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55"/>
  </p:notesMasterIdLst>
  <p:sldIdLst>
    <p:sldId id="256" r:id="rId5"/>
    <p:sldId id="312" r:id="rId6"/>
    <p:sldId id="283" r:id="rId7"/>
    <p:sldId id="260" r:id="rId8"/>
    <p:sldId id="272" r:id="rId9"/>
    <p:sldId id="865" r:id="rId10"/>
    <p:sldId id="282" r:id="rId11"/>
    <p:sldId id="299" r:id="rId12"/>
    <p:sldId id="265" r:id="rId13"/>
    <p:sldId id="863" r:id="rId14"/>
    <p:sldId id="336" r:id="rId15"/>
    <p:sldId id="335" r:id="rId16"/>
    <p:sldId id="332" r:id="rId17"/>
    <p:sldId id="333" r:id="rId18"/>
    <p:sldId id="330" r:id="rId19"/>
    <p:sldId id="331" r:id="rId20"/>
    <p:sldId id="305" r:id="rId21"/>
    <p:sldId id="308" r:id="rId22"/>
    <p:sldId id="274" r:id="rId23"/>
    <p:sldId id="306" r:id="rId24"/>
    <p:sldId id="281" r:id="rId25"/>
    <p:sldId id="318" r:id="rId26"/>
    <p:sldId id="285" r:id="rId27"/>
    <p:sldId id="313" r:id="rId28"/>
    <p:sldId id="861" r:id="rId29"/>
    <p:sldId id="322" r:id="rId30"/>
    <p:sldId id="319" r:id="rId31"/>
    <p:sldId id="320" r:id="rId32"/>
    <p:sldId id="317" r:id="rId33"/>
    <p:sldId id="287" r:id="rId34"/>
    <p:sldId id="326" r:id="rId35"/>
    <p:sldId id="321" r:id="rId36"/>
    <p:sldId id="327" r:id="rId37"/>
    <p:sldId id="868" r:id="rId38"/>
    <p:sldId id="869" r:id="rId39"/>
    <p:sldId id="870" r:id="rId40"/>
    <p:sldId id="315" r:id="rId41"/>
    <p:sldId id="323" r:id="rId42"/>
    <p:sldId id="289" r:id="rId43"/>
    <p:sldId id="316" r:id="rId44"/>
    <p:sldId id="294" r:id="rId45"/>
    <p:sldId id="324" r:id="rId46"/>
    <p:sldId id="292" r:id="rId47"/>
    <p:sldId id="325" r:id="rId48"/>
    <p:sldId id="293" r:id="rId49"/>
    <p:sldId id="866" r:id="rId50"/>
    <p:sldId id="295" r:id="rId51"/>
    <p:sldId id="297" r:id="rId52"/>
    <p:sldId id="867" r:id="rId53"/>
    <p:sldId id="298" r:id="rId54"/>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472A51A-AF0F-52A7-7C2C-22F7F708DB3D}" name="Kristian Mancinone" initials="KM" userId="S::kristian.mancinone@icons.it::297cc4dc-6834-489a-a81a-cb808ee7780f" providerId="AD"/>
  <p188:author id="{99BC3C1F-007F-B9F8-CCCF-CFEE3A3CB6E7}" name="Eva Martinez Cruz" initials="EC" userId="S::eva.martinez@icons.it::785a73c5-620d-4520-9d97-3d140c4202f6" providerId="AD"/>
  <p188:author id="{11C53C44-F6E7-92B7-CB34-2636BA99BBCF}" name="Elisabeth Schmid" initials="ES" userId="S::elisabeth.schmid@icons.it::cc7f187a-0696-4920-8f53-657cdcd99b96" providerId="AD"/>
  <p188:author id="{81FACD59-448C-62DE-21CD-2A0029C9F383}" name="Giulio Bordonaro" initials="GB" userId="S::giulio.bordonaro@icons.it::6a527c4a-6fbb-42f5-b3ff-68d2a7ce2561" providerId="AD"/>
  <p188:author id="{CA915A81-0A06-7B9D-9E5C-408CBEA10DEC}" name="Francesco Agresta" initials="FA" userId="S::francesco.agresta@icons.it::446d3b87-b6bc-4d07-bfe6-d82015f798f8" providerId="AD"/>
  <p188:author id="{20192298-241B-434E-1552-9D05769EF8BF}" name="Chiara Fonio" initials="CF" userId="S::chiara.fonio@icons.it::bc9ee995-860e-4eee-a6f4-e062088cc08d" providerId="AD"/>
  <p188:author id="{47586EB2-73AF-777E-AB24-6187A4DC2D22}" name="Claudia Crippa" initials="CC" userId="S::claudia.crippa@icons.it::b7946337-0f83-40bc-94e1-927b9792ce12"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Microsoft account" initials="Ma" lastIdx="12" clrIdx="0">
    <p:extLst>
      <p:ext uri="{19B8F6BF-5375-455C-9EA6-DF929625EA0E}">
        <p15:presenceInfo xmlns:p15="http://schemas.microsoft.com/office/powerpoint/2012/main" userId="94137f7b86a28ed5" providerId="Windows Live"/>
      </p:ext>
    </p:extLst>
  </p:cmAuthor>
  <p:cmAuthor id="2" name="Serena Lischetti" initials="SL" lastIdx="2" clrIdx="1">
    <p:extLst>
      <p:ext uri="{19B8F6BF-5375-455C-9EA6-DF929625EA0E}">
        <p15:presenceInfo xmlns:p15="http://schemas.microsoft.com/office/powerpoint/2012/main" userId="S::serena.lischetti@icons.it::946086bc-df1b-458f-8c85-3a2ff6f865a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EBFF"/>
    <a:srgbClr val="00DCFF"/>
    <a:srgbClr val="00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B530162-5A20-89F4-113A-D24E159A21F7}" v="15" dt="2025-03-24T09:03:39.61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63"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viewProps" Target="viewProps.xml"/><Relationship Id="rId5" Type="http://schemas.openxmlformats.org/officeDocument/2006/relationships/slide" Target="slides/slide1.xml"/><Relationship Id="rId61" Type="http://schemas.microsoft.com/office/2016/11/relationships/changesInfo" Target="changesInfos/changesInfo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heme" Target="theme/theme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presProps" Target="pres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rancesco Agresta" userId="S::francesco.agresta@icons.it::446d3b87-b6bc-4d07-bfe6-d82015f798f8" providerId="AD" clId="Web-{16CA6DE6-9A39-A298-EA61-6B49CAC9CEFB}"/>
    <pc:docChg chg="modSld">
      <pc:chgData name="Francesco Agresta" userId="S::francesco.agresta@icons.it::446d3b87-b6bc-4d07-bfe6-d82015f798f8" providerId="AD" clId="Web-{16CA6DE6-9A39-A298-EA61-6B49CAC9CEFB}" dt="2025-03-18T16:01:31.518" v="0" actId="20577"/>
      <pc:docMkLst>
        <pc:docMk/>
      </pc:docMkLst>
      <pc:sldChg chg="modSp">
        <pc:chgData name="Francesco Agresta" userId="S::francesco.agresta@icons.it::446d3b87-b6bc-4d07-bfe6-d82015f798f8" providerId="AD" clId="Web-{16CA6DE6-9A39-A298-EA61-6B49CAC9CEFB}" dt="2025-03-18T16:01:31.518" v="0" actId="20577"/>
        <pc:sldMkLst>
          <pc:docMk/>
          <pc:sldMk cId="1353850072" sldId="308"/>
        </pc:sldMkLst>
        <pc:spChg chg="mod">
          <ac:chgData name="Francesco Agresta" userId="S::francesco.agresta@icons.it::446d3b87-b6bc-4d07-bfe6-d82015f798f8" providerId="AD" clId="Web-{16CA6DE6-9A39-A298-EA61-6B49CAC9CEFB}" dt="2025-03-18T16:01:31.518" v="0" actId="20577"/>
          <ac:spMkLst>
            <pc:docMk/>
            <pc:sldMk cId="1353850072" sldId="308"/>
            <ac:spMk id="15" creationId="{015755C7-C6DF-CF40-890E-5B175C294F68}"/>
          </ac:spMkLst>
        </pc:spChg>
      </pc:sldChg>
    </pc:docChg>
  </pc:docChgLst>
  <pc:docChgLst>
    <pc:chgData name="Francesco Agresta" userId="446d3b87-b6bc-4d07-bfe6-d82015f798f8" providerId="ADAL" clId="{3A4B2A31-6952-4CA3-9F93-3DC316401083}"/>
    <pc:docChg chg="undo custSel addSld modSld sldOrd">
      <pc:chgData name="Francesco Agresta" userId="446d3b87-b6bc-4d07-bfe6-d82015f798f8" providerId="ADAL" clId="{3A4B2A31-6952-4CA3-9F93-3DC316401083}" dt="2023-06-21T10:58:48.755" v="371" actId="20577"/>
      <pc:docMkLst>
        <pc:docMk/>
      </pc:docMkLst>
      <pc:sldChg chg="modSp mod">
        <pc:chgData name="Francesco Agresta" userId="446d3b87-b6bc-4d07-bfe6-d82015f798f8" providerId="ADAL" clId="{3A4B2A31-6952-4CA3-9F93-3DC316401083}" dt="2023-06-21T10:45:55.981" v="291" actId="20577"/>
        <pc:sldMkLst>
          <pc:docMk/>
          <pc:sldMk cId="579190896" sldId="281"/>
        </pc:sldMkLst>
      </pc:sldChg>
      <pc:sldChg chg="modSp mod">
        <pc:chgData name="Francesco Agresta" userId="446d3b87-b6bc-4d07-bfe6-d82015f798f8" providerId="ADAL" clId="{3A4B2A31-6952-4CA3-9F93-3DC316401083}" dt="2023-06-21T10:47:51.703" v="297" actId="20577"/>
        <pc:sldMkLst>
          <pc:docMk/>
          <pc:sldMk cId="2338002843" sldId="285"/>
        </pc:sldMkLst>
      </pc:sldChg>
      <pc:sldChg chg="modSp mod">
        <pc:chgData name="Francesco Agresta" userId="446d3b87-b6bc-4d07-bfe6-d82015f798f8" providerId="ADAL" clId="{3A4B2A31-6952-4CA3-9F93-3DC316401083}" dt="2023-06-21T10:58:48.755" v="371" actId="20577"/>
        <pc:sldMkLst>
          <pc:docMk/>
          <pc:sldMk cId="2291681587" sldId="293"/>
        </pc:sldMkLst>
      </pc:sldChg>
      <pc:sldChg chg="addSp delSp modSp mod">
        <pc:chgData name="Francesco Agresta" userId="446d3b87-b6bc-4d07-bfe6-d82015f798f8" providerId="ADAL" clId="{3A4B2A31-6952-4CA3-9F93-3DC316401083}" dt="2023-06-21T10:56:09.303" v="354" actId="20577"/>
        <pc:sldMkLst>
          <pc:docMk/>
          <pc:sldMk cId="1933242476" sldId="294"/>
        </pc:sldMkLst>
      </pc:sldChg>
      <pc:sldChg chg="addSp modSp mod">
        <pc:chgData name="Francesco Agresta" userId="446d3b87-b6bc-4d07-bfe6-d82015f798f8" providerId="ADAL" clId="{3A4B2A31-6952-4CA3-9F93-3DC316401083}" dt="2023-06-21T10:36:53.580" v="232" actId="1076"/>
        <pc:sldMkLst>
          <pc:docMk/>
          <pc:sldMk cId="1488927468" sldId="310"/>
        </pc:sldMkLst>
      </pc:sldChg>
      <pc:sldChg chg="addSp modSp mod">
        <pc:chgData name="Francesco Agresta" userId="446d3b87-b6bc-4d07-bfe6-d82015f798f8" providerId="ADAL" clId="{3A4B2A31-6952-4CA3-9F93-3DC316401083}" dt="2023-06-21T09:41:29.018" v="22"/>
        <pc:sldMkLst>
          <pc:docMk/>
          <pc:sldMk cId="793933513" sldId="313"/>
        </pc:sldMkLst>
      </pc:sldChg>
      <pc:sldChg chg="addSp delSp modSp mod">
        <pc:chgData name="Francesco Agresta" userId="446d3b87-b6bc-4d07-bfe6-d82015f798f8" providerId="ADAL" clId="{3A4B2A31-6952-4CA3-9F93-3DC316401083}" dt="2023-06-21T10:51:59.754" v="317" actId="20577"/>
        <pc:sldMkLst>
          <pc:docMk/>
          <pc:sldMk cId="2527618884" sldId="315"/>
        </pc:sldMkLst>
      </pc:sldChg>
      <pc:sldChg chg="delSp modSp mod">
        <pc:chgData name="Francesco Agresta" userId="446d3b87-b6bc-4d07-bfe6-d82015f798f8" providerId="ADAL" clId="{3A4B2A31-6952-4CA3-9F93-3DC316401083}" dt="2023-06-21T10:58:24.331" v="367" actId="1076"/>
        <pc:sldMkLst>
          <pc:docMk/>
          <pc:sldMk cId="3424133020" sldId="316"/>
        </pc:sldMkLst>
      </pc:sldChg>
      <pc:sldChg chg="modSp mod">
        <pc:chgData name="Francesco Agresta" userId="446d3b87-b6bc-4d07-bfe6-d82015f798f8" providerId="ADAL" clId="{3A4B2A31-6952-4CA3-9F93-3DC316401083}" dt="2023-06-21T10:51:11.945" v="313" actId="20577"/>
        <pc:sldMkLst>
          <pc:docMk/>
          <pc:sldMk cId="1007655404" sldId="317"/>
        </pc:sldMkLst>
      </pc:sldChg>
      <pc:sldChg chg="delSp modSp mod">
        <pc:chgData name="Francesco Agresta" userId="446d3b87-b6bc-4d07-bfe6-d82015f798f8" providerId="ADAL" clId="{3A4B2A31-6952-4CA3-9F93-3DC316401083}" dt="2023-06-21T10:48:55.029" v="301" actId="20577"/>
        <pc:sldMkLst>
          <pc:docMk/>
          <pc:sldMk cId="1505131775" sldId="319"/>
        </pc:sldMkLst>
      </pc:sldChg>
      <pc:sldChg chg="addSp delSp modSp add mod ord">
        <pc:chgData name="Francesco Agresta" userId="446d3b87-b6bc-4d07-bfe6-d82015f798f8" providerId="ADAL" clId="{3A4B2A31-6952-4CA3-9F93-3DC316401083}" dt="2023-06-21T10:25:23.441" v="122" actId="1076"/>
        <pc:sldMkLst>
          <pc:docMk/>
          <pc:sldMk cId="3763918059" sldId="322"/>
        </pc:sldMkLst>
      </pc:sldChg>
      <pc:sldChg chg="addSp delSp modSp add mod">
        <pc:chgData name="Francesco Agresta" userId="446d3b87-b6bc-4d07-bfe6-d82015f798f8" providerId="ADAL" clId="{3A4B2A31-6952-4CA3-9F93-3DC316401083}" dt="2023-06-21T10:58:11.230" v="365" actId="1076"/>
        <pc:sldMkLst>
          <pc:docMk/>
          <pc:sldMk cId="2401998603" sldId="323"/>
        </pc:sldMkLst>
      </pc:sldChg>
      <pc:sldChg chg="delSp modSp add mod">
        <pc:chgData name="Francesco Agresta" userId="446d3b87-b6bc-4d07-bfe6-d82015f798f8" providerId="ADAL" clId="{3A4B2A31-6952-4CA3-9F93-3DC316401083}" dt="2023-06-21T10:43:39.097" v="281" actId="1076"/>
        <pc:sldMkLst>
          <pc:docMk/>
          <pc:sldMk cId="4041347028" sldId="324"/>
        </pc:sldMkLst>
      </pc:sldChg>
    </pc:docChg>
  </pc:docChgLst>
  <pc:docChgLst>
    <pc:chgData name="Kristian Mancinone" userId="S::kristian.mancinone@icons.it::297cc4dc-6834-489a-a81a-cb808ee7780f" providerId="AD" clId="Web-{466FE434-6B46-3362-1DAC-5CE4D7B010FD}"/>
    <pc:docChg chg="mod modSld">
      <pc:chgData name="Kristian Mancinone" userId="S::kristian.mancinone@icons.it::297cc4dc-6834-489a-a81a-cb808ee7780f" providerId="AD" clId="Web-{466FE434-6B46-3362-1DAC-5CE4D7B010FD}" dt="2025-02-21T10:22:09.397" v="4" actId="20577"/>
      <pc:docMkLst>
        <pc:docMk/>
      </pc:docMkLst>
      <pc:sldChg chg="modSp modCm">
        <pc:chgData name="Kristian Mancinone" userId="S::kristian.mancinone@icons.it::297cc4dc-6834-489a-a81a-cb808ee7780f" providerId="AD" clId="Web-{466FE434-6B46-3362-1DAC-5CE4D7B010FD}" dt="2025-02-21T10:22:09.397" v="4" actId="20577"/>
        <pc:sldMkLst>
          <pc:docMk/>
          <pc:sldMk cId="1598059389" sldId="312"/>
        </pc:sldMkLst>
        <pc:spChg chg="mod">
          <ac:chgData name="Kristian Mancinone" userId="S::kristian.mancinone@icons.it::297cc4dc-6834-489a-a81a-cb808ee7780f" providerId="AD" clId="Web-{466FE434-6B46-3362-1DAC-5CE4D7B010FD}" dt="2025-02-21T10:22:09.397" v="4" actId="20577"/>
          <ac:spMkLst>
            <pc:docMk/>
            <pc:sldMk cId="1598059389" sldId="312"/>
            <ac:spMk id="7" creationId="{3B19D21B-13E4-C742-81C4-E8A0ED88B595}"/>
          </ac:spMkLst>
        </pc:spChg>
        <pc:extLst>
          <p:ext xmlns:p="http://schemas.openxmlformats.org/presentationml/2006/main" uri="{D6D511B9-2390-475A-947B-AFAB55BFBCF1}">
            <pc226:cmChg xmlns:pc226="http://schemas.microsoft.com/office/powerpoint/2022/06/main/command" chg="mod">
              <pc226:chgData name="Kristian Mancinone" userId="S::kristian.mancinone@icons.it::297cc4dc-6834-489a-a81a-cb808ee7780f" providerId="AD" clId="Web-{466FE434-6B46-3362-1DAC-5CE4D7B010FD}" dt="2025-02-21T10:21:47.255" v="3" actId="20577"/>
              <pc2:cmMkLst xmlns:pc2="http://schemas.microsoft.com/office/powerpoint/2019/9/main/command">
                <pc:docMk/>
                <pc:sldMk cId="1598059389" sldId="312"/>
                <pc2:cmMk id="{D7678501-92C4-472E-B366-2EE1EFBAFAED}"/>
              </pc2:cmMkLst>
            </pc226:cmChg>
          </p:ext>
        </pc:extLst>
      </pc:sldChg>
    </pc:docChg>
  </pc:docChgLst>
  <pc:docChgLst>
    <pc:chgData name="Elisabeth Schmid" userId="cc7f187a-0696-4920-8f53-657cdcd99b96" providerId="ADAL" clId="{5208E253-63B2-B54E-A381-76467C28F5FF}"/>
    <pc:docChg chg="undo custSel addSld delSld modSld">
      <pc:chgData name="Elisabeth Schmid" userId="cc7f187a-0696-4920-8f53-657cdcd99b96" providerId="ADAL" clId="{5208E253-63B2-B54E-A381-76467C28F5FF}" dt="2025-02-26T19:01:16.844" v="2155" actId="1038"/>
      <pc:docMkLst>
        <pc:docMk/>
      </pc:docMkLst>
      <pc:sldChg chg="modSp mod">
        <pc:chgData name="Elisabeth Schmid" userId="cc7f187a-0696-4920-8f53-657cdcd99b96" providerId="ADAL" clId="{5208E253-63B2-B54E-A381-76467C28F5FF}" dt="2025-02-26T17:24:26.805" v="70"/>
        <pc:sldMkLst>
          <pc:docMk/>
          <pc:sldMk cId="579190896" sldId="281"/>
        </pc:sldMkLst>
        <pc:spChg chg="mod">
          <ac:chgData name="Elisabeth Schmid" userId="cc7f187a-0696-4920-8f53-657cdcd99b96" providerId="ADAL" clId="{5208E253-63B2-B54E-A381-76467C28F5FF}" dt="2025-02-26T17:24:26.805" v="70"/>
          <ac:spMkLst>
            <pc:docMk/>
            <pc:sldMk cId="579190896" sldId="281"/>
            <ac:spMk id="7" creationId="{03BBB070-8EFF-4B94-073C-A2822EF4A652}"/>
          </ac:spMkLst>
        </pc:spChg>
      </pc:sldChg>
      <pc:sldChg chg="addSp modSp mod">
        <pc:chgData name="Elisabeth Schmid" userId="cc7f187a-0696-4920-8f53-657cdcd99b96" providerId="ADAL" clId="{5208E253-63B2-B54E-A381-76467C28F5FF}" dt="2025-02-26T18:37:53.899" v="1591" actId="1036"/>
        <pc:sldMkLst>
          <pc:docMk/>
          <pc:sldMk cId="2338002843" sldId="285"/>
        </pc:sldMkLst>
        <pc:spChg chg="mod">
          <ac:chgData name="Elisabeth Schmid" userId="cc7f187a-0696-4920-8f53-657cdcd99b96" providerId="ADAL" clId="{5208E253-63B2-B54E-A381-76467C28F5FF}" dt="2025-02-26T18:37:53.899" v="1591" actId="1036"/>
          <ac:spMkLst>
            <pc:docMk/>
            <pc:sldMk cId="2338002843" sldId="285"/>
            <ac:spMk id="2" creationId="{58B22E3F-B128-D398-545D-EE15EFCF359D}"/>
          </ac:spMkLst>
        </pc:spChg>
        <pc:spChg chg="mod">
          <ac:chgData name="Elisabeth Schmid" userId="cc7f187a-0696-4920-8f53-657cdcd99b96" providerId="ADAL" clId="{5208E253-63B2-B54E-A381-76467C28F5FF}" dt="2025-02-26T18:37:42.498" v="1585" actId="1036"/>
          <ac:spMkLst>
            <pc:docMk/>
            <pc:sldMk cId="2338002843" sldId="285"/>
            <ac:spMk id="3" creationId="{4C9F33E2-6611-430D-BEF6-AC46603D7B67}"/>
          </ac:spMkLst>
        </pc:spChg>
        <pc:spChg chg="mod">
          <ac:chgData name="Elisabeth Schmid" userId="cc7f187a-0696-4920-8f53-657cdcd99b96" providerId="ADAL" clId="{5208E253-63B2-B54E-A381-76467C28F5FF}" dt="2025-02-26T18:37:42.498" v="1585" actId="1036"/>
          <ac:spMkLst>
            <pc:docMk/>
            <pc:sldMk cId="2338002843" sldId="285"/>
            <ac:spMk id="4" creationId="{A6C0F904-C881-8EE3-F181-75F072348A6C}"/>
          </ac:spMkLst>
        </pc:spChg>
        <pc:spChg chg="mod">
          <ac:chgData name="Elisabeth Schmid" userId="cc7f187a-0696-4920-8f53-657cdcd99b96" providerId="ADAL" clId="{5208E253-63B2-B54E-A381-76467C28F5FF}" dt="2025-02-26T18:37:42.498" v="1585" actId="1036"/>
          <ac:spMkLst>
            <pc:docMk/>
            <pc:sldMk cId="2338002843" sldId="285"/>
            <ac:spMk id="7" creationId="{82404B24-422A-DBB9-2D1C-4BAE6F13BED8}"/>
          </ac:spMkLst>
        </pc:spChg>
        <pc:spChg chg="add mod">
          <ac:chgData name="Elisabeth Schmid" userId="cc7f187a-0696-4920-8f53-657cdcd99b96" providerId="ADAL" clId="{5208E253-63B2-B54E-A381-76467C28F5FF}" dt="2025-02-26T18:37:42.498" v="1585" actId="1036"/>
          <ac:spMkLst>
            <pc:docMk/>
            <pc:sldMk cId="2338002843" sldId="285"/>
            <ac:spMk id="16" creationId="{16B84576-C4FA-B508-0B90-5554C109DE85}"/>
          </ac:spMkLst>
        </pc:spChg>
        <pc:spChg chg="mod">
          <ac:chgData name="Elisabeth Schmid" userId="cc7f187a-0696-4920-8f53-657cdcd99b96" providerId="ADAL" clId="{5208E253-63B2-B54E-A381-76467C28F5FF}" dt="2025-02-26T18:37:42.498" v="1585" actId="1036"/>
          <ac:spMkLst>
            <pc:docMk/>
            <pc:sldMk cId="2338002843" sldId="285"/>
            <ac:spMk id="17" creationId="{50778F38-3098-F34E-A762-A51CC47946E5}"/>
          </ac:spMkLst>
        </pc:spChg>
        <pc:spChg chg="mod">
          <ac:chgData name="Elisabeth Schmid" userId="cc7f187a-0696-4920-8f53-657cdcd99b96" providerId="ADAL" clId="{5208E253-63B2-B54E-A381-76467C28F5FF}" dt="2025-02-26T18:37:00.193" v="1575" actId="1035"/>
          <ac:spMkLst>
            <pc:docMk/>
            <pc:sldMk cId="2338002843" sldId="285"/>
            <ac:spMk id="66" creationId="{F854F03C-D6DE-B040-B057-B4B4F51264A1}"/>
          </ac:spMkLst>
        </pc:spChg>
        <pc:picChg chg="mod">
          <ac:chgData name="Elisabeth Schmid" userId="cc7f187a-0696-4920-8f53-657cdcd99b96" providerId="ADAL" clId="{5208E253-63B2-B54E-A381-76467C28F5FF}" dt="2025-02-26T18:37:42.498" v="1585" actId="1036"/>
          <ac:picMkLst>
            <pc:docMk/>
            <pc:sldMk cId="2338002843" sldId="285"/>
            <ac:picMk id="5" creationId="{823198BA-E3DF-A68F-497D-C2FDE9E1E18D}"/>
          </ac:picMkLst>
        </pc:picChg>
        <pc:picChg chg="mod">
          <ac:chgData name="Elisabeth Schmid" userId="cc7f187a-0696-4920-8f53-657cdcd99b96" providerId="ADAL" clId="{5208E253-63B2-B54E-A381-76467C28F5FF}" dt="2025-02-26T18:37:53.899" v="1591" actId="1036"/>
          <ac:picMkLst>
            <pc:docMk/>
            <pc:sldMk cId="2338002843" sldId="285"/>
            <ac:picMk id="6" creationId="{AE9C9468-8D30-1BD7-C800-B1B4CCEB6114}"/>
          </ac:picMkLst>
        </pc:picChg>
        <pc:picChg chg="mod">
          <ac:chgData name="Elisabeth Schmid" userId="cc7f187a-0696-4920-8f53-657cdcd99b96" providerId="ADAL" clId="{5208E253-63B2-B54E-A381-76467C28F5FF}" dt="2025-02-26T18:37:42.498" v="1585" actId="1036"/>
          <ac:picMkLst>
            <pc:docMk/>
            <pc:sldMk cId="2338002843" sldId="285"/>
            <ac:picMk id="8" creationId="{D5C901B3-8E6F-F9C1-E424-4A4E8237BD6C}"/>
          </ac:picMkLst>
        </pc:picChg>
        <pc:picChg chg="mod">
          <ac:chgData name="Elisabeth Schmid" userId="cc7f187a-0696-4920-8f53-657cdcd99b96" providerId="ADAL" clId="{5208E253-63B2-B54E-A381-76467C28F5FF}" dt="2025-02-26T18:37:42.498" v="1585" actId="1036"/>
          <ac:picMkLst>
            <pc:docMk/>
            <pc:sldMk cId="2338002843" sldId="285"/>
            <ac:picMk id="11" creationId="{9AB0A8DB-F114-AF45-AF53-DB4E3095ECB4}"/>
          </ac:picMkLst>
        </pc:picChg>
        <pc:picChg chg="add mod">
          <ac:chgData name="Elisabeth Schmid" userId="cc7f187a-0696-4920-8f53-657cdcd99b96" providerId="ADAL" clId="{5208E253-63B2-B54E-A381-76467C28F5FF}" dt="2025-02-26T18:35:02.201" v="1429" actId="1036"/>
          <ac:picMkLst>
            <pc:docMk/>
            <pc:sldMk cId="2338002843" sldId="285"/>
            <ac:picMk id="12" creationId="{412909FE-EC9C-ED8F-4089-3B2F4C4ED175}"/>
          </ac:picMkLst>
        </pc:picChg>
      </pc:sldChg>
      <pc:sldChg chg="modSp del mod">
        <pc:chgData name="Elisabeth Schmid" userId="cc7f187a-0696-4920-8f53-657cdcd99b96" providerId="ADAL" clId="{5208E253-63B2-B54E-A381-76467C28F5FF}" dt="2025-02-26T18:55:49.466" v="2090" actId="2696"/>
        <pc:sldMkLst>
          <pc:docMk/>
          <pc:sldMk cId="2128092063" sldId="291"/>
        </pc:sldMkLst>
      </pc:sldChg>
      <pc:sldChg chg="add">
        <pc:chgData name="Elisabeth Schmid" userId="cc7f187a-0696-4920-8f53-657cdcd99b96" providerId="ADAL" clId="{5208E253-63B2-B54E-A381-76467C28F5FF}" dt="2025-02-26T18:55:56.991" v="2091"/>
        <pc:sldMkLst>
          <pc:docMk/>
          <pc:sldMk cId="4184046311" sldId="291"/>
        </pc:sldMkLst>
      </pc:sldChg>
      <pc:sldChg chg="modSp mod">
        <pc:chgData name="Elisabeth Schmid" userId="cc7f187a-0696-4920-8f53-657cdcd99b96" providerId="ADAL" clId="{5208E253-63B2-B54E-A381-76467C28F5FF}" dt="2025-02-26T17:47:21.825" v="470"/>
        <pc:sldMkLst>
          <pc:docMk/>
          <pc:sldMk cId="4241028126" sldId="292"/>
        </pc:sldMkLst>
        <pc:spChg chg="mod">
          <ac:chgData name="Elisabeth Schmid" userId="cc7f187a-0696-4920-8f53-657cdcd99b96" providerId="ADAL" clId="{5208E253-63B2-B54E-A381-76467C28F5FF}" dt="2025-02-26T17:46:06.920" v="453" actId="1035"/>
          <ac:spMkLst>
            <pc:docMk/>
            <pc:sldMk cId="4241028126" sldId="292"/>
            <ac:spMk id="2" creationId="{99414509-82F2-A42F-5F3A-E25F62B304AA}"/>
          </ac:spMkLst>
        </pc:spChg>
        <pc:spChg chg="mod">
          <ac:chgData name="Elisabeth Schmid" userId="cc7f187a-0696-4920-8f53-657cdcd99b96" providerId="ADAL" clId="{5208E253-63B2-B54E-A381-76467C28F5FF}" dt="2025-02-26T17:45:15.309" v="440"/>
          <ac:spMkLst>
            <pc:docMk/>
            <pc:sldMk cId="4241028126" sldId="292"/>
            <ac:spMk id="3" creationId="{847B58EC-8B48-9AAB-1462-0373513DCC2D}"/>
          </ac:spMkLst>
        </pc:spChg>
        <pc:spChg chg="mod">
          <ac:chgData name="Elisabeth Schmid" userId="cc7f187a-0696-4920-8f53-657cdcd99b96" providerId="ADAL" clId="{5208E253-63B2-B54E-A381-76467C28F5FF}" dt="2025-02-26T17:45:44.075" v="442" actId="1076"/>
          <ac:spMkLst>
            <pc:docMk/>
            <pc:sldMk cId="4241028126" sldId="292"/>
            <ac:spMk id="4" creationId="{DC3E3400-8E79-1A6C-7B1D-9A783D61C510}"/>
          </ac:spMkLst>
        </pc:spChg>
        <pc:spChg chg="mod">
          <ac:chgData name="Elisabeth Schmid" userId="cc7f187a-0696-4920-8f53-657cdcd99b96" providerId="ADAL" clId="{5208E253-63B2-B54E-A381-76467C28F5FF}" dt="2025-02-26T17:42:24.402" v="354"/>
          <ac:spMkLst>
            <pc:docMk/>
            <pc:sldMk cId="4241028126" sldId="292"/>
            <ac:spMk id="5" creationId="{BC5CDD14-249A-4946-42E4-F3D84E70589F}"/>
          </ac:spMkLst>
        </pc:spChg>
        <pc:spChg chg="mod">
          <ac:chgData name="Elisabeth Schmid" userId="cc7f187a-0696-4920-8f53-657cdcd99b96" providerId="ADAL" clId="{5208E253-63B2-B54E-A381-76467C28F5FF}" dt="2025-02-26T17:47:21.825" v="470"/>
          <ac:spMkLst>
            <pc:docMk/>
            <pc:sldMk cId="4241028126" sldId="292"/>
            <ac:spMk id="7" creationId="{2D8A844D-E35A-BE55-95C7-B9CC07C607CC}"/>
          </ac:spMkLst>
        </pc:spChg>
        <pc:picChg chg="mod">
          <ac:chgData name="Elisabeth Schmid" userId="cc7f187a-0696-4920-8f53-657cdcd99b96" providerId="ADAL" clId="{5208E253-63B2-B54E-A381-76467C28F5FF}" dt="2025-02-26T17:45:50.383" v="443" actId="1076"/>
          <ac:picMkLst>
            <pc:docMk/>
            <pc:sldMk cId="4241028126" sldId="292"/>
            <ac:picMk id="11" creationId="{EF2DD470-DB80-1820-F112-AD0992BFC51A}"/>
          </ac:picMkLst>
        </pc:picChg>
        <pc:picChg chg="mod">
          <ac:chgData name="Elisabeth Schmid" userId="cc7f187a-0696-4920-8f53-657cdcd99b96" providerId="ADAL" clId="{5208E253-63B2-B54E-A381-76467C28F5FF}" dt="2025-02-26T17:46:06.920" v="453" actId="1035"/>
          <ac:picMkLst>
            <pc:docMk/>
            <pc:sldMk cId="4241028126" sldId="292"/>
            <ac:picMk id="12" creationId="{7DF45EA3-B9B5-02A2-C815-63E51B972BF2}"/>
          </ac:picMkLst>
        </pc:picChg>
        <pc:picChg chg="mod">
          <ac:chgData name="Elisabeth Schmid" userId="cc7f187a-0696-4920-8f53-657cdcd99b96" providerId="ADAL" clId="{5208E253-63B2-B54E-A381-76467C28F5FF}" dt="2025-02-26T17:45:44.075" v="442" actId="1076"/>
          <ac:picMkLst>
            <pc:docMk/>
            <pc:sldMk cId="4241028126" sldId="292"/>
            <ac:picMk id="14" creationId="{69681595-A141-AEE1-1D82-E9F833A63BEF}"/>
          </ac:picMkLst>
        </pc:picChg>
      </pc:sldChg>
      <pc:sldChg chg="addSp delSp modSp mod">
        <pc:chgData name="Elisabeth Schmid" userId="cc7f187a-0696-4920-8f53-657cdcd99b96" providerId="ADAL" clId="{5208E253-63B2-B54E-A381-76467C28F5FF}" dt="2025-02-26T19:01:16.844" v="2155" actId="1038"/>
        <pc:sldMkLst>
          <pc:docMk/>
          <pc:sldMk cId="2378893626" sldId="306"/>
        </pc:sldMkLst>
        <pc:spChg chg="add del mod">
          <ac:chgData name="Elisabeth Schmid" userId="cc7f187a-0696-4920-8f53-657cdcd99b96" providerId="ADAL" clId="{5208E253-63B2-B54E-A381-76467C28F5FF}" dt="2025-02-26T18:57:35.818" v="2097" actId="1076"/>
          <ac:spMkLst>
            <pc:docMk/>
            <pc:sldMk cId="2378893626" sldId="306"/>
            <ac:spMk id="8" creationId="{43DC2A92-FCD7-A241-A53E-8D0C798A6A8F}"/>
          </ac:spMkLst>
        </pc:spChg>
        <pc:spChg chg="mod">
          <ac:chgData name="Elisabeth Schmid" userId="cc7f187a-0696-4920-8f53-657cdcd99b96" providerId="ADAL" clId="{5208E253-63B2-B54E-A381-76467C28F5FF}" dt="2025-02-26T18:59:59.875" v="2117" actId="1036"/>
          <ac:spMkLst>
            <pc:docMk/>
            <pc:sldMk cId="2378893626" sldId="306"/>
            <ac:spMk id="9" creationId="{1C28E5FF-2985-F14B-8216-DFD432102657}"/>
          </ac:spMkLst>
        </pc:spChg>
        <pc:spChg chg="mod">
          <ac:chgData name="Elisabeth Schmid" userId="cc7f187a-0696-4920-8f53-657cdcd99b96" providerId="ADAL" clId="{5208E253-63B2-B54E-A381-76467C28F5FF}" dt="2025-02-26T18:59:38.695" v="2110" actId="255"/>
          <ac:spMkLst>
            <pc:docMk/>
            <pc:sldMk cId="2378893626" sldId="306"/>
            <ac:spMk id="10" creationId="{466E2F34-67E1-7D42-B912-144ED40564DA}"/>
          </ac:spMkLst>
        </pc:spChg>
        <pc:spChg chg="mod">
          <ac:chgData name="Elisabeth Schmid" userId="cc7f187a-0696-4920-8f53-657cdcd99b96" providerId="ADAL" clId="{5208E253-63B2-B54E-A381-76467C28F5FF}" dt="2025-02-26T19:00:39.532" v="2129" actId="1036"/>
          <ac:spMkLst>
            <pc:docMk/>
            <pc:sldMk cId="2378893626" sldId="306"/>
            <ac:spMk id="14" creationId="{E45D9900-67F6-0D4A-B3EF-2B8B4F80767E}"/>
          </ac:spMkLst>
        </pc:spChg>
        <pc:spChg chg="mod">
          <ac:chgData name="Elisabeth Schmid" userId="cc7f187a-0696-4920-8f53-657cdcd99b96" providerId="ADAL" clId="{5208E253-63B2-B54E-A381-76467C28F5FF}" dt="2025-02-26T19:00:24.906" v="2122" actId="1076"/>
          <ac:spMkLst>
            <pc:docMk/>
            <pc:sldMk cId="2378893626" sldId="306"/>
            <ac:spMk id="15" creationId="{0E16F0AB-365F-5841-B8A4-3C361F44FDE1}"/>
          </ac:spMkLst>
        </pc:spChg>
        <pc:spChg chg="mod">
          <ac:chgData name="Elisabeth Schmid" userId="cc7f187a-0696-4920-8f53-657cdcd99b96" providerId="ADAL" clId="{5208E253-63B2-B54E-A381-76467C28F5FF}" dt="2025-02-26T18:59:32.131" v="2109" actId="255"/>
          <ac:spMkLst>
            <pc:docMk/>
            <pc:sldMk cId="2378893626" sldId="306"/>
            <ac:spMk id="17" creationId="{252EFEFE-0EAF-8E4C-9339-2FB82C28B0FB}"/>
          </ac:spMkLst>
        </pc:spChg>
        <pc:spChg chg="mod">
          <ac:chgData name="Elisabeth Schmid" userId="cc7f187a-0696-4920-8f53-657cdcd99b96" providerId="ADAL" clId="{5208E253-63B2-B54E-A381-76467C28F5FF}" dt="2025-02-26T18:50:47.488" v="1955" actId="1076"/>
          <ac:spMkLst>
            <pc:docMk/>
            <pc:sldMk cId="2378893626" sldId="306"/>
            <ac:spMk id="19" creationId="{C0B492F7-177D-3C4E-8B1A-AC32273281F4}"/>
          </ac:spMkLst>
        </pc:spChg>
        <pc:spChg chg="mod">
          <ac:chgData name="Elisabeth Schmid" userId="cc7f187a-0696-4920-8f53-657cdcd99b96" providerId="ADAL" clId="{5208E253-63B2-B54E-A381-76467C28F5FF}" dt="2025-02-26T19:01:10.218" v="2147" actId="1037"/>
          <ac:spMkLst>
            <pc:docMk/>
            <pc:sldMk cId="2378893626" sldId="306"/>
            <ac:spMk id="20" creationId="{75EA194E-9A42-384D-A935-18AC69C31A07}"/>
          </ac:spMkLst>
        </pc:spChg>
        <pc:spChg chg="mod">
          <ac:chgData name="Elisabeth Schmid" userId="cc7f187a-0696-4920-8f53-657cdcd99b96" providerId="ADAL" clId="{5208E253-63B2-B54E-A381-76467C28F5FF}" dt="2025-02-26T19:00:16.138" v="2120" actId="255"/>
          <ac:spMkLst>
            <pc:docMk/>
            <pc:sldMk cId="2378893626" sldId="306"/>
            <ac:spMk id="22" creationId="{A035EB6C-E402-4A4E-AA66-E7F1F7D56F92}"/>
          </ac:spMkLst>
        </pc:spChg>
        <pc:spChg chg="mod">
          <ac:chgData name="Elisabeth Schmid" userId="cc7f187a-0696-4920-8f53-657cdcd99b96" providerId="ADAL" clId="{5208E253-63B2-B54E-A381-76467C28F5FF}" dt="2025-02-26T19:01:04.638" v="2144" actId="255"/>
          <ac:spMkLst>
            <pc:docMk/>
            <pc:sldMk cId="2378893626" sldId="306"/>
            <ac:spMk id="24" creationId="{830E5199-9AD8-644F-9A7E-75ED0D879790}"/>
          </ac:spMkLst>
        </pc:spChg>
        <pc:spChg chg="mod">
          <ac:chgData name="Elisabeth Schmid" userId="cc7f187a-0696-4920-8f53-657cdcd99b96" providerId="ADAL" clId="{5208E253-63B2-B54E-A381-76467C28F5FF}" dt="2025-02-26T19:00:10.765" v="2119" actId="255"/>
          <ac:spMkLst>
            <pc:docMk/>
            <pc:sldMk cId="2378893626" sldId="306"/>
            <ac:spMk id="26" creationId="{1BEAECFA-4F7E-DC4F-BC3C-1B964F6717B6}"/>
          </ac:spMkLst>
        </pc:spChg>
        <pc:spChg chg="mod">
          <ac:chgData name="Elisabeth Schmid" userId="cc7f187a-0696-4920-8f53-657cdcd99b96" providerId="ADAL" clId="{5208E253-63B2-B54E-A381-76467C28F5FF}" dt="2025-02-26T19:00:30.473" v="2123" actId="255"/>
          <ac:spMkLst>
            <pc:docMk/>
            <pc:sldMk cId="2378893626" sldId="306"/>
            <ac:spMk id="28" creationId="{ABB396FF-6E89-874F-92E7-A697CD5DC2DA}"/>
          </ac:spMkLst>
        </pc:spChg>
        <pc:spChg chg="mod">
          <ac:chgData name="Elisabeth Schmid" userId="cc7f187a-0696-4920-8f53-657cdcd99b96" providerId="ADAL" clId="{5208E253-63B2-B54E-A381-76467C28F5FF}" dt="2025-02-26T18:59:47.337" v="2111" actId="255"/>
          <ac:spMkLst>
            <pc:docMk/>
            <pc:sldMk cId="2378893626" sldId="306"/>
            <ac:spMk id="30" creationId="{A461DD85-6421-9E4D-A17A-87349C8CF8FE}"/>
          </ac:spMkLst>
        </pc:spChg>
        <pc:spChg chg="mod">
          <ac:chgData name="Elisabeth Schmid" userId="cc7f187a-0696-4920-8f53-657cdcd99b96" providerId="ADAL" clId="{5208E253-63B2-B54E-A381-76467C28F5FF}" dt="2025-02-26T19:00:04.580" v="2118" actId="255"/>
          <ac:spMkLst>
            <pc:docMk/>
            <pc:sldMk cId="2378893626" sldId="306"/>
            <ac:spMk id="31" creationId="{1A3E8C7F-8F16-BC49-A7AF-ECAF77AD1774}"/>
          </ac:spMkLst>
        </pc:spChg>
        <pc:spChg chg="add mod">
          <ac:chgData name="Elisabeth Schmid" userId="cc7f187a-0696-4920-8f53-657cdcd99b96" providerId="ADAL" clId="{5208E253-63B2-B54E-A381-76467C28F5FF}" dt="2025-02-26T19:00:54.668" v="2142" actId="255"/>
          <ac:spMkLst>
            <pc:docMk/>
            <pc:sldMk cId="2378893626" sldId="306"/>
            <ac:spMk id="37" creationId="{E1E8C2A6-3223-CA03-BBDA-5A7A4951F1C3}"/>
          </ac:spMkLst>
        </pc:spChg>
        <pc:spChg chg="add mod">
          <ac:chgData name="Elisabeth Schmid" userId="cc7f187a-0696-4920-8f53-657cdcd99b96" providerId="ADAL" clId="{5208E253-63B2-B54E-A381-76467C28F5FF}" dt="2025-02-26T18:59:51.487" v="2112" actId="255"/>
          <ac:spMkLst>
            <pc:docMk/>
            <pc:sldMk cId="2378893626" sldId="306"/>
            <ac:spMk id="38" creationId="{B5490D4B-8B98-E3BC-D9EC-1B5700E1E75C}"/>
          </ac:spMkLst>
        </pc:spChg>
        <pc:picChg chg="add mod">
          <ac:chgData name="Elisabeth Schmid" userId="cc7f187a-0696-4920-8f53-657cdcd99b96" providerId="ADAL" clId="{5208E253-63B2-B54E-A381-76467C28F5FF}" dt="2025-02-26T18:52:13.916" v="2013" actId="1037"/>
          <ac:picMkLst>
            <pc:docMk/>
            <pc:sldMk cId="2378893626" sldId="306"/>
            <ac:picMk id="2" creationId="{D35A3EB1-66FF-89DE-D23D-58403A1C0FC7}"/>
          </ac:picMkLst>
        </pc:picChg>
        <pc:picChg chg="add mod">
          <ac:chgData name="Elisabeth Schmid" userId="cc7f187a-0696-4920-8f53-657cdcd99b96" providerId="ADAL" clId="{5208E253-63B2-B54E-A381-76467C28F5FF}" dt="2025-02-26T18:52:13.916" v="2013" actId="1037"/>
          <ac:picMkLst>
            <pc:docMk/>
            <pc:sldMk cId="2378893626" sldId="306"/>
            <ac:picMk id="3" creationId="{89297541-7917-7492-990A-6CC4AC776B10}"/>
          </ac:picMkLst>
        </pc:picChg>
        <pc:picChg chg="add mod">
          <ac:chgData name="Elisabeth Schmid" userId="cc7f187a-0696-4920-8f53-657cdcd99b96" providerId="ADAL" clId="{5208E253-63B2-B54E-A381-76467C28F5FF}" dt="2025-02-26T18:50:56.997" v="1976" actId="1037"/>
          <ac:picMkLst>
            <pc:docMk/>
            <pc:sldMk cId="2378893626" sldId="306"/>
            <ac:picMk id="5" creationId="{6923595B-A65D-04D6-4F5E-D967590D8B7A}"/>
          </ac:picMkLst>
        </pc:picChg>
        <pc:picChg chg="add mod">
          <ac:chgData name="Elisabeth Schmid" userId="cc7f187a-0696-4920-8f53-657cdcd99b96" providerId="ADAL" clId="{5208E253-63B2-B54E-A381-76467C28F5FF}" dt="2025-02-26T18:58:27.572" v="2102" actId="1076"/>
          <ac:picMkLst>
            <pc:docMk/>
            <pc:sldMk cId="2378893626" sldId="306"/>
            <ac:picMk id="6" creationId="{FB2654AD-E93D-BF71-2275-EE176A40AB75}"/>
          </ac:picMkLst>
        </pc:picChg>
        <pc:picChg chg="add mod">
          <ac:chgData name="Elisabeth Schmid" userId="cc7f187a-0696-4920-8f53-657cdcd99b96" providerId="ADAL" clId="{5208E253-63B2-B54E-A381-76467C28F5FF}" dt="2025-02-26T19:00:49.709" v="2141" actId="1036"/>
          <ac:picMkLst>
            <pc:docMk/>
            <pc:sldMk cId="2378893626" sldId="306"/>
            <ac:picMk id="7" creationId="{788AD592-B73E-21D4-4516-0A388820F776}"/>
          </ac:picMkLst>
        </pc:picChg>
        <pc:picChg chg="mod">
          <ac:chgData name="Elisabeth Schmid" userId="cc7f187a-0696-4920-8f53-657cdcd99b96" providerId="ADAL" clId="{5208E253-63B2-B54E-A381-76467C28F5FF}" dt="2025-02-26T19:00:39.532" v="2129" actId="1036"/>
          <ac:picMkLst>
            <pc:docMk/>
            <pc:sldMk cId="2378893626" sldId="306"/>
            <ac:picMk id="11" creationId="{87D0CE39-A29D-2741-9D05-97BE936582D4}"/>
          </ac:picMkLst>
        </pc:picChg>
        <pc:picChg chg="mod">
          <ac:chgData name="Elisabeth Schmid" userId="cc7f187a-0696-4920-8f53-657cdcd99b96" providerId="ADAL" clId="{5208E253-63B2-B54E-A381-76467C28F5FF}" dt="2025-02-26T18:50:56.997" v="1976" actId="1037"/>
          <ac:picMkLst>
            <pc:docMk/>
            <pc:sldMk cId="2378893626" sldId="306"/>
            <ac:picMk id="12" creationId="{4B71619B-C460-8641-8174-8E83FDC4CEDA}"/>
          </ac:picMkLst>
        </pc:picChg>
        <pc:picChg chg="mod">
          <ac:chgData name="Elisabeth Schmid" userId="cc7f187a-0696-4920-8f53-657cdcd99b96" providerId="ADAL" clId="{5208E253-63B2-B54E-A381-76467C28F5FF}" dt="2025-02-26T18:51:44.503" v="1987" actId="1036"/>
          <ac:picMkLst>
            <pc:docMk/>
            <pc:sldMk cId="2378893626" sldId="306"/>
            <ac:picMk id="13" creationId="{6C0C229F-9D14-4E49-A9B8-C69E168C11DB}"/>
          </ac:picMkLst>
        </pc:picChg>
        <pc:picChg chg="mod">
          <ac:chgData name="Elisabeth Schmid" userId="cc7f187a-0696-4920-8f53-657cdcd99b96" providerId="ADAL" clId="{5208E253-63B2-B54E-A381-76467C28F5FF}" dt="2025-02-26T18:51:39.464" v="1981" actId="1076"/>
          <ac:picMkLst>
            <pc:docMk/>
            <pc:sldMk cId="2378893626" sldId="306"/>
            <ac:picMk id="18" creationId="{1582CCCD-B6FD-3440-8654-B9A474DA72B5}"/>
          </ac:picMkLst>
        </pc:picChg>
        <pc:picChg chg="mod">
          <ac:chgData name="Elisabeth Schmid" userId="cc7f187a-0696-4920-8f53-657cdcd99b96" providerId="ADAL" clId="{5208E253-63B2-B54E-A381-76467C28F5FF}" dt="2025-02-26T19:01:16.844" v="2155" actId="1038"/>
          <ac:picMkLst>
            <pc:docMk/>
            <pc:sldMk cId="2378893626" sldId="306"/>
            <ac:picMk id="21" creationId="{23F3EC19-415F-AC4A-BFC0-6E796CFC1BB8}"/>
          </ac:picMkLst>
        </pc:picChg>
        <pc:picChg chg="mod">
          <ac:chgData name="Elisabeth Schmid" userId="cc7f187a-0696-4920-8f53-657cdcd99b96" providerId="ADAL" clId="{5208E253-63B2-B54E-A381-76467C28F5FF}" dt="2025-02-26T18:51:48.504" v="1994" actId="1036"/>
          <ac:picMkLst>
            <pc:docMk/>
            <pc:sldMk cId="2378893626" sldId="306"/>
            <ac:picMk id="23" creationId="{597A868E-D602-4F4A-AFF7-71A85374378E}"/>
          </ac:picMkLst>
        </pc:picChg>
        <pc:picChg chg="mod">
          <ac:chgData name="Elisabeth Schmid" userId="cc7f187a-0696-4920-8f53-657cdcd99b96" providerId="ADAL" clId="{5208E253-63B2-B54E-A381-76467C28F5FF}" dt="2025-02-26T18:59:00.532" v="2105" actId="1076"/>
          <ac:picMkLst>
            <pc:docMk/>
            <pc:sldMk cId="2378893626" sldId="306"/>
            <ac:picMk id="25" creationId="{2CF89A3C-988E-9C47-A37C-045C85B1A639}"/>
          </ac:picMkLst>
        </pc:picChg>
        <pc:picChg chg="mod">
          <ac:chgData name="Elisabeth Schmid" userId="cc7f187a-0696-4920-8f53-657cdcd99b96" providerId="ADAL" clId="{5208E253-63B2-B54E-A381-76467C28F5FF}" dt="2025-02-26T18:58:43.994" v="2103" actId="1076"/>
          <ac:picMkLst>
            <pc:docMk/>
            <pc:sldMk cId="2378893626" sldId="306"/>
            <ac:picMk id="27" creationId="{2C2E22F8-C69C-B340-A979-33DBDC22E36E}"/>
          </ac:picMkLst>
        </pc:picChg>
        <pc:picChg chg="add mod">
          <ac:chgData name="Elisabeth Schmid" userId="cc7f187a-0696-4920-8f53-657cdcd99b96" providerId="ADAL" clId="{5208E253-63B2-B54E-A381-76467C28F5FF}" dt="2025-02-26T18:50:56.997" v="1976" actId="1037"/>
          <ac:picMkLst>
            <pc:docMk/>
            <pc:sldMk cId="2378893626" sldId="306"/>
            <ac:picMk id="40" creationId="{72A6540D-92D6-1611-FAEF-B4D922EDA81F}"/>
          </ac:picMkLst>
        </pc:picChg>
      </pc:sldChg>
      <pc:sldChg chg="addSp delSp modSp mod">
        <pc:chgData name="Elisabeth Schmid" userId="cc7f187a-0696-4920-8f53-657cdcd99b96" providerId="ADAL" clId="{5208E253-63B2-B54E-A381-76467C28F5FF}" dt="2025-02-26T18:33:14.386" v="1417" actId="1076"/>
        <pc:sldMkLst>
          <pc:docMk/>
          <pc:sldMk cId="1488927468" sldId="310"/>
        </pc:sldMkLst>
      </pc:sldChg>
      <pc:sldChg chg="addSp delSp modSp mod">
        <pc:chgData name="Elisabeth Schmid" userId="cc7f187a-0696-4920-8f53-657cdcd99b96" providerId="ADAL" clId="{5208E253-63B2-B54E-A381-76467C28F5FF}" dt="2025-02-26T17:59:36.239" v="658" actId="20577"/>
        <pc:sldMkLst>
          <pc:docMk/>
          <pc:sldMk cId="793933513" sldId="313"/>
        </pc:sldMkLst>
        <pc:spChg chg="mod">
          <ac:chgData name="Elisabeth Schmid" userId="cc7f187a-0696-4920-8f53-657cdcd99b96" providerId="ADAL" clId="{5208E253-63B2-B54E-A381-76467C28F5FF}" dt="2025-02-26T17:57:41.260" v="608" actId="1076"/>
          <ac:spMkLst>
            <pc:docMk/>
            <pc:sldMk cId="793933513" sldId="313"/>
            <ac:spMk id="2" creationId="{93F27C16-FA37-8571-7276-875751784141}"/>
          </ac:spMkLst>
        </pc:spChg>
        <pc:spChg chg="add mod">
          <ac:chgData name="Elisabeth Schmid" userId="cc7f187a-0696-4920-8f53-657cdcd99b96" providerId="ADAL" clId="{5208E253-63B2-B54E-A381-76467C28F5FF}" dt="2025-02-26T17:57:46.007" v="609" actId="1076"/>
          <ac:spMkLst>
            <pc:docMk/>
            <pc:sldMk cId="793933513" sldId="313"/>
            <ac:spMk id="8" creationId="{B90BC9CF-09FB-10A3-80C5-3F5738727D71}"/>
          </ac:spMkLst>
        </pc:spChg>
        <pc:spChg chg="add mod">
          <ac:chgData name="Elisabeth Schmid" userId="cc7f187a-0696-4920-8f53-657cdcd99b96" providerId="ADAL" clId="{5208E253-63B2-B54E-A381-76467C28F5FF}" dt="2025-02-26T17:56:23.507" v="604" actId="1076"/>
          <ac:spMkLst>
            <pc:docMk/>
            <pc:sldMk cId="793933513" sldId="313"/>
            <ac:spMk id="12" creationId="{CDBF0B7F-3E71-C694-E0AB-19850BB57DFD}"/>
          </ac:spMkLst>
        </pc:spChg>
        <pc:spChg chg="add mod">
          <ac:chgData name="Elisabeth Schmid" userId="cc7f187a-0696-4920-8f53-657cdcd99b96" providerId="ADAL" clId="{5208E253-63B2-B54E-A381-76467C28F5FF}" dt="2025-02-26T17:59:36.239" v="658" actId="20577"/>
          <ac:spMkLst>
            <pc:docMk/>
            <pc:sldMk cId="793933513" sldId="313"/>
            <ac:spMk id="15" creationId="{88C96544-E0BE-8649-920B-4F358B3ABBBD}"/>
          </ac:spMkLst>
        </pc:spChg>
        <pc:spChg chg="add del mod">
          <ac:chgData name="Elisabeth Schmid" userId="cc7f187a-0696-4920-8f53-657cdcd99b96" providerId="ADAL" clId="{5208E253-63B2-B54E-A381-76467C28F5FF}" dt="2025-02-26T17:57:27.970" v="606" actId="1076"/>
          <ac:spMkLst>
            <pc:docMk/>
            <pc:sldMk cId="793933513" sldId="313"/>
            <ac:spMk id="16" creationId="{13E88740-0BE3-D94C-BE74-589BD165E52A}"/>
          </ac:spMkLst>
        </pc:spChg>
        <pc:spChg chg="mod">
          <ac:chgData name="Elisabeth Schmid" userId="cc7f187a-0696-4920-8f53-657cdcd99b96" providerId="ADAL" clId="{5208E253-63B2-B54E-A381-76467C28F5FF}" dt="2025-02-26T17:57:36.029" v="607" actId="1076"/>
          <ac:spMkLst>
            <pc:docMk/>
            <pc:sldMk cId="793933513" sldId="313"/>
            <ac:spMk id="22" creationId="{3C3CA845-6DBA-31D8-E92C-6E3215E97434}"/>
          </ac:spMkLst>
        </pc:spChg>
        <pc:picChg chg="mod">
          <ac:chgData name="Elisabeth Schmid" userId="cc7f187a-0696-4920-8f53-657cdcd99b96" providerId="ADAL" clId="{5208E253-63B2-B54E-A381-76467C28F5FF}" dt="2025-02-26T17:57:41.260" v="608" actId="1076"/>
          <ac:picMkLst>
            <pc:docMk/>
            <pc:sldMk cId="793933513" sldId="313"/>
            <ac:picMk id="7" creationId="{E51A00E1-23A5-045D-7CC6-2089FBEF64DB}"/>
          </ac:picMkLst>
        </pc:picChg>
        <pc:picChg chg="add del mod">
          <ac:chgData name="Elisabeth Schmid" userId="cc7f187a-0696-4920-8f53-657cdcd99b96" providerId="ADAL" clId="{5208E253-63B2-B54E-A381-76467C28F5FF}" dt="2025-02-26T17:57:27.970" v="606" actId="1076"/>
          <ac:picMkLst>
            <pc:docMk/>
            <pc:sldMk cId="793933513" sldId="313"/>
            <ac:picMk id="21" creationId="{38424BC9-0987-B642-A753-B5A3F28061BF}"/>
          </ac:picMkLst>
        </pc:picChg>
        <pc:picChg chg="mod">
          <ac:chgData name="Elisabeth Schmid" userId="cc7f187a-0696-4920-8f53-657cdcd99b96" providerId="ADAL" clId="{5208E253-63B2-B54E-A381-76467C28F5FF}" dt="2025-02-26T17:57:36.029" v="607" actId="1076"/>
          <ac:picMkLst>
            <pc:docMk/>
            <pc:sldMk cId="793933513" sldId="313"/>
            <ac:picMk id="1026" creationId="{6BAD1167-7BBB-CA40-B4D5-02663B7CAEFD}"/>
          </ac:picMkLst>
        </pc:picChg>
      </pc:sldChg>
      <pc:sldChg chg="modSp mod">
        <pc:chgData name="Elisabeth Schmid" userId="cc7f187a-0696-4920-8f53-657cdcd99b96" providerId="ADAL" clId="{5208E253-63B2-B54E-A381-76467C28F5FF}" dt="2025-02-26T18:08:37.484" v="847" actId="1035"/>
        <pc:sldMkLst>
          <pc:docMk/>
          <pc:sldMk cId="1007655404" sldId="317"/>
        </pc:sldMkLst>
        <pc:spChg chg="mod">
          <ac:chgData name="Elisabeth Schmid" userId="cc7f187a-0696-4920-8f53-657cdcd99b96" providerId="ADAL" clId="{5208E253-63B2-B54E-A381-76467C28F5FF}" dt="2025-02-26T18:08:01.145" v="817" actId="1076"/>
          <ac:spMkLst>
            <pc:docMk/>
            <pc:sldMk cId="1007655404" sldId="317"/>
            <ac:spMk id="5" creationId="{961D5B49-3150-1888-9242-A060F8B2CA67}"/>
          </ac:spMkLst>
        </pc:spChg>
        <pc:spChg chg="mod">
          <ac:chgData name="Elisabeth Schmid" userId="cc7f187a-0696-4920-8f53-657cdcd99b96" providerId="ADAL" clId="{5208E253-63B2-B54E-A381-76467C28F5FF}" dt="2025-02-26T18:07:36.950" v="814" actId="1076"/>
          <ac:spMkLst>
            <pc:docMk/>
            <pc:sldMk cId="1007655404" sldId="317"/>
            <ac:spMk id="6" creationId="{5089A37C-F926-3956-07D7-6A8D9DC35FDF}"/>
          </ac:spMkLst>
        </pc:spChg>
        <pc:spChg chg="mod">
          <ac:chgData name="Elisabeth Schmid" userId="cc7f187a-0696-4920-8f53-657cdcd99b96" providerId="ADAL" clId="{5208E253-63B2-B54E-A381-76467C28F5FF}" dt="2025-02-26T18:08:06.711" v="824" actId="1036"/>
          <ac:spMkLst>
            <pc:docMk/>
            <pc:sldMk cId="1007655404" sldId="317"/>
            <ac:spMk id="7" creationId="{0DE74825-EAAE-7FF1-AE5B-835EEA7EE0BB}"/>
          </ac:spMkLst>
        </pc:spChg>
        <pc:spChg chg="mod">
          <ac:chgData name="Elisabeth Schmid" userId="cc7f187a-0696-4920-8f53-657cdcd99b96" providerId="ADAL" clId="{5208E253-63B2-B54E-A381-76467C28F5FF}" dt="2025-02-26T18:07:47.485" v="815" actId="1076"/>
          <ac:spMkLst>
            <pc:docMk/>
            <pc:sldMk cId="1007655404" sldId="317"/>
            <ac:spMk id="14" creationId="{6B0DEAEC-825A-D436-F34A-2223B7F6C644}"/>
          </ac:spMkLst>
        </pc:spChg>
        <pc:spChg chg="mod">
          <ac:chgData name="Elisabeth Schmid" userId="cc7f187a-0696-4920-8f53-657cdcd99b96" providerId="ADAL" clId="{5208E253-63B2-B54E-A381-76467C28F5FF}" dt="2025-02-26T18:07:52.376" v="816" actId="1076"/>
          <ac:spMkLst>
            <pc:docMk/>
            <pc:sldMk cId="1007655404" sldId="317"/>
            <ac:spMk id="15" creationId="{248411C6-65E8-75CF-488A-F68331EC0D8D}"/>
          </ac:spMkLst>
        </pc:spChg>
        <pc:picChg chg="mod">
          <ac:chgData name="Elisabeth Schmid" userId="cc7f187a-0696-4920-8f53-657cdcd99b96" providerId="ADAL" clId="{5208E253-63B2-B54E-A381-76467C28F5FF}" dt="2025-02-26T18:08:37.484" v="847" actId="1035"/>
          <ac:picMkLst>
            <pc:docMk/>
            <pc:sldMk cId="1007655404" sldId="317"/>
            <ac:picMk id="3" creationId="{96AF75A3-BD4E-90EF-92BE-9AB4DFA98929}"/>
          </ac:picMkLst>
        </pc:picChg>
        <pc:picChg chg="mod">
          <ac:chgData name="Elisabeth Schmid" userId="cc7f187a-0696-4920-8f53-657cdcd99b96" providerId="ADAL" clId="{5208E253-63B2-B54E-A381-76467C28F5FF}" dt="2025-02-26T18:08:01.145" v="817" actId="1076"/>
          <ac:picMkLst>
            <pc:docMk/>
            <pc:sldMk cId="1007655404" sldId="317"/>
            <ac:picMk id="9" creationId="{3F7C12CC-AE67-03BE-14A1-5A759FEC89C1}"/>
          </ac:picMkLst>
        </pc:picChg>
        <pc:picChg chg="mod">
          <ac:chgData name="Elisabeth Schmid" userId="cc7f187a-0696-4920-8f53-657cdcd99b96" providerId="ADAL" clId="{5208E253-63B2-B54E-A381-76467C28F5FF}" dt="2025-02-26T18:07:47.485" v="815" actId="1076"/>
          <ac:picMkLst>
            <pc:docMk/>
            <pc:sldMk cId="1007655404" sldId="317"/>
            <ac:picMk id="10" creationId="{B8BA9684-26BA-3308-429F-F753E04828B1}"/>
          </ac:picMkLst>
        </pc:picChg>
        <pc:picChg chg="mod">
          <ac:chgData name="Elisabeth Schmid" userId="cc7f187a-0696-4920-8f53-657cdcd99b96" providerId="ADAL" clId="{5208E253-63B2-B54E-A381-76467C28F5FF}" dt="2025-02-26T18:07:36.950" v="814" actId="1076"/>
          <ac:picMkLst>
            <pc:docMk/>
            <pc:sldMk cId="1007655404" sldId="317"/>
            <ac:picMk id="12" creationId="{C36698B3-3E84-D257-4623-57743B735C9D}"/>
          </ac:picMkLst>
        </pc:picChg>
        <pc:picChg chg="mod">
          <ac:chgData name="Elisabeth Schmid" userId="cc7f187a-0696-4920-8f53-657cdcd99b96" providerId="ADAL" clId="{5208E253-63B2-B54E-A381-76467C28F5FF}" dt="2025-02-26T18:07:52.376" v="816" actId="1076"/>
          <ac:picMkLst>
            <pc:docMk/>
            <pc:sldMk cId="1007655404" sldId="317"/>
            <ac:picMk id="1026" creationId="{95A8CA66-8438-D720-8B8C-3CFB73B8D4C6}"/>
          </ac:picMkLst>
        </pc:picChg>
      </pc:sldChg>
      <pc:sldChg chg="add">
        <pc:chgData name="Elisabeth Schmid" userId="cc7f187a-0696-4920-8f53-657cdcd99b96" providerId="ADAL" clId="{5208E253-63B2-B54E-A381-76467C28F5FF}" dt="2025-02-26T18:56:05.972" v="2093"/>
        <pc:sldMkLst>
          <pc:docMk/>
          <pc:sldMk cId="2244271525" sldId="321"/>
        </pc:sldMkLst>
      </pc:sldChg>
      <pc:sldChg chg="addSp modSp del mod">
        <pc:chgData name="Elisabeth Schmid" userId="cc7f187a-0696-4920-8f53-657cdcd99b96" providerId="ADAL" clId="{5208E253-63B2-B54E-A381-76467C28F5FF}" dt="2025-02-26T18:56:00.228" v="2092" actId="2696"/>
        <pc:sldMkLst>
          <pc:docMk/>
          <pc:sldMk cId="3271457351" sldId="321"/>
        </pc:sldMkLst>
      </pc:sldChg>
      <pc:sldChg chg="modSp mod">
        <pc:chgData name="Elisabeth Schmid" userId="cc7f187a-0696-4920-8f53-657cdcd99b96" providerId="ADAL" clId="{5208E253-63B2-B54E-A381-76467C28F5FF}" dt="2025-02-26T18:23:01.754" v="1114" actId="20577"/>
        <pc:sldMkLst>
          <pc:docMk/>
          <pc:sldMk cId="3763918059" sldId="322"/>
        </pc:sldMkLst>
        <pc:spChg chg="mod">
          <ac:chgData name="Elisabeth Schmid" userId="cc7f187a-0696-4920-8f53-657cdcd99b96" providerId="ADAL" clId="{5208E253-63B2-B54E-A381-76467C28F5FF}" dt="2025-02-26T18:20:21.150" v="1065" actId="20577"/>
          <ac:spMkLst>
            <pc:docMk/>
            <pc:sldMk cId="3763918059" sldId="322"/>
            <ac:spMk id="2" creationId="{440348F1-63C4-5CA8-E940-9D15C869D5BF}"/>
          </ac:spMkLst>
        </pc:spChg>
        <pc:spChg chg="mod">
          <ac:chgData name="Elisabeth Schmid" userId="cc7f187a-0696-4920-8f53-657cdcd99b96" providerId="ADAL" clId="{5208E253-63B2-B54E-A381-76467C28F5FF}" dt="2025-02-26T18:19:20.839" v="1047" actId="20577"/>
          <ac:spMkLst>
            <pc:docMk/>
            <pc:sldMk cId="3763918059" sldId="322"/>
            <ac:spMk id="8" creationId="{FD820E8B-2FA2-7305-3652-D90C603078AA}"/>
          </ac:spMkLst>
        </pc:spChg>
        <pc:spChg chg="mod">
          <ac:chgData name="Elisabeth Schmid" userId="cc7f187a-0696-4920-8f53-657cdcd99b96" providerId="ADAL" clId="{5208E253-63B2-B54E-A381-76467C28F5FF}" dt="2025-02-26T18:23:01.754" v="1114" actId="20577"/>
          <ac:spMkLst>
            <pc:docMk/>
            <pc:sldMk cId="3763918059" sldId="322"/>
            <ac:spMk id="10" creationId="{A3167711-F0C8-F914-0BEC-EFC55B410FEB}"/>
          </ac:spMkLst>
        </pc:spChg>
      </pc:sldChg>
      <pc:sldChg chg="addSp modSp mod">
        <pc:chgData name="Elisabeth Schmid" userId="cc7f187a-0696-4920-8f53-657cdcd99b96" providerId="ADAL" clId="{5208E253-63B2-B54E-A381-76467C28F5FF}" dt="2025-02-26T18:17:36.784" v="1014" actId="1076"/>
        <pc:sldMkLst>
          <pc:docMk/>
          <pc:sldMk cId="4041347028" sldId="324"/>
        </pc:sldMkLst>
        <pc:spChg chg="add mod">
          <ac:chgData name="Elisabeth Schmid" userId="cc7f187a-0696-4920-8f53-657cdcd99b96" providerId="ADAL" clId="{5208E253-63B2-B54E-A381-76467C28F5FF}" dt="2025-02-26T18:17:36.784" v="1014" actId="1076"/>
          <ac:spMkLst>
            <pc:docMk/>
            <pc:sldMk cId="4041347028" sldId="324"/>
            <ac:spMk id="2" creationId="{D0475431-88F4-FF18-AB66-DAB5C4A2D6B0}"/>
          </ac:spMkLst>
        </pc:spChg>
        <pc:spChg chg="mod">
          <ac:chgData name="Elisabeth Schmid" userId="cc7f187a-0696-4920-8f53-657cdcd99b96" providerId="ADAL" clId="{5208E253-63B2-B54E-A381-76467C28F5FF}" dt="2025-02-26T18:12:31.467" v="927" actId="1036"/>
          <ac:spMkLst>
            <pc:docMk/>
            <pc:sldMk cId="4041347028" sldId="324"/>
            <ac:spMk id="57" creationId="{B122DDB5-4766-3C48-8C60-119075B58220}"/>
          </ac:spMkLst>
        </pc:spChg>
        <pc:spChg chg="mod">
          <ac:chgData name="Elisabeth Schmid" userId="cc7f187a-0696-4920-8f53-657cdcd99b96" providerId="ADAL" clId="{5208E253-63B2-B54E-A381-76467C28F5FF}" dt="2025-02-26T18:12:25.757" v="914" actId="1036"/>
          <ac:spMkLst>
            <pc:docMk/>
            <pc:sldMk cId="4041347028" sldId="324"/>
            <ac:spMk id="59" creationId="{44360103-7CB1-0241-800A-4BECD50F17E2}"/>
          </ac:spMkLst>
        </pc:spChg>
        <pc:spChg chg="mod">
          <ac:chgData name="Elisabeth Schmid" userId="cc7f187a-0696-4920-8f53-657cdcd99b96" providerId="ADAL" clId="{5208E253-63B2-B54E-A381-76467C28F5FF}" dt="2025-02-26T18:12:25.757" v="914" actId="1036"/>
          <ac:spMkLst>
            <pc:docMk/>
            <pc:sldMk cId="4041347028" sldId="324"/>
            <ac:spMk id="64" creationId="{48102964-C0F6-F14E-9D82-A68EBA6B658C}"/>
          </ac:spMkLst>
        </pc:spChg>
        <pc:spChg chg="mod">
          <ac:chgData name="Elisabeth Schmid" userId="cc7f187a-0696-4920-8f53-657cdcd99b96" providerId="ADAL" clId="{5208E253-63B2-B54E-A381-76467C28F5FF}" dt="2025-02-26T18:13:03.277" v="956" actId="20577"/>
          <ac:spMkLst>
            <pc:docMk/>
            <pc:sldMk cId="4041347028" sldId="324"/>
            <ac:spMk id="66" creationId="{F854F03C-D6DE-B040-B057-B4B4F51264A1}"/>
          </ac:spMkLst>
        </pc:spChg>
        <pc:spChg chg="mod">
          <ac:chgData name="Elisabeth Schmid" userId="cc7f187a-0696-4920-8f53-657cdcd99b96" providerId="ADAL" clId="{5208E253-63B2-B54E-A381-76467C28F5FF}" dt="2025-02-26T18:12:31.467" v="927" actId="1036"/>
          <ac:spMkLst>
            <pc:docMk/>
            <pc:sldMk cId="4041347028" sldId="324"/>
            <ac:spMk id="68" creationId="{5076BF6C-39A6-9540-AE42-70DE5B8138D6}"/>
          </ac:spMkLst>
        </pc:spChg>
        <pc:picChg chg="add mod">
          <ac:chgData name="Elisabeth Schmid" userId="cc7f187a-0696-4920-8f53-657cdcd99b96" providerId="ADAL" clId="{5208E253-63B2-B54E-A381-76467C28F5FF}" dt="2025-02-26T18:17:32.873" v="1013" actId="1076"/>
          <ac:picMkLst>
            <pc:docMk/>
            <pc:sldMk cId="4041347028" sldId="324"/>
            <ac:picMk id="4" creationId="{CD5A0A08-7354-457C-440B-62B3B7D47378}"/>
          </ac:picMkLst>
        </pc:picChg>
        <pc:picChg chg="mod">
          <ac:chgData name="Elisabeth Schmid" userId="cc7f187a-0696-4920-8f53-657cdcd99b96" providerId="ADAL" clId="{5208E253-63B2-B54E-A381-76467C28F5FF}" dt="2025-02-26T18:12:25.757" v="914" actId="1036"/>
          <ac:picMkLst>
            <pc:docMk/>
            <pc:sldMk cId="4041347028" sldId="324"/>
            <ac:picMk id="15" creationId="{227C361D-8265-E84F-A542-414D135077A9}"/>
          </ac:picMkLst>
        </pc:picChg>
        <pc:picChg chg="mod">
          <ac:chgData name="Elisabeth Schmid" userId="cc7f187a-0696-4920-8f53-657cdcd99b96" providerId="ADAL" clId="{5208E253-63B2-B54E-A381-76467C28F5FF}" dt="2025-02-26T18:12:25.757" v="914" actId="1036"/>
          <ac:picMkLst>
            <pc:docMk/>
            <pc:sldMk cId="4041347028" sldId="324"/>
            <ac:picMk id="16" creationId="{A60AF2D9-8EF7-B842-89AA-6B8836201921}"/>
          </ac:picMkLst>
        </pc:picChg>
        <pc:picChg chg="mod">
          <ac:chgData name="Elisabeth Schmid" userId="cc7f187a-0696-4920-8f53-657cdcd99b96" providerId="ADAL" clId="{5208E253-63B2-B54E-A381-76467C28F5FF}" dt="2025-02-26T18:12:25.757" v="914" actId="1036"/>
          <ac:picMkLst>
            <pc:docMk/>
            <pc:sldMk cId="4041347028" sldId="324"/>
            <ac:picMk id="18" creationId="{38BA0AAA-9F0E-2B42-9539-51E6E0696EE0}"/>
          </ac:picMkLst>
        </pc:picChg>
        <pc:picChg chg="mod">
          <ac:chgData name="Elisabeth Schmid" userId="cc7f187a-0696-4920-8f53-657cdcd99b96" providerId="ADAL" clId="{5208E253-63B2-B54E-A381-76467C28F5FF}" dt="2025-02-26T18:12:25.757" v="914" actId="1036"/>
          <ac:picMkLst>
            <pc:docMk/>
            <pc:sldMk cId="4041347028" sldId="324"/>
            <ac:picMk id="19" creationId="{684FF188-DCBA-4C41-A50D-150E4522D4A8}"/>
          </ac:picMkLst>
        </pc:picChg>
      </pc:sldChg>
      <pc:sldChg chg="addSp modSp mod">
        <pc:chgData name="Elisabeth Schmid" userId="cc7f187a-0696-4920-8f53-657cdcd99b96" providerId="ADAL" clId="{5208E253-63B2-B54E-A381-76467C28F5FF}" dt="2025-02-26T18:06:52.281" v="797" actId="1038"/>
        <pc:sldMkLst>
          <pc:docMk/>
          <pc:sldMk cId="385704601" sldId="326"/>
        </pc:sldMkLst>
        <pc:spChg chg="mod">
          <ac:chgData name="Elisabeth Schmid" userId="cc7f187a-0696-4920-8f53-657cdcd99b96" providerId="ADAL" clId="{5208E253-63B2-B54E-A381-76467C28F5FF}" dt="2025-02-26T18:06:52.281" v="797" actId="1038"/>
          <ac:spMkLst>
            <pc:docMk/>
            <pc:sldMk cId="385704601" sldId="326"/>
            <ac:spMk id="5" creationId="{DBE4F7F3-48CB-B059-3F7B-C419C3B5D373}"/>
          </ac:spMkLst>
        </pc:spChg>
        <pc:spChg chg="mod">
          <ac:chgData name="Elisabeth Schmid" userId="cc7f187a-0696-4920-8f53-657cdcd99b96" providerId="ADAL" clId="{5208E253-63B2-B54E-A381-76467C28F5FF}" dt="2025-02-26T18:06:40.295" v="782" actId="1035"/>
          <ac:spMkLst>
            <pc:docMk/>
            <pc:sldMk cId="385704601" sldId="326"/>
            <ac:spMk id="7" creationId="{B554BD37-8D29-BA27-087B-FC7FF01AD7EC}"/>
          </ac:spMkLst>
        </pc:spChg>
        <pc:spChg chg="mod">
          <ac:chgData name="Elisabeth Schmid" userId="cc7f187a-0696-4920-8f53-657cdcd99b96" providerId="ADAL" clId="{5208E253-63B2-B54E-A381-76467C28F5FF}" dt="2025-02-26T18:06:40.295" v="782" actId="1035"/>
          <ac:spMkLst>
            <pc:docMk/>
            <pc:sldMk cId="385704601" sldId="326"/>
            <ac:spMk id="8" creationId="{05B02743-E6DE-1FBF-87B2-CABBF6FB62CD}"/>
          </ac:spMkLst>
        </pc:spChg>
        <pc:spChg chg="mod">
          <ac:chgData name="Elisabeth Schmid" userId="cc7f187a-0696-4920-8f53-657cdcd99b96" providerId="ADAL" clId="{5208E253-63B2-B54E-A381-76467C28F5FF}" dt="2025-02-26T18:06:40.295" v="782" actId="1035"/>
          <ac:spMkLst>
            <pc:docMk/>
            <pc:sldMk cId="385704601" sldId="326"/>
            <ac:spMk id="10" creationId="{D8610186-9216-C4FC-4600-FEACA2D167E5}"/>
          </ac:spMkLst>
        </pc:spChg>
        <pc:spChg chg="mod">
          <ac:chgData name="Elisabeth Schmid" userId="cc7f187a-0696-4920-8f53-657cdcd99b96" providerId="ADAL" clId="{5208E253-63B2-B54E-A381-76467C28F5FF}" dt="2025-02-26T18:06:40.295" v="782" actId="1035"/>
          <ac:spMkLst>
            <pc:docMk/>
            <pc:sldMk cId="385704601" sldId="326"/>
            <ac:spMk id="25" creationId="{C5694805-C942-922E-0816-CD0EB21CB2DA}"/>
          </ac:spMkLst>
        </pc:spChg>
        <pc:picChg chg="add mod">
          <ac:chgData name="Elisabeth Schmid" userId="cc7f187a-0696-4920-8f53-657cdcd99b96" providerId="ADAL" clId="{5208E253-63B2-B54E-A381-76467C28F5FF}" dt="2025-02-26T18:06:40.295" v="782" actId="1035"/>
          <ac:picMkLst>
            <pc:docMk/>
            <pc:sldMk cId="385704601" sldId="326"/>
            <ac:picMk id="3" creationId="{C9AA312B-FABD-45A6-CB80-72602B624622}"/>
          </ac:picMkLst>
        </pc:picChg>
        <pc:picChg chg="mod">
          <ac:chgData name="Elisabeth Schmid" userId="cc7f187a-0696-4920-8f53-657cdcd99b96" providerId="ADAL" clId="{5208E253-63B2-B54E-A381-76467C28F5FF}" dt="2025-02-26T18:06:40.295" v="782" actId="1035"/>
          <ac:picMkLst>
            <pc:docMk/>
            <pc:sldMk cId="385704601" sldId="326"/>
            <ac:picMk id="4" creationId="{3B0BC233-85AA-0800-0D8F-5E0CA21664B4}"/>
          </ac:picMkLst>
        </pc:picChg>
        <pc:picChg chg="mod">
          <ac:chgData name="Elisabeth Schmid" userId="cc7f187a-0696-4920-8f53-657cdcd99b96" providerId="ADAL" clId="{5208E253-63B2-B54E-A381-76467C28F5FF}" dt="2025-02-26T18:06:52.281" v="797" actId="1038"/>
          <ac:picMkLst>
            <pc:docMk/>
            <pc:sldMk cId="385704601" sldId="326"/>
            <ac:picMk id="6" creationId="{15F24495-7CC9-1981-C7FF-4C38D6F0AFE8}"/>
          </ac:picMkLst>
        </pc:picChg>
        <pc:picChg chg="mod">
          <ac:chgData name="Elisabeth Schmid" userId="cc7f187a-0696-4920-8f53-657cdcd99b96" providerId="ADAL" clId="{5208E253-63B2-B54E-A381-76467C28F5FF}" dt="2025-02-26T18:06:40.295" v="782" actId="1035"/>
          <ac:picMkLst>
            <pc:docMk/>
            <pc:sldMk cId="385704601" sldId="326"/>
            <ac:picMk id="11" creationId="{F058C8FD-C6F4-B148-7BF8-4E4915861BFC}"/>
          </ac:picMkLst>
        </pc:picChg>
        <pc:picChg chg="mod">
          <ac:chgData name="Elisabeth Schmid" userId="cc7f187a-0696-4920-8f53-657cdcd99b96" providerId="ADAL" clId="{5208E253-63B2-B54E-A381-76467C28F5FF}" dt="2025-02-26T18:06:40.295" v="782" actId="1035"/>
          <ac:picMkLst>
            <pc:docMk/>
            <pc:sldMk cId="385704601" sldId="326"/>
            <ac:picMk id="12" creationId="{C7FBB04D-FCE5-7742-C599-FEA57A108AC9}"/>
          </ac:picMkLst>
        </pc:picChg>
      </pc:sldChg>
      <pc:sldChg chg="add del">
        <pc:chgData name="Elisabeth Schmid" userId="cc7f187a-0696-4920-8f53-657cdcd99b96" providerId="ADAL" clId="{5208E253-63B2-B54E-A381-76467C28F5FF}" dt="2025-02-26T17:33:17.553" v="225"/>
        <pc:sldMkLst>
          <pc:docMk/>
          <pc:sldMk cId="2934251188" sldId="861"/>
        </pc:sldMkLst>
      </pc:sldChg>
      <pc:sldChg chg="addSp delSp modSp add mod">
        <pc:chgData name="Elisabeth Schmid" userId="cc7f187a-0696-4920-8f53-657cdcd99b96" providerId="ADAL" clId="{5208E253-63B2-B54E-A381-76467C28F5FF}" dt="2025-02-26T17:37:07.644" v="275" actId="14100"/>
        <pc:sldMkLst>
          <pc:docMk/>
          <pc:sldMk cId="3768554018" sldId="861"/>
        </pc:sldMkLst>
        <pc:spChg chg="mod">
          <ac:chgData name="Elisabeth Schmid" userId="cc7f187a-0696-4920-8f53-657cdcd99b96" providerId="ADAL" clId="{5208E253-63B2-B54E-A381-76467C28F5FF}" dt="2025-02-26T17:35:08.062" v="252" actId="1076"/>
          <ac:spMkLst>
            <pc:docMk/>
            <pc:sldMk cId="3768554018" sldId="861"/>
            <ac:spMk id="3" creationId="{3E9940C1-A464-CC00-7B65-517C0ACB9D2C}"/>
          </ac:spMkLst>
        </pc:spChg>
        <pc:spChg chg="mod">
          <ac:chgData name="Elisabeth Schmid" userId="cc7f187a-0696-4920-8f53-657cdcd99b96" providerId="ADAL" clId="{5208E253-63B2-B54E-A381-76467C28F5FF}" dt="2025-02-26T17:34:46.245" v="249" actId="1076"/>
          <ac:spMkLst>
            <pc:docMk/>
            <pc:sldMk cId="3768554018" sldId="861"/>
            <ac:spMk id="4" creationId="{7762E56A-69FA-5DDB-FDD1-660AC0544960}"/>
          </ac:spMkLst>
        </pc:spChg>
        <pc:spChg chg="mod">
          <ac:chgData name="Elisabeth Schmid" userId="cc7f187a-0696-4920-8f53-657cdcd99b96" providerId="ADAL" clId="{5208E253-63B2-B54E-A381-76467C28F5FF}" dt="2025-02-26T17:35:01.970" v="251" actId="1076"/>
          <ac:spMkLst>
            <pc:docMk/>
            <pc:sldMk cId="3768554018" sldId="861"/>
            <ac:spMk id="6" creationId="{BC93D8DC-C648-15D5-CDDC-82B70B0550EA}"/>
          </ac:spMkLst>
        </pc:spChg>
        <pc:spChg chg="mod">
          <ac:chgData name="Elisabeth Schmid" userId="cc7f187a-0696-4920-8f53-657cdcd99b96" providerId="ADAL" clId="{5208E253-63B2-B54E-A381-76467C28F5FF}" dt="2025-02-26T17:35:14.150" v="253" actId="1076"/>
          <ac:spMkLst>
            <pc:docMk/>
            <pc:sldMk cId="3768554018" sldId="861"/>
            <ac:spMk id="18" creationId="{2A42B2D8-445B-7FA3-5222-8A7EA42CA7A3}"/>
          </ac:spMkLst>
        </pc:spChg>
        <pc:spChg chg="mod">
          <ac:chgData name="Elisabeth Schmid" userId="cc7f187a-0696-4920-8f53-657cdcd99b96" providerId="ADAL" clId="{5208E253-63B2-B54E-A381-76467C28F5FF}" dt="2025-02-26T17:35:24.049" v="269" actId="20577"/>
          <ac:spMkLst>
            <pc:docMk/>
            <pc:sldMk cId="3768554018" sldId="861"/>
            <ac:spMk id="66" creationId="{D1F2EB8F-9977-3026-6056-DC40602B52B0}"/>
          </ac:spMkLst>
        </pc:spChg>
        <pc:picChg chg="mod">
          <ac:chgData name="Elisabeth Schmid" userId="cc7f187a-0696-4920-8f53-657cdcd99b96" providerId="ADAL" clId="{5208E253-63B2-B54E-A381-76467C28F5FF}" dt="2025-02-26T17:35:08.062" v="252" actId="1076"/>
          <ac:picMkLst>
            <pc:docMk/>
            <pc:sldMk cId="3768554018" sldId="861"/>
            <ac:picMk id="9" creationId="{288C13BC-A28E-F9FA-BFA5-51763CAAACE7}"/>
          </ac:picMkLst>
        </pc:picChg>
        <pc:picChg chg="add mod">
          <ac:chgData name="Elisabeth Schmid" userId="cc7f187a-0696-4920-8f53-657cdcd99b96" providerId="ADAL" clId="{5208E253-63B2-B54E-A381-76467C28F5FF}" dt="2025-02-26T17:37:07.644" v="275" actId="14100"/>
          <ac:picMkLst>
            <pc:docMk/>
            <pc:sldMk cId="3768554018" sldId="861"/>
            <ac:picMk id="10" creationId="{4F9754C8-F204-DAC8-181E-6063A43EF76D}"/>
          </ac:picMkLst>
        </pc:picChg>
        <pc:picChg chg="mod">
          <ac:chgData name="Elisabeth Schmid" userId="cc7f187a-0696-4920-8f53-657cdcd99b96" providerId="ADAL" clId="{5208E253-63B2-B54E-A381-76467C28F5FF}" dt="2025-02-26T17:34:46.245" v="249" actId="1076"/>
          <ac:picMkLst>
            <pc:docMk/>
            <pc:sldMk cId="3768554018" sldId="861"/>
            <ac:picMk id="11" creationId="{0228B1B7-5418-6AB7-9F74-2AFD48C2121D}"/>
          </ac:picMkLst>
        </pc:picChg>
        <pc:picChg chg="mod">
          <ac:chgData name="Elisabeth Schmid" userId="cc7f187a-0696-4920-8f53-657cdcd99b96" providerId="ADAL" clId="{5208E253-63B2-B54E-A381-76467C28F5FF}" dt="2025-02-26T17:35:14.150" v="253" actId="1076"/>
          <ac:picMkLst>
            <pc:docMk/>
            <pc:sldMk cId="3768554018" sldId="861"/>
            <ac:picMk id="19" creationId="{7C19FF75-31A4-6D16-2E82-C80F7886DA30}"/>
          </ac:picMkLst>
        </pc:picChg>
      </pc:sldChg>
      <pc:sldChg chg="add">
        <pc:chgData name="Elisabeth Schmid" userId="cc7f187a-0696-4920-8f53-657cdcd99b96" providerId="ADAL" clId="{5208E253-63B2-B54E-A381-76467C28F5FF}" dt="2025-02-26T18:27:41.808" v="1151"/>
        <pc:sldMkLst>
          <pc:docMk/>
          <pc:sldMk cId="418715391" sldId="862"/>
        </pc:sldMkLst>
      </pc:sldChg>
    </pc:docChg>
  </pc:docChgLst>
  <pc:docChgLst>
    <pc:chgData name="Claudia Crippa" userId="S::claudia.crippa@icons.it::b7946337-0f83-40bc-94e1-927b9792ce12" providerId="AD" clId="Web-{1AA6552C-B6F5-00FC-2FBB-AC5516ACCAAB}"/>
    <pc:docChg chg="modSld">
      <pc:chgData name="Claudia Crippa" userId="S::claudia.crippa@icons.it::b7946337-0f83-40bc-94e1-927b9792ce12" providerId="AD" clId="Web-{1AA6552C-B6F5-00FC-2FBB-AC5516ACCAAB}" dt="2025-02-14T13:52:41.880" v="0" actId="20577"/>
      <pc:docMkLst>
        <pc:docMk/>
      </pc:docMkLst>
      <pc:sldChg chg="modSp">
        <pc:chgData name="Claudia Crippa" userId="S::claudia.crippa@icons.it::b7946337-0f83-40bc-94e1-927b9792ce12" providerId="AD" clId="Web-{1AA6552C-B6F5-00FC-2FBB-AC5516ACCAAB}" dt="2025-02-14T13:52:41.880" v="0" actId="20577"/>
        <pc:sldMkLst>
          <pc:docMk/>
          <pc:sldMk cId="3358413623" sldId="332"/>
        </pc:sldMkLst>
        <pc:spChg chg="mod">
          <ac:chgData name="Claudia Crippa" userId="S::claudia.crippa@icons.it::b7946337-0f83-40bc-94e1-927b9792ce12" providerId="AD" clId="Web-{1AA6552C-B6F5-00FC-2FBB-AC5516ACCAAB}" dt="2025-02-14T13:52:41.880" v="0" actId="20577"/>
          <ac:spMkLst>
            <pc:docMk/>
            <pc:sldMk cId="3358413623" sldId="332"/>
            <ac:spMk id="14" creationId="{390E4B6A-1DAB-7F34-617E-C26F9D08291B}"/>
          </ac:spMkLst>
        </pc:spChg>
      </pc:sldChg>
    </pc:docChg>
  </pc:docChgLst>
  <pc:docChgLst>
    <pc:chgData name="Elisabeth Schmid" userId="cc7f187a-0696-4920-8f53-657cdcd99b96" providerId="ADAL" clId="{8E079087-91DB-8447-910C-152D6BE67E54}"/>
    <pc:docChg chg="undo custSel modSld">
      <pc:chgData name="Elisabeth Schmid" userId="cc7f187a-0696-4920-8f53-657cdcd99b96" providerId="ADAL" clId="{8E079087-91DB-8447-910C-152D6BE67E54}" dt="2024-02-04T17:59:32.042" v="3" actId="20577"/>
      <pc:docMkLst>
        <pc:docMk/>
      </pc:docMkLst>
      <pc:sldChg chg="modSp mod">
        <pc:chgData name="Elisabeth Schmid" userId="cc7f187a-0696-4920-8f53-657cdcd99b96" providerId="ADAL" clId="{8E079087-91DB-8447-910C-152D6BE67E54}" dt="2024-02-04T17:59:32.042" v="3" actId="20577"/>
        <pc:sldMkLst>
          <pc:docMk/>
          <pc:sldMk cId="3424133020" sldId="316"/>
        </pc:sldMkLst>
      </pc:sldChg>
    </pc:docChg>
  </pc:docChgLst>
  <pc:docChgLst>
    <pc:chgData name="Elisabeth Schmid" userId="S::elisabeth.schmid@icons.it::cc7f187a-0696-4920-8f53-657cdcd99b96" providerId="AD" clId="Web-{A00F15D2-B8C0-16CD-7386-D53BD31230E6}"/>
    <pc:docChg chg="modSld sldOrd">
      <pc:chgData name="Elisabeth Schmid" userId="S::elisabeth.schmid@icons.it::cc7f187a-0696-4920-8f53-657cdcd99b96" providerId="AD" clId="Web-{A00F15D2-B8C0-16CD-7386-D53BD31230E6}" dt="2025-02-13T10:06:45.810" v="12" actId="20577"/>
      <pc:docMkLst>
        <pc:docMk/>
      </pc:docMkLst>
      <pc:sldChg chg="modSp">
        <pc:chgData name="Elisabeth Schmid" userId="S::elisabeth.schmid@icons.it::cc7f187a-0696-4920-8f53-657cdcd99b96" providerId="AD" clId="Web-{A00F15D2-B8C0-16CD-7386-D53BD31230E6}" dt="2025-02-13T10:06:45.810" v="12" actId="20577"/>
        <pc:sldMkLst>
          <pc:docMk/>
          <pc:sldMk cId="1353850072" sldId="308"/>
        </pc:sldMkLst>
        <pc:spChg chg="mod">
          <ac:chgData name="Elisabeth Schmid" userId="S::elisabeth.schmid@icons.it::cc7f187a-0696-4920-8f53-657cdcd99b96" providerId="AD" clId="Web-{A00F15D2-B8C0-16CD-7386-D53BD31230E6}" dt="2025-02-13T10:06:45.810" v="12" actId="20577"/>
          <ac:spMkLst>
            <pc:docMk/>
            <pc:sldMk cId="1353850072" sldId="308"/>
            <ac:spMk id="15" creationId="{015755C7-C6DF-CF40-890E-5B175C294F68}"/>
          </ac:spMkLst>
        </pc:spChg>
      </pc:sldChg>
      <pc:sldChg chg="modSp modCm">
        <pc:chgData name="Elisabeth Schmid" userId="S::elisabeth.schmid@icons.it::cc7f187a-0696-4920-8f53-657cdcd99b96" providerId="AD" clId="Web-{A00F15D2-B8C0-16CD-7386-D53BD31230E6}" dt="2025-02-13T10:05:10.446" v="8" actId="20577"/>
        <pc:sldMkLst>
          <pc:docMk/>
          <pc:sldMk cId="1598059389" sldId="312"/>
        </pc:sldMkLst>
        <pc:spChg chg="mod">
          <ac:chgData name="Elisabeth Schmid" userId="S::elisabeth.schmid@icons.it::cc7f187a-0696-4920-8f53-657cdcd99b96" providerId="AD" clId="Web-{A00F15D2-B8C0-16CD-7386-D53BD31230E6}" dt="2025-02-13T10:05:10.446" v="8" actId="20577"/>
          <ac:spMkLst>
            <pc:docMk/>
            <pc:sldMk cId="1598059389" sldId="312"/>
            <ac:spMk id="7" creationId="{3B19D21B-13E4-C742-81C4-E8A0ED88B595}"/>
          </ac:spMkLst>
        </pc:spChg>
        <pc:extLst>
          <p:ext xmlns:p="http://schemas.openxmlformats.org/presentationml/2006/main" uri="{D6D511B9-2390-475A-947B-AFAB55BFBCF1}">
            <pc226:cmChg xmlns:pc226="http://schemas.microsoft.com/office/powerpoint/2022/06/main/command" chg="mod">
              <pc226:chgData name="Elisabeth Schmid" userId="S::elisabeth.schmid@icons.it::cc7f187a-0696-4920-8f53-657cdcd99b96" providerId="AD" clId="Web-{A00F15D2-B8C0-16CD-7386-D53BD31230E6}" dt="2025-02-13T10:04:55.586" v="7" actId="20577"/>
              <pc2:cmMkLst xmlns:pc2="http://schemas.microsoft.com/office/powerpoint/2019/9/main/command">
                <pc:docMk/>
                <pc:sldMk cId="1598059389" sldId="312"/>
                <pc2:cmMk id="{D7678501-92C4-472E-B366-2EE1EFBAFAED}"/>
              </pc2:cmMkLst>
            </pc226:cmChg>
          </p:ext>
        </pc:extLst>
      </pc:sldChg>
      <pc:sldChg chg="ord">
        <pc:chgData name="Elisabeth Schmid" userId="S::elisabeth.schmid@icons.it::cc7f187a-0696-4920-8f53-657cdcd99b96" providerId="AD" clId="Web-{A00F15D2-B8C0-16CD-7386-D53BD31230E6}" dt="2025-02-13T10:05:50.182" v="9"/>
        <pc:sldMkLst>
          <pc:docMk/>
          <pc:sldMk cId="2712270991" sldId="329"/>
        </pc:sldMkLst>
      </pc:sldChg>
    </pc:docChg>
  </pc:docChgLst>
  <pc:docChgLst>
    <pc:chgData name="Eva Martinez Cruz" userId="S::eva.martinez@icons.it::785a73c5-620d-4520-9d97-3d140c4202f6" providerId="AD" clId="Web-{36EA4717-E5A1-4FAB-5E14-1F0C6CC6A095}"/>
    <pc:docChg chg="mod addSld modSld">
      <pc:chgData name="Eva Martinez Cruz" userId="S::eva.martinez@icons.it::785a73c5-620d-4520-9d97-3d140c4202f6" providerId="AD" clId="Web-{36EA4717-E5A1-4FAB-5E14-1F0C6CC6A095}" dt="2025-02-20T20:54:02.972" v="634" actId="1076"/>
      <pc:docMkLst>
        <pc:docMk/>
      </pc:docMkLst>
      <pc:sldChg chg="modSp modCm">
        <pc:chgData name="Eva Martinez Cruz" userId="S::eva.martinez@icons.it::785a73c5-620d-4520-9d97-3d140c4202f6" providerId="AD" clId="Web-{36EA4717-E5A1-4FAB-5E14-1F0C6CC6A095}" dt="2025-02-20T20:23:34.688" v="3" actId="20577"/>
        <pc:sldMkLst>
          <pc:docMk/>
          <pc:sldMk cId="4126840805" sldId="300"/>
        </pc:sldMkLst>
        <pc:extLst>
          <p:ext xmlns:p="http://schemas.openxmlformats.org/presentationml/2006/main" uri="{D6D511B9-2390-475A-947B-AFAB55BFBCF1}">
            <pc226:cmChg xmlns:pc226="http://schemas.microsoft.com/office/powerpoint/2022/06/main/command" chg="mod">
              <pc226:chgData name="Eva Martinez Cruz" userId="S::eva.martinez@icons.it::785a73c5-620d-4520-9d97-3d140c4202f6" providerId="AD" clId="Web-{36EA4717-E5A1-4FAB-5E14-1F0C6CC6A095}" dt="2025-02-20T20:22:54.780" v="2" actId="20577"/>
              <pc2:cmMkLst xmlns:pc2="http://schemas.microsoft.com/office/powerpoint/2019/9/main/command">
                <pc:docMk/>
                <pc:sldMk cId="4126840805" sldId="300"/>
                <pc2:cmMk id="{309B81A5-BAE0-463C-9661-245EBF9E4749}"/>
              </pc2:cmMkLst>
            </pc226:cmChg>
          </p:ext>
        </pc:extLst>
      </pc:sldChg>
      <pc:sldChg chg="modSp modCm">
        <pc:chgData name="Eva Martinez Cruz" userId="S::eva.martinez@icons.it::785a73c5-620d-4520-9d97-3d140c4202f6" providerId="AD" clId="Web-{36EA4717-E5A1-4FAB-5E14-1F0C6CC6A095}" dt="2025-02-20T20:30:51.326" v="35" actId="20577"/>
        <pc:sldMkLst>
          <pc:docMk/>
          <pc:sldMk cId="1428673182" sldId="301"/>
        </pc:sldMkLst>
        <pc:extLst>
          <p:ext xmlns:p="http://schemas.openxmlformats.org/presentationml/2006/main" uri="{D6D511B9-2390-475A-947B-AFAB55BFBCF1}">
            <pc226:cmChg xmlns:pc226="http://schemas.microsoft.com/office/powerpoint/2022/06/main/command" chg="mod">
              <pc226:chgData name="Eva Martinez Cruz" userId="S::eva.martinez@icons.it::785a73c5-620d-4520-9d97-3d140c4202f6" providerId="AD" clId="Web-{36EA4717-E5A1-4FAB-5E14-1F0C6CC6A095}" dt="2025-02-20T20:28:59.245" v="34" actId="20577"/>
              <pc2:cmMkLst xmlns:pc2="http://schemas.microsoft.com/office/powerpoint/2019/9/main/command">
                <pc:docMk/>
                <pc:sldMk cId="1428673182" sldId="301"/>
                <pc2:cmMk id="{0802E53E-5520-4675-B576-27736584A39F}"/>
              </pc2:cmMkLst>
            </pc226:cmChg>
            <pc226:cmChg xmlns:pc226="http://schemas.microsoft.com/office/powerpoint/2022/06/main/command" chg="mod">
              <pc226:chgData name="Eva Martinez Cruz" userId="S::eva.martinez@icons.it::785a73c5-620d-4520-9d97-3d140c4202f6" providerId="AD" clId="Web-{36EA4717-E5A1-4FAB-5E14-1F0C6CC6A095}" dt="2025-02-20T20:28:59.245" v="34" actId="20577"/>
              <pc2:cmMkLst xmlns:pc2="http://schemas.microsoft.com/office/powerpoint/2019/9/main/command">
                <pc:docMk/>
                <pc:sldMk cId="1428673182" sldId="301"/>
                <pc2:cmMk id="{DD225944-EC13-4383-9AB5-3BF1F483D225}"/>
              </pc2:cmMkLst>
            </pc226:cmChg>
            <pc226:cmChg xmlns:pc226="http://schemas.microsoft.com/office/powerpoint/2022/06/main/command" chg="mod">
              <pc226:chgData name="Eva Martinez Cruz" userId="S::eva.martinez@icons.it::785a73c5-620d-4520-9d97-3d140c4202f6" providerId="AD" clId="Web-{36EA4717-E5A1-4FAB-5E14-1F0C6CC6A095}" dt="2025-02-20T20:28:59.245" v="34" actId="20577"/>
              <pc2:cmMkLst xmlns:pc2="http://schemas.microsoft.com/office/powerpoint/2019/9/main/command">
                <pc:docMk/>
                <pc:sldMk cId="1428673182" sldId="301"/>
                <pc2:cmMk id="{0D5F0CCE-9DBA-4390-935E-4D9D38D60E91}"/>
              </pc2:cmMkLst>
            </pc226:cmChg>
          </p:ext>
        </pc:extLst>
      </pc:sldChg>
      <pc:sldChg chg="modSp add replId">
        <pc:chgData name="Eva Martinez Cruz" userId="S::eva.martinez@icons.it::785a73c5-620d-4520-9d97-3d140c4202f6" providerId="AD" clId="Web-{36EA4717-E5A1-4FAB-5E14-1F0C6CC6A095}" dt="2025-02-20T20:54:02.972" v="634" actId="1076"/>
        <pc:sldMkLst>
          <pc:docMk/>
          <pc:sldMk cId="2285632861" sldId="335"/>
        </pc:sldMkLst>
        <pc:spChg chg="mod">
          <ac:chgData name="Eva Martinez Cruz" userId="S::eva.martinez@icons.it::785a73c5-620d-4520-9d97-3d140c4202f6" providerId="AD" clId="Web-{36EA4717-E5A1-4FAB-5E14-1F0C6CC6A095}" dt="2025-02-20T20:36:09.773" v="179" actId="1076"/>
          <ac:spMkLst>
            <pc:docMk/>
            <pc:sldMk cId="2285632861" sldId="335"/>
            <ac:spMk id="8" creationId="{89CEF4C7-F5E5-2CCB-F784-E059978450A4}"/>
          </ac:spMkLst>
        </pc:spChg>
        <pc:spChg chg="mod">
          <ac:chgData name="Eva Martinez Cruz" userId="S::eva.martinez@icons.it::785a73c5-620d-4520-9d97-3d140c4202f6" providerId="AD" clId="Web-{36EA4717-E5A1-4FAB-5E14-1F0C6CC6A095}" dt="2025-02-20T20:53:53.034" v="633" actId="1076"/>
          <ac:spMkLst>
            <pc:docMk/>
            <pc:sldMk cId="2285632861" sldId="335"/>
            <ac:spMk id="19" creationId="{945E03B7-7205-4DF8-52C6-92B9F6CBD83C}"/>
          </ac:spMkLst>
        </pc:spChg>
        <pc:spChg chg="mod">
          <ac:chgData name="Eva Martinez Cruz" userId="S::eva.martinez@icons.it::785a73c5-620d-4520-9d97-3d140c4202f6" providerId="AD" clId="Web-{36EA4717-E5A1-4FAB-5E14-1F0C6CC6A095}" dt="2025-02-20T20:52:06.391" v="519" actId="1076"/>
          <ac:spMkLst>
            <pc:docMk/>
            <pc:sldMk cId="2285632861" sldId="335"/>
            <ac:spMk id="20" creationId="{6CB366BC-7592-4372-C062-CED07ED86C04}"/>
          </ac:spMkLst>
        </pc:spChg>
        <pc:spChg chg="mod">
          <ac:chgData name="Eva Martinez Cruz" userId="S::eva.martinez@icons.it::785a73c5-620d-4520-9d97-3d140c4202f6" providerId="AD" clId="Web-{36EA4717-E5A1-4FAB-5E14-1F0C6CC6A095}" dt="2025-02-20T20:54:02.972" v="634" actId="1076"/>
          <ac:spMkLst>
            <pc:docMk/>
            <pc:sldMk cId="2285632861" sldId="335"/>
            <ac:spMk id="21" creationId="{191B7883-5277-1E3E-B47A-DF8D2EB45CC3}"/>
          </ac:spMkLst>
        </pc:spChg>
      </pc:sldChg>
    </pc:docChg>
  </pc:docChgLst>
  <pc:docChgLst>
    <pc:chgData name="Claudia Crippa" userId="S::claudia.crippa@icons.it::b7946337-0f83-40bc-94e1-927b9792ce12" providerId="AD" clId="Web-{2195BC7F-C54F-6E8F-B5D9-95143028B88B}"/>
    <pc:docChg chg="addSld modSld">
      <pc:chgData name="Claudia Crippa" userId="S::claudia.crippa@icons.it::b7946337-0f83-40bc-94e1-927b9792ce12" providerId="AD" clId="Web-{2195BC7F-C54F-6E8F-B5D9-95143028B88B}" dt="2025-02-14T11:21:29.454" v="6" actId="20577"/>
      <pc:docMkLst>
        <pc:docMk/>
      </pc:docMkLst>
      <pc:sldChg chg="modSp add">
        <pc:chgData name="Claudia Crippa" userId="S::claudia.crippa@icons.it::b7946337-0f83-40bc-94e1-927b9792ce12" providerId="AD" clId="Web-{2195BC7F-C54F-6E8F-B5D9-95143028B88B}" dt="2025-02-14T11:21:29.454" v="6" actId="20577"/>
        <pc:sldMkLst>
          <pc:docMk/>
          <pc:sldMk cId="3358413623" sldId="332"/>
        </pc:sldMkLst>
        <pc:spChg chg="mod">
          <ac:chgData name="Claudia Crippa" userId="S::claudia.crippa@icons.it::b7946337-0f83-40bc-94e1-927b9792ce12" providerId="AD" clId="Web-{2195BC7F-C54F-6E8F-B5D9-95143028B88B}" dt="2025-02-14T11:21:29.454" v="6" actId="20577"/>
          <ac:spMkLst>
            <pc:docMk/>
            <pc:sldMk cId="3358413623" sldId="332"/>
            <ac:spMk id="14" creationId="{390E4B6A-1DAB-7F34-617E-C26F9D08291B}"/>
          </ac:spMkLst>
        </pc:spChg>
      </pc:sldChg>
      <pc:sldChg chg="add">
        <pc:chgData name="Claudia Crippa" userId="S::claudia.crippa@icons.it::b7946337-0f83-40bc-94e1-927b9792ce12" providerId="AD" clId="Web-{2195BC7F-C54F-6E8F-B5D9-95143028B88B}" dt="2025-02-14T11:09:10.492" v="1"/>
        <pc:sldMkLst>
          <pc:docMk/>
          <pc:sldMk cId="1387225359" sldId="333"/>
        </pc:sldMkLst>
      </pc:sldChg>
      <pc:sldChg chg="add">
        <pc:chgData name="Claudia Crippa" userId="S::claudia.crippa@icons.it::b7946337-0f83-40bc-94e1-927b9792ce12" providerId="AD" clId="Web-{2195BC7F-C54F-6E8F-B5D9-95143028B88B}" dt="2025-02-14T11:09:55.071" v="2"/>
        <pc:sldMkLst>
          <pc:docMk/>
          <pc:sldMk cId="2093674353" sldId="334"/>
        </pc:sldMkLst>
      </pc:sldChg>
      <pc:sldMasterChg chg="addSldLayout">
        <pc:chgData name="Claudia Crippa" userId="S::claudia.crippa@icons.it::b7946337-0f83-40bc-94e1-927b9792ce12" providerId="AD" clId="Web-{2195BC7F-C54F-6E8F-B5D9-95143028B88B}" dt="2025-02-14T11:09:55.071" v="2"/>
        <pc:sldMasterMkLst>
          <pc:docMk/>
          <pc:sldMasterMk cId="4124313641" sldId="2147483660"/>
        </pc:sldMasterMkLst>
        <pc:sldLayoutChg chg="add">
          <pc:chgData name="Claudia Crippa" userId="S::claudia.crippa@icons.it::b7946337-0f83-40bc-94e1-927b9792ce12" providerId="AD" clId="Web-{2195BC7F-C54F-6E8F-B5D9-95143028B88B}" dt="2025-02-14T11:09:55.071" v="2"/>
          <pc:sldLayoutMkLst>
            <pc:docMk/>
            <pc:sldMasterMk cId="4124313641" sldId="2147483660"/>
            <pc:sldLayoutMk cId="2036362017" sldId="2147483698"/>
          </pc:sldLayoutMkLst>
        </pc:sldLayoutChg>
      </pc:sldMasterChg>
    </pc:docChg>
  </pc:docChgLst>
  <pc:docChgLst>
    <pc:chgData name="Elisabeth Schmid" userId="cc7f187a-0696-4920-8f53-657cdcd99b96" providerId="ADAL" clId="{5795F1E2-BD72-FA44-B294-C76DE3EDB872}"/>
    <pc:docChg chg="modSld">
      <pc:chgData name="Elisabeth Schmid" userId="cc7f187a-0696-4920-8f53-657cdcd99b96" providerId="ADAL" clId="{5795F1E2-BD72-FA44-B294-C76DE3EDB872}" dt="2023-12-30T08:48:10.934" v="20" actId="1076"/>
      <pc:docMkLst>
        <pc:docMk/>
      </pc:docMkLst>
      <pc:sldChg chg="modSp mod">
        <pc:chgData name="Elisabeth Schmid" userId="cc7f187a-0696-4920-8f53-657cdcd99b96" providerId="ADAL" clId="{5795F1E2-BD72-FA44-B294-C76DE3EDB872}" dt="2023-12-30T08:48:10.934" v="20" actId="1076"/>
        <pc:sldMkLst>
          <pc:docMk/>
          <pc:sldMk cId="579190896" sldId="281"/>
        </pc:sldMkLst>
      </pc:sldChg>
      <pc:sldChg chg="modSp mod">
        <pc:chgData name="Elisabeth Schmid" userId="cc7f187a-0696-4920-8f53-657cdcd99b96" providerId="ADAL" clId="{5795F1E2-BD72-FA44-B294-C76DE3EDB872}" dt="2023-12-30T08:47:48.422" v="19" actId="20577"/>
        <pc:sldMkLst>
          <pc:docMk/>
          <pc:sldMk cId="4240825455" sldId="318"/>
        </pc:sldMkLst>
      </pc:sldChg>
    </pc:docChg>
  </pc:docChgLst>
  <pc:docChgLst>
    <pc:chgData name="Francesco Agresta" userId="446d3b87-b6bc-4d07-bfe6-d82015f798f8" providerId="ADAL" clId="{D33CC9E1-751F-41DC-BCD5-B5224478ADBB}"/>
    <pc:docChg chg="undo custSel addSld modSld">
      <pc:chgData name="Francesco Agresta" userId="446d3b87-b6bc-4d07-bfe6-d82015f798f8" providerId="ADAL" clId="{D33CC9E1-751F-41DC-BCD5-B5224478ADBB}" dt="2024-02-29T11:53:24.749" v="409" actId="20577"/>
      <pc:docMkLst>
        <pc:docMk/>
      </pc:docMkLst>
      <pc:sldChg chg="addSp delSp modSp mod">
        <pc:chgData name="Francesco Agresta" userId="446d3b87-b6bc-4d07-bfe6-d82015f798f8" providerId="ADAL" clId="{D33CC9E1-751F-41DC-BCD5-B5224478ADBB}" dt="2024-02-29T09:06:12.933" v="10" actId="1076"/>
        <pc:sldMkLst>
          <pc:docMk/>
          <pc:sldMk cId="579190896" sldId="281"/>
        </pc:sldMkLst>
      </pc:sldChg>
      <pc:sldChg chg="addSp delSp modSp mod">
        <pc:chgData name="Francesco Agresta" userId="446d3b87-b6bc-4d07-bfe6-d82015f798f8" providerId="ADAL" clId="{D33CC9E1-751F-41DC-BCD5-B5224478ADBB}" dt="2024-02-29T09:51:11.720" v="372" actId="1076"/>
        <pc:sldMkLst>
          <pc:docMk/>
          <pc:sldMk cId="4241028126" sldId="292"/>
        </pc:sldMkLst>
      </pc:sldChg>
      <pc:sldChg chg="addSp modSp mod">
        <pc:chgData name="Francesco Agresta" userId="446d3b87-b6bc-4d07-bfe6-d82015f798f8" providerId="ADAL" clId="{D33CC9E1-751F-41DC-BCD5-B5224478ADBB}" dt="2024-02-29T09:51:02.264" v="371" actId="20577"/>
        <pc:sldMkLst>
          <pc:docMk/>
          <pc:sldMk cId="1933242476" sldId="294"/>
        </pc:sldMkLst>
      </pc:sldChg>
      <pc:sldChg chg="addSp modSp mod">
        <pc:chgData name="Francesco Agresta" userId="446d3b87-b6bc-4d07-bfe6-d82015f798f8" providerId="ADAL" clId="{D33CC9E1-751F-41DC-BCD5-B5224478ADBB}" dt="2024-02-29T11:53:24.749" v="409" actId="20577"/>
        <pc:sldMkLst>
          <pc:docMk/>
          <pc:sldMk cId="3459417578" sldId="297"/>
        </pc:sldMkLst>
      </pc:sldChg>
      <pc:sldChg chg="addSp modSp mod">
        <pc:chgData name="Francesco Agresta" userId="446d3b87-b6bc-4d07-bfe6-d82015f798f8" providerId="ADAL" clId="{D33CC9E1-751F-41DC-BCD5-B5224478ADBB}" dt="2024-02-29T09:22:42.756" v="137" actId="1076"/>
        <pc:sldMkLst>
          <pc:docMk/>
          <pc:sldMk cId="2527618884" sldId="315"/>
        </pc:sldMkLst>
      </pc:sldChg>
      <pc:sldChg chg="addSp delSp modSp mod">
        <pc:chgData name="Francesco Agresta" userId="446d3b87-b6bc-4d07-bfe6-d82015f798f8" providerId="ADAL" clId="{D33CC9E1-751F-41DC-BCD5-B5224478ADBB}" dt="2024-02-29T09:49:48.007" v="367" actId="1076"/>
        <pc:sldMkLst>
          <pc:docMk/>
          <pc:sldMk cId="1007655404" sldId="317"/>
        </pc:sldMkLst>
      </pc:sldChg>
      <pc:sldChg chg="addSp modSp mod">
        <pc:chgData name="Francesco Agresta" userId="446d3b87-b6bc-4d07-bfe6-d82015f798f8" providerId="ADAL" clId="{D33CC9E1-751F-41DC-BCD5-B5224478ADBB}" dt="2024-02-29T09:48:23.661" v="364" actId="1076"/>
        <pc:sldMkLst>
          <pc:docMk/>
          <pc:sldMk cId="3763918059" sldId="322"/>
        </pc:sldMkLst>
      </pc:sldChg>
      <pc:sldChg chg="add">
        <pc:chgData name="Francesco Agresta" userId="446d3b87-b6bc-4d07-bfe6-d82015f798f8" providerId="ADAL" clId="{D33CC9E1-751F-41DC-BCD5-B5224478ADBB}" dt="2024-02-29T09:07:40.227" v="11" actId="2890"/>
        <pc:sldMkLst>
          <pc:docMk/>
          <pc:sldMk cId="3125078963" sldId="325"/>
        </pc:sldMkLst>
      </pc:sldChg>
      <pc:sldChg chg="delSp modSp add mod">
        <pc:chgData name="Francesco Agresta" userId="446d3b87-b6bc-4d07-bfe6-d82015f798f8" providerId="ADAL" clId="{D33CC9E1-751F-41DC-BCD5-B5224478ADBB}" dt="2024-02-29T09:26:02.065" v="170" actId="1076"/>
        <pc:sldMkLst>
          <pc:docMk/>
          <pc:sldMk cId="385704601" sldId="326"/>
        </pc:sldMkLst>
      </pc:sldChg>
    </pc:docChg>
  </pc:docChgLst>
  <pc:docChgLst>
    <pc:chgData name="Serena Lischetti" userId="S::serena.lischetti@icons.it::946086bc-df1b-458f-8c85-3a2ff6f865a4" providerId="AD" clId="Web-{1B530162-5A20-89F4-113A-D24E159A21F7}"/>
    <pc:docChg chg="modSld">
      <pc:chgData name="Serena Lischetti" userId="S::serena.lischetti@icons.it::946086bc-df1b-458f-8c85-3a2ff6f865a4" providerId="AD" clId="Web-{1B530162-5A20-89F4-113A-D24E159A21F7}" dt="2025-03-24T09:03:39.618" v="14" actId="20577"/>
      <pc:docMkLst>
        <pc:docMk/>
      </pc:docMkLst>
      <pc:sldChg chg="modSp">
        <pc:chgData name="Serena Lischetti" userId="S::serena.lischetti@icons.it::946086bc-df1b-458f-8c85-3a2ff6f865a4" providerId="AD" clId="Web-{1B530162-5A20-89F4-113A-D24E159A21F7}" dt="2025-03-24T09:03:39.618" v="14" actId="20577"/>
        <pc:sldMkLst>
          <pc:docMk/>
          <pc:sldMk cId="1544420059" sldId="265"/>
        </pc:sldMkLst>
        <pc:spChg chg="mod">
          <ac:chgData name="Serena Lischetti" userId="S::serena.lischetti@icons.it::946086bc-df1b-458f-8c85-3a2ff6f865a4" providerId="AD" clId="Web-{1B530162-5A20-89F4-113A-D24E159A21F7}" dt="2025-03-24T09:03:39.618" v="14" actId="20577"/>
          <ac:spMkLst>
            <pc:docMk/>
            <pc:sldMk cId="1544420059" sldId="265"/>
            <ac:spMk id="12" creationId="{8A48215B-BB3E-F744-B352-0BACC9E6631B}"/>
          </ac:spMkLst>
        </pc:spChg>
      </pc:sldChg>
    </pc:docChg>
  </pc:docChgLst>
  <pc:docChgLst>
    <pc:chgData name="Marcello Bardellini" userId="b2a6a8f5-4cf7-4e45-b642-59999545adc3" providerId="ADAL" clId="{C16F77A7-3489-A146-9365-F8B4ED5CD5FD}"/>
    <pc:docChg chg="modSld">
      <pc:chgData name="Marcello Bardellini" userId="b2a6a8f5-4cf7-4e45-b642-59999545adc3" providerId="ADAL" clId="{C16F77A7-3489-A146-9365-F8B4ED5CD5FD}" dt="2024-01-08T13:34:16.641" v="8" actId="1076"/>
      <pc:docMkLst>
        <pc:docMk/>
      </pc:docMkLst>
      <pc:sldChg chg="addSp modSp mod">
        <pc:chgData name="Marcello Bardellini" userId="b2a6a8f5-4cf7-4e45-b642-59999545adc3" providerId="ADAL" clId="{C16F77A7-3489-A146-9365-F8B4ED5CD5FD}" dt="2024-01-08T13:34:16.641" v="8" actId="1076"/>
        <pc:sldMkLst>
          <pc:docMk/>
          <pc:sldMk cId="793933513" sldId="313"/>
        </pc:sldMkLst>
      </pc:sldChg>
    </pc:docChg>
  </pc:docChgLst>
  <pc:docChgLst>
    <pc:chgData name="Elisabeth Schmid" userId="cc7f187a-0696-4920-8f53-657cdcd99b96" providerId="ADAL" clId="{FF827F38-514E-3849-890E-82BC45FB48B0}"/>
    <pc:docChg chg="custSel modSld">
      <pc:chgData name="Elisabeth Schmid" userId="cc7f187a-0696-4920-8f53-657cdcd99b96" providerId="ADAL" clId="{FF827F38-514E-3849-890E-82BC45FB48B0}" dt="2023-10-25T10:12:00.448" v="482" actId="20577"/>
      <pc:docMkLst>
        <pc:docMk/>
      </pc:docMkLst>
      <pc:sldChg chg="modSp mod">
        <pc:chgData name="Elisabeth Schmid" userId="cc7f187a-0696-4920-8f53-657cdcd99b96" providerId="ADAL" clId="{FF827F38-514E-3849-890E-82BC45FB48B0}" dt="2023-10-25T10:05:26.513" v="25" actId="20577"/>
        <pc:sldMkLst>
          <pc:docMk/>
          <pc:sldMk cId="391745270" sldId="262"/>
        </pc:sldMkLst>
      </pc:sldChg>
      <pc:sldChg chg="modSp mod">
        <pc:chgData name="Elisabeth Schmid" userId="cc7f187a-0696-4920-8f53-657cdcd99b96" providerId="ADAL" clId="{FF827F38-514E-3849-890E-82BC45FB48B0}" dt="2023-10-25T10:12:00.448" v="482" actId="20577"/>
        <pc:sldMkLst>
          <pc:docMk/>
          <pc:sldMk cId="35997532" sldId="274"/>
        </pc:sldMkLst>
      </pc:sldChg>
      <pc:sldChg chg="modSp mod">
        <pc:chgData name="Elisabeth Schmid" userId="cc7f187a-0696-4920-8f53-657cdcd99b96" providerId="ADAL" clId="{FF827F38-514E-3849-890E-82BC45FB48B0}" dt="2023-10-25T10:03:12.680" v="1" actId="20577"/>
        <pc:sldMkLst>
          <pc:docMk/>
          <pc:sldMk cId="1353850072" sldId="308"/>
        </pc:sldMkLst>
      </pc:sldChg>
      <pc:sldChg chg="modSp mod">
        <pc:chgData name="Elisabeth Schmid" userId="cc7f187a-0696-4920-8f53-657cdcd99b96" providerId="ADAL" clId="{FF827F38-514E-3849-890E-82BC45FB48B0}" dt="2023-10-25T10:10:48.249" v="472" actId="1076"/>
        <pc:sldMkLst>
          <pc:docMk/>
          <pc:sldMk cId="1598059389" sldId="312"/>
        </pc:sldMkLst>
      </pc:sldChg>
    </pc:docChg>
  </pc:docChgLst>
  <pc:docChgLst>
    <pc:chgData name="Elisabeth Schmid" userId="cc7f187a-0696-4920-8f53-657cdcd99b96" providerId="ADAL" clId="{81BF96FD-DC65-104C-B975-7B9B94E78EDB}"/>
    <pc:docChg chg="undo custSel addSld delSld modSld">
      <pc:chgData name="Elisabeth Schmid" userId="cc7f187a-0696-4920-8f53-657cdcd99b96" providerId="ADAL" clId="{81BF96FD-DC65-104C-B975-7B9B94E78EDB}" dt="2024-12-11T08:24:34.365" v="809" actId="20577"/>
      <pc:docMkLst>
        <pc:docMk/>
      </pc:docMkLst>
      <pc:sldChg chg="modSp mod">
        <pc:chgData name="Elisabeth Schmid" userId="cc7f187a-0696-4920-8f53-657cdcd99b96" providerId="ADAL" clId="{81BF96FD-DC65-104C-B975-7B9B94E78EDB}" dt="2024-12-10T09:00:20.076" v="583" actId="20577"/>
        <pc:sldMkLst>
          <pc:docMk/>
          <pc:sldMk cId="2746874600" sldId="272"/>
        </pc:sldMkLst>
      </pc:sldChg>
      <pc:sldChg chg="addSp delSp modSp mod">
        <pc:chgData name="Elisabeth Schmid" userId="cc7f187a-0696-4920-8f53-657cdcd99b96" providerId="ADAL" clId="{81BF96FD-DC65-104C-B975-7B9B94E78EDB}" dt="2024-12-11T08:24:34.365" v="809" actId="20577"/>
        <pc:sldMkLst>
          <pc:docMk/>
          <pc:sldMk cId="35997532" sldId="274"/>
        </pc:sldMkLst>
      </pc:sldChg>
      <pc:sldChg chg="addSp modSp mod">
        <pc:chgData name="Elisabeth Schmid" userId="cc7f187a-0696-4920-8f53-657cdcd99b96" providerId="ADAL" clId="{81BF96FD-DC65-104C-B975-7B9B94E78EDB}" dt="2024-12-04T23:34:38.304" v="199"/>
        <pc:sldMkLst>
          <pc:docMk/>
          <pc:sldMk cId="2338002843" sldId="285"/>
        </pc:sldMkLst>
      </pc:sldChg>
      <pc:sldChg chg="addSp modSp mod">
        <pc:chgData name="Elisabeth Schmid" userId="cc7f187a-0696-4920-8f53-657cdcd99b96" providerId="ADAL" clId="{81BF96FD-DC65-104C-B975-7B9B94E78EDB}" dt="2024-12-04T15:10:35.318" v="34" actId="1038"/>
        <pc:sldMkLst>
          <pc:docMk/>
          <pc:sldMk cId="793933513" sldId="313"/>
        </pc:sldMkLst>
      </pc:sldChg>
      <pc:sldChg chg="addSp modSp mod">
        <pc:chgData name="Elisabeth Schmid" userId="cc7f187a-0696-4920-8f53-657cdcd99b96" providerId="ADAL" clId="{81BF96FD-DC65-104C-B975-7B9B94E78EDB}" dt="2024-12-04T23:31:45.550" v="177"/>
        <pc:sldMkLst>
          <pc:docMk/>
          <pc:sldMk cId="2527618884" sldId="315"/>
        </pc:sldMkLst>
      </pc:sldChg>
      <pc:sldChg chg="addSp modSp mod">
        <pc:chgData name="Elisabeth Schmid" userId="cc7f187a-0696-4920-8f53-657cdcd99b96" providerId="ADAL" clId="{81BF96FD-DC65-104C-B975-7B9B94E78EDB}" dt="2024-12-04T15:15:19.353" v="100" actId="1038"/>
        <pc:sldMkLst>
          <pc:docMk/>
          <pc:sldMk cId="3271457351" sldId="321"/>
        </pc:sldMkLst>
      </pc:sldChg>
      <pc:sldChg chg="addSp delSp modSp mod">
        <pc:chgData name="Elisabeth Schmid" userId="cc7f187a-0696-4920-8f53-657cdcd99b96" providerId="ADAL" clId="{81BF96FD-DC65-104C-B975-7B9B94E78EDB}" dt="2024-12-04T15:20:22.684" v="123" actId="20577"/>
        <pc:sldMkLst>
          <pc:docMk/>
          <pc:sldMk cId="385704601" sldId="326"/>
        </pc:sldMkLst>
      </pc:sldChg>
      <pc:sldChg chg="del">
        <pc:chgData name="Elisabeth Schmid" userId="cc7f187a-0696-4920-8f53-657cdcd99b96" providerId="ADAL" clId="{81BF96FD-DC65-104C-B975-7B9B94E78EDB}" dt="2024-12-04T15:01:19.138" v="0" actId="2696"/>
        <pc:sldMkLst>
          <pc:docMk/>
          <pc:sldMk cId="2437627367" sldId="328"/>
        </pc:sldMkLst>
      </pc:sldChg>
      <pc:sldChg chg="addSp delSp modSp add mod">
        <pc:chgData name="Elisabeth Schmid" userId="cc7f187a-0696-4920-8f53-657cdcd99b96" providerId="ADAL" clId="{81BF96FD-DC65-104C-B975-7B9B94E78EDB}" dt="2024-12-10T08:59:24.589" v="538" actId="1076"/>
        <pc:sldMkLst>
          <pc:docMk/>
          <pc:sldMk cId="4140316937" sldId="328"/>
        </pc:sldMkLst>
      </pc:sldChg>
    </pc:docChg>
  </pc:docChgLst>
  <pc:docChgLst>
    <pc:chgData name="Francesco Agresta" userId="446d3b87-b6bc-4d07-bfe6-d82015f798f8" providerId="ADAL" clId="{3E279949-1B08-42EE-AB55-DA68B1BF8014}"/>
    <pc:docChg chg="undo custSel modSld">
      <pc:chgData name="Francesco Agresta" userId="446d3b87-b6bc-4d07-bfe6-d82015f798f8" providerId="ADAL" clId="{3E279949-1B08-42EE-AB55-DA68B1BF8014}" dt="2023-10-04T10:46:54.625" v="546"/>
      <pc:docMkLst>
        <pc:docMk/>
      </pc:docMkLst>
      <pc:sldChg chg="addSp delSp modSp mod">
        <pc:chgData name="Francesco Agresta" userId="446d3b87-b6bc-4d07-bfe6-d82015f798f8" providerId="ADAL" clId="{3E279949-1B08-42EE-AB55-DA68B1BF8014}" dt="2023-10-04T08:38:05.704" v="210" actId="20577"/>
        <pc:sldMkLst>
          <pc:docMk/>
          <pc:sldMk cId="579190896" sldId="281"/>
        </pc:sldMkLst>
      </pc:sldChg>
      <pc:sldChg chg="modSp mod">
        <pc:chgData name="Francesco Agresta" userId="446d3b87-b6bc-4d07-bfe6-d82015f798f8" providerId="ADAL" clId="{3E279949-1B08-42EE-AB55-DA68B1BF8014}" dt="2023-10-04T08:54:28.135" v="501" actId="20577"/>
        <pc:sldMkLst>
          <pc:docMk/>
          <pc:sldMk cId="2128092063" sldId="291"/>
        </pc:sldMkLst>
      </pc:sldChg>
      <pc:sldChg chg="addSp delSp modSp mod">
        <pc:chgData name="Francesco Agresta" userId="446d3b87-b6bc-4d07-bfe6-d82015f798f8" providerId="ADAL" clId="{3E279949-1B08-42EE-AB55-DA68B1BF8014}" dt="2023-10-04T08:55:05.700" v="508" actId="1076"/>
        <pc:sldMkLst>
          <pc:docMk/>
          <pc:sldMk cId="1933242476" sldId="294"/>
        </pc:sldMkLst>
      </pc:sldChg>
      <pc:sldChg chg="addSp delSp modSp mod">
        <pc:chgData name="Francesco Agresta" userId="446d3b87-b6bc-4d07-bfe6-d82015f798f8" providerId="ADAL" clId="{3E279949-1B08-42EE-AB55-DA68B1BF8014}" dt="2023-10-04T08:49:04.465" v="456" actId="20577"/>
        <pc:sldMkLst>
          <pc:docMk/>
          <pc:sldMk cId="1488927468" sldId="310"/>
        </pc:sldMkLst>
      </pc:sldChg>
      <pc:sldChg chg="modSp mod">
        <pc:chgData name="Francesco Agresta" userId="446d3b87-b6bc-4d07-bfe6-d82015f798f8" providerId="ADAL" clId="{3E279949-1B08-42EE-AB55-DA68B1BF8014}" dt="2023-10-04T10:46:54.625" v="546"/>
        <pc:sldMkLst>
          <pc:docMk/>
          <pc:sldMk cId="1598059389" sldId="312"/>
        </pc:sldMkLst>
      </pc:sldChg>
      <pc:sldChg chg="addSp delSp modSp mod">
        <pc:chgData name="Francesco Agresta" userId="446d3b87-b6bc-4d07-bfe6-d82015f798f8" providerId="ADAL" clId="{3E279949-1B08-42EE-AB55-DA68B1BF8014}" dt="2023-10-04T08:43:14.483" v="406" actId="20577"/>
        <pc:sldMkLst>
          <pc:docMk/>
          <pc:sldMk cId="793933513" sldId="313"/>
        </pc:sldMkLst>
      </pc:sldChg>
      <pc:sldChg chg="addSp modSp mod">
        <pc:chgData name="Francesco Agresta" userId="446d3b87-b6bc-4d07-bfe6-d82015f798f8" providerId="ADAL" clId="{3E279949-1B08-42EE-AB55-DA68B1BF8014}" dt="2023-10-04T08:51:28.654" v="487" actId="1076"/>
        <pc:sldMkLst>
          <pc:docMk/>
          <pc:sldMk cId="2527618884" sldId="315"/>
        </pc:sldMkLst>
      </pc:sldChg>
      <pc:sldChg chg="addSp modSp mod">
        <pc:chgData name="Francesco Agresta" userId="446d3b87-b6bc-4d07-bfe6-d82015f798f8" providerId="ADAL" clId="{3E279949-1B08-42EE-AB55-DA68B1BF8014}" dt="2023-10-04T08:50:07.558" v="470" actId="1076"/>
        <pc:sldMkLst>
          <pc:docMk/>
          <pc:sldMk cId="3271457351" sldId="321"/>
        </pc:sldMkLst>
      </pc:sldChg>
      <pc:sldChg chg="addSp modSp mod">
        <pc:chgData name="Francesco Agresta" userId="446d3b87-b6bc-4d07-bfe6-d82015f798f8" providerId="ADAL" clId="{3E279949-1B08-42EE-AB55-DA68B1BF8014}" dt="2023-10-04T08:32:21.829" v="41" actId="1076"/>
        <pc:sldMkLst>
          <pc:docMk/>
          <pc:sldMk cId="3763918059" sldId="322"/>
        </pc:sldMkLst>
      </pc:sldChg>
      <pc:sldChg chg="addSp modSp mod">
        <pc:chgData name="Francesco Agresta" userId="446d3b87-b6bc-4d07-bfe6-d82015f798f8" providerId="ADAL" clId="{3E279949-1B08-42EE-AB55-DA68B1BF8014}" dt="2023-10-04T08:52:24.682" v="496" actId="1076"/>
        <pc:sldMkLst>
          <pc:docMk/>
          <pc:sldMk cId="2401998603" sldId="323"/>
        </pc:sldMkLst>
      </pc:sldChg>
      <pc:sldChg chg="addSp delSp modSp mod">
        <pc:chgData name="Francesco Agresta" userId="446d3b87-b6bc-4d07-bfe6-d82015f798f8" providerId="ADAL" clId="{3E279949-1B08-42EE-AB55-DA68B1BF8014}" dt="2023-10-04T08:55:14.440" v="509" actId="1076"/>
        <pc:sldMkLst>
          <pc:docMk/>
          <pc:sldMk cId="4041347028" sldId="324"/>
        </pc:sldMkLst>
      </pc:sldChg>
    </pc:docChg>
  </pc:docChgLst>
  <pc:docChgLst>
    <pc:chgData name="Serena Lischetti" userId="S::serena.lischetti@icons.it::946086bc-df1b-458f-8c85-3a2ff6f865a4" providerId="AD" clId="Web-{264D6842-C1B4-C204-07D4-122F986E6DE7}"/>
    <pc:docChg chg="modSld">
      <pc:chgData name="Serena Lischetti" userId="S::serena.lischetti@icons.it::946086bc-df1b-458f-8c85-3a2ff6f865a4" providerId="AD" clId="Web-{264D6842-C1B4-C204-07D4-122F986E6DE7}" dt="2025-03-21T11:18:51.353" v="51" actId="20577"/>
      <pc:docMkLst>
        <pc:docMk/>
      </pc:docMkLst>
      <pc:sldChg chg="modSp">
        <pc:chgData name="Serena Lischetti" userId="S::serena.lischetti@icons.it::946086bc-df1b-458f-8c85-3a2ff6f865a4" providerId="AD" clId="Web-{264D6842-C1B4-C204-07D4-122F986E6DE7}" dt="2025-03-21T11:18:51.353" v="51" actId="20577"/>
        <pc:sldMkLst>
          <pc:docMk/>
          <pc:sldMk cId="4071474016" sldId="863"/>
        </pc:sldMkLst>
        <pc:spChg chg="mod">
          <ac:chgData name="Serena Lischetti" userId="S::serena.lischetti@icons.it::946086bc-df1b-458f-8c85-3a2ff6f865a4" providerId="AD" clId="Web-{264D6842-C1B4-C204-07D4-122F986E6DE7}" dt="2025-03-21T11:18:51.353" v="51" actId="20577"/>
          <ac:spMkLst>
            <pc:docMk/>
            <pc:sldMk cId="4071474016" sldId="863"/>
            <ac:spMk id="6" creationId="{BC891355-E7AE-476A-980D-8A4F3A646FF3}"/>
          </ac:spMkLst>
        </pc:spChg>
      </pc:sldChg>
    </pc:docChg>
  </pc:docChgLst>
  <pc:docChgLst>
    <pc:chgData name="Susanna Bucher" userId="58a3c47a-cc25-4789-a9aa-9f083a3742d2" providerId="ADAL" clId="{E8A72B0E-75F9-4725-8EA8-BD317F8DE83C}"/>
    <pc:docChg chg="undo custSel addSld modSld">
      <pc:chgData name="Susanna Bucher" userId="58a3c47a-cc25-4789-a9aa-9f083a3742d2" providerId="ADAL" clId="{E8A72B0E-75F9-4725-8EA8-BD317F8DE83C}" dt="2025-03-17T08:44:14.882" v="1090" actId="20577"/>
      <pc:docMkLst>
        <pc:docMk/>
      </pc:docMkLst>
      <pc:sldChg chg="delSp modSp mod">
        <pc:chgData name="Susanna Bucher" userId="58a3c47a-cc25-4789-a9aa-9f083a3742d2" providerId="ADAL" clId="{E8A72B0E-75F9-4725-8EA8-BD317F8DE83C}" dt="2025-03-16T17:30:48.758" v="138" actId="1076"/>
        <pc:sldMkLst>
          <pc:docMk/>
          <pc:sldMk cId="2338002843" sldId="285"/>
        </pc:sldMkLst>
        <pc:spChg chg="mod">
          <ac:chgData name="Susanna Bucher" userId="58a3c47a-cc25-4789-a9aa-9f083a3742d2" providerId="ADAL" clId="{E8A72B0E-75F9-4725-8EA8-BD317F8DE83C}" dt="2025-03-16T17:30:48.758" v="138" actId="1076"/>
          <ac:spMkLst>
            <pc:docMk/>
            <pc:sldMk cId="2338002843" sldId="285"/>
            <ac:spMk id="17" creationId="{50778F38-3098-F34E-A762-A51CC47946E5}"/>
          </ac:spMkLst>
        </pc:spChg>
        <pc:picChg chg="mod">
          <ac:chgData name="Susanna Bucher" userId="58a3c47a-cc25-4789-a9aa-9f083a3742d2" providerId="ADAL" clId="{E8A72B0E-75F9-4725-8EA8-BD317F8DE83C}" dt="2025-03-16T17:30:48.758" v="138" actId="1076"/>
          <ac:picMkLst>
            <pc:docMk/>
            <pc:sldMk cId="2338002843" sldId="285"/>
            <ac:picMk id="11" creationId="{9AB0A8DB-F114-AF45-AF53-DB4E3095ECB4}"/>
          </ac:picMkLst>
        </pc:picChg>
      </pc:sldChg>
      <pc:sldChg chg="modSp mod">
        <pc:chgData name="Susanna Bucher" userId="58a3c47a-cc25-4789-a9aa-9f083a3742d2" providerId="ADAL" clId="{E8A72B0E-75F9-4725-8EA8-BD317F8DE83C}" dt="2025-03-16T17:38:57.960" v="259" actId="20577"/>
        <pc:sldMkLst>
          <pc:docMk/>
          <pc:sldMk cId="1353850072" sldId="308"/>
        </pc:sldMkLst>
        <pc:spChg chg="mod">
          <ac:chgData name="Susanna Bucher" userId="58a3c47a-cc25-4789-a9aa-9f083a3742d2" providerId="ADAL" clId="{E8A72B0E-75F9-4725-8EA8-BD317F8DE83C}" dt="2025-03-16T17:38:57.960" v="259" actId="20577"/>
          <ac:spMkLst>
            <pc:docMk/>
            <pc:sldMk cId="1353850072" sldId="308"/>
            <ac:spMk id="15" creationId="{015755C7-C6DF-CF40-890E-5B175C294F68}"/>
          </ac:spMkLst>
        </pc:spChg>
      </pc:sldChg>
      <pc:sldChg chg="addSp delSp modSp add mod">
        <pc:chgData name="Susanna Bucher" userId="58a3c47a-cc25-4789-a9aa-9f083a3742d2" providerId="ADAL" clId="{E8A72B0E-75F9-4725-8EA8-BD317F8DE83C}" dt="2025-03-16T17:34:11.349" v="164" actId="1035"/>
        <pc:sldMkLst>
          <pc:docMk/>
          <pc:sldMk cId="834072630" sldId="866"/>
        </pc:sldMkLst>
        <pc:spChg chg="add mod">
          <ac:chgData name="Susanna Bucher" userId="58a3c47a-cc25-4789-a9aa-9f083a3742d2" providerId="ADAL" clId="{E8A72B0E-75F9-4725-8EA8-BD317F8DE83C}" dt="2025-03-16T17:34:11.349" v="164" actId="1035"/>
          <ac:spMkLst>
            <pc:docMk/>
            <pc:sldMk cId="834072630" sldId="866"/>
            <ac:spMk id="5" creationId="{BA44F832-7F90-96C4-AF71-96348BAD3905}"/>
          </ac:spMkLst>
        </pc:spChg>
        <pc:spChg chg="add mod">
          <ac:chgData name="Susanna Bucher" userId="58a3c47a-cc25-4789-a9aa-9f083a3742d2" providerId="ADAL" clId="{E8A72B0E-75F9-4725-8EA8-BD317F8DE83C}" dt="2025-03-16T17:34:11.349" v="164" actId="1035"/>
          <ac:spMkLst>
            <pc:docMk/>
            <pc:sldMk cId="834072630" sldId="866"/>
            <ac:spMk id="20" creationId="{32E906E8-E2FB-A947-9FD0-C17BDF1A2175}"/>
          </ac:spMkLst>
        </pc:spChg>
        <pc:spChg chg="mod">
          <ac:chgData name="Susanna Bucher" userId="58a3c47a-cc25-4789-a9aa-9f083a3742d2" providerId="ADAL" clId="{E8A72B0E-75F9-4725-8EA8-BD317F8DE83C}" dt="2025-03-16T17:24:38.542" v="7" actId="20577"/>
          <ac:spMkLst>
            <pc:docMk/>
            <pc:sldMk cId="834072630" sldId="866"/>
            <ac:spMk id="66" creationId="{91D0C061-8A8E-5A4A-9EB5-96219AC00F8E}"/>
          </ac:spMkLst>
        </pc:spChg>
        <pc:picChg chg="add mod">
          <ac:chgData name="Susanna Bucher" userId="58a3c47a-cc25-4789-a9aa-9f083a3742d2" providerId="ADAL" clId="{E8A72B0E-75F9-4725-8EA8-BD317F8DE83C}" dt="2025-03-16T17:34:11.349" v="164" actId="1035"/>
          <ac:picMkLst>
            <pc:docMk/>
            <pc:sldMk cId="834072630" sldId="866"/>
            <ac:picMk id="4" creationId="{7DADC509-8B46-CBC5-FE3B-4C3A73152975}"/>
          </ac:picMkLst>
        </pc:picChg>
        <pc:picChg chg="add mod">
          <ac:chgData name="Susanna Bucher" userId="58a3c47a-cc25-4789-a9aa-9f083a3742d2" providerId="ADAL" clId="{E8A72B0E-75F9-4725-8EA8-BD317F8DE83C}" dt="2025-03-16T17:34:11.349" v="164" actId="1035"/>
          <ac:picMkLst>
            <pc:docMk/>
            <pc:sldMk cId="834072630" sldId="866"/>
            <ac:picMk id="6" creationId="{E302F535-3333-0A3B-9D63-2A95D6B4869A}"/>
          </ac:picMkLst>
        </pc:picChg>
        <pc:picChg chg="mod">
          <ac:chgData name="Susanna Bucher" userId="58a3c47a-cc25-4789-a9aa-9f083a3742d2" providerId="ADAL" clId="{E8A72B0E-75F9-4725-8EA8-BD317F8DE83C}" dt="2025-03-16T17:33:48.969" v="143" actId="14826"/>
          <ac:picMkLst>
            <pc:docMk/>
            <pc:sldMk cId="834072630" sldId="866"/>
            <ac:picMk id="14" creationId="{F4E3F021-F094-8E8F-535F-3C37A787CC57}"/>
          </ac:picMkLst>
        </pc:picChg>
      </pc:sldChg>
      <pc:sldChg chg="addSp delSp modSp add mod">
        <pc:chgData name="Susanna Bucher" userId="58a3c47a-cc25-4789-a9aa-9f083a3742d2" providerId="ADAL" clId="{E8A72B0E-75F9-4725-8EA8-BD317F8DE83C}" dt="2025-03-17T08:44:14.882" v="1090" actId="20577"/>
        <pc:sldMkLst>
          <pc:docMk/>
          <pc:sldMk cId="2166014244" sldId="867"/>
        </pc:sldMkLst>
        <pc:spChg chg="mod">
          <ac:chgData name="Susanna Bucher" userId="58a3c47a-cc25-4789-a9aa-9f083a3742d2" providerId="ADAL" clId="{E8A72B0E-75F9-4725-8EA8-BD317F8DE83C}" dt="2025-03-17T08:35:35.433" v="954" actId="20577"/>
          <ac:spMkLst>
            <pc:docMk/>
            <pc:sldMk cId="2166014244" sldId="867"/>
            <ac:spMk id="2" creationId="{C8DD79F0-79FE-CD9C-DF6D-6331F387E090}"/>
          </ac:spMkLst>
        </pc:spChg>
        <pc:spChg chg="add del mod ord">
          <ac:chgData name="Susanna Bucher" userId="58a3c47a-cc25-4789-a9aa-9f083a3742d2" providerId="ADAL" clId="{E8A72B0E-75F9-4725-8EA8-BD317F8DE83C}" dt="2025-03-17T08:31:00.571" v="569" actId="478"/>
          <ac:spMkLst>
            <pc:docMk/>
            <pc:sldMk cId="2166014244" sldId="867"/>
            <ac:spMk id="3" creationId="{2344B941-DD36-8D7F-854D-164F6403C817}"/>
          </ac:spMkLst>
        </pc:spChg>
        <pc:spChg chg="mod">
          <ac:chgData name="Susanna Bucher" userId="58a3c47a-cc25-4789-a9aa-9f083a3742d2" providerId="ADAL" clId="{E8A72B0E-75F9-4725-8EA8-BD317F8DE83C}" dt="2025-03-17T08:36:14.153" v="1025" actId="20577"/>
          <ac:spMkLst>
            <pc:docMk/>
            <pc:sldMk cId="2166014244" sldId="867"/>
            <ac:spMk id="8" creationId="{97FE8ED3-AE61-5CE9-E92E-25ADC627CBAA}"/>
          </ac:spMkLst>
        </pc:spChg>
        <pc:spChg chg="mod">
          <ac:chgData name="Susanna Bucher" userId="58a3c47a-cc25-4789-a9aa-9f083a3742d2" providerId="ADAL" clId="{E8A72B0E-75F9-4725-8EA8-BD317F8DE83C}" dt="2025-03-17T08:44:14.882" v="1090" actId="20577"/>
          <ac:spMkLst>
            <pc:docMk/>
            <pc:sldMk cId="2166014244" sldId="867"/>
            <ac:spMk id="11" creationId="{73587979-F537-4D9F-F907-241050ED7CF7}"/>
          </ac:spMkLst>
        </pc:spChg>
        <pc:spChg chg="mod">
          <ac:chgData name="Susanna Bucher" userId="58a3c47a-cc25-4789-a9aa-9f083a3742d2" providerId="ADAL" clId="{E8A72B0E-75F9-4725-8EA8-BD317F8DE83C}" dt="2025-03-17T08:42:38.610" v="1058" actId="20577"/>
          <ac:spMkLst>
            <pc:docMk/>
            <pc:sldMk cId="2166014244" sldId="867"/>
            <ac:spMk id="16" creationId="{785E04EE-B92D-1462-E292-D7DE09268D60}"/>
          </ac:spMkLst>
        </pc:spChg>
        <pc:spChg chg="mod">
          <ac:chgData name="Susanna Bucher" userId="58a3c47a-cc25-4789-a9aa-9f083a3742d2" providerId="ADAL" clId="{E8A72B0E-75F9-4725-8EA8-BD317F8DE83C}" dt="2025-03-17T08:35:44.193" v="982"/>
          <ac:spMkLst>
            <pc:docMk/>
            <pc:sldMk cId="2166014244" sldId="867"/>
            <ac:spMk id="19" creationId="{42CC1B46-32ED-9B65-6284-09F4D9A32E84}"/>
          </ac:spMkLst>
        </pc:spChg>
        <pc:spChg chg="del mod">
          <ac:chgData name="Susanna Bucher" userId="58a3c47a-cc25-4789-a9aa-9f083a3742d2" providerId="ADAL" clId="{E8A72B0E-75F9-4725-8EA8-BD317F8DE83C}" dt="2025-03-17T08:31:01.588" v="571" actId="478"/>
          <ac:spMkLst>
            <pc:docMk/>
            <pc:sldMk cId="2166014244" sldId="867"/>
            <ac:spMk id="27" creationId="{2612AF7E-A36D-9265-E2C2-334DA5A8C402}"/>
          </ac:spMkLst>
        </pc:spChg>
        <pc:picChg chg="mod">
          <ac:chgData name="Susanna Bucher" userId="58a3c47a-cc25-4789-a9aa-9f083a3742d2" providerId="ADAL" clId="{E8A72B0E-75F9-4725-8EA8-BD317F8DE83C}" dt="2025-03-17T08:42:18.779" v="1029" actId="1076"/>
          <ac:picMkLst>
            <pc:docMk/>
            <pc:sldMk cId="2166014244" sldId="867"/>
            <ac:picMk id="13" creationId="{2D08BDC9-5EB1-B629-C157-63A74219165C}"/>
          </ac:picMkLst>
        </pc:picChg>
      </pc:sldChg>
    </pc:docChg>
  </pc:docChgLst>
  <pc:docChgLst>
    <pc:chgData name="Giulio Bordonaro" userId="S::giulio.bordonaro@icons.it::6a527c4a-6fbb-42f5-b3ff-68d2a7ce2561" providerId="AD" clId="Web-{521FD3C6-DE8F-0846-9186-82B5F7182A61}"/>
    <pc:docChg chg="mod">
      <pc:chgData name="Giulio Bordonaro" userId="S::giulio.bordonaro@icons.it::6a527c4a-6fbb-42f5-b3ff-68d2a7ce2561" providerId="AD" clId="Web-{521FD3C6-DE8F-0846-9186-82B5F7182A61}" dt="2025-03-11T09:55:26.168" v="0"/>
      <pc:docMkLst>
        <pc:docMk/>
      </pc:docMkLst>
    </pc:docChg>
  </pc:docChgLst>
  <pc:docChgLst>
    <pc:chgData name="Eva Martinez Cruz" userId="S::eva.martinez@icons.it::785a73c5-620d-4520-9d97-3d140c4202f6" providerId="AD" clId="Web-{76F54596-FADF-EF9F-27C0-C705A08D04F5}"/>
    <pc:docChg chg="modSld">
      <pc:chgData name="Eva Martinez Cruz" userId="S::eva.martinez@icons.it::785a73c5-620d-4520-9d97-3d140c4202f6" providerId="AD" clId="Web-{76F54596-FADF-EF9F-27C0-C705A08D04F5}" dt="2025-02-21T15:26:16.335" v="213" actId="1076"/>
      <pc:docMkLst>
        <pc:docMk/>
      </pc:docMkLst>
      <pc:sldChg chg="modSp">
        <pc:chgData name="Eva Martinez Cruz" userId="S::eva.martinez@icons.it::785a73c5-620d-4520-9d97-3d140c4202f6" providerId="AD" clId="Web-{76F54596-FADF-EF9F-27C0-C705A08D04F5}" dt="2025-02-21T15:21:29.356" v="119" actId="20577"/>
        <pc:sldMkLst>
          <pc:docMk/>
          <pc:sldMk cId="2285632861" sldId="335"/>
        </pc:sldMkLst>
        <pc:spChg chg="mod">
          <ac:chgData name="Eva Martinez Cruz" userId="S::eva.martinez@icons.it::785a73c5-620d-4520-9d97-3d140c4202f6" providerId="AD" clId="Web-{76F54596-FADF-EF9F-27C0-C705A08D04F5}" dt="2025-02-21T15:19:52.806" v="45" actId="20577"/>
          <ac:spMkLst>
            <pc:docMk/>
            <pc:sldMk cId="2285632861" sldId="335"/>
            <ac:spMk id="19" creationId="{945E03B7-7205-4DF8-52C6-92B9F6CBD83C}"/>
          </ac:spMkLst>
        </pc:spChg>
        <pc:spChg chg="mod">
          <ac:chgData name="Eva Martinez Cruz" userId="S::eva.martinez@icons.it::785a73c5-620d-4520-9d97-3d140c4202f6" providerId="AD" clId="Web-{76F54596-FADF-EF9F-27C0-C705A08D04F5}" dt="2025-02-21T15:19:12.836" v="20" actId="20577"/>
          <ac:spMkLst>
            <pc:docMk/>
            <pc:sldMk cId="2285632861" sldId="335"/>
            <ac:spMk id="20" creationId="{6CB366BC-7592-4372-C062-CED07ED86C04}"/>
          </ac:spMkLst>
        </pc:spChg>
        <pc:spChg chg="mod">
          <ac:chgData name="Eva Martinez Cruz" userId="S::eva.martinez@icons.it::785a73c5-620d-4520-9d97-3d140c4202f6" providerId="AD" clId="Web-{76F54596-FADF-EF9F-27C0-C705A08D04F5}" dt="2025-02-21T15:21:29.356" v="119" actId="20577"/>
          <ac:spMkLst>
            <pc:docMk/>
            <pc:sldMk cId="2285632861" sldId="335"/>
            <ac:spMk id="21" creationId="{191B7883-5277-1E3E-B47A-DF8D2EB45CC3}"/>
          </ac:spMkLst>
        </pc:spChg>
      </pc:sldChg>
      <pc:sldChg chg="addSp delSp modSp">
        <pc:chgData name="Eva Martinez Cruz" userId="S::eva.martinez@icons.it::785a73c5-620d-4520-9d97-3d140c4202f6" providerId="AD" clId="Web-{76F54596-FADF-EF9F-27C0-C705A08D04F5}" dt="2025-02-21T15:26:16.335" v="213" actId="1076"/>
        <pc:sldMkLst>
          <pc:docMk/>
          <pc:sldMk cId="3129570464" sldId="860"/>
        </pc:sldMkLst>
      </pc:sldChg>
    </pc:docChg>
  </pc:docChgLst>
  <pc:docChgLst>
    <pc:chgData name="Elisabeth Schmid" userId="cc7f187a-0696-4920-8f53-657cdcd99b96" providerId="ADAL" clId="{27FAD79D-26DA-A243-8FB1-F95EDD3220A0}"/>
    <pc:docChg chg="modSld">
      <pc:chgData name="Elisabeth Schmid" userId="cc7f187a-0696-4920-8f53-657cdcd99b96" providerId="ADAL" clId="{27FAD79D-26DA-A243-8FB1-F95EDD3220A0}" dt="2024-07-24T21:22:26.359" v="192" actId="1035"/>
      <pc:docMkLst>
        <pc:docMk/>
      </pc:docMkLst>
      <pc:sldChg chg="modSp mod">
        <pc:chgData name="Elisabeth Schmid" userId="cc7f187a-0696-4920-8f53-657cdcd99b96" providerId="ADAL" clId="{27FAD79D-26DA-A243-8FB1-F95EDD3220A0}" dt="2024-07-24T21:22:26.359" v="192" actId="1035"/>
        <pc:sldMkLst>
          <pc:docMk/>
          <pc:sldMk cId="579190896" sldId="281"/>
        </pc:sldMkLst>
      </pc:sldChg>
      <pc:sldChg chg="addSp modSp mod">
        <pc:chgData name="Elisabeth Schmid" userId="cc7f187a-0696-4920-8f53-657cdcd99b96" providerId="ADAL" clId="{27FAD79D-26DA-A243-8FB1-F95EDD3220A0}" dt="2024-07-24T21:21:59.567" v="180" actId="1037"/>
        <pc:sldMkLst>
          <pc:docMk/>
          <pc:sldMk cId="2338002843" sldId="285"/>
        </pc:sldMkLst>
      </pc:sldChg>
      <pc:sldChg chg="modSp mod">
        <pc:chgData name="Elisabeth Schmid" userId="cc7f187a-0696-4920-8f53-657cdcd99b96" providerId="ADAL" clId="{27FAD79D-26DA-A243-8FB1-F95EDD3220A0}" dt="2024-07-17T20:20:55.605" v="9" actId="255"/>
        <pc:sldMkLst>
          <pc:docMk/>
          <pc:sldMk cId="793933513" sldId="313"/>
        </pc:sldMkLst>
      </pc:sldChg>
      <pc:sldChg chg="addSp modSp mod">
        <pc:chgData name="Elisabeth Schmid" userId="cc7f187a-0696-4920-8f53-657cdcd99b96" providerId="ADAL" clId="{27FAD79D-26DA-A243-8FB1-F95EDD3220A0}" dt="2024-07-24T21:18:55.693" v="160" actId="1036"/>
        <pc:sldMkLst>
          <pc:docMk/>
          <pc:sldMk cId="1007655404" sldId="317"/>
        </pc:sldMkLst>
      </pc:sldChg>
      <pc:sldChg chg="addSp modSp mod">
        <pc:chgData name="Elisabeth Schmid" userId="cc7f187a-0696-4920-8f53-657cdcd99b96" providerId="ADAL" clId="{27FAD79D-26DA-A243-8FB1-F95EDD3220A0}" dt="2024-07-24T21:15:48.887" v="89" actId="1036"/>
        <pc:sldMkLst>
          <pc:docMk/>
          <pc:sldMk cId="3763918059" sldId="322"/>
        </pc:sldMkLst>
      </pc:sldChg>
      <pc:sldChg chg="modSp mod">
        <pc:chgData name="Elisabeth Schmid" userId="cc7f187a-0696-4920-8f53-657cdcd99b96" providerId="ADAL" clId="{27FAD79D-26DA-A243-8FB1-F95EDD3220A0}" dt="2024-07-17T20:23:46.861" v="41" actId="1036"/>
        <pc:sldMkLst>
          <pc:docMk/>
          <pc:sldMk cId="2401998603" sldId="323"/>
        </pc:sldMkLst>
      </pc:sldChg>
    </pc:docChg>
  </pc:docChgLst>
  <pc:docChgLst>
    <pc:chgData name="Francesco Agresta" userId="446d3b87-b6bc-4d07-bfe6-d82015f798f8" providerId="ADAL" clId="{3FD25569-335E-4282-8B97-751B6564C567}"/>
    <pc:docChg chg="undo custSel modSld">
      <pc:chgData name="Francesco Agresta" userId="446d3b87-b6bc-4d07-bfe6-d82015f798f8" providerId="ADAL" clId="{3FD25569-335E-4282-8B97-751B6564C567}" dt="2025-03-07T14:31:37.929" v="191" actId="20577"/>
      <pc:docMkLst>
        <pc:docMk/>
      </pc:docMkLst>
      <pc:sldChg chg="modSp mod">
        <pc:chgData name="Francesco Agresta" userId="446d3b87-b6bc-4d07-bfe6-d82015f798f8" providerId="ADAL" clId="{3FD25569-335E-4282-8B97-751B6564C567}" dt="2025-03-05T10:23:16.527" v="57" actId="13926"/>
        <pc:sldMkLst>
          <pc:docMk/>
          <pc:sldMk cId="2923551483" sldId="260"/>
        </pc:sldMkLst>
        <pc:spChg chg="mod">
          <ac:chgData name="Francesco Agresta" userId="446d3b87-b6bc-4d07-bfe6-d82015f798f8" providerId="ADAL" clId="{3FD25569-335E-4282-8B97-751B6564C567}" dt="2025-03-05T10:23:16.527" v="57" actId="13926"/>
          <ac:spMkLst>
            <pc:docMk/>
            <pc:sldMk cId="2923551483" sldId="260"/>
            <ac:spMk id="2" creationId="{BEAD3844-3CB1-FF73-20D5-9483D35BFEDE}"/>
          </ac:spMkLst>
        </pc:spChg>
      </pc:sldChg>
      <pc:sldChg chg="modSp mod modCm">
        <pc:chgData name="Francesco Agresta" userId="446d3b87-b6bc-4d07-bfe6-d82015f798f8" providerId="ADAL" clId="{3FD25569-335E-4282-8B97-751B6564C567}" dt="2025-03-07T14:31:37.929" v="191" actId="20577"/>
        <pc:sldMkLst>
          <pc:docMk/>
          <pc:sldMk cId="1598059389" sldId="312"/>
        </pc:sldMkLst>
        <pc:spChg chg="mod">
          <ac:chgData name="Francesco Agresta" userId="446d3b87-b6bc-4d07-bfe6-d82015f798f8" providerId="ADAL" clId="{3FD25569-335E-4282-8B97-751B6564C567}" dt="2025-03-07T14:31:37.929" v="191" actId="20577"/>
          <ac:spMkLst>
            <pc:docMk/>
            <pc:sldMk cId="1598059389" sldId="312"/>
            <ac:spMk id="7" creationId="{3B19D21B-13E4-C742-81C4-E8A0ED88B595}"/>
          </ac:spMkLst>
        </pc:spChg>
        <pc:extLst>
          <p:ext xmlns:p="http://schemas.openxmlformats.org/presentationml/2006/main" uri="{D6D511B9-2390-475A-947B-AFAB55BFBCF1}">
            <pc226:cmChg xmlns:pc226="http://schemas.microsoft.com/office/powerpoint/2022/06/main/command" chg="mod">
              <pc226:chgData name="Francesco Agresta" userId="446d3b87-b6bc-4d07-bfe6-d82015f798f8" providerId="ADAL" clId="{3FD25569-335E-4282-8B97-751B6564C567}" dt="2025-03-07T14:31:37.929" v="191" actId="20577"/>
              <pc2:cmMkLst xmlns:pc2="http://schemas.microsoft.com/office/powerpoint/2019/9/main/command">
                <pc:docMk/>
                <pc:sldMk cId="1598059389" sldId="312"/>
                <pc2:cmMk id="{10AF8E94-1861-4AB9-A870-A81EDA9C2B2B}"/>
              </pc2:cmMkLst>
            </pc226:cmChg>
          </p:ext>
        </pc:extLst>
      </pc:sldChg>
      <pc:sldChg chg="modSp mod">
        <pc:chgData name="Francesco Agresta" userId="446d3b87-b6bc-4d07-bfe6-d82015f798f8" providerId="ADAL" clId="{3FD25569-335E-4282-8B97-751B6564C567}" dt="2025-03-07T14:30:59.025" v="171" actId="13926"/>
        <pc:sldMkLst>
          <pc:docMk/>
          <pc:sldMk cId="129463405" sldId="865"/>
        </pc:sldMkLst>
        <pc:spChg chg="mod">
          <ac:chgData name="Francesco Agresta" userId="446d3b87-b6bc-4d07-bfe6-d82015f798f8" providerId="ADAL" clId="{3FD25569-335E-4282-8B97-751B6564C567}" dt="2025-03-07T14:30:59.025" v="171" actId="13926"/>
          <ac:spMkLst>
            <pc:docMk/>
            <pc:sldMk cId="129463405" sldId="865"/>
            <ac:spMk id="3" creationId="{F3BDC2BA-3DC0-5899-A0B5-06843B546DF7}"/>
          </ac:spMkLst>
        </pc:spChg>
      </pc:sldChg>
    </pc:docChg>
  </pc:docChgLst>
  <pc:docChgLst>
    <pc:chgData name="Claudia Crippa" userId="S::claudia.crippa@icons.it::b7946337-0f83-40bc-94e1-927b9792ce12" providerId="AD" clId="Web-{459B006B-FEEC-0631-2211-26C8A83D7899}"/>
    <pc:docChg chg="mod">
      <pc:chgData name="Claudia Crippa" userId="S::claudia.crippa@icons.it::b7946337-0f83-40bc-94e1-927b9792ce12" providerId="AD" clId="Web-{459B006B-FEEC-0631-2211-26C8A83D7899}" dt="2025-01-27T11:30:22.829" v="0"/>
      <pc:docMkLst>
        <pc:docMk/>
      </pc:docMkLst>
    </pc:docChg>
  </pc:docChgLst>
  <pc:docChgLst>
    <pc:chgData name="Elisabeth Schmid" userId="cc7f187a-0696-4920-8f53-657cdcd99b96" providerId="ADAL" clId="{507D1004-C19D-4948-B93A-967128931C25}"/>
    <pc:docChg chg="undo custSel modSld">
      <pc:chgData name="Elisabeth Schmid" userId="cc7f187a-0696-4920-8f53-657cdcd99b96" providerId="ADAL" clId="{507D1004-C19D-4948-B93A-967128931C25}" dt="2025-03-07T16:37:32.689" v="394" actId="1038"/>
      <pc:docMkLst>
        <pc:docMk/>
      </pc:docMkLst>
      <pc:sldChg chg="modSp mod">
        <pc:chgData name="Elisabeth Schmid" userId="cc7f187a-0696-4920-8f53-657cdcd99b96" providerId="ADAL" clId="{507D1004-C19D-4948-B93A-967128931C25}" dt="2025-03-07T16:17:50.040" v="16" actId="13926"/>
        <pc:sldMkLst>
          <pc:docMk/>
          <pc:sldMk cId="2923551483" sldId="260"/>
        </pc:sldMkLst>
        <pc:spChg chg="mod">
          <ac:chgData name="Elisabeth Schmid" userId="cc7f187a-0696-4920-8f53-657cdcd99b96" providerId="ADAL" clId="{507D1004-C19D-4948-B93A-967128931C25}" dt="2025-03-07T16:17:50.040" v="16" actId="13926"/>
          <ac:spMkLst>
            <pc:docMk/>
            <pc:sldMk cId="2923551483" sldId="260"/>
            <ac:spMk id="2" creationId="{BEAD3844-3CB1-FF73-20D5-9483D35BFEDE}"/>
          </ac:spMkLst>
        </pc:spChg>
      </pc:sldChg>
      <pc:sldChg chg="modSp mod">
        <pc:chgData name="Elisabeth Schmid" userId="cc7f187a-0696-4920-8f53-657cdcd99b96" providerId="ADAL" clId="{507D1004-C19D-4948-B93A-967128931C25}" dt="2025-03-07T16:32:00.940" v="294" actId="1036"/>
        <pc:sldMkLst>
          <pc:docMk/>
          <pc:sldMk cId="1544420059" sldId="265"/>
        </pc:sldMkLst>
        <pc:spChg chg="mod">
          <ac:chgData name="Elisabeth Schmid" userId="cc7f187a-0696-4920-8f53-657cdcd99b96" providerId="ADAL" clId="{507D1004-C19D-4948-B93A-967128931C25}" dt="2025-03-07T16:32:00.940" v="294" actId="1036"/>
          <ac:spMkLst>
            <pc:docMk/>
            <pc:sldMk cId="1544420059" sldId="265"/>
            <ac:spMk id="12" creationId="{8A48215B-BB3E-F744-B352-0BACC9E6631B}"/>
          </ac:spMkLst>
        </pc:spChg>
      </pc:sldChg>
      <pc:sldChg chg="modSp mod">
        <pc:chgData name="Elisabeth Schmid" userId="cc7f187a-0696-4920-8f53-657cdcd99b96" providerId="ADAL" clId="{507D1004-C19D-4948-B93A-967128931C25}" dt="2025-03-07T16:31:21.444" v="278" actId="255"/>
        <pc:sldMkLst>
          <pc:docMk/>
          <pc:sldMk cId="1575984436" sldId="299"/>
        </pc:sldMkLst>
        <pc:spChg chg="mod">
          <ac:chgData name="Elisabeth Schmid" userId="cc7f187a-0696-4920-8f53-657cdcd99b96" providerId="ADAL" clId="{507D1004-C19D-4948-B93A-967128931C25}" dt="2025-03-07T16:31:21.444" v="278" actId="255"/>
          <ac:spMkLst>
            <pc:docMk/>
            <pc:sldMk cId="1575984436" sldId="299"/>
            <ac:spMk id="3" creationId="{365461E0-3ED8-4B40-B008-E072AA09CF02}"/>
          </ac:spMkLst>
        </pc:spChg>
        <pc:spChg chg="mod">
          <ac:chgData name="Elisabeth Schmid" userId="cc7f187a-0696-4920-8f53-657cdcd99b96" providerId="ADAL" clId="{507D1004-C19D-4948-B93A-967128931C25}" dt="2025-03-05T08:42:54.212" v="13" actId="1038"/>
          <ac:spMkLst>
            <pc:docMk/>
            <pc:sldMk cId="1575984436" sldId="299"/>
            <ac:spMk id="5" creationId="{781019EB-3261-434C-9955-9F829F147757}"/>
          </ac:spMkLst>
        </pc:spChg>
      </pc:sldChg>
      <pc:sldChg chg="modSp mod">
        <pc:chgData name="Elisabeth Schmid" userId="cc7f187a-0696-4920-8f53-657cdcd99b96" providerId="ADAL" clId="{507D1004-C19D-4948-B93A-967128931C25}" dt="2025-03-07T16:17:44.047" v="15" actId="13926"/>
        <pc:sldMkLst>
          <pc:docMk/>
          <pc:sldMk cId="1598059389" sldId="312"/>
        </pc:sldMkLst>
        <pc:spChg chg="mod">
          <ac:chgData name="Elisabeth Schmid" userId="cc7f187a-0696-4920-8f53-657cdcd99b96" providerId="ADAL" clId="{507D1004-C19D-4948-B93A-967128931C25}" dt="2025-03-07T16:17:44.047" v="15" actId="13926"/>
          <ac:spMkLst>
            <pc:docMk/>
            <pc:sldMk cId="1598059389" sldId="312"/>
            <ac:spMk id="7" creationId="{3B19D21B-13E4-C742-81C4-E8A0ED88B595}"/>
          </ac:spMkLst>
        </pc:spChg>
      </pc:sldChg>
      <pc:sldChg chg="modSp mod">
        <pc:chgData name="Elisabeth Schmid" userId="cc7f187a-0696-4920-8f53-657cdcd99b96" providerId="ADAL" clId="{507D1004-C19D-4948-B93A-967128931C25}" dt="2025-03-07T16:37:32.689" v="394" actId="1038"/>
        <pc:sldMkLst>
          <pc:docMk/>
          <pc:sldMk cId="2958280254" sldId="331"/>
        </pc:sldMkLst>
        <pc:spChg chg="mod">
          <ac:chgData name="Elisabeth Schmid" userId="cc7f187a-0696-4920-8f53-657cdcd99b96" providerId="ADAL" clId="{507D1004-C19D-4948-B93A-967128931C25}" dt="2025-03-07T16:35:55.380" v="379" actId="1036"/>
          <ac:spMkLst>
            <pc:docMk/>
            <pc:sldMk cId="2958280254" sldId="331"/>
            <ac:spMk id="13" creationId="{320238E5-8DC4-5087-2569-83DD2ADB4E16}"/>
          </ac:spMkLst>
        </pc:spChg>
        <pc:spChg chg="mod">
          <ac:chgData name="Elisabeth Schmid" userId="cc7f187a-0696-4920-8f53-657cdcd99b96" providerId="ADAL" clId="{507D1004-C19D-4948-B93A-967128931C25}" dt="2025-03-07T16:36:12.226" v="388" actId="1037"/>
          <ac:spMkLst>
            <pc:docMk/>
            <pc:sldMk cId="2958280254" sldId="331"/>
            <ac:spMk id="16" creationId="{592D2B2A-9745-A100-EB60-B9E27683BD6B}"/>
          </ac:spMkLst>
        </pc:spChg>
        <pc:spChg chg="mod">
          <ac:chgData name="Elisabeth Schmid" userId="cc7f187a-0696-4920-8f53-657cdcd99b96" providerId="ADAL" clId="{507D1004-C19D-4948-B93A-967128931C25}" dt="2025-03-07T16:37:32.689" v="394" actId="1038"/>
          <ac:spMkLst>
            <pc:docMk/>
            <pc:sldMk cId="2958280254" sldId="331"/>
            <ac:spMk id="17" creationId="{76478F72-667B-2290-B756-61482ECE43F9}"/>
          </ac:spMkLst>
        </pc:spChg>
      </pc:sldChg>
      <pc:sldChg chg="modSp mod">
        <pc:chgData name="Elisabeth Schmid" userId="cc7f187a-0696-4920-8f53-657cdcd99b96" providerId="ADAL" clId="{507D1004-C19D-4948-B93A-967128931C25}" dt="2025-03-07T16:34:49.373" v="347" actId="1038"/>
        <pc:sldMkLst>
          <pc:docMk/>
          <pc:sldMk cId="1387225359" sldId="333"/>
        </pc:sldMkLst>
        <pc:spChg chg="mod">
          <ac:chgData name="Elisabeth Schmid" userId="cc7f187a-0696-4920-8f53-657cdcd99b96" providerId="ADAL" clId="{507D1004-C19D-4948-B93A-967128931C25}" dt="2025-03-07T16:34:49.373" v="347" actId="1038"/>
          <ac:spMkLst>
            <pc:docMk/>
            <pc:sldMk cId="1387225359" sldId="333"/>
            <ac:spMk id="4" creationId="{0EF73414-ED70-2A2C-8E34-59BD0C66743F}"/>
          </ac:spMkLst>
        </pc:spChg>
      </pc:sldChg>
      <pc:sldChg chg="modSp mod">
        <pc:chgData name="Elisabeth Schmid" userId="cc7f187a-0696-4920-8f53-657cdcd99b96" providerId="ADAL" clId="{507D1004-C19D-4948-B93A-967128931C25}" dt="2025-03-07T16:34:00.096" v="316" actId="20577"/>
        <pc:sldMkLst>
          <pc:docMk/>
          <pc:sldMk cId="2285632861" sldId="335"/>
        </pc:sldMkLst>
        <pc:spChg chg="mod">
          <ac:chgData name="Elisabeth Schmid" userId="cc7f187a-0696-4920-8f53-657cdcd99b96" providerId="ADAL" clId="{507D1004-C19D-4948-B93A-967128931C25}" dt="2025-03-07T16:34:00.096" v="316" actId="20577"/>
          <ac:spMkLst>
            <pc:docMk/>
            <pc:sldMk cId="2285632861" sldId="335"/>
            <ac:spMk id="19" creationId="{945E03B7-7205-4DF8-52C6-92B9F6CBD83C}"/>
          </ac:spMkLst>
        </pc:spChg>
        <pc:spChg chg="mod">
          <ac:chgData name="Elisabeth Schmid" userId="cc7f187a-0696-4920-8f53-657cdcd99b96" providerId="ADAL" clId="{507D1004-C19D-4948-B93A-967128931C25}" dt="2025-03-07T16:32:38.314" v="315" actId="1035"/>
          <ac:spMkLst>
            <pc:docMk/>
            <pc:sldMk cId="2285632861" sldId="335"/>
            <ac:spMk id="21" creationId="{191B7883-5277-1E3E-B47A-DF8D2EB45CC3}"/>
          </ac:spMkLst>
        </pc:spChg>
      </pc:sldChg>
      <pc:sldChg chg="addSp delSp modSp mod">
        <pc:chgData name="Elisabeth Schmid" userId="cc7f187a-0696-4920-8f53-657cdcd99b96" providerId="ADAL" clId="{507D1004-C19D-4948-B93A-967128931C25}" dt="2025-03-07T16:30:51.188" v="277" actId="1035"/>
        <pc:sldMkLst>
          <pc:docMk/>
          <pc:sldMk cId="129463405" sldId="865"/>
        </pc:sldMkLst>
        <pc:spChg chg="mod">
          <ac:chgData name="Elisabeth Schmid" userId="cc7f187a-0696-4920-8f53-657cdcd99b96" providerId="ADAL" clId="{507D1004-C19D-4948-B93A-967128931C25}" dt="2025-03-07T16:21:32.931" v="175" actId="1035"/>
          <ac:spMkLst>
            <pc:docMk/>
            <pc:sldMk cId="129463405" sldId="865"/>
            <ac:spMk id="2" creationId="{09ADA44A-1635-F685-8CA7-A273A4167DA0}"/>
          </ac:spMkLst>
        </pc:spChg>
        <pc:spChg chg="mod">
          <ac:chgData name="Elisabeth Schmid" userId="cc7f187a-0696-4920-8f53-657cdcd99b96" providerId="ADAL" clId="{507D1004-C19D-4948-B93A-967128931C25}" dt="2025-03-07T16:30:41.712" v="271" actId="1076"/>
          <ac:spMkLst>
            <pc:docMk/>
            <pc:sldMk cId="129463405" sldId="865"/>
            <ac:spMk id="3" creationId="{F3BDC2BA-3DC0-5899-A0B5-06843B546DF7}"/>
          </ac:spMkLst>
        </pc:spChg>
        <pc:spChg chg="mod">
          <ac:chgData name="Elisabeth Schmid" userId="cc7f187a-0696-4920-8f53-657cdcd99b96" providerId="ADAL" clId="{507D1004-C19D-4948-B93A-967128931C25}" dt="2025-03-07T16:30:19.550" v="268" actId="1036"/>
          <ac:spMkLst>
            <pc:docMk/>
            <pc:sldMk cId="129463405" sldId="865"/>
            <ac:spMk id="5" creationId="{5ADBFAAE-9595-6C78-7D76-B0FDB483DBC0}"/>
          </ac:spMkLst>
        </pc:spChg>
        <pc:spChg chg="add mod">
          <ac:chgData name="Elisabeth Schmid" userId="cc7f187a-0696-4920-8f53-657cdcd99b96" providerId="ADAL" clId="{507D1004-C19D-4948-B93A-967128931C25}" dt="2025-03-07T16:30:51.188" v="277" actId="1035"/>
          <ac:spMkLst>
            <pc:docMk/>
            <pc:sldMk cId="129463405" sldId="865"/>
            <ac:spMk id="10" creationId="{9E45A82B-0F27-C5D5-3D28-83F159746DA8}"/>
          </ac:spMkLst>
        </pc:spChg>
      </pc:sldChg>
    </pc:docChg>
  </pc:docChgLst>
  <pc:docChgLst>
    <pc:chgData name="Elisabeth Schmid" userId="cc7f187a-0696-4920-8f53-657cdcd99b96" providerId="ADAL" clId="{5C9876DD-6555-E04C-BCB5-EC6E747C6786}"/>
    <pc:docChg chg="modSld">
      <pc:chgData name="Elisabeth Schmid" userId="cc7f187a-0696-4920-8f53-657cdcd99b96" providerId="ADAL" clId="{5C9876DD-6555-E04C-BCB5-EC6E747C6786}" dt="2023-07-07T10:09:10.272" v="5" actId="1036"/>
      <pc:docMkLst>
        <pc:docMk/>
      </pc:docMkLst>
      <pc:sldChg chg="modSp mod">
        <pc:chgData name="Elisabeth Schmid" userId="cc7f187a-0696-4920-8f53-657cdcd99b96" providerId="ADAL" clId="{5C9876DD-6555-E04C-BCB5-EC6E747C6786}" dt="2023-07-07T10:09:01.081" v="0" actId="1076"/>
        <pc:sldMkLst>
          <pc:docMk/>
          <pc:sldMk cId="2527618884" sldId="315"/>
        </pc:sldMkLst>
      </pc:sldChg>
      <pc:sldChg chg="modSp mod">
        <pc:chgData name="Elisabeth Schmid" userId="cc7f187a-0696-4920-8f53-657cdcd99b96" providerId="ADAL" clId="{5C9876DD-6555-E04C-BCB5-EC6E747C6786}" dt="2023-07-07T10:09:10.272" v="5" actId="1036"/>
        <pc:sldMkLst>
          <pc:docMk/>
          <pc:sldMk cId="3271457351" sldId="321"/>
        </pc:sldMkLst>
      </pc:sldChg>
    </pc:docChg>
  </pc:docChgLst>
  <pc:docChgLst>
    <pc:chgData name="Veronica Meneghello" userId="S::veronica.meneghello@icons.it::6732dc7b-f3f2-4736-9733-424a4a187c9a" providerId="AD" clId="Web-{EF8A2CDE-268C-93EA-7071-7488340F5E77}"/>
    <pc:docChg chg="modSld">
      <pc:chgData name="Veronica Meneghello" userId="S::veronica.meneghello@icons.it::6732dc7b-f3f2-4736-9733-424a4a187c9a" providerId="AD" clId="Web-{EF8A2CDE-268C-93EA-7071-7488340F5E77}" dt="2025-03-14T08:13:15.380" v="1" actId="20577"/>
      <pc:docMkLst>
        <pc:docMk/>
      </pc:docMkLst>
      <pc:sldChg chg="modSp">
        <pc:chgData name="Veronica Meneghello" userId="S::veronica.meneghello@icons.it::6732dc7b-f3f2-4736-9733-424a4a187c9a" providerId="AD" clId="Web-{EF8A2CDE-268C-93EA-7071-7488340F5E77}" dt="2025-03-14T08:13:15.380" v="1" actId="20577"/>
        <pc:sldMkLst>
          <pc:docMk/>
          <pc:sldMk cId="1575984436" sldId="299"/>
        </pc:sldMkLst>
        <pc:spChg chg="mod">
          <ac:chgData name="Veronica Meneghello" userId="S::veronica.meneghello@icons.it::6732dc7b-f3f2-4736-9733-424a4a187c9a" providerId="AD" clId="Web-{EF8A2CDE-268C-93EA-7071-7488340F5E77}" dt="2025-03-14T08:13:15.380" v="1" actId="20577"/>
          <ac:spMkLst>
            <pc:docMk/>
            <pc:sldMk cId="1575984436" sldId="299"/>
            <ac:spMk id="3" creationId="{365461E0-3ED8-4B40-B008-E072AA09CF02}"/>
          </ac:spMkLst>
        </pc:spChg>
      </pc:sldChg>
    </pc:docChg>
  </pc:docChgLst>
  <pc:docChgLst>
    <pc:chgData name="Elisabeth Schmid" userId="cc7f187a-0696-4920-8f53-657cdcd99b96" providerId="ADAL" clId="{AEB51D38-B381-E041-A98D-889749F25F27}"/>
    <pc:docChg chg="custSel addSld modSld">
      <pc:chgData name="Elisabeth Schmid" userId="cc7f187a-0696-4920-8f53-657cdcd99b96" providerId="ADAL" clId="{AEB51D38-B381-E041-A98D-889749F25F27}" dt="2024-10-14T14:07:45.811" v="21" actId="20577"/>
      <pc:docMkLst>
        <pc:docMk/>
      </pc:docMkLst>
      <pc:sldChg chg="modSp mod">
        <pc:chgData name="Elisabeth Schmid" userId="cc7f187a-0696-4920-8f53-657cdcd99b96" providerId="ADAL" clId="{AEB51D38-B381-E041-A98D-889749F25F27}" dt="2024-10-14T14:07:45.811" v="21" actId="20577"/>
        <pc:sldMkLst>
          <pc:docMk/>
          <pc:sldMk cId="1353850072" sldId="308"/>
        </pc:sldMkLst>
      </pc:sldChg>
      <pc:sldChg chg="addSp delSp modSp add mod">
        <pc:chgData name="Elisabeth Schmid" userId="cc7f187a-0696-4920-8f53-657cdcd99b96" providerId="ADAL" clId="{AEB51D38-B381-E041-A98D-889749F25F27}" dt="2024-10-14T09:05:41.589" v="18" actId="12"/>
        <pc:sldMkLst>
          <pc:docMk/>
          <pc:sldMk cId="2437627367" sldId="328"/>
        </pc:sldMkLst>
      </pc:sldChg>
    </pc:docChg>
  </pc:docChgLst>
  <pc:docChgLst>
    <pc:chgData name="Serena Lischetti" userId="S::serena.lischetti@icons.it::946086bc-df1b-458f-8c85-3a2ff6f865a4" providerId="AD" clId="Web-{FECD6EFD-E7C5-3C79-8F47-76FB84AC7FB8}"/>
    <pc:docChg chg="addSld delSld modSld">
      <pc:chgData name="Serena Lischetti" userId="S::serena.lischetti@icons.it::946086bc-df1b-458f-8c85-3a2ff6f865a4" providerId="AD" clId="Web-{FECD6EFD-E7C5-3C79-8F47-76FB84AC7FB8}" dt="2025-03-18T16:00:59.837" v="3"/>
      <pc:docMkLst>
        <pc:docMk/>
      </pc:docMkLst>
      <pc:sldChg chg="add del">
        <pc:chgData name="Serena Lischetti" userId="S::serena.lischetti@icons.it::946086bc-df1b-458f-8c85-3a2ff6f865a4" providerId="AD" clId="Web-{FECD6EFD-E7C5-3C79-8F47-76FB84AC7FB8}" dt="2025-03-18T16:00:59.837" v="3"/>
        <pc:sldMkLst>
          <pc:docMk/>
          <pc:sldMk cId="1544420059" sldId="265"/>
        </pc:sldMkLst>
      </pc:sldChg>
      <pc:sldChg chg="modSp">
        <pc:chgData name="Serena Lischetti" userId="S::serena.lischetti@icons.it::946086bc-df1b-458f-8c85-3a2ff6f865a4" providerId="AD" clId="Web-{FECD6EFD-E7C5-3C79-8F47-76FB84AC7FB8}" dt="2025-03-18T15:55:22.188" v="1" actId="1076"/>
        <pc:sldMkLst>
          <pc:docMk/>
          <pc:sldMk cId="4071474016" sldId="863"/>
        </pc:sldMkLst>
        <pc:spChg chg="mod">
          <ac:chgData name="Serena Lischetti" userId="S::serena.lischetti@icons.it::946086bc-df1b-458f-8c85-3a2ff6f865a4" providerId="AD" clId="Web-{FECD6EFD-E7C5-3C79-8F47-76FB84AC7FB8}" dt="2025-03-18T15:55:22.188" v="1" actId="1076"/>
          <ac:spMkLst>
            <pc:docMk/>
            <pc:sldMk cId="4071474016" sldId="863"/>
            <ac:spMk id="6" creationId="{BC891355-E7AE-476A-980D-8A4F3A646FF3}"/>
          </ac:spMkLst>
        </pc:spChg>
      </pc:sldChg>
    </pc:docChg>
  </pc:docChgLst>
  <pc:docChgLst>
    <pc:chgData name="Elisabeth Schmid" userId="cc7f187a-0696-4920-8f53-657cdcd99b96" providerId="ADAL" clId="{B5CB51BC-353E-3B4D-BBA1-D18C9CBD7AB4}"/>
    <pc:docChg chg="custSel addSld delSld modSld">
      <pc:chgData name="Elisabeth Schmid" userId="cc7f187a-0696-4920-8f53-657cdcd99b96" providerId="ADAL" clId="{B5CB51BC-353E-3B4D-BBA1-D18C9CBD7AB4}" dt="2025-03-16T19:34:39.567" v="41" actId="1035"/>
      <pc:docMkLst>
        <pc:docMk/>
      </pc:docMkLst>
      <pc:sldChg chg="del">
        <pc:chgData name="Elisabeth Schmid" userId="cc7f187a-0696-4920-8f53-657cdcd99b96" providerId="ADAL" clId="{B5CB51BC-353E-3B4D-BBA1-D18C9CBD7AB4}" dt="2025-03-16T19:33:09.714" v="6" actId="2696"/>
        <pc:sldMkLst>
          <pc:docMk/>
          <pc:sldMk cId="4184046311" sldId="291"/>
        </pc:sldMkLst>
      </pc:sldChg>
      <pc:sldChg chg="del">
        <pc:chgData name="Elisabeth Schmid" userId="cc7f187a-0696-4920-8f53-657cdcd99b96" providerId="ADAL" clId="{B5CB51BC-353E-3B4D-BBA1-D18C9CBD7AB4}" dt="2025-03-16T19:32:20.418" v="4" actId="2696"/>
        <pc:sldMkLst>
          <pc:docMk/>
          <pc:sldMk cId="1488927468" sldId="310"/>
        </pc:sldMkLst>
      </pc:sldChg>
      <pc:sldChg chg="modSp mod">
        <pc:chgData name="Elisabeth Schmid" userId="cc7f187a-0696-4920-8f53-657cdcd99b96" providerId="ADAL" clId="{B5CB51BC-353E-3B4D-BBA1-D18C9CBD7AB4}" dt="2025-03-16T19:34:06.554" v="16" actId="1037"/>
        <pc:sldMkLst>
          <pc:docMk/>
          <pc:sldMk cId="1505131775" sldId="319"/>
        </pc:sldMkLst>
        <pc:spChg chg="mod">
          <ac:chgData name="Elisabeth Schmid" userId="cc7f187a-0696-4920-8f53-657cdcd99b96" providerId="ADAL" clId="{B5CB51BC-353E-3B4D-BBA1-D18C9CBD7AB4}" dt="2025-03-16T19:34:06.554" v="16" actId="1037"/>
          <ac:spMkLst>
            <pc:docMk/>
            <pc:sldMk cId="1505131775" sldId="319"/>
            <ac:spMk id="7" creationId="{62B76240-C318-5D8D-133F-AA83008C64E0}"/>
          </ac:spMkLst>
        </pc:spChg>
      </pc:sldChg>
      <pc:sldChg chg="modSp mod">
        <pc:chgData name="Elisabeth Schmid" userId="cc7f187a-0696-4920-8f53-657cdcd99b96" providerId="ADAL" clId="{B5CB51BC-353E-3B4D-BBA1-D18C9CBD7AB4}" dt="2025-03-16T19:34:21.174" v="32" actId="1037"/>
        <pc:sldMkLst>
          <pc:docMk/>
          <pc:sldMk cId="2539580128" sldId="320"/>
        </pc:sldMkLst>
        <pc:spChg chg="mod">
          <ac:chgData name="Elisabeth Schmid" userId="cc7f187a-0696-4920-8f53-657cdcd99b96" providerId="ADAL" clId="{B5CB51BC-353E-3B4D-BBA1-D18C9CBD7AB4}" dt="2025-03-16T19:34:21.174" v="32" actId="1037"/>
          <ac:spMkLst>
            <pc:docMk/>
            <pc:sldMk cId="2539580128" sldId="320"/>
            <ac:spMk id="5" creationId="{E1101A11-EF57-0D09-FC99-B5600BE65AB8}"/>
          </ac:spMkLst>
        </pc:spChg>
      </pc:sldChg>
      <pc:sldChg chg="modSp mod">
        <pc:chgData name="Elisabeth Schmid" userId="cc7f187a-0696-4920-8f53-657cdcd99b96" providerId="ADAL" clId="{B5CB51BC-353E-3B4D-BBA1-D18C9CBD7AB4}" dt="2025-03-16T19:34:39.567" v="41" actId="1035"/>
        <pc:sldMkLst>
          <pc:docMk/>
          <pc:sldMk cId="2244271525" sldId="321"/>
        </pc:sldMkLst>
        <pc:spChg chg="mod">
          <ac:chgData name="Elisabeth Schmid" userId="cc7f187a-0696-4920-8f53-657cdcd99b96" providerId="ADAL" clId="{B5CB51BC-353E-3B4D-BBA1-D18C9CBD7AB4}" dt="2025-03-16T19:34:39.567" v="41" actId="1035"/>
          <ac:spMkLst>
            <pc:docMk/>
            <pc:sldMk cId="2244271525" sldId="321"/>
            <ac:spMk id="2" creationId="{97F45B46-7746-3529-CAA2-9373BF605A09}"/>
          </ac:spMkLst>
        </pc:spChg>
        <pc:spChg chg="mod">
          <ac:chgData name="Elisabeth Schmid" userId="cc7f187a-0696-4920-8f53-657cdcd99b96" providerId="ADAL" clId="{B5CB51BC-353E-3B4D-BBA1-D18C9CBD7AB4}" dt="2025-03-16T19:34:39.567" v="41" actId="1035"/>
          <ac:spMkLst>
            <pc:docMk/>
            <pc:sldMk cId="2244271525" sldId="321"/>
            <ac:spMk id="4" creationId="{C692E919-AC87-4521-560D-B9FE5763458D}"/>
          </ac:spMkLst>
        </pc:spChg>
        <pc:spChg chg="mod">
          <ac:chgData name="Elisabeth Schmid" userId="cc7f187a-0696-4920-8f53-657cdcd99b96" providerId="ADAL" clId="{B5CB51BC-353E-3B4D-BBA1-D18C9CBD7AB4}" dt="2025-03-16T19:34:39.567" v="41" actId="1035"/>
          <ac:spMkLst>
            <pc:docMk/>
            <pc:sldMk cId="2244271525" sldId="321"/>
            <ac:spMk id="5" creationId="{A73A382E-123D-37E0-4BD8-8C1BAC69450B}"/>
          </ac:spMkLst>
        </pc:spChg>
        <pc:picChg chg="mod">
          <ac:chgData name="Elisabeth Schmid" userId="cc7f187a-0696-4920-8f53-657cdcd99b96" providerId="ADAL" clId="{B5CB51BC-353E-3B4D-BBA1-D18C9CBD7AB4}" dt="2025-03-16T19:34:39.567" v="41" actId="1035"/>
          <ac:picMkLst>
            <pc:docMk/>
            <pc:sldMk cId="2244271525" sldId="321"/>
            <ac:picMk id="3" creationId="{AC5AB100-3F65-1AC1-37B8-BD73E06B4E9B}"/>
          </ac:picMkLst>
        </pc:picChg>
        <pc:picChg chg="mod">
          <ac:chgData name="Elisabeth Schmid" userId="cc7f187a-0696-4920-8f53-657cdcd99b96" providerId="ADAL" clId="{B5CB51BC-353E-3B4D-BBA1-D18C9CBD7AB4}" dt="2025-03-16T19:34:39.567" v="41" actId="1035"/>
          <ac:picMkLst>
            <pc:docMk/>
            <pc:sldMk cId="2244271525" sldId="321"/>
            <ac:picMk id="6" creationId="{815C5B4D-137F-3B34-9936-5DE992F87A54}"/>
          </ac:picMkLst>
        </pc:picChg>
        <pc:picChg chg="mod">
          <ac:chgData name="Elisabeth Schmid" userId="cc7f187a-0696-4920-8f53-657cdcd99b96" providerId="ADAL" clId="{B5CB51BC-353E-3B4D-BBA1-D18C9CBD7AB4}" dt="2025-03-16T19:34:39.567" v="41" actId="1035"/>
          <ac:picMkLst>
            <pc:docMk/>
            <pc:sldMk cId="2244271525" sldId="321"/>
            <ac:picMk id="9" creationId="{CB47A4F5-692E-0587-A98A-F0BDFDDC31E7}"/>
          </ac:picMkLst>
        </pc:picChg>
      </pc:sldChg>
      <pc:sldChg chg="modSp mod">
        <pc:chgData name="Elisabeth Schmid" userId="cc7f187a-0696-4920-8f53-657cdcd99b96" providerId="ADAL" clId="{B5CB51BC-353E-3B4D-BBA1-D18C9CBD7AB4}" dt="2025-03-16T19:34:13.333" v="24" actId="1037"/>
        <pc:sldMkLst>
          <pc:docMk/>
          <pc:sldMk cId="3763918059" sldId="322"/>
        </pc:sldMkLst>
        <pc:spChg chg="mod">
          <ac:chgData name="Elisabeth Schmid" userId="cc7f187a-0696-4920-8f53-657cdcd99b96" providerId="ADAL" clId="{B5CB51BC-353E-3B4D-BBA1-D18C9CBD7AB4}" dt="2025-03-16T19:34:13.333" v="24" actId="1037"/>
          <ac:spMkLst>
            <pc:docMk/>
            <pc:sldMk cId="3763918059" sldId="322"/>
            <ac:spMk id="66" creationId="{F854F03C-D6DE-B040-B057-B4B4F51264A1}"/>
          </ac:spMkLst>
        </pc:spChg>
      </pc:sldChg>
      <pc:sldChg chg="delSp modSp del mod">
        <pc:chgData name="Elisabeth Schmid" userId="cc7f187a-0696-4920-8f53-657cdcd99b96" providerId="ADAL" clId="{B5CB51BC-353E-3B4D-BBA1-D18C9CBD7AB4}" dt="2025-03-16T19:32:20.418" v="4" actId="2696"/>
        <pc:sldMkLst>
          <pc:docMk/>
          <pc:sldMk cId="418715391" sldId="862"/>
        </pc:sldMkLst>
      </pc:sldChg>
      <pc:sldChg chg="add">
        <pc:chgData name="Elisabeth Schmid" userId="cc7f187a-0696-4920-8f53-657cdcd99b96" providerId="ADAL" clId="{B5CB51BC-353E-3B4D-BBA1-D18C9CBD7AB4}" dt="2025-03-16T19:32:13.445" v="3"/>
        <pc:sldMkLst>
          <pc:docMk/>
          <pc:sldMk cId="3099470107" sldId="868"/>
        </pc:sldMkLst>
      </pc:sldChg>
      <pc:sldChg chg="add">
        <pc:chgData name="Elisabeth Schmid" userId="cc7f187a-0696-4920-8f53-657cdcd99b96" providerId="ADAL" clId="{B5CB51BC-353E-3B4D-BBA1-D18C9CBD7AB4}" dt="2025-03-16T19:32:13.445" v="3"/>
        <pc:sldMkLst>
          <pc:docMk/>
          <pc:sldMk cId="3580900129" sldId="869"/>
        </pc:sldMkLst>
      </pc:sldChg>
      <pc:sldChg chg="add">
        <pc:chgData name="Elisabeth Schmid" userId="cc7f187a-0696-4920-8f53-657cdcd99b96" providerId="ADAL" clId="{B5CB51BC-353E-3B4D-BBA1-D18C9CBD7AB4}" dt="2025-03-16T19:33:03.495" v="5"/>
        <pc:sldMkLst>
          <pc:docMk/>
          <pc:sldMk cId="2634409127" sldId="870"/>
        </pc:sldMkLst>
      </pc:sldChg>
    </pc:docChg>
  </pc:docChgLst>
  <pc:docChgLst>
    <pc:chgData name="Serena Lischetti" userId="S::serena.lischetti@icons.it::946086bc-df1b-458f-8c85-3a2ff6f865a4" providerId="AD" clId="Web-{77A6D69B-6008-1268-4765-C198AF1C1E72}"/>
    <pc:docChg chg="addSld delSld modSld sldOrd">
      <pc:chgData name="Serena Lischetti" userId="S::serena.lischetti@icons.it::946086bc-df1b-458f-8c85-3a2ff6f865a4" providerId="AD" clId="Web-{77A6D69B-6008-1268-4765-C198AF1C1E72}" dt="2025-01-24T11:15:41.192" v="5" actId="1076"/>
      <pc:docMkLst>
        <pc:docMk/>
      </pc:docMkLst>
      <pc:sldChg chg="del">
        <pc:chgData name="Serena Lischetti" userId="S::serena.lischetti@icons.it::946086bc-df1b-458f-8c85-3a2ff6f865a4" providerId="AD" clId="Web-{77A6D69B-6008-1268-4765-C198AF1C1E72}" dt="2025-01-24T11:15:10.269" v="1"/>
        <pc:sldMkLst>
          <pc:docMk/>
          <pc:sldMk cId="391745270" sldId="262"/>
        </pc:sldMkLst>
      </pc:sldChg>
      <pc:sldChg chg="modSp add ord">
        <pc:chgData name="Serena Lischetti" userId="S::serena.lischetti@icons.it::946086bc-df1b-458f-8c85-3a2ff6f865a4" providerId="AD" clId="Web-{77A6D69B-6008-1268-4765-C198AF1C1E72}" dt="2025-01-24T11:15:41.192" v="5" actId="1076"/>
        <pc:sldMkLst>
          <pc:docMk/>
          <pc:sldMk cId="2712270991" sldId="329"/>
        </pc:sldMkLst>
      </pc:sldChg>
    </pc:docChg>
  </pc:docChgLst>
  <pc:docChgLst>
    <pc:chgData name="Serena Lischetti" userId="S::serena.lischetti@icons.it::946086bc-df1b-458f-8c85-3a2ff6f865a4" providerId="AD" clId="Web-{7CBE2A6C-7401-7B6B-84EC-A2CF37094BC7}"/>
    <pc:docChg chg="addSld delSld">
      <pc:chgData name="Serena Lischetti" userId="S::serena.lischetti@icons.it::946086bc-df1b-458f-8c85-3a2ff6f865a4" providerId="AD" clId="Web-{7CBE2A6C-7401-7B6B-84EC-A2CF37094BC7}" dt="2025-01-20T09:22:38.150" v="1"/>
      <pc:docMkLst>
        <pc:docMk/>
      </pc:docMkLst>
      <pc:sldChg chg="add del">
        <pc:chgData name="Serena Lischetti" userId="S::serena.lischetti@icons.it::946086bc-df1b-458f-8c85-3a2ff6f865a4" providerId="AD" clId="Web-{7CBE2A6C-7401-7B6B-84EC-A2CF37094BC7}" dt="2025-01-20T09:22:38.150" v="1"/>
        <pc:sldMkLst>
          <pc:docMk/>
          <pc:sldMk cId="391745270" sldId="262"/>
        </pc:sldMkLst>
      </pc:sldChg>
    </pc:docChg>
  </pc:docChgLst>
  <pc:docChgLst>
    <pc:chgData name="Mathilde Paquet" userId="a7dbe823-6e10-4cb8-896c-42e1526d3727" providerId="ADAL" clId="{7AA16FCA-5778-D341-94B1-EED3CFB1447B}"/>
    <pc:docChg chg="modSld">
      <pc:chgData name="Mathilde Paquet" userId="a7dbe823-6e10-4cb8-896c-42e1526d3727" providerId="ADAL" clId="{7AA16FCA-5778-D341-94B1-EED3CFB1447B}" dt="2025-03-18T14:52:00.819" v="12" actId="20577"/>
      <pc:docMkLst>
        <pc:docMk/>
      </pc:docMkLst>
      <pc:sldChg chg="modSp mod">
        <pc:chgData name="Mathilde Paquet" userId="a7dbe823-6e10-4cb8-896c-42e1526d3727" providerId="ADAL" clId="{7AA16FCA-5778-D341-94B1-EED3CFB1447B}" dt="2025-03-18T14:52:00.819" v="12" actId="20577"/>
        <pc:sldMkLst>
          <pc:docMk/>
          <pc:sldMk cId="1353850072" sldId="308"/>
        </pc:sldMkLst>
        <pc:spChg chg="mod">
          <ac:chgData name="Mathilde Paquet" userId="a7dbe823-6e10-4cb8-896c-42e1526d3727" providerId="ADAL" clId="{7AA16FCA-5778-D341-94B1-EED3CFB1447B}" dt="2025-03-18T14:52:00.819" v="12" actId="20577"/>
          <ac:spMkLst>
            <pc:docMk/>
            <pc:sldMk cId="1353850072" sldId="308"/>
            <ac:spMk id="15" creationId="{015755C7-C6DF-CF40-890E-5B175C294F68}"/>
          </ac:spMkLst>
        </pc:spChg>
      </pc:sldChg>
      <pc:sldChg chg="modSp mod">
        <pc:chgData name="Mathilde Paquet" userId="a7dbe823-6e10-4cb8-896c-42e1526d3727" providerId="ADAL" clId="{7AA16FCA-5778-D341-94B1-EED3CFB1447B}" dt="2025-03-18T14:51:30.689" v="8" actId="1076"/>
        <pc:sldMkLst>
          <pc:docMk/>
          <pc:sldMk cId="3358413623" sldId="332"/>
        </pc:sldMkLst>
        <pc:spChg chg="mod">
          <ac:chgData name="Mathilde Paquet" userId="a7dbe823-6e10-4cb8-896c-42e1526d3727" providerId="ADAL" clId="{7AA16FCA-5778-D341-94B1-EED3CFB1447B}" dt="2025-03-18T14:51:04.472" v="5" actId="13926"/>
          <ac:spMkLst>
            <pc:docMk/>
            <pc:sldMk cId="3358413623" sldId="332"/>
            <ac:spMk id="3" creationId="{4375592F-200A-1267-0FEC-6571CF085E92}"/>
          </ac:spMkLst>
        </pc:spChg>
        <pc:spChg chg="mod">
          <ac:chgData name="Mathilde Paquet" userId="a7dbe823-6e10-4cb8-896c-42e1526d3727" providerId="ADAL" clId="{7AA16FCA-5778-D341-94B1-EED3CFB1447B}" dt="2025-03-18T14:50:48.672" v="3" actId="13926"/>
          <ac:spMkLst>
            <pc:docMk/>
            <pc:sldMk cId="3358413623" sldId="332"/>
            <ac:spMk id="5" creationId="{CCF27BCA-97F6-96B0-6E56-82BE52A5ECDB}"/>
          </ac:spMkLst>
        </pc:spChg>
        <pc:spChg chg="mod">
          <ac:chgData name="Mathilde Paquet" userId="a7dbe823-6e10-4cb8-896c-42e1526d3727" providerId="ADAL" clId="{7AA16FCA-5778-D341-94B1-EED3CFB1447B}" dt="2025-03-18T14:51:30.689" v="8" actId="1076"/>
          <ac:spMkLst>
            <pc:docMk/>
            <pc:sldMk cId="3358413623" sldId="332"/>
            <ac:spMk id="14" creationId="{390E4B6A-1DAB-7F34-617E-C26F9D08291B}"/>
          </ac:spMkLst>
        </pc:spChg>
      </pc:sldChg>
      <pc:sldChg chg="modSp mod">
        <pc:chgData name="Mathilde Paquet" userId="a7dbe823-6e10-4cb8-896c-42e1526d3727" providerId="ADAL" clId="{7AA16FCA-5778-D341-94B1-EED3CFB1447B}" dt="2025-03-18T14:50:23.868" v="1" actId="13926"/>
        <pc:sldMkLst>
          <pc:docMk/>
          <pc:sldMk cId="129463405" sldId="865"/>
        </pc:sldMkLst>
        <pc:spChg chg="mod">
          <ac:chgData name="Mathilde Paquet" userId="a7dbe823-6e10-4cb8-896c-42e1526d3727" providerId="ADAL" clId="{7AA16FCA-5778-D341-94B1-EED3CFB1447B}" dt="2025-03-18T14:50:23.868" v="1" actId="13926"/>
          <ac:spMkLst>
            <pc:docMk/>
            <pc:sldMk cId="129463405" sldId="865"/>
            <ac:spMk id="3" creationId="{F3BDC2BA-3DC0-5899-A0B5-06843B546DF7}"/>
          </ac:spMkLst>
        </pc:spChg>
      </pc:sldChg>
    </pc:docChg>
  </pc:docChgLst>
  <pc:docChgLst>
    <pc:chgData name="Elisabeth Schmid" userId="cc7f187a-0696-4920-8f53-657cdcd99b96" providerId="ADAL" clId="{8C65EE96-3099-2D4B-9038-D73D088E29E8}"/>
    <pc:docChg chg="undo custSel modSld">
      <pc:chgData name="Elisabeth Schmid" userId="cc7f187a-0696-4920-8f53-657cdcd99b96" providerId="ADAL" clId="{8C65EE96-3099-2D4B-9038-D73D088E29E8}" dt="2024-02-29T18:50:40.183" v="298" actId="20577"/>
      <pc:docMkLst>
        <pc:docMk/>
      </pc:docMkLst>
      <pc:sldChg chg="addSp delSp modSp mod">
        <pc:chgData name="Elisabeth Schmid" userId="cc7f187a-0696-4920-8f53-657cdcd99b96" providerId="ADAL" clId="{8C65EE96-3099-2D4B-9038-D73D088E29E8}" dt="2024-02-26T13:28:33.807" v="107" actId="14100"/>
        <pc:sldMkLst>
          <pc:docMk/>
          <pc:sldMk cId="579190896" sldId="281"/>
        </pc:sldMkLst>
      </pc:sldChg>
      <pc:sldChg chg="modSp mod">
        <pc:chgData name="Elisabeth Schmid" userId="cc7f187a-0696-4920-8f53-657cdcd99b96" providerId="ADAL" clId="{8C65EE96-3099-2D4B-9038-D73D088E29E8}" dt="2024-02-29T18:43:46.294" v="208" actId="113"/>
        <pc:sldMkLst>
          <pc:docMk/>
          <pc:sldMk cId="3459417578" sldId="297"/>
        </pc:sldMkLst>
      </pc:sldChg>
      <pc:sldChg chg="modSp mod">
        <pc:chgData name="Elisabeth Schmid" userId="cc7f187a-0696-4920-8f53-657cdcd99b96" providerId="ADAL" clId="{8C65EE96-3099-2D4B-9038-D73D088E29E8}" dt="2024-02-29T18:50:40.183" v="298" actId="20577"/>
        <pc:sldMkLst>
          <pc:docMk/>
          <pc:sldMk cId="1353850072" sldId="308"/>
        </pc:sldMkLst>
      </pc:sldChg>
      <pc:sldChg chg="addSp modSp mod">
        <pc:chgData name="Elisabeth Schmid" userId="cc7f187a-0696-4920-8f53-657cdcd99b96" providerId="ADAL" clId="{8C65EE96-3099-2D4B-9038-D73D088E29E8}" dt="2024-02-26T13:24:15.792" v="71" actId="1036"/>
        <pc:sldMkLst>
          <pc:docMk/>
          <pc:sldMk cId="1488927468" sldId="310"/>
        </pc:sldMkLst>
      </pc:sldChg>
      <pc:sldChg chg="modSp mod">
        <pc:chgData name="Elisabeth Schmid" userId="cc7f187a-0696-4920-8f53-657cdcd99b96" providerId="ADAL" clId="{8C65EE96-3099-2D4B-9038-D73D088E29E8}" dt="2024-02-26T13:16:53.062" v="45" actId="1036"/>
        <pc:sldMkLst>
          <pc:docMk/>
          <pc:sldMk cId="793933513" sldId="313"/>
        </pc:sldMkLst>
      </pc:sldChg>
      <pc:sldChg chg="addSp delSp modSp mod">
        <pc:chgData name="Elisabeth Schmid" userId="cc7f187a-0696-4920-8f53-657cdcd99b96" providerId="ADAL" clId="{8C65EE96-3099-2D4B-9038-D73D088E29E8}" dt="2024-02-26T13:34:24.982" v="144" actId="1038"/>
        <pc:sldMkLst>
          <pc:docMk/>
          <pc:sldMk cId="2527618884" sldId="315"/>
        </pc:sldMkLst>
      </pc:sldChg>
      <pc:sldChg chg="modSp mod">
        <pc:chgData name="Elisabeth Schmid" userId="cc7f187a-0696-4920-8f53-657cdcd99b96" providerId="ADAL" clId="{8C65EE96-3099-2D4B-9038-D73D088E29E8}" dt="2024-02-29T18:44:51.090" v="273" actId="1037"/>
        <pc:sldMkLst>
          <pc:docMk/>
          <pc:sldMk cId="3424133020" sldId="316"/>
        </pc:sldMkLst>
      </pc:sldChg>
      <pc:sldChg chg="addSp modSp mod">
        <pc:chgData name="Elisabeth Schmid" userId="cc7f187a-0696-4920-8f53-657cdcd99b96" providerId="ADAL" clId="{8C65EE96-3099-2D4B-9038-D73D088E29E8}" dt="2024-02-29T18:46:21.015" v="294" actId="1037"/>
        <pc:sldMkLst>
          <pc:docMk/>
          <pc:sldMk cId="1007655404" sldId="317"/>
        </pc:sldMkLst>
      </pc:sldChg>
    </pc:docChg>
  </pc:docChgLst>
  <pc:docChgLst>
    <pc:chgData name="Serena Lischetti" userId="946086bc-df1b-458f-8c85-3a2ff6f865a4" providerId="ADAL" clId="{CF691790-A028-41E0-BC14-C9BA98C4ED5D}"/>
    <pc:docChg chg="modSld">
      <pc:chgData name="Serena Lischetti" userId="946086bc-df1b-458f-8c85-3a2ff6f865a4" providerId="ADAL" clId="{CF691790-A028-41E0-BC14-C9BA98C4ED5D}" dt="2025-01-24T11:16:37.891" v="44" actId="1037"/>
      <pc:docMkLst>
        <pc:docMk/>
      </pc:docMkLst>
      <pc:sldChg chg="modSp mod">
        <pc:chgData name="Serena Lischetti" userId="946086bc-df1b-458f-8c85-3a2ff6f865a4" providerId="ADAL" clId="{CF691790-A028-41E0-BC14-C9BA98C4ED5D}" dt="2025-01-24T11:16:37.891" v="44" actId="1037"/>
        <pc:sldMkLst>
          <pc:docMk/>
          <pc:sldMk cId="2712270991" sldId="329"/>
        </pc:sldMkLst>
      </pc:sldChg>
    </pc:docChg>
  </pc:docChgLst>
  <pc:docChgLst>
    <pc:chgData name="Susanna Bucher" userId="58a3c47a-cc25-4789-a9aa-9f083a3742d2" providerId="ADAL" clId="{FE005850-AF39-436A-804F-06C908D19F8F}"/>
    <pc:docChg chg="undo redo custSel addSld modSld">
      <pc:chgData name="Susanna Bucher" userId="58a3c47a-cc25-4789-a9aa-9f083a3742d2" providerId="ADAL" clId="{FE005850-AF39-436A-804F-06C908D19F8F}" dt="2025-02-04T06:31:11.131" v="2534" actId="20577"/>
      <pc:docMkLst>
        <pc:docMk/>
      </pc:docMkLst>
      <pc:sldChg chg="addSp modSp add mod">
        <pc:chgData name="Susanna Bucher" userId="58a3c47a-cc25-4789-a9aa-9f083a3742d2" providerId="ADAL" clId="{FE005850-AF39-436A-804F-06C908D19F8F}" dt="2025-02-04T06:30:32.652" v="2520"/>
        <pc:sldMkLst>
          <pc:docMk/>
          <pc:sldMk cId="4027497762" sldId="330"/>
        </pc:sldMkLst>
        <pc:spChg chg="mod">
          <ac:chgData name="Susanna Bucher" userId="58a3c47a-cc25-4789-a9aa-9f083a3742d2" providerId="ADAL" clId="{FE005850-AF39-436A-804F-06C908D19F8F}" dt="2025-01-31T16:24:39.916" v="123" actId="20577"/>
          <ac:spMkLst>
            <pc:docMk/>
            <pc:sldMk cId="4027497762" sldId="330"/>
            <ac:spMk id="2" creationId="{CFC29E6C-E109-3CEB-435A-231B32352BF5}"/>
          </ac:spMkLst>
        </pc:spChg>
        <pc:spChg chg="mod">
          <ac:chgData name="Susanna Bucher" userId="58a3c47a-cc25-4789-a9aa-9f083a3742d2" providerId="ADAL" clId="{FE005850-AF39-436A-804F-06C908D19F8F}" dt="2025-01-31T19:57:29.920" v="2504" actId="404"/>
          <ac:spMkLst>
            <pc:docMk/>
            <pc:sldMk cId="4027497762" sldId="330"/>
            <ac:spMk id="3" creationId="{062B54EB-7682-80E9-E4FD-2D558D2723E4}"/>
          </ac:spMkLst>
        </pc:spChg>
        <pc:spChg chg="mod">
          <ac:chgData name="Susanna Bucher" userId="58a3c47a-cc25-4789-a9aa-9f083a3742d2" providerId="ADAL" clId="{FE005850-AF39-436A-804F-06C908D19F8F}" dt="2025-02-04T06:30:32.652" v="2520"/>
          <ac:spMkLst>
            <pc:docMk/>
            <pc:sldMk cId="4027497762" sldId="330"/>
            <ac:spMk id="4" creationId="{AF479686-BEA0-4E01-7351-15FE74179C06}"/>
          </ac:spMkLst>
        </pc:spChg>
        <pc:spChg chg="mod">
          <ac:chgData name="Susanna Bucher" userId="58a3c47a-cc25-4789-a9aa-9f083a3742d2" providerId="ADAL" clId="{FE005850-AF39-436A-804F-06C908D19F8F}" dt="2025-01-31T16:15:44.985" v="98" actId="20577"/>
          <ac:spMkLst>
            <pc:docMk/>
            <pc:sldMk cId="4027497762" sldId="330"/>
            <ac:spMk id="5" creationId="{26921A02-4725-0E50-E8A5-32D55460E856}"/>
          </ac:spMkLst>
        </pc:spChg>
        <pc:spChg chg="mod">
          <ac:chgData name="Susanna Bucher" userId="58a3c47a-cc25-4789-a9aa-9f083a3742d2" providerId="ADAL" clId="{FE005850-AF39-436A-804F-06C908D19F8F}" dt="2025-01-31T16:14:25.765" v="51" actId="20577"/>
          <ac:spMkLst>
            <pc:docMk/>
            <pc:sldMk cId="4027497762" sldId="330"/>
            <ac:spMk id="9" creationId="{F4C6891A-265D-A6E4-9506-D8FB769EB003}"/>
          </ac:spMkLst>
        </pc:spChg>
      </pc:sldChg>
      <pc:sldChg chg="addSp delSp modSp add mod">
        <pc:chgData name="Susanna Bucher" userId="58a3c47a-cc25-4789-a9aa-9f083a3742d2" providerId="ADAL" clId="{FE005850-AF39-436A-804F-06C908D19F8F}" dt="2025-02-04T06:31:11.131" v="2534" actId="20577"/>
        <pc:sldMkLst>
          <pc:docMk/>
          <pc:sldMk cId="2958280254" sldId="331"/>
        </pc:sldMkLst>
        <pc:spChg chg="mod">
          <ac:chgData name="Susanna Bucher" userId="58a3c47a-cc25-4789-a9aa-9f083a3742d2" providerId="ADAL" clId="{FE005850-AF39-436A-804F-06C908D19F8F}" dt="2025-01-31T20:01:46.819" v="2518" actId="20577"/>
          <ac:spMkLst>
            <pc:docMk/>
            <pc:sldMk cId="2958280254" sldId="331"/>
            <ac:spMk id="10" creationId="{C1F71294-E517-21D3-C312-9A5E6A96C592}"/>
          </ac:spMkLst>
        </pc:spChg>
        <pc:spChg chg="mod">
          <ac:chgData name="Susanna Bucher" userId="58a3c47a-cc25-4789-a9aa-9f083a3742d2" providerId="ADAL" clId="{FE005850-AF39-436A-804F-06C908D19F8F}" dt="2025-02-04T06:31:11.131" v="2534" actId="20577"/>
          <ac:spMkLst>
            <pc:docMk/>
            <pc:sldMk cId="2958280254" sldId="331"/>
            <ac:spMk id="13" creationId="{320238E5-8DC4-5087-2569-83DD2ADB4E16}"/>
          </ac:spMkLst>
        </pc:spChg>
        <pc:spChg chg="mod">
          <ac:chgData name="Susanna Bucher" userId="58a3c47a-cc25-4789-a9aa-9f083a3742d2" providerId="ADAL" clId="{FE005850-AF39-436A-804F-06C908D19F8F}" dt="2025-01-31T19:13:44.184" v="1783" actId="404"/>
          <ac:spMkLst>
            <pc:docMk/>
            <pc:sldMk cId="2958280254" sldId="331"/>
            <ac:spMk id="16" creationId="{592D2B2A-9745-A100-EB60-B9E27683BD6B}"/>
          </ac:spMkLst>
        </pc:spChg>
        <pc:spChg chg="mod">
          <ac:chgData name="Susanna Bucher" userId="58a3c47a-cc25-4789-a9aa-9f083a3742d2" providerId="ADAL" clId="{FE005850-AF39-436A-804F-06C908D19F8F}" dt="2025-01-31T19:31:53.759" v="2351" actId="20577"/>
          <ac:spMkLst>
            <pc:docMk/>
            <pc:sldMk cId="2958280254" sldId="331"/>
            <ac:spMk id="17" creationId="{76478F72-667B-2290-B756-61482ECE43F9}"/>
          </ac:spMkLst>
        </pc:spChg>
        <pc:picChg chg="add del mod ord modCrop">
          <ac:chgData name="Susanna Bucher" userId="58a3c47a-cc25-4789-a9aa-9f083a3742d2" providerId="ADAL" clId="{FE005850-AF39-436A-804F-06C908D19F8F}" dt="2025-01-31T16:33:27.221" v="216" actId="29295"/>
          <ac:picMkLst>
            <pc:docMk/>
            <pc:sldMk cId="2958280254" sldId="331"/>
            <ac:picMk id="4" creationId="{F616B5E2-8577-8E91-AE6B-00D0DCB0448A}"/>
          </ac:picMkLst>
        </pc:picChg>
      </pc:sldChg>
    </pc:docChg>
  </pc:docChgLst>
  <pc:docChgLst>
    <pc:chgData name="Claudia Crippa" userId="S::claudia.crippa@icons.it::b7946337-0f83-40bc-94e1-927b9792ce12" providerId="AD" clId="Web-{2C24692F-8AFC-E1E3-C649-5ACEE5A32C14}"/>
    <pc:docChg chg="sldOrd">
      <pc:chgData name="Claudia Crippa" userId="S::claudia.crippa@icons.it::b7946337-0f83-40bc-94e1-927b9792ce12" providerId="AD" clId="Web-{2C24692F-8AFC-E1E3-C649-5ACEE5A32C14}" dt="2024-12-24T10:49:12.293" v="1"/>
      <pc:docMkLst>
        <pc:docMk/>
      </pc:docMkLst>
      <pc:sldChg chg="ord">
        <pc:chgData name="Claudia Crippa" userId="S::claudia.crippa@icons.it::b7946337-0f83-40bc-94e1-927b9792ce12" providerId="AD" clId="Web-{2C24692F-8AFC-E1E3-C649-5ACEE5A32C14}" dt="2024-12-24T10:49:12.293" v="1"/>
        <pc:sldMkLst>
          <pc:docMk/>
          <pc:sldMk cId="385704601" sldId="326"/>
        </pc:sldMkLst>
      </pc:sldChg>
    </pc:docChg>
  </pc:docChgLst>
  <pc:docChgLst>
    <pc:chgData name="Francesco Agresta" userId="446d3b87-b6bc-4d07-bfe6-d82015f798f8" providerId="ADAL" clId="{A1BA127A-3308-4CBE-B29C-534FE59B6EFF}"/>
    <pc:docChg chg="modSld">
      <pc:chgData name="Francesco Agresta" userId="446d3b87-b6bc-4d07-bfe6-d82015f798f8" providerId="ADAL" clId="{A1BA127A-3308-4CBE-B29C-534FE59B6EFF}" dt="2023-07-07T08:51:14.549" v="22" actId="14100"/>
      <pc:docMkLst>
        <pc:docMk/>
      </pc:docMkLst>
      <pc:sldChg chg="modSp mod">
        <pc:chgData name="Francesco Agresta" userId="446d3b87-b6bc-4d07-bfe6-d82015f798f8" providerId="ADAL" clId="{A1BA127A-3308-4CBE-B29C-534FE59B6EFF}" dt="2023-07-07T08:43:18.541" v="3" actId="20577"/>
        <pc:sldMkLst>
          <pc:docMk/>
          <pc:sldMk cId="2338002843" sldId="285"/>
        </pc:sldMkLst>
      </pc:sldChg>
      <pc:sldChg chg="addSp modSp mod">
        <pc:chgData name="Francesco Agresta" userId="446d3b87-b6bc-4d07-bfe6-d82015f798f8" providerId="ADAL" clId="{A1BA127A-3308-4CBE-B29C-534FE59B6EFF}" dt="2023-07-07T08:51:14.549" v="22" actId="14100"/>
        <pc:sldMkLst>
          <pc:docMk/>
          <pc:sldMk cId="2128092063" sldId="291"/>
        </pc:sldMkLst>
      </pc:sldChg>
      <pc:sldChg chg="modSp mod">
        <pc:chgData name="Francesco Agresta" userId="446d3b87-b6bc-4d07-bfe6-d82015f798f8" providerId="ADAL" clId="{A1BA127A-3308-4CBE-B29C-534FE59B6EFF}" dt="2023-07-07T08:48:19.414" v="13" actId="20577"/>
        <pc:sldMkLst>
          <pc:docMk/>
          <pc:sldMk cId="1007655404" sldId="317"/>
        </pc:sldMkLst>
      </pc:sldChg>
      <pc:sldChg chg="modSp mod">
        <pc:chgData name="Francesco Agresta" userId="446d3b87-b6bc-4d07-bfe6-d82015f798f8" providerId="ADAL" clId="{A1BA127A-3308-4CBE-B29C-534FE59B6EFF}" dt="2023-07-07T08:44:55.509" v="9" actId="20577"/>
        <pc:sldMkLst>
          <pc:docMk/>
          <pc:sldMk cId="3763918059" sldId="322"/>
        </pc:sldMkLst>
      </pc:sldChg>
    </pc:docChg>
  </pc:docChgLst>
  <pc:docChgLst>
    <pc:chgData name="Francesco Agresta" userId="S::francesco.agresta@icons.it::446d3b87-b6bc-4d07-bfe6-d82015f798f8" providerId="AD" clId="Web-{B5CFA890-DBA1-4BFF-B5D3-0D6608D42EF3}"/>
    <pc:docChg chg="mod modSld">
      <pc:chgData name="Francesco Agresta" userId="S::francesco.agresta@icons.it::446d3b87-b6bc-4d07-bfe6-d82015f798f8" providerId="AD" clId="Web-{B5CFA890-DBA1-4BFF-B5D3-0D6608D42EF3}" dt="2025-02-26T16:28:06.323" v="24" actId="20577"/>
      <pc:docMkLst>
        <pc:docMk/>
      </pc:docMkLst>
      <pc:sldChg chg="modSp modCm">
        <pc:chgData name="Francesco Agresta" userId="S::francesco.agresta@icons.it::446d3b87-b6bc-4d07-bfe6-d82015f798f8" providerId="AD" clId="Web-{B5CFA890-DBA1-4BFF-B5D3-0D6608D42EF3}" dt="2025-02-26T16:28:06.323" v="24" actId="20577"/>
        <pc:sldMkLst>
          <pc:docMk/>
          <pc:sldMk cId="719476079" sldId="258"/>
        </pc:sldMkLst>
        <pc:extLst>
          <p:ext xmlns:p="http://schemas.openxmlformats.org/presentationml/2006/main" uri="{D6D511B9-2390-475A-947B-AFAB55BFBCF1}">
            <pc226:cmChg xmlns:pc226="http://schemas.microsoft.com/office/powerpoint/2022/06/main/command" chg="mod">
              <pc226:chgData name="Francesco Agresta" userId="S::francesco.agresta@icons.it::446d3b87-b6bc-4d07-bfe6-d82015f798f8" providerId="AD" clId="Web-{B5CFA890-DBA1-4BFF-B5D3-0D6608D42EF3}" dt="2025-02-26T16:27:58.151" v="23" actId="20577"/>
              <pc2:cmMkLst xmlns:pc2="http://schemas.microsoft.com/office/powerpoint/2019/9/main/command">
                <pc:docMk/>
                <pc:sldMk cId="719476079" sldId="258"/>
                <pc2:cmMk id="{285FF300-3010-4034-9460-12C9260C6756}"/>
              </pc2:cmMkLst>
            </pc226:cmChg>
            <pc226:cmChg xmlns:pc226="http://schemas.microsoft.com/office/powerpoint/2022/06/main/command" chg="mod">
              <pc226:chgData name="Francesco Agresta" userId="S::francesco.agresta@icons.it::446d3b87-b6bc-4d07-bfe6-d82015f798f8" providerId="AD" clId="Web-{B5CFA890-DBA1-4BFF-B5D3-0D6608D42EF3}" dt="2025-02-26T16:27:58.151" v="23" actId="20577"/>
              <pc2:cmMkLst xmlns:pc2="http://schemas.microsoft.com/office/powerpoint/2019/9/main/command">
                <pc:docMk/>
                <pc:sldMk cId="719476079" sldId="258"/>
                <pc2:cmMk id="{63E5B0D4-1C95-44FA-BCF6-FB4E86D5EE1A}"/>
              </pc2:cmMkLst>
            </pc226:cmChg>
            <pc226:cmChg xmlns:pc226="http://schemas.microsoft.com/office/powerpoint/2022/06/main/command" chg="mod">
              <pc226:chgData name="Francesco Agresta" userId="S::francesco.agresta@icons.it::446d3b87-b6bc-4d07-bfe6-d82015f798f8" providerId="AD" clId="Web-{B5CFA890-DBA1-4BFF-B5D3-0D6608D42EF3}" dt="2025-02-26T16:27:58.151" v="23" actId="20577"/>
              <pc2:cmMkLst xmlns:pc2="http://schemas.microsoft.com/office/powerpoint/2019/9/main/command">
                <pc:docMk/>
                <pc:sldMk cId="719476079" sldId="258"/>
                <pc2:cmMk id="{DB0D35DF-CBAE-4680-AEC6-22595CAB852E}"/>
              </pc2:cmMkLst>
            </pc226:cmChg>
          </p:ext>
        </pc:extLst>
      </pc:sldChg>
      <pc:sldChg chg="modSp">
        <pc:chgData name="Francesco Agresta" userId="S::francesco.agresta@icons.it::446d3b87-b6bc-4d07-bfe6-d82015f798f8" providerId="AD" clId="Web-{B5CFA890-DBA1-4BFF-B5D3-0D6608D42EF3}" dt="2025-02-26T16:16:52.865" v="21" actId="1076"/>
        <pc:sldMkLst>
          <pc:docMk/>
          <pc:sldMk cId="2746874600" sldId="272"/>
        </pc:sldMkLst>
      </pc:sldChg>
      <pc:sldChg chg="modSp">
        <pc:chgData name="Francesco Agresta" userId="S::francesco.agresta@icons.it::446d3b87-b6bc-4d07-bfe6-d82015f798f8" providerId="AD" clId="Web-{B5CFA890-DBA1-4BFF-B5D3-0D6608D42EF3}" dt="2025-02-26T16:15:31.503" v="8" actId="20577"/>
        <pc:sldMkLst>
          <pc:docMk/>
          <pc:sldMk cId="4027497762" sldId="330"/>
        </pc:sldMkLst>
        <pc:spChg chg="mod">
          <ac:chgData name="Francesco Agresta" userId="S::francesco.agresta@icons.it::446d3b87-b6bc-4d07-bfe6-d82015f798f8" providerId="AD" clId="Web-{B5CFA890-DBA1-4BFF-B5D3-0D6608D42EF3}" dt="2025-02-26T16:15:31.503" v="8" actId="20577"/>
          <ac:spMkLst>
            <pc:docMk/>
            <pc:sldMk cId="4027497762" sldId="330"/>
            <ac:spMk id="3" creationId="{062B54EB-7682-80E9-E4FD-2D558D2723E4}"/>
          </ac:spMkLst>
        </pc:spChg>
      </pc:sldChg>
      <pc:sldChg chg="modSp">
        <pc:chgData name="Francesco Agresta" userId="S::francesco.agresta@icons.it::446d3b87-b6bc-4d07-bfe6-d82015f798f8" providerId="AD" clId="Web-{B5CFA890-DBA1-4BFF-B5D3-0D6608D42EF3}" dt="2025-02-26T16:11:55.715" v="5" actId="20577"/>
        <pc:sldMkLst>
          <pc:docMk/>
          <pc:sldMk cId="3358413623" sldId="332"/>
        </pc:sldMkLst>
        <pc:spChg chg="mod">
          <ac:chgData name="Francesco Agresta" userId="S::francesco.agresta@icons.it::446d3b87-b6bc-4d07-bfe6-d82015f798f8" providerId="AD" clId="Web-{B5CFA890-DBA1-4BFF-B5D3-0D6608D42EF3}" dt="2025-02-26T16:11:55.715" v="5" actId="20577"/>
          <ac:spMkLst>
            <pc:docMk/>
            <pc:sldMk cId="3358413623" sldId="332"/>
            <ac:spMk id="5" creationId="{CCF27BCA-97F6-96B0-6E56-82BE52A5ECDB}"/>
          </ac:spMkLst>
        </pc:spChg>
      </pc:sldChg>
    </pc:docChg>
  </pc:docChgLst>
  <pc:docChgLst>
    <pc:chgData name="Serena Lischetti" userId="S::serena.lischetti@icons.it::946086bc-df1b-458f-8c85-3a2ff6f865a4" providerId="AD" clId="Web-{7FB324A1-FA12-CB5F-D50F-4270E3C0912B}"/>
    <pc:docChg chg="modSld">
      <pc:chgData name="Serena Lischetti" userId="S::serena.lischetti@icons.it::946086bc-df1b-458f-8c85-3a2ff6f865a4" providerId="AD" clId="Web-{7FB324A1-FA12-CB5F-D50F-4270E3C0912B}" dt="2025-03-10T11:07:45.826" v="3"/>
      <pc:docMkLst>
        <pc:docMk/>
      </pc:docMkLst>
      <pc:sldChg chg="modSp">
        <pc:chgData name="Serena Lischetti" userId="S::serena.lischetti@icons.it::946086bc-df1b-458f-8c85-3a2ff6f865a4" providerId="AD" clId="Web-{7FB324A1-FA12-CB5F-D50F-4270E3C0912B}" dt="2025-03-10T11:07:45.826" v="3"/>
        <pc:sldMkLst>
          <pc:docMk/>
          <pc:sldMk cId="4071474016" sldId="863"/>
        </pc:sldMkLst>
        <pc:picChg chg="mod">
          <ac:chgData name="Serena Lischetti" userId="S::serena.lischetti@icons.it::946086bc-df1b-458f-8c85-3a2ff6f865a4" providerId="AD" clId="Web-{7FB324A1-FA12-CB5F-D50F-4270E3C0912B}" dt="2025-03-10T11:07:45.826" v="3"/>
          <ac:picMkLst>
            <pc:docMk/>
            <pc:sldMk cId="4071474016" sldId="863"/>
            <ac:picMk id="14" creationId="{5F4D9796-77D3-6B37-E23E-E9E615F58E5F}"/>
          </ac:picMkLst>
        </pc:picChg>
      </pc:sldChg>
    </pc:docChg>
  </pc:docChgLst>
  <pc:docChgLst>
    <pc:chgData name="Elisabeth Schmid" userId="cc7f187a-0696-4920-8f53-657cdcd99b96" providerId="ADAL" clId="{D094FD1C-B0EA-3E48-8E28-AA4D71740043}"/>
    <pc:docChg chg="undo custSel addSld delSld modSld sldOrd">
      <pc:chgData name="Elisabeth Schmid" userId="cc7f187a-0696-4920-8f53-657cdcd99b96" providerId="ADAL" clId="{D094FD1C-B0EA-3E48-8E28-AA4D71740043}" dt="2024-06-07T13:12:18.266" v="2142"/>
      <pc:docMkLst>
        <pc:docMk/>
      </pc:docMkLst>
      <pc:sldChg chg="addSp modSp mod">
        <pc:chgData name="Elisabeth Schmid" userId="cc7f187a-0696-4920-8f53-657cdcd99b96" providerId="ADAL" clId="{D094FD1C-B0EA-3E48-8E28-AA4D71740043}" dt="2024-06-07T12:31:19.915" v="1920" actId="1037"/>
        <pc:sldMkLst>
          <pc:docMk/>
          <pc:sldMk cId="579190896" sldId="281"/>
        </pc:sldMkLst>
      </pc:sldChg>
      <pc:sldChg chg="addSp delSp modSp mod">
        <pc:chgData name="Elisabeth Schmid" userId="cc7f187a-0696-4920-8f53-657cdcd99b96" providerId="ADAL" clId="{D094FD1C-B0EA-3E48-8E28-AA4D71740043}" dt="2024-06-07T12:19:21.187" v="1904" actId="1036"/>
        <pc:sldMkLst>
          <pc:docMk/>
          <pc:sldMk cId="2338002843" sldId="285"/>
        </pc:sldMkLst>
      </pc:sldChg>
      <pc:sldChg chg="addSp delSp modSp mod ord">
        <pc:chgData name="Elisabeth Schmid" userId="cc7f187a-0696-4920-8f53-657cdcd99b96" providerId="ADAL" clId="{D094FD1C-B0EA-3E48-8E28-AA4D71740043}" dt="2024-06-07T10:54:47.071" v="1878" actId="1036"/>
        <pc:sldMkLst>
          <pc:docMk/>
          <pc:sldMk cId="4227096231" sldId="287"/>
        </pc:sldMkLst>
      </pc:sldChg>
      <pc:sldChg chg="addSp delSp modSp mod">
        <pc:chgData name="Elisabeth Schmid" userId="cc7f187a-0696-4920-8f53-657cdcd99b96" providerId="ADAL" clId="{D094FD1C-B0EA-3E48-8E28-AA4D71740043}" dt="2024-05-10T15:40:21.566" v="1094" actId="1035"/>
        <pc:sldMkLst>
          <pc:docMk/>
          <pc:sldMk cId="4241028126" sldId="292"/>
        </pc:sldMkLst>
      </pc:sldChg>
      <pc:sldChg chg="addSp modSp mod">
        <pc:chgData name="Elisabeth Schmid" userId="cc7f187a-0696-4920-8f53-657cdcd99b96" providerId="ADAL" clId="{D094FD1C-B0EA-3E48-8E28-AA4D71740043}" dt="2024-04-16T14:21:57.839" v="122" actId="1038"/>
        <pc:sldMkLst>
          <pc:docMk/>
          <pc:sldMk cId="1933242476" sldId="294"/>
        </pc:sldMkLst>
      </pc:sldChg>
      <pc:sldChg chg="modSp mod">
        <pc:chgData name="Elisabeth Schmid" userId="cc7f187a-0696-4920-8f53-657cdcd99b96" providerId="ADAL" clId="{D094FD1C-B0EA-3E48-8E28-AA4D71740043}" dt="2024-06-06T12:00:29.020" v="1419" actId="1038"/>
        <pc:sldMkLst>
          <pc:docMk/>
          <pc:sldMk cId="1488927468" sldId="310"/>
        </pc:sldMkLst>
      </pc:sldChg>
      <pc:sldChg chg="modSp mod">
        <pc:chgData name="Elisabeth Schmid" userId="cc7f187a-0696-4920-8f53-657cdcd99b96" providerId="ADAL" clId="{D094FD1C-B0EA-3E48-8E28-AA4D71740043}" dt="2024-06-06T12:33:47.227" v="1462" actId="1076"/>
        <pc:sldMkLst>
          <pc:docMk/>
          <pc:sldMk cId="793933513" sldId="313"/>
        </pc:sldMkLst>
      </pc:sldChg>
      <pc:sldChg chg="addSp modSp mod">
        <pc:chgData name="Elisabeth Schmid" userId="cc7f187a-0696-4920-8f53-657cdcd99b96" providerId="ADAL" clId="{D094FD1C-B0EA-3E48-8E28-AA4D71740043}" dt="2024-05-10T15:33:25.694" v="952" actId="1038"/>
        <pc:sldMkLst>
          <pc:docMk/>
          <pc:sldMk cId="2527618884" sldId="315"/>
        </pc:sldMkLst>
      </pc:sldChg>
      <pc:sldChg chg="addSp modSp mod">
        <pc:chgData name="Elisabeth Schmid" userId="cc7f187a-0696-4920-8f53-657cdcd99b96" providerId="ADAL" clId="{D094FD1C-B0EA-3E48-8E28-AA4D71740043}" dt="2024-06-07T13:06:43.174" v="1976"/>
        <pc:sldMkLst>
          <pc:docMk/>
          <pc:sldMk cId="1007655404" sldId="317"/>
        </pc:sldMkLst>
      </pc:sldChg>
      <pc:sldChg chg="addSp modSp mod">
        <pc:chgData name="Elisabeth Schmid" userId="cc7f187a-0696-4920-8f53-657cdcd99b96" providerId="ADAL" clId="{D094FD1C-B0EA-3E48-8E28-AA4D71740043}" dt="2024-05-10T15:19:39.738" v="595" actId="1036"/>
        <pc:sldMkLst>
          <pc:docMk/>
          <pc:sldMk cId="4240825455" sldId="318"/>
        </pc:sldMkLst>
      </pc:sldChg>
      <pc:sldChg chg="addSp delSp modSp mod">
        <pc:chgData name="Elisabeth Schmid" userId="cc7f187a-0696-4920-8f53-657cdcd99b96" providerId="ADAL" clId="{D094FD1C-B0EA-3E48-8E28-AA4D71740043}" dt="2024-06-07T13:10:31.339" v="2115" actId="1035"/>
        <pc:sldMkLst>
          <pc:docMk/>
          <pc:sldMk cId="1505131775" sldId="319"/>
        </pc:sldMkLst>
      </pc:sldChg>
      <pc:sldChg chg="addSp delSp modSp mod">
        <pc:chgData name="Elisabeth Schmid" userId="cc7f187a-0696-4920-8f53-657cdcd99b96" providerId="ADAL" clId="{D094FD1C-B0EA-3E48-8E28-AA4D71740043}" dt="2024-06-07T13:10:07.123" v="2069" actId="1036"/>
        <pc:sldMkLst>
          <pc:docMk/>
          <pc:sldMk cId="2539580128" sldId="320"/>
        </pc:sldMkLst>
      </pc:sldChg>
      <pc:sldChg chg="modSp mod">
        <pc:chgData name="Elisabeth Schmid" userId="cc7f187a-0696-4920-8f53-657cdcd99b96" providerId="ADAL" clId="{D094FD1C-B0EA-3E48-8E28-AA4D71740043}" dt="2024-05-10T15:31:06.254" v="851" actId="1038"/>
        <pc:sldMkLst>
          <pc:docMk/>
          <pc:sldMk cId="3271457351" sldId="321"/>
        </pc:sldMkLst>
      </pc:sldChg>
      <pc:sldChg chg="addSp delSp modSp mod">
        <pc:chgData name="Elisabeth Schmid" userId="cc7f187a-0696-4920-8f53-657cdcd99b96" providerId="ADAL" clId="{D094FD1C-B0EA-3E48-8E28-AA4D71740043}" dt="2024-06-07T13:12:18.266" v="2142"/>
        <pc:sldMkLst>
          <pc:docMk/>
          <pc:sldMk cId="3763918059" sldId="322"/>
        </pc:sldMkLst>
      </pc:sldChg>
      <pc:sldChg chg="addSp modSp">
        <pc:chgData name="Elisabeth Schmid" userId="cc7f187a-0696-4920-8f53-657cdcd99b96" providerId="ADAL" clId="{D094FD1C-B0EA-3E48-8E28-AA4D71740043}" dt="2024-04-16T14:20:09.840" v="104" actId="1076"/>
        <pc:sldMkLst>
          <pc:docMk/>
          <pc:sldMk cId="3125078963" sldId="325"/>
        </pc:sldMkLst>
      </pc:sldChg>
      <pc:sldChg chg="addSp delSp modSp mod">
        <pc:chgData name="Elisabeth Schmid" userId="cc7f187a-0696-4920-8f53-657cdcd99b96" providerId="ADAL" clId="{D094FD1C-B0EA-3E48-8E28-AA4D71740043}" dt="2024-06-07T09:40:55.720" v="1641" actId="1035"/>
        <pc:sldMkLst>
          <pc:docMk/>
          <pc:sldMk cId="385704601" sldId="326"/>
        </pc:sldMkLst>
      </pc:sldChg>
      <pc:sldChg chg="addSp delSp modSp add del mod">
        <pc:chgData name="Elisabeth Schmid" userId="cc7f187a-0696-4920-8f53-657cdcd99b96" providerId="ADAL" clId="{D094FD1C-B0EA-3E48-8E28-AA4D71740043}" dt="2024-06-07T11:05:25.031" v="1882" actId="1036"/>
        <pc:sldMkLst>
          <pc:docMk/>
          <pc:sldMk cId="1758751737" sldId="327"/>
        </pc:sldMkLst>
      </pc:sldChg>
    </pc:docChg>
  </pc:docChgLst>
  <pc:docChgLst>
    <pc:chgData name="Claudia Crippa" userId="S::claudia.crippa@icons.it::b7946337-0f83-40bc-94e1-927b9792ce12" providerId="AD" clId="Web-{2D01AAD7-3789-860B-9615-95923933C35D}"/>
    <pc:docChg chg="modSld">
      <pc:chgData name="Claudia Crippa" userId="S::claudia.crippa@icons.it::b7946337-0f83-40bc-94e1-927b9792ce12" providerId="AD" clId="Web-{2D01AAD7-3789-860B-9615-95923933C35D}" dt="2025-03-13T14:27:27.366" v="12" actId="20577"/>
      <pc:docMkLst>
        <pc:docMk/>
      </pc:docMkLst>
      <pc:sldChg chg="modSp">
        <pc:chgData name="Claudia Crippa" userId="S::claudia.crippa@icons.it::b7946337-0f83-40bc-94e1-927b9792ce12" providerId="AD" clId="Web-{2D01AAD7-3789-860B-9615-95923933C35D}" dt="2025-03-13T14:27:27.366" v="12" actId="20577"/>
        <pc:sldMkLst>
          <pc:docMk/>
          <pc:sldMk cId="3358413623" sldId="332"/>
        </pc:sldMkLst>
        <pc:spChg chg="mod">
          <ac:chgData name="Claudia Crippa" userId="S::claudia.crippa@icons.it::b7946337-0f83-40bc-94e1-927b9792ce12" providerId="AD" clId="Web-{2D01AAD7-3789-860B-9615-95923933C35D}" dt="2025-03-13T14:27:27.366" v="12" actId="20577"/>
          <ac:spMkLst>
            <pc:docMk/>
            <pc:sldMk cId="3358413623" sldId="332"/>
            <ac:spMk id="14" creationId="{390E4B6A-1DAB-7F34-617E-C26F9D08291B}"/>
          </ac:spMkLst>
        </pc:spChg>
      </pc:sldChg>
    </pc:docChg>
  </pc:docChgLst>
  <pc:docChgLst>
    <pc:chgData name="Marta Falsini" userId="b0355711-2eb2-4628-a52a-630c88996ab4" providerId="ADAL" clId="{5B1A9AF2-FE44-3444-8231-46E88CFC12BB}"/>
    <pc:docChg chg="undo custSel modSld">
      <pc:chgData name="Marta Falsini" userId="b0355711-2eb2-4628-a52a-630c88996ab4" providerId="ADAL" clId="{5B1A9AF2-FE44-3444-8231-46E88CFC12BB}" dt="2024-12-18T11:06:58.130" v="185" actId="255"/>
      <pc:docMkLst>
        <pc:docMk/>
      </pc:docMkLst>
      <pc:sldChg chg="modSp mod">
        <pc:chgData name="Marta Falsini" userId="b0355711-2eb2-4628-a52a-630c88996ab4" providerId="ADAL" clId="{5B1A9AF2-FE44-3444-8231-46E88CFC12BB}" dt="2024-12-18T11:06:58.130" v="185" actId="255"/>
        <pc:sldMkLst>
          <pc:docMk/>
          <pc:sldMk cId="1544420059" sldId="265"/>
        </pc:sldMkLst>
        <pc:spChg chg="mod">
          <ac:chgData name="Marta Falsini" userId="b0355711-2eb2-4628-a52a-630c88996ab4" providerId="ADAL" clId="{5B1A9AF2-FE44-3444-8231-46E88CFC12BB}" dt="2024-12-18T11:06:58.130" v="185" actId="255"/>
          <ac:spMkLst>
            <pc:docMk/>
            <pc:sldMk cId="1544420059" sldId="265"/>
            <ac:spMk id="10" creationId="{CB9D3287-5F21-CF4F-95CC-AF5776E105C2}"/>
          </ac:spMkLst>
        </pc:spChg>
        <pc:spChg chg="mod">
          <ac:chgData name="Marta Falsini" userId="b0355711-2eb2-4628-a52a-630c88996ab4" providerId="ADAL" clId="{5B1A9AF2-FE44-3444-8231-46E88CFC12BB}" dt="2024-12-18T11:06:54.365" v="184" actId="27636"/>
          <ac:spMkLst>
            <pc:docMk/>
            <pc:sldMk cId="1544420059" sldId="265"/>
            <ac:spMk id="11" creationId="{7F15EB80-07F5-6347-B527-260DB0F4DD73}"/>
          </ac:spMkLst>
        </pc:spChg>
        <pc:spChg chg="mod">
          <ac:chgData name="Marta Falsini" userId="b0355711-2eb2-4628-a52a-630c88996ab4" providerId="ADAL" clId="{5B1A9AF2-FE44-3444-8231-46E88CFC12BB}" dt="2024-12-18T11:06:51.012" v="182" actId="27636"/>
          <ac:spMkLst>
            <pc:docMk/>
            <pc:sldMk cId="1544420059" sldId="265"/>
            <ac:spMk id="12" creationId="{8A48215B-BB3E-F744-B352-0BACC9E6631B}"/>
          </ac:spMkLst>
        </pc:spChg>
      </pc:sldChg>
    </pc:docChg>
  </pc:docChgLst>
  <pc:docChgLst>
    <pc:chgData name="Chiara Fonio" userId="bc9ee995-860e-4eee-a6f4-e062088cc08d" providerId="ADAL" clId="{31C28DBB-1331-4D47-AC79-07AD8E142E58}"/>
    <pc:docChg chg="undo custSel addSld modSld sldOrd">
      <pc:chgData name="Chiara Fonio" userId="bc9ee995-860e-4eee-a6f4-e062088cc08d" providerId="ADAL" clId="{31C28DBB-1331-4D47-AC79-07AD8E142E58}" dt="2025-02-21T08:40:52.067" v="1054"/>
      <pc:docMkLst>
        <pc:docMk/>
      </pc:docMkLst>
      <pc:sldChg chg="modSp mod">
        <pc:chgData name="Chiara Fonio" userId="bc9ee995-860e-4eee-a6f4-e062088cc08d" providerId="ADAL" clId="{31C28DBB-1331-4D47-AC79-07AD8E142E58}" dt="2025-02-21T07:21:31.613" v="0" actId="14100"/>
        <pc:sldMkLst>
          <pc:docMk/>
          <pc:sldMk cId="4126840805" sldId="300"/>
        </pc:sldMkLst>
      </pc:sldChg>
      <pc:sldChg chg="modSp mod">
        <pc:chgData name="Chiara Fonio" userId="bc9ee995-860e-4eee-a6f4-e062088cc08d" providerId="ADAL" clId="{31C28DBB-1331-4D47-AC79-07AD8E142E58}" dt="2025-02-21T08:13:07.995" v="959" actId="20578"/>
        <pc:sldMkLst>
          <pc:docMk/>
          <pc:sldMk cId="2285632861" sldId="335"/>
        </pc:sldMkLst>
        <pc:spChg chg="mod">
          <ac:chgData name="Chiara Fonio" userId="bc9ee995-860e-4eee-a6f4-e062088cc08d" providerId="ADAL" clId="{31C28DBB-1331-4D47-AC79-07AD8E142E58}" dt="2025-02-21T07:58:50.343" v="434" actId="5793"/>
          <ac:spMkLst>
            <pc:docMk/>
            <pc:sldMk cId="2285632861" sldId="335"/>
            <ac:spMk id="19" creationId="{945E03B7-7205-4DF8-52C6-92B9F6CBD83C}"/>
          </ac:spMkLst>
        </pc:spChg>
        <pc:spChg chg="mod">
          <ac:chgData name="Chiara Fonio" userId="bc9ee995-860e-4eee-a6f4-e062088cc08d" providerId="ADAL" clId="{31C28DBB-1331-4D47-AC79-07AD8E142E58}" dt="2025-02-21T08:13:07.995" v="959" actId="20578"/>
          <ac:spMkLst>
            <pc:docMk/>
            <pc:sldMk cId="2285632861" sldId="335"/>
            <ac:spMk id="20" creationId="{6CB366BC-7592-4372-C062-CED07ED86C04}"/>
          </ac:spMkLst>
        </pc:spChg>
        <pc:spChg chg="mod">
          <ac:chgData name="Chiara Fonio" userId="bc9ee995-860e-4eee-a6f4-e062088cc08d" providerId="ADAL" clId="{31C28DBB-1331-4D47-AC79-07AD8E142E58}" dt="2025-02-21T08:07:36.758" v="680" actId="14100"/>
          <ac:spMkLst>
            <pc:docMk/>
            <pc:sldMk cId="2285632861" sldId="335"/>
            <ac:spMk id="21" creationId="{191B7883-5277-1E3E-B47A-DF8D2EB45CC3}"/>
          </ac:spMkLst>
        </pc:spChg>
      </pc:sldChg>
      <pc:sldChg chg="modSp add mod">
        <pc:chgData name="Chiara Fonio" userId="bc9ee995-860e-4eee-a6f4-e062088cc08d" providerId="ADAL" clId="{31C28DBB-1331-4D47-AC79-07AD8E142E58}" dt="2025-02-21T08:14:43.195" v="1005" actId="20577"/>
        <pc:sldMkLst>
          <pc:docMk/>
          <pc:sldMk cId="845814431" sldId="336"/>
        </pc:sldMkLst>
        <pc:spChg chg="mod">
          <ac:chgData name="Chiara Fonio" userId="bc9ee995-860e-4eee-a6f4-e062088cc08d" providerId="ADAL" clId="{31C28DBB-1331-4D47-AC79-07AD8E142E58}" dt="2025-02-21T07:49:57.602" v="102" actId="20577"/>
          <ac:spMkLst>
            <pc:docMk/>
            <pc:sldMk cId="845814431" sldId="336"/>
            <ac:spMk id="3" creationId="{74766518-D9BE-7FC7-5BDA-ED1F476D7A99}"/>
          </ac:spMkLst>
        </pc:spChg>
        <pc:spChg chg="mod">
          <ac:chgData name="Chiara Fonio" userId="bc9ee995-860e-4eee-a6f4-e062088cc08d" providerId="ADAL" clId="{31C28DBB-1331-4D47-AC79-07AD8E142E58}" dt="2025-02-21T08:14:43.195" v="1005" actId="20577"/>
          <ac:spMkLst>
            <pc:docMk/>
            <pc:sldMk cId="845814431" sldId="336"/>
            <ac:spMk id="4" creationId="{E80ADDBC-E1CA-A480-32A0-D564B4A18044}"/>
          </ac:spMkLst>
        </pc:spChg>
        <pc:spChg chg="mod">
          <ac:chgData name="Chiara Fonio" userId="bc9ee995-860e-4eee-a6f4-e062088cc08d" providerId="ADAL" clId="{31C28DBB-1331-4D47-AC79-07AD8E142E58}" dt="2025-02-21T07:50:38.606" v="106" actId="27636"/>
          <ac:spMkLst>
            <pc:docMk/>
            <pc:sldMk cId="845814431" sldId="336"/>
            <ac:spMk id="5" creationId="{E9EB7454-3BC4-20B6-08A0-8A072A4ED948}"/>
          </ac:spMkLst>
        </pc:spChg>
      </pc:sldChg>
      <pc:sldChg chg="modSp mod ord">
        <pc:chgData name="Chiara Fonio" userId="bc9ee995-860e-4eee-a6f4-e062088cc08d" providerId="ADAL" clId="{31C28DBB-1331-4D47-AC79-07AD8E142E58}" dt="2025-02-21T08:40:52.067" v="1054"/>
        <pc:sldMkLst>
          <pc:docMk/>
          <pc:sldMk cId="3129570464" sldId="86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825DB37-5481-7B4B-96F8-903F0C7676BC}" type="datetimeFigureOut">
              <a:rPr lang="en-GB" smtClean="0"/>
              <a:t>24/03/2025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8197117-C62F-C74D-B77D-F289436317E8}" type="slidenum">
              <a:rPr lang="en-GB" smtClean="0"/>
              <a:t>‹#›</a:t>
            </a:fld>
            <a:endParaRPr lang="en-GB"/>
          </a:p>
        </p:txBody>
      </p:sp>
    </p:spTree>
    <p:extLst>
      <p:ext uri="{BB962C8B-B14F-4D97-AF65-F5344CB8AC3E}">
        <p14:creationId xmlns:p14="http://schemas.microsoft.com/office/powerpoint/2010/main" val="5983932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5"/>
          </p:nvPr>
        </p:nvSpPr>
        <p:spPr/>
        <p:txBody>
          <a:bodyPr/>
          <a:lstStyle/>
          <a:p>
            <a:fld id="{98197117-C62F-C74D-B77D-F289436317E8}" type="slidenum">
              <a:rPr lang="en-GB" smtClean="0"/>
              <a:t>6</a:t>
            </a:fld>
            <a:endParaRPr lang="en-GB"/>
          </a:p>
        </p:txBody>
      </p:sp>
    </p:spTree>
    <p:extLst>
      <p:ext uri="{BB962C8B-B14F-4D97-AF65-F5344CB8AC3E}">
        <p14:creationId xmlns:p14="http://schemas.microsoft.com/office/powerpoint/2010/main" val="18638108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5"/>
          </p:nvPr>
        </p:nvSpPr>
        <p:spPr/>
        <p:txBody>
          <a:bodyPr/>
          <a:lstStyle/>
          <a:p>
            <a:fld id="{98197117-C62F-C74D-B77D-F289436317E8}" type="slidenum">
              <a:rPr lang="en-GB" smtClean="0"/>
              <a:t>9</a:t>
            </a:fld>
            <a:endParaRPr lang="en-GB"/>
          </a:p>
        </p:txBody>
      </p:sp>
    </p:spTree>
    <p:extLst>
      <p:ext uri="{BB962C8B-B14F-4D97-AF65-F5344CB8AC3E}">
        <p14:creationId xmlns:p14="http://schemas.microsoft.com/office/powerpoint/2010/main" val="35077077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55F8D-4784-DDFB-23EA-66EEAA97AD6A}"/>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1C029432-B976-30DA-14B6-03B782434C0A}"/>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2B342710-A775-65F8-E2DB-E816A37F0333}"/>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1275BC38-459B-3CAE-75FC-7F2E0407CE83}"/>
              </a:ext>
            </a:extLst>
          </p:cNvPr>
          <p:cNvSpPr>
            <a:spLocks noGrp="1"/>
          </p:cNvSpPr>
          <p:nvPr>
            <p:ph type="sldNum" sz="quarter" idx="5"/>
          </p:nvPr>
        </p:nvSpPr>
        <p:spPr/>
        <p:txBody>
          <a:bodyPr/>
          <a:lstStyle/>
          <a:p>
            <a:fld id="{98197117-C62F-C74D-B77D-F289436317E8}" type="slidenum">
              <a:rPr lang="en-GB" smtClean="0"/>
              <a:t>10</a:t>
            </a:fld>
            <a:endParaRPr lang="en-GB"/>
          </a:p>
        </p:txBody>
      </p:sp>
    </p:spTree>
    <p:extLst>
      <p:ext uri="{BB962C8B-B14F-4D97-AF65-F5344CB8AC3E}">
        <p14:creationId xmlns:p14="http://schemas.microsoft.com/office/powerpoint/2010/main" val="38632405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74078B-290D-5DFA-D17D-88ACF828F2B3}"/>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id="{4A31C2A3-064D-214B-A143-B2EE90D2528F}"/>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id="{E0679DDA-4B85-1132-8D9C-A92642062CF4}"/>
              </a:ext>
            </a:extLst>
          </p:cNvPr>
          <p:cNvSpPr>
            <a:spLocks noGrp="1"/>
          </p:cNvSpPr>
          <p:nvPr>
            <p:ph type="body" idx="1"/>
          </p:nvPr>
        </p:nvSpPr>
        <p:spPr/>
        <p:txBody>
          <a:bodyPr/>
          <a:lstStyle/>
          <a:p>
            <a:endParaRPr lang="it-IT"/>
          </a:p>
        </p:txBody>
      </p:sp>
      <p:sp>
        <p:nvSpPr>
          <p:cNvPr id="4" name="Segnaposto numero diapositiva 3">
            <a:extLst>
              <a:ext uri="{FF2B5EF4-FFF2-40B4-BE49-F238E27FC236}">
                <a16:creationId xmlns:a16="http://schemas.microsoft.com/office/drawing/2014/main" id="{CAA9DD3F-80EB-F736-D947-42756F549BD9}"/>
              </a:ext>
            </a:extLst>
          </p:cNvPr>
          <p:cNvSpPr>
            <a:spLocks noGrp="1"/>
          </p:cNvSpPr>
          <p:nvPr>
            <p:ph type="sldNum" sz="quarter" idx="5"/>
          </p:nvPr>
        </p:nvSpPr>
        <p:spPr/>
        <p:txBody>
          <a:bodyPr/>
          <a:lstStyle/>
          <a:p>
            <a:fld id="{98197117-C62F-C74D-B77D-F289436317E8}" type="slidenum">
              <a:rPr lang="en-GB" smtClean="0"/>
              <a:t>14</a:t>
            </a:fld>
            <a:endParaRPr lang="en-GB"/>
          </a:p>
        </p:txBody>
      </p:sp>
    </p:spTree>
    <p:extLst>
      <p:ext uri="{BB962C8B-B14F-4D97-AF65-F5344CB8AC3E}">
        <p14:creationId xmlns:p14="http://schemas.microsoft.com/office/powerpoint/2010/main" val="36433111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GB"/>
          </a:p>
        </p:txBody>
      </p:sp>
      <p:sp>
        <p:nvSpPr>
          <p:cNvPr id="4" name="Segnaposto numero diapositiva 3"/>
          <p:cNvSpPr>
            <a:spLocks noGrp="1"/>
          </p:cNvSpPr>
          <p:nvPr>
            <p:ph type="sldNum" sz="quarter" idx="5"/>
          </p:nvPr>
        </p:nvSpPr>
        <p:spPr/>
        <p:txBody>
          <a:bodyPr/>
          <a:lstStyle/>
          <a:p>
            <a:fld id="{98197117-C62F-C74D-B77D-F289436317E8}" type="slidenum">
              <a:rPr lang="en-GB" smtClean="0"/>
              <a:t>30</a:t>
            </a:fld>
            <a:endParaRPr lang="en-GB"/>
          </a:p>
        </p:txBody>
      </p:sp>
    </p:spTree>
    <p:extLst>
      <p:ext uri="{BB962C8B-B14F-4D97-AF65-F5344CB8AC3E}">
        <p14:creationId xmlns:p14="http://schemas.microsoft.com/office/powerpoint/2010/main" val="26600703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text+circles">
    <p:bg>
      <p:bgPr>
        <a:solidFill>
          <a:schemeClr val="accent1"/>
        </a:solidFill>
        <a:effectLst/>
      </p:bgPr>
    </p:bg>
    <p:spTree>
      <p:nvGrpSpPr>
        <p:cNvPr id="1" name=""/>
        <p:cNvGrpSpPr/>
        <p:nvPr/>
      </p:nvGrpSpPr>
      <p:grpSpPr>
        <a:xfrm>
          <a:off x="0" y="0"/>
          <a:ext cx="0" cy="0"/>
          <a:chOff x="0" y="0"/>
          <a:chExt cx="0" cy="0"/>
        </a:xfrm>
      </p:grpSpPr>
      <p:pic>
        <p:nvPicPr>
          <p:cNvPr id="14" name="Picture 13" descr="Shape, circle&#10;&#10;Description automatically generated">
            <a:extLst>
              <a:ext uri="{FF2B5EF4-FFF2-40B4-BE49-F238E27FC236}">
                <a16:creationId xmlns:a16="http://schemas.microsoft.com/office/drawing/2014/main" id="{932961B7-3542-954D-AB7B-575F3673E158}"/>
              </a:ext>
            </a:extLst>
          </p:cNvPr>
          <p:cNvPicPr>
            <a:picLocks noChangeAspect="1"/>
          </p:cNvPicPr>
          <p:nvPr userDrawn="1"/>
        </p:nvPicPr>
        <p:blipFill rotWithShape="1">
          <a:blip r:embed="rId2">
            <a:alphaModFix amt="50000"/>
          </a:blip>
          <a:srcRect t="33627" r="34687"/>
          <a:stretch/>
        </p:blipFill>
        <p:spPr>
          <a:xfrm>
            <a:off x="8645076" y="0"/>
            <a:ext cx="3546924" cy="3600000"/>
          </a:xfrm>
          <a:prstGeom prst="rect">
            <a:avLst/>
          </a:prstGeom>
        </p:spPr>
      </p:pic>
      <p:sp>
        <p:nvSpPr>
          <p:cNvPr id="2" name="Title 1">
            <a:extLst>
              <a:ext uri="{FF2B5EF4-FFF2-40B4-BE49-F238E27FC236}">
                <a16:creationId xmlns:a16="http://schemas.microsoft.com/office/drawing/2014/main" id="{50535A89-1D12-A547-9F0C-B42A291BE705}"/>
              </a:ext>
            </a:extLst>
          </p:cNvPr>
          <p:cNvSpPr>
            <a:spLocks noGrp="1"/>
          </p:cNvSpPr>
          <p:nvPr>
            <p:ph type="title"/>
          </p:nvPr>
        </p:nvSpPr>
        <p:spPr/>
        <p:txBody>
          <a:bodyPr anchor="b"/>
          <a:lstStyle/>
          <a:p>
            <a:r>
              <a:rPr lang="en-GB"/>
              <a:t>Click to edit Master title style</a:t>
            </a:r>
          </a:p>
        </p:txBody>
      </p:sp>
      <p:sp>
        <p:nvSpPr>
          <p:cNvPr id="3" name="Content Placeholder 2">
            <a:extLst>
              <a:ext uri="{FF2B5EF4-FFF2-40B4-BE49-F238E27FC236}">
                <a16:creationId xmlns:a16="http://schemas.microsoft.com/office/drawing/2014/main" id="{BACBCE94-DAB6-A349-B816-1389E4F2FA94}"/>
              </a:ext>
            </a:extLst>
          </p:cNvPr>
          <p:cNvSpPr>
            <a:spLocks noGrp="1"/>
          </p:cNvSpPr>
          <p:nvPr>
            <p:ph idx="1"/>
          </p:nvPr>
        </p:nvSpPr>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15" name="Immagine 4">
            <a:extLst>
              <a:ext uri="{FF2B5EF4-FFF2-40B4-BE49-F238E27FC236}">
                <a16:creationId xmlns:a16="http://schemas.microsoft.com/office/drawing/2014/main" id="{7D63AEB5-BB35-294F-A696-60424D094F2B}"/>
              </a:ext>
            </a:extLst>
          </p:cNvPr>
          <p:cNvPicPr>
            <a:picLocks noChangeAspect="1"/>
          </p:cNvPicPr>
          <p:nvPr userDrawn="1"/>
        </p:nvPicPr>
        <p:blipFill>
          <a:blip r:embed="rId3"/>
          <a:srcRect/>
          <a:stretch/>
        </p:blipFill>
        <p:spPr>
          <a:xfrm>
            <a:off x="462114" y="257506"/>
            <a:ext cx="1343024" cy="503338"/>
          </a:xfrm>
          <a:prstGeom prst="rect">
            <a:avLst/>
          </a:prstGeom>
        </p:spPr>
      </p:pic>
    </p:spTree>
    <p:extLst>
      <p:ext uri="{BB962C8B-B14F-4D97-AF65-F5344CB8AC3E}">
        <p14:creationId xmlns:p14="http://schemas.microsoft.com/office/powerpoint/2010/main" val="30654159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35A89-1D12-A547-9F0C-B42A291BE705}"/>
              </a:ext>
            </a:extLst>
          </p:cNvPr>
          <p:cNvSpPr>
            <a:spLocks noGrp="1"/>
          </p:cNvSpPr>
          <p:nvPr>
            <p:ph type="title"/>
          </p:nvPr>
        </p:nvSpPr>
        <p:spPr/>
        <p:txBody>
          <a:bodyPr anchor="b"/>
          <a:lstStyle/>
          <a:p>
            <a:r>
              <a:rPr lang="en-GB"/>
              <a:t>Click to edit Master title style</a:t>
            </a:r>
          </a:p>
        </p:txBody>
      </p:sp>
      <p:sp>
        <p:nvSpPr>
          <p:cNvPr id="3" name="Content Placeholder 2">
            <a:extLst>
              <a:ext uri="{FF2B5EF4-FFF2-40B4-BE49-F238E27FC236}">
                <a16:creationId xmlns:a16="http://schemas.microsoft.com/office/drawing/2014/main" id="{BACBCE94-DAB6-A349-B816-1389E4F2FA9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11997621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highlight+text+circles">
    <p:spTree>
      <p:nvGrpSpPr>
        <p:cNvPr id="1" name=""/>
        <p:cNvGrpSpPr/>
        <p:nvPr/>
      </p:nvGrpSpPr>
      <p:grpSpPr>
        <a:xfrm>
          <a:off x="0" y="0"/>
          <a:ext cx="0" cy="0"/>
          <a:chOff x="0" y="0"/>
          <a:chExt cx="0" cy="0"/>
        </a:xfrm>
      </p:grpSpPr>
      <p:pic>
        <p:nvPicPr>
          <p:cNvPr id="6" name="Picture 5" descr="Shape, circle&#10;&#10;Description automatically generated">
            <a:extLst>
              <a:ext uri="{FF2B5EF4-FFF2-40B4-BE49-F238E27FC236}">
                <a16:creationId xmlns:a16="http://schemas.microsoft.com/office/drawing/2014/main" id="{C19EAFAD-8C23-7545-83DE-E603199A4E83}"/>
              </a:ext>
            </a:extLst>
          </p:cNvPr>
          <p:cNvPicPr>
            <a:picLocks noChangeAspect="1"/>
          </p:cNvPicPr>
          <p:nvPr userDrawn="1"/>
        </p:nvPicPr>
        <p:blipFill rotWithShape="1">
          <a:blip r:embed="rId2">
            <a:alphaModFix amt="25000"/>
          </a:blip>
          <a:srcRect t="33203" r="34163"/>
          <a:stretch/>
        </p:blipFill>
        <p:spPr>
          <a:xfrm>
            <a:off x="8639282" y="0"/>
            <a:ext cx="3552718" cy="3600000"/>
          </a:xfrm>
          <a:prstGeom prst="rect">
            <a:avLst/>
          </a:prstGeom>
        </p:spPr>
      </p:pic>
      <p:sp>
        <p:nvSpPr>
          <p:cNvPr id="2" name="Title 1">
            <a:extLst>
              <a:ext uri="{FF2B5EF4-FFF2-40B4-BE49-F238E27FC236}">
                <a16:creationId xmlns:a16="http://schemas.microsoft.com/office/drawing/2014/main" id="{50535A89-1D12-A547-9F0C-B42A291BE705}"/>
              </a:ext>
            </a:extLst>
          </p:cNvPr>
          <p:cNvSpPr>
            <a:spLocks noGrp="1"/>
          </p:cNvSpPr>
          <p:nvPr>
            <p:ph type="title"/>
          </p:nvPr>
        </p:nvSpPr>
        <p:spPr/>
        <p:txBody>
          <a:bodyPr anchor="b"/>
          <a:lstStyle/>
          <a:p>
            <a:r>
              <a:rPr lang="en-GB"/>
              <a:t>Click to edit Master title style</a:t>
            </a:r>
          </a:p>
        </p:txBody>
      </p:sp>
      <p:sp>
        <p:nvSpPr>
          <p:cNvPr id="3" name="Content Placeholder 2">
            <a:extLst>
              <a:ext uri="{FF2B5EF4-FFF2-40B4-BE49-F238E27FC236}">
                <a16:creationId xmlns:a16="http://schemas.microsoft.com/office/drawing/2014/main" id="{BACBCE94-DAB6-A349-B816-1389E4F2FA94}"/>
              </a:ext>
            </a:extLst>
          </p:cNvPr>
          <p:cNvSpPr>
            <a:spLocks noGrp="1"/>
          </p:cNvSpPr>
          <p:nvPr>
            <p:ph idx="1"/>
          </p:nvPr>
        </p:nvSpPr>
        <p:spPr>
          <a:xfrm>
            <a:off x="516000" y="2224748"/>
            <a:ext cx="11160000" cy="1379094"/>
          </a:xfrm>
        </p:spPr>
        <p:txBody>
          <a:bodyPr wrap="square" lIns="72000" tIns="36000" bIns="36000"/>
          <a:lstStyle>
            <a:lvl1pPr marL="228600" marR="0" indent="-22860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sz="2400" b="1"/>
            </a:lvl1pPr>
          </a:lstStyle>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en-GB"/>
              <a:t>Click to edit Master text styles</a:t>
            </a:r>
          </a:p>
        </p:txBody>
      </p:sp>
      <p:sp>
        <p:nvSpPr>
          <p:cNvPr id="5" name="Content Placeholder 2">
            <a:extLst>
              <a:ext uri="{FF2B5EF4-FFF2-40B4-BE49-F238E27FC236}">
                <a16:creationId xmlns:a16="http://schemas.microsoft.com/office/drawing/2014/main" id="{2F365130-A573-3642-B299-23541E7169B9}"/>
              </a:ext>
            </a:extLst>
          </p:cNvPr>
          <p:cNvSpPr>
            <a:spLocks noGrp="1"/>
          </p:cNvSpPr>
          <p:nvPr>
            <p:ph idx="10"/>
          </p:nvPr>
        </p:nvSpPr>
        <p:spPr>
          <a:xfrm>
            <a:off x="516000" y="3664800"/>
            <a:ext cx="11160000" cy="296085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28116974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highlight+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35A89-1D12-A547-9F0C-B42A291BE705}"/>
              </a:ext>
            </a:extLst>
          </p:cNvPr>
          <p:cNvSpPr>
            <a:spLocks noGrp="1"/>
          </p:cNvSpPr>
          <p:nvPr>
            <p:ph type="title"/>
          </p:nvPr>
        </p:nvSpPr>
        <p:spPr/>
        <p:txBody>
          <a:bodyPr anchor="b"/>
          <a:lstStyle/>
          <a:p>
            <a:r>
              <a:rPr lang="en-GB"/>
              <a:t>Click to edit Master title style</a:t>
            </a:r>
          </a:p>
        </p:txBody>
      </p:sp>
      <p:sp>
        <p:nvSpPr>
          <p:cNvPr id="3" name="Content Placeholder 2">
            <a:extLst>
              <a:ext uri="{FF2B5EF4-FFF2-40B4-BE49-F238E27FC236}">
                <a16:creationId xmlns:a16="http://schemas.microsoft.com/office/drawing/2014/main" id="{BACBCE94-DAB6-A349-B816-1389E4F2FA94}"/>
              </a:ext>
            </a:extLst>
          </p:cNvPr>
          <p:cNvSpPr>
            <a:spLocks noGrp="1"/>
          </p:cNvSpPr>
          <p:nvPr>
            <p:ph idx="1"/>
          </p:nvPr>
        </p:nvSpPr>
        <p:spPr>
          <a:xfrm>
            <a:off x="516000" y="2224748"/>
            <a:ext cx="11160000" cy="1379094"/>
          </a:xfrm>
        </p:spPr>
        <p:txBody>
          <a:bodyPr wrap="square" lIns="72000" tIns="36000" bIns="36000"/>
          <a:lstStyle>
            <a:lvl1pPr marL="228600" marR="0" indent="-22860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sz="2400" b="1"/>
            </a:lvl1pPr>
          </a:lstStyle>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en-GB"/>
              <a:t>Click to edit Master text styles</a:t>
            </a:r>
          </a:p>
        </p:txBody>
      </p:sp>
      <p:sp>
        <p:nvSpPr>
          <p:cNvPr id="5" name="Content Placeholder 2">
            <a:extLst>
              <a:ext uri="{FF2B5EF4-FFF2-40B4-BE49-F238E27FC236}">
                <a16:creationId xmlns:a16="http://schemas.microsoft.com/office/drawing/2014/main" id="{2F365130-A573-3642-B299-23541E7169B9}"/>
              </a:ext>
            </a:extLst>
          </p:cNvPr>
          <p:cNvSpPr>
            <a:spLocks noGrp="1"/>
          </p:cNvSpPr>
          <p:nvPr>
            <p:ph idx="10"/>
          </p:nvPr>
        </p:nvSpPr>
        <p:spPr>
          <a:xfrm>
            <a:off x="516000" y="3664800"/>
            <a:ext cx="11160000" cy="296085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34366285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text+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35A89-1D12-A547-9F0C-B42A291BE705}"/>
              </a:ext>
            </a:extLst>
          </p:cNvPr>
          <p:cNvSpPr>
            <a:spLocks noGrp="1"/>
          </p:cNvSpPr>
          <p:nvPr>
            <p:ph type="title"/>
          </p:nvPr>
        </p:nvSpPr>
        <p:spPr>
          <a:xfrm>
            <a:off x="516000" y="760843"/>
            <a:ext cx="5580000" cy="1260000"/>
          </a:xfrm>
        </p:spPr>
        <p:txBody>
          <a:bodyPr anchor="b"/>
          <a:lstStyle/>
          <a:p>
            <a:r>
              <a:rPr lang="en-GB"/>
              <a:t>Click to edit Master title style</a:t>
            </a:r>
          </a:p>
        </p:txBody>
      </p:sp>
      <p:sp>
        <p:nvSpPr>
          <p:cNvPr id="3" name="Content Placeholder 2">
            <a:extLst>
              <a:ext uri="{FF2B5EF4-FFF2-40B4-BE49-F238E27FC236}">
                <a16:creationId xmlns:a16="http://schemas.microsoft.com/office/drawing/2014/main" id="{BACBCE94-DAB6-A349-B816-1389E4F2FA94}"/>
              </a:ext>
            </a:extLst>
          </p:cNvPr>
          <p:cNvSpPr>
            <a:spLocks noGrp="1"/>
          </p:cNvSpPr>
          <p:nvPr>
            <p:ph idx="1"/>
          </p:nvPr>
        </p:nvSpPr>
        <p:spPr>
          <a:xfrm>
            <a:off x="516000" y="3663907"/>
            <a:ext cx="5580000" cy="288084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Content Placeholder 2">
            <a:extLst>
              <a:ext uri="{FF2B5EF4-FFF2-40B4-BE49-F238E27FC236}">
                <a16:creationId xmlns:a16="http://schemas.microsoft.com/office/drawing/2014/main" id="{6C849399-25F5-A44F-81D3-55EC1132C7B8}"/>
              </a:ext>
            </a:extLst>
          </p:cNvPr>
          <p:cNvSpPr>
            <a:spLocks noGrp="1"/>
          </p:cNvSpPr>
          <p:nvPr>
            <p:ph idx="10"/>
          </p:nvPr>
        </p:nvSpPr>
        <p:spPr>
          <a:xfrm>
            <a:off x="6096000" y="0"/>
            <a:ext cx="6096000" cy="6858000"/>
          </a:xfrm>
        </p:spPr>
        <p:txBody>
          <a:bodyPr/>
          <a:lstStyle>
            <a:lvl1pPr>
              <a:buNone/>
              <a:defRPr/>
            </a:lvl1pPr>
          </a:lstStyle>
          <a:p>
            <a:pPr lvl="0"/>
            <a:endParaRPr lang="en-GB"/>
          </a:p>
        </p:txBody>
      </p:sp>
      <p:sp>
        <p:nvSpPr>
          <p:cNvPr id="6" name="Content Placeholder 2">
            <a:extLst>
              <a:ext uri="{FF2B5EF4-FFF2-40B4-BE49-F238E27FC236}">
                <a16:creationId xmlns:a16="http://schemas.microsoft.com/office/drawing/2014/main" id="{8472E186-F0EA-9640-BC9E-DF4628E7BDAC}"/>
              </a:ext>
            </a:extLst>
          </p:cNvPr>
          <p:cNvSpPr>
            <a:spLocks noGrp="1"/>
          </p:cNvSpPr>
          <p:nvPr>
            <p:ph idx="11"/>
          </p:nvPr>
        </p:nvSpPr>
        <p:spPr>
          <a:xfrm>
            <a:off x="516000" y="2224748"/>
            <a:ext cx="5580000" cy="1379094"/>
          </a:xfrm>
        </p:spPr>
        <p:txBody>
          <a:bodyPr wrap="square" lIns="72000" tIns="36000" bIns="36000"/>
          <a:lstStyle>
            <a:lvl1pPr marL="228600" marR="0" indent="-22860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sz="2400" b="1"/>
            </a:lvl1pPr>
          </a:lstStyle>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en-GB"/>
              <a:t>Click to edit Master text styles</a:t>
            </a:r>
          </a:p>
        </p:txBody>
      </p:sp>
    </p:spTree>
    <p:extLst>
      <p:ext uri="{BB962C8B-B14F-4D97-AF65-F5344CB8AC3E}">
        <p14:creationId xmlns:p14="http://schemas.microsoft.com/office/powerpoint/2010/main" val="40503987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text+image">
    <p:spTree>
      <p:nvGrpSpPr>
        <p:cNvPr id="1" name=""/>
        <p:cNvGrpSpPr/>
        <p:nvPr/>
      </p:nvGrpSpPr>
      <p:grpSpPr>
        <a:xfrm>
          <a:off x="0" y="0"/>
          <a:ext cx="0" cy="0"/>
          <a:chOff x="0" y="0"/>
          <a:chExt cx="0" cy="0"/>
        </a:xfrm>
      </p:grpSpPr>
      <p:pic>
        <p:nvPicPr>
          <p:cNvPr id="8" name="Picture 7" descr="Shape, circle&#10;&#10;Description automatically generated">
            <a:extLst>
              <a:ext uri="{FF2B5EF4-FFF2-40B4-BE49-F238E27FC236}">
                <a16:creationId xmlns:a16="http://schemas.microsoft.com/office/drawing/2014/main" id="{D08A94CD-FC9B-2C45-90C7-C2986E07918C}"/>
              </a:ext>
            </a:extLst>
          </p:cNvPr>
          <p:cNvPicPr>
            <a:picLocks noChangeAspect="1"/>
          </p:cNvPicPr>
          <p:nvPr userDrawn="1"/>
        </p:nvPicPr>
        <p:blipFill rotWithShape="1">
          <a:blip r:embed="rId2">
            <a:alphaModFix/>
          </a:blip>
          <a:srcRect t="33203" r="34163"/>
          <a:stretch/>
        </p:blipFill>
        <p:spPr>
          <a:xfrm>
            <a:off x="8639282" y="0"/>
            <a:ext cx="3552718" cy="3600000"/>
          </a:xfrm>
          <a:prstGeom prst="rect">
            <a:avLst/>
          </a:prstGeom>
        </p:spPr>
      </p:pic>
      <p:sp>
        <p:nvSpPr>
          <p:cNvPr id="2" name="Title 1">
            <a:extLst>
              <a:ext uri="{FF2B5EF4-FFF2-40B4-BE49-F238E27FC236}">
                <a16:creationId xmlns:a16="http://schemas.microsoft.com/office/drawing/2014/main" id="{50535A89-1D12-A547-9F0C-B42A291BE705}"/>
              </a:ext>
            </a:extLst>
          </p:cNvPr>
          <p:cNvSpPr>
            <a:spLocks noGrp="1"/>
          </p:cNvSpPr>
          <p:nvPr>
            <p:ph type="title"/>
          </p:nvPr>
        </p:nvSpPr>
        <p:spPr>
          <a:xfrm>
            <a:off x="516000" y="760843"/>
            <a:ext cx="11160000" cy="1260000"/>
          </a:xfrm>
        </p:spPr>
        <p:txBody>
          <a:bodyPr anchor="b"/>
          <a:lstStyle/>
          <a:p>
            <a:r>
              <a:rPr lang="en-GB"/>
              <a:t>Click to edit Master title style</a:t>
            </a:r>
          </a:p>
        </p:txBody>
      </p:sp>
      <p:sp>
        <p:nvSpPr>
          <p:cNvPr id="3" name="Content Placeholder 2">
            <a:extLst>
              <a:ext uri="{FF2B5EF4-FFF2-40B4-BE49-F238E27FC236}">
                <a16:creationId xmlns:a16="http://schemas.microsoft.com/office/drawing/2014/main" id="{BACBCE94-DAB6-A349-B816-1389E4F2FA94}"/>
              </a:ext>
            </a:extLst>
          </p:cNvPr>
          <p:cNvSpPr>
            <a:spLocks noGrp="1"/>
          </p:cNvSpPr>
          <p:nvPr>
            <p:ph idx="1"/>
          </p:nvPr>
        </p:nvSpPr>
        <p:spPr>
          <a:xfrm>
            <a:off x="516000" y="3663907"/>
            <a:ext cx="6958226" cy="2880840"/>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Content Placeholder 2">
            <a:extLst>
              <a:ext uri="{FF2B5EF4-FFF2-40B4-BE49-F238E27FC236}">
                <a16:creationId xmlns:a16="http://schemas.microsoft.com/office/drawing/2014/main" id="{8472E186-F0EA-9640-BC9E-DF4628E7BDAC}"/>
              </a:ext>
            </a:extLst>
          </p:cNvPr>
          <p:cNvSpPr>
            <a:spLocks noGrp="1"/>
          </p:cNvSpPr>
          <p:nvPr>
            <p:ph idx="11"/>
          </p:nvPr>
        </p:nvSpPr>
        <p:spPr>
          <a:xfrm>
            <a:off x="516000" y="2224748"/>
            <a:ext cx="6958226" cy="1379094"/>
          </a:xfrm>
        </p:spPr>
        <p:txBody>
          <a:bodyPr wrap="square" lIns="72000" tIns="36000" bIns="36000"/>
          <a:lstStyle>
            <a:lvl1pPr marL="228600" marR="0" indent="-22860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sz="2400" b="1"/>
            </a:lvl1pPr>
          </a:lstStyle>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None/>
              <a:tabLst/>
              <a:defRPr/>
            </a:pPr>
            <a:r>
              <a:rPr lang="en-GB"/>
              <a:t>Click to edit Master text styles</a:t>
            </a:r>
          </a:p>
        </p:txBody>
      </p:sp>
      <p:sp>
        <p:nvSpPr>
          <p:cNvPr id="9" name="Oval 8">
            <a:extLst>
              <a:ext uri="{FF2B5EF4-FFF2-40B4-BE49-F238E27FC236}">
                <a16:creationId xmlns:a16="http://schemas.microsoft.com/office/drawing/2014/main" id="{106FBDE7-9438-C849-8BB5-E3E179A8BE49}"/>
              </a:ext>
            </a:extLst>
          </p:cNvPr>
          <p:cNvSpPr/>
          <p:nvPr userDrawn="1"/>
        </p:nvSpPr>
        <p:spPr>
          <a:xfrm>
            <a:off x="7581078" y="2079808"/>
            <a:ext cx="4094922" cy="409492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20695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over">
    <p:bg>
      <p:bgRef idx="1001">
        <a:schemeClr val="bg2"/>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DC379CB-336B-BB48-A8DE-51266B869EC1}"/>
              </a:ext>
            </a:extLst>
          </p:cNvPr>
          <p:cNvPicPr>
            <a:picLocks noChangeAspect="1"/>
          </p:cNvPicPr>
          <p:nvPr userDrawn="1"/>
        </p:nvPicPr>
        <p:blipFill>
          <a:blip r:embed="rId2">
            <a:alphaModFix amt="50000"/>
          </a:blip>
          <a:srcRect/>
          <a:stretch/>
        </p:blipFill>
        <p:spPr>
          <a:xfrm>
            <a:off x="5639" y="-5114"/>
            <a:ext cx="12180721" cy="6858000"/>
          </a:xfrm>
          <a:prstGeom prst="rect">
            <a:avLst/>
          </a:prstGeom>
        </p:spPr>
      </p:pic>
      <p:pic>
        <p:nvPicPr>
          <p:cNvPr id="7" name="Immagine 4">
            <a:extLst>
              <a:ext uri="{FF2B5EF4-FFF2-40B4-BE49-F238E27FC236}">
                <a16:creationId xmlns:a16="http://schemas.microsoft.com/office/drawing/2014/main" id="{6A2C8B7E-4A5C-BA4C-B546-610139BA0D19}"/>
              </a:ext>
            </a:extLst>
          </p:cNvPr>
          <p:cNvPicPr>
            <a:picLocks noChangeAspect="1"/>
          </p:cNvPicPr>
          <p:nvPr userDrawn="1"/>
        </p:nvPicPr>
        <p:blipFill>
          <a:blip r:embed="rId3"/>
          <a:srcRect/>
          <a:stretch/>
        </p:blipFill>
        <p:spPr>
          <a:xfrm>
            <a:off x="1004999" y="1515886"/>
            <a:ext cx="10182000" cy="3816000"/>
          </a:xfrm>
          <a:prstGeom prst="rect">
            <a:avLst/>
          </a:prstGeom>
        </p:spPr>
      </p:pic>
      <p:sp>
        <p:nvSpPr>
          <p:cNvPr id="8" name="TextBox 7">
            <a:extLst>
              <a:ext uri="{FF2B5EF4-FFF2-40B4-BE49-F238E27FC236}">
                <a16:creationId xmlns:a16="http://schemas.microsoft.com/office/drawing/2014/main" id="{0A0377E7-5BD3-7D42-9EAC-A38755C4F47F}"/>
              </a:ext>
            </a:extLst>
          </p:cNvPr>
          <p:cNvSpPr txBox="1"/>
          <p:nvPr userDrawn="1"/>
        </p:nvSpPr>
        <p:spPr>
          <a:xfrm>
            <a:off x="515999" y="4657732"/>
            <a:ext cx="11160000" cy="1657343"/>
          </a:xfrm>
          <a:prstGeom prst="rect">
            <a:avLst/>
          </a:prstGeom>
          <a:noFill/>
        </p:spPr>
        <p:txBody>
          <a:bodyPr wrap="square" rtlCol="0">
            <a:noAutofit/>
          </a:bodyPr>
          <a:lstStyle/>
          <a:p>
            <a:pPr algn="ctr"/>
            <a:r>
              <a:rPr lang="en-GB" sz="4800">
                <a:latin typeface="Lucida Console" panose="020B0609040504020204" pitchFamily="49" charset="0"/>
              </a:rPr>
              <a:t>INNOVATION STRATEGIES</a:t>
            </a:r>
          </a:p>
        </p:txBody>
      </p:sp>
    </p:spTree>
    <p:extLst>
      <p:ext uri="{BB962C8B-B14F-4D97-AF65-F5344CB8AC3E}">
        <p14:creationId xmlns:p14="http://schemas.microsoft.com/office/powerpoint/2010/main" val="2933381484"/>
      </p:ext>
    </p:extLst>
  </p:cSld>
  <p:clrMapOvr>
    <a:overrideClrMapping bg1="dk1" tx1="lt1" bg2="dk2" tx2="lt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1_Cover">
    <p:bg>
      <p:bgRef idx="1001">
        <a:schemeClr val="bg2"/>
      </p:bgRef>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DC379CB-336B-BB48-A8DE-51266B869EC1}"/>
              </a:ext>
            </a:extLst>
          </p:cNvPr>
          <p:cNvPicPr>
            <a:picLocks noChangeAspect="1"/>
          </p:cNvPicPr>
          <p:nvPr userDrawn="1"/>
        </p:nvPicPr>
        <p:blipFill>
          <a:blip r:embed="rId2">
            <a:alphaModFix amt="50000"/>
          </a:blip>
          <a:srcRect/>
          <a:stretch/>
        </p:blipFill>
        <p:spPr>
          <a:xfrm>
            <a:off x="5640" y="0"/>
            <a:ext cx="12180721" cy="6858000"/>
          </a:xfrm>
          <a:prstGeom prst="rect">
            <a:avLst/>
          </a:prstGeom>
        </p:spPr>
      </p:pic>
      <p:pic>
        <p:nvPicPr>
          <p:cNvPr id="7" name="Immagine 4">
            <a:extLst>
              <a:ext uri="{FF2B5EF4-FFF2-40B4-BE49-F238E27FC236}">
                <a16:creationId xmlns:a16="http://schemas.microsoft.com/office/drawing/2014/main" id="{6A2C8B7E-4A5C-BA4C-B546-610139BA0D19}"/>
              </a:ext>
            </a:extLst>
          </p:cNvPr>
          <p:cNvPicPr>
            <a:picLocks noChangeAspect="1"/>
          </p:cNvPicPr>
          <p:nvPr userDrawn="1"/>
        </p:nvPicPr>
        <p:blipFill>
          <a:blip r:embed="rId3"/>
          <a:srcRect/>
          <a:stretch/>
        </p:blipFill>
        <p:spPr>
          <a:xfrm>
            <a:off x="3598528" y="2493000"/>
            <a:ext cx="4994944" cy="1872000"/>
          </a:xfrm>
          <a:prstGeom prst="rect">
            <a:avLst/>
          </a:prstGeom>
        </p:spPr>
      </p:pic>
    </p:spTree>
    <p:extLst>
      <p:ext uri="{BB962C8B-B14F-4D97-AF65-F5344CB8AC3E}">
        <p14:creationId xmlns:p14="http://schemas.microsoft.com/office/powerpoint/2010/main" val="1014252780"/>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6D6F857A-73D2-684D-BFFD-586BA4F22B47}"/>
              </a:ext>
            </a:extLst>
          </p:cNvPr>
          <p:cNvSpPr>
            <a:spLocks noGrp="1"/>
          </p:cNvSpPr>
          <p:nvPr>
            <p:ph type="title"/>
          </p:nvPr>
        </p:nvSpPr>
        <p:spPr>
          <a:xfrm>
            <a:off x="516000" y="760843"/>
            <a:ext cx="11160000" cy="1260000"/>
          </a:xfrm>
          <a:prstGeom prst="rect">
            <a:avLst/>
          </a:prstGeom>
        </p:spPr>
        <p:txBody>
          <a:bodyPr vert="horz" lIns="72000" tIns="36000" rIns="72000" bIns="36000" rtlCol="0" anchor="b">
            <a:normAutofit/>
          </a:bodyPr>
          <a:lstStyle/>
          <a:p>
            <a:r>
              <a:rPr lang="it-IT"/>
              <a:t>Fare clic per modificare lo stile del titolo dello schema</a:t>
            </a:r>
            <a:endParaRPr lang="en-GB"/>
          </a:p>
        </p:txBody>
      </p:sp>
      <p:sp>
        <p:nvSpPr>
          <p:cNvPr id="3" name="Segnaposto testo 2">
            <a:extLst>
              <a:ext uri="{FF2B5EF4-FFF2-40B4-BE49-F238E27FC236}">
                <a16:creationId xmlns:a16="http://schemas.microsoft.com/office/drawing/2014/main" id="{6588BE47-4FD0-8C4E-8C1E-CB255FA87D35}"/>
              </a:ext>
            </a:extLst>
          </p:cNvPr>
          <p:cNvSpPr>
            <a:spLocks noGrp="1"/>
          </p:cNvSpPr>
          <p:nvPr>
            <p:ph type="body" idx="1"/>
          </p:nvPr>
        </p:nvSpPr>
        <p:spPr>
          <a:xfrm>
            <a:off x="516000" y="2224747"/>
            <a:ext cx="11160000" cy="4320000"/>
          </a:xfrm>
          <a:prstGeom prst="rect">
            <a:avLst/>
          </a:prstGeom>
        </p:spPr>
        <p:txBody>
          <a:bodyPr vert="horz" lIns="72000" tIns="36000" rIns="72000" bIns="36000" rtlCol="0" anchor="t">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pic>
        <p:nvPicPr>
          <p:cNvPr id="7" name="Immagine 4" descr="ICONS">
            <a:extLst>
              <a:ext uri="{FF2B5EF4-FFF2-40B4-BE49-F238E27FC236}">
                <a16:creationId xmlns:a16="http://schemas.microsoft.com/office/drawing/2014/main" id="{B03F5B0B-61EE-0443-A2FF-3DDD97A32DE9}"/>
              </a:ext>
            </a:extLst>
          </p:cNvPr>
          <p:cNvPicPr>
            <a:picLocks noChangeAspect="1"/>
          </p:cNvPicPr>
          <p:nvPr/>
        </p:nvPicPr>
        <p:blipFill>
          <a:blip r:embed="rId10"/>
          <a:stretch>
            <a:fillRect/>
          </a:stretch>
        </p:blipFill>
        <p:spPr>
          <a:xfrm>
            <a:off x="462114" y="257506"/>
            <a:ext cx="1343025" cy="503338"/>
          </a:xfrm>
          <a:prstGeom prst="rect">
            <a:avLst/>
          </a:prstGeom>
        </p:spPr>
      </p:pic>
    </p:spTree>
    <p:extLst>
      <p:ext uri="{BB962C8B-B14F-4D97-AF65-F5344CB8AC3E}">
        <p14:creationId xmlns:p14="http://schemas.microsoft.com/office/powerpoint/2010/main" val="4124313641"/>
      </p:ext>
    </p:extLst>
  </p:cSld>
  <p:clrMap bg1="lt1" tx1="dk1" bg2="lt2" tx2="dk2" accent1="accent1" accent2="accent2" accent3="accent3" accent4="accent4" accent5="accent5" accent6="accent6" hlink="hlink" folHlink="folHlink"/>
  <p:sldLayoutIdLst>
    <p:sldLayoutId id="2147483690" r:id="rId1"/>
    <p:sldLayoutId id="2147483693" r:id="rId2"/>
    <p:sldLayoutId id="2147483692" r:id="rId3"/>
    <p:sldLayoutId id="2147483694" r:id="rId4"/>
    <p:sldLayoutId id="2147483695" r:id="rId5"/>
    <p:sldLayoutId id="2147483696" r:id="rId6"/>
    <p:sldLayoutId id="2147483676" r:id="rId7"/>
    <p:sldLayoutId id="2147483697" r:id="rId8"/>
  </p:sldLayoutIdLst>
  <p:hf hdr="0" ftr="0" dt="0"/>
  <p:txStyles>
    <p:titleStyle>
      <a:lvl1pPr algn="l" defTabSz="914400" rtl="0" eaLnBrk="1" latinLnBrk="0" hangingPunct="1">
        <a:lnSpc>
          <a:spcPct val="90000"/>
        </a:lnSpc>
        <a:spcBef>
          <a:spcPct val="0"/>
        </a:spcBef>
        <a:buNone/>
        <a:defRPr sz="3600" b="1" i="0" kern="1200">
          <a:solidFill>
            <a:schemeClr val="tx2"/>
          </a:solidFill>
          <a:latin typeface="Lucida Console" panose="020B0609040504020204" pitchFamily="49" charset="0"/>
          <a:ea typeface="+mj-ea"/>
          <a:cs typeface="Consolas" panose="020B0609020204030204" pitchFamily="49"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accent4">
              <a:lumMod val="10000"/>
            </a:schemeClr>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accent4">
              <a:lumMod val="10000"/>
            </a:schemeClr>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accent4">
              <a:lumMod val="10000"/>
            </a:schemeClr>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20000"/>
        </a:lnSpc>
        <a:spcBef>
          <a:spcPts val="500"/>
        </a:spcBef>
        <a:buFont typeface="Arial" panose="020B0604020202020204" pitchFamily="34" charset="0"/>
        <a:buChar char="•"/>
        <a:defRPr sz="2000" kern="1200">
          <a:solidFill>
            <a:schemeClr val="accent4">
              <a:lumMod val="10000"/>
            </a:schemeClr>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20000"/>
        </a:lnSpc>
        <a:spcBef>
          <a:spcPts val="500"/>
        </a:spcBef>
        <a:buFont typeface="Arial" panose="020B0604020202020204" pitchFamily="34" charset="0"/>
        <a:buChar char="•"/>
        <a:defRPr sz="2000" kern="1200">
          <a:solidFill>
            <a:schemeClr val="accent4">
              <a:lumMod val="10000"/>
            </a:schemeClr>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hyperlink" Target="https://zenodo.org/records/6985584"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hyperlink" Target="http://www.eubo-orchestra.eu/" TargetMode="External"/><Relationship Id="rId2" Type="http://schemas.openxmlformats.org/officeDocument/2006/relationships/hyperlink" Target="http://www.theresia.online/" TargetMode="Externa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bridge-smart-grid-storage-systems-digital-projects.ec.europa.eu/" TargetMode="External"/><Relationship Id="rId2" Type="http://schemas.openxmlformats.org/officeDocument/2006/relationships/hyperlink" Target="https://www.horizonresultsbooster.eu/" TargetMode="External"/><Relationship Id="rId1" Type="http://schemas.openxmlformats.org/officeDocument/2006/relationships/slideLayout" Target="../slideLayouts/slideLayout3.xml"/><Relationship Id="rId4" Type="http://schemas.openxmlformats.org/officeDocument/2006/relationships/hyperlink" Target="https://smart-networks-energy-transition.ec.europa.eu/"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7.svg"/><Relationship Id="rId18" Type="http://schemas.openxmlformats.org/officeDocument/2006/relationships/hyperlink" Target="https://www.icons.it/references/" TargetMode="External"/><Relationship Id="rId26" Type="http://schemas.openxmlformats.org/officeDocument/2006/relationships/image" Target="../media/image39.svg"/><Relationship Id="rId3" Type="http://schemas.openxmlformats.org/officeDocument/2006/relationships/image" Target="../media/image17.svg"/><Relationship Id="rId21" Type="http://schemas.openxmlformats.org/officeDocument/2006/relationships/image" Target="../media/image34.png"/><Relationship Id="rId7" Type="http://schemas.openxmlformats.org/officeDocument/2006/relationships/image" Target="../media/image21.svg"/><Relationship Id="rId12" Type="http://schemas.openxmlformats.org/officeDocument/2006/relationships/image" Target="../media/image26.png"/><Relationship Id="rId17" Type="http://schemas.openxmlformats.org/officeDocument/2006/relationships/image" Target="../media/image31.svg"/><Relationship Id="rId25" Type="http://schemas.openxmlformats.org/officeDocument/2006/relationships/image" Target="../media/image38.png"/><Relationship Id="rId2" Type="http://schemas.openxmlformats.org/officeDocument/2006/relationships/image" Target="../media/image16.png"/><Relationship Id="rId16" Type="http://schemas.openxmlformats.org/officeDocument/2006/relationships/image" Target="../media/image30.png"/><Relationship Id="rId20" Type="http://schemas.openxmlformats.org/officeDocument/2006/relationships/image" Target="../media/image33.svg"/><Relationship Id="rId29" Type="http://schemas.openxmlformats.org/officeDocument/2006/relationships/image" Target="../media/image42.png"/><Relationship Id="rId1" Type="http://schemas.openxmlformats.org/officeDocument/2006/relationships/slideLayout" Target="../slideLayouts/slideLayout5.xml"/><Relationship Id="rId6" Type="http://schemas.openxmlformats.org/officeDocument/2006/relationships/image" Target="../media/image20.png"/><Relationship Id="rId11" Type="http://schemas.openxmlformats.org/officeDocument/2006/relationships/image" Target="../media/image25.svg"/><Relationship Id="rId24" Type="http://schemas.openxmlformats.org/officeDocument/2006/relationships/image" Target="../media/image37.svg"/><Relationship Id="rId5" Type="http://schemas.openxmlformats.org/officeDocument/2006/relationships/image" Target="../media/image19.svg"/><Relationship Id="rId15" Type="http://schemas.openxmlformats.org/officeDocument/2006/relationships/image" Target="../media/image29.svg"/><Relationship Id="rId23" Type="http://schemas.openxmlformats.org/officeDocument/2006/relationships/image" Target="../media/image36.png"/><Relationship Id="rId28" Type="http://schemas.openxmlformats.org/officeDocument/2006/relationships/image" Target="../media/image41.svg"/><Relationship Id="rId10" Type="http://schemas.openxmlformats.org/officeDocument/2006/relationships/image" Target="../media/image24.png"/><Relationship Id="rId19" Type="http://schemas.openxmlformats.org/officeDocument/2006/relationships/image" Target="../media/image32.png"/><Relationship Id="rId4" Type="http://schemas.openxmlformats.org/officeDocument/2006/relationships/image" Target="../media/image18.png"/><Relationship Id="rId9" Type="http://schemas.openxmlformats.org/officeDocument/2006/relationships/image" Target="../media/image23.svg"/><Relationship Id="rId14" Type="http://schemas.openxmlformats.org/officeDocument/2006/relationships/image" Target="../media/image28.png"/><Relationship Id="rId22" Type="http://schemas.openxmlformats.org/officeDocument/2006/relationships/image" Target="../media/image35.svg"/><Relationship Id="rId27" Type="http://schemas.openxmlformats.org/officeDocument/2006/relationships/image" Target="../media/image40.png"/><Relationship Id="rId30" Type="http://schemas.openxmlformats.org/officeDocument/2006/relationships/image" Target="../media/image43.svg"/></Relationships>
</file>

<file path=ppt/slides/_rels/slide21.xml.rels><?xml version="1.0" encoding="UTF-8" standalone="yes"?>
<Relationships xmlns="http://schemas.openxmlformats.org/package/2006/relationships"><Relationship Id="rId8" Type="http://schemas.openxmlformats.org/officeDocument/2006/relationships/hyperlink" Target="https://drive2x.eu/" TargetMode="External"/><Relationship Id="rId13" Type="http://schemas.openxmlformats.org/officeDocument/2006/relationships/hyperlink" Target="http://www.smartera-project.eu/" TargetMode="External"/><Relationship Id="rId3" Type="http://schemas.openxmlformats.org/officeDocument/2006/relationships/image" Target="../media/image45.svg"/><Relationship Id="rId7" Type="http://schemas.openxmlformats.org/officeDocument/2006/relationships/hyperlink" Target="http://www.drural.eu/" TargetMode="External"/><Relationship Id="rId12" Type="http://schemas.openxmlformats.org/officeDocument/2006/relationships/hyperlink" Target="http://www.nbsinfra.eu/" TargetMode="External"/><Relationship Id="rId2" Type="http://schemas.openxmlformats.org/officeDocument/2006/relationships/image" Target="../media/image44.png"/><Relationship Id="rId1" Type="http://schemas.openxmlformats.org/officeDocument/2006/relationships/slideLayout" Target="../slideLayouts/slideLayout5.xml"/><Relationship Id="rId6" Type="http://schemas.openxmlformats.org/officeDocument/2006/relationships/image" Target="../media/image46.jpeg"/><Relationship Id="rId11" Type="http://schemas.openxmlformats.org/officeDocument/2006/relationships/image" Target="../media/image49.png"/><Relationship Id="rId5" Type="http://schemas.openxmlformats.org/officeDocument/2006/relationships/hyperlink" Target="https://eyesheartshands.eu/" TargetMode="External"/><Relationship Id="rId15" Type="http://schemas.openxmlformats.org/officeDocument/2006/relationships/image" Target="../media/image51.png"/><Relationship Id="rId10" Type="http://schemas.openxmlformats.org/officeDocument/2006/relationships/image" Target="../media/image48.png"/><Relationship Id="rId4" Type="http://schemas.openxmlformats.org/officeDocument/2006/relationships/hyperlink" Target="http://www.neutralpath.eu/" TargetMode="External"/><Relationship Id="rId9" Type="http://schemas.openxmlformats.org/officeDocument/2006/relationships/image" Target="../media/image47.png"/><Relationship Id="rId14" Type="http://schemas.openxmlformats.org/officeDocument/2006/relationships/image" Target="../media/image50.png"/></Relationships>
</file>

<file path=ppt/slides/_rels/slide22.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jpeg"/><Relationship Id="rId3" Type="http://schemas.openxmlformats.org/officeDocument/2006/relationships/hyperlink" Target="http://www.matchup-project.eu/" TargetMode="External"/><Relationship Id="rId7" Type="http://schemas.openxmlformats.org/officeDocument/2006/relationships/hyperlink" Target="http://www.pocityf.eu/" TargetMode="External"/><Relationship Id="rId12" Type="http://schemas.openxmlformats.org/officeDocument/2006/relationships/image" Target="../media/image56.png"/><Relationship Id="rId17" Type="http://schemas.openxmlformats.org/officeDocument/2006/relationships/hyperlink" Target="http://www.urbangreenup.eu/" TargetMode="External"/><Relationship Id="rId2" Type="http://schemas.openxmlformats.org/officeDocument/2006/relationships/hyperlink" Target="http://www.stardustproject.eu/" TargetMode="External"/><Relationship Id="rId16" Type="http://schemas.openxmlformats.org/officeDocument/2006/relationships/image" Target="../media/image58.png"/><Relationship Id="rId1" Type="http://schemas.openxmlformats.org/officeDocument/2006/relationships/slideLayout" Target="../slideLayouts/slideLayout5.xml"/><Relationship Id="rId6" Type="http://schemas.openxmlformats.org/officeDocument/2006/relationships/hyperlink" Target="http://www.r2cities.eu/" TargetMode="External"/><Relationship Id="rId11" Type="http://schemas.openxmlformats.org/officeDocument/2006/relationships/image" Target="../media/image55.png"/><Relationship Id="rId5" Type="http://schemas.openxmlformats.org/officeDocument/2006/relationships/hyperlink" Target="http://www.cityfied.eu/" TargetMode="External"/><Relationship Id="rId15" Type="http://schemas.openxmlformats.org/officeDocument/2006/relationships/image" Target="../media/image45.svg"/><Relationship Id="rId10" Type="http://schemas.openxmlformats.org/officeDocument/2006/relationships/image" Target="../media/image54.png"/><Relationship Id="rId4" Type="http://schemas.openxmlformats.org/officeDocument/2006/relationships/hyperlink" Target="http://www.remourban.eu/" TargetMode="External"/><Relationship Id="rId9" Type="http://schemas.openxmlformats.org/officeDocument/2006/relationships/image" Target="../media/image53.png"/><Relationship Id="rId14" Type="http://schemas.openxmlformats.org/officeDocument/2006/relationships/image" Target="../media/image44.png"/></Relationships>
</file>

<file path=ppt/slides/_rels/slide23.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63.png"/><Relationship Id="rId3" Type="http://schemas.openxmlformats.org/officeDocument/2006/relationships/image" Target="../media/image59.png"/><Relationship Id="rId7" Type="http://schemas.openxmlformats.org/officeDocument/2006/relationships/hyperlink" Target="http://www.fairmuse.eu/" TargetMode="External"/><Relationship Id="rId12" Type="http://schemas.openxmlformats.org/officeDocument/2006/relationships/hyperlink" Target="http://www.scaledem.eu/" TargetMode="External"/><Relationship Id="rId2" Type="http://schemas.openxmlformats.org/officeDocument/2006/relationships/hyperlink" Target="http://www.textour-project.eu/" TargetMode="External"/><Relationship Id="rId1" Type="http://schemas.openxmlformats.org/officeDocument/2006/relationships/slideLayout" Target="../slideLayouts/slideLayout5.xml"/><Relationship Id="rId6" Type="http://schemas.openxmlformats.org/officeDocument/2006/relationships/hyperlink" Target="http://www.sitrans-project.eu/" TargetMode="External"/><Relationship Id="rId11" Type="http://schemas.openxmlformats.org/officeDocument/2006/relationships/image" Target="../media/image62.png"/><Relationship Id="rId5" Type="http://schemas.openxmlformats.org/officeDocument/2006/relationships/image" Target="../media/image23.svg"/><Relationship Id="rId10" Type="http://schemas.openxmlformats.org/officeDocument/2006/relationships/hyperlink" Target="http://www.prefigure.eu/" TargetMode="External"/><Relationship Id="rId4" Type="http://schemas.openxmlformats.org/officeDocument/2006/relationships/image" Target="../media/image22.png"/><Relationship Id="rId9" Type="http://schemas.openxmlformats.org/officeDocument/2006/relationships/image" Target="../media/image61.png"/></Relationships>
</file>

<file path=ppt/slides/_rels/slide24.xml.rels><?xml version="1.0" encoding="UTF-8" standalone="yes"?>
<Relationships xmlns="http://schemas.openxmlformats.org/package/2006/relationships"><Relationship Id="rId8" Type="http://schemas.openxmlformats.org/officeDocument/2006/relationships/hyperlink" Target="https://viss-project.eu/" TargetMode="External"/><Relationship Id="rId3" Type="http://schemas.openxmlformats.org/officeDocument/2006/relationships/image" Target="../media/image64.png"/><Relationship Id="rId7" Type="http://schemas.openxmlformats.org/officeDocument/2006/relationships/image" Target="../media/image65.png"/><Relationship Id="rId2" Type="http://schemas.openxmlformats.org/officeDocument/2006/relationships/hyperlink" Target="http://www.agro2circular.eu/" TargetMode="External"/><Relationship Id="rId1" Type="http://schemas.openxmlformats.org/officeDocument/2006/relationships/slideLayout" Target="../slideLayouts/slideLayout5.xml"/><Relationship Id="rId6" Type="http://schemas.openxmlformats.org/officeDocument/2006/relationships/image" Target="../media/image35.svg"/><Relationship Id="rId5" Type="http://schemas.openxmlformats.org/officeDocument/2006/relationships/image" Target="../media/image34.png"/><Relationship Id="rId4" Type="http://schemas.openxmlformats.org/officeDocument/2006/relationships/hyperlink" Target="http://www.plastice.eu/" TargetMode="External"/><Relationship Id="rId9" Type="http://schemas.openxmlformats.org/officeDocument/2006/relationships/image" Target="../media/image66.png"/></Relationships>
</file>

<file path=ppt/slides/_rels/slide25.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7.jpeg"/><Relationship Id="rId7" Type="http://schemas.openxmlformats.org/officeDocument/2006/relationships/hyperlink" Target="https://woodcircles.eu/" TargetMode="External"/><Relationship Id="rId2" Type="http://schemas.openxmlformats.org/officeDocument/2006/relationships/hyperlink" Target="http://www.houseful.eu/" TargetMode="External"/><Relationship Id="rId1" Type="http://schemas.openxmlformats.org/officeDocument/2006/relationships/slideLayout" Target="../slideLayouts/slideLayout5.xml"/><Relationship Id="rId6" Type="http://schemas.openxmlformats.org/officeDocument/2006/relationships/hyperlink" Target="https://reconstruct-project.eu/" TargetMode="External"/><Relationship Id="rId11" Type="http://schemas.openxmlformats.org/officeDocument/2006/relationships/image" Target="../media/image70.png"/><Relationship Id="rId5" Type="http://schemas.openxmlformats.org/officeDocument/2006/relationships/image" Target="../media/image35.svg"/><Relationship Id="rId10" Type="http://schemas.openxmlformats.org/officeDocument/2006/relationships/hyperlink" Target="http://www.timberhaus.eu/" TargetMode="External"/><Relationship Id="rId4" Type="http://schemas.openxmlformats.org/officeDocument/2006/relationships/image" Target="../media/image34.png"/><Relationship Id="rId9" Type="http://schemas.openxmlformats.org/officeDocument/2006/relationships/image" Target="../media/image69.png"/></Relationships>
</file>

<file path=ppt/slides/_rels/slide26.xml.rels><?xml version="1.0" encoding="UTF-8" standalone="yes"?>
<Relationships xmlns="http://schemas.openxmlformats.org/package/2006/relationships"><Relationship Id="rId8" Type="http://schemas.openxmlformats.org/officeDocument/2006/relationships/hyperlink" Target="http://www.ginnger-project.eu/" TargetMode="External"/><Relationship Id="rId13" Type="http://schemas.openxmlformats.org/officeDocument/2006/relationships/image" Target="../media/image75.png"/><Relationship Id="rId3" Type="http://schemas.openxmlformats.org/officeDocument/2006/relationships/image" Target="../media/image43.svg"/><Relationship Id="rId7" Type="http://schemas.openxmlformats.org/officeDocument/2006/relationships/image" Target="../media/image72.png"/><Relationship Id="rId12" Type="http://schemas.openxmlformats.org/officeDocument/2006/relationships/image" Target="../media/image74.png"/><Relationship Id="rId2" Type="http://schemas.openxmlformats.org/officeDocument/2006/relationships/image" Target="../media/image42.png"/><Relationship Id="rId1" Type="http://schemas.openxmlformats.org/officeDocument/2006/relationships/slideLayout" Target="../slideLayouts/slideLayout5.xml"/><Relationship Id="rId6" Type="http://schemas.openxmlformats.org/officeDocument/2006/relationships/image" Target="../media/image71.png"/><Relationship Id="rId11" Type="http://schemas.openxmlformats.org/officeDocument/2006/relationships/image" Target="../media/image73.png"/><Relationship Id="rId5" Type="http://schemas.openxmlformats.org/officeDocument/2006/relationships/hyperlink" Target="https://renplushomes.eu/" TargetMode="External"/><Relationship Id="rId10" Type="http://schemas.openxmlformats.org/officeDocument/2006/relationships/hyperlink" Target="http://www.iepb-project.eu/" TargetMode="External"/><Relationship Id="rId4" Type="http://schemas.openxmlformats.org/officeDocument/2006/relationships/hyperlink" Target="https://buildon-project.eu/" TargetMode="External"/><Relationship Id="rId9" Type="http://schemas.openxmlformats.org/officeDocument/2006/relationships/hyperlink" Target="https://inheritproject.eu/" TargetMode="External"/><Relationship Id="rId14" Type="http://schemas.openxmlformats.org/officeDocument/2006/relationships/image" Target="../media/image76.png"/></Relationships>
</file>

<file path=ppt/slides/_rels/slide27.xml.rels><?xml version="1.0" encoding="UTF-8" standalone="yes"?>
<Relationships xmlns="http://schemas.openxmlformats.org/package/2006/relationships"><Relationship Id="rId8" Type="http://schemas.openxmlformats.org/officeDocument/2006/relationships/image" Target="../media/image80.png"/><Relationship Id="rId13" Type="http://schemas.openxmlformats.org/officeDocument/2006/relationships/image" Target="../media/image82.png"/><Relationship Id="rId3" Type="http://schemas.openxmlformats.org/officeDocument/2006/relationships/hyperlink" Target="https://super-i-project.eu/" TargetMode="External"/><Relationship Id="rId7" Type="http://schemas.openxmlformats.org/officeDocument/2006/relationships/hyperlink" Target="http://www.eteacher-project.eu/" TargetMode="External"/><Relationship Id="rId12" Type="http://schemas.openxmlformats.org/officeDocument/2006/relationships/image" Target="../media/image81.png"/><Relationship Id="rId2" Type="http://schemas.openxmlformats.org/officeDocument/2006/relationships/image" Target="../media/image77.png"/><Relationship Id="rId1" Type="http://schemas.openxmlformats.org/officeDocument/2006/relationships/slideLayout" Target="../slideLayouts/slideLayout5.xml"/><Relationship Id="rId6" Type="http://schemas.openxmlformats.org/officeDocument/2006/relationships/image" Target="../media/image79.png"/><Relationship Id="rId11" Type="http://schemas.openxmlformats.org/officeDocument/2006/relationships/hyperlink" Target="https://dedalus-horizon.eu/" TargetMode="External"/><Relationship Id="rId5" Type="http://schemas.openxmlformats.org/officeDocument/2006/relationships/hyperlink" Target="http://www.buildheat.eu/" TargetMode="External"/><Relationship Id="rId10" Type="http://schemas.openxmlformats.org/officeDocument/2006/relationships/image" Target="../media/image43.svg"/><Relationship Id="rId4" Type="http://schemas.openxmlformats.org/officeDocument/2006/relationships/image" Target="../media/image78.png"/><Relationship Id="rId9" Type="http://schemas.openxmlformats.org/officeDocument/2006/relationships/image" Target="../media/image42.png"/><Relationship Id="rId14" Type="http://schemas.openxmlformats.org/officeDocument/2006/relationships/hyperlink" Target="http://www.bricker-project.com/" TargetMode="External"/></Relationships>
</file>

<file path=ppt/slides/_rels/slide28.xml.rels><?xml version="1.0" encoding="UTF-8" standalone="yes"?>
<Relationships xmlns="http://schemas.openxmlformats.org/package/2006/relationships"><Relationship Id="rId8" Type="http://schemas.openxmlformats.org/officeDocument/2006/relationships/hyperlink" Target="http://www.meefs-retrofitting.eu/" TargetMode="External"/><Relationship Id="rId3" Type="http://schemas.openxmlformats.org/officeDocument/2006/relationships/image" Target="../media/image83.png"/><Relationship Id="rId7" Type="http://schemas.openxmlformats.org/officeDocument/2006/relationships/image" Target="../media/image85.png"/><Relationship Id="rId2" Type="http://schemas.openxmlformats.org/officeDocument/2006/relationships/hyperlink" Target="http://www.bresaer.eu/" TargetMode="External"/><Relationship Id="rId1" Type="http://schemas.openxmlformats.org/officeDocument/2006/relationships/slideLayout" Target="../slideLayouts/slideLayout5.xml"/><Relationship Id="rId6" Type="http://schemas.openxmlformats.org/officeDocument/2006/relationships/hyperlink" Target="http://www.direction-fp7.eu/" TargetMode="External"/><Relationship Id="rId11" Type="http://schemas.openxmlformats.org/officeDocument/2006/relationships/image" Target="../media/image43.svg"/><Relationship Id="rId5" Type="http://schemas.openxmlformats.org/officeDocument/2006/relationships/image" Target="../media/image84.png"/><Relationship Id="rId10" Type="http://schemas.openxmlformats.org/officeDocument/2006/relationships/image" Target="../media/image42.png"/><Relationship Id="rId4" Type="http://schemas.openxmlformats.org/officeDocument/2006/relationships/hyperlink" Target="http://www.3encult.eu/" TargetMode="External"/><Relationship Id="rId9" Type="http://schemas.openxmlformats.org/officeDocument/2006/relationships/image" Target="../media/image86.png"/></Relationships>
</file>

<file path=ppt/slides/_rels/slide29.xml.rels><?xml version="1.0" encoding="UTF-8" standalone="yes"?>
<Relationships xmlns="http://schemas.openxmlformats.org/package/2006/relationships"><Relationship Id="rId8" Type="http://schemas.openxmlformats.org/officeDocument/2006/relationships/hyperlink" Target="https://cretevalley.eu/" TargetMode="External"/><Relationship Id="rId13" Type="http://schemas.openxmlformats.org/officeDocument/2006/relationships/image" Target="../media/image92.png"/><Relationship Id="rId3" Type="http://schemas.openxmlformats.org/officeDocument/2006/relationships/hyperlink" Target="https://www.tools-for-energy-system-modelling.org/" TargetMode="External"/><Relationship Id="rId7" Type="http://schemas.openxmlformats.org/officeDocument/2006/relationships/image" Target="../media/image88.png"/><Relationship Id="rId12" Type="http://schemas.openxmlformats.org/officeDocument/2006/relationships/image" Target="../media/image91.png"/><Relationship Id="rId2" Type="http://schemas.openxmlformats.org/officeDocument/2006/relationships/hyperlink" Target="https://meridional.eu/" TargetMode="External"/><Relationship Id="rId1" Type="http://schemas.openxmlformats.org/officeDocument/2006/relationships/slideLayout" Target="../slideLayouts/slideLayout5.xml"/><Relationship Id="rId6" Type="http://schemas.openxmlformats.org/officeDocument/2006/relationships/image" Target="../media/image21.svg"/><Relationship Id="rId11" Type="http://schemas.openxmlformats.org/officeDocument/2006/relationships/image" Target="../media/image90.jpeg"/><Relationship Id="rId5" Type="http://schemas.openxmlformats.org/officeDocument/2006/relationships/image" Target="../media/image20.png"/><Relationship Id="rId10" Type="http://schemas.openxmlformats.org/officeDocument/2006/relationships/image" Target="../media/image89.png"/><Relationship Id="rId4" Type="http://schemas.openxmlformats.org/officeDocument/2006/relationships/image" Target="../media/image87.png"/><Relationship Id="rId9" Type="http://schemas.openxmlformats.org/officeDocument/2006/relationships/hyperlink" Target="https://air4nrg.eu/" TargetMode="External"/><Relationship Id="rId14" Type="http://schemas.openxmlformats.org/officeDocument/2006/relationships/image" Target="../media/image9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hyperlink" Target="http://www.crowdfundres.eu/" TargetMode="External"/><Relationship Id="rId7" Type="http://schemas.openxmlformats.org/officeDocument/2006/relationships/hyperlink" Target="http://www.socialres.eu/" TargetMode="External"/><Relationship Id="rId12" Type="http://schemas.openxmlformats.org/officeDocument/2006/relationships/image" Target="../media/image21.sv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95.png"/><Relationship Id="rId11" Type="http://schemas.openxmlformats.org/officeDocument/2006/relationships/image" Target="../media/image20.png"/><Relationship Id="rId5" Type="http://schemas.openxmlformats.org/officeDocument/2006/relationships/hyperlink" Target="http://www.bestres.eu/" TargetMode="External"/><Relationship Id="rId10" Type="http://schemas.openxmlformats.org/officeDocument/2006/relationships/image" Target="../media/image97.png"/><Relationship Id="rId4" Type="http://schemas.openxmlformats.org/officeDocument/2006/relationships/image" Target="../media/image94.png"/><Relationship Id="rId9" Type="http://schemas.openxmlformats.org/officeDocument/2006/relationships/hyperlink" Target="http://www.windtrust.eu/"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102.png"/><Relationship Id="rId3" Type="http://schemas.openxmlformats.org/officeDocument/2006/relationships/image" Target="../media/image98.png"/><Relationship Id="rId7" Type="http://schemas.openxmlformats.org/officeDocument/2006/relationships/image" Target="../media/image100.png"/><Relationship Id="rId12" Type="http://schemas.openxmlformats.org/officeDocument/2006/relationships/hyperlink" Target="http://www.interscada.eu/" TargetMode="External"/><Relationship Id="rId2" Type="http://schemas.openxmlformats.org/officeDocument/2006/relationships/hyperlink" Target="https://sstar-project.eu/" TargetMode="External"/><Relationship Id="rId1" Type="http://schemas.openxmlformats.org/officeDocument/2006/relationships/slideLayout" Target="../slideLayouts/slideLayout5.xml"/><Relationship Id="rId6" Type="http://schemas.openxmlformats.org/officeDocument/2006/relationships/image" Target="../media/image99.png"/><Relationship Id="rId11" Type="http://schemas.openxmlformats.org/officeDocument/2006/relationships/image" Target="../media/image101.png"/><Relationship Id="rId5" Type="http://schemas.openxmlformats.org/officeDocument/2006/relationships/hyperlink" Target="http://www.eneuron.eu/" TargetMode="External"/><Relationship Id="rId10" Type="http://schemas.openxmlformats.org/officeDocument/2006/relationships/hyperlink" Target="http://www.bestpaths-project.eu/" TargetMode="External"/><Relationship Id="rId4" Type="http://schemas.openxmlformats.org/officeDocument/2006/relationships/hyperlink" Target="http://www.tigon-project.eu/" TargetMode="External"/><Relationship Id="rId9" Type="http://schemas.openxmlformats.org/officeDocument/2006/relationships/image" Target="../media/image21.svg"/></Relationships>
</file>

<file path=ppt/slides/_rels/slide32.xml.rels><?xml version="1.0" encoding="UTF-8" standalone="yes"?>
<Relationships xmlns="http://schemas.openxmlformats.org/package/2006/relationships"><Relationship Id="rId8" Type="http://schemas.openxmlformats.org/officeDocument/2006/relationships/image" Target="../media/image105.svg"/><Relationship Id="rId3" Type="http://schemas.openxmlformats.org/officeDocument/2006/relationships/hyperlink" Target="http://www.overleaf-project.eu/" TargetMode="External"/><Relationship Id="rId7" Type="http://schemas.openxmlformats.org/officeDocument/2006/relationships/image" Target="../media/image104.png"/><Relationship Id="rId2" Type="http://schemas.openxmlformats.org/officeDocument/2006/relationships/hyperlink" Target="https://singleh2.eu/" TargetMode="External"/><Relationship Id="rId1" Type="http://schemas.openxmlformats.org/officeDocument/2006/relationships/slideLayout" Target="../slideLayouts/slideLayout5.xml"/><Relationship Id="rId6" Type="http://schemas.openxmlformats.org/officeDocument/2006/relationships/image" Target="../media/image21.svg"/><Relationship Id="rId5" Type="http://schemas.openxmlformats.org/officeDocument/2006/relationships/image" Target="../media/image20.png"/><Relationship Id="rId10" Type="http://schemas.openxmlformats.org/officeDocument/2006/relationships/image" Target="../media/image106.png"/><Relationship Id="rId4" Type="http://schemas.openxmlformats.org/officeDocument/2006/relationships/image" Target="../media/image103.png"/><Relationship Id="rId9" Type="http://schemas.openxmlformats.org/officeDocument/2006/relationships/hyperlink" Target="http://www.carma-h2.eu/" TargetMode="External"/></Relationships>
</file>

<file path=ppt/slides/_rels/slide33.xml.rels><?xml version="1.0" encoding="UTF-8" standalone="yes"?>
<Relationships xmlns="http://schemas.openxmlformats.org/package/2006/relationships"><Relationship Id="rId8" Type="http://schemas.openxmlformats.org/officeDocument/2006/relationships/hyperlink" Target="http://www.reemain.eu/" TargetMode="External"/><Relationship Id="rId13" Type="http://schemas.openxmlformats.org/officeDocument/2006/relationships/image" Target="../media/image111.png"/><Relationship Id="rId3" Type="http://schemas.openxmlformats.org/officeDocument/2006/relationships/image" Target="../media/image33.svg"/><Relationship Id="rId7" Type="http://schemas.openxmlformats.org/officeDocument/2006/relationships/image" Target="../media/image108.jpeg"/><Relationship Id="rId12" Type="http://schemas.openxmlformats.org/officeDocument/2006/relationships/hyperlink" Target="https://zhyron.eu/" TargetMode="External"/><Relationship Id="rId2" Type="http://schemas.openxmlformats.org/officeDocument/2006/relationships/image" Target="../media/image32.png"/><Relationship Id="rId1" Type="http://schemas.openxmlformats.org/officeDocument/2006/relationships/slideLayout" Target="../slideLayouts/slideLayout5.xml"/><Relationship Id="rId6" Type="http://schemas.openxmlformats.org/officeDocument/2006/relationships/hyperlink" Target="http://www.bambooproject.eu/" TargetMode="External"/><Relationship Id="rId11" Type="http://schemas.openxmlformats.org/officeDocument/2006/relationships/hyperlink" Target="https://elithe.eu/" TargetMode="External"/><Relationship Id="rId5" Type="http://schemas.openxmlformats.org/officeDocument/2006/relationships/image" Target="../media/image107.png"/><Relationship Id="rId10" Type="http://schemas.openxmlformats.org/officeDocument/2006/relationships/image" Target="../media/image110.jpeg"/><Relationship Id="rId4" Type="http://schemas.openxmlformats.org/officeDocument/2006/relationships/hyperlink" Target="https://flexindustries.eu/" TargetMode="External"/><Relationship Id="rId9" Type="http://schemas.openxmlformats.org/officeDocument/2006/relationships/image" Target="../media/image109.png"/></Relationships>
</file>

<file path=ppt/slides/_rels/slide34.xml.rels><?xml version="1.0" encoding="UTF-8" standalone="yes"?>
<Relationships xmlns="http://schemas.openxmlformats.org/package/2006/relationships"><Relationship Id="rId3" Type="http://schemas.openxmlformats.org/officeDocument/2006/relationships/image" Target="../media/image37.svg"/><Relationship Id="rId7" Type="http://schemas.openxmlformats.org/officeDocument/2006/relationships/image" Target="../media/image113.png"/><Relationship Id="rId2" Type="http://schemas.openxmlformats.org/officeDocument/2006/relationships/image" Target="../media/image36.png"/><Relationship Id="rId1" Type="http://schemas.openxmlformats.org/officeDocument/2006/relationships/slideLayout" Target="../slideLayouts/slideLayout5.xml"/><Relationship Id="rId6" Type="http://schemas.openxmlformats.org/officeDocument/2006/relationships/image" Target="../media/image112.png"/><Relationship Id="rId5" Type="http://schemas.openxmlformats.org/officeDocument/2006/relationships/hyperlink" Target="https://rebelion-project.eu/" TargetMode="External"/><Relationship Id="rId4" Type="http://schemas.openxmlformats.org/officeDocument/2006/relationships/hyperlink" Target="http://www.gigabat-project.eu/" TargetMode="External"/></Relationships>
</file>

<file path=ppt/slides/_rels/slide35.xml.rels><?xml version="1.0" encoding="UTF-8" standalone="yes"?>
<Relationships xmlns="http://schemas.openxmlformats.org/package/2006/relationships"><Relationship Id="rId8" Type="http://schemas.openxmlformats.org/officeDocument/2006/relationships/image" Target="../media/image116.svg"/><Relationship Id="rId3" Type="http://schemas.openxmlformats.org/officeDocument/2006/relationships/image" Target="../media/image37.svg"/><Relationship Id="rId7" Type="http://schemas.openxmlformats.org/officeDocument/2006/relationships/image" Target="../media/image115.png"/><Relationship Id="rId12" Type="http://schemas.openxmlformats.org/officeDocument/2006/relationships/image" Target="../media/image118.png"/><Relationship Id="rId2" Type="http://schemas.openxmlformats.org/officeDocument/2006/relationships/image" Target="../media/image36.png"/><Relationship Id="rId1" Type="http://schemas.openxmlformats.org/officeDocument/2006/relationships/slideLayout" Target="../slideLayouts/slideLayout5.xml"/><Relationship Id="rId6" Type="http://schemas.openxmlformats.org/officeDocument/2006/relationships/image" Target="../media/image114.png"/><Relationship Id="rId11" Type="http://schemas.openxmlformats.org/officeDocument/2006/relationships/image" Target="../media/image117.png"/><Relationship Id="rId5" Type="http://schemas.openxmlformats.org/officeDocument/2006/relationships/hyperlink" Target="http://www.astrabat.eu/" TargetMode="External"/><Relationship Id="rId10" Type="http://schemas.openxmlformats.org/officeDocument/2006/relationships/hyperlink" Target="https://thorbatteries.eu/" TargetMode="External"/><Relationship Id="rId4" Type="http://schemas.openxmlformats.org/officeDocument/2006/relationships/hyperlink" Target="https://gr4fite3.eu/" TargetMode="External"/><Relationship Id="rId9" Type="http://schemas.openxmlformats.org/officeDocument/2006/relationships/hyperlink" Target="https://nemoproject.eu/" TargetMode="External"/></Relationships>
</file>

<file path=ppt/slides/_rels/slide36.xml.rels><?xml version="1.0" encoding="UTF-8" standalone="yes"?>
<Relationships xmlns="http://schemas.openxmlformats.org/package/2006/relationships"><Relationship Id="rId8" Type="http://schemas.openxmlformats.org/officeDocument/2006/relationships/hyperlink" Target="http://www.overleaf-project.eu/" TargetMode="External"/><Relationship Id="rId3" Type="http://schemas.openxmlformats.org/officeDocument/2006/relationships/hyperlink" Target="http://www.youris.com/mobility/greentransporttv/" TargetMode="External"/><Relationship Id="rId7" Type="http://schemas.openxmlformats.org/officeDocument/2006/relationships/image" Target="../media/image121.svg"/><Relationship Id="rId2" Type="http://schemas.openxmlformats.org/officeDocument/2006/relationships/image" Target="../media/image119.jpeg"/><Relationship Id="rId1" Type="http://schemas.openxmlformats.org/officeDocument/2006/relationships/slideLayout" Target="../slideLayouts/slideLayout5.xml"/><Relationship Id="rId6" Type="http://schemas.openxmlformats.org/officeDocument/2006/relationships/image" Target="../media/image26.png"/><Relationship Id="rId11" Type="http://schemas.openxmlformats.org/officeDocument/2006/relationships/image" Target="../media/image122.png"/><Relationship Id="rId5" Type="http://schemas.openxmlformats.org/officeDocument/2006/relationships/image" Target="../media/image120.png"/><Relationship Id="rId10" Type="http://schemas.openxmlformats.org/officeDocument/2006/relationships/hyperlink" Target="https://liaison-transport.eu/" TargetMode="External"/><Relationship Id="rId4" Type="http://schemas.openxmlformats.org/officeDocument/2006/relationships/hyperlink" Target="http://www.drivemode-h2020.eu/" TargetMode="External"/><Relationship Id="rId9" Type="http://schemas.openxmlformats.org/officeDocument/2006/relationships/image" Target="../media/image103.png"/></Relationships>
</file>

<file path=ppt/slides/_rels/slide37.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39.svg"/><Relationship Id="rId7" Type="http://schemas.openxmlformats.org/officeDocument/2006/relationships/image" Target="../media/image124.jpeg"/><Relationship Id="rId2" Type="http://schemas.openxmlformats.org/officeDocument/2006/relationships/image" Target="../media/image38.png"/><Relationship Id="rId1" Type="http://schemas.openxmlformats.org/officeDocument/2006/relationships/slideLayout" Target="../slideLayouts/slideLayout5.xml"/><Relationship Id="rId6" Type="http://schemas.openxmlformats.org/officeDocument/2006/relationships/image" Target="../media/image123.png"/><Relationship Id="rId5" Type="http://schemas.openxmlformats.org/officeDocument/2006/relationships/hyperlink" Target="https://cultivate-project.eu/" TargetMode="External"/><Relationship Id="rId10" Type="http://schemas.openxmlformats.org/officeDocument/2006/relationships/image" Target="../media/image127.png"/><Relationship Id="rId4" Type="http://schemas.openxmlformats.org/officeDocument/2006/relationships/hyperlink" Target="https://mrv4soc.eu/" TargetMode="External"/><Relationship Id="rId9" Type="http://schemas.openxmlformats.org/officeDocument/2006/relationships/image" Target="../media/image126.png"/></Relationships>
</file>

<file path=ppt/slides/_rels/slide38.xml.rels><?xml version="1.0" encoding="UTF-8" standalone="yes"?>
<Relationships xmlns="http://schemas.openxmlformats.org/package/2006/relationships"><Relationship Id="rId8" Type="http://schemas.openxmlformats.org/officeDocument/2006/relationships/hyperlink" Target="http://www.project-effect.eu/" TargetMode="External"/><Relationship Id="rId13" Type="http://schemas.openxmlformats.org/officeDocument/2006/relationships/image" Target="../media/image131.png"/><Relationship Id="rId18" Type="http://schemas.openxmlformats.org/officeDocument/2006/relationships/image" Target="../media/image135.png"/><Relationship Id="rId3" Type="http://schemas.openxmlformats.org/officeDocument/2006/relationships/image" Target="../media/image128.png"/><Relationship Id="rId7" Type="http://schemas.openxmlformats.org/officeDocument/2006/relationships/hyperlink" Target="https://planeat-project.eu/" TargetMode="External"/><Relationship Id="rId12" Type="http://schemas.openxmlformats.org/officeDocument/2006/relationships/hyperlink" Target="http://www.hipster-project.eu/" TargetMode="External"/><Relationship Id="rId17" Type="http://schemas.openxmlformats.org/officeDocument/2006/relationships/image" Target="../media/image134.png"/><Relationship Id="rId2" Type="http://schemas.openxmlformats.org/officeDocument/2006/relationships/hyperlink" Target="http://www.bferst.eu/" TargetMode="External"/><Relationship Id="rId16" Type="http://schemas.openxmlformats.org/officeDocument/2006/relationships/image" Target="../media/image133.png"/><Relationship Id="rId1" Type="http://schemas.openxmlformats.org/officeDocument/2006/relationships/slideLayout" Target="../slideLayouts/slideLayout5.xml"/><Relationship Id="rId6" Type="http://schemas.openxmlformats.org/officeDocument/2006/relationships/hyperlink" Target="https://shortfoodchain.eu/" TargetMode="External"/><Relationship Id="rId11" Type="http://schemas.openxmlformats.org/officeDocument/2006/relationships/image" Target="../media/image130.png"/><Relationship Id="rId5" Type="http://schemas.openxmlformats.org/officeDocument/2006/relationships/image" Target="../media/image39.svg"/><Relationship Id="rId15" Type="http://schemas.openxmlformats.org/officeDocument/2006/relationships/hyperlink" Target="https://food2030.eu/projects/cleverfood/" TargetMode="External"/><Relationship Id="rId10" Type="http://schemas.openxmlformats.org/officeDocument/2006/relationships/hyperlink" Target="http://www.shortfoodchain.eu/" TargetMode="External"/><Relationship Id="rId4" Type="http://schemas.openxmlformats.org/officeDocument/2006/relationships/image" Target="../media/image38.png"/><Relationship Id="rId9" Type="http://schemas.openxmlformats.org/officeDocument/2006/relationships/image" Target="../media/image129.png"/><Relationship Id="rId14" Type="http://schemas.openxmlformats.org/officeDocument/2006/relationships/image" Target="../media/image132.png"/></Relationships>
</file>

<file path=ppt/slides/_rels/slide39.xml.rels><?xml version="1.0" encoding="UTF-8" standalone="yes"?>
<Relationships xmlns="http://schemas.openxmlformats.org/package/2006/relationships"><Relationship Id="rId8" Type="http://schemas.openxmlformats.org/officeDocument/2006/relationships/image" Target="../media/image140.png"/><Relationship Id="rId13" Type="http://schemas.openxmlformats.org/officeDocument/2006/relationships/hyperlink" Target="http://www.innovationseeds.eu/" TargetMode="External"/><Relationship Id="rId3" Type="http://schemas.openxmlformats.org/officeDocument/2006/relationships/image" Target="../media/image136.png"/><Relationship Id="rId7" Type="http://schemas.openxmlformats.org/officeDocument/2006/relationships/image" Target="../media/image139.jpeg"/><Relationship Id="rId12" Type="http://schemas.openxmlformats.org/officeDocument/2006/relationships/image" Target="../media/image142.png"/><Relationship Id="rId2" Type="http://schemas.openxmlformats.org/officeDocument/2006/relationships/hyperlink" Target="http://www.allthingsbio.eu/" TargetMode="External"/><Relationship Id="rId16" Type="http://schemas.openxmlformats.org/officeDocument/2006/relationships/image" Target="../media/image144.png"/><Relationship Id="rId1" Type="http://schemas.openxmlformats.org/officeDocument/2006/relationships/slideLayout" Target="../slideLayouts/slideLayout5.xml"/><Relationship Id="rId6" Type="http://schemas.openxmlformats.org/officeDocument/2006/relationships/hyperlink" Target="http://www.biomonitor.eu/" TargetMode="External"/><Relationship Id="rId11" Type="http://schemas.openxmlformats.org/officeDocument/2006/relationships/hyperlink" Target="http://www.probio-project.eu/" TargetMode="External"/><Relationship Id="rId5" Type="http://schemas.openxmlformats.org/officeDocument/2006/relationships/image" Target="../media/image138.svg"/><Relationship Id="rId15" Type="http://schemas.openxmlformats.org/officeDocument/2006/relationships/hyperlink" Target="http://www.commnet.eu/" TargetMode="External"/><Relationship Id="rId10" Type="http://schemas.openxmlformats.org/officeDocument/2006/relationships/image" Target="../media/image141.png"/><Relationship Id="rId4" Type="http://schemas.openxmlformats.org/officeDocument/2006/relationships/image" Target="../media/image137.png"/><Relationship Id="rId9" Type="http://schemas.openxmlformats.org/officeDocument/2006/relationships/hyperlink" Target="http://www.isobioproject.com/" TargetMode="External"/><Relationship Id="rId14" Type="http://schemas.openxmlformats.org/officeDocument/2006/relationships/image" Target="../media/image143.png"/></Relationships>
</file>

<file path=ppt/slides/_rels/slide4.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8" Type="http://schemas.openxmlformats.org/officeDocument/2006/relationships/image" Target="../media/image146.png"/><Relationship Id="rId3" Type="http://schemas.openxmlformats.org/officeDocument/2006/relationships/hyperlink" Target="https://biovalue-horizon.eu/" TargetMode="External"/><Relationship Id="rId7" Type="http://schemas.openxmlformats.org/officeDocument/2006/relationships/hyperlink" Target="http://www.imetland.eu/" TargetMode="External"/><Relationship Id="rId12" Type="http://schemas.openxmlformats.org/officeDocument/2006/relationships/image" Target="../media/image149.png"/><Relationship Id="rId2" Type="http://schemas.openxmlformats.org/officeDocument/2006/relationships/hyperlink" Target="http://www.distender.eu/" TargetMode="External"/><Relationship Id="rId1" Type="http://schemas.openxmlformats.org/officeDocument/2006/relationships/slideLayout" Target="../slideLayouts/slideLayout5.xml"/><Relationship Id="rId6" Type="http://schemas.openxmlformats.org/officeDocument/2006/relationships/image" Target="../media/image41.svg"/><Relationship Id="rId11" Type="http://schemas.openxmlformats.org/officeDocument/2006/relationships/hyperlink" Target="https://forwards-project.eu/" TargetMode="External"/><Relationship Id="rId5" Type="http://schemas.openxmlformats.org/officeDocument/2006/relationships/image" Target="../media/image40.png"/><Relationship Id="rId10" Type="http://schemas.openxmlformats.org/officeDocument/2006/relationships/image" Target="../media/image148.png"/><Relationship Id="rId4" Type="http://schemas.openxmlformats.org/officeDocument/2006/relationships/image" Target="../media/image145.png"/><Relationship Id="rId9" Type="http://schemas.openxmlformats.org/officeDocument/2006/relationships/image" Target="../media/image147.png"/></Relationships>
</file>

<file path=ppt/slides/_rels/slide41.xml.rels><?xml version="1.0" encoding="UTF-8" standalone="yes"?>
<Relationships xmlns="http://schemas.openxmlformats.org/package/2006/relationships"><Relationship Id="rId8" Type="http://schemas.openxmlformats.org/officeDocument/2006/relationships/hyperlink" Target="https://deepsync.eu/" TargetMode="External"/><Relationship Id="rId3" Type="http://schemas.openxmlformats.org/officeDocument/2006/relationships/image" Target="../media/image150.svg"/><Relationship Id="rId7" Type="http://schemas.openxmlformats.org/officeDocument/2006/relationships/image" Target="../media/image152.png"/><Relationship Id="rId2" Type="http://schemas.openxmlformats.org/officeDocument/2006/relationships/image" Target="../media/image30.png"/><Relationship Id="rId1" Type="http://schemas.openxmlformats.org/officeDocument/2006/relationships/slideLayout" Target="../slideLayouts/slideLayout5.xml"/><Relationship Id="rId6" Type="http://schemas.openxmlformats.org/officeDocument/2006/relationships/hyperlink" Target="https://mozart-robotics.eu/" TargetMode="External"/><Relationship Id="rId11" Type="http://schemas.openxmlformats.org/officeDocument/2006/relationships/image" Target="../media/image154.png"/><Relationship Id="rId5" Type="http://schemas.openxmlformats.org/officeDocument/2006/relationships/image" Target="../media/image151.png"/><Relationship Id="rId10" Type="http://schemas.openxmlformats.org/officeDocument/2006/relationships/image" Target="../media/image153.png"/><Relationship Id="rId4" Type="http://schemas.openxmlformats.org/officeDocument/2006/relationships/hyperlink" Target="http://www.beeyonders.eu/" TargetMode="External"/><Relationship Id="rId9" Type="http://schemas.openxmlformats.org/officeDocument/2006/relationships/hyperlink" Target="https://talosproject.eu/" TargetMode="External"/></Relationships>
</file>

<file path=ppt/slides/_rels/slide42.xml.rels><?xml version="1.0" encoding="UTF-8" standalone="yes"?>
<Relationships xmlns="http://schemas.openxmlformats.org/package/2006/relationships"><Relationship Id="rId8" Type="http://schemas.openxmlformats.org/officeDocument/2006/relationships/image" Target="../media/image150.svg"/><Relationship Id="rId3" Type="http://schemas.openxmlformats.org/officeDocument/2006/relationships/hyperlink" Target="http://www.featart.eu/" TargetMode="External"/><Relationship Id="rId7" Type="http://schemas.openxmlformats.org/officeDocument/2006/relationships/image" Target="../media/image30.png"/><Relationship Id="rId2" Type="http://schemas.openxmlformats.org/officeDocument/2006/relationships/hyperlink" Target="http://www.fetfx.eu/" TargetMode="External"/><Relationship Id="rId1" Type="http://schemas.openxmlformats.org/officeDocument/2006/relationships/slideLayout" Target="../slideLayouts/slideLayout5.xml"/><Relationship Id="rId6" Type="http://schemas.openxmlformats.org/officeDocument/2006/relationships/image" Target="../media/image157.jpeg"/><Relationship Id="rId5" Type="http://schemas.openxmlformats.org/officeDocument/2006/relationships/image" Target="../media/image156.png"/><Relationship Id="rId10" Type="http://schemas.openxmlformats.org/officeDocument/2006/relationships/image" Target="../media/image158.png"/><Relationship Id="rId4" Type="http://schemas.openxmlformats.org/officeDocument/2006/relationships/image" Target="../media/image155.jpeg"/><Relationship Id="rId9" Type="http://schemas.openxmlformats.org/officeDocument/2006/relationships/hyperlink" Target="http://www.deepsync.eu/" TargetMode="External"/></Relationships>
</file>

<file path=ppt/slides/_rels/slide43.xml.rels><?xml version="1.0" encoding="UTF-8" standalone="yes"?>
<Relationships xmlns="http://schemas.openxmlformats.org/package/2006/relationships"><Relationship Id="rId8" Type="http://schemas.openxmlformats.org/officeDocument/2006/relationships/hyperlink" Target="http://www.cymedsec.eu/" TargetMode="External"/><Relationship Id="rId13" Type="http://schemas.openxmlformats.org/officeDocument/2006/relationships/image" Target="../media/image163.png"/><Relationship Id="rId3" Type="http://schemas.openxmlformats.org/officeDocument/2006/relationships/image" Target="../media/image29.svg"/><Relationship Id="rId7" Type="http://schemas.openxmlformats.org/officeDocument/2006/relationships/hyperlink" Target="http://www.kitnewcare.eu/" TargetMode="External"/><Relationship Id="rId12" Type="http://schemas.openxmlformats.org/officeDocument/2006/relationships/image" Target="../media/image162.png"/><Relationship Id="rId2" Type="http://schemas.openxmlformats.org/officeDocument/2006/relationships/image" Target="../media/image28.png"/><Relationship Id="rId1" Type="http://schemas.openxmlformats.org/officeDocument/2006/relationships/slideLayout" Target="../slideLayouts/slideLayout5.xml"/><Relationship Id="rId6" Type="http://schemas.openxmlformats.org/officeDocument/2006/relationships/hyperlink" Target="http://www.point-health.eu/" TargetMode="External"/><Relationship Id="rId11" Type="http://schemas.openxmlformats.org/officeDocument/2006/relationships/image" Target="../media/image161.png"/><Relationship Id="rId5" Type="http://schemas.openxmlformats.org/officeDocument/2006/relationships/hyperlink" Target="http://www.pairproject.eu/" TargetMode="External"/><Relationship Id="rId10" Type="http://schemas.openxmlformats.org/officeDocument/2006/relationships/image" Target="../media/image160.png"/><Relationship Id="rId4" Type="http://schemas.openxmlformats.org/officeDocument/2006/relationships/hyperlink" Target="http://www.flavivaccine.eu/" TargetMode="External"/><Relationship Id="rId9" Type="http://schemas.openxmlformats.org/officeDocument/2006/relationships/image" Target="../media/image159.png"/></Relationships>
</file>

<file path=ppt/slides/_rels/slide44.xml.rels><?xml version="1.0" encoding="UTF-8" standalone="yes"?>
<Relationships xmlns="http://schemas.openxmlformats.org/package/2006/relationships"><Relationship Id="rId8" Type="http://schemas.openxmlformats.org/officeDocument/2006/relationships/image" Target="../media/image166.jpeg"/><Relationship Id="rId13" Type="http://schemas.openxmlformats.org/officeDocument/2006/relationships/image" Target="../media/image169.jpeg"/><Relationship Id="rId3" Type="http://schemas.openxmlformats.org/officeDocument/2006/relationships/hyperlink" Target="http://www.ulises-project.eu/" TargetMode="External"/><Relationship Id="rId7" Type="http://schemas.openxmlformats.org/officeDocument/2006/relationships/hyperlink" Target="http://www.coronadx-project.eu/" TargetMode="External"/><Relationship Id="rId12" Type="http://schemas.openxmlformats.org/officeDocument/2006/relationships/image" Target="../media/image29.svg"/><Relationship Id="rId2" Type="http://schemas.openxmlformats.org/officeDocument/2006/relationships/image" Target="../media/image164.jpeg"/><Relationship Id="rId1" Type="http://schemas.openxmlformats.org/officeDocument/2006/relationships/slideLayout" Target="../slideLayouts/slideLayout5.xml"/><Relationship Id="rId6" Type="http://schemas.openxmlformats.org/officeDocument/2006/relationships/hyperlink" Target="http://www.youris.com/health/healthtv/" TargetMode="External"/><Relationship Id="rId11" Type="http://schemas.openxmlformats.org/officeDocument/2006/relationships/image" Target="../media/image28.png"/><Relationship Id="rId5" Type="http://schemas.openxmlformats.org/officeDocument/2006/relationships/image" Target="../media/image165.jpeg"/><Relationship Id="rId10" Type="http://schemas.openxmlformats.org/officeDocument/2006/relationships/image" Target="../media/image168.png"/><Relationship Id="rId4" Type="http://schemas.openxmlformats.org/officeDocument/2006/relationships/hyperlink" Target="http://www.youris.com/health/" TargetMode="External"/><Relationship Id="rId9" Type="http://schemas.openxmlformats.org/officeDocument/2006/relationships/image" Target="../media/image167.png"/></Relationships>
</file>

<file path=ppt/slides/_rels/slide4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hyperlink" Target="http://www.projectproton.eu/" TargetMode="External"/><Relationship Id="rId7" Type="http://schemas.openxmlformats.org/officeDocument/2006/relationships/image" Target="../media/image172.png"/><Relationship Id="rId2" Type="http://schemas.openxmlformats.org/officeDocument/2006/relationships/hyperlink" Target="http://www.rain-project.eu/" TargetMode="External"/><Relationship Id="rId1" Type="http://schemas.openxmlformats.org/officeDocument/2006/relationships/slideLayout" Target="../slideLayouts/slideLayout5.xml"/><Relationship Id="rId6" Type="http://schemas.openxmlformats.org/officeDocument/2006/relationships/image" Target="../media/image171.jpeg"/><Relationship Id="rId11" Type="http://schemas.openxmlformats.org/officeDocument/2006/relationships/image" Target="../media/image174.png"/><Relationship Id="rId5" Type="http://schemas.openxmlformats.org/officeDocument/2006/relationships/image" Target="../media/image170.png"/><Relationship Id="rId10" Type="http://schemas.openxmlformats.org/officeDocument/2006/relationships/hyperlink" Target="https://thehut-nexus.eu/" TargetMode="External"/><Relationship Id="rId4" Type="http://schemas.openxmlformats.org/officeDocument/2006/relationships/hyperlink" Target="http://www.citycop.eu/" TargetMode="External"/><Relationship Id="rId9" Type="http://schemas.openxmlformats.org/officeDocument/2006/relationships/image" Target="../media/image173.svg"/></Relationships>
</file>

<file path=ppt/slides/_rels/slide46.xml.rels><?xml version="1.0" encoding="UTF-8" standalone="yes"?>
<Relationships xmlns="http://schemas.openxmlformats.org/package/2006/relationships"><Relationship Id="rId3" Type="http://schemas.openxmlformats.org/officeDocument/2006/relationships/image" Target="../media/image176.svg"/><Relationship Id="rId2" Type="http://schemas.openxmlformats.org/officeDocument/2006/relationships/image" Target="../media/image175.png"/><Relationship Id="rId1" Type="http://schemas.openxmlformats.org/officeDocument/2006/relationships/slideLayout" Target="../slideLayouts/slideLayout5.xml"/><Relationship Id="rId5" Type="http://schemas.openxmlformats.org/officeDocument/2006/relationships/image" Target="../media/image178.png"/><Relationship Id="rId4" Type="http://schemas.openxmlformats.org/officeDocument/2006/relationships/image" Target="../media/image177.pn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183.svg"/><Relationship Id="rId3" Type="http://schemas.openxmlformats.org/officeDocument/2006/relationships/image" Target="../media/image179.jpeg"/><Relationship Id="rId7" Type="http://schemas.openxmlformats.org/officeDocument/2006/relationships/image" Target="../media/image182.png"/><Relationship Id="rId2" Type="http://schemas.openxmlformats.org/officeDocument/2006/relationships/image" Target="../media/image4.png"/><Relationship Id="rId1" Type="http://schemas.openxmlformats.org/officeDocument/2006/relationships/slideLayout" Target="../slideLayouts/slideLayout5.xml"/><Relationship Id="rId6" Type="http://schemas.openxmlformats.org/officeDocument/2006/relationships/image" Target="../media/image181.svg"/><Relationship Id="rId5" Type="http://schemas.openxmlformats.org/officeDocument/2006/relationships/image" Target="../media/image180.png"/><Relationship Id="rId10" Type="http://schemas.openxmlformats.org/officeDocument/2006/relationships/hyperlink" Target="http://www.pocityf.eu/" TargetMode="External"/><Relationship Id="rId4" Type="http://schemas.openxmlformats.org/officeDocument/2006/relationships/hyperlink" Target="http://www.fetfx.eu/" TargetMode="External"/><Relationship Id="rId9" Type="http://schemas.openxmlformats.org/officeDocument/2006/relationships/hyperlink" Target="http://www.stardustproject.eu/" TargetMode="External"/></Relationships>
</file>

<file path=ppt/slides/_rels/slide49.xml.rels><?xml version="1.0" encoding="UTF-8" standalone="yes"?>
<Relationships xmlns="http://schemas.openxmlformats.org/package/2006/relationships"><Relationship Id="rId8" Type="http://schemas.openxmlformats.org/officeDocument/2006/relationships/hyperlink" Target="https://www.rema-eemn.net/projects/rema-awards/" TargetMode="External"/><Relationship Id="rId3" Type="http://schemas.openxmlformats.org/officeDocument/2006/relationships/image" Target="../media/image4.png"/><Relationship Id="rId7" Type="http://schemas.openxmlformats.org/officeDocument/2006/relationships/image" Target="../media/image183.svg"/><Relationship Id="rId2" Type="http://schemas.openxmlformats.org/officeDocument/2006/relationships/image" Target="../media/image184.jpeg"/><Relationship Id="rId1" Type="http://schemas.openxmlformats.org/officeDocument/2006/relationships/slideLayout" Target="../slideLayouts/slideLayout5.xml"/><Relationship Id="rId6" Type="http://schemas.openxmlformats.org/officeDocument/2006/relationships/image" Target="../media/image182.png"/><Relationship Id="rId5" Type="http://schemas.openxmlformats.org/officeDocument/2006/relationships/image" Target="../media/image181.svg"/><Relationship Id="rId10" Type="http://schemas.openxmlformats.org/officeDocument/2006/relationships/hyperlink" Target="http://www.theresia.online/" TargetMode="External"/><Relationship Id="rId4" Type="http://schemas.openxmlformats.org/officeDocument/2006/relationships/image" Target="../media/image180.png"/><Relationship Id="rId9" Type="http://schemas.openxmlformats.org/officeDocument/2006/relationships/hyperlink" Target="http://www.eubo.eu/"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www.icons.it/" TargetMode="External"/><Relationship Id="rId2" Type="http://schemas.openxmlformats.org/officeDocument/2006/relationships/hyperlink" Target="mailto:icons@icons.it" TargetMode="Externa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96396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30432D-C088-A9B5-0328-A9FD92495DFE}"/>
            </a:ext>
          </a:extLst>
        </p:cNvPr>
        <p:cNvGrpSpPr/>
        <p:nvPr/>
      </p:nvGrpSpPr>
      <p:grpSpPr>
        <a:xfrm>
          <a:off x="0" y="0"/>
          <a:ext cx="0" cy="0"/>
          <a:chOff x="0" y="0"/>
          <a:chExt cx="0" cy="0"/>
        </a:xfrm>
      </p:grpSpPr>
      <p:pic>
        <p:nvPicPr>
          <p:cNvPr id="26" name="Picture 25" descr="Shape, circle&#10;&#10;Description automatically generated">
            <a:extLst>
              <a:ext uri="{FF2B5EF4-FFF2-40B4-BE49-F238E27FC236}">
                <a16:creationId xmlns:a16="http://schemas.microsoft.com/office/drawing/2014/main" id="{527A9848-CAF6-B32B-F824-466E8D986D59}"/>
              </a:ext>
            </a:extLst>
          </p:cNvPr>
          <p:cNvPicPr>
            <a:picLocks noChangeAspect="1"/>
          </p:cNvPicPr>
          <p:nvPr/>
        </p:nvPicPr>
        <p:blipFill rotWithShape="1">
          <a:blip r:embed="rId3">
            <a:alphaModFix/>
          </a:blip>
          <a:srcRect t="33203" r="34163"/>
          <a:stretch/>
        </p:blipFill>
        <p:spPr>
          <a:xfrm>
            <a:off x="8639282" y="0"/>
            <a:ext cx="3552718" cy="3600000"/>
          </a:xfrm>
          <a:prstGeom prst="rect">
            <a:avLst/>
          </a:prstGeom>
        </p:spPr>
      </p:pic>
      <p:sp>
        <p:nvSpPr>
          <p:cNvPr id="9" name="TextBox 8">
            <a:extLst>
              <a:ext uri="{FF2B5EF4-FFF2-40B4-BE49-F238E27FC236}">
                <a16:creationId xmlns:a16="http://schemas.microsoft.com/office/drawing/2014/main" id="{E168ADB1-9ED3-65F6-45CB-73DC41697EF9}"/>
              </a:ext>
            </a:extLst>
          </p:cNvPr>
          <p:cNvSpPr txBox="1"/>
          <p:nvPr/>
        </p:nvSpPr>
        <p:spPr>
          <a:xfrm>
            <a:off x="1906766" y="361278"/>
            <a:ext cx="4629665" cy="276999"/>
          </a:xfrm>
          <a:prstGeom prst="rect">
            <a:avLst/>
          </a:prstGeom>
          <a:noFill/>
        </p:spPr>
        <p:txBody>
          <a:bodyPr wrap="square" rtlCol="0">
            <a:spAutoFit/>
          </a:bodyPr>
          <a:lstStyle/>
          <a:p>
            <a:r>
              <a:rPr lang="en-GB" sz="1200">
                <a:latin typeface="Lucida Console" panose="020B0609040504020204" pitchFamily="49" charset="0"/>
              </a:rPr>
              <a:t>&gt;   OUR EXPERTISE   &gt;   SCIENCE COMMUNICATION</a:t>
            </a:r>
          </a:p>
        </p:txBody>
      </p:sp>
      <p:sp>
        <p:nvSpPr>
          <p:cNvPr id="6" name="Title 9">
            <a:extLst>
              <a:ext uri="{FF2B5EF4-FFF2-40B4-BE49-F238E27FC236}">
                <a16:creationId xmlns:a16="http://schemas.microsoft.com/office/drawing/2014/main" id="{BC891355-E7AE-476A-980D-8A4F3A646FF3}"/>
              </a:ext>
            </a:extLst>
          </p:cNvPr>
          <p:cNvSpPr>
            <a:spLocks noGrp="1"/>
          </p:cNvSpPr>
          <p:nvPr>
            <p:ph type="title"/>
          </p:nvPr>
        </p:nvSpPr>
        <p:spPr>
          <a:xfrm>
            <a:off x="174029" y="818566"/>
            <a:ext cx="6362402" cy="1073147"/>
          </a:xfrm>
          <a:solidFill>
            <a:schemeClr val="bg1"/>
          </a:solidFill>
        </p:spPr>
        <p:txBody>
          <a:bodyPr>
            <a:normAutofit fontScale="90000"/>
          </a:bodyPr>
          <a:lstStyle/>
          <a:p>
            <a:pPr>
              <a:lnSpc>
                <a:spcPct val="120000"/>
              </a:lnSpc>
            </a:pPr>
            <a:r>
              <a:rPr lang="en-GB" sz="2800" noProof="0" dirty="0">
                <a:latin typeface="Lucida Console"/>
              </a:rPr>
              <a:t>Measurement and optimization of </a:t>
            </a:r>
            <a:r>
              <a:rPr lang="en-GB" sz="2800" dirty="0">
                <a:latin typeface="Lucida Console"/>
              </a:rPr>
              <a:t>science communication</a:t>
            </a:r>
            <a:r>
              <a:rPr lang="en-GB" sz="2800" noProof="0" dirty="0">
                <a:latin typeface="Lucida Console"/>
              </a:rPr>
              <a:t> impact</a:t>
            </a:r>
          </a:p>
        </p:txBody>
      </p:sp>
      <p:sp>
        <p:nvSpPr>
          <p:cNvPr id="7" name="Content Placeholder 10">
            <a:extLst>
              <a:ext uri="{FF2B5EF4-FFF2-40B4-BE49-F238E27FC236}">
                <a16:creationId xmlns:a16="http://schemas.microsoft.com/office/drawing/2014/main" id="{C5124E95-B538-9D1E-AB0C-825738B79CDE}"/>
              </a:ext>
            </a:extLst>
          </p:cNvPr>
          <p:cNvSpPr>
            <a:spLocks noGrp="1"/>
          </p:cNvSpPr>
          <p:nvPr>
            <p:ph idx="1"/>
          </p:nvPr>
        </p:nvSpPr>
        <p:spPr>
          <a:xfrm>
            <a:off x="235814" y="2221489"/>
            <a:ext cx="6586574" cy="4182805"/>
          </a:xfrm>
        </p:spPr>
        <p:txBody>
          <a:bodyPr>
            <a:noAutofit/>
          </a:bodyPr>
          <a:lstStyle/>
          <a:p>
            <a:pPr marL="0" indent="0">
              <a:buNone/>
            </a:pPr>
            <a:r>
              <a:rPr lang="en-GB" sz="1800" b="1"/>
              <a:t>ICONS uses a powerful, proprietary methodology to measure science communication impacts on society. </a:t>
            </a:r>
          </a:p>
          <a:p>
            <a:pPr marL="0" indent="0">
              <a:buNone/>
            </a:pPr>
            <a:r>
              <a:rPr lang="en-GB" sz="1700"/>
              <a:t>Going far beyond standard KPIs, ICONS has created an innovative indicator, the </a:t>
            </a:r>
            <a:r>
              <a:rPr lang="en-GB" sz="1700" b="1">
                <a:solidFill>
                  <a:schemeClr val="tx2"/>
                </a:solidFill>
                <a:hlinkClick r:id="rId4">
                  <a:extLst>
                    <a:ext uri="{A12FA001-AC4F-418D-AE19-62706E023703}">
                      <ahyp:hlinkClr xmlns:ahyp="http://schemas.microsoft.com/office/drawing/2018/hyperlinkcolor" val="tx"/>
                    </a:ext>
                  </a:extLst>
                </a:hlinkClick>
              </a:rPr>
              <a:t>Community Engagement Index (CEI)</a:t>
            </a:r>
            <a:r>
              <a:rPr lang="en-GB" sz="1700">
                <a:solidFill>
                  <a:schemeClr val="tx1"/>
                </a:solidFill>
              </a:rPr>
              <a:t>,</a:t>
            </a:r>
            <a:r>
              <a:rPr lang="en-GB" sz="1700" b="1">
                <a:solidFill>
                  <a:schemeClr val="tx1"/>
                </a:solidFill>
              </a:rPr>
              <a:t> </a:t>
            </a:r>
            <a:r>
              <a:rPr lang="en-GB" sz="1700"/>
              <a:t>which measures the actual stakeholders’ engagement with the project’s</a:t>
            </a:r>
            <a:r>
              <a:rPr lang="en-GB" sz="1700">
                <a:solidFill>
                  <a:srgbClr val="FF0000"/>
                </a:solidFill>
              </a:rPr>
              <a:t> </a:t>
            </a:r>
            <a:r>
              <a:rPr lang="en-GB" sz="1700">
                <a:solidFill>
                  <a:schemeClr val="tx1"/>
                </a:solidFill>
              </a:rPr>
              <a:t>communication</a:t>
            </a:r>
            <a:r>
              <a:rPr lang="en-GB" sz="1700"/>
              <a:t>.</a:t>
            </a:r>
          </a:p>
          <a:p>
            <a:pPr marL="0" indent="0">
              <a:buNone/>
            </a:pPr>
            <a:r>
              <a:rPr lang="en-GB" sz="1700">
                <a:solidFill>
                  <a:schemeClr val="tx1"/>
                </a:solidFill>
              </a:rPr>
              <a:t>Through an in-depth analysis of the CEI, actions are taken, corrections are made, and </a:t>
            </a:r>
            <a:r>
              <a:rPr lang="en-GB" sz="1700" b="1">
                <a:solidFill>
                  <a:schemeClr val="tx1"/>
                </a:solidFill>
              </a:rPr>
              <a:t>communication plans are periodically reviewed </a:t>
            </a:r>
            <a:r>
              <a:rPr lang="en-GB" sz="1700">
                <a:solidFill>
                  <a:schemeClr val="tx1"/>
                </a:solidFill>
              </a:rPr>
              <a:t>against benchmarks to </a:t>
            </a:r>
            <a:r>
              <a:rPr lang="en-GB" sz="1700" b="1">
                <a:solidFill>
                  <a:schemeClr val="tx1"/>
                </a:solidFill>
              </a:rPr>
              <a:t>optimize and maximize communication impact</a:t>
            </a:r>
            <a:r>
              <a:rPr lang="en-GB" sz="1700">
                <a:solidFill>
                  <a:schemeClr val="tx1"/>
                </a:solidFill>
              </a:rPr>
              <a:t>.</a:t>
            </a:r>
            <a:endParaRPr lang="en-GB" sz="1700" strike="sngStrike">
              <a:solidFill>
                <a:schemeClr val="tx1"/>
              </a:solidFill>
            </a:endParaRPr>
          </a:p>
          <a:p>
            <a:pPr marL="0" indent="0">
              <a:buNone/>
            </a:pPr>
            <a:r>
              <a:rPr lang="en-GB" sz="1700">
                <a:solidFill>
                  <a:schemeClr val="tx1"/>
                </a:solidFill>
              </a:rPr>
              <a:t>Our indicator is widely used in EU-funded research and has been applied to over 100 Horizon 2020 and Horizon Europe projects, recognized as a </a:t>
            </a:r>
            <a:r>
              <a:rPr lang="en-GB" sz="1700" b="1">
                <a:solidFill>
                  <a:schemeClr val="tx1"/>
                </a:solidFill>
              </a:rPr>
              <a:t>distinctive feature and a major asset</a:t>
            </a:r>
            <a:r>
              <a:rPr lang="en-GB" sz="1700">
                <a:solidFill>
                  <a:schemeClr val="tx1"/>
                </a:solidFill>
              </a:rPr>
              <a:t>.</a:t>
            </a:r>
          </a:p>
        </p:txBody>
      </p:sp>
      <p:pic>
        <p:nvPicPr>
          <p:cNvPr id="14" name="Immagine 13" descr="Immagine che contiene testo, schermata, Carattere, diagramma&#10;&#10;Il contenuto generato dall'IA potrebbe non essere corretto.">
            <a:extLst>
              <a:ext uri="{FF2B5EF4-FFF2-40B4-BE49-F238E27FC236}">
                <a16:creationId xmlns:a16="http://schemas.microsoft.com/office/drawing/2014/main" id="{5F4D9796-77D3-6B37-E23E-E9E615F58E5F}"/>
              </a:ext>
            </a:extLst>
          </p:cNvPr>
          <p:cNvPicPr>
            <a:picLocks noChangeAspect="1"/>
          </p:cNvPicPr>
          <p:nvPr/>
        </p:nvPicPr>
        <p:blipFill>
          <a:blip r:embed="rId5"/>
          <a:stretch>
            <a:fillRect/>
          </a:stretch>
        </p:blipFill>
        <p:spPr>
          <a:xfrm>
            <a:off x="7610804" y="2820808"/>
            <a:ext cx="4567808" cy="3479108"/>
          </a:xfrm>
          <a:prstGeom prst="rect">
            <a:avLst/>
          </a:prstGeom>
        </p:spPr>
      </p:pic>
      <p:sp>
        <p:nvSpPr>
          <p:cNvPr id="15" name="Connettore 14">
            <a:extLst>
              <a:ext uri="{FF2B5EF4-FFF2-40B4-BE49-F238E27FC236}">
                <a16:creationId xmlns:a16="http://schemas.microsoft.com/office/drawing/2014/main" id="{72C66F5B-FF05-B0D2-92EA-00A9DD06AC68}"/>
              </a:ext>
            </a:extLst>
          </p:cNvPr>
          <p:cNvSpPr>
            <a:spLocks noChangeAspect="1"/>
          </p:cNvSpPr>
          <p:nvPr/>
        </p:nvSpPr>
        <p:spPr>
          <a:xfrm>
            <a:off x="7759088" y="1141031"/>
            <a:ext cx="1908000" cy="1908000"/>
          </a:xfrm>
          <a:prstGeom prst="flowChartConnector">
            <a:avLst/>
          </a:prstGeom>
          <a:solidFill>
            <a:srgbClr val="8282FF"/>
          </a:solidFill>
          <a:ln w="184150">
            <a:solidFill>
              <a:srgbClr val="0000C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it-IT" sz="4800" b="1">
                <a:solidFill>
                  <a:schemeClr val="bg1"/>
                </a:solidFill>
                <a:effectLst>
                  <a:outerShdw blurRad="38100" dist="38100" dir="2700000" algn="tl">
                    <a:srgbClr val="000000">
                      <a:alpha val="43137"/>
                    </a:srgbClr>
                  </a:outerShdw>
                </a:effectLst>
                <a:latin typeface="Century Gothic" panose="020B0502020202020204" pitchFamily="34" charset="0"/>
              </a:rPr>
              <a:t>CEI</a:t>
            </a:r>
          </a:p>
          <a:p>
            <a:pPr algn="ctr"/>
            <a:r>
              <a:rPr lang="it-IT" sz="2400" b="1">
                <a:solidFill>
                  <a:schemeClr val="bg1"/>
                </a:solidFill>
                <a:effectLst>
                  <a:outerShdw blurRad="38100" dist="38100" dir="2700000" algn="tl">
                    <a:srgbClr val="000000">
                      <a:alpha val="43137"/>
                    </a:srgbClr>
                  </a:outerShdw>
                </a:effectLst>
                <a:latin typeface="Century Gothic" panose="020B0502020202020204" pitchFamily="34" charset="0"/>
              </a:rPr>
              <a:t>70</a:t>
            </a:r>
            <a:endParaRPr lang="it-IT" b="1">
              <a:solidFill>
                <a:schemeClr val="bg1"/>
              </a:solidFill>
              <a:effectLst>
                <a:outerShdw blurRad="38100" dist="38100" dir="2700000" algn="tl">
                  <a:srgbClr val="000000">
                    <a:alpha val="43137"/>
                  </a:srgbClr>
                </a:outerShdw>
              </a:effectLst>
              <a:latin typeface="Century Gothic" panose="020B0502020202020204" pitchFamily="34" charset="0"/>
            </a:endParaRPr>
          </a:p>
        </p:txBody>
      </p:sp>
      <p:sp>
        <p:nvSpPr>
          <p:cNvPr id="16" name="CasellaDiTesto 15">
            <a:extLst>
              <a:ext uri="{FF2B5EF4-FFF2-40B4-BE49-F238E27FC236}">
                <a16:creationId xmlns:a16="http://schemas.microsoft.com/office/drawing/2014/main" id="{65F289FC-A255-6D73-E363-6A2A2DC4E0FE}"/>
              </a:ext>
            </a:extLst>
          </p:cNvPr>
          <p:cNvSpPr txBox="1"/>
          <p:nvPr/>
        </p:nvSpPr>
        <p:spPr>
          <a:xfrm>
            <a:off x="9827986" y="2240378"/>
            <a:ext cx="2350627" cy="461665"/>
          </a:xfrm>
          <a:prstGeom prst="rect">
            <a:avLst/>
          </a:prstGeom>
          <a:solidFill>
            <a:schemeClr val="bg1"/>
          </a:solidFill>
          <a:ln>
            <a:noFill/>
          </a:ln>
        </p:spPr>
        <p:txBody>
          <a:bodyPr wrap="square" rtlCol="0">
            <a:spAutoFit/>
          </a:bodyPr>
          <a:lstStyle/>
          <a:p>
            <a:r>
              <a:rPr lang="it-IT" sz="1200">
                <a:solidFill>
                  <a:srgbClr val="00006F"/>
                </a:solidFill>
                <a:latin typeface="Century Gothic" panose="020B0502020202020204" pitchFamily="34" charset="0"/>
              </a:rPr>
              <a:t>Total Outreach: 1,155,320</a:t>
            </a:r>
          </a:p>
          <a:p>
            <a:r>
              <a:rPr lang="it-IT" sz="1200">
                <a:solidFill>
                  <a:srgbClr val="00006F"/>
                </a:solidFill>
                <a:latin typeface="Century Gothic" panose="020B0502020202020204" pitchFamily="34" charset="0"/>
              </a:rPr>
              <a:t>Total Engagement: 156,703</a:t>
            </a:r>
          </a:p>
        </p:txBody>
      </p:sp>
      <p:sp>
        <p:nvSpPr>
          <p:cNvPr id="17" name="CasellaDiTesto 16">
            <a:extLst>
              <a:ext uri="{FF2B5EF4-FFF2-40B4-BE49-F238E27FC236}">
                <a16:creationId xmlns:a16="http://schemas.microsoft.com/office/drawing/2014/main" id="{A46735CB-51E0-9A22-A1E7-90CC0865C843}"/>
              </a:ext>
            </a:extLst>
          </p:cNvPr>
          <p:cNvSpPr txBox="1"/>
          <p:nvPr/>
        </p:nvSpPr>
        <p:spPr>
          <a:xfrm>
            <a:off x="7535634" y="6404294"/>
            <a:ext cx="4556480" cy="261610"/>
          </a:xfrm>
          <a:prstGeom prst="rect">
            <a:avLst/>
          </a:prstGeom>
          <a:solidFill>
            <a:schemeClr val="bg1"/>
          </a:solidFill>
          <a:ln>
            <a:noFill/>
          </a:ln>
        </p:spPr>
        <p:txBody>
          <a:bodyPr wrap="square" rtlCol="0">
            <a:spAutoFit/>
          </a:bodyPr>
          <a:lstStyle/>
          <a:p>
            <a:r>
              <a:rPr lang="en-GB" sz="1100" i="1" noProof="0">
                <a:solidFill>
                  <a:srgbClr val="00006F"/>
                </a:solidFill>
                <a:latin typeface="Century Gothic" panose="020B0502020202020204" pitchFamily="34" charset="0"/>
              </a:rPr>
              <a:t>Example of the CEI calculation from a EU-funded R&amp;I project</a:t>
            </a:r>
          </a:p>
        </p:txBody>
      </p:sp>
    </p:spTree>
    <p:extLst>
      <p:ext uri="{BB962C8B-B14F-4D97-AF65-F5344CB8AC3E}">
        <p14:creationId xmlns:p14="http://schemas.microsoft.com/office/powerpoint/2010/main" val="40714740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5931B4-5F50-3E1E-C28D-1656B69CB19B}"/>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684D4874-75DA-D564-4C47-935983F6D070}"/>
              </a:ext>
            </a:extLst>
          </p:cNvPr>
          <p:cNvSpPr>
            <a:spLocks noGrp="1"/>
          </p:cNvSpPr>
          <p:nvPr>
            <p:ph type="title"/>
          </p:nvPr>
        </p:nvSpPr>
        <p:spPr>
          <a:xfrm>
            <a:off x="300038" y="313253"/>
            <a:ext cx="6329362" cy="1260000"/>
          </a:xfrm>
        </p:spPr>
        <p:txBody>
          <a:bodyPr/>
          <a:lstStyle/>
          <a:p>
            <a:r>
              <a:rPr lang="en-GB"/>
              <a:t>Social Innovation</a:t>
            </a:r>
          </a:p>
        </p:txBody>
      </p:sp>
      <p:sp>
        <p:nvSpPr>
          <p:cNvPr id="3" name="Segnaposto contenuto 2">
            <a:extLst>
              <a:ext uri="{FF2B5EF4-FFF2-40B4-BE49-F238E27FC236}">
                <a16:creationId xmlns:a16="http://schemas.microsoft.com/office/drawing/2014/main" id="{74766518-D9BE-7FC7-5BDA-ED1F476D7A99}"/>
              </a:ext>
            </a:extLst>
          </p:cNvPr>
          <p:cNvSpPr>
            <a:spLocks noGrp="1"/>
          </p:cNvSpPr>
          <p:nvPr>
            <p:ph idx="1"/>
          </p:nvPr>
        </p:nvSpPr>
        <p:spPr>
          <a:xfrm>
            <a:off x="300036" y="2471738"/>
            <a:ext cx="6236395" cy="4024984"/>
          </a:xfrm>
        </p:spPr>
        <p:txBody>
          <a:bodyPr>
            <a:noAutofit/>
          </a:bodyPr>
          <a:lstStyle/>
          <a:p>
            <a:pPr marL="0" indent="0">
              <a:buNone/>
            </a:pPr>
            <a:endParaRPr lang="en-GB" sz="1900">
              <a:latin typeface="+mn-lt"/>
            </a:endParaRPr>
          </a:p>
          <a:p>
            <a:pPr marL="0" indent="0">
              <a:buNone/>
            </a:pPr>
            <a:r>
              <a:rPr lang="en-GB" sz="1900">
                <a:latin typeface="+mn-lt"/>
              </a:rPr>
              <a:t>Innovation cannot take place without engaging with society. </a:t>
            </a:r>
            <a:endParaRPr lang="en-US" sz="1900">
              <a:latin typeface="+mn-lt"/>
            </a:endParaRPr>
          </a:p>
          <a:p>
            <a:pPr marL="0" indent="0">
              <a:buNone/>
            </a:pPr>
            <a:r>
              <a:rPr lang="en-US" sz="1900" b="1">
                <a:effectLst/>
                <a:latin typeface="+mn-lt"/>
              </a:rPr>
              <a:t>Co-designing research </a:t>
            </a:r>
            <a:r>
              <a:rPr lang="en-US" sz="1900">
                <a:effectLst/>
                <a:latin typeface="+mn-lt"/>
              </a:rPr>
              <a:t>with stakeholders drives innovation based on real needs and fosters </a:t>
            </a:r>
            <a:r>
              <a:rPr lang="en-US" sz="1900" b="1">
                <a:effectLst/>
                <a:latin typeface="+mn-lt"/>
              </a:rPr>
              <a:t>social acceptance</a:t>
            </a:r>
            <a:r>
              <a:rPr lang="en-US" sz="1900">
                <a:effectLst/>
                <a:latin typeface="+mn-lt"/>
              </a:rPr>
              <a:t>. </a:t>
            </a:r>
          </a:p>
          <a:p>
            <a:pPr marL="0" indent="0">
              <a:buNone/>
            </a:pPr>
            <a:r>
              <a:rPr lang="en-US" sz="1900">
                <a:effectLst/>
                <a:latin typeface="+mn-lt"/>
              </a:rPr>
              <a:t>Understanding social impact of research and developing effective engagement methods and tools are key to driving meaningful innovation.</a:t>
            </a:r>
          </a:p>
          <a:p>
            <a:pPr marL="0" indent="0">
              <a:buNone/>
            </a:pPr>
            <a:r>
              <a:rPr lang="en-US" sz="1900">
                <a:effectLst/>
                <a:latin typeface="+mn-lt"/>
              </a:rPr>
              <a:t>We provide guidance, training and support in implementing these strategies.</a:t>
            </a:r>
            <a:endParaRPr lang="en-GB" sz="1900">
              <a:latin typeface="+mn-lt"/>
            </a:endParaRPr>
          </a:p>
          <a:p>
            <a:pPr marL="0" indent="0">
              <a:buNone/>
            </a:pPr>
            <a:endParaRPr lang="en-GB" sz="1900">
              <a:latin typeface="+mn-lt"/>
            </a:endParaRPr>
          </a:p>
        </p:txBody>
      </p:sp>
      <p:sp>
        <p:nvSpPr>
          <p:cNvPr id="4" name="Segnaposto contenuto 3">
            <a:extLst>
              <a:ext uri="{FF2B5EF4-FFF2-40B4-BE49-F238E27FC236}">
                <a16:creationId xmlns:a16="http://schemas.microsoft.com/office/drawing/2014/main" id="{E80ADDBC-E1CA-A480-32A0-D564B4A18044}"/>
              </a:ext>
            </a:extLst>
          </p:cNvPr>
          <p:cNvSpPr>
            <a:spLocks noGrp="1"/>
          </p:cNvSpPr>
          <p:nvPr>
            <p:ph idx="10"/>
          </p:nvPr>
        </p:nvSpPr>
        <p:spPr>
          <a:xfrm>
            <a:off x="7300913" y="0"/>
            <a:ext cx="4891087" cy="6858000"/>
          </a:xfrm>
          <a:solidFill>
            <a:schemeClr val="tx2"/>
          </a:solidFill>
        </p:spPr>
        <p:txBody>
          <a:bodyPr/>
          <a:lstStyle/>
          <a:p>
            <a:br>
              <a:rPr lang="en-GB" sz="800" b="1">
                <a:latin typeface="Lucida Console" panose="020B0609040504020204" pitchFamily="49" charset="0"/>
                <a:ea typeface="+mj-ea"/>
                <a:cs typeface="Consolas" panose="020B0609020204030204" pitchFamily="49" charset="0"/>
              </a:rPr>
            </a:br>
            <a:endParaRPr lang="en-GB" sz="800" b="1">
              <a:solidFill>
                <a:schemeClr val="tx2">
                  <a:lumMod val="60000"/>
                  <a:lumOff val="40000"/>
                </a:schemeClr>
              </a:solidFill>
              <a:latin typeface="Lucida Console" panose="020B0609040504020204" pitchFamily="49" charset="0"/>
              <a:ea typeface="+mj-ea"/>
              <a:cs typeface="Consolas" panose="020B0609020204030204" pitchFamily="49" charset="0"/>
            </a:endParaRPr>
          </a:p>
          <a:p>
            <a:endParaRPr lang="en-GB" sz="800" b="1">
              <a:solidFill>
                <a:schemeClr val="tx2">
                  <a:lumMod val="60000"/>
                  <a:lumOff val="40000"/>
                </a:schemeClr>
              </a:solidFill>
              <a:latin typeface="Lucida Console" panose="020B0609040504020204" pitchFamily="49" charset="0"/>
              <a:ea typeface="+mj-ea"/>
              <a:cs typeface="Consolas" panose="020B0609020204030204" pitchFamily="49" charset="0"/>
            </a:endParaRPr>
          </a:p>
          <a:p>
            <a:endParaRPr lang="en-GB" sz="3600" b="1">
              <a:solidFill>
                <a:schemeClr val="tx2">
                  <a:lumMod val="40000"/>
                  <a:lumOff val="60000"/>
                </a:schemeClr>
              </a:solidFill>
              <a:latin typeface="Lucida Console" panose="020B0609040504020204" pitchFamily="49" charset="0"/>
              <a:ea typeface="+mj-ea"/>
              <a:cs typeface="Consolas" panose="020B0609020204030204" pitchFamily="49" charset="0"/>
            </a:endParaRPr>
          </a:p>
          <a:p>
            <a:endParaRPr lang="en-GB" sz="800" b="1">
              <a:solidFill>
                <a:schemeClr val="tx2"/>
              </a:solidFill>
              <a:latin typeface="Lucida Console" panose="020B0609040504020204" pitchFamily="49" charset="0"/>
              <a:ea typeface="+mj-ea"/>
              <a:cs typeface="Consolas" panose="020B0609020204030204" pitchFamily="49" charset="0"/>
            </a:endParaRPr>
          </a:p>
          <a:p>
            <a:endParaRPr lang="en-GB" sz="800" b="1">
              <a:solidFill>
                <a:schemeClr val="tx2"/>
              </a:solidFill>
              <a:latin typeface="Lucida Console" panose="020B0609040504020204" pitchFamily="49" charset="0"/>
              <a:ea typeface="+mj-ea"/>
              <a:cs typeface="Consolas" panose="020B0609020204030204" pitchFamily="49" charset="0"/>
            </a:endParaRPr>
          </a:p>
          <a:p>
            <a:pPr marL="534670" indent="-337820">
              <a:buFont typeface="Arial" panose="020B0604020202020204" pitchFamily="34" charset="0"/>
              <a:buChar char="•"/>
            </a:pPr>
            <a:endParaRPr lang="en-GB" sz="1800">
              <a:solidFill>
                <a:schemeClr val="bg1"/>
              </a:solidFill>
              <a:latin typeface="Calibri"/>
              <a:ea typeface="Calibri"/>
              <a:cs typeface="Calibri"/>
            </a:endParaRPr>
          </a:p>
          <a:p>
            <a:pPr marL="534670" indent="-337820">
              <a:buFont typeface="Arial" panose="020B0604020202020204" pitchFamily="34" charset="0"/>
              <a:buChar char="•"/>
            </a:pPr>
            <a:r>
              <a:rPr lang="en-GB" sz="1900">
                <a:solidFill>
                  <a:schemeClr val="bg1"/>
                </a:solidFill>
                <a:latin typeface="Calibri"/>
                <a:ea typeface="Calibri"/>
                <a:cs typeface="Calibri"/>
              </a:rPr>
              <a:t>Integrate human-centric frameworks in Research &amp; Innovation projects</a:t>
            </a:r>
          </a:p>
          <a:p>
            <a:pPr marL="534670" indent="-337820">
              <a:buFont typeface="Arial" panose="020B0604020202020204" pitchFamily="34" charset="0"/>
              <a:buChar char="•"/>
            </a:pPr>
            <a:r>
              <a:rPr lang="en-GB" sz="1900">
                <a:solidFill>
                  <a:schemeClr val="bg1"/>
                </a:solidFill>
                <a:latin typeface="Calibri"/>
                <a:ea typeface="Calibri"/>
                <a:cs typeface="Calibri"/>
              </a:rPr>
              <a:t>Support citizen and stakeholder engagement &amp; dialogue</a:t>
            </a:r>
          </a:p>
          <a:p>
            <a:pPr marL="534670" indent="-337820">
              <a:buFont typeface="Arial" panose="020B0604020202020204" pitchFamily="34" charset="0"/>
              <a:buChar char="•"/>
            </a:pPr>
            <a:r>
              <a:rPr lang="en-GB" sz="1900">
                <a:solidFill>
                  <a:schemeClr val="bg1"/>
                </a:solidFill>
                <a:latin typeface="Calibri"/>
                <a:ea typeface="Calibri"/>
                <a:cs typeface="Calibri"/>
              </a:rPr>
              <a:t>Facilitate co-design and co-creation</a:t>
            </a:r>
          </a:p>
          <a:p>
            <a:pPr marL="534670" indent="-337820">
              <a:buFont typeface="Arial" panose="020B0604020202020204" pitchFamily="34" charset="0"/>
              <a:buChar char="•"/>
            </a:pPr>
            <a:r>
              <a:rPr lang="en-GB" sz="1900">
                <a:solidFill>
                  <a:schemeClr val="bg1"/>
                </a:solidFill>
                <a:latin typeface="Calibri"/>
                <a:ea typeface="Calibri"/>
                <a:cs typeface="Calibri"/>
              </a:rPr>
              <a:t>Measure and evaluate social acceptance and impacts via social KPIs </a:t>
            </a:r>
          </a:p>
          <a:p>
            <a:endParaRPr lang="en-GB"/>
          </a:p>
        </p:txBody>
      </p:sp>
      <p:sp>
        <p:nvSpPr>
          <p:cNvPr id="5" name="Segnaposto contenuto 4">
            <a:extLst>
              <a:ext uri="{FF2B5EF4-FFF2-40B4-BE49-F238E27FC236}">
                <a16:creationId xmlns:a16="http://schemas.microsoft.com/office/drawing/2014/main" id="{E9EB7454-3BC4-20B6-08A0-8A072A4ED948}"/>
              </a:ext>
            </a:extLst>
          </p:cNvPr>
          <p:cNvSpPr>
            <a:spLocks noGrp="1"/>
          </p:cNvSpPr>
          <p:nvPr>
            <p:ph idx="11"/>
          </p:nvPr>
        </p:nvSpPr>
        <p:spPr>
          <a:xfrm>
            <a:off x="300036" y="1823436"/>
            <a:ext cx="6146738" cy="714451"/>
          </a:xfrm>
        </p:spPr>
        <p:txBody>
          <a:bodyPr>
            <a:noAutofit/>
          </a:bodyPr>
          <a:lstStyle/>
          <a:p>
            <a:pPr marL="12700" indent="-12700"/>
            <a:r>
              <a:rPr lang="en-GB" sz="2000">
                <a:latin typeface="+mn-lt"/>
              </a:rPr>
              <a:t>We develop social innovation strategies </a:t>
            </a:r>
            <a:r>
              <a:rPr lang="en-US" sz="2000">
                <a:effectLst/>
                <a:latin typeface="+mn-lt"/>
              </a:rPr>
              <a:t>tailored to different social contexts for each research initiative</a:t>
            </a:r>
            <a:r>
              <a:rPr lang="en-GB" sz="2000">
                <a:latin typeface="+mn-lt"/>
              </a:rPr>
              <a:t> </a:t>
            </a:r>
          </a:p>
        </p:txBody>
      </p:sp>
      <p:sp>
        <p:nvSpPr>
          <p:cNvPr id="6" name="Title 9">
            <a:extLst>
              <a:ext uri="{FF2B5EF4-FFF2-40B4-BE49-F238E27FC236}">
                <a16:creationId xmlns:a16="http://schemas.microsoft.com/office/drawing/2014/main" id="{02303C56-D29A-948C-6D31-C5BD19FCA466}"/>
              </a:ext>
            </a:extLst>
          </p:cNvPr>
          <p:cNvSpPr txBox="1">
            <a:spLocks/>
          </p:cNvSpPr>
          <p:nvPr/>
        </p:nvSpPr>
        <p:spPr>
          <a:xfrm>
            <a:off x="7539037" y="475292"/>
            <a:ext cx="3798825" cy="1260000"/>
          </a:xfrm>
          <a:prstGeom prst="rect">
            <a:avLst/>
          </a:prstGeom>
        </p:spPr>
        <p:txBody>
          <a:bodyPr vert="horz" lIns="72000" tIns="36000" rIns="72000" bIns="36000" rtlCol="0" anchor="b">
            <a:normAutofit/>
          </a:bodyPr>
          <a:lstStyle>
            <a:lvl1pPr algn="l" defTabSz="914400" rtl="0" eaLnBrk="1" latinLnBrk="0" hangingPunct="1">
              <a:lnSpc>
                <a:spcPct val="90000"/>
              </a:lnSpc>
              <a:spcBef>
                <a:spcPct val="0"/>
              </a:spcBef>
              <a:buNone/>
              <a:defRPr sz="3600" b="1" i="0" kern="1200">
                <a:solidFill>
                  <a:schemeClr val="tx2"/>
                </a:solidFill>
                <a:latin typeface="Lucida Console" panose="020B0609040504020204" pitchFamily="49" charset="0"/>
                <a:ea typeface="+mj-ea"/>
                <a:cs typeface="Consolas" panose="020B0609020204030204" pitchFamily="49"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20000"/>
              </a:lnSpc>
            </a:pPr>
            <a:r>
              <a:rPr lang="en-GB" sz="3200">
                <a:solidFill>
                  <a:schemeClr val="tx2">
                    <a:lumMod val="40000"/>
                    <a:lumOff val="60000"/>
                  </a:schemeClr>
                </a:solidFill>
              </a:rPr>
              <a:t>Objectives</a:t>
            </a:r>
          </a:p>
        </p:txBody>
      </p:sp>
      <p:sp>
        <p:nvSpPr>
          <p:cNvPr id="8" name="TextBox 8">
            <a:extLst>
              <a:ext uri="{FF2B5EF4-FFF2-40B4-BE49-F238E27FC236}">
                <a16:creationId xmlns:a16="http://schemas.microsoft.com/office/drawing/2014/main" id="{ED8CC649-3C3D-A281-D455-55B65401F5F7}"/>
              </a:ext>
            </a:extLst>
          </p:cNvPr>
          <p:cNvSpPr txBox="1"/>
          <p:nvPr/>
        </p:nvSpPr>
        <p:spPr>
          <a:xfrm>
            <a:off x="1906766" y="361278"/>
            <a:ext cx="4629665" cy="276999"/>
          </a:xfrm>
          <a:prstGeom prst="rect">
            <a:avLst/>
          </a:prstGeom>
          <a:noFill/>
        </p:spPr>
        <p:txBody>
          <a:bodyPr wrap="square" rtlCol="0">
            <a:spAutoFit/>
          </a:bodyPr>
          <a:lstStyle/>
          <a:p>
            <a:r>
              <a:rPr lang="en-GB" sz="1200">
                <a:latin typeface="Lucida Console" panose="020B0609040504020204" pitchFamily="49" charset="0"/>
              </a:rPr>
              <a:t>&gt;   OUR EXPERTISE   &gt;   SOCIAL INNOVATION</a:t>
            </a:r>
          </a:p>
        </p:txBody>
      </p:sp>
    </p:spTree>
    <p:extLst>
      <p:ext uri="{BB962C8B-B14F-4D97-AF65-F5344CB8AC3E}">
        <p14:creationId xmlns:p14="http://schemas.microsoft.com/office/powerpoint/2010/main" val="8458144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8F379-069D-9047-9E3C-A390C64E1373}"/>
            </a:ext>
          </a:extLst>
        </p:cNvPr>
        <p:cNvGrpSpPr/>
        <p:nvPr/>
      </p:nvGrpSpPr>
      <p:grpSpPr>
        <a:xfrm>
          <a:off x="0" y="0"/>
          <a:ext cx="0" cy="0"/>
          <a:chOff x="0" y="0"/>
          <a:chExt cx="0" cy="0"/>
        </a:xfrm>
      </p:grpSpPr>
      <p:pic>
        <p:nvPicPr>
          <p:cNvPr id="26" name="Picture 25" descr="Shape, circle&#10;&#10;Description automatically generated">
            <a:extLst>
              <a:ext uri="{FF2B5EF4-FFF2-40B4-BE49-F238E27FC236}">
                <a16:creationId xmlns:a16="http://schemas.microsoft.com/office/drawing/2014/main" id="{4A640F7D-B99B-3DDE-3C6D-1B9FC8827CC5}"/>
              </a:ext>
            </a:extLst>
          </p:cNvPr>
          <p:cNvPicPr>
            <a:picLocks noChangeAspect="1"/>
          </p:cNvPicPr>
          <p:nvPr/>
        </p:nvPicPr>
        <p:blipFill rotWithShape="1">
          <a:blip r:embed="rId2">
            <a:alphaModFix/>
          </a:blip>
          <a:srcRect t="33203" r="34163"/>
          <a:stretch/>
        </p:blipFill>
        <p:spPr>
          <a:xfrm>
            <a:off x="8639282" y="0"/>
            <a:ext cx="3552718" cy="3600000"/>
          </a:xfrm>
          <a:prstGeom prst="rect">
            <a:avLst/>
          </a:prstGeom>
        </p:spPr>
      </p:pic>
      <p:sp>
        <p:nvSpPr>
          <p:cNvPr id="8" name="Title 9">
            <a:extLst>
              <a:ext uri="{FF2B5EF4-FFF2-40B4-BE49-F238E27FC236}">
                <a16:creationId xmlns:a16="http://schemas.microsoft.com/office/drawing/2014/main" id="{89CEF4C7-F5E5-2CCB-F784-E059978450A4}"/>
              </a:ext>
            </a:extLst>
          </p:cNvPr>
          <p:cNvSpPr>
            <a:spLocks noGrp="1"/>
          </p:cNvSpPr>
          <p:nvPr>
            <p:ph type="title"/>
          </p:nvPr>
        </p:nvSpPr>
        <p:spPr>
          <a:xfrm>
            <a:off x="285750" y="567385"/>
            <a:ext cx="6467896" cy="953657"/>
          </a:xfrm>
        </p:spPr>
        <p:txBody>
          <a:bodyPr>
            <a:normAutofit/>
          </a:bodyPr>
          <a:lstStyle/>
          <a:p>
            <a:pPr>
              <a:lnSpc>
                <a:spcPct val="120000"/>
              </a:lnSpc>
            </a:pPr>
            <a:r>
              <a:rPr lang="en-GB"/>
              <a:t>What we do</a:t>
            </a:r>
          </a:p>
        </p:txBody>
      </p:sp>
      <p:sp>
        <p:nvSpPr>
          <p:cNvPr id="14" name="Oval 26">
            <a:extLst>
              <a:ext uri="{FF2B5EF4-FFF2-40B4-BE49-F238E27FC236}">
                <a16:creationId xmlns:a16="http://schemas.microsoft.com/office/drawing/2014/main" id="{4A382E81-1C2E-DE1F-6E43-F8FAD2361499}"/>
              </a:ext>
            </a:extLst>
          </p:cNvPr>
          <p:cNvSpPr/>
          <p:nvPr/>
        </p:nvSpPr>
        <p:spPr>
          <a:xfrm>
            <a:off x="7445539" y="569978"/>
            <a:ext cx="2093834" cy="2132065"/>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8">
            <a:extLst>
              <a:ext uri="{FF2B5EF4-FFF2-40B4-BE49-F238E27FC236}">
                <a16:creationId xmlns:a16="http://schemas.microsoft.com/office/drawing/2014/main" id="{16B185B8-ACA4-F6B7-7832-9D4D6C4B7BAC}"/>
              </a:ext>
            </a:extLst>
          </p:cNvPr>
          <p:cNvSpPr txBox="1"/>
          <p:nvPr/>
        </p:nvSpPr>
        <p:spPr>
          <a:xfrm>
            <a:off x="1906766" y="361278"/>
            <a:ext cx="4629665" cy="276999"/>
          </a:xfrm>
          <a:prstGeom prst="rect">
            <a:avLst/>
          </a:prstGeom>
          <a:noFill/>
        </p:spPr>
        <p:txBody>
          <a:bodyPr wrap="square" rtlCol="0">
            <a:spAutoFit/>
          </a:bodyPr>
          <a:lstStyle/>
          <a:p>
            <a:r>
              <a:rPr lang="en-GB" sz="1200">
                <a:latin typeface="Lucida Console" panose="020B0609040504020204" pitchFamily="49" charset="0"/>
              </a:rPr>
              <a:t>&gt;   OUR EXPERTISE   &gt;   SOCIAL INNOVATION</a:t>
            </a:r>
          </a:p>
        </p:txBody>
      </p:sp>
      <p:sp>
        <p:nvSpPr>
          <p:cNvPr id="19" name="Content Placeholder 10">
            <a:extLst>
              <a:ext uri="{FF2B5EF4-FFF2-40B4-BE49-F238E27FC236}">
                <a16:creationId xmlns:a16="http://schemas.microsoft.com/office/drawing/2014/main" id="{945E03B7-7205-4DF8-52C6-92B9F6CBD83C}"/>
              </a:ext>
            </a:extLst>
          </p:cNvPr>
          <p:cNvSpPr>
            <a:spLocks noGrp="1"/>
          </p:cNvSpPr>
          <p:nvPr>
            <p:ph idx="1"/>
          </p:nvPr>
        </p:nvSpPr>
        <p:spPr>
          <a:xfrm>
            <a:off x="263700" y="1764602"/>
            <a:ext cx="4700186" cy="4973599"/>
          </a:xfrm>
        </p:spPr>
        <p:txBody>
          <a:bodyPr>
            <a:noAutofit/>
          </a:bodyPr>
          <a:lstStyle/>
          <a:p>
            <a:pPr marL="0" indent="0">
              <a:buNone/>
            </a:pPr>
            <a:r>
              <a:rPr lang="en-GB" b="1">
                <a:solidFill>
                  <a:schemeClr val="tx2"/>
                </a:solidFill>
                <a:latin typeface="Calibri"/>
                <a:ea typeface="Calibri"/>
                <a:cs typeface="Calibri"/>
              </a:rPr>
              <a:t>Social Innovation Strategies</a:t>
            </a:r>
          </a:p>
          <a:p>
            <a:pPr marL="0" indent="0">
              <a:buNone/>
            </a:pPr>
            <a:r>
              <a:rPr lang="en-GB" sz="1700" b="1">
                <a:solidFill>
                  <a:srgbClr val="333333"/>
                </a:solidFill>
                <a:latin typeface="Calibri"/>
                <a:ea typeface="Calibri"/>
                <a:cs typeface="Segoe UI"/>
              </a:rPr>
              <a:t>We develop social innovation strategies through</a:t>
            </a:r>
            <a:r>
              <a:rPr lang="en-GB" sz="1600">
                <a:solidFill>
                  <a:srgbClr val="333333"/>
                </a:solidFill>
                <a:latin typeface="Calibri"/>
                <a:ea typeface="Calibri"/>
                <a:cs typeface="Segoe UI"/>
              </a:rPr>
              <a:t>: </a:t>
            </a:r>
            <a:endParaRPr lang="en-GB" sz="1600">
              <a:solidFill>
                <a:srgbClr val="333333"/>
              </a:solidFill>
              <a:latin typeface="Calibri"/>
              <a:cs typeface="Segoe UI"/>
            </a:endParaRPr>
          </a:p>
          <a:p>
            <a:r>
              <a:rPr lang="en-GB" sz="1600">
                <a:latin typeface="Calibri"/>
                <a:ea typeface="Calibri"/>
                <a:cs typeface="Calibri"/>
              </a:rPr>
              <a:t>Context analysis and deep dives into </a:t>
            </a:r>
            <a:br>
              <a:rPr lang="en-GB" sz="1600">
                <a:latin typeface="Calibri"/>
                <a:ea typeface="Calibri"/>
                <a:cs typeface="Calibri"/>
              </a:rPr>
            </a:br>
            <a:r>
              <a:rPr lang="en-GB" sz="1600">
                <a:latin typeface="Calibri"/>
                <a:ea typeface="Calibri"/>
                <a:cs typeface="Calibri"/>
              </a:rPr>
              <a:t>stakeholder needs and user requirements</a:t>
            </a:r>
          </a:p>
          <a:p>
            <a:r>
              <a:rPr lang="en-GB" sz="1600">
                <a:latin typeface="Calibri"/>
                <a:ea typeface="Calibri"/>
                <a:cs typeface="Calibri"/>
              </a:rPr>
              <a:t>Participatory Design and Co-creation Models</a:t>
            </a:r>
            <a:endParaRPr lang="en-GB" sz="1600">
              <a:solidFill>
                <a:schemeClr val="tx1"/>
              </a:solidFill>
              <a:ea typeface="Calibri"/>
            </a:endParaRPr>
          </a:p>
          <a:p>
            <a:pPr marL="180975" indent="-180975"/>
            <a:r>
              <a:rPr lang="it-IT" sz="1600" err="1">
                <a:latin typeface="Calibri"/>
                <a:ea typeface="Calibri"/>
                <a:cs typeface="Calibri"/>
              </a:rPr>
              <a:t>Tailored</a:t>
            </a:r>
            <a:r>
              <a:rPr lang="it-IT" sz="1600">
                <a:latin typeface="Calibri"/>
                <a:ea typeface="Calibri"/>
                <a:cs typeface="Calibri"/>
              </a:rPr>
              <a:t> engagement roadmaps</a:t>
            </a:r>
          </a:p>
          <a:p>
            <a:pPr marL="180975" indent="-180975"/>
            <a:r>
              <a:rPr lang="it-IT" sz="1600">
                <a:latin typeface="Calibri"/>
                <a:ea typeface="Calibri"/>
                <a:cs typeface="Calibri"/>
              </a:rPr>
              <a:t>Training on the </a:t>
            </a:r>
            <a:r>
              <a:rPr lang="it-IT" sz="1600" err="1">
                <a:latin typeface="Calibri"/>
                <a:ea typeface="Calibri"/>
                <a:cs typeface="Calibri"/>
              </a:rPr>
              <a:t>implementation</a:t>
            </a:r>
            <a:r>
              <a:rPr lang="it-IT" sz="1600">
                <a:latin typeface="Calibri"/>
                <a:ea typeface="Calibri"/>
                <a:cs typeface="Calibri"/>
              </a:rPr>
              <a:t> of social </a:t>
            </a:r>
            <a:br>
              <a:rPr lang="it-IT" sz="1600">
                <a:latin typeface="Calibri"/>
                <a:ea typeface="Calibri"/>
                <a:cs typeface="Calibri"/>
              </a:rPr>
            </a:br>
            <a:r>
              <a:rPr lang="it-IT" sz="1600" err="1">
                <a:latin typeface="Calibri"/>
                <a:ea typeface="Calibri"/>
                <a:cs typeface="Calibri"/>
              </a:rPr>
              <a:t>innovation</a:t>
            </a:r>
            <a:r>
              <a:rPr lang="it-IT" sz="1600">
                <a:latin typeface="Calibri"/>
                <a:ea typeface="Calibri"/>
                <a:cs typeface="Calibri"/>
              </a:rPr>
              <a:t> strategies</a:t>
            </a:r>
          </a:p>
          <a:p>
            <a:pPr marL="180975" indent="-180975"/>
            <a:r>
              <a:rPr lang="it-IT" sz="1600">
                <a:latin typeface="Calibri"/>
                <a:ea typeface="Calibri"/>
                <a:cs typeface="Calibri"/>
              </a:rPr>
              <a:t>Engagement tools and </a:t>
            </a:r>
            <a:r>
              <a:rPr lang="it-IT" sz="1600" err="1">
                <a:latin typeface="Calibri"/>
                <a:ea typeface="Calibri"/>
                <a:cs typeface="Calibri"/>
              </a:rPr>
              <a:t>methods</a:t>
            </a:r>
            <a:r>
              <a:rPr lang="it-IT" sz="1600">
                <a:latin typeface="Calibri"/>
                <a:ea typeface="Calibri"/>
                <a:cs typeface="Calibri"/>
              </a:rPr>
              <a:t>; </a:t>
            </a:r>
            <a:r>
              <a:rPr lang="it-IT" sz="1600" err="1">
                <a:latin typeface="Calibri"/>
                <a:ea typeface="Calibri"/>
                <a:cs typeface="Calibri"/>
              </a:rPr>
              <a:t>facilitation</a:t>
            </a:r>
            <a:r>
              <a:rPr lang="it-IT" sz="1600">
                <a:latin typeface="Calibri"/>
                <a:ea typeface="Calibri"/>
                <a:cs typeface="Calibri"/>
              </a:rPr>
              <a:t> </a:t>
            </a:r>
            <a:br>
              <a:rPr lang="it-IT" sz="1600">
                <a:latin typeface="Calibri"/>
                <a:ea typeface="Calibri"/>
                <a:cs typeface="Calibri"/>
              </a:rPr>
            </a:br>
            <a:r>
              <a:rPr lang="it-IT" sz="1600">
                <a:latin typeface="Calibri"/>
                <a:ea typeface="Calibri"/>
                <a:cs typeface="Calibri"/>
              </a:rPr>
              <a:t>of </a:t>
            </a:r>
            <a:r>
              <a:rPr lang="it-IT" sz="1600" err="1">
                <a:latin typeface="Calibri"/>
                <a:ea typeface="Calibri"/>
                <a:cs typeface="Calibri"/>
              </a:rPr>
              <a:t>participatory</a:t>
            </a:r>
            <a:r>
              <a:rPr lang="it-IT" sz="1600">
                <a:latin typeface="Calibri"/>
                <a:ea typeface="Calibri"/>
                <a:cs typeface="Calibri"/>
              </a:rPr>
              <a:t> workshops</a:t>
            </a:r>
          </a:p>
          <a:p>
            <a:pPr marL="180975" indent="-180975"/>
            <a:r>
              <a:rPr lang="it-IT" sz="1600">
                <a:latin typeface="Calibri"/>
                <a:ea typeface="Calibri"/>
                <a:cs typeface="Calibri"/>
              </a:rPr>
              <a:t>Living Labs</a:t>
            </a:r>
          </a:p>
          <a:p>
            <a:pPr marL="180975" indent="-180975"/>
            <a:r>
              <a:rPr lang="it-IT" sz="1600">
                <a:latin typeface="Calibri"/>
                <a:ea typeface="Calibri"/>
                <a:cs typeface="Calibri"/>
              </a:rPr>
              <a:t>Policy Design</a:t>
            </a:r>
          </a:p>
          <a:p>
            <a:pPr marL="0" indent="0">
              <a:buNone/>
            </a:pPr>
            <a:endParaRPr lang="it-IT" sz="1600">
              <a:latin typeface="Calibri"/>
              <a:ea typeface="Calibri"/>
              <a:cs typeface="Calibri"/>
            </a:endParaRPr>
          </a:p>
          <a:p>
            <a:pPr marL="180975" indent="-180975"/>
            <a:endParaRPr lang="it-IT" sz="1400">
              <a:latin typeface="Calibri"/>
              <a:ea typeface="Calibri"/>
              <a:cs typeface="Calibri"/>
            </a:endParaRPr>
          </a:p>
        </p:txBody>
      </p:sp>
      <p:sp>
        <p:nvSpPr>
          <p:cNvPr id="20" name="Content Placeholder 10">
            <a:extLst>
              <a:ext uri="{FF2B5EF4-FFF2-40B4-BE49-F238E27FC236}">
                <a16:creationId xmlns:a16="http://schemas.microsoft.com/office/drawing/2014/main" id="{6CB366BC-7592-4372-C062-CED07ED86C04}"/>
              </a:ext>
            </a:extLst>
          </p:cNvPr>
          <p:cNvSpPr txBox="1">
            <a:spLocks/>
          </p:cNvSpPr>
          <p:nvPr/>
        </p:nvSpPr>
        <p:spPr>
          <a:xfrm>
            <a:off x="8037505" y="3151868"/>
            <a:ext cx="3953903" cy="3457741"/>
          </a:xfrm>
          <a:prstGeom prst="rect">
            <a:avLst/>
          </a:prstGeom>
        </p:spPr>
        <p:txBody>
          <a:bodyPr vert="horz" lIns="72000" tIns="36000" rIns="72000" bIns="36000" rtlCol="0" anchor="t">
            <a:normAutofit fontScale="92500" lnSpcReduction="20000"/>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accent4">
                    <a:lumMod val="10000"/>
                  </a:schemeClr>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accent4">
                    <a:lumMod val="10000"/>
                  </a:schemeClr>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accent4">
                    <a:lumMod val="10000"/>
                  </a:schemeClr>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20000"/>
              </a:lnSpc>
              <a:spcBef>
                <a:spcPts val="500"/>
              </a:spcBef>
              <a:buFont typeface="Arial" panose="020B0604020202020204" pitchFamily="34" charset="0"/>
              <a:buChar char="•"/>
              <a:defRPr sz="2000" kern="1200">
                <a:solidFill>
                  <a:schemeClr val="accent4">
                    <a:lumMod val="10000"/>
                  </a:schemeClr>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20000"/>
              </a:lnSpc>
              <a:spcBef>
                <a:spcPts val="500"/>
              </a:spcBef>
              <a:buFont typeface="Arial" panose="020B0604020202020204" pitchFamily="34" charset="0"/>
              <a:buChar char="•"/>
              <a:defRPr sz="2000" kern="1200">
                <a:solidFill>
                  <a:schemeClr val="accent4">
                    <a:lumMod val="10000"/>
                  </a:schemeClr>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b="1">
                <a:solidFill>
                  <a:schemeClr val="tx2"/>
                </a:solidFill>
                <a:latin typeface="Calibri"/>
                <a:ea typeface="Calibri"/>
                <a:cs typeface="Calibri"/>
              </a:rPr>
              <a:t>Evaluation Research</a:t>
            </a:r>
            <a:endParaRPr lang="en-GB" sz="2400" b="1">
              <a:solidFill>
                <a:schemeClr val="tx2"/>
              </a:solidFill>
            </a:endParaRPr>
          </a:p>
          <a:p>
            <a:pPr marL="0" indent="0">
              <a:buNone/>
            </a:pPr>
            <a:r>
              <a:rPr lang="en-GB" b="1">
                <a:latin typeface="Calibri"/>
                <a:ea typeface="Calibri"/>
                <a:cs typeface="Calibri"/>
              </a:rPr>
              <a:t>We measure the social impact of research on society through</a:t>
            </a:r>
            <a:r>
              <a:rPr lang="en-GB">
                <a:latin typeface="Calibri"/>
                <a:ea typeface="Calibri"/>
                <a:cs typeface="Calibri"/>
              </a:rPr>
              <a:t>: </a:t>
            </a:r>
          </a:p>
          <a:p>
            <a:r>
              <a:rPr lang="en-GB" sz="1700">
                <a:latin typeface="Calibri"/>
                <a:ea typeface="Calibri"/>
                <a:cs typeface="Calibri"/>
              </a:rPr>
              <a:t>Measurement frameworks for knowledge valorisation (e.g. engagement of stakeholders, policy uptake)</a:t>
            </a:r>
          </a:p>
          <a:p>
            <a:r>
              <a:rPr lang="en-GB" sz="1700">
                <a:latin typeface="Calibri"/>
                <a:ea typeface="Calibri"/>
                <a:cs typeface="Calibri"/>
              </a:rPr>
              <a:t>Indicators and metrics of social impact</a:t>
            </a:r>
          </a:p>
          <a:p>
            <a:r>
              <a:rPr lang="en-GB" sz="1700">
                <a:latin typeface="Calibri"/>
                <a:ea typeface="Calibri"/>
                <a:cs typeface="Calibri"/>
              </a:rPr>
              <a:t>Social impact models (i.e. Logic Model)</a:t>
            </a:r>
            <a:endParaRPr lang="en-GB" sz="1700">
              <a:ea typeface="Calibri"/>
            </a:endParaRPr>
          </a:p>
          <a:p>
            <a:r>
              <a:rPr lang="en-US" sz="1700">
                <a:latin typeface="Calibri"/>
                <a:ea typeface="Calibri"/>
                <a:cs typeface="Calibri"/>
              </a:rPr>
              <a:t>Social Acceptance (i.e. TAM, UTAUT) and </a:t>
            </a:r>
            <a:r>
              <a:rPr lang="en-US" sz="1700" err="1">
                <a:latin typeface="Calibri"/>
                <a:ea typeface="Calibri"/>
                <a:cs typeface="Calibri"/>
              </a:rPr>
              <a:t>behavioural</a:t>
            </a:r>
            <a:r>
              <a:rPr lang="en-US" sz="1700">
                <a:latin typeface="Calibri"/>
                <a:ea typeface="Calibri"/>
                <a:cs typeface="Calibri"/>
              </a:rPr>
              <a:t> change analysis </a:t>
            </a:r>
            <a:endParaRPr lang="en-US" sz="1700">
              <a:solidFill>
                <a:schemeClr val="tx1"/>
              </a:solidFill>
              <a:latin typeface="Calibri"/>
              <a:ea typeface="Calibri"/>
              <a:cs typeface="Calibri"/>
            </a:endParaRPr>
          </a:p>
        </p:txBody>
      </p:sp>
      <p:sp>
        <p:nvSpPr>
          <p:cNvPr id="21" name="Content Placeholder 10">
            <a:extLst>
              <a:ext uri="{FF2B5EF4-FFF2-40B4-BE49-F238E27FC236}">
                <a16:creationId xmlns:a16="http://schemas.microsoft.com/office/drawing/2014/main" id="{191B7883-5277-1E3E-B47A-DF8D2EB45CC3}"/>
              </a:ext>
            </a:extLst>
          </p:cNvPr>
          <p:cNvSpPr txBox="1">
            <a:spLocks/>
          </p:cNvSpPr>
          <p:nvPr/>
        </p:nvSpPr>
        <p:spPr>
          <a:xfrm>
            <a:off x="4587451" y="2844923"/>
            <a:ext cx="3450054" cy="3696142"/>
          </a:xfrm>
          <a:prstGeom prst="rect">
            <a:avLst/>
          </a:prstGeom>
        </p:spPr>
        <p:txBody>
          <a:bodyPr vert="horz" lIns="72000" tIns="36000" rIns="72000" bIns="36000" rtlCol="0" anchor="t">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accent4">
                    <a:lumMod val="10000"/>
                  </a:schemeClr>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accent4">
                    <a:lumMod val="10000"/>
                  </a:schemeClr>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accent4">
                    <a:lumMod val="10000"/>
                  </a:schemeClr>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20000"/>
              </a:lnSpc>
              <a:spcBef>
                <a:spcPts val="500"/>
              </a:spcBef>
              <a:buFont typeface="Arial" panose="020B0604020202020204" pitchFamily="34" charset="0"/>
              <a:buChar char="•"/>
              <a:defRPr sz="2000" kern="1200">
                <a:solidFill>
                  <a:schemeClr val="accent4">
                    <a:lumMod val="10000"/>
                  </a:schemeClr>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20000"/>
              </a:lnSpc>
              <a:spcBef>
                <a:spcPts val="500"/>
              </a:spcBef>
              <a:buFont typeface="Arial" panose="020B0604020202020204" pitchFamily="34" charset="0"/>
              <a:buChar char="•"/>
              <a:defRPr sz="2000" kern="1200">
                <a:solidFill>
                  <a:schemeClr val="accent4">
                    <a:lumMod val="10000"/>
                  </a:schemeClr>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a:solidFill>
                  <a:schemeClr val="tx2"/>
                </a:solidFill>
                <a:latin typeface="Calibri"/>
                <a:ea typeface="Calibri"/>
                <a:cs typeface="Calibri"/>
              </a:rPr>
              <a:t>Applied Social Research</a:t>
            </a:r>
            <a:endParaRPr lang="en-GB" b="1">
              <a:solidFill>
                <a:schemeClr val="tx2"/>
              </a:solidFill>
            </a:endParaRPr>
          </a:p>
          <a:p>
            <a:pPr marL="0" indent="0">
              <a:buNone/>
            </a:pPr>
            <a:r>
              <a:rPr lang="it-IT" sz="1700" b="1" err="1">
                <a:latin typeface="Calibri"/>
                <a:ea typeface="Calibri"/>
                <a:cs typeface="Calibri"/>
              </a:rPr>
              <a:t>We</a:t>
            </a:r>
            <a:r>
              <a:rPr lang="it-IT" sz="1700" b="1">
                <a:latin typeface="Calibri"/>
                <a:ea typeface="Calibri"/>
                <a:cs typeface="Calibri"/>
              </a:rPr>
              <a:t> integrate human-</a:t>
            </a:r>
            <a:r>
              <a:rPr lang="it-IT" sz="1700" b="1" err="1">
                <a:latin typeface="Calibri"/>
                <a:ea typeface="Calibri"/>
                <a:cs typeface="Calibri"/>
              </a:rPr>
              <a:t>centric</a:t>
            </a:r>
            <a:r>
              <a:rPr lang="it-IT" sz="1700" b="1">
                <a:latin typeface="Calibri"/>
                <a:ea typeface="Calibri"/>
                <a:cs typeface="Calibri"/>
              </a:rPr>
              <a:t> frameworks in R&amp;I </a:t>
            </a:r>
            <a:r>
              <a:rPr lang="it-IT" sz="1700" b="1" err="1">
                <a:latin typeface="Calibri"/>
                <a:ea typeface="Calibri"/>
                <a:cs typeface="Calibri"/>
              </a:rPr>
              <a:t>through</a:t>
            </a:r>
            <a:r>
              <a:rPr lang="it-IT" sz="1700">
                <a:latin typeface="Calibri"/>
                <a:ea typeface="Calibri"/>
                <a:cs typeface="Calibri"/>
              </a:rPr>
              <a:t>: </a:t>
            </a:r>
          </a:p>
          <a:p>
            <a:r>
              <a:rPr lang="en-GB" sz="1600">
                <a:latin typeface="Calibri"/>
                <a:ea typeface="Calibri"/>
                <a:cs typeface="Calibri"/>
              </a:rPr>
              <a:t>Human centred design </a:t>
            </a:r>
          </a:p>
          <a:p>
            <a:r>
              <a:rPr lang="en-GB" sz="1600">
                <a:latin typeface="Calibri"/>
                <a:ea typeface="Calibri"/>
                <a:cs typeface="Calibri"/>
              </a:rPr>
              <a:t>Design thinking </a:t>
            </a:r>
          </a:p>
          <a:p>
            <a:r>
              <a:rPr lang="en-GB" sz="1600">
                <a:latin typeface="Calibri"/>
                <a:ea typeface="Calibri"/>
                <a:cs typeface="Calibri"/>
              </a:rPr>
              <a:t>Theory of Change (</a:t>
            </a:r>
            <a:r>
              <a:rPr lang="en-GB" sz="1600" err="1">
                <a:latin typeface="Calibri"/>
                <a:ea typeface="Calibri"/>
                <a:cs typeface="Calibri"/>
              </a:rPr>
              <a:t>ToC</a:t>
            </a:r>
            <a:r>
              <a:rPr lang="en-GB" sz="1600">
                <a:latin typeface="Calibri"/>
                <a:ea typeface="Calibri"/>
                <a:cs typeface="Calibri"/>
              </a:rPr>
              <a:t>)</a:t>
            </a:r>
            <a:endParaRPr lang="en-GB" sz="1400">
              <a:latin typeface="Calibri"/>
              <a:ea typeface="Calibri"/>
              <a:cs typeface="Calibri"/>
            </a:endParaRPr>
          </a:p>
          <a:p>
            <a:r>
              <a:rPr lang="en-GB" sz="1600">
                <a:latin typeface="Calibri"/>
                <a:ea typeface="Calibri"/>
                <a:cs typeface="Calibri"/>
              </a:rPr>
              <a:t>Quantitative/Qualitative/Mix methods based on research needs</a:t>
            </a:r>
          </a:p>
          <a:p>
            <a:r>
              <a:rPr lang="en-GB" sz="1600">
                <a:latin typeface="Calibri"/>
                <a:ea typeface="Calibri"/>
                <a:cs typeface="Calibri"/>
              </a:rPr>
              <a:t>Data Analysis </a:t>
            </a:r>
          </a:p>
          <a:p>
            <a:endParaRPr lang="en-GB" sz="1600">
              <a:latin typeface="Calibri"/>
              <a:ea typeface="Calibri"/>
              <a:cs typeface="Calibri"/>
            </a:endParaRPr>
          </a:p>
        </p:txBody>
      </p:sp>
    </p:spTree>
    <p:extLst>
      <p:ext uri="{BB962C8B-B14F-4D97-AF65-F5344CB8AC3E}">
        <p14:creationId xmlns:p14="http://schemas.microsoft.com/office/powerpoint/2010/main" val="22856328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953D28-848F-6A3D-E49E-814C78AD11CA}"/>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117287F7-6314-EC4E-1AF3-12FC961C4586}"/>
              </a:ext>
            </a:extLst>
          </p:cNvPr>
          <p:cNvSpPr>
            <a:spLocks noGrp="1"/>
          </p:cNvSpPr>
          <p:nvPr>
            <p:ph type="title"/>
          </p:nvPr>
        </p:nvSpPr>
        <p:spPr>
          <a:xfrm>
            <a:off x="300038" y="313253"/>
            <a:ext cx="6329362" cy="1260000"/>
          </a:xfrm>
        </p:spPr>
        <p:txBody>
          <a:bodyPr/>
          <a:lstStyle/>
          <a:p>
            <a:r>
              <a:rPr lang="en-GB"/>
              <a:t>Business Innovation</a:t>
            </a:r>
          </a:p>
        </p:txBody>
      </p:sp>
      <p:sp>
        <p:nvSpPr>
          <p:cNvPr id="3" name="Segnaposto contenuto 2">
            <a:extLst>
              <a:ext uri="{FF2B5EF4-FFF2-40B4-BE49-F238E27FC236}">
                <a16:creationId xmlns:a16="http://schemas.microsoft.com/office/drawing/2014/main" id="{4375592F-200A-1267-0FEC-6571CF085E92}"/>
              </a:ext>
            </a:extLst>
          </p:cNvPr>
          <p:cNvSpPr>
            <a:spLocks noGrp="1"/>
          </p:cNvSpPr>
          <p:nvPr>
            <p:ph idx="1"/>
          </p:nvPr>
        </p:nvSpPr>
        <p:spPr>
          <a:xfrm>
            <a:off x="346522" y="2765404"/>
            <a:ext cx="6954390" cy="3515797"/>
          </a:xfrm>
        </p:spPr>
        <p:txBody>
          <a:bodyPr>
            <a:noAutofit/>
          </a:bodyPr>
          <a:lstStyle/>
          <a:p>
            <a:pPr marL="0" indent="0">
              <a:buNone/>
            </a:pPr>
            <a:r>
              <a:rPr lang="en-GB" sz="1800"/>
              <a:t>Business innovation is about </a:t>
            </a:r>
            <a:r>
              <a:rPr lang="en-GB" sz="1800" b="1"/>
              <a:t>transforming research results into impactful solutions</a:t>
            </a:r>
            <a:r>
              <a:rPr lang="en-GB" sz="1800"/>
              <a:t>, whether as new products and services in the market, as policy insights for decision-makers, or as scientific advancements that drive further research and development.</a:t>
            </a:r>
            <a:endParaRPr lang="en-US" sz="1800"/>
          </a:p>
          <a:p>
            <a:pPr marL="0" indent="0">
              <a:buNone/>
            </a:pPr>
            <a:r>
              <a:rPr lang="en-GB" sz="1800"/>
              <a:t>Our experts bring extensive experience in </a:t>
            </a:r>
            <a:r>
              <a:rPr lang="en-GB" sz="1800" b="1"/>
              <a:t>business consulting </a:t>
            </a:r>
            <a:r>
              <a:rPr lang="en-GB" sz="1800"/>
              <a:t>and </a:t>
            </a:r>
            <a:r>
              <a:rPr lang="en-GB" sz="1800" b="1"/>
              <a:t>strategic advisory </a:t>
            </a:r>
            <a:r>
              <a:rPr lang="en-GB" sz="1800"/>
              <a:t>supporting industries, SMEs, start-ups, policymakers, and the public sector across the EU.</a:t>
            </a:r>
          </a:p>
          <a:p>
            <a:pPr marL="0" indent="0">
              <a:buNone/>
            </a:pPr>
            <a:r>
              <a:rPr lang="en-US" sz="1800"/>
              <a:t>In EU-funded projects, we provide tailored, </a:t>
            </a:r>
            <a:r>
              <a:rPr lang="en-US" sz="1800" b="1"/>
              <a:t>impact-driven strategies </a:t>
            </a:r>
            <a:r>
              <a:rPr lang="en-US" sz="1800"/>
              <a:t>to maximize the uptake, scalability, replication, and sustainability of research outcomes.</a:t>
            </a:r>
            <a:endParaRPr lang="en-GB" sz="1800"/>
          </a:p>
        </p:txBody>
      </p:sp>
      <p:sp>
        <p:nvSpPr>
          <p:cNvPr id="5" name="Segnaposto contenuto 4">
            <a:extLst>
              <a:ext uri="{FF2B5EF4-FFF2-40B4-BE49-F238E27FC236}">
                <a16:creationId xmlns:a16="http://schemas.microsoft.com/office/drawing/2014/main" id="{CCF27BCA-97F6-96B0-6E56-82BE52A5ECDB}"/>
              </a:ext>
            </a:extLst>
          </p:cNvPr>
          <p:cNvSpPr>
            <a:spLocks noGrp="1"/>
          </p:cNvSpPr>
          <p:nvPr>
            <p:ph idx="11"/>
          </p:nvPr>
        </p:nvSpPr>
        <p:spPr>
          <a:xfrm>
            <a:off x="300037" y="1709180"/>
            <a:ext cx="7000876" cy="1192151"/>
          </a:xfrm>
        </p:spPr>
        <p:txBody>
          <a:bodyPr>
            <a:normAutofit/>
          </a:bodyPr>
          <a:lstStyle/>
          <a:p>
            <a:pPr marL="12700" indent="-12700"/>
            <a:r>
              <a:rPr lang="en-GB" sz="2000">
                <a:latin typeface="Calibri"/>
                <a:ea typeface="Calibri"/>
                <a:cs typeface="Calibri"/>
              </a:rPr>
              <a:t>We support R&amp;I projects, organisations and researchers in the valorisation of their knowledge and research outcomes</a:t>
            </a:r>
          </a:p>
        </p:txBody>
      </p:sp>
      <p:sp>
        <p:nvSpPr>
          <p:cNvPr id="9" name="TextBox 8">
            <a:extLst>
              <a:ext uri="{FF2B5EF4-FFF2-40B4-BE49-F238E27FC236}">
                <a16:creationId xmlns:a16="http://schemas.microsoft.com/office/drawing/2014/main" id="{0C69B557-606E-197F-9940-B4F7E8332CDF}"/>
              </a:ext>
            </a:extLst>
          </p:cNvPr>
          <p:cNvSpPr txBox="1"/>
          <p:nvPr/>
        </p:nvSpPr>
        <p:spPr>
          <a:xfrm>
            <a:off x="1906766" y="361278"/>
            <a:ext cx="4629665" cy="276999"/>
          </a:xfrm>
          <a:prstGeom prst="rect">
            <a:avLst/>
          </a:prstGeom>
          <a:noFill/>
        </p:spPr>
        <p:txBody>
          <a:bodyPr wrap="square" rtlCol="0">
            <a:spAutoFit/>
          </a:bodyPr>
          <a:lstStyle/>
          <a:p>
            <a:r>
              <a:rPr lang="en-GB" sz="1200">
                <a:latin typeface="Lucida Console" panose="020B0609040504020204" pitchFamily="49" charset="0"/>
              </a:rPr>
              <a:t>&gt;   OUR EXPERTISE   &gt;   BUSINESS INNOVATION</a:t>
            </a:r>
          </a:p>
        </p:txBody>
      </p:sp>
      <p:sp>
        <p:nvSpPr>
          <p:cNvPr id="11" name="Rettangolo 10">
            <a:extLst>
              <a:ext uri="{FF2B5EF4-FFF2-40B4-BE49-F238E27FC236}">
                <a16:creationId xmlns:a16="http://schemas.microsoft.com/office/drawing/2014/main" id="{3668E994-5D0C-9E2D-0D07-2681CEB6EC13}"/>
              </a:ext>
            </a:extLst>
          </p:cNvPr>
          <p:cNvSpPr/>
          <p:nvPr/>
        </p:nvSpPr>
        <p:spPr>
          <a:xfrm>
            <a:off x="7358062" y="0"/>
            <a:ext cx="4833937" cy="6858000"/>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Title 9">
            <a:extLst>
              <a:ext uri="{FF2B5EF4-FFF2-40B4-BE49-F238E27FC236}">
                <a16:creationId xmlns:a16="http://schemas.microsoft.com/office/drawing/2014/main" id="{68617B9C-5989-628A-F283-A2DF3186BED0}"/>
              </a:ext>
            </a:extLst>
          </p:cNvPr>
          <p:cNvSpPr txBox="1">
            <a:spLocks/>
          </p:cNvSpPr>
          <p:nvPr/>
        </p:nvSpPr>
        <p:spPr>
          <a:xfrm>
            <a:off x="7519986" y="-30318"/>
            <a:ext cx="3798825" cy="934976"/>
          </a:xfrm>
          <a:prstGeom prst="rect">
            <a:avLst/>
          </a:prstGeom>
        </p:spPr>
        <p:txBody>
          <a:bodyPr vert="horz" lIns="72000" tIns="36000" rIns="72000" bIns="36000" rtlCol="0" anchor="b">
            <a:normAutofit/>
          </a:bodyPr>
          <a:lstStyle>
            <a:lvl1pPr algn="l" defTabSz="914400" rtl="0" eaLnBrk="1" latinLnBrk="0" hangingPunct="1">
              <a:lnSpc>
                <a:spcPct val="90000"/>
              </a:lnSpc>
              <a:spcBef>
                <a:spcPct val="0"/>
              </a:spcBef>
              <a:buNone/>
              <a:defRPr sz="3600" b="1" i="0" kern="1200">
                <a:solidFill>
                  <a:schemeClr val="tx2"/>
                </a:solidFill>
                <a:latin typeface="Lucida Console" panose="020B0609040504020204" pitchFamily="49" charset="0"/>
                <a:ea typeface="+mj-ea"/>
                <a:cs typeface="Consolas" panose="020B0609020204030204" pitchFamily="49"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20000"/>
              </a:lnSpc>
            </a:pPr>
            <a:r>
              <a:rPr lang="en-GB" sz="3200">
                <a:solidFill>
                  <a:schemeClr val="tx2">
                    <a:lumMod val="40000"/>
                    <a:lumOff val="60000"/>
                  </a:schemeClr>
                </a:solidFill>
              </a:rPr>
              <a:t>Objectives</a:t>
            </a:r>
          </a:p>
        </p:txBody>
      </p:sp>
      <p:sp>
        <p:nvSpPr>
          <p:cNvPr id="14" name="Segnaposto contenuto 2">
            <a:extLst>
              <a:ext uri="{FF2B5EF4-FFF2-40B4-BE49-F238E27FC236}">
                <a16:creationId xmlns:a16="http://schemas.microsoft.com/office/drawing/2014/main" id="{390E4B6A-1DAB-7F34-617E-C26F9D08291B}"/>
              </a:ext>
            </a:extLst>
          </p:cNvPr>
          <p:cNvSpPr txBox="1">
            <a:spLocks/>
          </p:cNvSpPr>
          <p:nvPr/>
        </p:nvSpPr>
        <p:spPr>
          <a:xfrm>
            <a:off x="7532430" y="2229427"/>
            <a:ext cx="4485200" cy="4051774"/>
          </a:xfrm>
          <a:prstGeom prst="rect">
            <a:avLst/>
          </a:prstGeom>
        </p:spPr>
        <p:txBody>
          <a:bodyPr vert="horz" lIns="72000" tIns="36000" rIns="72000" bIns="36000" rtlCol="0" anchor="t">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accent4">
                    <a:lumMod val="10000"/>
                  </a:schemeClr>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accent4">
                    <a:lumMod val="10000"/>
                  </a:schemeClr>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accent4">
                    <a:lumMod val="10000"/>
                  </a:schemeClr>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20000"/>
              </a:lnSpc>
              <a:spcBef>
                <a:spcPts val="500"/>
              </a:spcBef>
              <a:buFont typeface="Arial" panose="020B0604020202020204" pitchFamily="34" charset="0"/>
              <a:buChar char="•"/>
              <a:defRPr sz="2000" kern="1200">
                <a:solidFill>
                  <a:schemeClr val="accent4">
                    <a:lumMod val="10000"/>
                  </a:schemeClr>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20000"/>
              </a:lnSpc>
              <a:spcBef>
                <a:spcPts val="500"/>
              </a:spcBef>
              <a:buFont typeface="Arial" panose="020B0604020202020204" pitchFamily="34" charset="0"/>
              <a:buChar char="•"/>
              <a:defRPr sz="2000" kern="1200">
                <a:solidFill>
                  <a:schemeClr val="accent4">
                    <a:lumMod val="10000"/>
                  </a:schemeClr>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1800">
                <a:solidFill>
                  <a:schemeClr val="bg1"/>
                </a:solidFill>
                <a:latin typeface="Calibri"/>
                <a:ea typeface="Calibri"/>
                <a:cs typeface="Calibri"/>
              </a:rPr>
              <a:t>Assess innovation potential and develop frameworks for knowledge </a:t>
            </a:r>
            <a:r>
              <a:rPr lang="en-US" sz="1800" err="1">
                <a:solidFill>
                  <a:schemeClr val="bg1"/>
                </a:solidFill>
                <a:latin typeface="Calibri"/>
                <a:ea typeface="Calibri"/>
                <a:cs typeface="Calibri"/>
              </a:rPr>
              <a:t>valorisation</a:t>
            </a:r>
            <a:r>
              <a:rPr lang="en-US" sz="1800">
                <a:solidFill>
                  <a:schemeClr val="bg1"/>
                </a:solidFill>
                <a:latin typeface="Calibri"/>
                <a:ea typeface="Calibri"/>
                <a:cs typeface="Calibri"/>
              </a:rPr>
              <a:t>, IPR management, and economic feasibility.</a:t>
            </a:r>
          </a:p>
          <a:p>
            <a:r>
              <a:rPr lang="en-US" sz="1800" err="1">
                <a:solidFill>
                  <a:schemeClr val="bg1"/>
                </a:solidFill>
                <a:latin typeface="Calibri"/>
                <a:ea typeface="Calibri"/>
                <a:cs typeface="Calibri"/>
              </a:rPr>
              <a:t>Analyse</a:t>
            </a:r>
            <a:r>
              <a:rPr lang="en-US" sz="1800">
                <a:solidFill>
                  <a:schemeClr val="bg1"/>
                </a:solidFill>
                <a:latin typeface="Calibri"/>
                <a:ea typeface="Calibri"/>
                <a:cs typeface="Calibri"/>
              </a:rPr>
              <a:t> market, sector, and policy dynamics to support strategic decision-making.</a:t>
            </a:r>
          </a:p>
          <a:p>
            <a:r>
              <a:rPr lang="en-US" sz="1800">
                <a:solidFill>
                  <a:schemeClr val="bg1"/>
                </a:solidFill>
                <a:latin typeface="Calibri"/>
                <a:ea typeface="Calibri"/>
                <a:cs typeface="Calibri"/>
              </a:rPr>
              <a:t>Design sustainability strategies, replication, and commercialization roadmaps.</a:t>
            </a:r>
          </a:p>
          <a:p>
            <a:r>
              <a:rPr lang="en-GB" sz="1800">
                <a:solidFill>
                  <a:schemeClr val="bg1"/>
                </a:solidFill>
                <a:latin typeface="Calibri"/>
                <a:ea typeface="Calibri"/>
                <a:cs typeface="Calibri"/>
              </a:rPr>
              <a:t>Provide e</a:t>
            </a:r>
            <a:r>
              <a:rPr lang="en-US" sz="1800" err="1">
                <a:solidFill>
                  <a:schemeClr val="bg1"/>
                </a:solidFill>
                <a:latin typeface="Calibri"/>
                <a:ea typeface="Calibri"/>
                <a:cs typeface="Calibri"/>
              </a:rPr>
              <a:t>vidence</a:t>
            </a:r>
            <a:r>
              <a:rPr lang="en-US" sz="1800">
                <a:solidFill>
                  <a:schemeClr val="bg1"/>
                </a:solidFill>
                <a:latin typeface="Calibri"/>
                <a:ea typeface="Calibri"/>
                <a:cs typeface="Calibri"/>
              </a:rPr>
              <a:t>-based recommendations, capacity building, and strategic guidance for innovation adoption.</a:t>
            </a:r>
          </a:p>
        </p:txBody>
      </p:sp>
    </p:spTree>
    <p:extLst>
      <p:ext uri="{BB962C8B-B14F-4D97-AF65-F5344CB8AC3E}">
        <p14:creationId xmlns:p14="http://schemas.microsoft.com/office/powerpoint/2010/main" val="33584136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46E9C5-9E08-BDA9-824D-519BA056FA79}"/>
            </a:ext>
          </a:extLst>
        </p:cNvPr>
        <p:cNvGrpSpPr/>
        <p:nvPr/>
      </p:nvGrpSpPr>
      <p:grpSpPr>
        <a:xfrm>
          <a:off x="0" y="0"/>
          <a:ext cx="0" cy="0"/>
          <a:chOff x="0" y="0"/>
          <a:chExt cx="0" cy="0"/>
        </a:xfrm>
      </p:grpSpPr>
      <p:pic>
        <p:nvPicPr>
          <p:cNvPr id="26" name="Picture 25" descr="Shape, circle&#10;&#10;Description automatically generated">
            <a:extLst>
              <a:ext uri="{FF2B5EF4-FFF2-40B4-BE49-F238E27FC236}">
                <a16:creationId xmlns:a16="http://schemas.microsoft.com/office/drawing/2014/main" id="{22791102-0C4D-015E-7B1E-9BEB922C0969}"/>
              </a:ext>
            </a:extLst>
          </p:cNvPr>
          <p:cNvPicPr>
            <a:picLocks noChangeAspect="1"/>
          </p:cNvPicPr>
          <p:nvPr/>
        </p:nvPicPr>
        <p:blipFill rotWithShape="1">
          <a:blip r:embed="rId3">
            <a:alphaModFix/>
          </a:blip>
          <a:srcRect t="33203" r="34163"/>
          <a:stretch/>
        </p:blipFill>
        <p:spPr>
          <a:xfrm>
            <a:off x="8639282" y="0"/>
            <a:ext cx="3552718" cy="3600000"/>
          </a:xfrm>
          <a:prstGeom prst="rect">
            <a:avLst/>
          </a:prstGeom>
        </p:spPr>
      </p:pic>
      <p:sp>
        <p:nvSpPr>
          <p:cNvPr id="5" name="Content Placeholder 10">
            <a:extLst>
              <a:ext uri="{FF2B5EF4-FFF2-40B4-BE49-F238E27FC236}">
                <a16:creationId xmlns:a16="http://schemas.microsoft.com/office/drawing/2014/main" id="{93A10549-8200-FB70-2506-DC2E20723275}"/>
              </a:ext>
            </a:extLst>
          </p:cNvPr>
          <p:cNvSpPr txBox="1">
            <a:spLocks/>
          </p:cNvSpPr>
          <p:nvPr/>
        </p:nvSpPr>
        <p:spPr>
          <a:xfrm>
            <a:off x="8251872" y="2787315"/>
            <a:ext cx="3635950" cy="3901312"/>
          </a:xfrm>
          <a:prstGeom prst="rect">
            <a:avLst/>
          </a:prstGeom>
        </p:spPr>
        <p:txBody>
          <a:bodyPr vert="horz" lIns="72000" tIns="36000" rIns="72000" bIns="36000" rtlCol="0" anchor="t">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accent4">
                    <a:lumMod val="10000"/>
                  </a:schemeClr>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accent4">
                    <a:lumMod val="10000"/>
                  </a:schemeClr>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accent4">
                    <a:lumMod val="10000"/>
                  </a:schemeClr>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20000"/>
              </a:lnSpc>
              <a:spcBef>
                <a:spcPts val="500"/>
              </a:spcBef>
              <a:buFont typeface="Arial" panose="020B0604020202020204" pitchFamily="34" charset="0"/>
              <a:buChar char="•"/>
              <a:defRPr sz="2000" kern="1200">
                <a:solidFill>
                  <a:schemeClr val="accent4">
                    <a:lumMod val="10000"/>
                  </a:schemeClr>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20000"/>
              </a:lnSpc>
              <a:spcBef>
                <a:spcPts val="500"/>
              </a:spcBef>
              <a:buFont typeface="Arial" panose="020B0604020202020204" pitchFamily="34" charset="0"/>
              <a:buChar char="•"/>
              <a:defRPr sz="2000" kern="1200">
                <a:solidFill>
                  <a:schemeClr val="accent4">
                    <a:lumMod val="10000"/>
                  </a:schemeClr>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b="1">
                <a:solidFill>
                  <a:schemeClr val="tx2"/>
                </a:solidFill>
              </a:rPr>
              <a:t>Strategic consulting &amp; capacity building</a:t>
            </a:r>
            <a:br>
              <a:rPr lang="en-GB" sz="1800" b="1">
                <a:solidFill>
                  <a:schemeClr val="tx2"/>
                </a:solidFill>
              </a:rPr>
            </a:br>
            <a:r>
              <a:rPr lang="en-US" sz="1600" b="1"/>
              <a:t>We strengthen business and accelerate market success through</a:t>
            </a:r>
          </a:p>
          <a:p>
            <a:r>
              <a:rPr lang="en-US" sz="1600"/>
              <a:t>Evidence-based Recommendations for Business Improvement &amp; policy-makers</a:t>
            </a:r>
          </a:p>
          <a:p>
            <a:r>
              <a:rPr lang="en-US" sz="1600"/>
              <a:t>Optimization of Business  and Communication Processes </a:t>
            </a:r>
          </a:p>
          <a:p>
            <a:r>
              <a:rPr lang="en-GB" sz="1600"/>
              <a:t>Strategic support to private and public organisations</a:t>
            </a:r>
          </a:p>
          <a:p>
            <a:r>
              <a:rPr lang="en-GB" sz="1600"/>
              <a:t>Capacity building, trainings &amp; upskilling</a:t>
            </a:r>
          </a:p>
        </p:txBody>
      </p:sp>
      <p:sp>
        <p:nvSpPr>
          <p:cNvPr id="8" name="Title 9">
            <a:extLst>
              <a:ext uri="{FF2B5EF4-FFF2-40B4-BE49-F238E27FC236}">
                <a16:creationId xmlns:a16="http://schemas.microsoft.com/office/drawing/2014/main" id="{B02873A2-63BF-5828-0CC9-E6D6A91B4E55}"/>
              </a:ext>
            </a:extLst>
          </p:cNvPr>
          <p:cNvSpPr>
            <a:spLocks noGrp="1"/>
          </p:cNvSpPr>
          <p:nvPr>
            <p:ph type="title"/>
          </p:nvPr>
        </p:nvSpPr>
        <p:spPr>
          <a:xfrm>
            <a:off x="285750" y="713924"/>
            <a:ext cx="6467896" cy="953657"/>
          </a:xfrm>
        </p:spPr>
        <p:txBody>
          <a:bodyPr>
            <a:normAutofit/>
          </a:bodyPr>
          <a:lstStyle/>
          <a:p>
            <a:pPr>
              <a:lnSpc>
                <a:spcPct val="120000"/>
              </a:lnSpc>
            </a:pPr>
            <a:r>
              <a:rPr lang="en-GB"/>
              <a:t>What we do</a:t>
            </a:r>
          </a:p>
        </p:txBody>
      </p:sp>
      <p:sp>
        <p:nvSpPr>
          <p:cNvPr id="10" name="TextBox 8">
            <a:extLst>
              <a:ext uri="{FF2B5EF4-FFF2-40B4-BE49-F238E27FC236}">
                <a16:creationId xmlns:a16="http://schemas.microsoft.com/office/drawing/2014/main" id="{0C407D0B-2F76-0A7F-881D-535917D2E258}"/>
              </a:ext>
            </a:extLst>
          </p:cNvPr>
          <p:cNvSpPr txBox="1"/>
          <p:nvPr/>
        </p:nvSpPr>
        <p:spPr>
          <a:xfrm>
            <a:off x="1906766" y="361278"/>
            <a:ext cx="4629665" cy="276999"/>
          </a:xfrm>
          <a:prstGeom prst="rect">
            <a:avLst/>
          </a:prstGeom>
          <a:noFill/>
        </p:spPr>
        <p:txBody>
          <a:bodyPr wrap="square" rtlCol="0">
            <a:spAutoFit/>
          </a:bodyPr>
          <a:lstStyle/>
          <a:p>
            <a:r>
              <a:rPr lang="en-GB" sz="1200">
                <a:latin typeface="Lucida Console" panose="020B0609040504020204" pitchFamily="49" charset="0"/>
              </a:rPr>
              <a:t>&gt;   OUR EXPERTISE   &gt;   BUSINESS INNOVATION</a:t>
            </a:r>
          </a:p>
        </p:txBody>
      </p:sp>
      <p:sp>
        <p:nvSpPr>
          <p:cNvPr id="13" name="Content Placeholder 10">
            <a:extLst>
              <a:ext uri="{FF2B5EF4-FFF2-40B4-BE49-F238E27FC236}">
                <a16:creationId xmlns:a16="http://schemas.microsoft.com/office/drawing/2014/main" id="{090F82FD-EF6D-01B9-79C2-0C8D5EB54D89}"/>
              </a:ext>
            </a:extLst>
          </p:cNvPr>
          <p:cNvSpPr>
            <a:spLocks noGrp="1"/>
          </p:cNvSpPr>
          <p:nvPr>
            <p:ph idx="1"/>
          </p:nvPr>
        </p:nvSpPr>
        <p:spPr>
          <a:xfrm>
            <a:off x="304178" y="1905346"/>
            <a:ext cx="3635950" cy="4591376"/>
          </a:xfrm>
        </p:spPr>
        <p:txBody>
          <a:bodyPr>
            <a:noAutofit/>
          </a:bodyPr>
          <a:lstStyle/>
          <a:p>
            <a:pPr marL="0" indent="0">
              <a:buNone/>
            </a:pPr>
            <a:r>
              <a:rPr lang="en-GB" sz="1800" b="1">
                <a:solidFill>
                  <a:schemeClr val="tx2"/>
                </a:solidFill>
              </a:rPr>
              <a:t>Innovation management &amp; market uptake</a:t>
            </a:r>
            <a:br>
              <a:rPr lang="en-GB" sz="1800" b="1">
                <a:solidFill>
                  <a:schemeClr val="tx2"/>
                </a:solidFill>
              </a:rPr>
            </a:br>
            <a:r>
              <a:rPr lang="en-GB" sz="1700" b="1"/>
              <a:t>We turn </a:t>
            </a:r>
            <a:r>
              <a:rPr lang="en-US" sz="1700" b="1"/>
              <a:t>innovations into economic, scientific and societal value through:</a:t>
            </a:r>
          </a:p>
          <a:p>
            <a:r>
              <a:rPr lang="en-GB" sz="1600"/>
              <a:t>Key Exploitable Results (KERs) &amp; Innovation Potential</a:t>
            </a:r>
          </a:p>
          <a:p>
            <a:r>
              <a:rPr lang="en-GB" sz="1600"/>
              <a:t>Knowledge and IPR Management</a:t>
            </a:r>
          </a:p>
          <a:p>
            <a:r>
              <a:rPr lang="en-GB" sz="1600"/>
              <a:t>Market &amp; ecosystem Analysis, value chain mechanisms</a:t>
            </a:r>
          </a:p>
          <a:p>
            <a:r>
              <a:rPr lang="en-GB" sz="1600"/>
              <a:t>Regulatory Analysis &amp; Identification of opportunities &amp; barriers</a:t>
            </a:r>
          </a:p>
          <a:p>
            <a:r>
              <a:rPr lang="en-GB" sz="1600"/>
              <a:t>Go-To-Market Strategy and Innovation Adoption Roadmap</a:t>
            </a:r>
          </a:p>
        </p:txBody>
      </p:sp>
      <p:sp>
        <p:nvSpPr>
          <p:cNvPr id="4" name="Content Placeholder 10">
            <a:extLst>
              <a:ext uri="{FF2B5EF4-FFF2-40B4-BE49-F238E27FC236}">
                <a16:creationId xmlns:a16="http://schemas.microsoft.com/office/drawing/2014/main" id="{0EF73414-ED70-2A2C-8E34-59BD0C66743F}"/>
              </a:ext>
            </a:extLst>
          </p:cNvPr>
          <p:cNvSpPr txBox="1">
            <a:spLocks/>
          </p:cNvSpPr>
          <p:nvPr/>
        </p:nvSpPr>
        <p:spPr>
          <a:xfrm>
            <a:off x="4286520" y="2792112"/>
            <a:ext cx="3635950" cy="3991759"/>
          </a:xfrm>
          <a:prstGeom prst="rect">
            <a:avLst/>
          </a:prstGeom>
        </p:spPr>
        <p:txBody>
          <a:bodyPr vert="horz" lIns="72000" tIns="36000" rIns="72000" bIns="36000" rtlCol="0" anchor="t">
            <a:no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accent4">
                    <a:lumMod val="10000"/>
                  </a:schemeClr>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accent4">
                    <a:lumMod val="10000"/>
                  </a:schemeClr>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accent4">
                    <a:lumMod val="10000"/>
                  </a:schemeClr>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20000"/>
              </a:lnSpc>
              <a:spcBef>
                <a:spcPts val="500"/>
              </a:spcBef>
              <a:buFont typeface="Arial" panose="020B0604020202020204" pitchFamily="34" charset="0"/>
              <a:buChar char="•"/>
              <a:defRPr sz="2000" kern="1200">
                <a:solidFill>
                  <a:schemeClr val="accent4">
                    <a:lumMod val="10000"/>
                  </a:schemeClr>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20000"/>
              </a:lnSpc>
              <a:spcBef>
                <a:spcPts val="500"/>
              </a:spcBef>
              <a:buFont typeface="Arial" panose="020B0604020202020204" pitchFamily="34" charset="0"/>
              <a:buChar char="•"/>
              <a:defRPr sz="2000" kern="1200">
                <a:solidFill>
                  <a:schemeClr val="accent4">
                    <a:lumMod val="10000"/>
                  </a:schemeClr>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b="1">
                <a:solidFill>
                  <a:schemeClr val="tx2"/>
                </a:solidFill>
              </a:rPr>
              <a:t>Business modelling, scalability &amp; replication</a:t>
            </a:r>
            <a:br>
              <a:rPr lang="en-GB" sz="1800" b="1">
                <a:solidFill>
                  <a:schemeClr val="tx2"/>
                </a:solidFill>
              </a:rPr>
            </a:br>
            <a:r>
              <a:rPr lang="en-US" sz="1700" b="1"/>
              <a:t>We ensure the long-term viability of innovation through:</a:t>
            </a:r>
            <a:endParaRPr lang="en-GB" sz="1700" b="1"/>
          </a:p>
          <a:p>
            <a:r>
              <a:rPr lang="en-US" sz="1600"/>
              <a:t>Business Models &amp; scenario analysis</a:t>
            </a:r>
          </a:p>
          <a:p>
            <a:r>
              <a:rPr lang="en-US" sz="1600"/>
              <a:t>Business planning</a:t>
            </a:r>
          </a:p>
          <a:p>
            <a:r>
              <a:rPr lang="en-US" sz="1600"/>
              <a:t>Funding and Financing Schemes </a:t>
            </a:r>
          </a:p>
          <a:p>
            <a:r>
              <a:rPr lang="en-US" sz="1600"/>
              <a:t>Economic Impact </a:t>
            </a:r>
            <a:r>
              <a:rPr lang="it-IT" sz="1600"/>
              <a:t>models</a:t>
            </a:r>
          </a:p>
          <a:p>
            <a:r>
              <a:rPr lang="en-US" sz="1600"/>
              <a:t>Replicability Schemes and Sustainability Frameworks</a:t>
            </a:r>
          </a:p>
          <a:p>
            <a:endParaRPr lang="en-GB" sz="1600"/>
          </a:p>
        </p:txBody>
      </p:sp>
      <p:sp>
        <p:nvSpPr>
          <p:cNvPr id="3" name="Oval 26">
            <a:extLst>
              <a:ext uri="{FF2B5EF4-FFF2-40B4-BE49-F238E27FC236}">
                <a16:creationId xmlns:a16="http://schemas.microsoft.com/office/drawing/2014/main" id="{02F75072-BB3D-9496-0556-2D7F7C508D8C}"/>
              </a:ext>
            </a:extLst>
          </p:cNvPr>
          <p:cNvSpPr/>
          <p:nvPr/>
        </p:nvSpPr>
        <p:spPr>
          <a:xfrm>
            <a:off x="7648832" y="169487"/>
            <a:ext cx="1841994" cy="1782350"/>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3872253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E7C89E-AE66-4415-AABB-A88BD417A5EA}"/>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CFC29E6C-E109-3CEB-435A-231B32352BF5}"/>
              </a:ext>
            </a:extLst>
          </p:cNvPr>
          <p:cNvSpPr>
            <a:spLocks noGrp="1"/>
          </p:cNvSpPr>
          <p:nvPr>
            <p:ph type="title"/>
          </p:nvPr>
        </p:nvSpPr>
        <p:spPr>
          <a:xfrm>
            <a:off x="300038" y="313253"/>
            <a:ext cx="6329362" cy="1260000"/>
          </a:xfrm>
        </p:spPr>
        <p:txBody>
          <a:bodyPr/>
          <a:lstStyle/>
          <a:p>
            <a:r>
              <a:rPr lang="en-GB"/>
              <a:t>Cultural Philanthropy</a:t>
            </a:r>
          </a:p>
        </p:txBody>
      </p:sp>
      <p:sp>
        <p:nvSpPr>
          <p:cNvPr id="3" name="Segnaposto contenuto 2">
            <a:extLst>
              <a:ext uri="{FF2B5EF4-FFF2-40B4-BE49-F238E27FC236}">
                <a16:creationId xmlns:a16="http://schemas.microsoft.com/office/drawing/2014/main" id="{062B54EB-7682-80E9-E4FD-2D558D2723E4}"/>
              </a:ext>
            </a:extLst>
          </p:cNvPr>
          <p:cNvSpPr>
            <a:spLocks noGrp="1"/>
          </p:cNvSpPr>
          <p:nvPr>
            <p:ph idx="1"/>
          </p:nvPr>
        </p:nvSpPr>
        <p:spPr>
          <a:xfrm>
            <a:off x="346522" y="2957515"/>
            <a:ext cx="6100254" cy="3515797"/>
          </a:xfrm>
        </p:spPr>
        <p:txBody>
          <a:bodyPr>
            <a:noAutofit/>
          </a:bodyPr>
          <a:lstStyle/>
          <a:p>
            <a:pPr marL="0" indent="0">
              <a:lnSpc>
                <a:spcPct val="107000"/>
              </a:lnSpc>
              <a:spcAft>
                <a:spcPts val="800"/>
              </a:spcAft>
              <a:buNone/>
            </a:pPr>
            <a:r>
              <a:rPr lang="en-GB" sz="1800" kern="100">
                <a:effectLst/>
                <a:latin typeface="+mn-lt"/>
                <a:ea typeface="Aptos" panose="020B0004020202020204" pitchFamily="34" charset="0"/>
                <a:cs typeface="Times New Roman"/>
              </a:rPr>
              <a:t>The most tangible outcome of ICONS' philanthropic cultural initiatives is the management of two leading international orchestras for young professional musicians, both specialised in historically informed performance and playing period instruments: </a:t>
            </a:r>
            <a:r>
              <a:rPr lang="en-GB" sz="1800" kern="100">
                <a:effectLst/>
                <a:latin typeface="+mn-lt"/>
                <a:ea typeface="Aptos" panose="020B0004020202020204" pitchFamily="34" charset="0"/>
                <a:cs typeface="Times New Roman"/>
                <a:hlinkClick r:id="rId2"/>
              </a:rPr>
              <a:t>Theresia Orchestra</a:t>
            </a:r>
            <a:r>
              <a:rPr lang="en-GB" sz="1800" kern="100">
                <a:effectLst/>
                <a:latin typeface="+mn-lt"/>
                <a:ea typeface="Aptos" panose="020B0004020202020204" pitchFamily="34" charset="0"/>
                <a:cs typeface="Times New Roman"/>
              </a:rPr>
              <a:t> and the </a:t>
            </a:r>
            <a:r>
              <a:rPr lang="en-GB" sz="1800" kern="100">
                <a:effectLst/>
                <a:latin typeface="+mn-lt"/>
                <a:ea typeface="Aptos" panose="020B0004020202020204" pitchFamily="34" charset="0"/>
                <a:cs typeface="Times New Roman"/>
                <a:hlinkClick r:id="rId3"/>
              </a:rPr>
              <a:t>European Union Baroque Orchestra</a:t>
            </a:r>
            <a:r>
              <a:rPr lang="en-GB" sz="1800" kern="100">
                <a:effectLst/>
                <a:latin typeface="+mn-lt"/>
                <a:ea typeface="Aptos" panose="020B0004020202020204" pitchFamily="34" charset="0"/>
                <a:cs typeface="Times New Roman"/>
              </a:rPr>
              <a:t>.</a:t>
            </a:r>
          </a:p>
          <a:p>
            <a:pPr marL="0" indent="0">
              <a:lnSpc>
                <a:spcPct val="107000"/>
              </a:lnSpc>
              <a:spcAft>
                <a:spcPts val="800"/>
              </a:spcAft>
              <a:buNone/>
            </a:pPr>
            <a:r>
              <a:rPr lang="en-GB" sz="1800" kern="100">
                <a:effectLst/>
                <a:latin typeface="+mn-lt"/>
                <a:ea typeface="Aptos" panose="020B0004020202020204" pitchFamily="34" charset="0"/>
                <a:cs typeface="Times New Roman"/>
              </a:rPr>
              <a:t>Through this commitment, ICONS stands out as a key player in the musical landscape, leading large-scale cultural initiatives that preserve and promote the artistic heritage of the Baroque and Classical periods while fostering intercultural dialogue.</a:t>
            </a:r>
          </a:p>
        </p:txBody>
      </p:sp>
      <p:sp>
        <p:nvSpPr>
          <p:cNvPr id="4" name="Segnaposto contenuto 3">
            <a:extLst>
              <a:ext uri="{FF2B5EF4-FFF2-40B4-BE49-F238E27FC236}">
                <a16:creationId xmlns:a16="http://schemas.microsoft.com/office/drawing/2014/main" id="{AF479686-BEA0-4E01-7351-15FE74179C06}"/>
              </a:ext>
            </a:extLst>
          </p:cNvPr>
          <p:cNvSpPr>
            <a:spLocks noGrp="1"/>
          </p:cNvSpPr>
          <p:nvPr>
            <p:ph idx="10"/>
          </p:nvPr>
        </p:nvSpPr>
        <p:spPr>
          <a:xfrm>
            <a:off x="7300913" y="0"/>
            <a:ext cx="4891087" cy="6858000"/>
          </a:xfrm>
          <a:solidFill>
            <a:schemeClr val="tx2"/>
          </a:solidFill>
        </p:spPr>
        <p:txBody>
          <a:bodyPr/>
          <a:lstStyle/>
          <a:p>
            <a:br>
              <a:rPr lang="en-GB" sz="800" b="1">
                <a:solidFill>
                  <a:schemeClr val="tx2">
                    <a:lumMod val="60000"/>
                    <a:lumOff val="40000"/>
                  </a:schemeClr>
                </a:solidFill>
                <a:latin typeface="Lucida Console" panose="020B0609040504020204" pitchFamily="49" charset="0"/>
                <a:ea typeface="+mj-ea"/>
                <a:cs typeface="Consolas" panose="020B0609020204030204" pitchFamily="49" charset="0"/>
              </a:rPr>
            </a:br>
            <a:endParaRPr lang="en-GB" sz="800" b="1">
              <a:solidFill>
                <a:schemeClr val="tx2">
                  <a:lumMod val="60000"/>
                  <a:lumOff val="40000"/>
                </a:schemeClr>
              </a:solidFill>
              <a:latin typeface="Lucida Console" panose="020B0609040504020204" pitchFamily="49" charset="0"/>
              <a:ea typeface="+mj-ea"/>
              <a:cs typeface="Consolas" panose="020B0609020204030204" pitchFamily="49" charset="0"/>
            </a:endParaRPr>
          </a:p>
          <a:p>
            <a:endParaRPr lang="en-GB" sz="800" b="1">
              <a:solidFill>
                <a:schemeClr val="tx2">
                  <a:lumMod val="60000"/>
                  <a:lumOff val="40000"/>
                </a:schemeClr>
              </a:solidFill>
              <a:latin typeface="Lucida Console" panose="020B0609040504020204" pitchFamily="49" charset="0"/>
              <a:ea typeface="+mj-ea"/>
              <a:cs typeface="Consolas" panose="020B0609020204030204" pitchFamily="49" charset="0"/>
            </a:endParaRPr>
          </a:p>
          <a:p>
            <a:endParaRPr lang="en-GB" sz="3600" b="1">
              <a:solidFill>
                <a:schemeClr val="tx2">
                  <a:lumMod val="40000"/>
                  <a:lumOff val="60000"/>
                </a:schemeClr>
              </a:solidFill>
              <a:latin typeface="Lucida Console" panose="020B0609040504020204" pitchFamily="49" charset="0"/>
              <a:ea typeface="+mj-ea"/>
              <a:cs typeface="Consolas" panose="020B0609020204030204" pitchFamily="49" charset="0"/>
            </a:endParaRPr>
          </a:p>
          <a:p>
            <a:endParaRPr lang="en-GB" sz="800" b="1">
              <a:solidFill>
                <a:schemeClr val="tx2"/>
              </a:solidFill>
              <a:latin typeface="Lucida Console" panose="020B0609040504020204" pitchFamily="49" charset="0"/>
              <a:ea typeface="+mj-ea"/>
              <a:cs typeface="Consolas" panose="020B0609020204030204" pitchFamily="49" charset="0"/>
            </a:endParaRPr>
          </a:p>
          <a:p>
            <a:endParaRPr lang="en-GB" sz="800" b="1">
              <a:solidFill>
                <a:schemeClr val="tx2"/>
              </a:solidFill>
              <a:latin typeface="Lucida Console" panose="020B0609040504020204" pitchFamily="49" charset="0"/>
              <a:ea typeface="+mj-ea"/>
              <a:cs typeface="Consolas" panose="020B0609020204030204" pitchFamily="49" charset="0"/>
            </a:endParaRPr>
          </a:p>
          <a:p>
            <a:endParaRPr lang="en-GB" sz="800" b="1">
              <a:solidFill>
                <a:schemeClr val="tx2"/>
              </a:solidFill>
              <a:latin typeface="Lucida Console" panose="020B0609040504020204" pitchFamily="49" charset="0"/>
              <a:ea typeface="+mj-ea"/>
              <a:cs typeface="Consolas" panose="020B0609020204030204" pitchFamily="49" charset="0"/>
            </a:endParaRPr>
          </a:p>
          <a:p>
            <a:pPr marL="534988" indent="-338138">
              <a:buFont typeface="Arial" panose="020B0604020202020204" pitchFamily="34" charset="0"/>
              <a:buChar char="•"/>
            </a:pPr>
            <a:r>
              <a:rPr lang="en-GB" sz="1900">
                <a:solidFill>
                  <a:schemeClr val="bg1"/>
                </a:solidFill>
              </a:rPr>
              <a:t>Act as a cultural amplifier at an international scale, empowering a multifaceted community</a:t>
            </a:r>
          </a:p>
          <a:p>
            <a:pPr marL="534988" indent="-338138">
              <a:buFont typeface="Arial" panose="020B0604020202020204" pitchFamily="34" charset="0"/>
              <a:buChar char="•"/>
            </a:pPr>
            <a:r>
              <a:rPr lang="en-GB" sz="1900">
                <a:solidFill>
                  <a:schemeClr val="bg1"/>
                </a:solidFill>
              </a:rPr>
              <a:t>Create culture where there was none before: Promote musical heritage of the baroque and classical era</a:t>
            </a:r>
          </a:p>
          <a:p>
            <a:pPr marL="534988" indent="-338138">
              <a:buFont typeface="Arial" panose="020B0604020202020204" pitchFamily="34" charset="0"/>
              <a:buChar char="•"/>
            </a:pPr>
            <a:r>
              <a:rPr lang="en-GB" sz="1900">
                <a:solidFill>
                  <a:schemeClr val="bg1"/>
                </a:solidFill>
              </a:rPr>
              <a:t>Valorise the talent of young professional musicians</a:t>
            </a:r>
          </a:p>
          <a:p>
            <a:endParaRPr lang="en-GB"/>
          </a:p>
        </p:txBody>
      </p:sp>
      <p:sp>
        <p:nvSpPr>
          <p:cNvPr id="5" name="Segnaposto contenuto 4">
            <a:extLst>
              <a:ext uri="{FF2B5EF4-FFF2-40B4-BE49-F238E27FC236}">
                <a16:creationId xmlns:a16="http://schemas.microsoft.com/office/drawing/2014/main" id="{26921A02-4725-0E50-E8A5-32D55460E856}"/>
              </a:ext>
            </a:extLst>
          </p:cNvPr>
          <p:cNvSpPr>
            <a:spLocks noGrp="1"/>
          </p:cNvSpPr>
          <p:nvPr>
            <p:ph idx="11"/>
          </p:nvPr>
        </p:nvSpPr>
        <p:spPr>
          <a:xfrm>
            <a:off x="342901" y="1765364"/>
            <a:ext cx="6146738" cy="1379094"/>
          </a:xfrm>
        </p:spPr>
        <p:txBody>
          <a:bodyPr>
            <a:normAutofit fontScale="92500"/>
          </a:bodyPr>
          <a:lstStyle/>
          <a:p>
            <a:pPr marL="12700" indent="-12700"/>
            <a:r>
              <a:rPr lang="en-GB" sz="2000"/>
              <a:t>We emphasize the importance of philanthropy in our society, creating and supporting projects for young people to improve their skills in music, arts and humanities</a:t>
            </a:r>
          </a:p>
        </p:txBody>
      </p:sp>
      <p:sp>
        <p:nvSpPr>
          <p:cNvPr id="6" name="Title 9">
            <a:extLst>
              <a:ext uri="{FF2B5EF4-FFF2-40B4-BE49-F238E27FC236}">
                <a16:creationId xmlns:a16="http://schemas.microsoft.com/office/drawing/2014/main" id="{7F12C1CB-1880-585C-8AD8-6BA9397F6EB8}"/>
              </a:ext>
            </a:extLst>
          </p:cNvPr>
          <p:cNvSpPr txBox="1">
            <a:spLocks/>
          </p:cNvSpPr>
          <p:nvPr/>
        </p:nvSpPr>
        <p:spPr>
          <a:xfrm>
            <a:off x="7539037" y="475292"/>
            <a:ext cx="3798825" cy="1260000"/>
          </a:xfrm>
          <a:prstGeom prst="rect">
            <a:avLst/>
          </a:prstGeom>
        </p:spPr>
        <p:txBody>
          <a:bodyPr vert="horz" lIns="72000" tIns="36000" rIns="72000" bIns="36000" rtlCol="0" anchor="b">
            <a:normAutofit/>
          </a:bodyPr>
          <a:lstStyle>
            <a:lvl1pPr algn="l" defTabSz="914400" rtl="0" eaLnBrk="1" latinLnBrk="0" hangingPunct="1">
              <a:lnSpc>
                <a:spcPct val="90000"/>
              </a:lnSpc>
              <a:spcBef>
                <a:spcPct val="0"/>
              </a:spcBef>
              <a:buNone/>
              <a:defRPr sz="3600" b="1" i="0" kern="1200">
                <a:solidFill>
                  <a:schemeClr val="tx2"/>
                </a:solidFill>
                <a:latin typeface="Lucida Console" panose="020B0609040504020204" pitchFamily="49" charset="0"/>
                <a:ea typeface="+mj-ea"/>
                <a:cs typeface="Consolas" panose="020B0609020204030204" pitchFamily="49"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20000"/>
              </a:lnSpc>
            </a:pPr>
            <a:r>
              <a:rPr lang="en-GB" sz="3200">
                <a:solidFill>
                  <a:schemeClr val="tx2">
                    <a:lumMod val="40000"/>
                    <a:lumOff val="60000"/>
                  </a:schemeClr>
                </a:solidFill>
              </a:rPr>
              <a:t>Objectives</a:t>
            </a:r>
          </a:p>
        </p:txBody>
      </p:sp>
      <p:sp>
        <p:nvSpPr>
          <p:cNvPr id="9" name="TextBox 8">
            <a:extLst>
              <a:ext uri="{FF2B5EF4-FFF2-40B4-BE49-F238E27FC236}">
                <a16:creationId xmlns:a16="http://schemas.microsoft.com/office/drawing/2014/main" id="{F4C6891A-265D-A6E4-9506-D8FB769EB003}"/>
              </a:ext>
            </a:extLst>
          </p:cNvPr>
          <p:cNvSpPr txBox="1"/>
          <p:nvPr/>
        </p:nvSpPr>
        <p:spPr>
          <a:xfrm>
            <a:off x="1906766" y="361278"/>
            <a:ext cx="4629665" cy="276999"/>
          </a:xfrm>
          <a:prstGeom prst="rect">
            <a:avLst/>
          </a:prstGeom>
          <a:noFill/>
        </p:spPr>
        <p:txBody>
          <a:bodyPr wrap="square" rtlCol="0">
            <a:spAutoFit/>
          </a:bodyPr>
          <a:lstStyle/>
          <a:p>
            <a:r>
              <a:rPr lang="en-GB" sz="1200">
                <a:latin typeface="Lucida Console" panose="020B0609040504020204" pitchFamily="49" charset="0"/>
              </a:rPr>
              <a:t>&gt;   OUR EXPERTISE   &gt;   Culture</a:t>
            </a:r>
          </a:p>
        </p:txBody>
      </p:sp>
    </p:spTree>
    <p:extLst>
      <p:ext uri="{BB962C8B-B14F-4D97-AF65-F5344CB8AC3E}">
        <p14:creationId xmlns:p14="http://schemas.microsoft.com/office/powerpoint/2010/main" val="40274977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832EC8-817A-1794-53FF-64729D368074}"/>
            </a:ext>
          </a:extLst>
        </p:cNvPr>
        <p:cNvGrpSpPr/>
        <p:nvPr/>
      </p:nvGrpSpPr>
      <p:grpSpPr>
        <a:xfrm>
          <a:off x="0" y="0"/>
          <a:ext cx="0" cy="0"/>
          <a:chOff x="0" y="0"/>
          <a:chExt cx="0" cy="0"/>
        </a:xfrm>
      </p:grpSpPr>
      <p:pic>
        <p:nvPicPr>
          <p:cNvPr id="26" name="Picture 25" descr="Shape, circle&#10;&#10;Description automatically generated">
            <a:extLst>
              <a:ext uri="{FF2B5EF4-FFF2-40B4-BE49-F238E27FC236}">
                <a16:creationId xmlns:a16="http://schemas.microsoft.com/office/drawing/2014/main" id="{ACF3C584-F831-D3FA-1DD5-E0AC6B209BF6}"/>
              </a:ext>
            </a:extLst>
          </p:cNvPr>
          <p:cNvPicPr>
            <a:picLocks noChangeAspect="1"/>
          </p:cNvPicPr>
          <p:nvPr/>
        </p:nvPicPr>
        <p:blipFill rotWithShape="1">
          <a:blip r:embed="rId2">
            <a:alphaModFix/>
          </a:blip>
          <a:srcRect t="33203" r="34163"/>
          <a:stretch/>
        </p:blipFill>
        <p:spPr>
          <a:xfrm>
            <a:off x="8639282" y="0"/>
            <a:ext cx="3552718" cy="3600000"/>
          </a:xfrm>
          <a:prstGeom prst="rect">
            <a:avLst/>
          </a:prstGeom>
        </p:spPr>
      </p:pic>
      <p:sp>
        <p:nvSpPr>
          <p:cNvPr id="8" name="Title 9">
            <a:extLst>
              <a:ext uri="{FF2B5EF4-FFF2-40B4-BE49-F238E27FC236}">
                <a16:creationId xmlns:a16="http://schemas.microsoft.com/office/drawing/2014/main" id="{FD3AF546-3557-782F-2F94-12B1F61F58D6}"/>
              </a:ext>
            </a:extLst>
          </p:cNvPr>
          <p:cNvSpPr>
            <a:spLocks noGrp="1"/>
          </p:cNvSpPr>
          <p:nvPr>
            <p:ph type="title"/>
          </p:nvPr>
        </p:nvSpPr>
        <p:spPr>
          <a:xfrm>
            <a:off x="285750" y="713924"/>
            <a:ext cx="6467896" cy="953657"/>
          </a:xfrm>
        </p:spPr>
        <p:txBody>
          <a:bodyPr>
            <a:normAutofit/>
          </a:bodyPr>
          <a:lstStyle/>
          <a:p>
            <a:pPr>
              <a:lnSpc>
                <a:spcPct val="120000"/>
              </a:lnSpc>
            </a:pPr>
            <a:r>
              <a:rPr lang="en-GB"/>
              <a:t>What we do</a:t>
            </a:r>
          </a:p>
        </p:txBody>
      </p:sp>
      <p:sp>
        <p:nvSpPr>
          <p:cNvPr id="10" name="TextBox 8">
            <a:extLst>
              <a:ext uri="{FF2B5EF4-FFF2-40B4-BE49-F238E27FC236}">
                <a16:creationId xmlns:a16="http://schemas.microsoft.com/office/drawing/2014/main" id="{C1F71294-E517-21D3-C312-9A5E6A96C592}"/>
              </a:ext>
            </a:extLst>
          </p:cNvPr>
          <p:cNvSpPr txBox="1"/>
          <p:nvPr/>
        </p:nvSpPr>
        <p:spPr>
          <a:xfrm>
            <a:off x="1906766" y="361278"/>
            <a:ext cx="4629665" cy="276999"/>
          </a:xfrm>
          <a:prstGeom prst="rect">
            <a:avLst/>
          </a:prstGeom>
          <a:noFill/>
        </p:spPr>
        <p:txBody>
          <a:bodyPr wrap="square" rtlCol="0">
            <a:spAutoFit/>
          </a:bodyPr>
          <a:lstStyle/>
          <a:p>
            <a:pPr marL="171450" indent="-171450">
              <a:buFont typeface="Wingdings" panose="05000000000000000000" pitchFamily="2" charset="2"/>
              <a:buChar char="Ø"/>
            </a:pPr>
            <a:r>
              <a:rPr lang="en-GB" sz="1200">
                <a:latin typeface="Lucida Console" panose="020B0609040504020204" pitchFamily="49" charset="0"/>
              </a:rPr>
              <a:t>OUR EXPERTISE   &gt;   Culture</a:t>
            </a:r>
          </a:p>
        </p:txBody>
      </p:sp>
      <p:sp>
        <p:nvSpPr>
          <p:cNvPr id="13" name="Content Placeholder 10">
            <a:extLst>
              <a:ext uri="{FF2B5EF4-FFF2-40B4-BE49-F238E27FC236}">
                <a16:creationId xmlns:a16="http://schemas.microsoft.com/office/drawing/2014/main" id="{320238E5-8DC4-5087-2569-83DD2ADB4E16}"/>
              </a:ext>
            </a:extLst>
          </p:cNvPr>
          <p:cNvSpPr>
            <a:spLocks noGrp="1"/>
          </p:cNvSpPr>
          <p:nvPr>
            <p:ph idx="1"/>
          </p:nvPr>
        </p:nvSpPr>
        <p:spPr>
          <a:xfrm>
            <a:off x="343338" y="1914684"/>
            <a:ext cx="3586111" cy="4358138"/>
          </a:xfrm>
        </p:spPr>
        <p:txBody>
          <a:bodyPr>
            <a:noAutofit/>
          </a:bodyPr>
          <a:lstStyle/>
          <a:p>
            <a:pPr marL="0" indent="0">
              <a:buNone/>
            </a:pPr>
            <a:r>
              <a:rPr lang="en-GB" b="1">
                <a:solidFill>
                  <a:schemeClr val="tx2"/>
                </a:solidFill>
              </a:rPr>
              <a:t>Musical residencies, Concerts, Recordings, Auditions</a:t>
            </a:r>
          </a:p>
          <a:p>
            <a:pPr marL="0" indent="0">
              <a:buNone/>
            </a:pPr>
            <a:r>
              <a:rPr lang="en-GB" sz="1700" b="1"/>
              <a:t>In collaboration with partner institutions, we organise Europe-wide</a:t>
            </a:r>
            <a:r>
              <a:rPr lang="en-GB" sz="1700"/>
              <a:t>:</a:t>
            </a:r>
          </a:p>
          <a:p>
            <a:r>
              <a:rPr lang="en-GB" sz="1700"/>
              <a:t>Auditions</a:t>
            </a:r>
          </a:p>
          <a:p>
            <a:r>
              <a:rPr lang="en-GB" sz="1700"/>
              <a:t>Musical residencies: rehearsal periods lasting 5 to 10 days</a:t>
            </a:r>
          </a:p>
          <a:p>
            <a:r>
              <a:rPr lang="en-GB" sz="1700"/>
              <a:t>Concert tours in most prestigious venues and festivals, concluding the musical residencies</a:t>
            </a:r>
          </a:p>
          <a:p>
            <a:r>
              <a:rPr lang="en-US" sz="1700">
                <a:solidFill>
                  <a:schemeClr val="tx1">
                    <a:lumMod val="75000"/>
                    <a:lumOff val="25000"/>
                  </a:schemeClr>
                </a:solidFill>
                <a:ea typeface="ＭＳ 明朝"/>
                <a:cs typeface="Times New Roman"/>
              </a:rPr>
              <a:t>Recordings: high quality CD and Video productions</a:t>
            </a:r>
            <a:endParaRPr lang="en-GB" sz="1700"/>
          </a:p>
        </p:txBody>
      </p:sp>
      <p:sp>
        <p:nvSpPr>
          <p:cNvPr id="16" name="Content Placeholder 10">
            <a:extLst>
              <a:ext uri="{FF2B5EF4-FFF2-40B4-BE49-F238E27FC236}">
                <a16:creationId xmlns:a16="http://schemas.microsoft.com/office/drawing/2014/main" id="{592D2B2A-9745-A100-EB60-B9E27683BD6B}"/>
              </a:ext>
            </a:extLst>
          </p:cNvPr>
          <p:cNvSpPr txBox="1">
            <a:spLocks/>
          </p:cNvSpPr>
          <p:nvPr/>
        </p:nvSpPr>
        <p:spPr>
          <a:xfrm>
            <a:off x="3972312" y="2475296"/>
            <a:ext cx="4052031" cy="4244066"/>
          </a:xfrm>
          <a:prstGeom prst="rect">
            <a:avLst/>
          </a:prstGeom>
        </p:spPr>
        <p:txBody>
          <a:bodyPr vert="horz" lIns="72000" tIns="36000" rIns="72000" bIns="36000" rtlCol="0" anchor="t">
            <a:normAutofit lnSpcReduction="10000"/>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accent4">
                    <a:lumMod val="10000"/>
                  </a:schemeClr>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accent4">
                    <a:lumMod val="10000"/>
                  </a:schemeClr>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accent4">
                    <a:lumMod val="10000"/>
                  </a:schemeClr>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20000"/>
              </a:lnSpc>
              <a:spcBef>
                <a:spcPts val="500"/>
              </a:spcBef>
              <a:buFont typeface="Arial" panose="020B0604020202020204" pitchFamily="34" charset="0"/>
              <a:buChar char="•"/>
              <a:defRPr sz="2000" kern="1200">
                <a:solidFill>
                  <a:schemeClr val="accent4">
                    <a:lumMod val="10000"/>
                  </a:schemeClr>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20000"/>
              </a:lnSpc>
              <a:spcBef>
                <a:spcPts val="500"/>
              </a:spcBef>
              <a:buFont typeface="Arial" panose="020B0604020202020204" pitchFamily="34" charset="0"/>
              <a:buChar char="•"/>
              <a:defRPr sz="2000" kern="1200">
                <a:solidFill>
                  <a:schemeClr val="accent4">
                    <a:lumMod val="10000"/>
                  </a:schemeClr>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a:solidFill>
                  <a:schemeClr val="tx2"/>
                </a:solidFill>
              </a:rPr>
              <a:t>Capacity building</a:t>
            </a:r>
          </a:p>
          <a:p>
            <a:pPr marL="0" indent="0">
              <a:buNone/>
            </a:pPr>
            <a:r>
              <a:rPr lang="en-GB" sz="1700" b="1"/>
              <a:t>We provide online training for early career musicians in the fields of:</a:t>
            </a:r>
          </a:p>
          <a:p>
            <a:pPr marL="180975" indent="-180975"/>
            <a:r>
              <a:rPr lang="en-GB" sz="1700">
                <a:ea typeface="Calibri" panose="020F0502020204030204" pitchFamily="34" charset="0"/>
                <a:cs typeface="Times New Roman" panose="02020603050405020304" pitchFamily="18" charset="0"/>
              </a:rPr>
              <a:t>Musicological and historic in-depth knowledge about the classical era </a:t>
            </a:r>
          </a:p>
          <a:p>
            <a:pPr marL="180975" indent="-180975"/>
            <a:r>
              <a:rPr lang="en-GB" sz="1700">
                <a:effectLst/>
                <a:latin typeface="Calibri" panose="020F0502020204030204" pitchFamily="34" charset="0"/>
                <a:ea typeface="Calibri" panose="020F0502020204030204" pitchFamily="34" charset="0"/>
                <a:cs typeface="Times New Roman" panose="02020603050405020304" pitchFamily="18" charset="0"/>
              </a:rPr>
              <a:t>Economic, organisational and </a:t>
            </a:r>
            <a:br>
              <a:rPr lang="en-GB" sz="1700">
                <a:effectLst/>
                <a:latin typeface="Calibri" panose="020F0502020204030204" pitchFamily="34" charset="0"/>
                <a:ea typeface="Calibri" panose="020F0502020204030204" pitchFamily="34" charset="0"/>
                <a:cs typeface="Times New Roman" panose="02020603050405020304" pitchFamily="18" charset="0"/>
              </a:rPr>
            </a:br>
            <a:r>
              <a:rPr lang="en-GB" sz="1700">
                <a:effectLst/>
                <a:latin typeface="Calibri" panose="020F0502020204030204" pitchFamily="34" charset="0"/>
                <a:ea typeface="Calibri" panose="020F0502020204030204" pitchFamily="34" charset="0"/>
                <a:cs typeface="Times New Roman" panose="02020603050405020304" pitchFamily="18" charset="0"/>
              </a:rPr>
              <a:t>managerial skills - business planning</a:t>
            </a:r>
            <a:endParaRPr lang="en-GB" sz="1700">
              <a:solidFill>
                <a:schemeClr val="tx1">
                  <a:lumMod val="75000"/>
                  <a:lumOff val="25000"/>
                </a:schemeClr>
              </a:solidFill>
            </a:endParaRPr>
          </a:p>
          <a:p>
            <a:pPr marL="180975" indent="-180975"/>
            <a:r>
              <a:rPr lang="en-GB" sz="1700"/>
              <a:t>Online and offline communication</a:t>
            </a:r>
            <a:endParaRPr lang="it-IT" sz="1700"/>
          </a:p>
          <a:p>
            <a:pPr marL="180975" indent="-180975"/>
            <a:r>
              <a:rPr lang="en-GB" sz="1700"/>
              <a:t>Mental coaching, concentration </a:t>
            </a:r>
            <a:br>
              <a:rPr lang="en-GB" sz="1700"/>
            </a:br>
            <a:r>
              <a:rPr lang="en-GB" sz="1700"/>
              <a:t>techniques and well-being</a:t>
            </a:r>
          </a:p>
          <a:p>
            <a:pPr marL="180975" indent="-180975"/>
            <a:r>
              <a:rPr lang="en-GB" sz="1700"/>
              <a:t>Environmental sustainability</a:t>
            </a:r>
            <a:endParaRPr lang="it-IT" sz="1700"/>
          </a:p>
        </p:txBody>
      </p:sp>
      <p:sp>
        <p:nvSpPr>
          <p:cNvPr id="17" name="Content Placeholder 10">
            <a:extLst>
              <a:ext uri="{FF2B5EF4-FFF2-40B4-BE49-F238E27FC236}">
                <a16:creationId xmlns:a16="http://schemas.microsoft.com/office/drawing/2014/main" id="{76478F72-667B-2290-B756-61482ECE43F9}"/>
              </a:ext>
            </a:extLst>
          </p:cNvPr>
          <p:cNvSpPr txBox="1">
            <a:spLocks/>
          </p:cNvSpPr>
          <p:nvPr/>
        </p:nvSpPr>
        <p:spPr>
          <a:xfrm>
            <a:off x="8058152" y="2816746"/>
            <a:ext cx="4114328" cy="3983238"/>
          </a:xfrm>
          <a:prstGeom prst="rect">
            <a:avLst/>
          </a:prstGeom>
        </p:spPr>
        <p:txBody>
          <a:bodyPr vert="horz" lIns="72000" tIns="36000" rIns="72000" bIns="36000" rtlCol="0" anchor="t">
            <a:normAutofit fontScale="92500" lnSpcReduction="10000"/>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accent4">
                    <a:lumMod val="10000"/>
                  </a:schemeClr>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accent4">
                    <a:lumMod val="10000"/>
                  </a:schemeClr>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accent4">
                    <a:lumMod val="10000"/>
                  </a:schemeClr>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20000"/>
              </a:lnSpc>
              <a:spcBef>
                <a:spcPts val="500"/>
              </a:spcBef>
              <a:buFont typeface="Arial" panose="020B0604020202020204" pitchFamily="34" charset="0"/>
              <a:buChar char="•"/>
              <a:defRPr sz="2000" kern="1200">
                <a:solidFill>
                  <a:schemeClr val="accent4">
                    <a:lumMod val="10000"/>
                  </a:schemeClr>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20000"/>
              </a:lnSpc>
              <a:spcBef>
                <a:spcPts val="500"/>
              </a:spcBef>
              <a:buFont typeface="Arial" panose="020B0604020202020204" pitchFamily="34" charset="0"/>
              <a:buChar char="•"/>
              <a:defRPr sz="2000" kern="1200">
                <a:solidFill>
                  <a:schemeClr val="accent4">
                    <a:lumMod val="10000"/>
                  </a:schemeClr>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200" b="1">
                <a:solidFill>
                  <a:schemeClr val="tx2"/>
                </a:solidFill>
              </a:rPr>
              <a:t>Ambassadorship</a:t>
            </a:r>
          </a:p>
          <a:p>
            <a:pPr marL="0" indent="0">
              <a:buNone/>
            </a:pPr>
            <a:r>
              <a:rPr lang="en-GB" sz="1800" b="1"/>
              <a:t>We empower our musicians to develop </a:t>
            </a:r>
            <a:br>
              <a:rPr lang="en-GB" sz="1800" b="1"/>
            </a:br>
            <a:r>
              <a:rPr lang="en-GB" sz="1800" b="1"/>
              <a:t>their own and new projects</a:t>
            </a:r>
          </a:p>
          <a:p>
            <a:r>
              <a:rPr lang="en-GB" sz="1800"/>
              <a:t>Co-creative workshop to work on core concept</a:t>
            </a:r>
          </a:p>
          <a:p>
            <a:r>
              <a:rPr lang="en-GB" sz="1800"/>
              <a:t>Digital promotion and strategy development for cultural heritage</a:t>
            </a:r>
          </a:p>
          <a:p>
            <a:r>
              <a:rPr lang="en-GB" sz="1800"/>
              <a:t>Events organisation for new and young audiences in unusual venues, to bring them in contact with early music, historic instruments and musical heritage</a:t>
            </a:r>
          </a:p>
        </p:txBody>
      </p:sp>
      <p:pic>
        <p:nvPicPr>
          <p:cNvPr id="4" name="Picture Placeholder 2">
            <a:extLst>
              <a:ext uri="{FF2B5EF4-FFF2-40B4-BE49-F238E27FC236}">
                <a16:creationId xmlns:a16="http://schemas.microsoft.com/office/drawing/2014/main" id="{F616B5E2-8577-8E91-AE6B-00D0DCB0448A}"/>
              </a:ext>
            </a:extLst>
          </p:cNvPr>
          <p:cNvPicPr>
            <a:picLocks noChangeAspect="1"/>
          </p:cNvPicPr>
          <p:nvPr/>
        </p:nvPicPr>
        <p:blipFill>
          <a:blip r:embed="rId3">
            <a:alphaModFix/>
          </a:blip>
          <a:srcRect l="612" t="20686" r="16179" b="23840"/>
          <a:stretch/>
        </p:blipFill>
        <p:spPr>
          <a:xfrm>
            <a:off x="7405067" y="218656"/>
            <a:ext cx="2034000" cy="2034000"/>
          </a:xfrm>
          <a:prstGeom prst="ellipse">
            <a:avLst/>
          </a:prstGeom>
        </p:spPr>
      </p:pic>
    </p:spTree>
    <p:extLst>
      <p:ext uri="{BB962C8B-B14F-4D97-AF65-F5344CB8AC3E}">
        <p14:creationId xmlns:p14="http://schemas.microsoft.com/office/powerpoint/2010/main" val="29582802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9A78C2E-DFB3-7248-AD6B-DA652481D109}"/>
              </a:ext>
            </a:extLst>
          </p:cNvPr>
          <p:cNvPicPr>
            <a:picLocks noChangeAspect="1"/>
          </p:cNvPicPr>
          <p:nvPr/>
        </p:nvPicPr>
        <p:blipFill>
          <a:blip r:embed="rId2">
            <a:alphaModFix amt="50000"/>
          </a:blip>
          <a:stretch>
            <a:fillRect/>
          </a:stretch>
        </p:blipFill>
        <p:spPr>
          <a:xfrm>
            <a:off x="5639" y="-5114"/>
            <a:ext cx="12180722" cy="6858000"/>
          </a:xfrm>
          <a:prstGeom prst="rect">
            <a:avLst/>
          </a:prstGeom>
        </p:spPr>
      </p:pic>
      <p:sp>
        <p:nvSpPr>
          <p:cNvPr id="8" name="Title 9">
            <a:extLst>
              <a:ext uri="{FF2B5EF4-FFF2-40B4-BE49-F238E27FC236}">
                <a16:creationId xmlns:a16="http://schemas.microsoft.com/office/drawing/2014/main" id="{5E1811C7-E7AA-C84D-997D-72EF0E291993}"/>
              </a:ext>
            </a:extLst>
          </p:cNvPr>
          <p:cNvSpPr>
            <a:spLocks noGrp="1"/>
          </p:cNvSpPr>
          <p:nvPr>
            <p:ph type="title"/>
          </p:nvPr>
        </p:nvSpPr>
        <p:spPr>
          <a:xfrm>
            <a:off x="516000" y="4719231"/>
            <a:ext cx="11160000" cy="1260000"/>
          </a:xfrm>
        </p:spPr>
        <p:txBody>
          <a:bodyPr>
            <a:normAutofit/>
          </a:bodyPr>
          <a:lstStyle/>
          <a:p>
            <a:pPr>
              <a:lnSpc>
                <a:spcPct val="120000"/>
              </a:lnSpc>
            </a:pPr>
            <a:r>
              <a:rPr lang="en-GB">
                <a:solidFill>
                  <a:schemeClr val="bg1"/>
                </a:solidFill>
              </a:rPr>
              <a:t>References</a:t>
            </a:r>
          </a:p>
        </p:txBody>
      </p:sp>
      <p:pic>
        <p:nvPicPr>
          <p:cNvPr id="11" name="Immagine 4">
            <a:extLst>
              <a:ext uri="{FF2B5EF4-FFF2-40B4-BE49-F238E27FC236}">
                <a16:creationId xmlns:a16="http://schemas.microsoft.com/office/drawing/2014/main" id="{F905C691-460F-144E-B0E8-51E287618E95}"/>
              </a:ext>
            </a:extLst>
          </p:cNvPr>
          <p:cNvPicPr>
            <a:picLocks noChangeAspect="1"/>
          </p:cNvPicPr>
          <p:nvPr/>
        </p:nvPicPr>
        <p:blipFill>
          <a:blip r:embed="rId3"/>
          <a:srcRect/>
          <a:stretch/>
        </p:blipFill>
        <p:spPr>
          <a:xfrm>
            <a:off x="462114" y="257506"/>
            <a:ext cx="1343024" cy="503338"/>
          </a:xfrm>
          <a:prstGeom prst="rect">
            <a:avLst/>
          </a:prstGeom>
        </p:spPr>
      </p:pic>
    </p:spTree>
    <p:extLst>
      <p:ext uri="{BB962C8B-B14F-4D97-AF65-F5344CB8AC3E}">
        <p14:creationId xmlns:p14="http://schemas.microsoft.com/office/powerpoint/2010/main" val="15582843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9">
            <a:extLst>
              <a:ext uri="{FF2B5EF4-FFF2-40B4-BE49-F238E27FC236}">
                <a16:creationId xmlns:a16="http://schemas.microsoft.com/office/drawing/2014/main" id="{19869118-619A-B341-BAB0-ADE50022C671}"/>
              </a:ext>
            </a:extLst>
          </p:cNvPr>
          <p:cNvSpPr>
            <a:spLocks noGrp="1"/>
          </p:cNvSpPr>
          <p:nvPr>
            <p:ph type="title"/>
          </p:nvPr>
        </p:nvSpPr>
        <p:spPr>
          <a:xfrm>
            <a:off x="540706" y="263543"/>
            <a:ext cx="11160005" cy="1226760"/>
          </a:xfrm>
        </p:spPr>
        <p:txBody>
          <a:bodyPr>
            <a:normAutofit/>
          </a:bodyPr>
          <a:lstStyle/>
          <a:p>
            <a:pPr>
              <a:lnSpc>
                <a:spcPct val="120000"/>
              </a:lnSpc>
            </a:pPr>
            <a:r>
              <a:rPr lang="en-GB"/>
              <a:t>Why ICONS?</a:t>
            </a:r>
          </a:p>
        </p:txBody>
      </p:sp>
      <p:sp>
        <p:nvSpPr>
          <p:cNvPr id="15" name="Content Placeholder 10">
            <a:extLst>
              <a:ext uri="{FF2B5EF4-FFF2-40B4-BE49-F238E27FC236}">
                <a16:creationId xmlns:a16="http://schemas.microsoft.com/office/drawing/2014/main" id="{015755C7-C6DF-CF40-890E-5B175C294F68}"/>
              </a:ext>
            </a:extLst>
          </p:cNvPr>
          <p:cNvSpPr>
            <a:spLocks noGrp="1"/>
          </p:cNvSpPr>
          <p:nvPr>
            <p:ph idx="1"/>
          </p:nvPr>
        </p:nvSpPr>
        <p:spPr>
          <a:xfrm>
            <a:off x="258004" y="1659792"/>
            <a:ext cx="11675992" cy="2648725"/>
          </a:xfrm>
        </p:spPr>
        <p:txBody>
          <a:bodyPr>
            <a:noAutofit/>
          </a:bodyPr>
          <a:lstStyle/>
          <a:p>
            <a:pPr marL="803275" indent="-508000">
              <a:buClr>
                <a:schemeClr val="tx2">
                  <a:lumMod val="40000"/>
                  <a:lumOff val="60000"/>
                </a:schemeClr>
              </a:buClr>
              <a:buFont typeface="Font di sistema regolare"/>
              <a:buChar char="→"/>
            </a:pPr>
            <a:r>
              <a:rPr lang="en-GB" sz="1800" b="0">
                <a:solidFill>
                  <a:schemeClr val="tx1"/>
                </a:solidFill>
                <a:latin typeface="Calibri"/>
                <a:ea typeface="Calibri"/>
                <a:cs typeface="Calibri"/>
              </a:rPr>
              <a:t>Over 130 EU funded projects (from FP4 to Horizon Europe)</a:t>
            </a:r>
          </a:p>
          <a:p>
            <a:pPr marL="803275" indent="-508000">
              <a:buClr>
                <a:schemeClr val="tx2">
                  <a:lumMod val="40000"/>
                  <a:lumOff val="60000"/>
                </a:schemeClr>
              </a:buClr>
              <a:buFont typeface="Font di sistema regolare"/>
              <a:buChar char="→"/>
            </a:pPr>
            <a:r>
              <a:rPr lang="en-GB" sz="1800" b="0">
                <a:solidFill>
                  <a:schemeClr val="tx1"/>
                </a:solidFill>
                <a:latin typeface="Calibri"/>
                <a:ea typeface="Calibri"/>
                <a:cs typeface="Calibri"/>
              </a:rPr>
              <a:t>40 H2020 projects; 77 Horizon Europe projects</a:t>
            </a:r>
          </a:p>
          <a:p>
            <a:pPr marL="803275" indent="-508000">
              <a:buClr>
                <a:schemeClr val="tx2">
                  <a:lumMod val="40000"/>
                  <a:lumOff val="60000"/>
                </a:schemeClr>
              </a:buClr>
              <a:buFont typeface="Font di sistema regolare"/>
              <a:buChar char="→"/>
            </a:pPr>
            <a:r>
              <a:rPr lang="en-GB" sz="1800" b="0">
                <a:solidFill>
                  <a:schemeClr val="tx1"/>
                </a:solidFill>
                <a:latin typeface="Calibri"/>
                <a:ea typeface="Calibri"/>
                <a:cs typeface="Calibri"/>
              </a:rPr>
              <a:t>strategic consultancy for different EC DGs and EU Agencies</a:t>
            </a:r>
          </a:p>
          <a:p>
            <a:pPr marL="803275" indent="-508000">
              <a:buClr>
                <a:schemeClr val="tx2">
                  <a:lumMod val="40000"/>
                  <a:lumOff val="60000"/>
                </a:schemeClr>
              </a:buClr>
              <a:buFont typeface="Font di sistema regolare"/>
              <a:buChar char="→"/>
            </a:pPr>
            <a:r>
              <a:rPr lang="en-GB" sz="1800" b="0">
                <a:solidFill>
                  <a:schemeClr val="tx1"/>
                </a:solidFill>
                <a:latin typeface="Calibri"/>
                <a:ea typeface="Calibri"/>
                <a:cs typeface="Calibri"/>
              </a:rPr>
              <a:t>strategic advisory partner for innovation management and knowledge valorisation</a:t>
            </a:r>
          </a:p>
          <a:p>
            <a:pPr marL="803275" indent="-508000">
              <a:buClr>
                <a:schemeClr val="tx2">
                  <a:lumMod val="40000"/>
                  <a:lumOff val="60000"/>
                </a:schemeClr>
              </a:buClr>
              <a:buFont typeface="Font di sistema regolare"/>
              <a:buChar char="→"/>
            </a:pPr>
            <a:r>
              <a:rPr lang="en-GB" sz="1800" b="0">
                <a:solidFill>
                  <a:schemeClr val="tx1"/>
                </a:solidFill>
                <a:latin typeface="Calibri"/>
                <a:ea typeface="Calibri"/>
                <a:cs typeface="Calibri"/>
              </a:rPr>
              <a:t>contracting partner of the </a:t>
            </a:r>
            <a:r>
              <a:rPr lang="en-GB" sz="1800" b="0">
                <a:solidFill>
                  <a:schemeClr val="tx1"/>
                </a:solidFill>
                <a:latin typeface="Calibri"/>
                <a:ea typeface="Calibri"/>
                <a:cs typeface="Calibri"/>
                <a:hlinkClick r:id="rId2"/>
              </a:rPr>
              <a:t>Horizon Results Booster and the Booster</a:t>
            </a:r>
            <a:r>
              <a:rPr lang="en-GB" sz="1800" b="0">
                <a:solidFill>
                  <a:schemeClr val="tx1"/>
                </a:solidFill>
                <a:latin typeface="Calibri"/>
                <a:ea typeface="Calibri"/>
                <a:cs typeface="Calibri"/>
              </a:rPr>
              <a:t> (DG RTD)</a:t>
            </a:r>
          </a:p>
          <a:p>
            <a:pPr marL="803275" indent="-508000">
              <a:buClr>
                <a:schemeClr val="tx2">
                  <a:lumMod val="40000"/>
                  <a:lumOff val="60000"/>
                </a:schemeClr>
              </a:buClr>
              <a:buFont typeface="Font di sistema regolare"/>
              <a:buChar char="→"/>
            </a:pPr>
            <a:r>
              <a:rPr lang="en-GB" sz="1800" b="0">
                <a:solidFill>
                  <a:schemeClr val="tx1"/>
                </a:solidFill>
                <a:latin typeface="Calibri"/>
                <a:ea typeface="Calibri"/>
                <a:cs typeface="Calibri"/>
              </a:rPr>
              <a:t>responsible partner for the communication and dissemination activities and technical social innovation expert of the </a:t>
            </a:r>
            <a:r>
              <a:rPr lang="en-GB" sz="1800" b="0">
                <a:solidFill>
                  <a:schemeClr val="tx1"/>
                </a:solidFill>
                <a:latin typeface="Calibri"/>
                <a:ea typeface="Calibri"/>
                <a:cs typeface="Calibri"/>
                <a:hlinkClick r:id="rId3"/>
              </a:rPr>
              <a:t>BRIDGE</a:t>
            </a:r>
            <a:r>
              <a:rPr lang="en-GB" sz="1800" b="0">
                <a:solidFill>
                  <a:schemeClr val="tx1"/>
                </a:solidFill>
                <a:latin typeface="Calibri"/>
                <a:ea typeface="Calibri"/>
                <a:cs typeface="Calibri"/>
              </a:rPr>
              <a:t> and </a:t>
            </a:r>
            <a:r>
              <a:rPr lang="en-GB" sz="1800" b="0">
                <a:solidFill>
                  <a:schemeClr val="tx1"/>
                </a:solidFill>
                <a:latin typeface="Calibri"/>
                <a:ea typeface="Calibri"/>
                <a:cs typeface="Calibri"/>
                <a:hlinkClick r:id="rId4"/>
              </a:rPr>
              <a:t>ETIP SNET</a:t>
            </a:r>
            <a:r>
              <a:rPr lang="en-GB" sz="1800" b="0">
                <a:solidFill>
                  <a:schemeClr val="tx1"/>
                </a:solidFill>
                <a:latin typeface="Calibri"/>
                <a:ea typeface="Calibri"/>
                <a:cs typeface="Calibri"/>
              </a:rPr>
              <a:t> Secretariat (DG ENER/CINEA)</a:t>
            </a:r>
          </a:p>
          <a:p>
            <a:pPr marL="803275" indent="-508000">
              <a:buClr>
                <a:schemeClr val="tx2">
                  <a:lumMod val="40000"/>
                  <a:lumOff val="60000"/>
                </a:schemeClr>
              </a:buClr>
              <a:buFont typeface="Font di sistema regolare"/>
              <a:buChar char="→"/>
            </a:pPr>
            <a:r>
              <a:rPr lang="en-GB" sz="1800" b="0">
                <a:solidFill>
                  <a:schemeClr val="tx1"/>
                </a:solidFill>
                <a:latin typeface="Calibri"/>
                <a:ea typeface="Calibri"/>
                <a:cs typeface="Calibri"/>
              </a:rPr>
              <a:t>communication support to more than 600</a:t>
            </a:r>
            <a:r>
              <a:rPr lang="en-GB" sz="1800" b="0">
                <a:solidFill>
                  <a:srgbClr val="FF0000"/>
                </a:solidFill>
                <a:latin typeface="Calibri"/>
                <a:ea typeface="Calibri"/>
                <a:cs typeface="Calibri"/>
              </a:rPr>
              <a:t> </a:t>
            </a:r>
            <a:r>
              <a:rPr lang="en-GB" sz="1800" b="0">
                <a:solidFill>
                  <a:schemeClr val="tx1"/>
                </a:solidFill>
                <a:latin typeface="Calibri"/>
                <a:ea typeface="Calibri"/>
                <a:cs typeface="Calibri"/>
              </a:rPr>
              <a:t>EU funded projects through the public communication platform youris.com set up in 2004  </a:t>
            </a:r>
          </a:p>
          <a:p>
            <a:pPr marL="803275" indent="-508000">
              <a:buClr>
                <a:schemeClr val="tx2">
                  <a:lumMod val="40000"/>
                  <a:lumOff val="60000"/>
                </a:schemeClr>
              </a:buClr>
              <a:buFont typeface="Font di sistema regolare"/>
              <a:buChar char="→"/>
            </a:pPr>
            <a:r>
              <a:rPr lang="en-GB" sz="1800" b="0">
                <a:solidFill>
                  <a:schemeClr val="tx1"/>
                </a:solidFill>
                <a:latin typeface="Calibri"/>
                <a:ea typeface="Calibri"/>
                <a:cs typeface="Calibri"/>
              </a:rPr>
              <a:t>a unique network of more than 600 partner organisations </a:t>
            </a:r>
          </a:p>
          <a:p>
            <a:pPr marL="803275" indent="-508000">
              <a:buClr>
                <a:schemeClr val="tx2">
                  <a:lumMod val="40000"/>
                  <a:lumOff val="60000"/>
                </a:schemeClr>
              </a:buClr>
              <a:buFont typeface="Font di sistema regolare"/>
              <a:buChar char="→"/>
            </a:pPr>
            <a:r>
              <a:rPr lang="en-GB" sz="1800" b="0">
                <a:solidFill>
                  <a:schemeClr val="tx1"/>
                </a:solidFill>
                <a:latin typeface="Calibri"/>
                <a:ea typeface="Calibri"/>
                <a:cs typeface="Calibri"/>
              </a:rPr>
              <a:t>Official Partner of the New European Bauhaus and Associate Partner of EIT Culture &amp; Creativity</a:t>
            </a:r>
          </a:p>
          <a:p>
            <a:pPr marL="803275" indent="-508000">
              <a:buClr>
                <a:schemeClr val="tx2">
                  <a:lumMod val="40000"/>
                  <a:lumOff val="60000"/>
                </a:schemeClr>
              </a:buClr>
              <a:buFont typeface="Font di sistema regolare"/>
              <a:buChar char="→"/>
            </a:pPr>
            <a:r>
              <a:rPr lang="it-IT" sz="1800" b="0">
                <a:solidFill>
                  <a:schemeClr val="tx1"/>
                </a:solidFill>
                <a:latin typeface="Calibri"/>
                <a:cs typeface="Calibri"/>
              </a:rPr>
              <a:t>Board </a:t>
            </a:r>
            <a:r>
              <a:rPr lang="it-IT" sz="1800" b="0" err="1">
                <a:solidFill>
                  <a:schemeClr val="tx1"/>
                </a:solidFill>
                <a:latin typeface="Calibri"/>
                <a:cs typeface="Calibri"/>
              </a:rPr>
              <a:t>member</a:t>
            </a:r>
            <a:r>
              <a:rPr lang="it-IT" sz="1800" b="0">
                <a:solidFill>
                  <a:schemeClr val="tx1"/>
                </a:solidFill>
                <a:latin typeface="Calibri"/>
                <a:cs typeface="Calibri"/>
              </a:rPr>
              <a:t> of </a:t>
            </a:r>
            <a:r>
              <a:rPr lang="en-GB" sz="1800" b="0">
                <a:solidFill>
                  <a:schemeClr val="tx1"/>
                </a:solidFill>
                <a:latin typeface="Calibri"/>
                <a:cs typeface="Calibri"/>
              </a:rPr>
              <a:t>REMA EEMN, European Early Music Network</a:t>
            </a:r>
            <a:r>
              <a:rPr lang="it-IT" sz="1800" b="0">
                <a:solidFill>
                  <a:schemeClr val="tx1"/>
                </a:solidFill>
                <a:latin typeface="Calibri"/>
                <a:cs typeface="Calibri"/>
              </a:rPr>
              <a:t> </a:t>
            </a:r>
            <a:r>
              <a:rPr lang="en-GB" sz="1800" b="0">
                <a:solidFill>
                  <a:schemeClr val="tx1"/>
                </a:solidFill>
                <a:latin typeface="Calibri"/>
                <a:cs typeface="Calibri"/>
              </a:rPr>
              <a:t>- Member of European </a:t>
            </a:r>
            <a:r>
              <a:rPr lang="en-GB" sz="1800" b="0" err="1">
                <a:solidFill>
                  <a:schemeClr val="tx1"/>
                </a:solidFill>
                <a:latin typeface="Calibri"/>
                <a:cs typeface="Calibri"/>
              </a:rPr>
              <a:t>Mozartways</a:t>
            </a:r>
            <a:r>
              <a:rPr lang="en-GB" sz="1800" b="0">
                <a:solidFill>
                  <a:schemeClr val="tx1"/>
                </a:solidFill>
                <a:latin typeface="Calibri"/>
                <a:cs typeface="Calibri"/>
              </a:rPr>
              <a:t>, Cultural Route of the Council of Europe</a:t>
            </a:r>
            <a:endParaRPr lang="en-GB" sz="1800">
              <a:solidFill>
                <a:schemeClr val="tx2"/>
              </a:solidFill>
            </a:endParaRPr>
          </a:p>
        </p:txBody>
      </p:sp>
    </p:spTree>
    <p:extLst>
      <p:ext uri="{BB962C8B-B14F-4D97-AF65-F5344CB8AC3E}">
        <p14:creationId xmlns:p14="http://schemas.microsoft.com/office/powerpoint/2010/main" val="13538500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9">
            <a:extLst>
              <a:ext uri="{FF2B5EF4-FFF2-40B4-BE49-F238E27FC236}">
                <a16:creationId xmlns:a16="http://schemas.microsoft.com/office/drawing/2014/main" id="{5E1811C7-E7AA-C84D-997D-72EF0E291993}"/>
              </a:ext>
            </a:extLst>
          </p:cNvPr>
          <p:cNvSpPr>
            <a:spLocks noGrp="1"/>
          </p:cNvSpPr>
          <p:nvPr>
            <p:ph type="title"/>
          </p:nvPr>
        </p:nvSpPr>
        <p:spPr>
          <a:xfrm>
            <a:off x="515999" y="711415"/>
            <a:ext cx="7966263" cy="1260000"/>
          </a:xfrm>
        </p:spPr>
        <p:txBody>
          <a:bodyPr>
            <a:normAutofit/>
          </a:bodyPr>
          <a:lstStyle/>
          <a:p>
            <a:pPr>
              <a:lnSpc>
                <a:spcPct val="120000"/>
              </a:lnSpc>
            </a:pPr>
            <a:r>
              <a:rPr lang="en-GB"/>
              <a:t>Booster</a:t>
            </a:r>
          </a:p>
        </p:txBody>
      </p:sp>
      <p:sp>
        <p:nvSpPr>
          <p:cNvPr id="9" name="TextBox 8">
            <a:extLst>
              <a:ext uri="{FF2B5EF4-FFF2-40B4-BE49-F238E27FC236}">
                <a16:creationId xmlns:a16="http://schemas.microsoft.com/office/drawing/2014/main" id="{8B97AF90-0A2A-F14E-AE04-8BA9064538AC}"/>
              </a:ext>
            </a:extLst>
          </p:cNvPr>
          <p:cNvSpPr txBox="1"/>
          <p:nvPr/>
        </p:nvSpPr>
        <p:spPr>
          <a:xfrm>
            <a:off x="1906766" y="361278"/>
            <a:ext cx="4629665" cy="276999"/>
          </a:xfrm>
          <a:prstGeom prst="rect">
            <a:avLst/>
          </a:prstGeom>
          <a:noFill/>
        </p:spPr>
        <p:txBody>
          <a:bodyPr wrap="square" rtlCol="0">
            <a:spAutoFit/>
          </a:bodyPr>
          <a:lstStyle/>
          <a:p>
            <a:r>
              <a:rPr lang="en-GB" sz="1200">
                <a:latin typeface="Lucida Console" panose="020B0609040504020204" pitchFamily="49" charset="0"/>
              </a:rPr>
              <a:t>&gt;   REFERENCES</a:t>
            </a:r>
          </a:p>
        </p:txBody>
      </p:sp>
      <p:sp>
        <p:nvSpPr>
          <p:cNvPr id="7" name="Content Placeholder 10">
            <a:extLst>
              <a:ext uri="{FF2B5EF4-FFF2-40B4-BE49-F238E27FC236}">
                <a16:creationId xmlns:a16="http://schemas.microsoft.com/office/drawing/2014/main" id="{5D312D8F-60F0-554F-B3F6-708E45DD8157}"/>
              </a:ext>
            </a:extLst>
          </p:cNvPr>
          <p:cNvSpPr txBox="1">
            <a:spLocks/>
          </p:cNvSpPr>
          <p:nvPr/>
        </p:nvSpPr>
        <p:spPr>
          <a:xfrm>
            <a:off x="515999" y="2224747"/>
            <a:ext cx="11282711" cy="4319999"/>
          </a:xfrm>
          <a:prstGeom prst="rect">
            <a:avLst/>
          </a:prstGeom>
        </p:spPr>
        <p:txBody>
          <a:bodyPr vert="horz" lIns="72000" tIns="36000" rIns="72000" bIns="36000" rtlCol="0" anchor="t">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accent4">
                    <a:lumMod val="10000"/>
                  </a:schemeClr>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accent4">
                    <a:lumMod val="10000"/>
                  </a:schemeClr>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accent4">
                    <a:lumMod val="10000"/>
                  </a:schemeClr>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20000"/>
              </a:lnSpc>
              <a:spcBef>
                <a:spcPts val="500"/>
              </a:spcBef>
              <a:buFont typeface="Arial" panose="020B0604020202020204" pitchFamily="34" charset="0"/>
              <a:buChar char="•"/>
              <a:defRPr sz="2000" kern="1200">
                <a:solidFill>
                  <a:schemeClr val="accent4">
                    <a:lumMod val="10000"/>
                  </a:schemeClr>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20000"/>
              </a:lnSpc>
              <a:spcBef>
                <a:spcPts val="500"/>
              </a:spcBef>
              <a:buFont typeface="Arial" panose="020B0604020202020204" pitchFamily="34" charset="0"/>
              <a:buChar char="•"/>
              <a:defRPr sz="2000" kern="1200">
                <a:solidFill>
                  <a:schemeClr val="accent4">
                    <a:lumMod val="10000"/>
                  </a:schemeClr>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2400" b="1" noProof="0"/>
              <a:t>ICONS is a contracting partner of the Booster, the flagship initiative from the European Commission aimed at boosting impacts from EU funded projects </a:t>
            </a:r>
          </a:p>
          <a:p>
            <a:pPr marL="0" indent="0">
              <a:buNone/>
            </a:pPr>
            <a:r>
              <a:rPr lang="it-IT"/>
              <a:t>BOOSTER </a:t>
            </a:r>
            <a:r>
              <a:rPr lang="it-IT" err="1"/>
              <a:t>provides</a:t>
            </a:r>
            <a:r>
              <a:rPr lang="it-IT"/>
              <a:t> a set of services to EU-</a:t>
            </a:r>
            <a:r>
              <a:rPr lang="it-IT" err="1"/>
              <a:t>funded</a:t>
            </a:r>
            <a:r>
              <a:rPr lang="it-IT"/>
              <a:t> projects, free-of-</a:t>
            </a:r>
            <a:r>
              <a:rPr lang="it-IT" err="1"/>
              <a:t>charge</a:t>
            </a:r>
            <a:r>
              <a:rPr lang="it-IT"/>
              <a:t>, to help navigate the </a:t>
            </a:r>
            <a:r>
              <a:rPr lang="it-IT" err="1"/>
              <a:t>complexities</a:t>
            </a:r>
            <a:r>
              <a:rPr lang="it-IT"/>
              <a:t> of </a:t>
            </a:r>
            <a:r>
              <a:rPr lang="it-IT" err="1"/>
              <a:t>dissemination</a:t>
            </a:r>
            <a:r>
              <a:rPr lang="it-IT"/>
              <a:t> and exploitation.</a:t>
            </a:r>
          </a:p>
          <a:p>
            <a:pPr marL="0" indent="0">
              <a:buNone/>
            </a:pPr>
            <a:r>
              <a:rPr lang="en-GB" noProof="0"/>
              <a:t>ICONS experts deliver mentoring and continuous guidance to beneficiaries of EU funded Horizon Europe, H2020, FP7 projects and other </a:t>
            </a:r>
            <a:r>
              <a:rPr lang="it-IT" b="0" i="0">
                <a:solidFill>
                  <a:srgbClr val="0C1D40"/>
                </a:solidFill>
                <a:effectLst/>
                <a:latin typeface="Public Sans"/>
              </a:rPr>
              <a:t>co-</a:t>
            </a:r>
            <a:r>
              <a:rPr lang="it-IT" b="0" i="0" err="1">
                <a:solidFill>
                  <a:srgbClr val="0C1D40"/>
                </a:solidFill>
                <a:effectLst/>
                <a:latin typeface="Public Sans"/>
              </a:rPr>
              <a:t>funded</a:t>
            </a:r>
            <a:r>
              <a:rPr lang="it-IT" b="0" i="0">
                <a:solidFill>
                  <a:srgbClr val="0C1D40"/>
                </a:solidFill>
                <a:effectLst/>
                <a:latin typeface="Public Sans"/>
              </a:rPr>
              <a:t> </a:t>
            </a:r>
            <a:r>
              <a:rPr lang="it-IT" b="0" i="0" err="1">
                <a:solidFill>
                  <a:srgbClr val="0C1D40"/>
                </a:solidFill>
                <a:effectLst/>
                <a:latin typeface="Public Sans"/>
              </a:rPr>
              <a:t>initiatives</a:t>
            </a:r>
            <a:r>
              <a:rPr lang="it-IT" b="0" i="0">
                <a:solidFill>
                  <a:srgbClr val="0C1D40"/>
                </a:solidFill>
                <a:effectLst/>
                <a:latin typeface="Public Sans"/>
              </a:rPr>
              <a:t> </a:t>
            </a:r>
            <a:r>
              <a:rPr lang="it-IT" b="0" i="0" err="1">
                <a:solidFill>
                  <a:srgbClr val="0C1D40"/>
                </a:solidFill>
                <a:effectLst/>
                <a:latin typeface="Public Sans"/>
              </a:rPr>
              <a:t>within</a:t>
            </a:r>
            <a:r>
              <a:rPr lang="it-IT" b="0" i="0">
                <a:solidFill>
                  <a:srgbClr val="0C1D40"/>
                </a:solidFill>
                <a:effectLst/>
                <a:latin typeface="Public Sans"/>
              </a:rPr>
              <a:t> the </a:t>
            </a:r>
            <a:r>
              <a:rPr lang="it-IT" b="0" i="0" err="1">
                <a:solidFill>
                  <a:srgbClr val="0C1D40"/>
                </a:solidFill>
                <a:effectLst/>
                <a:latin typeface="Public Sans"/>
              </a:rPr>
              <a:t>EC’s</a:t>
            </a:r>
            <a:r>
              <a:rPr lang="it-IT" b="0" i="0">
                <a:solidFill>
                  <a:srgbClr val="0C1D40"/>
                </a:solidFill>
                <a:effectLst/>
                <a:latin typeface="Public Sans"/>
              </a:rPr>
              <a:t> R&amp;I Framework </a:t>
            </a:r>
            <a:r>
              <a:rPr lang="it-IT" b="0" i="0" err="1">
                <a:solidFill>
                  <a:srgbClr val="0C1D40"/>
                </a:solidFill>
                <a:effectLst/>
                <a:latin typeface="Public Sans"/>
              </a:rPr>
              <a:t>Programmes</a:t>
            </a:r>
            <a:r>
              <a:rPr lang="it-IT" b="0" i="0">
                <a:solidFill>
                  <a:srgbClr val="0C1D40"/>
                </a:solidFill>
                <a:effectLst/>
                <a:latin typeface="Public Sans"/>
              </a:rPr>
              <a:t> (</a:t>
            </a:r>
            <a:r>
              <a:rPr lang="it-IT" b="0" i="0" err="1">
                <a:solidFill>
                  <a:srgbClr val="0C1D40"/>
                </a:solidFill>
                <a:effectLst/>
                <a:latin typeface="Public Sans"/>
              </a:rPr>
              <a:t>such</a:t>
            </a:r>
            <a:r>
              <a:rPr lang="it-IT" b="0" i="0">
                <a:solidFill>
                  <a:srgbClr val="0C1D40"/>
                </a:solidFill>
                <a:effectLst/>
                <a:latin typeface="Public Sans"/>
              </a:rPr>
              <a:t> </a:t>
            </a:r>
            <a:r>
              <a:rPr lang="it-IT" b="0" i="0" err="1">
                <a:solidFill>
                  <a:srgbClr val="0C1D40"/>
                </a:solidFill>
                <a:effectLst/>
                <a:latin typeface="Public Sans"/>
              </a:rPr>
              <a:t>as</a:t>
            </a:r>
            <a:r>
              <a:rPr lang="it-IT" b="0" i="0">
                <a:solidFill>
                  <a:srgbClr val="0C1D40"/>
                </a:solidFill>
                <a:effectLst/>
                <a:latin typeface="Public Sans"/>
              </a:rPr>
              <a:t> Joint </a:t>
            </a:r>
            <a:r>
              <a:rPr lang="it-IT" b="0" i="0" err="1">
                <a:solidFill>
                  <a:srgbClr val="0C1D40"/>
                </a:solidFill>
                <a:effectLst/>
                <a:latin typeface="Public Sans"/>
              </a:rPr>
              <a:t>Undertakings</a:t>
            </a:r>
            <a:r>
              <a:rPr lang="it-IT" b="0" i="0">
                <a:solidFill>
                  <a:srgbClr val="0C1D40"/>
                </a:solidFill>
                <a:effectLst/>
                <a:latin typeface="Public Sans"/>
              </a:rPr>
              <a:t>, Partnerships, EIT </a:t>
            </a:r>
            <a:r>
              <a:rPr lang="it-IT" b="0" i="0" err="1">
                <a:solidFill>
                  <a:srgbClr val="0C1D40"/>
                </a:solidFill>
                <a:effectLst/>
                <a:latin typeface="Public Sans"/>
              </a:rPr>
              <a:t>KICs</a:t>
            </a:r>
            <a:r>
              <a:rPr lang="it-IT" b="0" i="0">
                <a:solidFill>
                  <a:srgbClr val="0C1D40"/>
                </a:solidFill>
                <a:effectLst/>
                <a:latin typeface="Public Sans"/>
              </a:rPr>
              <a:t>) </a:t>
            </a:r>
            <a:r>
              <a:rPr lang="en-GB" noProof="0"/>
              <a:t>throughout the BOOSTER pathway, offering support in project communication, dissemination and exploitation strategies. Additionally, ICONS develops tailored cluster dissemination strategy portfolios and creates high-quality audiovisual materials </a:t>
            </a:r>
          </a:p>
          <a:p>
            <a:pPr marL="0" indent="0">
              <a:buNone/>
            </a:pPr>
            <a:r>
              <a:rPr lang="en-GB" u="sng" err="1">
                <a:solidFill>
                  <a:srgbClr val="00EBFF"/>
                </a:solidFill>
              </a:rPr>
              <a:t>www.horizonresultsbooster.eu</a:t>
            </a:r>
            <a:r>
              <a:rPr lang="en-GB" u="sng">
                <a:solidFill>
                  <a:srgbClr val="00EBFF"/>
                </a:solidFill>
              </a:rPr>
              <a:t> </a:t>
            </a:r>
          </a:p>
        </p:txBody>
      </p:sp>
      <p:pic>
        <p:nvPicPr>
          <p:cNvPr id="3" name="Immagine 2" descr="Immagine che contiene schermata, Elementi grafici, grafica, Carattere&#10;&#10;Descrizione generata automaticamente">
            <a:extLst>
              <a:ext uri="{FF2B5EF4-FFF2-40B4-BE49-F238E27FC236}">
                <a16:creationId xmlns:a16="http://schemas.microsoft.com/office/drawing/2014/main" id="{A3FDDDC4-3BD5-DBBF-FAB1-15C759A3882F}"/>
              </a:ext>
            </a:extLst>
          </p:cNvPr>
          <p:cNvPicPr>
            <a:picLocks noChangeAspect="1"/>
          </p:cNvPicPr>
          <p:nvPr/>
        </p:nvPicPr>
        <p:blipFill>
          <a:blip r:embed="rId2"/>
          <a:stretch>
            <a:fillRect/>
          </a:stretch>
        </p:blipFill>
        <p:spPr>
          <a:xfrm>
            <a:off x="8728088" y="760843"/>
            <a:ext cx="2565400" cy="431800"/>
          </a:xfrm>
          <a:prstGeom prst="rect">
            <a:avLst/>
          </a:prstGeom>
        </p:spPr>
      </p:pic>
    </p:spTree>
    <p:extLst>
      <p:ext uri="{BB962C8B-B14F-4D97-AF65-F5344CB8AC3E}">
        <p14:creationId xmlns:p14="http://schemas.microsoft.com/office/powerpoint/2010/main" val="359975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87250-93B9-B249-BCF8-71AA76389DE5}"/>
              </a:ext>
            </a:extLst>
          </p:cNvPr>
          <p:cNvSpPr>
            <a:spLocks noGrp="1"/>
          </p:cNvSpPr>
          <p:nvPr>
            <p:ph type="title"/>
          </p:nvPr>
        </p:nvSpPr>
        <p:spPr>
          <a:xfrm>
            <a:off x="516000" y="248218"/>
            <a:ext cx="11160000" cy="1260000"/>
          </a:xfrm>
        </p:spPr>
        <p:txBody>
          <a:bodyPr anchor="b">
            <a:normAutofit/>
          </a:bodyPr>
          <a:lstStyle/>
          <a:p>
            <a:r>
              <a:rPr lang="en-GB"/>
              <a:t>About us</a:t>
            </a:r>
          </a:p>
        </p:txBody>
      </p:sp>
      <p:sp>
        <p:nvSpPr>
          <p:cNvPr id="4" name="Content Placeholder 3">
            <a:extLst>
              <a:ext uri="{FF2B5EF4-FFF2-40B4-BE49-F238E27FC236}">
                <a16:creationId xmlns:a16="http://schemas.microsoft.com/office/drawing/2014/main" id="{9DD7F459-7F16-F044-B16B-39DC24059BB6}"/>
              </a:ext>
            </a:extLst>
          </p:cNvPr>
          <p:cNvSpPr>
            <a:spLocks noGrp="1"/>
          </p:cNvSpPr>
          <p:nvPr>
            <p:ph idx="1"/>
          </p:nvPr>
        </p:nvSpPr>
        <p:spPr>
          <a:xfrm>
            <a:off x="516000" y="1508218"/>
            <a:ext cx="11160000" cy="968452"/>
          </a:xfrm>
        </p:spPr>
        <p:txBody>
          <a:bodyPr>
            <a:normAutofit/>
          </a:bodyPr>
          <a:lstStyle/>
          <a:p>
            <a:pPr marL="0" indent="0"/>
            <a:r>
              <a:rPr lang="en-GB"/>
              <a:t>ICONS boosts research impacts on society via public communication, social and business innovation</a:t>
            </a:r>
          </a:p>
          <a:p>
            <a:pPr marL="0" indent="0">
              <a:buNone/>
            </a:pPr>
            <a:endParaRPr lang="en-GB"/>
          </a:p>
        </p:txBody>
      </p:sp>
      <p:sp>
        <p:nvSpPr>
          <p:cNvPr id="7" name="Content Placeholder 6">
            <a:extLst>
              <a:ext uri="{FF2B5EF4-FFF2-40B4-BE49-F238E27FC236}">
                <a16:creationId xmlns:a16="http://schemas.microsoft.com/office/drawing/2014/main" id="{3B19D21B-13E4-C742-81C4-E8A0ED88B595}"/>
              </a:ext>
            </a:extLst>
          </p:cNvPr>
          <p:cNvSpPr>
            <a:spLocks noGrp="1"/>
          </p:cNvSpPr>
          <p:nvPr>
            <p:ph idx="10"/>
          </p:nvPr>
        </p:nvSpPr>
        <p:spPr>
          <a:xfrm>
            <a:off x="559633" y="2476670"/>
            <a:ext cx="11160000" cy="3745184"/>
          </a:xfrm>
        </p:spPr>
        <p:txBody>
          <a:bodyPr>
            <a:noAutofit/>
          </a:bodyPr>
          <a:lstStyle/>
          <a:p>
            <a:pPr marL="0" indent="0">
              <a:buNone/>
            </a:pPr>
            <a:r>
              <a:rPr lang="en-GB" noProof="0">
                <a:latin typeface="Calibri"/>
                <a:cs typeface="Calibri"/>
              </a:rPr>
              <a:t>ICONS is a key </a:t>
            </a:r>
            <a:r>
              <a:rPr lang="en-GB">
                <a:latin typeface="Calibri"/>
                <a:cs typeface="Calibri"/>
              </a:rPr>
              <a:t>strategic partner in EU-funded Research &amp; Innovation projects. We specialize in designing and implementing communication, dissemination, social and business innovation strategies, while measuring their impact through innovative indicators.  </a:t>
            </a:r>
          </a:p>
          <a:p>
            <a:pPr marL="0" indent="0">
              <a:buNone/>
            </a:pPr>
            <a:r>
              <a:rPr lang="en-GB">
                <a:latin typeface="Calibri"/>
                <a:cs typeface="Calibri"/>
              </a:rPr>
              <a:t>Since our founding in 1999, we have successfully contributed to over 130 EU-funded projects and various service contracts for the European Commission, among them the Horizon Results Booster, the EU flagship initiative by DG Research, acknowledging ICONS’ long-lasting experience. </a:t>
            </a:r>
          </a:p>
          <a:p>
            <a:pPr marL="0" indent="0">
              <a:buNone/>
            </a:pPr>
            <a:r>
              <a:rPr lang="en-GB">
                <a:latin typeface="Calibri"/>
                <a:cs typeface="Calibri"/>
              </a:rPr>
              <a:t>ICONS also supports philanthropic projects actively promoting the creation of a new cultural development model involving citizens, companies, public authorities and society at large.</a:t>
            </a:r>
          </a:p>
        </p:txBody>
      </p:sp>
    </p:spTree>
    <p:extLst>
      <p:ext uri="{BB962C8B-B14F-4D97-AF65-F5344CB8AC3E}">
        <p14:creationId xmlns:p14="http://schemas.microsoft.com/office/powerpoint/2010/main" val="15980593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9">
            <a:extLst>
              <a:ext uri="{FF2B5EF4-FFF2-40B4-BE49-F238E27FC236}">
                <a16:creationId xmlns:a16="http://schemas.microsoft.com/office/drawing/2014/main" id="{C0B492F7-177D-3C4E-8B1A-AC32273281F4}"/>
              </a:ext>
            </a:extLst>
          </p:cNvPr>
          <p:cNvSpPr>
            <a:spLocks noGrp="1"/>
          </p:cNvSpPr>
          <p:nvPr>
            <p:ph type="title"/>
          </p:nvPr>
        </p:nvSpPr>
        <p:spPr>
          <a:xfrm>
            <a:off x="495145" y="105939"/>
            <a:ext cx="11160005" cy="1226760"/>
          </a:xfrm>
        </p:spPr>
        <p:txBody>
          <a:bodyPr>
            <a:normAutofit/>
          </a:bodyPr>
          <a:lstStyle/>
          <a:p>
            <a:pPr>
              <a:lnSpc>
                <a:spcPct val="120000"/>
              </a:lnSpc>
            </a:pPr>
            <a:r>
              <a:rPr lang="en-GB"/>
              <a:t>Research domains covered by ICONS</a:t>
            </a:r>
          </a:p>
        </p:txBody>
      </p:sp>
      <p:sp>
        <p:nvSpPr>
          <p:cNvPr id="8" name="Rectangle 1">
            <a:extLst>
              <a:ext uri="{FF2B5EF4-FFF2-40B4-BE49-F238E27FC236}">
                <a16:creationId xmlns:a16="http://schemas.microsoft.com/office/drawing/2014/main" id="{43DC2A92-FCD7-A241-A53E-8D0C798A6A8F}"/>
              </a:ext>
            </a:extLst>
          </p:cNvPr>
          <p:cNvSpPr/>
          <p:nvPr/>
        </p:nvSpPr>
        <p:spPr>
          <a:xfrm>
            <a:off x="7973" y="1578078"/>
            <a:ext cx="12192000" cy="53179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Box 22">
            <a:extLst>
              <a:ext uri="{FF2B5EF4-FFF2-40B4-BE49-F238E27FC236}">
                <a16:creationId xmlns:a16="http://schemas.microsoft.com/office/drawing/2014/main" id="{1C28E5FF-2985-F14B-8216-DFD432102657}"/>
              </a:ext>
            </a:extLst>
          </p:cNvPr>
          <p:cNvSpPr txBox="1">
            <a:spLocks noChangeArrowheads="1"/>
          </p:cNvSpPr>
          <p:nvPr/>
        </p:nvSpPr>
        <p:spPr bwMode="auto">
          <a:xfrm>
            <a:off x="5332278" y="2830898"/>
            <a:ext cx="2114176" cy="7078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rgbClr val="2B6CA3"/>
                </a:solidFill>
                <a:latin typeface="Calibri Light" panose="020F0302020204030204" pitchFamily="34" charset="0"/>
              </a:defRPr>
            </a:lvl1pPr>
            <a:lvl2pPr marL="742950" indent="-285750">
              <a:lnSpc>
                <a:spcPct val="90000"/>
              </a:lnSpc>
              <a:spcBef>
                <a:spcPts val="500"/>
              </a:spcBef>
              <a:buFont typeface="Arial" panose="020B0604020202020204" pitchFamily="34" charset="0"/>
              <a:buChar char="•"/>
              <a:defRPr sz="2400">
                <a:solidFill>
                  <a:srgbClr val="2B6CA3"/>
                </a:solidFill>
                <a:latin typeface="Calibri Light" panose="020F0302020204030204" pitchFamily="34" charset="0"/>
              </a:defRPr>
            </a:lvl2pPr>
            <a:lvl3pPr marL="1143000" indent="-228600">
              <a:lnSpc>
                <a:spcPct val="90000"/>
              </a:lnSpc>
              <a:spcBef>
                <a:spcPts val="500"/>
              </a:spcBef>
              <a:buFont typeface="Arial" panose="020B0604020202020204" pitchFamily="34" charset="0"/>
              <a:buChar char="•"/>
              <a:defRPr sz="2000">
                <a:solidFill>
                  <a:srgbClr val="2B6CA3"/>
                </a:solidFill>
                <a:latin typeface="Calibri Light" panose="020F0302020204030204" pitchFamily="34" charset="0"/>
              </a:defRPr>
            </a:lvl3pPr>
            <a:lvl4pPr marL="1600200" indent="-228600">
              <a:lnSpc>
                <a:spcPct val="90000"/>
              </a:lnSpc>
              <a:spcBef>
                <a:spcPts val="500"/>
              </a:spcBef>
              <a:buFont typeface="Arial" panose="020B0604020202020204" pitchFamily="34" charset="0"/>
              <a:buChar char="•"/>
              <a:defRPr>
                <a:solidFill>
                  <a:srgbClr val="2B6CA3"/>
                </a:solidFill>
                <a:latin typeface="Calibri Light" panose="020F0302020204030204" pitchFamily="34" charset="0"/>
              </a:defRPr>
            </a:lvl4pPr>
            <a:lvl5pPr marL="2057400" indent="-228600">
              <a:lnSpc>
                <a:spcPct val="90000"/>
              </a:lnSpc>
              <a:spcBef>
                <a:spcPts val="500"/>
              </a:spcBef>
              <a:buFont typeface="Arial" panose="020B0604020202020204" pitchFamily="34" charset="0"/>
              <a:buChar char="•"/>
              <a:defRPr>
                <a:solidFill>
                  <a:srgbClr val="2B6CA3"/>
                </a:solidFill>
                <a:latin typeface="Calibri Light" panose="020F03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2B6CA3"/>
                </a:solidFill>
                <a:latin typeface="Calibri Light" panose="020F03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2B6CA3"/>
                </a:solidFill>
                <a:latin typeface="Calibri Light" panose="020F03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2B6CA3"/>
                </a:solidFill>
                <a:latin typeface="Calibri Light" panose="020F03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2B6CA3"/>
                </a:solidFill>
                <a:latin typeface="Calibri Light" panose="020F0302020204030204" pitchFamily="34" charset="0"/>
              </a:defRPr>
            </a:lvl9pPr>
          </a:lstStyle>
          <a:p>
            <a:pPr>
              <a:lnSpc>
                <a:spcPct val="100000"/>
              </a:lnSpc>
              <a:spcBef>
                <a:spcPct val="0"/>
              </a:spcBef>
              <a:buFontTx/>
              <a:buNone/>
            </a:pPr>
            <a:r>
              <a:rPr lang="it-IT" altLang="en-US" sz="2000" b="1">
                <a:solidFill>
                  <a:schemeClr val="bg1"/>
                </a:solidFill>
                <a:latin typeface="+mj-lt"/>
                <a:cs typeface="Calibri Light" panose="020F0302020204030204" pitchFamily="34" charset="0"/>
              </a:rPr>
              <a:t>Energy &amp; </a:t>
            </a:r>
            <a:r>
              <a:rPr lang="it-IT" altLang="en-US" sz="2000" b="1" err="1">
                <a:solidFill>
                  <a:schemeClr val="bg1"/>
                </a:solidFill>
                <a:latin typeface="+mj-lt"/>
                <a:cs typeface="Calibri Light" panose="020F0302020204030204" pitchFamily="34" charset="0"/>
              </a:rPr>
              <a:t>renewables</a:t>
            </a:r>
            <a:r>
              <a:rPr lang="it-IT" altLang="en-US" sz="2000" b="1">
                <a:solidFill>
                  <a:schemeClr val="bg1"/>
                </a:solidFill>
                <a:latin typeface="+mj-lt"/>
                <a:cs typeface="Calibri Light" panose="020F0302020204030204" pitchFamily="34" charset="0"/>
              </a:rPr>
              <a:t> </a:t>
            </a:r>
            <a:endParaRPr lang="en-GB" altLang="en-US" sz="2000" b="1">
              <a:solidFill>
                <a:schemeClr val="bg1"/>
              </a:solidFill>
              <a:latin typeface="+mj-lt"/>
              <a:cs typeface="Calibri Light" panose="020F0302020204030204" pitchFamily="34" charset="0"/>
            </a:endParaRPr>
          </a:p>
        </p:txBody>
      </p:sp>
      <p:sp>
        <p:nvSpPr>
          <p:cNvPr id="10" name="TextBox 23">
            <a:extLst>
              <a:ext uri="{FF2B5EF4-FFF2-40B4-BE49-F238E27FC236}">
                <a16:creationId xmlns:a16="http://schemas.microsoft.com/office/drawing/2014/main" id="{466E2F34-67E1-7D42-B912-144ED40564DA}"/>
              </a:ext>
            </a:extLst>
          </p:cNvPr>
          <p:cNvSpPr txBox="1">
            <a:spLocks noChangeArrowheads="1"/>
          </p:cNvSpPr>
          <p:nvPr/>
        </p:nvSpPr>
        <p:spPr bwMode="auto">
          <a:xfrm>
            <a:off x="1371925" y="1930414"/>
            <a:ext cx="247535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rgbClr val="2B6CA3"/>
                </a:solidFill>
                <a:latin typeface="Calibri Light" panose="020F0302020204030204" pitchFamily="34" charset="0"/>
              </a:defRPr>
            </a:lvl1pPr>
            <a:lvl2pPr marL="742950" indent="-285750">
              <a:lnSpc>
                <a:spcPct val="90000"/>
              </a:lnSpc>
              <a:spcBef>
                <a:spcPts val="500"/>
              </a:spcBef>
              <a:buFont typeface="Arial" panose="020B0604020202020204" pitchFamily="34" charset="0"/>
              <a:buChar char="•"/>
              <a:defRPr sz="2400">
                <a:solidFill>
                  <a:srgbClr val="2B6CA3"/>
                </a:solidFill>
                <a:latin typeface="Calibri Light" panose="020F0302020204030204" pitchFamily="34" charset="0"/>
              </a:defRPr>
            </a:lvl2pPr>
            <a:lvl3pPr marL="1143000" indent="-228600">
              <a:lnSpc>
                <a:spcPct val="90000"/>
              </a:lnSpc>
              <a:spcBef>
                <a:spcPts val="500"/>
              </a:spcBef>
              <a:buFont typeface="Arial" panose="020B0604020202020204" pitchFamily="34" charset="0"/>
              <a:buChar char="•"/>
              <a:defRPr sz="2000">
                <a:solidFill>
                  <a:srgbClr val="2B6CA3"/>
                </a:solidFill>
                <a:latin typeface="Calibri Light" panose="020F0302020204030204" pitchFamily="34" charset="0"/>
              </a:defRPr>
            </a:lvl3pPr>
            <a:lvl4pPr marL="1600200" indent="-228600">
              <a:lnSpc>
                <a:spcPct val="90000"/>
              </a:lnSpc>
              <a:spcBef>
                <a:spcPts val="500"/>
              </a:spcBef>
              <a:buFont typeface="Arial" panose="020B0604020202020204" pitchFamily="34" charset="0"/>
              <a:buChar char="•"/>
              <a:defRPr>
                <a:solidFill>
                  <a:srgbClr val="2B6CA3"/>
                </a:solidFill>
                <a:latin typeface="Calibri Light" panose="020F0302020204030204" pitchFamily="34" charset="0"/>
              </a:defRPr>
            </a:lvl4pPr>
            <a:lvl5pPr marL="2057400" indent="-228600">
              <a:lnSpc>
                <a:spcPct val="90000"/>
              </a:lnSpc>
              <a:spcBef>
                <a:spcPts val="500"/>
              </a:spcBef>
              <a:buFont typeface="Arial" panose="020B0604020202020204" pitchFamily="34" charset="0"/>
              <a:buChar char="•"/>
              <a:defRPr>
                <a:solidFill>
                  <a:srgbClr val="2B6CA3"/>
                </a:solidFill>
                <a:latin typeface="Calibri Light" panose="020F03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2B6CA3"/>
                </a:solidFill>
                <a:latin typeface="Calibri Light" panose="020F03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2B6CA3"/>
                </a:solidFill>
                <a:latin typeface="Calibri Light" panose="020F03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2B6CA3"/>
                </a:solidFill>
                <a:latin typeface="Calibri Light" panose="020F03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2B6CA3"/>
                </a:solidFill>
                <a:latin typeface="Calibri Light" panose="020F0302020204030204" pitchFamily="34" charset="0"/>
              </a:defRPr>
            </a:lvl9pPr>
          </a:lstStyle>
          <a:p>
            <a:pPr>
              <a:lnSpc>
                <a:spcPct val="100000"/>
              </a:lnSpc>
              <a:spcBef>
                <a:spcPct val="0"/>
              </a:spcBef>
              <a:buFontTx/>
              <a:buNone/>
            </a:pPr>
            <a:r>
              <a:rPr lang="it-IT" altLang="en-US" sz="2000" b="1">
                <a:solidFill>
                  <a:schemeClr val="bg1"/>
                </a:solidFill>
                <a:latin typeface="+mj-lt"/>
                <a:cs typeface="Calibri Light" panose="020F0302020204030204" pitchFamily="34" charset="0"/>
              </a:rPr>
              <a:t>Cities &amp; Communities</a:t>
            </a:r>
            <a:endParaRPr lang="en-GB" altLang="en-US" sz="2000" b="1">
              <a:solidFill>
                <a:schemeClr val="bg1"/>
              </a:solidFill>
              <a:latin typeface="+mj-lt"/>
              <a:cs typeface="Calibri Light" panose="020F0302020204030204" pitchFamily="34" charset="0"/>
            </a:endParaRPr>
          </a:p>
        </p:txBody>
      </p:sp>
      <p:pic>
        <p:nvPicPr>
          <p:cNvPr id="11" name="Graphic 29" descr="Open hand with plant">
            <a:extLst>
              <a:ext uri="{FF2B5EF4-FFF2-40B4-BE49-F238E27FC236}">
                <a16:creationId xmlns:a16="http://schemas.microsoft.com/office/drawing/2014/main" id="{87D0CE39-A29D-2741-9D05-97BE936582D4}"/>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499852" y="4946169"/>
            <a:ext cx="722591" cy="722591"/>
          </a:xfrm>
          <a:prstGeom prst="rect">
            <a:avLst/>
          </a:prstGeom>
        </p:spPr>
      </p:pic>
      <p:pic>
        <p:nvPicPr>
          <p:cNvPr id="12" name="Graphic 33" descr="City">
            <a:extLst>
              <a:ext uri="{FF2B5EF4-FFF2-40B4-BE49-F238E27FC236}">
                <a16:creationId xmlns:a16="http://schemas.microsoft.com/office/drawing/2014/main" id="{4B71619B-C460-8641-8174-8E83FDC4CED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16544" y="1638288"/>
            <a:ext cx="868571" cy="868571"/>
          </a:xfrm>
          <a:prstGeom prst="rect">
            <a:avLst/>
          </a:prstGeom>
        </p:spPr>
      </p:pic>
      <p:pic>
        <p:nvPicPr>
          <p:cNvPr id="13" name="Graphic 43" descr="Sostenibilità con riempimento a tinta unita">
            <a:extLst>
              <a:ext uri="{FF2B5EF4-FFF2-40B4-BE49-F238E27FC236}">
                <a16:creationId xmlns:a16="http://schemas.microsoft.com/office/drawing/2014/main" id="{6C0C229F-9D14-4E49-A9B8-C69E168C11DB}"/>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4426182" y="2814850"/>
            <a:ext cx="722591" cy="722591"/>
          </a:xfrm>
          <a:prstGeom prst="rect">
            <a:avLst/>
          </a:prstGeom>
        </p:spPr>
      </p:pic>
      <p:sp>
        <p:nvSpPr>
          <p:cNvPr id="14" name="TextBox 60">
            <a:extLst>
              <a:ext uri="{FF2B5EF4-FFF2-40B4-BE49-F238E27FC236}">
                <a16:creationId xmlns:a16="http://schemas.microsoft.com/office/drawing/2014/main" id="{E45D9900-67F6-0D4A-B3EF-2B8B4F80767E}"/>
              </a:ext>
            </a:extLst>
          </p:cNvPr>
          <p:cNvSpPr txBox="1">
            <a:spLocks noChangeArrowheads="1"/>
          </p:cNvSpPr>
          <p:nvPr/>
        </p:nvSpPr>
        <p:spPr bwMode="auto">
          <a:xfrm>
            <a:off x="5445315" y="5092020"/>
            <a:ext cx="1504451"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rgbClr val="2B6CA3"/>
                </a:solidFill>
                <a:latin typeface="Calibri Light" panose="020F0302020204030204" pitchFamily="34" charset="0"/>
              </a:defRPr>
            </a:lvl1pPr>
            <a:lvl2pPr marL="742950" indent="-285750">
              <a:lnSpc>
                <a:spcPct val="90000"/>
              </a:lnSpc>
              <a:spcBef>
                <a:spcPts val="500"/>
              </a:spcBef>
              <a:buFont typeface="Arial" panose="020B0604020202020204" pitchFamily="34" charset="0"/>
              <a:buChar char="•"/>
              <a:defRPr sz="2400">
                <a:solidFill>
                  <a:srgbClr val="2B6CA3"/>
                </a:solidFill>
                <a:latin typeface="Calibri Light" panose="020F0302020204030204" pitchFamily="34" charset="0"/>
              </a:defRPr>
            </a:lvl2pPr>
            <a:lvl3pPr marL="1143000" indent="-228600">
              <a:lnSpc>
                <a:spcPct val="90000"/>
              </a:lnSpc>
              <a:spcBef>
                <a:spcPts val="500"/>
              </a:spcBef>
              <a:buFont typeface="Arial" panose="020B0604020202020204" pitchFamily="34" charset="0"/>
              <a:buChar char="•"/>
              <a:defRPr sz="2000">
                <a:solidFill>
                  <a:srgbClr val="2B6CA3"/>
                </a:solidFill>
                <a:latin typeface="Calibri Light" panose="020F0302020204030204" pitchFamily="34" charset="0"/>
              </a:defRPr>
            </a:lvl3pPr>
            <a:lvl4pPr marL="1600200" indent="-228600">
              <a:lnSpc>
                <a:spcPct val="90000"/>
              </a:lnSpc>
              <a:spcBef>
                <a:spcPts val="500"/>
              </a:spcBef>
              <a:buFont typeface="Arial" panose="020B0604020202020204" pitchFamily="34" charset="0"/>
              <a:buChar char="•"/>
              <a:defRPr>
                <a:solidFill>
                  <a:srgbClr val="2B6CA3"/>
                </a:solidFill>
                <a:latin typeface="Calibri Light" panose="020F0302020204030204" pitchFamily="34" charset="0"/>
              </a:defRPr>
            </a:lvl4pPr>
            <a:lvl5pPr marL="2057400" indent="-228600">
              <a:lnSpc>
                <a:spcPct val="90000"/>
              </a:lnSpc>
              <a:spcBef>
                <a:spcPts val="500"/>
              </a:spcBef>
              <a:buFont typeface="Arial" panose="020B0604020202020204" pitchFamily="34" charset="0"/>
              <a:buChar char="•"/>
              <a:defRPr>
                <a:solidFill>
                  <a:srgbClr val="2B6CA3"/>
                </a:solidFill>
                <a:latin typeface="Calibri Light" panose="020F03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2B6CA3"/>
                </a:solidFill>
                <a:latin typeface="Calibri Light" panose="020F03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2B6CA3"/>
                </a:solidFill>
                <a:latin typeface="Calibri Light" panose="020F03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2B6CA3"/>
                </a:solidFill>
                <a:latin typeface="Calibri Light" panose="020F03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2B6CA3"/>
                </a:solidFill>
                <a:latin typeface="Calibri Light" panose="020F0302020204030204" pitchFamily="34" charset="0"/>
              </a:defRPr>
            </a:lvl9pPr>
          </a:lstStyle>
          <a:p>
            <a:pPr>
              <a:lnSpc>
                <a:spcPct val="100000"/>
              </a:lnSpc>
              <a:spcBef>
                <a:spcPct val="0"/>
              </a:spcBef>
              <a:buFontTx/>
              <a:buNone/>
            </a:pPr>
            <a:r>
              <a:rPr lang="it-IT" altLang="en-US" sz="2000" b="1" err="1">
                <a:solidFill>
                  <a:schemeClr val="bg1"/>
                </a:solidFill>
                <a:latin typeface="+mj-lt"/>
                <a:cs typeface="Calibri Light" panose="020F0302020204030204" pitchFamily="34" charset="0"/>
              </a:rPr>
              <a:t>Bioeconomy</a:t>
            </a:r>
            <a:endParaRPr lang="en-GB" altLang="en-US" sz="2000" b="1">
              <a:solidFill>
                <a:schemeClr val="bg1"/>
              </a:solidFill>
              <a:latin typeface="+mj-lt"/>
              <a:cs typeface="Calibri Light" panose="020F0302020204030204" pitchFamily="34" charset="0"/>
            </a:endParaRPr>
          </a:p>
        </p:txBody>
      </p:sp>
      <p:sp>
        <p:nvSpPr>
          <p:cNvPr id="15" name="TextBox 61">
            <a:extLst>
              <a:ext uri="{FF2B5EF4-FFF2-40B4-BE49-F238E27FC236}">
                <a16:creationId xmlns:a16="http://schemas.microsoft.com/office/drawing/2014/main" id="{0E16F0AB-365F-5841-B8A4-3C361F44FDE1}"/>
              </a:ext>
            </a:extLst>
          </p:cNvPr>
          <p:cNvSpPr txBox="1">
            <a:spLocks noChangeArrowheads="1"/>
          </p:cNvSpPr>
          <p:nvPr/>
        </p:nvSpPr>
        <p:spPr bwMode="auto">
          <a:xfrm>
            <a:off x="1408264" y="4101893"/>
            <a:ext cx="1139543"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rgbClr val="2B6CA3"/>
                </a:solidFill>
                <a:latin typeface="Calibri Light" panose="020F0302020204030204" pitchFamily="34" charset="0"/>
              </a:defRPr>
            </a:lvl1pPr>
            <a:lvl2pPr marL="742950" indent="-285750">
              <a:lnSpc>
                <a:spcPct val="90000"/>
              </a:lnSpc>
              <a:spcBef>
                <a:spcPts val="500"/>
              </a:spcBef>
              <a:buFont typeface="Arial" panose="020B0604020202020204" pitchFamily="34" charset="0"/>
              <a:buChar char="•"/>
              <a:defRPr sz="2400">
                <a:solidFill>
                  <a:srgbClr val="2B6CA3"/>
                </a:solidFill>
                <a:latin typeface="Calibri Light" panose="020F0302020204030204" pitchFamily="34" charset="0"/>
              </a:defRPr>
            </a:lvl2pPr>
            <a:lvl3pPr marL="1143000" indent="-228600">
              <a:lnSpc>
                <a:spcPct val="90000"/>
              </a:lnSpc>
              <a:spcBef>
                <a:spcPts val="500"/>
              </a:spcBef>
              <a:buFont typeface="Arial" panose="020B0604020202020204" pitchFamily="34" charset="0"/>
              <a:buChar char="•"/>
              <a:defRPr sz="2000">
                <a:solidFill>
                  <a:srgbClr val="2B6CA3"/>
                </a:solidFill>
                <a:latin typeface="Calibri Light" panose="020F0302020204030204" pitchFamily="34" charset="0"/>
              </a:defRPr>
            </a:lvl3pPr>
            <a:lvl4pPr marL="1600200" indent="-228600">
              <a:lnSpc>
                <a:spcPct val="90000"/>
              </a:lnSpc>
              <a:spcBef>
                <a:spcPts val="500"/>
              </a:spcBef>
              <a:buFont typeface="Arial" panose="020B0604020202020204" pitchFamily="34" charset="0"/>
              <a:buChar char="•"/>
              <a:defRPr>
                <a:solidFill>
                  <a:srgbClr val="2B6CA3"/>
                </a:solidFill>
                <a:latin typeface="Calibri Light" panose="020F0302020204030204" pitchFamily="34" charset="0"/>
              </a:defRPr>
            </a:lvl4pPr>
            <a:lvl5pPr marL="2057400" indent="-228600">
              <a:lnSpc>
                <a:spcPct val="90000"/>
              </a:lnSpc>
              <a:spcBef>
                <a:spcPts val="500"/>
              </a:spcBef>
              <a:buFont typeface="Arial" panose="020B0604020202020204" pitchFamily="34" charset="0"/>
              <a:buChar char="•"/>
              <a:defRPr>
                <a:solidFill>
                  <a:srgbClr val="2B6CA3"/>
                </a:solidFill>
                <a:latin typeface="Calibri Light" panose="020F03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2B6CA3"/>
                </a:solidFill>
                <a:latin typeface="Calibri Light" panose="020F03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2B6CA3"/>
                </a:solidFill>
                <a:latin typeface="Calibri Light" panose="020F03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2B6CA3"/>
                </a:solidFill>
                <a:latin typeface="Calibri Light" panose="020F03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2B6CA3"/>
                </a:solidFill>
                <a:latin typeface="Calibri Light" panose="020F0302020204030204" pitchFamily="34" charset="0"/>
              </a:defRPr>
            </a:lvl9pPr>
          </a:lstStyle>
          <a:p>
            <a:pPr>
              <a:lnSpc>
                <a:spcPct val="100000"/>
              </a:lnSpc>
              <a:spcBef>
                <a:spcPct val="0"/>
              </a:spcBef>
              <a:buFontTx/>
              <a:buNone/>
            </a:pPr>
            <a:r>
              <a:rPr lang="it-IT" altLang="en-US" sz="2000" b="1" err="1">
                <a:solidFill>
                  <a:schemeClr val="bg1"/>
                </a:solidFill>
                <a:latin typeface="+mj-lt"/>
                <a:cs typeface="Calibri Light" panose="020F0302020204030204" pitchFamily="34" charset="0"/>
              </a:rPr>
              <a:t>Batteries</a:t>
            </a:r>
            <a:endParaRPr lang="en-GB" altLang="en-US" sz="2000" b="1">
              <a:solidFill>
                <a:schemeClr val="bg1"/>
              </a:solidFill>
              <a:latin typeface="+mj-lt"/>
              <a:cs typeface="Calibri Light" panose="020F0302020204030204" pitchFamily="34" charset="0"/>
            </a:endParaRPr>
          </a:p>
        </p:txBody>
      </p:sp>
      <p:sp>
        <p:nvSpPr>
          <p:cNvPr id="17" name="TextBox 63">
            <a:extLst>
              <a:ext uri="{FF2B5EF4-FFF2-40B4-BE49-F238E27FC236}">
                <a16:creationId xmlns:a16="http://schemas.microsoft.com/office/drawing/2014/main" id="{252EFEFE-0EAF-8E4C-9339-2FB82C28B0FB}"/>
              </a:ext>
            </a:extLst>
          </p:cNvPr>
          <p:cNvSpPr txBox="1">
            <a:spLocks noChangeArrowheads="1"/>
          </p:cNvSpPr>
          <p:nvPr/>
        </p:nvSpPr>
        <p:spPr bwMode="auto">
          <a:xfrm>
            <a:off x="5327730" y="1895316"/>
            <a:ext cx="95237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rgbClr val="2B6CA3"/>
                </a:solidFill>
                <a:latin typeface="Calibri Light" panose="020F0302020204030204" pitchFamily="34" charset="0"/>
              </a:defRPr>
            </a:lvl1pPr>
            <a:lvl2pPr marL="742950" indent="-285750">
              <a:lnSpc>
                <a:spcPct val="90000"/>
              </a:lnSpc>
              <a:spcBef>
                <a:spcPts val="500"/>
              </a:spcBef>
              <a:buFont typeface="Arial" panose="020B0604020202020204" pitchFamily="34" charset="0"/>
              <a:buChar char="•"/>
              <a:defRPr sz="2400">
                <a:solidFill>
                  <a:srgbClr val="2B6CA3"/>
                </a:solidFill>
                <a:latin typeface="Calibri Light" panose="020F0302020204030204" pitchFamily="34" charset="0"/>
              </a:defRPr>
            </a:lvl2pPr>
            <a:lvl3pPr marL="1143000" indent="-228600">
              <a:lnSpc>
                <a:spcPct val="90000"/>
              </a:lnSpc>
              <a:spcBef>
                <a:spcPts val="500"/>
              </a:spcBef>
              <a:buFont typeface="Arial" panose="020B0604020202020204" pitchFamily="34" charset="0"/>
              <a:buChar char="•"/>
              <a:defRPr sz="2000">
                <a:solidFill>
                  <a:srgbClr val="2B6CA3"/>
                </a:solidFill>
                <a:latin typeface="Calibri Light" panose="020F0302020204030204" pitchFamily="34" charset="0"/>
              </a:defRPr>
            </a:lvl3pPr>
            <a:lvl4pPr marL="1600200" indent="-228600">
              <a:lnSpc>
                <a:spcPct val="90000"/>
              </a:lnSpc>
              <a:spcBef>
                <a:spcPts val="500"/>
              </a:spcBef>
              <a:buFont typeface="Arial" panose="020B0604020202020204" pitchFamily="34" charset="0"/>
              <a:buChar char="•"/>
              <a:defRPr>
                <a:solidFill>
                  <a:srgbClr val="2B6CA3"/>
                </a:solidFill>
                <a:latin typeface="Calibri Light" panose="020F0302020204030204" pitchFamily="34" charset="0"/>
              </a:defRPr>
            </a:lvl4pPr>
            <a:lvl5pPr marL="2057400" indent="-228600">
              <a:lnSpc>
                <a:spcPct val="90000"/>
              </a:lnSpc>
              <a:spcBef>
                <a:spcPts val="500"/>
              </a:spcBef>
              <a:buFont typeface="Arial" panose="020B0604020202020204" pitchFamily="34" charset="0"/>
              <a:buChar char="•"/>
              <a:defRPr>
                <a:solidFill>
                  <a:srgbClr val="2B6CA3"/>
                </a:solidFill>
                <a:latin typeface="Calibri Light" panose="020F03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2B6CA3"/>
                </a:solidFill>
                <a:latin typeface="Calibri Light" panose="020F03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2B6CA3"/>
                </a:solidFill>
                <a:latin typeface="Calibri Light" panose="020F03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2B6CA3"/>
                </a:solidFill>
                <a:latin typeface="Calibri Light" panose="020F03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2B6CA3"/>
                </a:solidFill>
                <a:latin typeface="Calibri Light" panose="020F0302020204030204" pitchFamily="34" charset="0"/>
              </a:defRPr>
            </a:lvl9pPr>
          </a:lstStyle>
          <a:p>
            <a:pPr>
              <a:lnSpc>
                <a:spcPct val="100000"/>
              </a:lnSpc>
              <a:spcBef>
                <a:spcPct val="0"/>
              </a:spcBef>
              <a:buFontTx/>
              <a:buNone/>
            </a:pPr>
            <a:r>
              <a:rPr lang="it-IT" altLang="en-US" sz="2000" b="1">
                <a:solidFill>
                  <a:schemeClr val="bg1"/>
                </a:solidFill>
                <a:latin typeface="+mj-lt"/>
                <a:cs typeface="Calibri Light" panose="020F0302020204030204" pitchFamily="34" charset="0"/>
              </a:rPr>
              <a:t>Society</a:t>
            </a:r>
            <a:endParaRPr lang="en-GB" altLang="en-US" sz="2000" b="1">
              <a:solidFill>
                <a:schemeClr val="bg1"/>
              </a:solidFill>
              <a:latin typeface="+mj-lt"/>
              <a:cs typeface="Calibri Light" panose="020F0302020204030204" pitchFamily="34" charset="0"/>
            </a:endParaRPr>
          </a:p>
        </p:txBody>
      </p:sp>
      <p:pic>
        <p:nvPicPr>
          <p:cNvPr id="18" name="Graphic 64" descr="Child with balloon">
            <a:extLst>
              <a:ext uri="{FF2B5EF4-FFF2-40B4-BE49-F238E27FC236}">
                <a16:creationId xmlns:a16="http://schemas.microsoft.com/office/drawing/2014/main" id="{1582CCCD-B6FD-3440-8654-B9A474DA72B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426182" y="1661028"/>
            <a:ext cx="820299" cy="820299"/>
          </a:xfrm>
          <a:prstGeom prst="rect">
            <a:avLst/>
          </a:prstGeom>
        </p:spPr>
      </p:pic>
      <p:sp>
        <p:nvSpPr>
          <p:cNvPr id="20" name="TextBox 65">
            <a:extLst>
              <a:ext uri="{FF2B5EF4-FFF2-40B4-BE49-F238E27FC236}">
                <a16:creationId xmlns:a16="http://schemas.microsoft.com/office/drawing/2014/main" id="{75EA194E-9A42-384D-A935-18AC69C31A07}"/>
              </a:ext>
            </a:extLst>
          </p:cNvPr>
          <p:cNvSpPr txBox="1">
            <a:spLocks noChangeArrowheads="1"/>
          </p:cNvSpPr>
          <p:nvPr/>
        </p:nvSpPr>
        <p:spPr bwMode="auto">
          <a:xfrm>
            <a:off x="1432168" y="6160356"/>
            <a:ext cx="1045479"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rgbClr val="2B6CA3"/>
                </a:solidFill>
                <a:latin typeface="Calibri Light" panose="020F0302020204030204" pitchFamily="34" charset="0"/>
              </a:defRPr>
            </a:lvl1pPr>
            <a:lvl2pPr marL="742950" indent="-285750">
              <a:lnSpc>
                <a:spcPct val="90000"/>
              </a:lnSpc>
              <a:spcBef>
                <a:spcPts val="500"/>
              </a:spcBef>
              <a:buFont typeface="Arial" panose="020B0604020202020204" pitchFamily="34" charset="0"/>
              <a:buChar char="•"/>
              <a:defRPr sz="2400">
                <a:solidFill>
                  <a:srgbClr val="2B6CA3"/>
                </a:solidFill>
                <a:latin typeface="Calibri Light" panose="020F0302020204030204" pitchFamily="34" charset="0"/>
              </a:defRPr>
            </a:lvl2pPr>
            <a:lvl3pPr marL="1143000" indent="-228600">
              <a:lnSpc>
                <a:spcPct val="90000"/>
              </a:lnSpc>
              <a:spcBef>
                <a:spcPts val="500"/>
              </a:spcBef>
              <a:buFont typeface="Arial" panose="020B0604020202020204" pitchFamily="34" charset="0"/>
              <a:buChar char="•"/>
              <a:defRPr sz="2000">
                <a:solidFill>
                  <a:srgbClr val="2B6CA3"/>
                </a:solidFill>
                <a:latin typeface="Calibri Light" panose="020F0302020204030204" pitchFamily="34" charset="0"/>
              </a:defRPr>
            </a:lvl3pPr>
            <a:lvl4pPr marL="1600200" indent="-228600">
              <a:lnSpc>
                <a:spcPct val="90000"/>
              </a:lnSpc>
              <a:spcBef>
                <a:spcPts val="500"/>
              </a:spcBef>
              <a:buFont typeface="Arial" panose="020B0604020202020204" pitchFamily="34" charset="0"/>
              <a:buChar char="•"/>
              <a:defRPr>
                <a:solidFill>
                  <a:srgbClr val="2B6CA3"/>
                </a:solidFill>
                <a:latin typeface="Calibri Light" panose="020F0302020204030204" pitchFamily="34" charset="0"/>
              </a:defRPr>
            </a:lvl4pPr>
            <a:lvl5pPr marL="2057400" indent="-228600">
              <a:lnSpc>
                <a:spcPct val="90000"/>
              </a:lnSpc>
              <a:spcBef>
                <a:spcPts val="500"/>
              </a:spcBef>
              <a:buFont typeface="Arial" panose="020B0604020202020204" pitchFamily="34" charset="0"/>
              <a:buChar char="•"/>
              <a:defRPr>
                <a:solidFill>
                  <a:srgbClr val="2B6CA3"/>
                </a:solidFill>
                <a:latin typeface="Calibri Light" panose="020F03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2B6CA3"/>
                </a:solidFill>
                <a:latin typeface="Calibri Light" panose="020F03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2B6CA3"/>
                </a:solidFill>
                <a:latin typeface="Calibri Light" panose="020F03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2B6CA3"/>
                </a:solidFill>
                <a:latin typeface="Calibri Light" panose="020F03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2B6CA3"/>
                </a:solidFill>
                <a:latin typeface="Calibri Light" panose="020F0302020204030204" pitchFamily="34" charset="0"/>
              </a:defRPr>
            </a:lvl9pPr>
          </a:lstStyle>
          <a:p>
            <a:pPr>
              <a:lnSpc>
                <a:spcPct val="100000"/>
              </a:lnSpc>
              <a:spcBef>
                <a:spcPct val="0"/>
              </a:spcBef>
              <a:buFontTx/>
              <a:buNone/>
            </a:pPr>
            <a:r>
              <a:rPr lang="it-IT" altLang="en-US" sz="2000" b="1">
                <a:solidFill>
                  <a:schemeClr val="bg1"/>
                </a:solidFill>
                <a:latin typeface="+mj-lt"/>
                <a:cs typeface="Calibri Light" panose="020F0302020204030204" pitchFamily="34" charset="0"/>
              </a:rPr>
              <a:t>Security</a:t>
            </a:r>
            <a:endParaRPr lang="en-GB" altLang="en-US" sz="2000" b="1">
              <a:solidFill>
                <a:schemeClr val="bg1"/>
              </a:solidFill>
              <a:latin typeface="+mj-lt"/>
              <a:cs typeface="Calibri Light" panose="020F0302020204030204" pitchFamily="34" charset="0"/>
            </a:endParaRPr>
          </a:p>
        </p:txBody>
      </p:sp>
      <p:pic>
        <p:nvPicPr>
          <p:cNvPr id="21" name="Graphic 66" descr="Fulmine con riempimento a tinta unita">
            <a:extLst>
              <a:ext uri="{FF2B5EF4-FFF2-40B4-BE49-F238E27FC236}">
                <a16:creationId xmlns:a16="http://schemas.microsoft.com/office/drawing/2014/main" id="{23F3EC19-415F-AC4A-BFC0-6E796CFC1BB8}"/>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454644" y="6039812"/>
            <a:ext cx="762175" cy="762175"/>
          </a:xfrm>
          <a:prstGeom prst="rect">
            <a:avLst/>
          </a:prstGeom>
        </p:spPr>
      </p:pic>
      <p:sp>
        <p:nvSpPr>
          <p:cNvPr id="22" name="TextBox 67">
            <a:extLst>
              <a:ext uri="{FF2B5EF4-FFF2-40B4-BE49-F238E27FC236}">
                <a16:creationId xmlns:a16="http://schemas.microsoft.com/office/drawing/2014/main" id="{A035EB6C-E402-4A4E-AA66-E7F1F7D56F92}"/>
              </a:ext>
            </a:extLst>
          </p:cNvPr>
          <p:cNvSpPr txBox="1">
            <a:spLocks noChangeArrowheads="1"/>
          </p:cNvSpPr>
          <p:nvPr/>
        </p:nvSpPr>
        <p:spPr bwMode="auto">
          <a:xfrm>
            <a:off x="5489967" y="4222637"/>
            <a:ext cx="120622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rgbClr val="2B6CA3"/>
                </a:solidFill>
                <a:latin typeface="Calibri Light" panose="020F0302020204030204" pitchFamily="34" charset="0"/>
              </a:defRPr>
            </a:lvl1pPr>
            <a:lvl2pPr marL="742950" indent="-285750">
              <a:lnSpc>
                <a:spcPct val="90000"/>
              </a:lnSpc>
              <a:spcBef>
                <a:spcPts val="500"/>
              </a:spcBef>
              <a:buFont typeface="Arial" panose="020B0604020202020204" pitchFamily="34" charset="0"/>
              <a:buChar char="•"/>
              <a:defRPr sz="2400">
                <a:solidFill>
                  <a:srgbClr val="2B6CA3"/>
                </a:solidFill>
                <a:latin typeface="Calibri Light" panose="020F0302020204030204" pitchFamily="34" charset="0"/>
              </a:defRPr>
            </a:lvl2pPr>
            <a:lvl3pPr marL="1143000" indent="-228600">
              <a:lnSpc>
                <a:spcPct val="90000"/>
              </a:lnSpc>
              <a:spcBef>
                <a:spcPts val="500"/>
              </a:spcBef>
              <a:buFont typeface="Arial" panose="020B0604020202020204" pitchFamily="34" charset="0"/>
              <a:buChar char="•"/>
              <a:defRPr sz="2000">
                <a:solidFill>
                  <a:srgbClr val="2B6CA3"/>
                </a:solidFill>
                <a:latin typeface="Calibri Light" panose="020F0302020204030204" pitchFamily="34" charset="0"/>
              </a:defRPr>
            </a:lvl3pPr>
            <a:lvl4pPr marL="1600200" indent="-228600">
              <a:lnSpc>
                <a:spcPct val="90000"/>
              </a:lnSpc>
              <a:spcBef>
                <a:spcPts val="500"/>
              </a:spcBef>
              <a:buFont typeface="Arial" panose="020B0604020202020204" pitchFamily="34" charset="0"/>
              <a:buChar char="•"/>
              <a:defRPr>
                <a:solidFill>
                  <a:srgbClr val="2B6CA3"/>
                </a:solidFill>
                <a:latin typeface="Calibri Light" panose="020F0302020204030204" pitchFamily="34" charset="0"/>
              </a:defRPr>
            </a:lvl4pPr>
            <a:lvl5pPr marL="2057400" indent="-228600">
              <a:lnSpc>
                <a:spcPct val="90000"/>
              </a:lnSpc>
              <a:spcBef>
                <a:spcPts val="500"/>
              </a:spcBef>
              <a:buFont typeface="Arial" panose="020B0604020202020204" pitchFamily="34" charset="0"/>
              <a:buChar char="•"/>
              <a:defRPr>
                <a:solidFill>
                  <a:srgbClr val="2B6CA3"/>
                </a:solidFill>
                <a:latin typeface="Calibri Light" panose="020F03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2B6CA3"/>
                </a:solidFill>
                <a:latin typeface="Calibri Light" panose="020F03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2B6CA3"/>
                </a:solidFill>
                <a:latin typeface="Calibri Light" panose="020F03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2B6CA3"/>
                </a:solidFill>
                <a:latin typeface="Calibri Light" panose="020F03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2B6CA3"/>
                </a:solidFill>
                <a:latin typeface="Calibri Light" panose="020F0302020204030204" pitchFamily="34" charset="0"/>
              </a:defRPr>
            </a:lvl9pPr>
          </a:lstStyle>
          <a:p>
            <a:pPr>
              <a:lnSpc>
                <a:spcPct val="100000"/>
              </a:lnSpc>
              <a:spcBef>
                <a:spcPct val="0"/>
              </a:spcBef>
              <a:buFontTx/>
              <a:buNone/>
            </a:pPr>
            <a:r>
              <a:rPr lang="it-IT" altLang="en-US" sz="2000" b="1" err="1">
                <a:solidFill>
                  <a:schemeClr val="bg1"/>
                </a:solidFill>
                <a:latin typeface="+mj-lt"/>
                <a:cs typeface="Calibri Light" panose="020F0302020204030204" pitchFamily="34" charset="0"/>
              </a:rPr>
              <a:t>Transport</a:t>
            </a:r>
            <a:endParaRPr lang="en-GB" altLang="en-US" sz="2000" b="1">
              <a:solidFill>
                <a:schemeClr val="bg1"/>
              </a:solidFill>
              <a:latin typeface="+mj-lt"/>
              <a:cs typeface="Calibri Light" panose="020F0302020204030204" pitchFamily="34" charset="0"/>
            </a:endParaRPr>
          </a:p>
        </p:txBody>
      </p:sp>
      <p:pic>
        <p:nvPicPr>
          <p:cNvPr id="23" name="Graphic 68" descr="Electric car">
            <a:extLst>
              <a:ext uri="{FF2B5EF4-FFF2-40B4-BE49-F238E27FC236}">
                <a16:creationId xmlns:a16="http://schemas.microsoft.com/office/drawing/2014/main" id="{597A868E-D602-4F4A-AFF7-71A85374378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4426182" y="3901869"/>
            <a:ext cx="868572" cy="868572"/>
          </a:xfrm>
          <a:prstGeom prst="rect">
            <a:avLst/>
          </a:prstGeom>
        </p:spPr>
      </p:pic>
      <p:sp>
        <p:nvSpPr>
          <p:cNvPr id="24" name="TextBox 69">
            <a:extLst>
              <a:ext uri="{FF2B5EF4-FFF2-40B4-BE49-F238E27FC236}">
                <a16:creationId xmlns:a16="http://schemas.microsoft.com/office/drawing/2014/main" id="{830E5199-9AD8-644F-9A7E-75ED0D879790}"/>
              </a:ext>
            </a:extLst>
          </p:cNvPr>
          <p:cNvSpPr txBox="1">
            <a:spLocks noChangeArrowheads="1"/>
          </p:cNvSpPr>
          <p:nvPr/>
        </p:nvSpPr>
        <p:spPr bwMode="auto">
          <a:xfrm>
            <a:off x="5489967" y="6184371"/>
            <a:ext cx="956976"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rgbClr val="2B6CA3"/>
                </a:solidFill>
                <a:latin typeface="Calibri Light" panose="020F0302020204030204" pitchFamily="34" charset="0"/>
              </a:defRPr>
            </a:lvl1pPr>
            <a:lvl2pPr marL="742950" indent="-285750">
              <a:lnSpc>
                <a:spcPct val="90000"/>
              </a:lnSpc>
              <a:spcBef>
                <a:spcPts val="500"/>
              </a:spcBef>
              <a:buFont typeface="Arial" panose="020B0604020202020204" pitchFamily="34" charset="0"/>
              <a:buChar char="•"/>
              <a:defRPr sz="2400">
                <a:solidFill>
                  <a:srgbClr val="2B6CA3"/>
                </a:solidFill>
                <a:latin typeface="Calibri Light" panose="020F0302020204030204" pitchFamily="34" charset="0"/>
              </a:defRPr>
            </a:lvl2pPr>
            <a:lvl3pPr marL="1143000" indent="-228600">
              <a:lnSpc>
                <a:spcPct val="90000"/>
              </a:lnSpc>
              <a:spcBef>
                <a:spcPts val="500"/>
              </a:spcBef>
              <a:buFont typeface="Arial" panose="020B0604020202020204" pitchFamily="34" charset="0"/>
              <a:buChar char="•"/>
              <a:defRPr sz="2000">
                <a:solidFill>
                  <a:srgbClr val="2B6CA3"/>
                </a:solidFill>
                <a:latin typeface="Calibri Light" panose="020F0302020204030204" pitchFamily="34" charset="0"/>
              </a:defRPr>
            </a:lvl3pPr>
            <a:lvl4pPr marL="1600200" indent="-228600">
              <a:lnSpc>
                <a:spcPct val="90000"/>
              </a:lnSpc>
              <a:spcBef>
                <a:spcPts val="500"/>
              </a:spcBef>
              <a:buFont typeface="Arial" panose="020B0604020202020204" pitchFamily="34" charset="0"/>
              <a:buChar char="•"/>
              <a:defRPr>
                <a:solidFill>
                  <a:srgbClr val="2B6CA3"/>
                </a:solidFill>
                <a:latin typeface="Calibri Light" panose="020F0302020204030204" pitchFamily="34" charset="0"/>
              </a:defRPr>
            </a:lvl4pPr>
            <a:lvl5pPr marL="2057400" indent="-228600">
              <a:lnSpc>
                <a:spcPct val="90000"/>
              </a:lnSpc>
              <a:spcBef>
                <a:spcPts val="500"/>
              </a:spcBef>
              <a:buFont typeface="Arial" panose="020B0604020202020204" pitchFamily="34" charset="0"/>
              <a:buChar char="•"/>
              <a:defRPr>
                <a:solidFill>
                  <a:srgbClr val="2B6CA3"/>
                </a:solidFill>
                <a:latin typeface="Calibri Light" panose="020F03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2B6CA3"/>
                </a:solidFill>
                <a:latin typeface="Calibri Light" panose="020F03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2B6CA3"/>
                </a:solidFill>
                <a:latin typeface="Calibri Light" panose="020F03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2B6CA3"/>
                </a:solidFill>
                <a:latin typeface="Calibri Light" panose="020F03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2B6CA3"/>
                </a:solidFill>
                <a:latin typeface="Calibri Light" panose="020F0302020204030204" pitchFamily="34" charset="0"/>
              </a:defRPr>
            </a:lvl9pPr>
          </a:lstStyle>
          <a:p>
            <a:pPr>
              <a:lnSpc>
                <a:spcPct val="100000"/>
              </a:lnSpc>
              <a:spcBef>
                <a:spcPct val="0"/>
              </a:spcBef>
              <a:buFontTx/>
              <a:buNone/>
            </a:pPr>
            <a:r>
              <a:rPr lang="it-IT" altLang="en-US" sz="2000" b="1">
                <a:solidFill>
                  <a:schemeClr val="bg1"/>
                </a:solidFill>
                <a:latin typeface="+mj-lt"/>
                <a:cs typeface="Calibri Light" panose="020F0302020204030204" pitchFamily="34" charset="0"/>
              </a:rPr>
              <a:t>Health</a:t>
            </a:r>
            <a:endParaRPr lang="en-GB" altLang="en-US" sz="2000" b="1">
              <a:solidFill>
                <a:schemeClr val="bg1"/>
              </a:solidFill>
              <a:latin typeface="+mj-lt"/>
              <a:cs typeface="Calibri Light" panose="020F0302020204030204" pitchFamily="34" charset="0"/>
            </a:endParaRPr>
          </a:p>
        </p:txBody>
      </p:sp>
      <p:pic>
        <p:nvPicPr>
          <p:cNvPr id="25" name="Graphic 70" descr="Heart with pulse">
            <a:extLst>
              <a:ext uri="{FF2B5EF4-FFF2-40B4-BE49-F238E27FC236}">
                <a16:creationId xmlns:a16="http://schemas.microsoft.com/office/drawing/2014/main" id="{2CF89A3C-988E-9C47-A37C-045C85B1A63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447107" y="5987999"/>
            <a:ext cx="868572" cy="868572"/>
          </a:xfrm>
          <a:prstGeom prst="rect">
            <a:avLst/>
          </a:prstGeom>
        </p:spPr>
      </p:pic>
      <p:sp>
        <p:nvSpPr>
          <p:cNvPr id="26" name="TextBox 71">
            <a:extLst>
              <a:ext uri="{FF2B5EF4-FFF2-40B4-BE49-F238E27FC236}">
                <a16:creationId xmlns:a16="http://schemas.microsoft.com/office/drawing/2014/main" id="{1BEAECFA-4F7E-DC4F-BC3C-1B964F6717B6}"/>
              </a:ext>
            </a:extLst>
          </p:cNvPr>
          <p:cNvSpPr txBox="1">
            <a:spLocks noChangeArrowheads="1"/>
          </p:cNvSpPr>
          <p:nvPr/>
        </p:nvSpPr>
        <p:spPr bwMode="auto">
          <a:xfrm>
            <a:off x="9004313" y="4043171"/>
            <a:ext cx="2648738" cy="707886"/>
          </a:xfrm>
          <a:prstGeom prst="rect">
            <a:avLst/>
          </a:prstGeom>
          <a:noFill/>
          <a:ln>
            <a:noFill/>
          </a:ln>
        </p:spPr>
        <p:txBody>
          <a:bodyPr wrap="none">
            <a:spAutoFit/>
          </a:bodyPr>
          <a:lstStyle>
            <a:lvl1pPr>
              <a:lnSpc>
                <a:spcPct val="90000"/>
              </a:lnSpc>
              <a:spcBef>
                <a:spcPts val="1000"/>
              </a:spcBef>
              <a:buFont typeface="Arial" panose="020B0604020202020204" pitchFamily="34" charset="0"/>
              <a:buChar char="•"/>
              <a:defRPr sz="2800">
                <a:solidFill>
                  <a:srgbClr val="2B6CA3"/>
                </a:solidFill>
                <a:latin typeface="Calibri Light" panose="020F0302020204030204" pitchFamily="34" charset="0"/>
              </a:defRPr>
            </a:lvl1pPr>
            <a:lvl2pPr marL="742950" indent="-285750">
              <a:lnSpc>
                <a:spcPct val="90000"/>
              </a:lnSpc>
              <a:spcBef>
                <a:spcPts val="500"/>
              </a:spcBef>
              <a:buFont typeface="Arial" panose="020B0604020202020204" pitchFamily="34" charset="0"/>
              <a:buChar char="•"/>
              <a:defRPr sz="2400">
                <a:solidFill>
                  <a:srgbClr val="2B6CA3"/>
                </a:solidFill>
                <a:latin typeface="Calibri Light" panose="020F0302020204030204" pitchFamily="34" charset="0"/>
              </a:defRPr>
            </a:lvl2pPr>
            <a:lvl3pPr marL="1143000" indent="-228600">
              <a:lnSpc>
                <a:spcPct val="90000"/>
              </a:lnSpc>
              <a:spcBef>
                <a:spcPts val="500"/>
              </a:spcBef>
              <a:buFont typeface="Arial" panose="020B0604020202020204" pitchFamily="34" charset="0"/>
              <a:buChar char="•"/>
              <a:defRPr sz="2000">
                <a:solidFill>
                  <a:srgbClr val="2B6CA3"/>
                </a:solidFill>
                <a:latin typeface="Calibri Light" panose="020F0302020204030204" pitchFamily="34" charset="0"/>
              </a:defRPr>
            </a:lvl3pPr>
            <a:lvl4pPr marL="1600200" indent="-228600">
              <a:lnSpc>
                <a:spcPct val="90000"/>
              </a:lnSpc>
              <a:spcBef>
                <a:spcPts val="500"/>
              </a:spcBef>
              <a:buFont typeface="Arial" panose="020B0604020202020204" pitchFamily="34" charset="0"/>
              <a:buChar char="•"/>
              <a:defRPr>
                <a:solidFill>
                  <a:srgbClr val="2B6CA3"/>
                </a:solidFill>
                <a:latin typeface="Calibri Light" panose="020F0302020204030204" pitchFamily="34" charset="0"/>
              </a:defRPr>
            </a:lvl4pPr>
            <a:lvl5pPr marL="2057400" indent="-228600">
              <a:lnSpc>
                <a:spcPct val="90000"/>
              </a:lnSpc>
              <a:spcBef>
                <a:spcPts val="500"/>
              </a:spcBef>
              <a:buFont typeface="Arial" panose="020B0604020202020204" pitchFamily="34" charset="0"/>
              <a:buChar char="•"/>
              <a:defRPr>
                <a:solidFill>
                  <a:srgbClr val="2B6CA3"/>
                </a:solidFill>
                <a:latin typeface="Calibri Light" panose="020F03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2B6CA3"/>
                </a:solidFill>
                <a:latin typeface="Calibri Light" panose="020F03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2B6CA3"/>
                </a:solidFill>
                <a:latin typeface="Calibri Light" panose="020F03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2B6CA3"/>
                </a:solidFill>
                <a:latin typeface="Calibri Light" panose="020F03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2B6CA3"/>
                </a:solidFill>
                <a:latin typeface="Calibri Light" panose="020F0302020204030204" pitchFamily="34" charset="0"/>
              </a:defRPr>
            </a:lvl9pPr>
          </a:lstStyle>
          <a:p>
            <a:pPr>
              <a:lnSpc>
                <a:spcPct val="100000"/>
              </a:lnSpc>
              <a:spcBef>
                <a:spcPct val="0"/>
              </a:spcBef>
              <a:buFontTx/>
              <a:buNone/>
            </a:pPr>
            <a:r>
              <a:rPr lang="it-IT" altLang="en-US" sz="2000" b="1" err="1">
                <a:solidFill>
                  <a:schemeClr val="bg1"/>
                </a:solidFill>
                <a:latin typeface="+mj-lt"/>
                <a:cs typeface="Calibri Light" panose="020F0302020204030204" pitchFamily="34" charset="0"/>
              </a:rPr>
              <a:t>Emerging</a:t>
            </a:r>
            <a:r>
              <a:rPr lang="it-IT" altLang="en-US" sz="2000" b="1">
                <a:solidFill>
                  <a:schemeClr val="bg1"/>
                </a:solidFill>
                <a:latin typeface="+mj-lt"/>
                <a:cs typeface="Calibri Light" panose="020F0302020204030204" pitchFamily="34" charset="0"/>
              </a:rPr>
              <a:t> </a:t>
            </a:r>
            <a:r>
              <a:rPr lang="it-IT" altLang="en-US" sz="2000" b="1" err="1">
                <a:solidFill>
                  <a:schemeClr val="bg1"/>
                </a:solidFill>
                <a:latin typeface="+mj-lt"/>
                <a:cs typeface="Calibri Light" panose="020F0302020204030204" pitchFamily="34" charset="0"/>
              </a:rPr>
              <a:t>technologies</a:t>
            </a:r>
            <a:r>
              <a:rPr lang="it-IT" altLang="en-US" sz="2000" b="1">
                <a:solidFill>
                  <a:schemeClr val="bg1"/>
                </a:solidFill>
                <a:latin typeface="+mj-lt"/>
                <a:cs typeface="Calibri Light" panose="020F0302020204030204" pitchFamily="34" charset="0"/>
              </a:rPr>
              <a:t> </a:t>
            </a:r>
          </a:p>
          <a:p>
            <a:pPr>
              <a:lnSpc>
                <a:spcPct val="100000"/>
              </a:lnSpc>
              <a:spcBef>
                <a:spcPct val="0"/>
              </a:spcBef>
              <a:buFontTx/>
              <a:buNone/>
            </a:pPr>
            <a:r>
              <a:rPr lang="it-IT" altLang="en-US" sz="2000" b="1">
                <a:solidFill>
                  <a:schemeClr val="bg1"/>
                </a:solidFill>
                <a:latin typeface="+mj-lt"/>
                <a:cs typeface="Calibri Light" panose="020F0302020204030204" pitchFamily="34" charset="0"/>
              </a:rPr>
              <a:t>&amp; </a:t>
            </a:r>
            <a:r>
              <a:rPr lang="it-IT" altLang="en-US" sz="2000" b="1" err="1">
                <a:solidFill>
                  <a:schemeClr val="bg1"/>
                </a:solidFill>
                <a:latin typeface="+mj-lt"/>
                <a:cs typeface="Calibri Light" panose="020F0302020204030204" pitchFamily="34" charset="0"/>
              </a:rPr>
              <a:t>robotics</a:t>
            </a:r>
            <a:endParaRPr lang="en-GB" altLang="en-US" sz="2000" b="1">
              <a:solidFill>
                <a:schemeClr val="bg1"/>
              </a:solidFill>
              <a:latin typeface="+mj-lt"/>
              <a:cs typeface="Calibri Light" panose="020F0302020204030204" pitchFamily="34" charset="0"/>
            </a:endParaRPr>
          </a:p>
        </p:txBody>
      </p:sp>
      <p:pic>
        <p:nvPicPr>
          <p:cNvPr id="27" name="Graphic 72" descr="Robot">
            <a:extLst>
              <a:ext uri="{FF2B5EF4-FFF2-40B4-BE49-F238E27FC236}">
                <a16:creationId xmlns:a16="http://schemas.microsoft.com/office/drawing/2014/main" id="{2C2E22F8-C69C-B340-A979-33DBDC22E36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8204491" y="4066406"/>
            <a:ext cx="670879" cy="670879"/>
          </a:xfrm>
          <a:prstGeom prst="rect">
            <a:avLst/>
          </a:prstGeom>
        </p:spPr>
      </p:pic>
      <p:sp>
        <p:nvSpPr>
          <p:cNvPr id="28" name="TextBox 73">
            <a:extLst>
              <a:ext uri="{FF2B5EF4-FFF2-40B4-BE49-F238E27FC236}">
                <a16:creationId xmlns:a16="http://schemas.microsoft.com/office/drawing/2014/main" id="{ABB396FF-6E89-874F-92E7-A697CD5DC2DA}"/>
              </a:ext>
            </a:extLst>
          </p:cNvPr>
          <p:cNvSpPr txBox="1">
            <a:spLocks noChangeArrowheads="1"/>
          </p:cNvSpPr>
          <p:nvPr/>
        </p:nvSpPr>
        <p:spPr bwMode="auto">
          <a:xfrm>
            <a:off x="1348719" y="5115736"/>
            <a:ext cx="1625060"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lnSpc>
                <a:spcPct val="90000"/>
              </a:lnSpc>
              <a:spcBef>
                <a:spcPts val="1000"/>
              </a:spcBef>
              <a:buFont typeface="Arial" panose="020B0604020202020204" pitchFamily="34" charset="0"/>
              <a:buChar char="•"/>
              <a:defRPr sz="2800">
                <a:solidFill>
                  <a:srgbClr val="2B6CA3"/>
                </a:solidFill>
                <a:latin typeface="Calibri Light" panose="020F0302020204030204" pitchFamily="34" charset="0"/>
              </a:defRPr>
            </a:lvl1pPr>
            <a:lvl2pPr marL="742950" indent="-285750">
              <a:lnSpc>
                <a:spcPct val="90000"/>
              </a:lnSpc>
              <a:spcBef>
                <a:spcPts val="500"/>
              </a:spcBef>
              <a:buFont typeface="Arial" panose="020B0604020202020204" pitchFamily="34" charset="0"/>
              <a:buChar char="•"/>
              <a:defRPr sz="2400">
                <a:solidFill>
                  <a:srgbClr val="2B6CA3"/>
                </a:solidFill>
                <a:latin typeface="Calibri Light" panose="020F0302020204030204" pitchFamily="34" charset="0"/>
              </a:defRPr>
            </a:lvl2pPr>
            <a:lvl3pPr marL="1143000" indent="-228600">
              <a:lnSpc>
                <a:spcPct val="90000"/>
              </a:lnSpc>
              <a:spcBef>
                <a:spcPts val="500"/>
              </a:spcBef>
              <a:buFont typeface="Arial" panose="020B0604020202020204" pitchFamily="34" charset="0"/>
              <a:buChar char="•"/>
              <a:defRPr sz="2000">
                <a:solidFill>
                  <a:srgbClr val="2B6CA3"/>
                </a:solidFill>
                <a:latin typeface="Calibri Light" panose="020F0302020204030204" pitchFamily="34" charset="0"/>
              </a:defRPr>
            </a:lvl3pPr>
            <a:lvl4pPr marL="1600200" indent="-228600">
              <a:lnSpc>
                <a:spcPct val="90000"/>
              </a:lnSpc>
              <a:spcBef>
                <a:spcPts val="500"/>
              </a:spcBef>
              <a:buFont typeface="Arial" panose="020B0604020202020204" pitchFamily="34" charset="0"/>
              <a:buChar char="•"/>
              <a:defRPr>
                <a:solidFill>
                  <a:srgbClr val="2B6CA3"/>
                </a:solidFill>
                <a:latin typeface="Calibri Light" panose="020F0302020204030204" pitchFamily="34" charset="0"/>
              </a:defRPr>
            </a:lvl4pPr>
            <a:lvl5pPr marL="2057400" indent="-228600">
              <a:lnSpc>
                <a:spcPct val="90000"/>
              </a:lnSpc>
              <a:spcBef>
                <a:spcPts val="500"/>
              </a:spcBef>
              <a:buFont typeface="Arial" panose="020B0604020202020204" pitchFamily="34" charset="0"/>
              <a:buChar char="•"/>
              <a:defRPr>
                <a:solidFill>
                  <a:srgbClr val="2B6CA3"/>
                </a:solidFill>
                <a:latin typeface="Calibri Light" panose="020F03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2B6CA3"/>
                </a:solidFill>
                <a:latin typeface="Calibri Light" panose="020F03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2B6CA3"/>
                </a:solidFill>
                <a:latin typeface="Calibri Light" panose="020F03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2B6CA3"/>
                </a:solidFill>
                <a:latin typeface="Calibri Light" panose="020F03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2B6CA3"/>
                </a:solidFill>
                <a:latin typeface="Calibri Light" panose="020F0302020204030204" pitchFamily="34" charset="0"/>
              </a:defRPr>
            </a:lvl9pPr>
          </a:lstStyle>
          <a:p>
            <a:pPr>
              <a:lnSpc>
                <a:spcPct val="100000"/>
              </a:lnSpc>
              <a:spcBef>
                <a:spcPct val="0"/>
              </a:spcBef>
              <a:buFontTx/>
              <a:buNone/>
            </a:pPr>
            <a:r>
              <a:rPr lang="it-IT" altLang="en-US" sz="2000" b="1">
                <a:solidFill>
                  <a:schemeClr val="bg1"/>
                </a:solidFill>
                <a:latin typeface="+mj-lt"/>
                <a:cs typeface="Calibri Light" panose="020F0302020204030204" pitchFamily="34" charset="0"/>
              </a:rPr>
              <a:t>Agri and food</a:t>
            </a:r>
            <a:endParaRPr lang="en-GB" altLang="en-US" sz="2000" b="1">
              <a:solidFill>
                <a:schemeClr val="bg1"/>
              </a:solidFill>
              <a:latin typeface="+mj-lt"/>
              <a:cs typeface="Calibri Light" panose="020F0302020204030204" pitchFamily="34" charset="0"/>
            </a:endParaRPr>
          </a:p>
        </p:txBody>
      </p:sp>
      <p:sp>
        <p:nvSpPr>
          <p:cNvPr id="30" name="TextBox 75">
            <a:extLst>
              <a:ext uri="{FF2B5EF4-FFF2-40B4-BE49-F238E27FC236}">
                <a16:creationId xmlns:a16="http://schemas.microsoft.com/office/drawing/2014/main" id="{A461DD85-6421-9E4D-A17A-87349C8CF8FE}"/>
              </a:ext>
            </a:extLst>
          </p:cNvPr>
          <p:cNvSpPr txBox="1">
            <a:spLocks noChangeArrowheads="1"/>
          </p:cNvSpPr>
          <p:nvPr/>
        </p:nvSpPr>
        <p:spPr bwMode="auto">
          <a:xfrm>
            <a:off x="8889413" y="1971704"/>
            <a:ext cx="2343268"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rgbClr val="2B6CA3"/>
                </a:solidFill>
                <a:latin typeface="Calibri Light" panose="020F0302020204030204" pitchFamily="34" charset="0"/>
              </a:defRPr>
            </a:lvl1pPr>
            <a:lvl2pPr marL="742950" indent="-285750">
              <a:lnSpc>
                <a:spcPct val="90000"/>
              </a:lnSpc>
              <a:spcBef>
                <a:spcPts val="500"/>
              </a:spcBef>
              <a:buFont typeface="Arial" panose="020B0604020202020204" pitchFamily="34" charset="0"/>
              <a:buChar char="•"/>
              <a:defRPr sz="2400">
                <a:solidFill>
                  <a:srgbClr val="2B6CA3"/>
                </a:solidFill>
                <a:latin typeface="Calibri Light" panose="020F0302020204030204" pitchFamily="34" charset="0"/>
              </a:defRPr>
            </a:lvl2pPr>
            <a:lvl3pPr marL="1143000" indent="-228600">
              <a:lnSpc>
                <a:spcPct val="90000"/>
              </a:lnSpc>
              <a:spcBef>
                <a:spcPts val="500"/>
              </a:spcBef>
              <a:buFont typeface="Arial" panose="020B0604020202020204" pitchFamily="34" charset="0"/>
              <a:buChar char="•"/>
              <a:defRPr sz="2000">
                <a:solidFill>
                  <a:srgbClr val="2B6CA3"/>
                </a:solidFill>
                <a:latin typeface="Calibri Light" panose="020F0302020204030204" pitchFamily="34" charset="0"/>
              </a:defRPr>
            </a:lvl3pPr>
            <a:lvl4pPr marL="1600200" indent="-228600">
              <a:lnSpc>
                <a:spcPct val="90000"/>
              </a:lnSpc>
              <a:spcBef>
                <a:spcPts val="500"/>
              </a:spcBef>
              <a:buFont typeface="Arial" panose="020B0604020202020204" pitchFamily="34" charset="0"/>
              <a:buChar char="•"/>
              <a:defRPr>
                <a:solidFill>
                  <a:srgbClr val="2B6CA3"/>
                </a:solidFill>
                <a:latin typeface="Calibri Light" panose="020F0302020204030204" pitchFamily="34" charset="0"/>
              </a:defRPr>
            </a:lvl4pPr>
            <a:lvl5pPr marL="2057400" indent="-228600">
              <a:lnSpc>
                <a:spcPct val="90000"/>
              </a:lnSpc>
              <a:spcBef>
                <a:spcPts val="500"/>
              </a:spcBef>
              <a:buFont typeface="Arial" panose="020B0604020202020204" pitchFamily="34" charset="0"/>
              <a:buChar char="•"/>
              <a:defRPr>
                <a:solidFill>
                  <a:srgbClr val="2B6CA3"/>
                </a:solidFill>
                <a:latin typeface="Calibri Light" panose="020F03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2B6CA3"/>
                </a:solidFill>
                <a:latin typeface="Calibri Light" panose="020F03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2B6CA3"/>
                </a:solidFill>
                <a:latin typeface="Calibri Light" panose="020F03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2B6CA3"/>
                </a:solidFill>
                <a:latin typeface="Calibri Light" panose="020F03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2B6CA3"/>
                </a:solidFill>
                <a:latin typeface="Calibri Light" panose="020F0302020204030204" pitchFamily="34" charset="0"/>
              </a:defRPr>
            </a:lvl9pPr>
          </a:lstStyle>
          <a:p>
            <a:pPr>
              <a:lnSpc>
                <a:spcPct val="100000"/>
              </a:lnSpc>
              <a:spcBef>
                <a:spcPct val="0"/>
              </a:spcBef>
              <a:buFontTx/>
              <a:buNone/>
            </a:pPr>
            <a:r>
              <a:rPr lang="it-IT" altLang="en-US" sz="2000" b="1" err="1">
                <a:solidFill>
                  <a:schemeClr val="bg1"/>
                </a:solidFill>
                <a:latin typeface="+mj-lt"/>
                <a:cs typeface="Calibri Light" panose="020F0302020204030204" pitchFamily="34" charset="0"/>
              </a:rPr>
              <a:t>Circular</a:t>
            </a:r>
            <a:r>
              <a:rPr lang="it-IT" altLang="en-US" sz="2000" b="1">
                <a:solidFill>
                  <a:schemeClr val="bg1"/>
                </a:solidFill>
                <a:latin typeface="+mj-lt"/>
                <a:cs typeface="Calibri Light" panose="020F0302020204030204" pitchFamily="34" charset="0"/>
              </a:rPr>
              <a:t> economy</a:t>
            </a:r>
            <a:endParaRPr lang="en-GB" altLang="en-US" sz="2000" b="1">
              <a:solidFill>
                <a:schemeClr val="bg1"/>
              </a:solidFill>
              <a:latin typeface="+mj-lt"/>
              <a:cs typeface="Calibri Light" panose="020F0302020204030204" pitchFamily="34" charset="0"/>
            </a:endParaRPr>
          </a:p>
        </p:txBody>
      </p:sp>
      <p:sp>
        <p:nvSpPr>
          <p:cNvPr id="31" name="TextBox 76">
            <a:extLst>
              <a:ext uri="{FF2B5EF4-FFF2-40B4-BE49-F238E27FC236}">
                <a16:creationId xmlns:a16="http://schemas.microsoft.com/office/drawing/2014/main" id="{1A3E8C7F-8F16-BC49-A7AF-ECAF77AD1774}"/>
              </a:ext>
            </a:extLst>
          </p:cNvPr>
          <p:cNvSpPr txBox="1">
            <a:spLocks noChangeArrowheads="1"/>
          </p:cNvSpPr>
          <p:nvPr/>
        </p:nvSpPr>
        <p:spPr bwMode="auto">
          <a:xfrm>
            <a:off x="9026858" y="3101877"/>
            <a:ext cx="1316778" cy="43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rgbClr val="2B6CA3"/>
                </a:solidFill>
                <a:latin typeface="Calibri Light" panose="020F0302020204030204" pitchFamily="34" charset="0"/>
              </a:defRPr>
            </a:lvl1pPr>
            <a:lvl2pPr marL="742950" indent="-285750">
              <a:lnSpc>
                <a:spcPct val="90000"/>
              </a:lnSpc>
              <a:spcBef>
                <a:spcPts val="500"/>
              </a:spcBef>
              <a:buFont typeface="Arial" panose="020B0604020202020204" pitchFamily="34" charset="0"/>
              <a:buChar char="•"/>
              <a:defRPr sz="2400">
                <a:solidFill>
                  <a:srgbClr val="2B6CA3"/>
                </a:solidFill>
                <a:latin typeface="Calibri Light" panose="020F0302020204030204" pitchFamily="34" charset="0"/>
              </a:defRPr>
            </a:lvl2pPr>
            <a:lvl3pPr marL="1143000" indent="-228600">
              <a:lnSpc>
                <a:spcPct val="90000"/>
              </a:lnSpc>
              <a:spcBef>
                <a:spcPts val="500"/>
              </a:spcBef>
              <a:buFont typeface="Arial" panose="020B0604020202020204" pitchFamily="34" charset="0"/>
              <a:buChar char="•"/>
              <a:defRPr sz="2000">
                <a:solidFill>
                  <a:srgbClr val="2B6CA3"/>
                </a:solidFill>
                <a:latin typeface="Calibri Light" panose="020F0302020204030204" pitchFamily="34" charset="0"/>
              </a:defRPr>
            </a:lvl3pPr>
            <a:lvl4pPr marL="1600200" indent="-228600">
              <a:lnSpc>
                <a:spcPct val="90000"/>
              </a:lnSpc>
              <a:spcBef>
                <a:spcPts val="500"/>
              </a:spcBef>
              <a:buFont typeface="Arial" panose="020B0604020202020204" pitchFamily="34" charset="0"/>
              <a:buChar char="•"/>
              <a:defRPr>
                <a:solidFill>
                  <a:srgbClr val="2B6CA3"/>
                </a:solidFill>
                <a:latin typeface="Calibri Light" panose="020F0302020204030204" pitchFamily="34" charset="0"/>
              </a:defRPr>
            </a:lvl4pPr>
            <a:lvl5pPr marL="2057400" indent="-228600">
              <a:lnSpc>
                <a:spcPct val="90000"/>
              </a:lnSpc>
              <a:spcBef>
                <a:spcPts val="500"/>
              </a:spcBef>
              <a:buFont typeface="Arial" panose="020B0604020202020204" pitchFamily="34" charset="0"/>
              <a:buChar char="•"/>
              <a:defRPr>
                <a:solidFill>
                  <a:srgbClr val="2B6CA3"/>
                </a:solidFill>
                <a:latin typeface="Calibri Light" panose="020F03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2B6CA3"/>
                </a:solidFill>
                <a:latin typeface="Calibri Light" panose="020F03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2B6CA3"/>
                </a:solidFill>
                <a:latin typeface="Calibri Light" panose="020F03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2B6CA3"/>
                </a:solidFill>
                <a:latin typeface="Calibri Light" panose="020F03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2B6CA3"/>
                </a:solidFill>
                <a:latin typeface="Calibri Light" panose="020F0302020204030204" pitchFamily="34" charset="0"/>
              </a:defRPr>
            </a:lvl9pPr>
          </a:lstStyle>
          <a:p>
            <a:pPr>
              <a:lnSpc>
                <a:spcPct val="100000"/>
              </a:lnSpc>
              <a:spcBef>
                <a:spcPct val="0"/>
              </a:spcBef>
              <a:buFontTx/>
              <a:buNone/>
            </a:pPr>
            <a:r>
              <a:rPr lang="it-IT" altLang="en-US" sz="2000" b="1">
                <a:solidFill>
                  <a:schemeClr val="bg1"/>
                </a:solidFill>
                <a:latin typeface="+mj-lt"/>
                <a:cs typeface="Calibri Light" panose="020F0302020204030204" pitchFamily="34" charset="0"/>
              </a:rPr>
              <a:t>Industry</a:t>
            </a:r>
            <a:r>
              <a:rPr lang="it-IT" altLang="en-US" sz="2200" b="1">
                <a:solidFill>
                  <a:schemeClr val="bg1"/>
                </a:solidFill>
                <a:latin typeface="+mj-lt"/>
                <a:cs typeface="Calibri Light" panose="020F0302020204030204" pitchFamily="34" charset="0"/>
              </a:rPr>
              <a:t> </a:t>
            </a:r>
            <a:endParaRPr lang="en-GB" altLang="en-US" sz="2200" b="1">
              <a:solidFill>
                <a:schemeClr val="bg1"/>
              </a:solidFill>
              <a:latin typeface="+mj-lt"/>
              <a:cs typeface="Calibri Light" panose="020F0302020204030204" pitchFamily="34" charset="0"/>
            </a:endParaRPr>
          </a:p>
        </p:txBody>
      </p:sp>
      <p:sp>
        <p:nvSpPr>
          <p:cNvPr id="4" name="CasellaDiTesto 3">
            <a:extLst>
              <a:ext uri="{FF2B5EF4-FFF2-40B4-BE49-F238E27FC236}">
                <a16:creationId xmlns:a16="http://schemas.microsoft.com/office/drawing/2014/main" id="{6A2734AB-80BA-9447-B2AA-348A09F1F547}"/>
              </a:ext>
            </a:extLst>
          </p:cNvPr>
          <p:cNvSpPr txBox="1"/>
          <p:nvPr/>
        </p:nvSpPr>
        <p:spPr>
          <a:xfrm>
            <a:off x="8835895" y="6375800"/>
            <a:ext cx="3311596" cy="369332"/>
          </a:xfrm>
          <a:prstGeom prst="rect">
            <a:avLst/>
          </a:prstGeom>
          <a:noFill/>
        </p:spPr>
        <p:txBody>
          <a:bodyPr wrap="square" rtlCol="0">
            <a:spAutoFit/>
          </a:bodyPr>
          <a:lstStyle/>
          <a:p>
            <a:r>
              <a:rPr lang="en-GB">
                <a:hlinkClick r:id="rId18"/>
              </a:rPr>
              <a:t>https://www.icons.it/references/</a:t>
            </a:r>
            <a:r>
              <a:rPr lang="en-GB"/>
              <a:t> </a:t>
            </a:r>
          </a:p>
        </p:txBody>
      </p:sp>
      <p:pic>
        <p:nvPicPr>
          <p:cNvPr id="2" name="Elemento grafico 1" descr="Produzione con riempimento a tinta unita">
            <a:extLst>
              <a:ext uri="{FF2B5EF4-FFF2-40B4-BE49-F238E27FC236}">
                <a16:creationId xmlns:a16="http://schemas.microsoft.com/office/drawing/2014/main" id="{D35A3EB1-66FF-89DE-D23D-58403A1C0FC7}"/>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048146" y="2845966"/>
            <a:ext cx="722591" cy="722591"/>
          </a:xfrm>
          <a:prstGeom prst="rect">
            <a:avLst/>
          </a:prstGeom>
        </p:spPr>
      </p:pic>
      <p:pic>
        <p:nvPicPr>
          <p:cNvPr id="3" name="Elemento grafico 2" descr="Freccia circolare con riempimento a tinta unita">
            <a:extLst>
              <a:ext uri="{FF2B5EF4-FFF2-40B4-BE49-F238E27FC236}">
                <a16:creationId xmlns:a16="http://schemas.microsoft.com/office/drawing/2014/main" id="{89297541-7917-7492-990A-6CC4AC776B10}"/>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7958082" y="1788746"/>
            <a:ext cx="796805" cy="796805"/>
          </a:xfrm>
          <a:prstGeom prst="rect">
            <a:avLst/>
          </a:prstGeom>
        </p:spPr>
      </p:pic>
      <p:pic>
        <p:nvPicPr>
          <p:cNvPr id="5" name="Graphic 43" descr="Battery charging">
            <a:extLst>
              <a:ext uri="{FF2B5EF4-FFF2-40B4-BE49-F238E27FC236}">
                <a16:creationId xmlns:a16="http://schemas.microsoft.com/office/drawing/2014/main" id="{6923595B-A65D-04D6-4F5E-D967590D8B7A}"/>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459714" y="3999083"/>
            <a:ext cx="708741" cy="708741"/>
          </a:xfrm>
          <a:prstGeom prst="rect">
            <a:avLst/>
          </a:prstGeom>
        </p:spPr>
      </p:pic>
      <p:pic>
        <p:nvPicPr>
          <p:cNvPr id="6" name="Graphic 29" descr="Colture contorno">
            <a:extLst>
              <a:ext uri="{FF2B5EF4-FFF2-40B4-BE49-F238E27FC236}">
                <a16:creationId xmlns:a16="http://schemas.microsoft.com/office/drawing/2014/main" id="{FB2654AD-E93D-BF71-2275-EE176A40AB75}"/>
              </a:ext>
            </a:extLst>
          </p:cNvPr>
          <p:cNvPicPr>
            <a:picLocks noChangeAspect="1"/>
          </p:cNvPicPr>
          <p:nvPr/>
        </p:nvPicPr>
        <p:blipFill>
          <a:blip r:embed="rId25">
            <a:extLst>
              <a:ext uri="{96DAC541-7B7A-43D3-8B79-37D633B846F1}">
                <asvg:svgBlip xmlns:asvg="http://schemas.microsoft.com/office/drawing/2016/SVG/main" r:embed="rId26"/>
              </a:ext>
            </a:extLst>
          </a:blip>
          <a:srcRect/>
          <a:stretch/>
        </p:blipFill>
        <p:spPr>
          <a:xfrm>
            <a:off x="469977" y="4986514"/>
            <a:ext cx="708742" cy="708742"/>
          </a:xfrm>
          <a:prstGeom prst="rect">
            <a:avLst/>
          </a:prstGeom>
        </p:spPr>
      </p:pic>
      <p:pic>
        <p:nvPicPr>
          <p:cNvPr id="7" name="Graphic 62" descr="Forest scene">
            <a:extLst>
              <a:ext uri="{FF2B5EF4-FFF2-40B4-BE49-F238E27FC236}">
                <a16:creationId xmlns:a16="http://schemas.microsoft.com/office/drawing/2014/main" id="{788AD592-B73E-21D4-4516-0A388820F776}"/>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8162551" y="4972528"/>
            <a:ext cx="685800" cy="685800"/>
          </a:xfrm>
          <a:prstGeom prst="rect">
            <a:avLst/>
          </a:prstGeom>
        </p:spPr>
      </p:pic>
      <p:sp>
        <p:nvSpPr>
          <p:cNvPr id="37" name="TextBox 71">
            <a:extLst>
              <a:ext uri="{FF2B5EF4-FFF2-40B4-BE49-F238E27FC236}">
                <a16:creationId xmlns:a16="http://schemas.microsoft.com/office/drawing/2014/main" id="{E1E8C2A6-3223-CA03-BBDA-5A7A4951F1C3}"/>
              </a:ext>
            </a:extLst>
          </p:cNvPr>
          <p:cNvSpPr txBox="1">
            <a:spLocks noChangeArrowheads="1"/>
          </p:cNvSpPr>
          <p:nvPr/>
        </p:nvSpPr>
        <p:spPr bwMode="auto">
          <a:xfrm>
            <a:off x="9078402" y="4979047"/>
            <a:ext cx="1850635" cy="707886"/>
          </a:xfrm>
          <a:prstGeom prst="rect">
            <a:avLst/>
          </a:prstGeom>
          <a:noFill/>
          <a:ln>
            <a:noFill/>
          </a:ln>
        </p:spPr>
        <p:txBody>
          <a:bodyPr wrap="none">
            <a:spAutoFit/>
          </a:bodyPr>
          <a:lstStyle>
            <a:lvl1pPr>
              <a:lnSpc>
                <a:spcPct val="90000"/>
              </a:lnSpc>
              <a:spcBef>
                <a:spcPts val="1000"/>
              </a:spcBef>
              <a:buFont typeface="Arial" panose="020B0604020202020204" pitchFamily="34" charset="0"/>
              <a:buChar char="•"/>
              <a:defRPr sz="2800">
                <a:solidFill>
                  <a:srgbClr val="2B6CA3"/>
                </a:solidFill>
                <a:latin typeface="Calibri Light" panose="020F0302020204030204" pitchFamily="34" charset="0"/>
              </a:defRPr>
            </a:lvl1pPr>
            <a:lvl2pPr marL="742950" indent="-285750">
              <a:lnSpc>
                <a:spcPct val="90000"/>
              </a:lnSpc>
              <a:spcBef>
                <a:spcPts val="500"/>
              </a:spcBef>
              <a:buFont typeface="Arial" panose="020B0604020202020204" pitchFamily="34" charset="0"/>
              <a:buChar char="•"/>
              <a:defRPr sz="2400">
                <a:solidFill>
                  <a:srgbClr val="2B6CA3"/>
                </a:solidFill>
                <a:latin typeface="Calibri Light" panose="020F0302020204030204" pitchFamily="34" charset="0"/>
              </a:defRPr>
            </a:lvl2pPr>
            <a:lvl3pPr marL="1143000" indent="-228600">
              <a:lnSpc>
                <a:spcPct val="90000"/>
              </a:lnSpc>
              <a:spcBef>
                <a:spcPts val="500"/>
              </a:spcBef>
              <a:buFont typeface="Arial" panose="020B0604020202020204" pitchFamily="34" charset="0"/>
              <a:buChar char="•"/>
              <a:defRPr sz="2000">
                <a:solidFill>
                  <a:srgbClr val="2B6CA3"/>
                </a:solidFill>
                <a:latin typeface="Calibri Light" panose="020F0302020204030204" pitchFamily="34" charset="0"/>
              </a:defRPr>
            </a:lvl3pPr>
            <a:lvl4pPr marL="1600200" indent="-228600">
              <a:lnSpc>
                <a:spcPct val="90000"/>
              </a:lnSpc>
              <a:spcBef>
                <a:spcPts val="500"/>
              </a:spcBef>
              <a:buFont typeface="Arial" panose="020B0604020202020204" pitchFamily="34" charset="0"/>
              <a:buChar char="•"/>
              <a:defRPr>
                <a:solidFill>
                  <a:srgbClr val="2B6CA3"/>
                </a:solidFill>
                <a:latin typeface="Calibri Light" panose="020F0302020204030204" pitchFamily="34" charset="0"/>
              </a:defRPr>
            </a:lvl4pPr>
            <a:lvl5pPr marL="2057400" indent="-228600">
              <a:lnSpc>
                <a:spcPct val="90000"/>
              </a:lnSpc>
              <a:spcBef>
                <a:spcPts val="500"/>
              </a:spcBef>
              <a:buFont typeface="Arial" panose="020B0604020202020204" pitchFamily="34" charset="0"/>
              <a:buChar char="•"/>
              <a:defRPr>
                <a:solidFill>
                  <a:srgbClr val="2B6CA3"/>
                </a:solidFill>
                <a:latin typeface="Calibri Light" panose="020F03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2B6CA3"/>
                </a:solidFill>
                <a:latin typeface="Calibri Light" panose="020F03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2B6CA3"/>
                </a:solidFill>
                <a:latin typeface="Calibri Light" panose="020F03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2B6CA3"/>
                </a:solidFill>
                <a:latin typeface="Calibri Light" panose="020F03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2B6CA3"/>
                </a:solidFill>
                <a:latin typeface="Calibri Light" panose="020F0302020204030204" pitchFamily="34" charset="0"/>
              </a:defRPr>
            </a:lvl9pPr>
          </a:lstStyle>
          <a:p>
            <a:pPr>
              <a:lnSpc>
                <a:spcPct val="100000"/>
              </a:lnSpc>
              <a:spcBef>
                <a:spcPct val="0"/>
              </a:spcBef>
              <a:buFontTx/>
              <a:buNone/>
            </a:pPr>
            <a:r>
              <a:rPr lang="it-IT" altLang="en-US" sz="2000" b="1">
                <a:solidFill>
                  <a:schemeClr val="bg1"/>
                </a:solidFill>
                <a:latin typeface="+mj-lt"/>
                <a:cs typeface="Calibri Light" panose="020F0302020204030204" pitchFamily="34" charset="0"/>
              </a:rPr>
              <a:t>Environment &amp; </a:t>
            </a:r>
          </a:p>
          <a:p>
            <a:pPr>
              <a:lnSpc>
                <a:spcPct val="100000"/>
              </a:lnSpc>
              <a:spcBef>
                <a:spcPct val="0"/>
              </a:spcBef>
              <a:buFontTx/>
              <a:buNone/>
            </a:pPr>
            <a:r>
              <a:rPr lang="it-IT" altLang="en-US" sz="2000" b="1" err="1">
                <a:solidFill>
                  <a:schemeClr val="bg1"/>
                </a:solidFill>
                <a:latin typeface="+mj-lt"/>
                <a:cs typeface="Calibri Light" panose="020F0302020204030204" pitchFamily="34" charset="0"/>
              </a:rPr>
              <a:t>climate</a:t>
            </a:r>
            <a:endParaRPr lang="en-GB" altLang="en-US" sz="2000" b="1">
              <a:solidFill>
                <a:schemeClr val="bg1"/>
              </a:solidFill>
              <a:latin typeface="+mj-lt"/>
              <a:cs typeface="Calibri Light" panose="020F0302020204030204" pitchFamily="34" charset="0"/>
            </a:endParaRPr>
          </a:p>
        </p:txBody>
      </p:sp>
      <p:sp>
        <p:nvSpPr>
          <p:cNvPr id="38" name="TextBox 22">
            <a:extLst>
              <a:ext uri="{FF2B5EF4-FFF2-40B4-BE49-F238E27FC236}">
                <a16:creationId xmlns:a16="http://schemas.microsoft.com/office/drawing/2014/main" id="{B5490D4B-8B98-E3BC-D9EC-1B5700E1E75C}"/>
              </a:ext>
            </a:extLst>
          </p:cNvPr>
          <p:cNvSpPr txBox="1">
            <a:spLocks noChangeArrowheads="1"/>
          </p:cNvSpPr>
          <p:nvPr/>
        </p:nvSpPr>
        <p:spPr bwMode="auto">
          <a:xfrm>
            <a:off x="1371925" y="2998113"/>
            <a:ext cx="2539384"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rgbClr val="2B6CA3"/>
                </a:solidFill>
                <a:latin typeface="Calibri Light" panose="020F0302020204030204" pitchFamily="34" charset="0"/>
              </a:defRPr>
            </a:lvl1pPr>
            <a:lvl2pPr marL="742950" indent="-285750">
              <a:lnSpc>
                <a:spcPct val="90000"/>
              </a:lnSpc>
              <a:spcBef>
                <a:spcPts val="500"/>
              </a:spcBef>
              <a:buFont typeface="Arial" panose="020B0604020202020204" pitchFamily="34" charset="0"/>
              <a:buChar char="•"/>
              <a:defRPr sz="2400">
                <a:solidFill>
                  <a:srgbClr val="2B6CA3"/>
                </a:solidFill>
                <a:latin typeface="Calibri Light" panose="020F0302020204030204" pitchFamily="34" charset="0"/>
              </a:defRPr>
            </a:lvl2pPr>
            <a:lvl3pPr marL="1143000" indent="-228600">
              <a:lnSpc>
                <a:spcPct val="90000"/>
              </a:lnSpc>
              <a:spcBef>
                <a:spcPts val="500"/>
              </a:spcBef>
              <a:buFont typeface="Arial" panose="020B0604020202020204" pitchFamily="34" charset="0"/>
              <a:buChar char="•"/>
              <a:defRPr sz="2000">
                <a:solidFill>
                  <a:srgbClr val="2B6CA3"/>
                </a:solidFill>
                <a:latin typeface="Calibri Light" panose="020F0302020204030204" pitchFamily="34" charset="0"/>
              </a:defRPr>
            </a:lvl3pPr>
            <a:lvl4pPr marL="1600200" indent="-228600">
              <a:lnSpc>
                <a:spcPct val="90000"/>
              </a:lnSpc>
              <a:spcBef>
                <a:spcPts val="500"/>
              </a:spcBef>
              <a:buFont typeface="Arial" panose="020B0604020202020204" pitchFamily="34" charset="0"/>
              <a:buChar char="•"/>
              <a:defRPr>
                <a:solidFill>
                  <a:srgbClr val="2B6CA3"/>
                </a:solidFill>
                <a:latin typeface="Calibri Light" panose="020F0302020204030204" pitchFamily="34" charset="0"/>
              </a:defRPr>
            </a:lvl4pPr>
            <a:lvl5pPr marL="2057400" indent="-228600">
              <a:lnSpc>
                <a:spcPct val="90000"/>
              </a:lnSpc>
              <a:spcBef>
                <a:spcPts val="500"/>
              </a:spcBef>
              <a:buFont typeface="Arial" panose="020B0604020202020204" pitchFamily="34" charset="0"/>
              <a:buChar char="•"/>
              <a:defRPr>
                <a:solidFill>
                  <a:srgbClr val="2B6CA3"/>
                </a:solidFill>
                <a:latin typeface="Calibri Light" panose="020F03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rgbClr val="2B6CA3"/>
                </a:solidFill>
                <a:latin typeface="Calibri Light" panose="020F03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rgbClr val="2B6CA3"/>
                </a:solidFill>
                <a:latin typeface="Calibri Light" panose="020F03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rgbClr val="2B6CA3"/>
                </a:solidFill>
                <a:latin typeface="Calibri Light" panose="020F03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rgbClr val="2B6CA3"/>
                </a:solidFill>
                <a:latin typeface="Calibri Light" panose="020F0302020204030204" pitchFamily="34" charset="0"/>
              </a:defRPr>
            </a:lvl9pPr>
          </a:lstStyle>
          <a:p>
            <a:pPr>
              <a:lnSpc>
                <a:spcPct val="100000"/>
              </a:lnSpc>
              <a:spcBef>
                <a:spcPct val="0"/>
              </a:spcBef>
              <a:buFontTx/>
              <a:buNone/>
            </a:pPr>
            <a:r>
              <a:rPr lang="it-IT" altLang="en-US" sz="2000" b="1" err="1">
                <a:solidFill>
                  <a:schemeClr val="bg1"/>
                </a:solidFill>
                <a:latin typeface="+mj-lt"/>
                <a:cs typeface="Calibri Light" panose="020F0302020204030204" pitchFamily="34" charset="0"/>
              </a:rPr>
              <a:t>Built</a:t>
            </a:r>
            <a:r>
              <a:rPr lang="it-IT" altLang="en-US" sz="2000" b="1">
                <a:solidFill>
                  <a:schemeClr val="bg1"/>
                </a:solidFill>
                <a:latin typeface="+mj-lt"/>
                <a:cs typeface="Calibri Light" panose="020F0302020204030204" pitchFamily="34" charset="0"/>
              </a:rPr>
              <a:t> </a:t>
            </a:r>
            <a:r>
              <a:rPr lang="it-IT" altLang="en-US" sz="2000" b="1" err="1">
                <a:solidFill>
                  <a:schemeClr val="bg1"/>
                </a:solidFill>
                <a:latin typeface="+mj-lt"/>
                <a:cs typeface="Calibri Light" panose="020F0302020204030204" pitchFamily="34" charset="0"/>
              </a:rPr>
              <a:t>environment</a:t>
            </a:r>
            <a:endParaRPr lang="en-GB" altLang="en-US" sz="2000" b="1">
              <a:solidFill>
                <a:schemeClr val="bg1"/>
              </a:solidFill>
              <a:latin typeface="+mj-lt"/>
              <a:cs typeface="Calibri Light" panose="020F0302020204030204" pitchFamily="34" charset="0"/>
            </a:endParaRPr>
          </a:p>
        </p:txBody>
      </p:sp>
      <p:pic>
        <p:nvPicPr>
          <p:cNvPr id="40" name="Graphic 43" descr="Lavora da Wi-Fi di casa con riempimento a tinta unita">
            <a:extLst>
              <a:ext uri="{FF2B5EF4-FFF2-40B4-BE49-F238E27FC236}">
                <a16:creationId xmlns:a16="http://schemas.microsoft.com/office/drawing/2014/main" id="{72A6540D-92D6-1611-FAEF-B4D922EDA81F}"/>
              </a:ext>
            </a:extLst>
          </p:cNvPr>
          <p:cNvPicPr>
            <a:picLocks noChangeAspect="1"/>
          </p:cNvPicPr>
          <p:nvPr/>
        </p:nvPicPr>
        <p:blipFill>
          <a:blip r:embed="rId29">
            <a:extLst>
              <a:ext uri="{96DAC541-7B7A-43D3-8B79-37D633B846F1}">
                <asvg:svgBlip xmlns:asvg="http://schemas.microsoft.com/office/drawing/2016/SVG/main" r:embed="rId30"/>
              </a:ext>
            </a:extLst>
          </a:blip>
          <a:srcRect/>
          <a:stretch/>
        </p:blipFill>
        <p:spPr>
          <a:xfrm>
            <a:off x="542657" y="2882763"/>
            <a:ext cx="564112" cy="564112"/>
          </a:xfrm>
          <a:prstGeom prst="rect">
            <a:avLst/>
          </a:prstGeom>
        </p:spPr>
      </p:pic>
    </p:spTree>
    <p:extLst>
      <p:ext uri="{BB962C8B-B14F-4D97-AF65-F5344CB8AC3E}">
        <p14:creationId xmlns:p14="http://schemas.microsoft.com/office/powerpoint/2010/main" val="23788936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B97AF90-0A2A-F14E-AE04-8BA9064538AC}"/>
              </a:ext>
            </a:extLst>
          </p:cNvPr>
          <p:cNvSpPr txBox="1"/>
          <p:nvPr/>
        </p:nvSpPr>
        <p:spPr>
          <a:xfrm>
            <a:off x="1906766" y="361278"/>
            <a:ext cx="4629665" cy="276999"/>
          </a:xfrm>
          <a:prstGeom prst="rect">
            <a:avLst/>
          </a:prstGeom>
          <a:noFill/>
        </p:spPr>
        <p:txBody>
          <a:bodyPr wrap="square" rtlCol="0">
            <a:spAutoFit/>
          </a:bodyPr>
          <a:lstStyle/>
          <a:p>
            <a:r>
              <a:rPr lang="en-GB" sz="1200">
                <a:latin typeface="Lucida Console" panose="020B0609040504020204" pitchFamily="49" charset="0"/>
              </a:rPr>
              <a:t>&gt; REFERENCES</a:t>
            </a:r>
          </a:p>
        </p:txBody>
      </p:sp>
      <p:sp>
        <p:nvSpPr>
          <p:cNvPr id="66" name="Title 9">
            <a:extLst>
              <a:ext uri="{FF2B5EF4-FFF2-40B4-BE49-F238E27FC236}">
                <a16:creationId xmlns:a16="http://schemas.microsoft.com/office/drawing/2014/main" id="{F854F03C-D6DE-B040-B057-B4B4F51264A1}"/>
              </a:ext>
            </a:extLst>
          </p:cNvPr>
          <p:cNvSpPr>
            <a:spLocks noGrp="1"/>
          </p:cNvSpPr>
          <p:nvPr>
            <p:ph type="title"/>
          </p:nvPr>
        </p:nvSpPr>
        <p:spPr>
          <a:xfrm>
            <a:off x="515999" y="646767"/>
            <a:ext cx="11153146" cy="1260000"/>
          </a:xfrm>
        </p:spPr>
        <p:txBody>
          <a:bodyPr>
            <a:normAutofit/>
          </a:bodyPr>
          <a:lstStyle/>
          <a:p>
            <a:pPr>
              <a:lnSpc>
                <a:spcPct val="120000"/>
              </a:lnSpc>
            </a:pPr>
            <a:r>
              <a:rPr lang="en-GB"/>
              <a:t>Cities &amp; Communities</a:t>
            </a:r>
          </a:p>
        </p:txBody>
      </p:sp>
      <p:sp>
        <p:nvSpPr>
          <p:cNvPr id="22" name="Oval 18">
            <a:extLst>
              <a:ext uri="{FF2B5EF4-FFF2-40B4-BE49-F238E27FC236}">
                <a16:creationId xmlns:a16="http://schemas.microsoft.com/office/drawing/2014/main" id="{1D8F3651-9D82-934D-B3B7-D54676FA7256}"/>
              </a:ext>
            </a:extLst>
          </p:cNvPr>
          <p:cNvSpPr/>
          <p:nvPr/>
        </p:nvSpPr>
        <p:spPr>
          <a:xfrm>
            <a:off x="10708584" y="-458813"/>
            <a:ext cx="1934833" cy="193483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Graphic 33" descr="City">
            <a:extLst>
              <a:ext uri="{FF2B5EF4-FFF2-40B4-BE49-F238E27FC236}">
                <a16:creationId xmlns:a16="http://schemas.microsoft.com/office/drawing/2014/main" id="{3A99E054-696D-6348-A6DF-EACC629773E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14433" y="422865"/>
            <a:ext cx="761624" cy="761624"/>
          </a:xfrm>
          <a:prstGeom prst="rect">
            <a:avLst/>
          </a:prstGeom>
        </p:spPr>
      </p:pic>
      <p:sp>
        <p:nvSpPr>
          <p:cNvPr id="2" name="TextBox 67">
            <a:extLst>
              <a:ext uri="{FF2B5EF4-FFF2-40B4-BE49-F238E27FC236}">
                <a16:creationId xmlns:a16="http://schemas.microsoft.com/office/drawing/2014/main" id="{EBA11461-31B6-4817-BACB-28DED8542B1B}"/>
              </a:ext>
            </a:extLst>
          </p:cNvPr>
          <p:cNvSpPr txBox="1"/>
          <p:nvPr/>
        </p:nvSpPr>
        <p:spPr>
          <a:xfrm>
            <a:off x="7658998" y="3689947"/>
            <a:ext cx="4374969" cy="1439997"/>
          </a:xfrm>
          <a:prstGeom prst="rect">
            <a:avLst/>
          </a:prstGeom>
          <a:noFill/>
        </p:spPr>
        <p:txBody>
          <a:bodyPr wrap="square" rtlCol="0" anchor="ctr">
            <a:noAutofit/>
          </a:bodyPr>
          <a:lstStyle/>
          <a:p>
            <a:pPr>
              <a:lnSpc>
                <a:spcPct val="120000"/>
              </a:lnSpc>
            </a:pPr>
            <a:r>
              <a:rPr lang="en-GB" b="1">
                <a:solidFill>
                  <a:schemeClr val="tx2"/>
                </a:solidFill>
                <a:latin typeface="Lucida Console" panose="020B0609040504020204" pitchFamily="49" charset="0"/>
              </a:rPr>
              <a:t>NEUTRALPATH</a:t>
            </a:r>
          </a:p>
          <a:p>
            <a:r>
              <a:rPr lang="it-IT" sz="1400" b="1">
                <a:latin typeface="Calibri" panose="020F0502020204030204" pitchFamily="34" charset="0"/>
                <a:cs typeface="Calibri" panose="020F0502020204030204" pitchFamily="34" charset="0"/>
              </a:rPr>
              <a:t>Pathway </a:t>
            </a:r>
            <a:r>
              <a:rPr lang="it-IT" sz="1400" b="1" err="1">
                <a:latin typeface="Calibri" panose="020F0502020204030204" pitchFamily="34" charset="0"/>
                <a:cs typeface="Calibri" panose="020F0502020204030204" pitchFamily="34" charset="0"/>
              </a:rPr>
              <a:t>towards</a:t>
            </a:r>
            <a:r>
              <a:rPr lang="it-IT" sz="1400" b="1">
                <a:latin typeface="Calibri" panose="020F0502020204030204" pitchFamily="34" charset="0"/>
                <a:cs typeface="Calibri" panose="020F0502020204030204" pitchFamily="34" charset="0"/>
              </a:rPr>
              <a:t> </a:t>
            </a:r>
            <a:r>
              <a:rPr lang="it-IT" sz="1400" b="1" err="1">
                <a:latin typeface="Calibri" panose="020F0502020204030204" pitchFamily="34" charset="0"/>
                <a:cs typeface="Calibri" panose="020F0502020204030204" pitchFamily="34" charset="0"/>
              </a:rPr>
              <a:t>Climate-Neutrality</a:t>
            </a:r>
            <a:r>
              <a:rPr lang="it-IT" sz="1400" b="1">
                <a:latin typeface="Calibri" panose="020F0502020204030204" pitchFamily="34" charset="0"/>
                <a:cs typeface="Calibri" panose="020F0502020204030204" pitchFamily="34" charset="0"/>
              </a:rPr>
              <a:t> </a:t>
            </a:r>
            <a:r>
              <a:rPr lang="it-IT" sz="1400" b="1" err="1">
                <a:latin typeface="Calibri" panose="020F0502020204030204" pitchFamily="34" charset="0"/>
                <a:cs typeface="Calibri" panose="020F0502020204030204" pitchFamily="34" charset="0"/>
              </a:rPr>
              <a:t>through</a:t>
            </a:r>
            <a:r>
              <a:rPr lang="it-IT" sz="1400" b="1">
                <a:latin typeface="Calibri" panose="020F0502020204030204" pitchFamily="34" charset="0"/>
                <a:cs typeface="Calibri" panose="020F0502020204030204" pitchFamily="34" charset="0"/>
              </a:rPr>
              <a:t> low </a:t>
            </a:r>
            <a:r>
              <a:rPr lang="it-IT" sz="1400" b="1" err="1">
                <a:latin typeface="Calibri" panose="020F0502020204030204" pitchFamily="34" charset="0"/>
                <a:cs typeface="Calibri" panose="020F0502020204030204" pitchFamily="34" charset="0"/>
              </a:rPr>
              <a:t>risky</a:t>
            </a:r>
            <a:r>
              <a:rPr lang="it-IT" sz="1400" b="1">
                <a:latin typeface="Calibri" panose="020F0502020204030204" pitchFamily="34" charset="0"/>
                <a:cs typeface="Calibri" panose="020F0502020204030204" pitchFamily="34" charset="0"/>
              </a:rPr>
              <a:t> and </a:t>
            </a:r>
            <a:r>
              <a:rPr lang="it-IT" sz="1400" b="1" err="1">
                <a:latin typeface="Calibri" panose="020F0502020204030204" pitchFamily="34" charset="0"/>
                <a:cs typeface="Calibri" panose="020F0502020204030204" pitchFamily="34" charset="0"/>
              </a:rPr>
              <a:t>fully</a:t>
            </a:r>
            <a:r>
              <a:rPr lang="it-IT" sz="1400" b="1">
                <a:latin typeface="Calibri" panose="020F0502020204030204" pitchFamily="34" charset="0"/>
                <a:cs typeface="Calibri" panose="020F0502020204030204" pitchFamily="34" charset="0"/>
              </a:rPr>
              <a:t> </a:t>
            </a:r>
            <a:r>
              <a:rPr lang="it-IT" sz="1400" b="1" err="1">
                <a:latin typeface="Calibri" panose="020F0502020204030204" pitchFamily="34" charset="0"/>
                <a:cs typeface="Calibri" panose="020F0502020204030204" pitchFamily="34" charset="0"/>
              </a:rPr>
              <a:t>replicable</a:t>
            </a:r>
            <a:r>
              <a:rPr lang="it-IT" sz="1400" b="1">
                <a:latin typeface="Calibri" panose="020F0502020204030204" pitchFamily="34" charset="0"/>
                <a:cs typeface="Calibri" panose="020F0502020204030204" pitchFamily="34" charset="0"/>
              </a:rPr>
              <a:t> Positive </a:t>
            </a:r>
            <a:r>
              <a:rPr lang="it-IT" sz="1400" b="1" err="1">
                <a:latin typeface="Calibri" panose="020F0502020204030204" pitchFamily="34" charset="0"/>
                <a:cs typeface="Calibri" panose="020F0502020204030204" pitchFamily="34" charset="0"/>
              </a:rPr>
              <a:t>Clean</a:t>
            </a:r>
            <a:r>
              <a:rPr lang="it-IT" sz="1400" b="1">
                <a:latin typeface="Calibri" panose="020F0502020204030204" pitchFamily="34" charset="0"/>
                <a:cs typeface="Calibri" panose="020F0502020204030204" pitchFamily="34" charset="0"/>
              </a:rPr>
              <a:t> Energy </a:t>
            </a:r>
            <a:r>
              <a:rPr lang="it-IT" sz="1400" b="1" err="1">
                <a:latin typeface="Calibri" panose="020F0502020204030204" pitchFamily="34" charset="0"/>
                <a:cs typeface="Calibri" panose="020F0502020204030204" pitchFamily="34" charset="0"/>
              </a:rPr>
              <a:t>Districts</a:t>
            </a:r>
            <a:r>
              <a:rPr lang="it-IT" sz="1400" b="1">
                <a:latin typeface="Calibri" panose="020F0502020204030204" pitchFamily="34" charset="0"/>
                <a:cs typeface="Calibri" panose="020F0502020204030204" pitchFamily="34" charset="0"/>
              </a:rPr>
              <a:t> </a:t>
            </a:r>
            <a:r>
              <a:rPr lang="en-GB" sz="1400" b="1">
                <a:latin typeface="Calibri" panose="020F0502020204030204" pitchFamily="34" charset="0"/>
                <a:cs typeface="Calibri" panose="020F0502020204030204" pitchFamily="34" charset="0"/>
              </a:rPr>
              <a:t>Framework</a:t>
            </a:r>
            <a:endParaRPr lang="en-US" altLang="en-US" sz="400">
              <a:solidFill>
                <a:schemeClr val="tx1">
                  <a:lumMod val="75000"/>
                  <a:lumOff val="25000"/>
                </a:schemeClr>
              </a:solidFill>
              <a:latin typeface="Calibri Light"/>
              <a:cs typeface="Calibri Light"/>
            </a:endParaRPr>
          </a:p>
          <a:p>
            <a:pPr>
              <a:lnSpc>
                <a:spcPct val="120000"/>
              </a:lnSpc>
              <a:spcAft>
                <a:spcPts val="400"/>
              </a:spcAft>
            </a:pPr>
            <a:r>
              <a:rPr lang="en-US" altLang="en-US" sz="1200">
                <a:solidFill>
                  <a:schemeClr val="tx1">
                    <a:lumMod val="75000"/>
                    <a:lumOff val="25000"/>
                  </a:schemeClr>
                </a:solidFill>
                <a:latin typeface="Calibri Light"/>
                <a:cs typeface="Calibri Light"/>
              </a:rPr>
              <a:t>2023-2027 |  </a:t>
            </a:r>
            <a:r>
              <a:rPr lang="en-GB" altLang="en-US" sz="1200">
                <a:solidFill>
                  <a:srgbClr val="00EBFF"/>
                </a:solidFill>
                <a:latin typeface="Calibri Light"/>
                <a:cs typeface="Calibri Light"/>
                <a:hlinkClick r:id="rId4"/>
              </a:rPr>
              <a:t>www.neutralpath.eu</a:t>
            </a:r>
            <a:r>
              <a:rPr lang="en-GB" altLang="en-US" sz="1200">
                <a:solidFill>
                  <a:srgbClr val="00EBFF"/>
                </a:solidFill>
                <a:latin typeface="Calibri Light"/>
                <a:cs typeface="Calibri Light"/>
              </a:rPr>
              <a:t> </a:t>
            </a:r>
            <a:r>
              <a:rPr lang="en-GB" altLang="en-US" sz="1200">
                <a:solidFill>
                  <a:schemeClr val="tx1">
                    <a:lumMod val="75000"/>
                    <a:lumOff val="25000"/>
                  </a:schemeClr>
                </a:solidFill>
                <a:latin typeface="Calibri Light"/>
                <a:cs typeface="Calibri Light"/>
              </a:rPr>
              <a:t>| H2020-</a:t>
            </a:r>
            <a:r>
              <a:rPr lang="it-IT" sz="1200">
                <a:solidFill>
                  <a:schemeClr val="tx1">
                    <a:lumMod val="75000"/>
                    <a:lumOff val="25000"/>
                  </a:schemeClr>
                </a:solidFill>
                <a:latin typeface="Calibri Light"/>
                <a:cs typeface="Calibri Light"/>
              </a:rPr>
              <a:t>MISS-2021-CIT-02-04</a:t>
            </a:r>
          </a:p>
          <a:p>
            <a:pPr>
              <a:lnSpc>
                <a:spcPct val="120000"/>
              </a:lnSpc>
              <a:spcAft>
                <a:spcPts val="400"/>
              </a:spcAft>
            </a:pPr>
            <a:endParaRPr lang="en-GB" altLang="en-US" sz="1200">
              <a:solidFill>
                <a:schemeClr val="tx1">
                  <a:lumMod val="75000"/>
                  <a:lumOff val="25000"/>
                </a:schemeClr>
              </a:solidFill>
              <a:latin typeface="Calibri Light"/>
              <a:cs typeface="Calibri Light"/>
            </a:endParaRPr>
          </a:p>
        </p:txBody>
      </p:sp>
      <p:sp>
        <p:nvSpPr>
          <p:cNvPr id="3" name="TextBox 67">
            <a:extLst>
              <a:ext uri="{FF2B5EF4-FFF2-40B4-BE49-F238E27FC236}">
                <a16:creationId xmlns:a16="http://schemas.microsoft.com/office/drawing/2014/main" id="{AF94C14D-7874-F8EC-28D5-63CAACBEBA59}"/>
              </a:ext>
            </a:extLst>
          </p:cNvPr>
          <p:cNvSpPr txBox="1"/>
          <p:nvPr/>
        </p:nvSpPr>
        <p:spPr>
          <a:xfrm>
            <a:off x="2091484" y="4928101"/>
            <a:ext cx="3958389" cy="1439997"/>
          </a:xfrm>
          <a:prstGeom prst="rect">
            <a:avLst/>
          </a:prstGeom>
          <a:noFill/>
        </p:spPr>
        <p:txBody>
          <a:bodyPr wrap="square" rtlCol="0" anchor="ctr">
            <a:noAutofit/>
          </a:bodyPr>
          <a:lstStyle/>
          <a:p>
            <a:pPr>
              <a:lnSpc>
                <a:spcPct val="120000"/>
              </a:lnSpc>
            </a:pPr>
            <a:r>
              <a:rPr lang="en-GB" b="1">
                <a:solidFill>
                  <a:schemeClr val="tx2"/>
                </a:solidFill>
                <a:latin typeface="Lucida Console" panose="020B0609040504020204" pitchFamily="49" charset="0"/>
              </a:rPr>
              <a:t>EHHUR</a:t>
            </a:r>
            <a:endParaRPr lang="en-GB" sz="1400" b="1">
              <a:latin typeface="Calibri" panose="020F0502020204030204" pitchFamily="34" charset="0"/>
              <a:cs typeface="Calibri" panose="020F0502020204030204" pitchFamily="34" charset="0"/>
            </a:endParaRPr>
          </a:p>
          <a:p>
            <a:r>
              <a:rPr lang="en-US" sz="1400" b="1">
                <a:latin typeface="Calibri" panose="020F0502020204030204" pitchFamily="34" charset="0"/>
                <a:cs typeface="Calibri" panose="020F0502020204030204" pitchFamily="34" charset="0"/>
              </a:rPr>
              <a:t>EYES HEARTS HANDS Urban Revolution</a:t>
            </a:r>
            <a:endParaRPr lang="en-GB" sz="1400" b="1">
              <a:latin typeface="Calibri" panose="020F0502020204030204" pitchFamily="34" charset="0"/>
              <a:cs typeface="Calibri" panose="020F0502020204030204" pitchFamily="34" charset="0"/>
            </a:endParaRPr>
          </a:p>
          <a:p>
            <a:pPr>
              <a:lnSpc>
                <a:spcPct val="120000"/>
              </a:lnSpc>
              <a:spcAft>
                <a:spcPts val="400"/>
              </a:spcAft>
            </a:pPr>
            <a:r>
              <a:rPr lang="en-US" altLang="en-US" sz="1200">
                <a:solidFill>
                  <a:schemeClr val="tx1">
                    <a:lumMod val="75000"/>
                    <a:lumOff val="25000"/>
                  </a:schemeClr>
                </a:solidFill>
                <a:latin typeface="Calibri Light"/>
                <a:cs typeface="Calibri Light"/>
              </a:rPr>
              <a:t>2022-2025  </a:t>
            </a:r>
            <a:r>
              <a:rPr lang="en-GB" altLang="en-US" sz="1200">
                <a:solidFill>
                  <a:schemeClr val="tx1">
                    <a:lumMod val="75000"/>
                    <a:lumOff val="25000"/>
                  </a:schemeClr>
                </a:solidFill>
                <a:latin typeface="Calibri Light"/>
                <a:cs typeface="Calibri Light"/>
              </a:rPr>
              <a:t>| </a:t>
            </a:r>
            <a:r>
              <a:rPr lang="en-GB" altLang="en-US" sz="1200">
                <a:solidFill>
                  <a:schemeClr val="tx1">
                    <a:lumMod val="75000"/>
                    <a:lumOff val="25000"/>
                  </a:schemeClr>
                </a:solidFill>
                <a:latin typeface="Calibri Light"/>
                <a:cs typeface="Calibri Light"/>
                <a:hlinkClick r:id="rId5"/>
              </a:rPr>
              <a:t>https://eyesheartshands.eu/</a:t>
            </a:r>
            <a:r>
              <a:rPr lang="en-GB" altLang="en-US" sz="1200">
                <a:solidFill>
                  <a:schemeClr val="tx1">
                    <a:lumMod val="75000"/>
                    <a:lumOff val="25000"/>
                  </a:schemeClr>
                </a:solidFill>
                <a:latin typeface="Calibri Light"/>
                <a:cs typeface="Calibri Light"/>
              </a:rPr>
              <a:t> | </a:t>
            </a:r>
            <a:r>
              <a:rPr lang="en-US" sz="1200">
                <a:solidFill>
                  <a:schemeClr val="tx1">
                    <a:lumMod val="75000"/>
                    <a:lumOff val="25000"/>
                  </a:schemeClr>
                </a:solidFill>
                <a:latin typeface="Calibri Light"/>
                <a:cs typeface="Calibri Light"/>
              </a:rPr>
              <a:t>HORIZON-MISS-2021-NEB-01-01</a:t>
            </a:r>
            <a:r>
              <a:rPr lang="it-IT" sz="1200">
                <a:solidFill>
                  <a:schemeClr val="tx1">
                    <a:lumMod val="75000"/>
                    <a:lumOff val="25000"/>
                  </a:schemeClr>
                </a:solidFill>
                <a:latin typeface="Calibri Light"/>
                <a:cs typeface="Calibri Light"/>
              </a:rPr>
              <a:t> </a:t>
            </a:r>
          </a:p>
        </p:txBody>
      </p:sp>
      <p:pic>
        <p:nvPicPr>
          <p:cNvPr id="4" name="Immagine 3">
            <a:extLst>
              <a:ext uri="{FF2B5EF4-FFF2-40B4-BE49-F238E27FC236}">
                <a16:creationId xmlns:a16="http://schemas.microsoft.com/office/drawing/2014/main" id="{7F358FB5-7B7F-67CF-8613-FB74CA74CF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49405" y="5200023"/>
            <a:ext cx="1349293" cy="953479"/>
          </a:xfrm>
          <a:prstGeom prst="rect">
            <a:avLst/>
          </a:prstGeom>
        </p:spPr>
      </p:pic>
      <p:sp>
        <p:nvSpPr>
          <p:cNvPr id="5" name="TextBox 67">
            <a:extLst>
              <a:ext uri="{FF2B5EF4-FFF2-40B4-BE49-F238E27FC236}">
                <a16:creationId xmlns:a16="http://schemas.microsoft.com/office/drawing/2014/main" id="{37B23061-C648-FC52-4BD6-7AE19BA05176}"/>
              </a:ext>
            </a:extLst>
          </p:cNvPr>
          <p:cNvSpPr txBox="1"/>
          <p:nvPr/>
        </p:nvSpPr>
        <p:spPr>
          <a:xfrm>
            <a:off x="7684398" y="5248981"/>
            <a:ext cx="3873398" cy="834954"/>
          </a:xfrm>
          <a:prstGeom prst="rect">
            <a:avLst/>
          </a:prstGeom>
          <a:noFill/>
        </p:spPr>
        <p:txBody>
          <a:bodyPr wrap="square" rtlCol="0" anchor="ctr">
            <a:noAutofit/>
          </a:bodyPr>
          <a:lstStyle/>
          <a:p>
            <a:pPr>
              <a:lnSpc>
                <a:spcPct val="120000"/>
              </a:lnSpc>
            </a:pPr>
            <a:r>
              <a:rPr lang="en-GB" b="1" err="1">
                <a:solidFill>
                  <a:schemeClr val="tx2"/>
                </a:solidFill>
                <a:latin typeface="Lucida Console" panose="020B0609040504020204" pitchFamily="49" charset="0"/>
              </a:rPr>
              <a:t>dRural</a:t>
            </a:r>
            <a:endParaRPr lang="en-GB" b="1">
              <a:solidFill>
                <a:schemeClr val="tx2"/>
              </a:solidFill>
              <a:latin typeface="Lucida Console" panose="020B0609040504020204" pitchFamily="49" charset="0"/>
            </a:endParaRPr>
          </a:p>
          <a:p>
            <a:pPr>
              <a:lnSpc>
                <a:spcPct val="120000"/>
              </a:lnSpc>
            </a:pPr>
            <a:r>
              <a:rPr lang="en-GB" sz="1400" b="1">
                <a:latin typeface="Calibri" panose="020F0502020204030204" pitchFamily="34" charset="0"/>
                <a:cs typeface="Calibri" panose="020F0502020204030204" pitchFamily="34" charset="0"/>
              </a:rPr>
              <a:t>The service marketplace for European rural areas </a:t>
            </a:r>
          </a:p>
          <a:p>
            <a:pPr>
              <a:lnSpc>
                <a:spcPct val="120000"/>
              </a:lnSpc>
              <a:spcAft>
                <a:spcPts val="400"/>
              </a:spcAft>
            </a:pPr>
            <a:r>
              <a:rPr lang="en-US" altLang="en-US" sz="1200">
                <a:solidFill>
                  <a:schemeClr val="tx1">
                    <a:lumMod val="75000"/>
                    <a:lumOff val="25000"/>
                  </a:schemeClr>
                </a:solidFill>
                <a:latin typeface="Calibri Light"/>
                <a:cs typeface="Calibri Light"/>
              </a:rPr>
              <a:t>2021-2024 |  </a:t>
            </a:r>
            <a:r>
              <a:rPr lang="en-GB" altLang="en-US" sz="1200">
                <a:solidFill>
                  <a:srgbClr val="00EBFF"/>
                </a:solidFill>
                <a:latin typeface="Calibri Light"/>
                <a:cs typeface="Calibri Light"/>
                <a:hlinkClick r:id="rId7"/>
              </a:rPr>
              <a:t>www.drural.eu</a:t>
            </a:r>
            <a:r>
              <a:rPr lang="en-GB" altLang="en-US" sz="1200">
                <a:solidFill>
                  <a:srgbClr val="00EBFF"/>
                </a:solidFill>
                <a:latin typeface="Calibri Light"/>
                <a:cs typeface="Calibri Light"/>
              </a:rPr>
              <a:t> </a:t>
            </a:r>
            <a:r>
              <a:rPr lang="en-GB" altLang="en-US" sz="1200">
                <a:solidFill>
                  <a:schemeClr val="tx1">
                    <a:lumMod val="75000"/>
                    <a:lumOff val="25000"/>
                  </a:schemeClr>
                </a:solidFill>
                <a:latin typeface="Calibri Light"/>
                <a:cs typeface="Calibri Light"/>
              </a:rPr>
              <a:t>| H2020-DT-ICT-09-2020</a:t>
            </a:r>
          </a:p>
        </p:txBody>
      </p:sp>
      <p:sp>
        <p:nvSpPr>
          <p:cNvPr id="6" name="TextBox 67">
            <a:extLst>
              <a:ext uri="{FF2B5EF4-FFF2-40B4-BE49-F238E27FC236}">
                <a16:creationId xmlns:a16="http://schemas.microsoft.com/office/drawing/2014/main" id="{2FAD22CF-1594-376E-DAF6-53979ACFF350}"/>
              </a:ext>
            </a:extLst>
          </p:cNvPr>
          <p:cNvSpPr txBox="1"/>
          <p:nvPr/>
        </p:nvSpPr>
        <p:spPr>
          <a:xfrm>
            <a:off x="2067714" y="3506392"/>
            <a:ext cx="3958389" cy="1439997"/>
          </a:xfrm>
          <a:prstGeom prst="rect">
            <a:avLst/>
          </a:prstGeom>
          <a:noFill/>
        </p:spPr>
        <p:txBody>
          <a:bodyPr wrap="square" rtlCol="0" anchor="ctr">
            <a:noAutofit/>
          </a:bodyPr>
          <a:lstStyle/>
          <a:p>
            <a:pPr>
              <a:lnSpc>
                <a:spcPct val="120000"/>
              </a:lnSpc>
            </a:pPr>
            <a:r>
              <a:rPr lang="en-GB" b="1">
                <a:solidFill>
                  <a:schemeClr val="tx2"/>
                </a:solidFill>
                <a:latin typeface="Lucida Console" panose="020B0609040504020204" pitchFamily="49" charset="0"/>
              </a:rPr>
              <a:t>DriVe2X</a:t>
            </a:r>
          </a:p>
          <a:p>
            <a:r>
              <a:rPr lang="it-IT" sz="1400" b="1" err="1">
                <a:latin typeface="Calibri" panose="020F0502020204030204" pitchFamily="34" charset="0"/>
                <a:cs typeface="Calibri" panose="020F0502020204030204" pitchFamily="34" charset="0"/>
              </a:rPr>
              <a:t>Delivering</a:t>
            </a:r>
            <a:r>
              <a:rPr lang="it-IT" sz="1400" b="1">
                <a:latin typeface="Calibri" panose="020F0502020204030204" pitchFamily="34" charset="0"/>
                <a:cs typeface="Calibri" panose="020F0502020204030204" pitchFamily="34" charset="0"/>
              </a:rPr>
              <a:t> </a:t>
            </a:r>
            <a:r>
              <a:rPr lang="it-IT" sz="1400" b="1" err="1">
                <a:latin typeface="Calibri" panose="020F0502020204030204" pitchFamily="34" charset="0"/>
                <a:cs typeface="Calibri" panose="020F0502020204030204" pitchFamily="34" charset="0"/>
              </a:rPr>
              <a:t>Renewal</a:t>
            </a:r>
            <a:r>
              <a:rPr lang="it-IT" sz="1400" b="1">
                <a:latin typeface="Calibri" panose="020F0502020204030204" pitchFamily="34" charset="0"/>
                <a:cs typeface="Calibri" panose="020F0502020204030204" pitchFamily="34" charset="0"/>
              </a:rPr>
              <a:t> and Innovation to mass </a:t>
            </a:r>
            <a:r>
              <a:rPr lang="it-IT" sz="1400" b="1" err="1">
                <a:latin typeface="Calibri" panose="020F0502020204030204" pitchFamily="34" charset="0"/>
                <a:cs typeface="Calibri" panose="020F0502020204030204" pitchFamily="34" charset="0"/>
              </a:rPr>
              <a:t>Vehicle</a:t>
            </a:r>
            <a:r>
              <a:rPr lang="it-IT" sz="1400" b="1">
                <a:latin typeface="Calibri" panose="020F0502020204030204" pitchFamily="34" charset="0"/>
                <a:cs typeface="Calibri" panose="020F0502020204030204" pitchFamily="34" charset="0"/>
              </a:rPr>
              <a:t> </a:t>
            </a:r>
            <a:r>
              <a:rPr lang="it-IT" sz="1400" b="1" err="1">
                <a:latin typeface="Calibri" panose="020F0502020204030204" pitchFamily="34" charset="0"/>
                <a:cs typeface="Calibri" panose="020F0502020204030204" pitchFamily="34" charset="0"/>
              </a:rPr>
              <a:t>Electrification</a:t>
            </a:r>
            <a:r>
              <a:rPr lang="it-IT" sz="1400" b="1">
                <a:latin typeface="Calibri" panose="020F0502020204030204" pitchFamily="34" charset="0"/>
                <a:cs typeface="Calibri" panose="020F0502020204030204" pitchFamily="34" charset="0"/>
              </a:rPr>
              <a:t> </a:t>
            </a:r>
            <a:r>
              <a:rPr lang="it-IT" sz="1400" b="1" err="1">
                <a:latin typeface="Calibri" panose="020F0502020204030204" pitchFamily="34" charset="0"/>
                <a:cs typeface="Calibri" panose="020F0502020204030204" pitchFamily="34" charset="0"/>
              </a:rPr>
              <a:t>enabled</a:t>
            </a:r>
            <a:r>
              <a:rPr lang="it-IT" sz="1400" b="1">
                <a:latin typeface="Calibri" panose="020F0502020204030204" pitchFamily="34" charset="0"/>
                <a:cs typeface="Calibri" panose="020F0502020204030204" pitchFamily="34" charset="0"/>
              </a:rPr>
              <a:t> by V2X </a:t>
            </a:r>
            <a:r>
              <a:rPr lang="it-IT" sz="1400" b="1" err="1">
                <a:latin typeface="Calibri" panose="020F0502020204030204" pitchFamily="34" charset="0"/>
                <a:cs typeface="Calibri" panose="020F0502020204030204" pitchFamily="34" charset="0"/>
              </a:rPr>
              <a:t>technologies</a:t>
            </a:r>
            <a:endParaRPr lang="en-GB" sz="1400" b="1">
              <a:latin typeface="Calibri" panose="020F0502020204030204" pitchFamily="34" charset="0"/>
              <a:cs typeface="Calibri" panose="020F0502020204030204" pitchFamily="34" charset="0"/>
            </a:endParaRPr>
          </a:p>
          <a:p>
            <a:pPr>
              <a:lnSpc>
                <a:spcPct val="120000"/>
              </a:lnSpc>
              <a:spcAft>
                <a:spcPts val="400"/>
              </a:spcAft>
            </a:pPr>
            <a:r>
              <a:rPr lang="en-US" altLang="en-US" sz="1200">
                <a:solidFill>
                  <a:schemeClr val="tx1">
                    <a:lumMod val="75000"/>
                    <a:lumOff val="25000"/>
                  </a:schemeClr>
                </a:solidFill>
                <a:latin typeface="Calibri Light"/>
                <a:cs typeface="Calibri Light"/>
              </a:rPr>
              <a:t>2023-2026  </a:t>
            </a:r>
            <a:r>
              <a:rPr lang="en-GB" altLang="en-US" sz="1200">
                <a:solidFill>
                  <a:schemeClr val="tx1">
                    <a:lumMod val="75000"/>
                    <a:lumOff val="25000"/>
                  </a:schemeClr>
                </a:solidFill>
                <a:latin typeface="Calibri Light"/>
                <a:cs typeface="Calibri Light"/>
              </a:rPr>
              <a:t>| </a:t>
            </a:r>
            <a:r>
              <a:rPr lang="en-GB" altLang="en-US" sz="1200">
                <a:solidFill>
                  <a:schemeClr val="tx1">
                    <a:lumMod val="75000"/>
                    <a:lumOff val="25000"/>
                  </a:schemeClr>
                </a:solidFill>
                <a:latin typeface="Calibri Light"/>
                <a:cs typeface="Calibri Light"/>
                <a:hlinkClick r:id="rId8"/>
              </a:rPr>
              <a:t>https://drive2x.eu/</a:t>
            </a:r>
            <a:r>
              <a:rPr lang="en-GB" altLang="en-US" sz="1200">
                <a:solidFill>
                  <a:schemeClr val="tx1">
                    <a:lumMod val="75000"/>
                    <a:lumOff val="25000"/>
                  </a:schemeClr>
                </a:solidFill>
                <a:latin typeface="Calibri Light"/>
                <a:cs typeface="Calibri Light"/>
              </a:rPr>
              <a:t> | </a:t>
            </a:r>
            <a:r>
              <a:rPr lang="it-IT" sz="1200">
                <a:solidFill>
                  <a:schemeClr val="tx1">
                    <a:lumMod val="75000"/>
                    <a:lumOff val="25000"/>
                  </a:schemeClr>
                </a:solidFill>
                <a:latin typeface="Calibri Light"/>
                <a:cs typeface="Calibri Light"/>
              </a:rPr>
              <a:t>HORIZON-CL5-2021-D5-01-03</a:t>
            </a:r>
          </a:p>
        </p:txBody>
      </p:sp>
      <p:pic>
        <p:nvPicPr>
          <p:cNvPr id="8" name="Immagine 7">
            <a:extLst>
              <a:ext uri="{FF2B5EF4-FFF2-40B4-BE49-F238E27FC236}">
                <a16:creationId xmlns:a16="http://schemas.microsoft.com/office/drawing/2014/main" id="{83AB19C1-FFC3-4A61-E5AE-A1C38BE9E054}"/>
              </a:ext>
            </a:extLst>
          </p:cNvPr>
          <p:cNvPicPr>
            <a:picLocks noChangeAspect="1"/>
          </p:cNvPicPr>
          <p:nvPr/>
        </p:nvPicPr>
        <p:blipFill>
          <a:blip r:embed="rId9"/>
          <a:stretch>
            <a:fillRect/>
          </a:stretch>
        </p:blipFill>
        <p:spPr>
          <a:xfrm>
            <a:off x="715164" y="5305612"/>
            <a:ext cx="1098550" cy="735773"/>
          </a:xfrm>
          <a:prstGeom prst="rect">
            <a:avLst/>
          </a:prstGeom>
        </p:spPr>
      </p:pic>
      <p:pic>
        <p:nvPicPr>
          <p:cNvPr id="12" name="Immagine 11">
            <a:extLst>
              <a:ext uri="{FF2B5EF4-FFF2-40B4-BE49-F238E27FC236}">
                <a16:creationId xmlns:a16="http://schemas.microsoft.com/office/drawing/2014/main" id="{24D173C3-746D-6E7A-5078-5EA2E7974C4A}"/>
              </a:ext>
            </a:extLst>
          </p:cNvPr>
          <p:cNvPicPr>
            <a:picLocks noChangeAspect="1"/>
          </p:cNvPicPr>
          <p:nvPr/>
        </p:nvPicPr>
        <p:blipFill>
          <a:blip r:embed="rId10"/>
          <a:stretch>
            <a:fillRect/>
          </a:stretch>
        </p:blipFill>
        <p:spPr>
          <a:xfrm>
            <a:off x="655699" y="3725635"/>
            <a:ext cx="1158015" cy="808739"/>
          </a:xfrm>
          <a:prstGeom prst="rect">
            <a:avLst/>
          </a:prstGeom>
        </p:spPr>
      </p:pic>
      <p:pic>
        <p:nvPicPr>
          <p:cNvPr id="10" name="Immagine 9">
            <a:extLst>
              <a:ext uri="{FF2B5EF4-FFF2-40B4-BE49-F238E27FC236}">
                <a16:creationId xmlns:a16="http://schemas.microsoft.com/office/drawing/2014/main" id="{CD7EF9BC-E233-6A53-4991-3ABDCB971A07}"/>
              </a:ext>
            </a:extLst>
          </p:cNvPr>
          <p:cNvPicPr>
            <a:picLocks noChangeAspect="1"/>
          </p:cNvPicPr>
          <p:nvPr/>
        </p:nvPicPr>
        <p:blipFill>
          <a:blip r:embed="rId11"/>
          <a:stretch>
            <a:fillRect/>
          </a:stretch>
        </p:blipFill>
        <p:spPr>
          <a:xfrm>
            <a:off x="6241421" y="3984711"/>
            <a:ext cx="1379083" cy="463874"/>
          </a:xfrm>
          <a:prstGeom prst="rect">
            <a:avLst/>
          </a:prstGeom>
        </p:spPr>
      </p:pic>
      <p:sp>
        <p:nvSpPr>
          <p:cNvPr id="11" name="TextBox 67">
            <a:extLst>
              <a:ext uri="{FF2B5EF4-FFF2-40B4-BE49-F238E27FC236}">
                <a16:creationId xmlns:a16="http://schemas.microsoft.com/office/drawing/2014/main" id="{7A51659D-590A-5645-6B05-EFF774C240FE}"/>
              </a:ext>
            </a:extLst>
          </p:cNvPr>
          <p:cNvSpPr txBox="1"/>
          <p:nvPr/>
        </p:nvSpPr>
        <p:spPr>
          <a:xfrm>
            <a:off x="7658998" y="2088831"/>
            <a:ext cx="4374969" cy="1439997"/>
          </a:xfrm>
          <a:prstGeom prst="rect">
            <a:avLst/>
          </a:prstGeom>
          <a:noFill/>
        </p:spPr>
        <p:txBody>
          <a:bodyPr wrap="square" rtlCol="0" anchor="ctr">
            <a:noAutofit/>
          </a:bodyPr>
          <a:lstStyle/>
          <a:p>
            <a:pPr>
              <a:lnSpc>
                <a:spcPct val="120000"/>
              </a:lnSpc>
            </a:pPr>
            <a:r>
              <a:rPr lang="en-GB" b="1">
                <a:solidFill>
                  <a:schemeClr val="tx2"/>
                </a:solidFill>
                <a:latin typeface="Lucida Console" panose="020B0609040504020204" pitchFamily="49" charset="0"/>
              </a:rPr>
              <a:t>NBSINFRA</a:t>
            </a:r>
          </a:p>
          <a:p>
            <a:r>
              <a:rPr lang="it-IT" sz="1400" b="1">
                <a:latin typeface="Calibri" panose="020F0502020204030204" pitchFamily="34" charset="0"/>
                <a:cs typeface="Calibri" panose="020F0502020204030204" pitchFamily="34" charset="0"/>
              </a:rPr>
              <a:t>City nature-</a:t>
            </a:r>
            <a:r>
              <a:rPr lang="it-IT" sz="1400" b="1" err="1">
                <a:latin typeface="Calibri" panose="020F0502020204030204" pitchFamily="34" charset="0"/>
                <a:cs typeface="Calibri" panose="020F0502020204030204" pitchFamily="34" charset="0"/>
              </a:rPr>
              <a:t>based</a:t>
            </a:r>
            <a:r>
              <a:rPr lang="it-IT" sz="1400" b="1">
                <a:latin typeface="Calibri" panose="020F0502020204030204" pitchFamily="34" charset="0"/>
                <a:cs typeface="Calibri" panose="020F0502020204030204" pitchFamily="34" charset="0"/>
              </a:rPr>
              <a:t> </a:t>
            </a:r>
            <a:r>
              <a:rPr lang="it-IT" sz="1400" b="1" err="1">
                <a:latin typeface="Calibri" panose="020F0502020204030204" pitchFamily="34" charset="0"/>
                <a:cs typeface="Calibri" panose="020F0502020204030204" pitchFamily="34" charset="0"/>
              </a:rPr>
              <a:t>solutions</a:t>
            </a:r>
            <a:r>
              <a:rPr lang="it-IT" sz="1400" b="1">
                <a:latin typeface="Calibri" panose="020F0502020204030204" pitchFamily="34" charset="0"/>
                <a:cs typeface="Calibri" panose="020F0502020204030204" pitchFamily="34" charset="0"/>
              </a:rPr>
              <a:t> </a:t>
            </a:r>
            <a:r>
              <a:rPr lang="it-IT" sz="1400" b="1" err="1">
                <a:latin typeface="Calibri" panose="020F0502020204030204" pitchFamily="34" charset="0"/>
                <a:cs typeface="Calibri" panose="020F0502020204030204" pitchFamily="34" charset="0"/>
              </a:rPr>
              <a:t>integration</a:t>
            </a:r>
            <a:r>
              <a:rPr lang="it-IT" sz="1400" b="1">
                <a:latin typeface="Calibri" panose="020F0502020204030204" pitchFamily="34" charset="0"/>
                <a:cs typeface="Calibri" panose="020F0502020204030204" pitchFamily="34" charset="0"/>
              </a:rPr>
              <a:t> to </a:t>
            </a:r>
            <a:r>
              <a:rPr lang="it-IT" sz="1400" b="1" err="1">
                <a:latin typeface="Calibri" panose="020F0502020204030204" pitchFamily="34" charset="0"/>
                <a:cs typeface="Calibri" panose="020F0502020204030204" pitchFamily="34" charset="0"/>
              </a:rPr>
              <a:t>local</a:t>
            </a:r>
            <a:r>
              <a:rPr lang="it-IT" sz="1400" b="1">
                <a:latin typeface="Calibri" panose="020F0502020204030204" pitchFamily="34" charset="0"/>
                <a:cs typeface="Calibri" panose="020F0502020204030204" pitchFamily="34" charset="0"/>
              </a:rPr>
              <a:t> urban </a:t>
            </a:r>
            <a:r>
              <a:rPr lang="it-IT" sz="1400" b="1" err="1">
                <a:latin typeface="Calibri" panose="020F0502020204030204" pitchFamily="34" charset="0"/>
                <a:cs typeface="Calibri" panose="020F0502020204030204" pitchFamily="34" charset="0"/>
              </a:rPr>
              <a:t>infrastructure</a:t>
            </a:r>
            <a:r>
              <a:rPr lang="it-IT" sz="1400" b="1">
                <a:latin typeface="Calibri" panose="020F0502020204030204" pitchFamily="34" charset="0"/>
                <a:cs typeface="Calibri" panose="020F0502020204030204" pitchFamily="34" charset="0"/>
              </a:rPr>
              <a:t> </a:t>
            </a:r>
            <a:r>
              <a:rPr lang="it-IT" sz="1400" b="1" err="1">
                <a:latin typeface="Calibri" panose="020F0502020204030204" pitchFamily="34" charset="0"/>
                <a:cs typeface="Calibri" panose="020F0502020204030204" pitchFamily="34" charset="0"/>
              </a:rPr>
              <a:t>protection</a:t>
            </a:r>
            <a:r>
              <a:rPr lang="it-IT" sz="1400" b="1">
                <a:latin typeface="Calibri" panose="020F0502020204030204" pitchFamily="34" charset="0"/>
                <a:cs typeface="Calibri" panose="020F0502020204030204" pitchFamily="34" charset="0"/>
              </a:rPr>
              <a:t> for a </a:t>
            </a:r>
            <a:r>
              <a:rPr lang="it-IT" sz="1400" b="1" err="1">
                <a:latin typeface="Calibri" panose="020F0502020204030204" pitchFamily="34" charset="0"/>
                <a:cs typeface="Calibri" panose="020F0502020204030204" pitchFamily="34" charset="0"/>
              </a:rPr>
              <a:t>climate</a:t>
            </a:r>
            <a:r>
              <a:rPr lang="it-IT" sz="1400" b="1">
                <a:latin typeface="Calibri" panose="020F0502020204030204" pitchFamily="34" charset="0"/>
                <a:cs typeface="Calibri" panose="020F0502020204030204" pitchFamily="34" charset="0"/>
              </a:rPr>
              <a:t> </a:t>
            </a:r>
            <a:r>
              <a:rPr lang="it-IT" sz="1400" b="1" err="1">
                <a:latin typeface="Calibri" panose="020F0502020204030204" pitchFamily="34" charset="0"/>
                <a:cs typeface="Calibri" panose="020F0502020204030204" pitchFamily="34" charset="0"/>
              </a:rPr>
              <a:t>resilient</a:t>
            </a:r>
            <a:r>
              <a:rPr lang="it-IT" sz="1400" b="1">
                <a:latin typeface="Calibri" panose="020F0502020204030204" pitchFamily="34" charset="0"/>
                <a:cs typeface="Calibri" panose="020F0502020204030204" pitchFamily="34" charset="0"/>
              </a:rPr>
              <a:t> society</a:t>
            </a:r>
            <a:endParaRPr lang="en-GB" sz="1400" b="1">
              <a:latin typeface="Calibri" panose="020F0502020204030204" pitchFamily="34" charset="0"/>
              <a:cs typeface="Calibri" panose="020F0502020204030204" pitchFamily="34" charset="0"/>
            </a:endParaRPr>
          </a:p>
          <a:p>
            <a:pPr>
              <a:lnSpc>
                <a:spcPct val="120000"/>
              </a:lnSpc>
              <a:spcAft>
                <a:spcPts val="400"/>
              </a:spcAft>
            </a:pPr>
            <a:r>
              <a:rPr lang="en-US" altLang="en-US" sz="1200">
                <a:solidFill>
                  <a:schemeClr val="tx1">
                    <a:lumMod val="75000"/>
                    <a:lumOff val="25000"/>
                  </a:schemeClr>
                </a:solidFill>
                <a:latin typeface="Calibri Light"/>
                <a:cs typeface="Calibri Light"/>
              </a:rPr>
              <a:t>2023-2026  </a:t>
            </a:r>
            <a:r>
              <a:rPr lang="en-GB" altLang="en-US" sz="1200">
                <a:solidFill>
                  <a:schemeClr val="tx1">
                    <a:lumMod val="75000"/>
                    <a:lumOff val="25000"/>
                  </a:schemeClr>
                </a:solidFill>
                <a:latin typeface="Calibri Light"/>
                <a:cs typeface="Calibri Light"/>
              </a:rPr>
              <a:t>| </a:t>
            </a:r>
            <a:r>
              <a:rPr lang="en-GB" altLang="en-US" sz="1200">
                <a:solidFill>
                  <a:schemeClr val="tx1">
                    <a:lumMod val="75000"/>
                    <a:lumOff val="25000"/>
                  </a:schemeClr>
                </a:solidFill>
                <a:latin typeface="Calibri Light"/>
                <a:cs typeface="Calibri Light"/>
                <a:hlinkClick r:id="rId12"/>
              </a:rPr>
              <a:t>www.nbsinfra.eu</a:t>
            </a:r>
            <a:r>
              <a:rPr lang="en-GB" altLang="en-US" sz="1200">
                <a:solidFill>
                  <a:schemeClr val="tx1">
                    <a:lumMod val="75000"/>
                    <a:lumOff val="25000"/>
                  </a:schemeClr>
                </a:solidFill>
                <a:latin typeface="Calibri Light"/>
                <a:cs typeface="Calibri Light"/>
              </a:rPr>
              <a:t> </a:t>
            </a:r>
            <a:r>
              <a:rPr lang="en-US" altLang="en-US" sz="1200">
                <a:solidFill>
                  <a:schemeClr val="tx1">
                    <a:lumMod val="75000"/>
                    <a:lumOff val="25000"/>
                  </a:schemeClr>
                </a:solidFill>
                <a:latin typeface="Calibri Light"/>
                <a:cs typeface="Calibri Light"/>
              </a:rPr>
              <a:t> </a:t>
            </a:r>
            <a:r>
              <a:rPr lang="en-GB" altLang="en-US" sz="1200">
                <a:solidFill>
                  <a:schemeClr val="tx1">
                    <a:lumMod val="75000"/>
                    <a:lumOff val="25000"/>
                  </a:schemeClr>
                </a:solidFill>
                <a:latin typeface="Calibri Light"/>
                <a:cs typeface="Calibri Light"/>
              </a:rPr>
              <a:t>| </a:t>
            </a:r>
            <a:r>
              <a:rPr lang="it-IT" sz="1200">
                <a:solidFill>
                  <a:schemeClr val="tx1">
                    <a:lumMod val="75000"/>
                    <a:lumOff val="25000"/>
                  </a:schemeClr>
                </a:solidFill>
                <a:latin typeface="Calibri Light"/>
                <a:cs typeface="Calibri Light"/>
              </a:rPr>
              <a:t>HORIZON-CL3-2022-INFRA-01-01</a:t>
            </a:r>
          </a:p>
        </p:txBody>
      </p:sp>
      <p:sp>
        <p:nvSpPr>
          <p:cNvPr id="7" name="TextBox 67">
            <a:extLst>
              <a:ext uri="{FF2B5EF4-FFF2-40B4-BE49-F238E27FC236}">
                <a16:creationId xmlns:a16="http://schemas.microsoft.com/office/drawing/2014/main" id="{03BBB070-8EFF-4B94-073C-A2822EF4A652}"/>
              </a:ext>
            </a:extLst>
          </p:cNvPr>
          <p:cNvSpPr txBox="1"/>
          <p:nvPr/>
        </p:nvSpPr>
        <p:spPr>
          <a:xfrm>
            <a:off x="2067714" y="2290069"/>
            <a:ext cx="3873398" cy="834954"/>
          </a:xfrm>
          <a:prstGeom prst="rect">
            <a:avLst/>
          </a:prstGeom>
          <a:noFill/>
        </p:spPr>
        <p:txBody>
          <a:bodyPr wrap="square" rtlCol="0" anchor="ctr">
            <a:noAutofit/>
          </a:bodyPr>
          <a:lstStyle/>
          <a:p>
            <a:pPr>
              <a:lnSpc>
                <a:spcPct val="120000"/>
              </a:lnSpc>
            </a:pPr>
            <a:r>
              <a:rPr lang="en-GB" b="1">
                <a:solidFill>
                  <a:schemeClr val="tx2"/>
                </a:solidFill>
                <a:latin typeface="Lucida Console" panose="020B0609040504020204" pitchFamily="49" charset="0"/>
              </a:rPr>
              <a:t>SMART ERA</a:t>
            </a:r>
          </a:p>
          <a:p>
            <a:pPr>
              <a:lnSpc>
                <a:spcPct val="120000"/>
              </a:lnSpc>
            </a:pPr>
            <a:r>
              <a:rPr lang="en-US" sz="1400" b="1">
                <a:latin typeface="Calibri" panose="020F0502020204030204" pitchFamily="34" charset="0"/>
                <a:cs typeface="Calibri" panose="020F0502020204030204" pitchFamily="34" charset="0"/>
              </a:rPr>
              <a:t>SMART community-led transition for Europe's Rural Areas</a:t>
            </a:r>
            <a:endParaRPr lang="en-GB" sz="1400" b="1">
              <a:latin typeface="Calibri" panose="020F0502020204030204" pitchFamily="34" charset="0"/>
              <a:cs typeface="Calibri" panose="020F0502020204030204" pitchFamily="34" charset="0"/>
            </a:endParaRPr>
          </a:p>
          <a:p>
            <a:pPr>
              <a:lnSpc>
                <a:spcPct val="120000"/>
              </a:lnSpc>
              <a:spcAft>
                <a:spcPts val="400"/>
              </a:spcAft>
            </a:pPr>
            <a:r>
              <a:rPr lang="en-US" altLang="en-US" sz="1200">
                <a:solidFill>
                  <a:schemeClr val="tx1">
                    <a:lumMod val="75000"/>
                    <a:lumOff val="25000"/>
                  </a:schemeClr>
                </a:solidFill>
                <a:latin typeface="Calibri Light"/>
                <a:cs typeface="Calibri Light"/>
              </a:rPr>
              <a:t>2023-2027 </a:t>
            </a:r>
            <a:r>
              <a:rPr lang="en-GB" altLang="en-US" sz="1200">
                <a:solidFill>
                  <a:schemeClr val="tx1">
                    <a:lumMod val="75000"/>
                    <a:lumOff val="25000"/>
                  </a:schemeClr>
                </a:solidFill>
                <a:latin typeface="Calibri Light"/>
                <a:cs typeface="Calibri Light"/>
              </a:rPr>
              <a:t>| </a:t>
            </a:r>
            <a:r>
              <a:rPr lang="en-GB" altLang="en-US" sz="1200">
                <a:solidFill>
                  <a:schemeClr val="tx1">
                    <a:lumMod val="75000"/>
                    <a:lumOff val="25000"/>
                  </a:schemeClr>
                </a:solidFill>
                <a:latin typeface="Calibri Light"/>
                <a:cs typeface="Calibri Light"/>
                <a:hlinkClick r:id="rId13"/>
              </a:rPr>
              <a:t>www.smartera-project.eu</a:t>
            </a:r>
            <a:r>
              <a:rPr lang="en-GB" altLang="en-US" sz="1200">
                <a:solidFill>
                  <a:schemeClr val="tx1">
                    <a:lumMod val="75000"/>
                    <a:lumOff val="25000"/>
                  </a:schemeClr>
                </a:solidFill>
                <a:latin typeface="Calibri Light"/>
                <a:cs typeface="Calibri Light"/>
              </a:rPr>
              <a:t> | </a:t>
            </a:r>
            <a:r>
              <a:rPr lang="en-US" sz="1200">
                <a:solidFill>
                  <a:schemeClr val="tx1">
                    <a:lumMod val="75000"/>
                    <a:lumOff val="25000"/>
                  </a:schemeClr>
                </a:solidFill>
                <a:latin typeface="Calibri Light"/>
                <a:cs typeface="Calibri Light"/>
              </a:rPr>
              <a:t>HORIZON-CL6-2022-COMMUNITIES-02-01</a:t>
            </a:r>
            <a:r>
              <a:rPr lang="it-IT" sz="1200">
                <a:solidFill>
                  <a:schemeClr val="tx1">
                    <a:lumMod val="75000"/>
                    <a:lumOff val="25000"/>
                  </a:schemeClr>
                </a:solidFill>
                <a:latin typeface="Calibri Light"/>
                <a:cs typeface="Calibri Light"/>
              </a:rPr>
              <a:t> </a:t>
            </a:r>
            <a:endParaRPr lang="en-GB" altLang="en-US" sz="1200">
              <a:solidFill>
                <a:schemeClr val="tx1">
                  <a:lumMod val="75000"/>
                  <a:lumOff val="25000"/>
                </a:schemeClr>
              </a:solidFill>
              <a:latin typeface="Calibri Light"/>
              <a:cs typeface="Calibri Light"/>
            </a:endParaRPr>
          </a:p>
        </p:txBody>
      </p:sp>
      <p:pic>
        <p:nvPicPr>
          <p:cNvPr id="16" name="Immagine 15" descr="Immagine che contiene Elementi grafici, grafica, design&#10;&#10;Descrizione generata automaticamente">
            <a:extLst>
              <a:ext uri="{FF2B5EF4-FFF2-40B4-BE49-F238E27FC236}">
                <a16:creationId xmlns:a16="http://schemas.microsoft.com/office/drawing/2014/main" id="{7D46E04D-3565-40E1-62D3-8B7E579EFA1A}"/>
              </a:ext>
            </a:extLst>
          </p:cNvPr>
          <p:cNvPicPr>
            <a:picLocks noChangeAspect="1"/>
          </p:cNvPicPr>
          <p:nvPr/>
        </p:nvPicPr>
        <p:blipFill>
          <a:blip r:embed="rId14"/>
          <a:stretch>
            <a:fillRect/>
          </a:stretch>
        </p:blipFill>
        <p:spPr>
          <a:xfrm>
            <a:off x="6656953" y="2361646"/>
            <a:ext cx="976251" cy="974723"/>
          </a:xfrm>
          <a:prstGeom prst="rect">
            <a:avLst/>
          </a:prstGeom>
        </p:spPr>
      </p:pic>
      <p:pic>
        <p:nvPicPr>
          <p:cNvPr id="14" name="Immagine 13" descr="Immagine che contiene Elementi grafici, grafica, Carattere, clipart&#10;&#10;Descrizione generata automaticamente">
            <a:extLst>
              <a:ext uri="{FF2B5EF4-FFF2-40B4-BE49-F238E27FC236}">
                <a16:creationId xmlns:a16="http://schemas.microsoft.com/office/drawing/2014/main" id="{59645620-1C9D-0C44-262E-ACEF2ED6B70F}"/>
              </a:ext>
            </a:extLst>
          </p:cNvPr>
          <p:cNvPicPr>
            <a:picLocks noChangeAspect="1"/>
          </p:cNvPicPr>
          <p:nvPr/>
        </p:nvPicPr>
        <p:blipFill>
          <a:blip r:embed="rId15"/>
          <a:stretch>
            <a:fillRect/>
          </a:stretch>
        </p:blipFill>
        <p:spPr>
          <a:xfrm>
            <a:off x="152400" y="2532732"/>
            <a:ext cx="1813714" cy="431473"/>
          </a:xfrm>
          <a:prstGeom prst="rect">
            <a:avLst/>
          </a:prstGeom>
        </p:spPr>
      </p:pic>
    </p:spTree>
    <p:extLst>
      <p:ext uri="{BB962C8B-B14F-4D97-AF65-F5344CB8AC3E}">
        <p14:creationId xmlns:p14="http://schemas.microsoft.com/office/powerpoint/2010/main" val="5791908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B97AF90-0A2A-F14E-AE04-8BA9064538AC}"/>
              </a:ext>
            </a:extLst>
          </p:cNvPr>
          <p:cNvSpPr txBox="1"/>
          <p:nvPr/>
        </p:nvSpPr>
        <p:spPr>
          <a:xfrm>
            <a:off x="1906766" y="361278"/>
            <a:ext cx="4629665" cy="276999"/>
          </a:xfrm>
          <a:prstGeom prst="rect">
            <a:avLst/>
          </a:prstGeom>
          <a:noFill/>
        </p:spPr>
        <p:txBody>
          <a:bodyPr wrap="square" rtlCol="0">
            <a:spAutoFit/>
          </a:bodyPr>
          <a:lstStyle/>
          <a:p>
            <a:r>
              <a:rPr lang="en-GB" sz="1200">
                <a:latin typeface="Lucida Console" panose="020B0609040504020204" pitchFamily="49" charset="0"/>
              </a:rPr>
              <a:t>&gt; REFERENCES</a:t>
            </a:r>
          </a:p>
        </p:txBody>
      </p:sp>
      <p:sp>
        <p:nvSpPr>
          <p:cNvPr id="57" name="TextBox 56">
            <a:extLst>
              <a:ext uri="{FF2B5EF4-FFF2-40B4-BE49-F238E27FC236}">
                <a16:creationId xmlns:a16="http://schemas.microsoft.com/office/drawing/2014/main" id="{B122DDB5-4766-3C48-8C60-119075B58220}"/>
              </a:ext>
            </a:extLst>
          </p:cNvPr>
          <p:cNvSpPr txBox="1"/>
          <p:nvPr/>
        </p:nvSpPr>
        <p:spPr>
          <a:xfrm>
            <a:off x="7710756" y="1441374"/>
            <a:ext cx="3958389" cy="1439997"/>
          </a:xfrm>
          <a:prstGeom prst="rect">
            <a:avLst/>
          </a:prstGeom>
          <a:noFill/>
        </p:spPr>
        <p:txBody>
          <a:bodyPr wrap="square" rtlCol="0" anchor="ctr">
            <a:noAutofit/>
          </a:bodyPr>
          <a:lstStyle/>
          <a:p>
            <a:pPr>
              <a:lnSpc>
                <a:spcPct val="120000"/>
              </a:lnSpc>
            </a:pPr>
            <a:r>
              <a:rPr lang="en-GB" b="1">
                <a:solidFill>
                  <a:schemeClr val="tx2"/>
                </a:solidFill>
                <a:latin typeface="Lucida Console" panose="020B0609040504020204" pitchFamily="49" charset="0"/>
              </a:rPr>
              <a:t>STARDUST</a:t>
            </a:r>
          </a:p>
          <a:p>
            <a:pPr>
              <a:lnSpc>
                <a:spcPct val="120000"/>
              </a:lnSpc>
            </a:pPr>
            <a:r>
              <a:rPr lang="en-GB" sz="1400" b="1">
                <a:latin typeface="Calibri" panose="020F0502020204030204" pitchFamily="34" charset="0"/>
                <a:cs typeface="Calibri" panose="020F0502020204030204" pitchFamily="34" charset="0"/>
              </a:rPr>
              <a:t>Holistic and Integrated Urban Model for Smart Cities</a:t>
            </a:r>
          </a:p>
          <a:p>
            <a:pPr>
              <a:lnSpc>
                <a:spcPct val="120000"/>
              </a:lnSpc>
              <a:spcAft>
                <a:spcPts val="400"/>
              </a:spcAft>
            </a:pPr>
            <a:r>
              <a:rPr lang="en-US" altLang="en-US" sz="1200">
                <a:solidFill>
                  <a:schemeClr val="tx1">
                    <a:lumMod val="75000"/>
                    <a:lumOff val="25000"/>
                  </a:schemeClr>
                </a:solidFill>
                <a:latin typeface="Calibri Light"/>
                <a:cs typeface="Calibri Light"/>
              </a:rPr>
              <a:t>2017-2022 |  </a:t>
            </a:r>
            <a:r>
              <a:rPr lang="en-GB" altLang="en-US" sz="1200">
                <a:solidFill>
                  <a:srgbClr val="00EBFF"/>
                </a:solidFill>
                <a:latin typeface="Calibri Light"/>
                <a:cs typeface="Calibri Light"/>
                <a:hlinkClick r:id="rId2"/>
              </a:rPr>
              <a:t>www.stardustproject.eu</a:t>
            </a:r>
            <a:r>
              <a:rPr lang="en-GB" altLang="en-US" sz="1200">
                <a:solidFill>
                  <a:srgbClr val="00EBFF"/>
                </a:solidFill>
                <a:latin typeface="Calibri Light"/>
                <a:cs typeface="Calibri Light"/>
              </a:rPr>
              <a:t>  </a:t>
            </a:r>
            <a:r>
              <a:rPr lang="en-GB" altLang="en-US" sz="1200">
                <a:solidFill>
                  <a:schemeClr val="tx1">
                    <a:lumMod val="75000"/>
                    <a:lumOff val="25000"/>
                  </a:schemeClr>
                </a:solidFill>
                <a:latin typeface="Calibri Light"/>
                <a:cs typeface="Calibri Light"/>
              </a:rPr>
              <a:t>| H2020-SCC-01-2016</a:t>
            </a:r>
          </a:p>
        </p:txBody>
      </p:sp>
      <p:sp>
        <p:nvSpPr>
          <p:cNvPr id="58" name="TextBox 57">
            <a:extLst>
              <a:ext uri="{FF2B5EF4-FFF2-40B4-BE49-F238E27FC236}">
                <a16:creationId xmlns:a16="http://schemas.microsoft.com/office/drawing/2014/main" id="{101A94E1-0FE8-E742-BD3B-EFF13A1AB533}"/>
              </a:ext>
            </a:extLst>
          </p:cNvPr>
          <p:cNvSpPr txBox="1"/>
          <p:nvPr/>
        </p:nvSpPr>
        <p:spPr>
          <a:xfrm>
            <a:off x="1955999" y="2716274"/>
            <a:ext cx="3958389" cy="1439997"/>
          </a:xfrm>
          <a:prstGeom prst="rect">
            <a:avLst/>
          </a:prstGeom>
          <a:noFill/>
        </p:spPr>
        <p:txBody>
          <a:bodyPr wrap="square" rtlCol="0" anchor="ctr">
            <a:noAutofit/>
          </a:bodyPr>
          <a:lstStyle/>
          <a:p>
            <a:pPr>
              <a:lnSpc>
                <a:spcPct val="120000"/>
              </a:lnSpc>
            </a:pPr>
            <a:r>
              <a:rPr lang="en-GB" b="1" err="1">
                <a:solidFill>
                  <a:schemeClr val="tx2"/>
                </a:solidFill>
                <a:latin typeface="Lucida Console" panose="020B0609040504020204" pitchFamily="49" charset="0"/>
              </a:rPr>
              <a:t>MAtchUP</a:t>
            </a:r>
            <a:endParaRPr lang="en-GB" b="1">
              <a:solidFill>
                <a:schemeClr val="tx2"/>
              </a:solidFill>
              <a:latin typeface="Lucida Console" panose="020B0609040504020204" pitchFamily="49" charset="0"/>
            </a:endParaRPr>
          </a:p>
          <a:p>
            <a:pPr>
              <a:lnSpc>
                <a:spcPct val="120000"/>
              </a:lnSpc>
            </a:pPr>
            <a:r>
              <a:rPr lang="en-GB" sz="1400" b="1" err="1">
                <a:latin typeface="Calibri" panose="020F0502020204030204" pitchFamily="34" charset="0"/>
                <a:cs typeface="Calibri" panose="020F0502020204030204" pitchFamily="34" charset="0"/>
              </a:rPr>
              <a:t>MAximizing</a:t>
            </a:r>
            <a:r>
              <a:rPr lang="en-GB" sz="1400" b="1">
                <a:latin typeface="Calibri" panose="020F0502020204030204" pitchFamily="34" charset="0"/>
                <a:cs typeface="Calibri" panose="020F0502020204030204" pitchFamily="34" charset="0"/>
              </a:rPr>
              <a:t> the </a:t>
            </a:r>
            <a:r>
              <a:rPr lang="en-GB" sz="1400" b="1" err="1">
                <a:latin typeface="Calibri" panose="020F0502020204030204" pitchFamily="34" charset="0"/>
                <a:cs typeface="Calibri" panose="020F0502020204030204" pitchFamily="34" charset="0"/>
              </a:rPr>
              <a:t>UPscaling</a:t>
            </a:r>
            <a:r>
              <a:rPr lang="en-GB" sz="1400" b="1">
                <a:latin typeface="Calibri" panose="020F0502020204030204" pitchFamily="34" charset="0"/>
                <a:cs typeface="Calibri" panose="020F0502020204030204" pitchFamily="34" charset="0"/>
              </a:rPr>
              <a:t> and replication potential of high level urban transformation strategies</a:t>
            </a:r>
          </a:p>
          <a:p>
            <a:pPr>
              <a:lnSpc>
                <a:spcPct val="120000"/>
              </a:lnSpc>
              <a:spcBef>
                <a:spcPts val="0"/>
              </a:spcBef>
              <a:spcAft>
                <a:spcPts val="400"/>
              </a:spcAft>
              <a:buNone/>
            </a:pPr>
            <a:r>
              <a:rPr lang="en-US" altLang="en-US" sz="1200">
                <a:solidFill>
                  <a:schemeClr val="tx1">
                    <a:lumMod val="75000"/>
                    <a:lumOff val="25000"/>
                  </a:schemeClr>
                </a:solidFill>
                <a:latin typeface="Calibri Light"/>
                <a:cs typeface="Calibri Light"/>
              </a:rPr>
              <a:t>2017-2022 | </a:t>
            </a:r>
            <a:r>
              <a:rPr lang="en-GB" altLang="en-US" sz="1200">
                <a:solidFill>
                  <a:srgbClr val="00EBFF"/>
                </a:solidFill>
                <a:latin typeface="Calibri Light"/>
                <a:cs typeface="Calibri Light"/>
                <a:hlinkClick r:id="rId3"/>
              </a:rPr>
              <a:t>www.matchup-project.eu</a:t>
            </a:r>
            <a:r>
              <a:rPr lang="en-GB" altLang="en-US" sz="1200">
                <a:solidFill>
                  <a:srgbClr val="00EBFF"/>
                </a:solidFill>
                <a:latin typeface="Calibri Light"/>
                <a:cs typeface="Calibri Light"/>
              </a:rPr>
              <a:t> </a:t>
            </a:r>
            <a:r>
              <a:rPr lang="en-GB" altLang="en-US" sz="1200">
                <a:solidFill>
                  <a:schemeClr val="tx1">
                    <a:lumMod val="75000"/>
                    <a:lumOff val="25000"/>
                  </a:schemeClr>
                </a:solidFill>
                <a:latin typeface="Calibri Light"/>
                <a:cs typeface="Calibri Light"/>
              </a:rPr>
              <a:t>| H2020-SCC-01-2016</a:t>
            </a:r>
          </a:p>
        </p:txBody>
      </p:sp>
      <p:sp>
        <p:nvSpPr>
          <p:cNvPr id="59" name="TextBox 58">
            <a:extLst>
              <a:ext uri="{FF2B5EF4-FFF2-40B4-BE49-F238E27FC236}">
                <a16:creationId xmlns:a16="http://schemas.microsoft.com/office/drawing/2014/main" id="{44360103-7CB1-0241-800A-4BECD50F17E2}"/>
              </a:ext>
            </a:extLst>
          </p:cNvPr>
          <p:cNvSpPr txBox="1"/>
          <p:nvPr/>
        </p:nvSpPr>
        <p:spPr>
          <a:xfrm>
            <a:off x="1995756" y="4100574"/>
            <a:ext cx="3958389" cy="1439997"/>
          </a:xfrm>
          <a:prstGeom prst="rect">
            <a:avLst/>
          </a:prstGeom>
          <a:noFill/>
        </p:spPr>
        <p:txBody>
          <a:bodyPr wrap="square" rtlCol="0" anchor="ctr">
            <a:noAutofit/>
          </a:bodyPr>
          <a:lstStyle/>
          <a:p>
            <a:pPr>
              <a:lnSpc>
                <a:spcPct val="120000"/>
              </a:lnSpc>
            </a:pPr>
            <a:r>
              <a:rPr lang="en-GB" b="1">
                <a:solidFill>
                  <a:schemeClr val="tx2"/>
                </a:solidFill>
                <a:latin typeface="Lucida Console" panose="020B0609040504020204" pitchFamily="49" charset="0"/>
              </a:rPr>
              <a:t>REMOURBAN</a:t>
            </a:r>
          </a:p>
          <a:p>
            <a:pPr>
              <a:lnSpc>
                <a:spcPct val="120000"/>
              </a:lnSpc>
            </a:pPr>
            <a:r>
              <a:rPr lang="en-GB" sz="1400" b="1">
                <a:latin typeface="Calibri" panose="020F0502020204030204" pitchFamily="34" charset="0"/>
                <a:cs typeface="Calibri" panose="020F0502020204030204" pitchFamily="34" charset="0"/>
              </a:rPr>
              <a:t>Regeneration Model for accelerating the Smart URBAN transformation</a:t>
            </a:r>
          </a:p>
          <a:p>
            <a:pPr>
              <a:lnSpc>
                <a:spcPct val="120000"/>
              </a:lnSpc>
              <a:spcBef>
                <a:spcPts val="0"/>
              </a:spcBef>
              <a:spcAft>
                <a:spcPts val="400"/>
              </a:spcAft>
              <a:buNone/>
            </a:pPr>
            <a:r>
              <a:rPr lang="en-US" altLang="en-US" sz="1200">
                <a:solidFill>
                  <a:schemeClr val="tx1">
                    <a:lumMod val="75000"/>
                    <a:lumOff val="25000"/>
                  </a:schemeClr>
                </a:solidFill>
                <a:latin typeface="Calibri Light"/>
                <a:cs typeface="Calibri Light"/>
              </a:rPr>
              <a:t>2015-2019 |  </a:t>
            </a:r>
            <a:r>
              <a:rPr lang="en-GB" altLang="en-US" sz="1200">
                <a:solidFill>
                  <a:srgbClr val="00EBFF"/>
                </a:solidFill>
                <a:latin typeface="Calibri Light"/>
                <a:cs typeface="Calibri Light"/>
                <a:hlinkClick r:id="rId4"/>
              </a:rPr>
              <a:t>www.remourban.eu</a:t>
            </a:r>
            <a:r>
              <a:rPr lang="en-GB" altLang="en-US" sz="1200">
                <a:solidFill>
                  <a:srgbClr val="00EBFF"/>
                </a:solidFill>
                <a:latin typeface="Calibri Light"/>
                <a:cs typeface="Calibri Light"/>
              </a:rPr>
              <a:t> </a:t>
            </a:r>
            <a:r>
              <a:rPr lang="en-GB" altLang="en-US" sz="1200">
                <a:solidFill>
                  <a:schemeClr val="tx1">
                    <a:lumMod val="75000"/>
                    <a:lumOff val="25000"/>
                  </a:schemeClr>
                </a:solidFill>
                <a:latin typeface="Calibri Light"/>
                <a:cs typeface="Calibri Light"/>
              </a:rPr>
              <a:t>| H2020-SCC-01-2014</a:t>
            </a:r>
          </a:p>
        </p:txBody>
      </p:sp>
      <p:sp>
        <p:nvSpPr>
          <p:cNvPr id="64" name="TextBox 63">
            <a:extLst>
              <a:ext uri="{FF2B5EF4-FFF2-40B4-BE49-F238E27FC236}">
                <a16:creationId xmlns:a16="http://schemas.microsoft.com/office/drawing/2014/main" id="{48102964-C0F6-F14E-9D82-A68EBA6B658C}"/>
              </a:ext>
            </a:extLst>
          </p:cNvPr>
          <p:cNvSpPr txBox="1"/>
          <p:nvPr/>
        </p:nvSpPr>
        <p:spPr>
          <a:xfrm>
            <a:off x="7848799" y="4107482"/>
            <a:ext cx="3958389" cy="1439997"/>
          </a:xfrm>
          <a:prstGeom prst="rect">
            <a:avLst/>
          </a:prstGeom>
          <a:noFill/>
        </p:spPr>
        <p:txBody>
          <a:bodyPr wrap="square" rtlCol="0" anchor="ctr">
            <a:noAutofit/>
          </a:bodyPr>
          <a:lstStyle/>
          <a:p>
            <a:pPr>
              <a:lnSpc>
                <a:spcPct val="120000"/>
              </a:lnSpc>
            </a:pPr>
            <a:r>
              <a:rPr lang="en-GB" b="1" err="1">
                <a:solidFill>
                  <a:schemeClr val="tx2"/>
                </a:solidFill>
                <a:latin typeface="Lucida Console" panose="020B0609040504020204" pitchFamily="49" charset="0"/>
              </a:rPr>
              <a:t>CITyFiED</a:t>
            </a:r>
            <a:endParaRPr lang="en-GB" b="1">
              <a:solidFill>
                <a:schemeClr val="tx2"/>
              </a:solidFill>
              <a:latin typeface="Lucida Console" panose="020B0609040504020204" pitchFamily="49" charset="0"/>
            </a:endParaRPr>
          </a:p>
          <a:p>
            <a:pPr>
              <a:lnSpc>
                <a:spcPct val="120000"/>
              </a:lnSpc>
            </a:pPr>
            <a:r>
              <a:rPr lang="en-GB" sz="1400" b="1">
                <a:latin typeface="Calibri" panose="020F0502020204030204" pitchFamily="34" charset="0"/>
                <a:cs typeface="Calibri" panose="020F0502020204030204" pitchFamily="34" charset="0"/>
              </a:rPr>
              <a:t>Replicable and Innovative Future Efficient Districts and cities</a:t>
            </a:r>
          </a:p>
          <a:p>
            <a:pPr>
              <a:lnSpc>
                <a:spcPct val="120000"/>
              </a:lnSpc>
              <a:spcBef>
                <a:spcPts val="0"/>
              </a:spcBef>
              <a:spcAft>
                <a:spcPts val="400"/>
              </a:spcAft>
              <a:buNone/>
            </a:pPr>
            <a:r>
              <a:rPr lang="en-US" altLang="en-US" sz="1200">
                <a:solidFill>
                  <a:schemeClr val="tx1">
                    <a:lumMod val="75000"/>
                    <a:lumOff val="25000"/>
                  </a:schemeClr>
                </a:solidFill>
                <a:latin typeface="Calibri Light"/>
                <a:cs typeface="Calibri Light"/>
              </a:rPr>
              <a:t>2014-2019 |  </a:t>
            </a:r>
            <a:r>
              <a:rPr lang="en-GB" altLang="en-US" sz="1200">
                <a:solidFill>
                  <a:srgbClr val="00EBFF"/>
                </a:solidFill>
                <a:latin typeface="Calibri Light"/>
                <a:cs typeface="Calibri Light"/>
                <a:hlinkClick r:id="rId5"/>
              </a:rPr>
              <a:t>www.cityfied.eu</a:t>
            </a:r>
            <a:r>
              <a:rPr lang="en-GB" altLang="en-US" sz="1200">
                <a:solidFill>
                  <a:srgbClr val="00EBFF"/>
                </a:solidFill>
                <a:latin typeface="Calibri Light"/>
                <a:cs typeface="Calibri Light"/>
              </a:rPr>
              <a:t> </a:t>
            </a:r>
            <a:r>
              <a:rPr lang="en-GB" altLang="en-US" sz="1200">
                <a:solidFill>
                  <a:schemeClr val="tx1">
                    <a:lumMod val="75000"/>
                    <a:lumOff val="25000"/>
                  </a:schemeClr>
                </a:solidFill>
                <a:latin typeface="Calibri Light"/>
                <a:cs typeface="Calibri Light"/>
              </a:rPr>
              <a:t>| FP7-ENERGY-2013-8.8.1</a:t>
            </a:r>
          </a:p>
        </p:txBody>
      </p:sp>
      <p:sp>
        <p:nvSpPr>
          <p:cNvPr id="65" name="TextBox 64">
            <a:extLst>
              <a:ext uri="{FF2B5EF4-FFF2-40B4-BE49-F238E27FC236}">
                <a16:creationId xmlns:a16="http://schemas.microsoft.com/office/drawing/2014/main" id="{34B0E4F4-F2EF-9C4B-8FD3-0F8F73ACED11}"/>
              </a:ext>
            </a:extLst>
          </p:cNvPr>
          <p:cNvSpPr txBox="1"/>
          <p:nvPr/>
        </p:nvSpPr>
        <p:spPr>
          <a:xfrm>
            <a:off x="2008456" y="5428282"/>
            <a:ext cx="3958389" cy="1439997"/>
          </a:xfrm>
          <a:prstGeom prst="rect">
            <a:avLst/>
          </a:prstGeom>
          <a:noFill/>
        </p:spPr>
        <p:txBody>
          <a:bodyPr wrap="square" rtlCol="0" anchor="ctr">
            <a:noAutofit/>
          </a:bodyPr>
          <a:lstStyle/>
          <a:p>
            <a:pPr>
              <a:lnSpc>
                <a:spcPct val="120000"/>
              </a:lnSpc>
            </a:pPr>
            <a:r>
              <a:rPr lang="en-GB" b="1">
                <a:solidFill>
                  <a:schemeClr val="tx2"/>
                </a:solidFill>
                <a:latin typeface="Lucida Console" panose="020B0609040504020204" pitchFamily="49" charset="0"/>
              </a:rPr>
              <a:t>R2CITIES</a:t>
            </a:r>
          </a:p>
          <a:p>
            <a:pPr>
              <a:lnSpc>
                <a:spcPct val="120000"/>
              </a:lnSpc>
            </a:pPr>
            <a:r>
              <a:rPr lang="en-GB" sz="1400" b="1">
                <a:latin typeface="Calibri" panose="020F0502020204030204" pitchFamily="34" charset="0"/>
                <a:cs typeface="Calibri" panose="020F0502020204030204" pitchFamily="34" charset="0"/>
              </a:rPr>
              <a:t>Renovation of Residential urban spaces: Towards nearly zero energy CITIES</a:t>
            </a:r>
          </a:p>
          <a:p>
            <a:pPr>
              <a:lnSpc>
                <a:spcPct val="120000"/>
              </a:lnSpc>
              <a:spcBef>
                <a:spcPts val="0"/>
              </a:spcBef>
              <a:spcAft>
                <a:spcPts val="400"/>
              </a:spcAft>
              <a:buNone/>
            </a:pPr>
            <a:r>
              <a:rPr lang="en-US" altLang="en-US" sz="1200">
                <a:solidFill>
                  <a:schemeClr val="tx1">
                    <a:lumMod val="75000"/>
                    <a:lumOff val="25000"/>
                  </a:schemeClr>
                </a:solidFill>
                <a:latin typeface="Calibri Light"/>
                <a:cs typeface="Calibri Light"/>
              </a:rPr>
              <a:t>2013-2018 |  </a:t>
            </a:r>
            <a:r>
              <a:rPr lang="en-GB" altLang="en-US" sz="1200">
                <a:solidFill>
                  <a:srgbClr val="00EBFF"/>
                </a:solidFill>
                <a:latin typeface="Calibri Light"/>
                <a:cs typeface="Calibri Light"/>
                <a:hlinkClick r:id="rId6"/>
              </a:rPr>
              <a:t>www.r2cities.eu</a:t>
            </a:r>
            <a:r>
              <a:rPr lang="en-GB" altLang="en-US" sz="1200">
                <a:solidFill>
                  <a:srgbClr val="00EBFF"/>
                </a:solidFill>
                <a:latin typeface="Calibri Light"/>
                <a:cs typeface="Calibri Light"/>
              </a:rPr>
              <a:t> </a:t>
            </a:r>
            <a:r>
              <a:rPr lang="en-GB" altLang="en-US" sz="1200">
                <a:solidFill>
                  <a:schemeClr val="tx1">
                    <a:lumMod val="75000"/>
                    <a:lumOff val="25000"/>
                  </a:schemeClr>
                </a:solidFill>
                <a:latin typeface="Calibri Light"/>
                <a:cs typeface="Calibri Light"/>
              </a:rPr>
              <a:t>| FP7-EeB.ENERGY.2012</a:t>
            </a:r>
          </a:p>
        </p:txBody>
      </p:sp>
      <p:sp>
        <p:nvSpPr>
          <p:cNvPr id="66" name="Title 9">
            <a:extLst>
              <a:ext uri="{FF2B5EF4-FFF2-40B4-BE49-F238E27FC236}">
                <a16:creationId xmlns:a16="http://schemas.microsoft.com/office/drawing/2014/main" id="{F854F03C-D6DE-B040-B057-B4B4F51264A1}"/>
              </a:ext>
            </a:extLst>
          </p:cNvPr>
          <p:cNvSpPr>
            <a:spLocks noGrp="1"/>
          </p:cNvSpPr>
          <p:nvPr>
            <p:ph type="title"/>
          </p:nvPr>
        </p:nvSpPr>
        <p:spPr>
          <a:xfrm>
            <a:off x="515999" y="171617"/>
            <a:ext cx="11153146" cy="1260000"/>
          </a:xfrm>
        </p:spPr>
        <p:txBody>
          <a:bodyPr>
            <a:normAutofit/>
          </a:bodyPr>
          <a:lstStyle/>
          <a:p>
            <a:pPr>
              <a:lnSpc>
                <a:spcPct val="120000"/>
              </a:lnSpc>
            </a:pPr>
            <a:r>
              <a:rPr lang="en-GB"/>
              <a:t>Cities &amp; Communities</a:t>
            </a:r>
          </a:p>
        </p:txBody>
      </p:sp>
      <p:sp>
        <p:nvSpPr>
          <p:cNvPr id="68" name="TextBox 67">
            <a:extLst>
              <a:ext uri="{FF2B5EF4-FFF2-40B4-BE49-F238E27FC236}">
                <a16:creationId xmlns:a16="http://schemas.microsoft.com/office/drawing/2014/main" id="{5076BF6C-39A6-9540-AE42-70DE5B8138D6}"/>
              </a:ext>
            </a:extLst>
          </p:cNvPr>
          <p:cNvSpPr txBox="1"/>
          <p:nvPr/>
        </p:nvSpPr>
        <p:spPr>
          <a:xfrm>
            <a:off x="1955999" y="1441374"/>
            <a:ext cx="3958389" cy="1439997"/>
          </a:xfrm>
          <a:prstGeom prst="rect">
            <a:avLst/>
          </a:prstGeom>
          <a:noFill/>
        </p:spPr>
        <p:txBody>
          <a:bodyPr wrap="square" rtlCol="0" anchor="ctr">
            <a:noAutofit/>
          </a:bodyPr>
          <a:lstStyle/>
          <a:p>
            <a:pPr>
              <a:lnSpc>
                <a:spcPct val="120000"/>
              </a:lnSpc>
            </a:pPr>
            <a:r>
              <a:rPr lang="en-GB" b="1">
                <a:solidFill>
                  <a:schemeClr val="tx2"/>
                </a:solidFill>
                <a:latin typeface="Lucida Console" panose="020B0609040504020204" pitchFamily="49" charset="0"/>
              </a:rPr>
              <a:t>POCITYF</a:t>
            </a:r>
          </a:p>
          <a:p>
            <a:pPr>
              <a:lnSpc>
                <a:spcPct val="120000"/>
              </a:lnSpc>
            </a:pPr>
            <a:r>
              <a:rPr lang="en-GB" sz="1400" b="1">
                <a:latin typeface="Calibri" panose="020F0502020204030204" pitchFamily="34" charset="0"/>
                <a:cs typeface="Calibri" panose="020F0502020204030204" pitchFamily="34" charset="0"/>
              </a:rPr>
              <a:t>A Positive Energy City Transformation Framework</a:t>
            </a:r>
            <a:endParaRPr lang="en-US" altLang="en-US" sz="400">
              <a:solidFill>
                <a:schemeClr val="tx1">
                  <a:lumMod val="75000"/>
                  <a:lumOff val="25000"/>
                </a:schemeClr>
              </a:solidFill>
              <a:latin typeface="Calibri Light"/>
              <a:cs typeface="Calibri Light"/>
            </a:endParaRPr>
          </a:p>
          <a:p>
            <a:pPr>
              <a:lnSpc>
                <a:spcPct val="120000"/>
              </a:lnSpc>
              <a:spcAft>
                <a:spcPts val="400"/>
              </a:spcAft>
            </a:pPr>
            <a:r>
              <a:rPr lang="en-US" altLang="en-US" sz="1200">
                <a:solidFill>
                  <a:schemeClr val="tx1">
                    <a:lumMod val="75000"/>
                    <a:lumOff val="25000"/>
                  </a:schemeClr>
                </a:solidFill>
                <a:latin typeface="Calibri Light"/>
                <a:cs typeface="Calibri Light"/>
              </a:rPr>
              <a:t>2019-2024 |  </a:t>
            </a:r>
            <a:r>
              <a:rPr lang="en-GB" altLang="en-US" sz="1200">
                <a:solidFill>
                  <a:srgbClr val="00EBFF"/>
                </a:solidFill>
                <a:latin typeface="Calibri Light"/>
                <a:cs typeface="Calibri Light"/>
                <a:hlinkClick r:id="rId7">
                  <a:extLst>
                    <a:ext uri="{A12FA001-AC4F-418D-AE19-62706E023703}">
                      <ahyp:hlinkClr xmlns:ahyp="http://schemas.microsoft.com/office/drawing/2018/hyperlinkcolor" val="tx"/>
                    </a:ext>
                  </a:extLst>
                </a:hlinkClick>
              </a:rPr>
              <a:t>www.pocityf.eu</a:t>
            </a:r>
            <a:r>
              <a:rPr lang="en-GB" altLang="en-US" sz="1200">
                <a:solidFill>
                  <a:srgbClr val="00EBFF"/>
                </a:solidFill>
                <a:latin typeface="Calibri Light"/>
                <a:cs typeface="Calibri Light"/>
              </a:rPr>
              <a:t> </a:t>
            </a:r>
            <a:r>
              <a:rPr lang="en-GB" altLang="en-US" sz="1200">
                <a:solidFill>
                  <a:schemeClr val="tx1">
                    <a:lumMod val="75000"/>
                    <a:lumOff val="25000"/>
                  </a:schemeClr>
                </a:solidFill>
                <a:latin typeface="Calibri Light"/>
                <a:cs typeface="Calibri Light"/>
              </a:rPr>
              <a:t>| H2020-SCC-01-2019</a:t>
            </a:r>
          </a:p>
        </p:txBody>
      </p:sp>
      <p:pic>
        <p:nvPicPr>
          <p:cNvPr id="16" name="Immagine 15" descr="Immagine che contiene disegnando, orologio, segnale&#10;&#10;Descrizione generata automaticamente">
            <a:extLst>
              <a:ext uri="{FF2B5EF4-FFF2-40B4-BE49-F238E27FC236}">
                <a16:creationId xmlns:a16="http://schemas.microsoft.com/office/drawing/2014/main" id="{7E4152D7-6E90-1443-9EBF-612F5E5EB52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7571" y="1722858"/>
            <a:ext cx="1184525" cy="707201"/>
          </a:xfrm>
          <a:prstGeom prst="rect">
            <a:avLst/>
          </a:prstGeom>
        </p:spPr>
      </p:pic>
      <p:pic>
        <p:nvPicPr>
          <p:cNvPr id="17" name="Picture 20">
            <a:extLst>
              <a:ext uri="{FF2B5EF4-FFF2-40B4-BE49-F238E27FC236}">
                <a16:creationId xmlns:a16="http://schemas.microsoft.com/office/drawing/2014/main" id="{314A5BFF-2971-0940-A18D-A839BD60A98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60572" y="5447461"/>
            <a:ext cx="1389236" cy="1389236"/>
          </a:xfrm>
          <a:prstGeom prst="rect">
            <a:avLst/>
          </a:prstGeom>
        </p:spPr>
      </p:pic>
      <p:pic>
        <p:nvPicPr>
          <p:cNvPr id="18" name="Picture 7">
            <a:extLst>
              <a:ext uri="{FF2B5EF4-FFF2-40B4-BE49-F238E27FC236}">
                <a16:creationId xmlns:a16="http://schemas.microsoft.com/office/drawing/2014/main" id="{03AB34B9-8121-B543-83C1-301FA5FF6C02}"/>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14902" b="24220"/>
          <a:stretch/>
        </p:blipFill>
        <p:spPr>
          <a:xfrm>
            <a:off x="6004681" y="4168479"/>
            <a:ext cx="1794885" cy="1092674"/>
          </a:xfrm>
          <a:prstGeom prst="rect">
            <a:avLst/>
          </a:prstGeom>
        </p:spPr>
      </p:pic>
      <p:pic>
        <p:nvPicPr>
          <p:cNvPr id="19" name="Picture 9">
            <a:extLst>
              <a:ext uri="{FF2B5EF4-FFF2-40B4-BE49-F238E27FC236}">
                <a16:creationId xmlns:a16="http://schemas.microsoft.com/office/drawing/2014/main" id="{CE09DFB1-B5CE-404C-9CF0-02BEF9F94D13}"/>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18861" b="22947"/>
          <a:stretch/>
        </p:blipFill>
        <p:spPr>
          <a:xfrm>
            <a:off x="238488" y="2791817"/>
            <a:ext cx="1525822" cy="887904"/>
          </a:xfrm>
          <a:prstGeom prst="rect">
            <a:avLst/>
          </a:prstGeom>
        </p:spPr>
      </p:pic>
      <p:pic>
        <p:nvPicPr>
          <p:cNvPr id="20" name="Picture 23">
            <a:extLst>
              <a:ext uri="{FF2B5EF4-FFF2-40B4-BE49-F238E27FC236}">
                <a16:creationId xmlns:a16="http://schemas.microsoft.com/office/drawing/2014/main" id="{6D8FAA11-5E23-A145-A42D-44D6DD3021E5}"/>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4023" t="20192" r="19026" b="18870"/>
          <a:stretch/>
        </p:blipFill>
        <p:spPr>
          <a:xfrm>
            <a:off x="390330" y="4250009"/>
            <a:ext cx="1283531" cy="1168261"/>
          </a:xfrm>
          <a:prstGeom prst="rect">
            <a:avLst/>
          </a:prstGeom>
        </p:spPr>
      </p:pic>
      <p:pic>
        <p:nvPicPr>
          <p:cNvPr id="21" name="Picture 25">
            <a:extLst>
              <a:ext uri="{FF2B5EF4-FFF2-40B4-BE49-F238E27FC236}">
                <a16:creationId xmlns:a16="http://schemas.microsoft.com/office/drawing/2014/main" id="{C6528E75-BFC7-A945-A9E3-A30345B5392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307746" y="1623045"/>
            <a:ext cx="1403010" cy="1168260"/>
          </a:xfrm>
          <a:prstGeom prst="rect">
            <a:avLst/>
          </a:prstGeom>
        </p:spPr>
      </p:pic>
      <p:sp>
        <p:nvSpPr>
          <p:cNvPr id="22" name="Oval 18">
            <a:extLst>
              <a:ext uri="{FF2B5EF4-FFF2-40B4-BE49-F238E27FC236}">
                <a16:creationId xmlns:a16="http://schemas.microsoft.com/office/drawing/2014/main" id="{1D8F3651-9D82-934D-B3B7-D54676FA7256}"/>
              </a:ext>
            </a:extLst>
          </p:cNvPr>
          <p:cNvSpPr/>
          <p:nvPr/>
        </p:nvSpPr>
        <p:spPr>
          <a:xfrm>
            <a:off x="10708584" y="-458813"/>
            <a:ext cx="1934833" cy="193483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Graphic 33" descr="City">
            <a:extLst>
              <a:ext uri="{FF2B5EF4-FFF2-40B4-BE49-F238E27FC236}">
                <a16:creationId xmlns:a16="http://schemas.microsoft.com/office/drawing/2014/main" id="{3A99E054-696D-6348-A6DF-EACC629773E8}"/>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014433" y="422865"/>
            <a:ext cx="761624" cy="761624"/>
          </a:xfrm>
          <a:prstGeom prst="rect">
            <a:avLst/>
          </a:prstGeom>
        </p:spPr>
      </p:pic>
      <p:pic>
        <p:nvPicPr>
          <p:cNvPr id="2" name="Immagine 21">
            <a:extLst>
              <a:ext uri="{FF2B5EF4-FFF2-40B4-BE49-F238E27FC236}">
                <a16:creationId xmlns:a16="http://schemas.microsoft.com/office/drawing/2014/main" id="{51DC3513-51A9-E245-B9BB-7295A1CB9A97}"/>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t="9851" b="15083"/>
          <a:stretch/>
        </p:blipFill>
        <p:spPr>
          <a:xfrm>
            <a:off x="6219351" y="2838730"/>
            <a:ext cx="1446394" cy="1085734"/>
          </a:xfrm>
          <a:prstGeom prst="rect">
            <a:avLst/>
          </a:prstGeom>
        </p:spPr>
      </p:pic>
      <p:sp>
        <p:nvSpPr>
          <p:cNvPr id="3" name="TextBox 57">
            <a:extLst>
              <a:ext uri="{FF2B5EF4-FFF2-40B4-BE49-F238E27FC236}">
                <a16:creationId xmlns:a16="http://schemas.microsoft.com/office/drawing/2014/main" id="{4B87326F-D127-25AC-70EB-91377E4FDE5C}"/>
              </a:ext>
            </a:extLst>
          </p:cNvPr>
          <p:cNvSpPr txBox="1"/>
          <p:nvPr/>
        </p:nvSpPr>
        <p:spPr>
          <a:xfrm>
            <a:off x="7834572" y="2763199"/>
            <a:ext cx="3091802" cy="1439997"/>
          </a:xfrm>
          <a:prstGeom prst="rect">
            <a:avLst/>
          </a:prstGeom>
          <a:noFill/>
        </p:spPr>
        <p:txBody>
          <a:bodyPr wrap="square" rtlCol="0" anchor="ctr">
            <a:noAutofit/>
          </a:bodyPr>
          <a:lstStyle/>
          <a:p>
            <a:pPr>
              <a:lnSpc>
                <a:spcPct val="120000"/>
              </a:lnSpc>
            </a:pPr>
            <a:r>
              <a:rPr lang="en-GB" b="1">
                <a:solidFill>
                  <a:schemeClr val="tx2"/>
                </a:solidFill>
                <a:latin typeface="Lucida Console" panose="020B0609040504020204" pitchFamily="49" charset="0"/>
              </a:rPr>
              <a:t>URBAN </a:t>
            </a:r>
            <a:r>
              <a:rPr lang="en-GB" b="1" err="1">
                <a:solidFill>
                  <a:schemeClr val="tx2"/>
                </a:solidFill>
                <a:latin typeface="Lucida Console" panose="020B0609040504020204" pitchFamily="49" charset="0"/>
              </a:rPr>
              <a:t>GreenUP</a:t>
            </a:r>
            <a:endParaRPr lang="en-GB" b="1">
              <a:solidFill>
                <a:schemeClr val="tx2"/>
              </a:solidFill>
              <a:latin typeface="Lucida Console" panose="020B0609040504020204" pitchFamily="49" charset="0"/>
            </a:endParaRPr>
          </a:p>
          <a:p>
            <a:pPr>
              <a:lnSpc>
                <a:spcPct val="120000"/>
              </a:lnSpc>
            </a:pPr>
            <a:r>
              <a:rPr lang="en-GB" sz="1400" b="1">
                <a:latin typeface="Calibri" panose="020F0502020204030204" pitchFamily="34" charset="0"/>
                <a:cs typeface="Calibri" panose="020F0502020204030204" pitchFamily="34" charset="0"/>
              </a:rPr>
              <a:t>New Strategy for Re-Naturing Cities through Nature-Based Solutions</a:t>
            </a:r>
          </a:p>
          <a:p>
            <a:pPr>
              <a:lnSpc>
                <a:spcPct val="120000"/>
              </a:lnSpc>
              <a:spcBef>
                <a:spcPts val="0"/>
              </a:spcBef>
              <a:spcAft>
                <a:spcPts val="400"/>
              </a:spcAft>
              <a:buNone/>
            </a:pPr>
            <a:r>
              <a:rPr lang="en-US" altLang="en-US" sz="1200">
                <a:solidFill>
                  <a:schemeClr val="tx1">
                    <a:lumMod val="75000"/>
                    <a:lumOff val="25000"/>
                  </a:schemeClr>
                </a:solidFill>
                <a:latin typeface="Calibri Light"/>
                <a:cs typeface="Calibri Light"/>
              </a:rPr>
              <a:t>2017-2022 | </a:t>
            </a:r>
            <a:r>
              <a:rPr lang="en-GB" altLang="en-US" sz="1200">
                <a:solidFill>
                  <a:srgbClr val="00EBFF"/>
                </a:solidFill>
                <a:latin typeface="Calibri Light"/>
                <a:cs typeface="Calibri Light"/>
                <a:hlinkClick r:id="rId17"/>
              </a:rPr>
              <a:t>www.urbangreenup.eu</a:t>
            </a:r>
            <a:r>
              <a:rPr lang="en-GB" altLang="en-US" sz="1200">
                <a:solidFill>
                  <a:srgbClr val="00EBFF"/>
                </a:solidFill>
                <a:latin typeface="Calibri Light"/>
                <a:cs typeface="Calibri Light"/>
              </a:rPr>
              <a:t> </a:t>
            </a:r>
            <a:r>
              <a:rPr lang="en-GB" altLang="en-US" sz="1200">
                <a:solidFill>
                  <a:schemeClr val="tx1">
                    <a:lumMod val="75000"/>
                    <a:lumOff val="25000"/>
                  </a:schemeClr>
                </a:solidFill>
                <a:latin typeface="Calibri Light"/>
                <a:cs typeface="Calibri Light"/>
              </a:rPr>
              <a:t>| H2020-SCC-02-2016</a:t>
            </a:r>
          </a:p>
        </p:txBody>
      </p:sp>
    </p:spTree>
    <p:extLst>
      <p:ext uri="{BB962C8B-B14F-4D97-AF65-F5344CB8AC3E}">
        <p14:creationId xmlns:p14="http://schemas.microsoft.com/office/powerpoint/2010/main" val="42408254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itle 9">
            <a:extLst>
              <a:ext uri="{FF2B5EF4-FFF2-40B4-BE49-F238E27FC236}">
                <a16:creationId xmlns:a16="http://schemas.microsoft.com/office/drawing/2014/main" id="{F854F03C-D6DE-B040-B057-B4B4F51264A1}"/>
              </a:ext>
            </a:extLst>
          </p:cNvPr>
          <p:cNvSpPr>
            <a:spLocks noGrp="1"/>
          </p:cNvSpPr>
          <p:nvPr>
            <p:ph type="title"/>
          </p:nvPr>
        </p:nvSpPr>
        <p:spPr>
          <a:xfrm>
            <a:off x="502833" y="510056"/>
            <a:ext cx="11153146" cy="891869"/>
          </a:xfrm>
        </p:spPr>
        <p:txBody>
          <a:bodyPr>
            <a:normAutofit/>
          </a:bodyPr>
          <a:lstStyle/>
          <a:p>
            <a:pPr>
              <a:lnSpc>
                <a:spcPct val="120000"/>
              </a:lnSpc>
            </a:pPr>
            <a:r>
              <a:rPr lang="en-GB"/>
              <a:t>Society and sustainability</a:t>
            </a:r>
          </a:p>
        </p:txBody>
      </p:sp>
      <p:sp>
        <p:nvSpPr>
          <p:cNvPr id="17" name="TextBox 16">
            <a:extLst>
              <a:ext uri="{FF2B5EF4-FFF2-40B4-BE49-F238E27FC236}">
                <a16:creationId xmlns:a16="http://schemas.microsoft.com/office/drawing/2014/main" id="{50778F38-3098-F34E-A762-A51CC47946E5}"/>
              </a:ext>
            </a:extLst>
          </p:cNvPr>
          <p:cNvSpPr txBox="1"/>
          <p:nvPr/>
        </p:nvSpPr>
        <p:spPr>
          <a:xfrm>
            <a:off x="7638233" y="4108725"/>
            <a:ext cx="4321413" cy="1264925"/>
          </a:xfrm>
          <a:prstGeom prst="rect">
            <a:avLst/>
          </a:prstGeom>
          <a:noFill/>
        </p:spPr>
        <p:txBody>
          <a:bodyPr wrap="square" rtlCol="0" anchor="ctr">
            <a:noAutofit/>
          </a:bodyPr>
          <a:lstStyle/>
          <a:p>
            <a:pPr>
              <a:lnSpc>
                <a:spcPct val="120000"/>
              </a:lnSpc>
            </a:pPr>
            <a:r>
              <a:rPr lang="en-GB" b="1" err="1">
                <a:solidFill>
                  <a:schemeClr val="tx2"/>
                </a:solidFill>
                <a:latin typeface="Lucida Console" panose="020B0609040504020204" pitchFamily="49" charset="0"/>
              </a:rPr>
              <a:t>TExTOUR</a:t>
            </a:r>
            <a:endParaRPr lang="en-GB" b="1">
              <a:solidFill>
                <a:schemeClr val="tx2"/>
              </a:solidFill>
              <a:latin typeface="Lucida Console" panose="020B0609040504020204" pitchFamily="49" charset="0"/>
            </a:endParaRPr>
          </a:p>
          <a:p>
            <a:pPr>
              <a:lnSpc>
                <a:spcPct val="120000"/>
              </a:lnSpc>
            </a:pPr>
            <a:r>
              <a:rPr lang="en-GB" sz="1400" b="1">
                <a:latin typeface="Calibri" panose="020F0502020204030204" pitchFamily="34" charset="0"/>
                <a:cs typeface="Calibri" panose="020F0502020204030204" pitchFamily="34" charset="0"/>
              </a:rPr>
              <a:t>Social Innovation and Technologies for sustainable growth through participative Cultural Tourism </a:t>
            </a:r>
          </a:p>
          <a:p>
            <a:pPr>
              <a:lnSpc>
                <a:spcPct val="120000"/>
              </a:lnSpc>
              <a:spcAft>
                <a:spcPts val="400"/>
              </a:spcAft>
            </a:pPr>
            <a:r>
              <a:rPr lang="en-US" altLang="en-US" sz="1200">
                <a:solidFill>
                  <a:schemeClr val="tx1">
                    <a:lumMod val="75000"/>
                    <a:lumOff val="25000"/>
                  </a:schemeClr>
                </a:solidFill>
                <a:latin typeface="Calibri Light"/>
                <a:cs typeface="Calibri Light"/>
              </a:rPr>
              <a:t>2021-2024 |  </a:t>
            </a:r>
            <a:r>
              <a:rPr lang="en-GB" altLang="en-US" sz="1200">
                <a:solidFill>
                  <a:srgbClr val="00EBFF"/>
                </a:solidFill>
                <a:latin typeface="Calibri Light"/>
                <a:cs typeface="Calibri Light"/>
                <a:hlinkClick r:id="rId2"/>
              </a:rPr>
              <a:t>www.textour-project.eu</a:t>
            </a:r>
            <a:r>
              <a:rPr lang="en-GB" altLang="en-US" sz="1200">
                <a:solidFill>
                  <a:srgbClr val="00EBFF"/>
                </a:solidFill>
                <a:latin typeface="Calibri Light"/>
                <a:cs typeface="Calibri Light"/>
              </a:rPr>
              <a:t>  </a:t>
            </a:r>
            <a:r>
              <a:rPr lang="en-GB" altLang="en-US" sz="1200">
                <a:solidFill>
                  <a:schemeClr val="tx1">
                    <a:lumMod val="75000"/>
                    <a:lumOff val="25000"/>
                  </a:schemeClr>
                </a:solidFill>
                <a:latin typeface="Calibri Light"/>
                <a:cs typeface="Calibri Light"/>
              </a:rPr>
              <a:t>| </a:t>
            </a:r>
            <a:br>
              <a:rPr lang="en-GB" altLang="en-US" sz="1200">
                <a:solidFill>
                  <a:schemeClr val="tx1">
                    <a:lumMod val="75000"/>
                    <a:lumOff val="25000"/>
                  </a:schemeClr>
                </a:solidFill>
                <a:latin typeface="Calibri Light"/>
                <a:cs typeface="Calibri Light"/>
              </a:rPr>
            </a:br>
            <a:r>
              <a:rPr lang="en-GB" altLang="en-US" sz="1200">
                <a:solidFill>
                  <a:schemeClr val="tx1">
                    <a:lumMod val="75000"/>
                    <a:lumOff val="25000"/>
                  </a:schemeClr>
                </a:solidFill>
                <a:latin typeface="Calibri Light"/>
                <a:cs typeface="Calibri Light"/>
              </a:rPr>
              <a:t>H2020-SC6-TRANSFORMATIONS-2020</a:t>
            </a:r>
          </a:p>
        </p:txBody>
      </p:sp>
      <p:pic>
        <p:nvPicPr>
          <p:cNvPr id="11" name="Immagine 10">
            <a:extLst>
              <a:ext uri="{FF2B5EF4-FFF2-40B4-BE49-F238E27FC236}">
                <a16:creationId xmlns:a16="http://schemas.microsoft.com/office/drawing/2014/main" id="{9AB0A8DB-F114-AF45-AF53-DB4E3095EC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74510" y="4469875"/>
            <a:ext cx="2094861" cy="542627"/>
          </a:xfrm>
          <a:prstGeom prst="rect">
            <a:avLst/>
          </a:prstGeom>
        </p:spPr>
      </p:pic>
      <p:sp>
        <p:nvSpPr>
          <p:cNvPr id="13" name="TextBox 8">
            <a:extLst>
              <a:ext uri="{FF2B5EF4-FFF2-40B4-BE49-F238E27FC236}">
                <a16:creationId xmlns:a16="http://schemas.microsoft.com/office/drawing/2014/main" id="{AD6E3746-6DB7-AA48-92B4-AD9C57E94857}"/>
              </a:ext>
            </a:extLst>
          </p:cNvPr>
          <p:cNvSpPr txBox="1"/>
          <p:nvPr/>
        </p:nvSpPr>
        <p:spPr>
          <a:xfrm>
            <a:off x="1906766" y="361278"/>
            <a:ext cx="4629665" cy="276999"/>
          </a:xfrm>
          <a:prstGeom prst="rect">
            <a:avLst/>
          </a:prstGeom>
          <a:noFill/>
        </p:spPr>
        <p:txBody>
          <a:bodyPr wrap="square" rtlCol="0">
            <a:spAutoFit/>
          </a:bodyPr>
          <a:lstStyle/>
          <a:p>
            <a:r>
              <a:rPr lang="en-GB" sz="1200">
                <a:latin typeface="Lucida Console" panose="020B0609040504020204" pitchFamily="49" charset="0"/>
              </a:rPr>
              <a:t>&gt;   REFERENCES</a:t>
            </a:r>
          </a:p>
        </p:txBody>
      </p:sp>
      <p:sp>
        <p:nvSpPr>
          <p:cNvPr id="14" name="Oval 18">
            <a:extLst>
              <a:ext uri="{FF2B5EF4-FFF2-40B4-BE49-F238E27FC236}">
                <a16:creationId xmlns:a16="http://schemas.microsoft.com/office/drawing/2014/main" id="{4CFA3DFA-6C02-1341-9035-AE371EC9235A}"/>
              </a:ext>
            </a:extLst>
          </p:cNvPr>
          <p:cNvSpPr/>
          <p:nvPr/>
        </p:nvSpPr>
        <p:spPr>
          <a:xfrm>
            <a:off x="10708584" y="-458813"/>
            <a:ext cx="1934833" cy="193483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5" name="Graphic 64" descr="Child with balloon">
            <a:extLst>
              <a:ext uri="{FF2B5EF4-FFF2-40B4-BE49-F238E27FC236}">
                <a16:creationId xmlns:a16="http://schemas.microsoft.com/office/drawing/2014/main" id="{7A1CE49B-5517-F54D-850B-BFAF713FF31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71884" y="74246"/>
            <a:ext cx="868714" cy="868714"/>
          </a:xfrm>
          <a:prstGeom prst="rect">
            <a:avLst/>
          </a:prstGeom>
        </p:spPr>
      </p:pic>
      <p:sp>
        <p:nvSpPr>
          <p:cNvPr id="3" name="TextBox 67">
            <a:extLst>
              <a:ext uri="{FF2B5EF4-FFF2-40B4-BE49-F238E27FC236}">
                <a16:creationId xmlns:a16="http://schemas.microsoft.com/office/drawing/2014/main" id="{4C9F33E2-6611-430D-BEF6-AC46603D7B67}"/>
              </a:ext>
            </a:extLst>
          </p:cNvPr>
          <p:cNvSpPr txBox="1"/>
          <p:nvPr/>
        </p:nvSpPr>
        <p:spPr>
          <a:xfrm>
            <a:off x="1881394" y="5364268"/>
            <a:ext cx="3958389" cy="1439997"/>
          </a:xfrm>
          <a:prstGeom prst="rect">
            <a:avLst/>
          </a:prstGeom>
          <a:noFill/>
        </p:spPr>
        <p:txBody>
          <a:bodyPr wrap="square" rtlCol="0" anchor="ctr">
            <a:noAutofit/>
          </a:bodyPr>
          <a:lstStyle/>
          <a:p>
            <a:pPr>
              <a:lnSpc>
                <a:spcPct val="120000"/>
              </a:lnSpc>
            </a:pPr>
            <a:r>
              <a:rPr lang="en-GB" b="1">
                <a:solidFill>
                  <a:schemeClr val="tx2"/>
                </a:solidFill>
                <a:latin typeface="Lucida Console" panose="020B0609040504020204" pitchFamily="49" charset="0"/>
              </a:rPr>
              <a:t>SITRANS</a:t>
            </a:r>
            <a:endParaRPr lang="en-GB" sz="1400" b="1">
              <a:latin typeface="Calibri" panose="020F0502020204030204" pitchFamily="34" charset="0"/>
              <a:cs typeface="Calibri" panose="020F0502020204030204" pitchFamily="34" charset="0"/>
            </a:endParaRPr>
          </a:p>
          <a:p>
            <a:r>
              <a:rPr lang="it-IT" sz="1400" b="1">
                <a:latin typeface="Calibri" panose="020F0502020204030204" pitchFamily="34" charset="0"/>
                <a:cs typeface="Calibri" panose="020F0502020204030204" pitchFamily="34" charset="0"/>
              </a:rPr>
              <a:t>Governance and Social Impact of </a:t>
            </a:r>
            <a:r>
              <a:rPr lang="it-IT" sz="1400" b="1" err="1">
                <a:latin typeface="Calibri" panose="020F0502020204030204" pitchFamily="34" charset="0"/>
                <a:cs typeface="Calibri" panose="020F0502020204030204" pitchFamily="34" charset="0"/>
              </a:rPr>
              <a:t>Coal</a:t>
            </a:r>
            <a:r>
              <a:rPr lang="it-IT" sz="1400" b="1">
                <a:latin typeface="Calibri" panose="020F0502020204030204" pitchFamily="34" charset="0"/>
                <a:cs typeface="Calibri" panose="020F0502020204030204" pitchFamily="34" charset="0"/>
              </a:rPr>
              <a:t> </a:t>
            </a:r>
            <a:r>
              <a:rPr lang="it-IT" sz="1400" b="1" err="1">
                <a:latin typeface="Calibri" panose="020F0502020204030204" pitchFamily="34" charset="0"/>
                <a:cs typeface="Calibri" panose="020F0502020204030204" pitchFamily="34" charset="0"/>
              </a:rPr>
              <a:t>Regions</a:t>
            </a:r>
            <a:r>
              <a:rPr lang="it-IT" sz="1400" b="1">
                <a:latin typeface="Calibri" panose="020F0502020204030204" pitchFamily="34" charset="0"/>
                <a:cs typeface="Calibri" panose="020F0502020204030204" pitchFamily="34" charset="0"/>
              </a:rPr>
              <a:t> under </a:t>
            </a:r>
            <a:r>
              <a:rPr lang="it-IT" sz="1400" b="1" err="1">
                <a:latin typeface="Calibri" panose="020F0502020204030204" pitchFamily="34" charset="0"/>
                <a:cs typeface="Calibri" panose="020F0502020204030204" pitchFamily="34" charset="0"/>
              </a:rPr>
              <a:t>Transition</a:t>
            </a:r>
            <a:endParaRPr lang="en-GB" sz="1400" b="1">
              <a:latin typeface="Calibri" panose="020F0502020204030204" pitchFamily="34" charset="0"/>
              <a:cs typeface="Calibri" panose="020F0502020204030204" pitchFamily="34" charset="0"/>
            </a:endParaRPr>
          </a:p>
          <a:p>
            <a:pPr>
              <a:lnSpc>
                <a:spcPct val="120000"/>
              </a:lnSpc>
              <a:spcAft>
                <a:spcPts val="400"/>
              </a:spcAft>
            </a:pPr>
            <a:r>
              <a:rPr lang="en-US" altLang="en-US" sz="1200">
                <a:solidFill>
                  <a:schemeClr val="tx1">
                    <a:lumMod val="75000"/>
                    <a:lumOff val="25000"/>
                  </a:schemeClr>
                </a:solidFill>
                <a:latin typeface="Calibri Light"/>
                <a:cs typeface="Calibri Light"/>
              </a:rPr>
              <a:t>2022-2025  </a:t>
            </a:r>
            <a:r>
              <a:rPr lang="en-GB" altLang="en-US" sz="1200">
                <a:solidFill>
                  <a:schemeClr val="tx1">
                    <a:lumMod val="75000"/>
                    <a:lumOff val="25000"/>
                  </a:schemeClr>
                </a:solidFill>
                <a:latin typeface="Calibri Light"/>
                <a:cs typeface="Calibri Light"/>
              </a:rPr>
              <a:t>| </a:t>
            </a:r>
            <a:r>
              <a:rPr lang="en-GB" altLang="en-US" sz="1200">
                <a:solidFill>
                  <a:schemeClr val="tx1">
                    <a:lumMod val="75000"/>
                    <a:lumOff val="25000"/>
                  </a:schemeClr>
                </a:solidFill>
                <a:latin typeface="Calibri Light"/>
                <a:cs typeface="Calibri Light"/>
                <a:hlinkClick r:id="rId6"/>
              </a:rPr>
              <a:t>www.sitrans-project.eu</a:t>
            </a:r>
            <a:r>
              <a:rPr lang="en-GB" altLang="en-US" sz="1200">
                <a:solidFill>
                  <a:schemeClr val="tx1">
                    <a:lumMod val="75000"/>
                    <a:lumOff val="25000"/>
                  </a:schemeClr>
                </a:solidFill>
                <a:latin typeface="Calibri Light"/>
                <a:cs typeface="Calibri Light"/>
              </a:rPr>
              <a:t> | </a:t>
            </a:r>
            <a:r>
              <a:rPr lang="it-IT" sz="1200">
                <a:solidFill>
                  <a:schemeClr val="tx1">
                    <a:lumMod val="75000"/>
                    <a:lumOff val="25000"/>
                  </a:schemeClr>
                </a:solidFill>
                <a:latin typeface="Calibri Light"/>
                <a:cs typeface="Calibri Light"/>
              </a:rPr>
              <a:t>LIFE-2021-CET-COALREGIONS </a:t>
            </a:r>
          </a:p>
        </p:txBody>
      </p:sp>
      <p:sp>
        <p:nvSpPr>
          <p:cNvPr id="2" name="TextBox 67">
            <a:extLst>
              <a:ext uri="{FF2B5EF4-FFF2-40B4-BE49-F238E27FC236}">
                <a16:creationId xmlns:a16="http://schemas.microsoft.com/office/drawing/2014/main" id="{58B22E3F-B128-D398-545D-EE15EFCF359D}"/>
              </a:ext>
            </a:extLst>
          </p:cNvPr>
          <p:cNvSpPr txBox="1"/>
          <p:nvPr/>
        </p:nvSpPr>
        <p:spPr>
          <a:xfrm>
            <a:off x="1881394" y="3912176"/>
            <a:ext cx="3958389" cy="1439997"/>
          </a:xfrm>
          <a:prstGeom prst="rect">
            <a:avLst/>
          </a:prstGeom>
          <a:noFill/>
        </p:spPr>
        <p:txBody>
          <a:bodyPr wrap="square" rtlCol="0" anchor="ctr">
            <a:noAutofit/>
          </a:bodyPr>
          <a:lstStyle/>
          <a:p>
            <a:pPr>
              <a:lnSpc>
                <a:spcPct val="120000"/>
              </a:lnSpc>
            </a:pPr>
            <a:r>
              <a:rPr lang="en-GB" b="1">
                <a:solidFill>
                  <a:schemeClr val="tx2"/>
                </a:solidFill>
                <a:latin typeface="Lucida Console" panose="020B0609040504020204" pitchFamily="49" charset="0"/>
              </a:rPr>
              <a:t>Fair Muse</a:t>
            </a:r>
            <a:endParaRPr lang="en-GB" sz="1400" b="1">
              <a:latin typeface="Calibri" panose="020F0502020204030204" pitchFamily="34" charset="0"/>
              <a:cs typeface="Calibri" panose="020F0502020204030204" pitchFamily="34" charset="0"/>
            </a:endParaRPr>
          </a:p>
          <a:p>
            <a:r>
              <a:rPr lang="it-IT" sz="1400" b="1" err="1">
                <a:latin typeface="Calibri" panose="020F0502020204030204" pitchFamily="34" charset="0"/>
                <a:cs typeface="Calibri" panose="020F0502020204030204" pitchFamily="34" charset="0"/>
              </a:rPr>
              <a:t>Promoting</a:t>
            </a:r>
            <a:r>
              <a:rPr lang="it-IT" sz="1400" b="1">
                <a:latin typeface="Calibri" panose="020F0502020204030204" pitchFamily="34" charset="0"/>
                <a:cs typeface="Calibri" panose="020F0502020204030204" pitchFamily="34" charset="0"/>
              </a:rPr>
              <a:t> </a:t>
            </a:r>
            <a:r>
              <a:rPr lang="it-IT" sz="1400" b="1" err="1">
                <a:latin typeface="Calibri" panose="020F0502020204030204" pitchFamily="34" charset="0"/>
                <a:cs typeface="Calibri" panose="020F0502020204030204" pitchFamily="34" charset="0"/>
              </a:rPr>
              <a:t>Fairness</a:t>
            </a:r>
            <a:r>
              <a:rPr lang="it-IT" sz="1400" b="1">
                <a:latin typeface="Calibri" panose="020F0502020204030204" pitchFamily="34" charset="0"/>
                <a:cs typeface="Calibri" panose="020F0502020204030204" pitchFamily="34" charset="0"/>
              </a:rPr>
              <a:t> of the Music </a:t>
            </a:r>
            <a:r>
              <a:rPr lang="it-IT" sz="1400" b="1" err="1">
                <a:latin typeface="Calibri" panose="020F0502020204030204" pitchFamily="34" charset="0"/>
                <a:cs typeface="Calibri" panose="020F0502020204030204" pitchFamily="34" charset="0"/>
              </a:rPr>
              <a:t>Ecosystem</a:t>
            </a:r>
            <a:r>
              <a:rPr lang="it-IT" sz="1400" b="1">
                <a:latin typeface="Calibri" panose="020F0502020204030204" pitchFamily="34" charset="0"/>
                <a:cs typeface="Calibri" panose="020F0502020204030204" pitchFamily="34" charset="0"/>
              </a:rPr>
              <a:t> in a Platform-</a:t>
            </a:r>
            <a:r>
              <a:rPr lang="it-IT" sz="1400" b="1" err="1">
                <a:latin typeface="Calibri" panose="020F0502020204030204" pitchFamily="34" charset="0"/>
                <a:cs typeface="Calibri" panose="020F0502020204030204" pitchFamily="34" charset="0"/>
              </a:rPr>
              <a:t>Dominated</a:t>
            </a:r>
            <a:r>
              <a:rPr lang="it-IT" sz="1400" b="1">
                <a:latin typeface="Calibri" panose="020F0502020204030204" pitchFamily="34" charset="0"/>
                <a:cs typeface="Calibri" panose="020F0502020204030204" pitchFamily="34" charset="0"/>
              </a:rPr>
              <a:t> and Post-Pandemic Europe</a:t>
            </a:r>
            <a:endParaRPr lang="en-GB" sz="1400" b="1">
              <a:latin typeface="Calibri" panose="020F0502020204030204" pitchFamily="34" charset="0"/>
              <a:cs typeface="Calibri" panose="020F0502020204030204" pitchFamily="34" charset="0"/>
            </a:endParaRPr>
          </a:p>
          <a:p>
            <a:pPr>
              <a:lnSpc>
                <a:spcPct val="120000"/>
              </a:lnSpc>
              <a:spcAft>
                <a:spcPts val="400"/>
              </a:spcAft>
            </a:pPr>
            <a:r>
              <a:rPr lang="en-US" altLang="en-US" sz="1200">
                <a:solidFill>
                  <a:schemeClr val="tx1">
                    <a:lumMod val="75000"/>
                    <a:lumOff val="25000"/>
                  </a:schemeClr>
                </a:solidFill>
                <a:latin typeface="Calibri Light"/>
                <a:cs typeface="Calibri Light"/>
              </a:rPr>
              <a:t>2023-2026  </a:t>
            </a:r>
            <a:r>
              <a:rPr lang="en-GB" altLang="en-US" sz="1200">
                <a:solidFill>
                  <a:schemeClr val="tx1">
                    <a:lumMod val="75000"/>
                    <a:lumOff val="25000"/>
                  </a:schemeClr>
                </a:solidFill>
                <a:latin typeface="Calibri Light"/>
                <a:cs typeface="Calibri Light"/>
              </a:rPr>
              <a:t>| </a:t>
            </a:r>
            <a:r>
              <a:rPr lang="en-GB" altLang="en-US" sz="1200">
                <a:solidFill>
                  <a:schemeClr val="tx1">
                    <a:lumMod val="75000"/>
                    <a:lumOff val="25000"/>
                  </a:schemeClr>
                </a:solidFill>
                <a:latin typeface="Calibri Light"/>
                <a:cs typeface="Calibri Light"/>
                <a:hlinkClick r:id="rId7"/>
              </a:rPr>
              <a:t>www.fairmuse.eu</a:t>
            </a:r>
            <a:r>
              <a:rPr lang="en-GB" altLang="en-US" sz="1200">
                <a:solidFill>
                  <a:schemeClr val="tx1">
                    <a:lumMod val="75000"/>
                    <a:lumOff val="25000"/>
                  </a:schemeClr>
                </a:solidFill>
                <a:latin typeface="Calibri Light"/>
                <a:cs typeface="Calibri Light"/>
              </a:rPr>
              <a:t> | </a:t>
            </a:r>
            <a:r>
              <a:rPr lang="it-IT" sz="1200">
                <a:solidFill>
                  <a:schemeClr val="tx1">
                    <a:lumMod val="75000"/>
                    <a:lumOff val="25000"/>
                  </a:schemeClr>
                </a:solidFill>
                <a:latin typeface="Calibri Light"/>
                <a:cs typeface="Calibri Light"/>
              </a:rPr>
              <a:t>HORIZON-CL2-2022-HERITAGE-01-05</a:t>
            </a:r>
            <a:endParaRPr lang="it-IT" altLang="en-US" sz="1200">
              <a:solidFill>
                <a:schemeClr val="tx1">
                  <a:lumMod val="75000"/>
                  <a:lumOff val="25000"/>
                </a:schemeClr>
              </a:solidFill>
              <a:latin typeface="Calibri Light"/>
              <a:cs typeface="Calibri Light"/>
            </a:endParaRPr>
          </a:p>
        </p:txBody>
      </p:sp>
      <p:pic>
        <p:nvPicPr>
          <p:cNvPr id="5" name="Immagine 4">
            <a:extLst>
              <a:ext uri="{FF2B5EF4-FFF2-40B4-BE49-F238E27FC236}">
                <a16:creationId xmlns:a16="http://schemas.microsoft.com/office/drawing/2014/main" id="{823198BA-E3DF-A68F-497D-C2FDE9E1E18D}"/>
              </a:ext>
            </a:extLst>
          </p:cNvPr>
          <p:cNvPicPr>
            <a:picLocks noChangeAspect="1"/>
          </p:cNvPicPr>
          <p:nvPr/>
        </p:nvPicPr>
        <p:blipFill>
          <a:blip r:embed="rId8"/>
          <a:stretch>
            <a:fillRect/>
          </a:stretch>
        </p:blipFill>
        <p:spPr>
          <a:xfrm>
            <a:off x="724645" y="5637121"/>
            <a:ext cx="906334" cy="894290"/>
          </a:xfrm>
          <a:prstGeom prst="rect">
            <a:avLst/>
          </a:prstGeom>
        </p:spPr>
      </p:pic>
      <p:pic>
        <p:nvPicPr>
          <p:cNvPr id="6" name="Immagine 5" descr="Immagine che contiene simbolo, Elementi grafici, schermata, Policromia&#10;&#10;Descrizione generata automaticamente">
            <a:extLst>
              <a:ext uri="{FF2B5EF4-FFF2-40B4-BE49-F238E27FC236}">
                <a16:creationId xmlns:a16="http://schemas.microsoft.com/office/drawing/2014/main" id="{AE9C9468-8D30-1BD7-C800-B1B4CCEB6114}"/>
              </a:ext>
            </a:extLst>
          </p:cNvPr>
          <p:cNvPicPr>
            <a:picLocks noChangeAspect="1"/>
          </p:cNvPicPr>
          <p:nvPr/>
        </p:nvPicPr>
        <p:blipFill>
          <a:blip r:embed="rId9"/>
          <a:stretch>
            <a:fillRect/>
          </a:stretch>
        </p:blipFill>
        <p:spPr>
          <a:xfrm>
            <a:off x="765419" y="4157845"/>
            <a:ext cx="926654" cy="926654"/>
          </a:xfrm>
          <a:prstGeom prst="rect">
            <a:avLst/>
          </a:prstGeom>
        </p:spPr>
      </p:pic>
      <p:sp>
        <p:nvSpPr>
          <p:cNvPr id="4" name="TextBox 67">
            <a:extLst>
              <a:ext uri="{FF2B5EF4-FFF2-40B4-BE49-F238E27FC236}">
                <a16:creationId xmlns:a16="http://schemas.microsoft.com/office/drawing/2014/main" id="{A6C0F904-C881-8EE3-F181-75F072348A6C}"/>
              </a:ext>
            </a:extLst>
          </p:cNvPr>
          <p:cNvSpPr txBox="1"/>
          <p:nvPr/>
        </p:nvSpPr>
        <p:spPr>
          <a:xfrm>
            <a:off x="7717611" y="2680585"/>
            <a:ext cx="3958389" cy="1439997"/>
          </a:xfrm>
          <a:prstGeom prst="rect">
            <a:avLst/>
          </a:prstGeom>
          <a:noFill/>
        </p:spPr>
        <p:txBody>
          <a:bodyPr wrap="square" rtlCol="0" anchor="ctr">
            <a:noAutofit/>
          </a:bodyPr>
          <a:lstStyle/>
          <a:p>
            <a:pPr>
              <a:lnSpc>
                <a:spcPct val="120000"/>
              </a:lnSpc>
            </a:pPr>
            <a:r>
              <a:rPr lang="en-GB" b="1">
                <a:solidFill>
                  <a:schemeClr val="tx2"/>
                </a:solidFill>
                <a:latin typeface="Lucida Console" panose="020B0609040504020204" pitchFamily="49" charset="0"/>
              </a:rPr>
              <a:t>PREFIGURE</a:t>
            </a:r>
            <a:endParaRPr lang="en-GB" sz="1400" b="1">
              <a:latin typeface="Calibri" panose="020F0502020204030204" pitchFamily="34" charset="0"/>
              <a:cs typeface="Calibri" panose="020F0502020204030204" pitchFamily="34" charset="0"/>
            </a:endParaRPr>
          </a:p>
          <a:p>
            <a:r>
              <a:rPr lang="it-IT" sz="1400" b="1" err="1">
                <a:latin typeface="Calibri" panose="020F0502020204030204" pitchFamily="34" charset="0"/>
                <a:cs typeface="Calibri" panose="020F0502020204030204" pitchFamily="34" charset="0"/>
              </a:rPr>
              <a:t>Prototypes</a:t>
            </a:r>
            <a:r>
              <a:rPr lang="it-IT" sz="1400" b="1">
                <a:latin typeface="Calibri" panose="020F0502020204030204" pitchFamily="34" charset="0"/>
                <a:cs typeface="Calibri" panose="020F0502020204030204" pitchFamily="34" charset="0"/>
              </a:rPr>
              <a:t> for </a:t>
            </a:r>
            <a:r>
              <a:rPr lang="it-IT" sz="1400" b="1" err="1">
                <a:latin typeface="Calibri" panose="020F0502020204030204" pitchFamily="34" charset="0"/>
                <a:cs typeface="Calibri" panose="020F0502020204030204" pitchFamily="34" charset="0"/>
              </a:rPr>
              <a:t>addressing</a:t>
            </a:r>
            <a:r>
              <a:rPr lang="it-IT" sz="1400" b="1">
                <a:latin typeface="Calibri" panose="020F0502020204030204" pitchFamily="34" charset="0"/>
                <a:cs typeface="Calibri" panose="020F0502020204030204" pitchFamily="34" charset="0"/>
              </a:rPr>
              <a:t> the housing-energy-</a:t>
            </a:r>
            <a:r>
              <a:rPr lang="it-IT" sz="1400" b="1" err="1">
                <a:latin typeface="Calibri" panose="020F0502020204030204" pitchFamily="34" charset="0"/>
                <a:cs typeface="Calibri" panose="020F0502020204030204" pitchFamily="34" charset="0"/>
              </a:rPr>
              <a:t>nexus</a:t>
            </a:r>
            <a:endParaRPr lang="en-GB" sz="1400" b="1">
              <a:latin typeface="Calibri" panose="020F0502020204030204" pitchFamily="34" charset="0"/>
              <a:cs typeface="Calibri" panose="020F0502020204030204" pitchFamily="34" charset="0"/>
            </a:endParaRPr>
          </a:p>
          <a:p>
            <a:pPr>
              <a:lnSpc>
                <a:spcPct val="120000"/>
              </a:lnSpc>
              <a:spcAft>
                <a:spcPts val="400"/>
              </a:spcAft>
            </a:pPr>
            <a:r>
              <a:rPr lang="en-US" altLang="en-US" sz="1200">
                <a:solidFill>
                  <a:schemeClr val="tx1">
                    <a:lumMod val="75000"/>
                    <a:lumOff val="25000"/>
                  </a:schemeClr>
                </a:solidFill>
                <a:latin typeface="Calibri Light"/>
                <a:cs typeface="Calibri Light"/>
              </a:rPr>
              <a:t>2024-2027  </a:t>
            </a:r>
            <a:r>
              <a:rPr lang="en-GB" altLang="en-US" sz="1200">
                <a:solidFill>
                  <a:schemeClr val="tx1">
                    <a:lumMod val="75000"/>
                    <a:lumOff val="25000"/>
                  </a:schemeClr>
                </a:solidFill>
                <a:latin typeface="Calibri Light"/>
                <a:cs typeface="Calibri Light"/>
              </a:rPr>
              <a:t>| </a:t>
            </a:r>
            <a:r>
              <a:rPr lang="en-GB" altLang="en-US" sz="1200">
                <a:solidFill>
                  <a:schemeClr val="tx1">
                    <a:lumMod val="75000"/>
                    <a:lumOff val="25000"/>
                  </a:schemeClr>
                </a:solidFill>
                <a:latin typeface="Calibri Light"/>
                <a:cs typeface="Calibri Light"/>
                <a:hlinkClick r:id="rId10"/>
              </a:rPr>
              <a:t>www.prefigure.eu</a:t>
            </a:r>
            <a:r>
              <a:rPr lang="en-GB" altLang="en-US" sz="1200">
                <a:solidFill>
                  <a:schemeClr val="tx1">
                    <a:lumMod val="75000"/>
                    <a:lumOff val="25000"/>
                  </a:schemeClr>
                </a:solidFill>
                <a:latin typeface="Calibri Light"/>
                <a:cs typeface="Calibri Light"/>
              </a:rPr>
              <a:t> | </a:t>
            </a:r>
            <a:r>
              <a:rPr lang="it-IT" sz="1200">
                <a:solidFill>
                  <a:schemeClr val="tx1">
                    <a:lumMod val="75000"/>
                    <a:lumOff val="25000"/>
                  </a:schemeClr>
                </a:solidFill>
                <a:latin typeface="Calibri Light"/>
                <a:cs typeface="Calibri Light"/>
              </a:rPr>
              <a:t>HORIZON-CL2-2023-TRANSFORMATIONS-01-09</a:t>
            </a:r>
            <a:endParaRPr lang="it-IT" altLang="en-US" sz="1200">
              <a:solidFill>
                <a:schemeClr val="tx1">
                  <a:lumMod val="75000"/>
                  <a:lumOff val="25000"/>
                </a:schemeClr>
              </a:solidFill>
              <a:latin typeface="Calibri Light"/>
              <a:cs typeface="Calibri Light"/>
            </a:endParaRPr>
          </a:p>
        </p:txBody>
      </p:sp>
      <p:pic>
        <p:nvPicPr>
          <p:cNvPr id="8" name="Immagine 7" descr="Immagine che contiene Elementi grafici, schermata, Carattere, logo&#10;&#10;Descrizione generata automaticamente">
            <a:extLst>
              <a:ext uri="{FF2B5EF4-FFF2-40B4-BE49-F238E27FC236}">
                <a16:creationId xmlns:a16="http://schemas.microsoft.com/office/drawing/2014/main" id="{D5C901B3-8E6F-F9C1-E424-4A4E8237BD6C}"/>
              </a:ext>
            </a:extLst>
          </p:cNvPr>
          <p:cNvPicPr>
            <a:picLocks noChangeAspect="1"/>
          </p:cNvPicPr>
          <p:nvPr/>
        </p:nvPicPr>
        <p:blipFill>
          <a:blip r:embed="rId11"/>
          <a:stretch>
            <a:fillRect/>
          </a:stretch>
        </p:blipFill>
        <p:spPr>
          <a:xfrm>
            <a:off x="5774510" y="2814586"/>
            <a:ext cx="2044700" cy="876949"/>
          </a:xfrm>
          <a:prstGeom prst="rect">
            <a:avLst/>
          </a:prstGeom>
        </p:spPr>
      </p:pic>
      <p:sp>
        <p:nvSpPr>
          <p:cNvPr id="7" name="TextBox 67">
            <a:extLst>
              <a:ext uri="{FF2B5EF4-FFF2-40B4-BE49-F238E27FC236}">
                <a16:creationId xmlns:a16="http://schemas.microsoft.com/office/drawing/2014/main" id="{82404B24-422A-DBB9-2D1C-4BAE6F13BED8}"/>
              </a:ext>
            </a:extLst>
          </p:cNvPr>
          <p:cNvSpPr txBox="1"/>
          <p:nvPr/>
        </p:nvSpPr>
        <p:spPr>
          <a:xfrm>
            <a:off x="1881394" y="2600028"/>
            <a:ext cx="3958389" cy="1439997"/>
          </a:xfrm>
          <a:prstGeom prst="rect">
            <a:avLst/>
          </a:prstGeom>
          <a:noFill/>
        </p:spPr>
        <p:txBody>
          <a:bodyPr wrap="square" rtlCol="0" anchor="ctr">
            <a:noAutofit/>
          </a:bodyPr>
          <a:lstStyle/>
          <a:p>
            <a:pPr>
              <a:lnSpc>
                <a:spcPct val="120000"/>
              </a:lnSpc>
            </a:pPr>
            <a:r>
              <a:rPr lang="en-GB" b="1">
                <a:solidFill>
                  <a:schemeClr val="tx2"/>
                </a:solidFill>
                <a:latin typeface="Lucida Console" panose="020B0609040504020204" pitchFamily="49" charset="0"/>
              </a:rPr>
              <a:t>SCALEDEM</a:t>
            </a:r>
            <a:endParaRPr lang="en-GB" sz="1400" b="1">
              <a:latin typeface="Calibri" panose="020F0502020204030204" pitchFamily="34" charset="0"/>
              <a:cs typeface="Calibri" panose="020F0502020204030204" pitchFamily="34" charset="0"/>
            </a:endParaRPr>
          </a:p>
          <a:p>
            <a:r>
              <a:rPr lang="it-IT" sz="1400" b="1">
                <a:latin typeface="Calibri" panose="020F0502020204030204" pitchFamily="34" charset="0"/>
                <a:cs typeface="Calibri" panose="020F0502020204030204" pitchFamily="34" charset="0"/>
              </a:rPr>
              <a:t>Scaling </a:t>
            </a:r>
            <a:r>
              <a:rPr lang="it-IT" sz="1400" b="1" err="1">
                <a:latin typeface="Calibri" panose="020F0502020204030204" pitchFamily="34" charset="0"/>
                <a:cs typeface="Calibri" panose="020F0502020204030204" pitchFamily="34" charset="0"/>
              </a:rPr>
              <a:t>Democratic</a:t>
            </a:r>
            <a:r>
              <a:rPr lang="it-IT" sz="1400" b="1">
                <a:latin typeface="Calibri" panose="020F0502020204030204" pitchFamily="34" charset="0"/>
                <a:cs typeface="Calibri" panose="020F0502020204030204" pitchFamily="34" charset="0"/>
              </a:rPr>
              <a:t> </a:t>
            </a:r>
            <a:r>
              <a:rPr lang="it-IT" sz="1400" b="1" err="1">
                <a:latin typeface="Calibri" panose="020F0502020204030204" pitchFamily="34" charset="0"/>
                <a:cs typeface="Calibri" panose="020F0502020204030204" pitchFamily="34" charset="0"/>
              </a:rPr>
              <a:t>Innovations</a:t>
            </a:r>
            <a:endParaRPr lang="it-IT" sz="1400" b="1">
              <a:latin typeface="Calibri" panose="020F0502020204030204" pitchFamily="34" charset="0"/>
              <a:cs typeface="Calibri" panose="020F0502020204030204" pitchFamily="34" charset="0"/>
            </a:endParaRPr>
          </a:p>
          <a:p>
            <a:r>
              <a:rPr lang="en-US" altLang="en-US" sz="1200">
                <a:solidFill>
                  <a:schemeClr val="tx1">
                    <a:lumMod val="75000"/>
                    <a:lumOff val="25000"/>
                  </a:schemeClr>
                </a:solidFill>
                <a:latin typeface="Calibri Light"/>
                <a:cs typeface="Calibri Light"/>
              </a:rPr>
              <a:t>2024-2028  </a:t>
            </a:r>
            <a:r>
              <a:rPr lang="en-GB" altLang="en-US" sz="1200">
                <a:solidFill>
                  <a:schemeClr val="tx1">
                    <a:lumMod val="75000"/>
                    <a:lumOff val="25000"/>
                  </a:schemeClr>
                </a:solidFill>
                <a:latin typeface="Calibri Light"/>
                <a:cs typeface="Calibri Light"/>
              </a:rPr>
              <a:t>| </a:t>
            </a:r>
            <a:r>
              <a:rPr lang="en-GB" altLang="en-US" sz="1200">
                <a:solidFill>
                  <a:schemeClr val="tx1">
                    <a:lumMod val="75000"/>
                    <a:lumOff val="25000"/>
                  </a:schemeClr>
                </a:solidFill>
                <a:latin typeface="Calibri Light"/>
                <a:cs typeface="Calibri Light"/>
                <a:hlinkClick r:id="rId12"/>
              </a:rPr>
              <a:t>www.scaledem.eu</a:t>
            </a:r>
            <a:r>
              <a:rPr lang="en-GB" altLang="en-US" sz="1200">
                <a:solidFill>
                  <a:schemeClr val="tx1">
                    <a:lumMod val="75000"/>
                    <a:lumOff val="25000"/>
                  </a:schemeClr>
                </a:solidFill>
                <a:latin typeface="Calibri Light"/>
                <a:cs typeface="Calibri Light"/>
              </a:rPr>
              <a:t> | </a:t>
            </a:r>
            <a:r>
              <a:rPr lang="it-IT" sz="1200">
                <a:solidFill>
                  <a:schemeClr val="tx1">
                    <a:lumMod val="75000"/>
                    <a:lumOff val="25000"/>
                  </a:schemeClr>
                </a:solidFill>
                <a:latin typeface="Calibri Light"/>
                <a:cs typeface="Calibri Light"/>
              </a:rPr>
              <a:t>HORIZON-CL2-2024-DEMOCRACY-01-12</a:t>
            </a:r>
            <a:endParaRPr lang="it-IT" altLang="en-US" sz="1200">
              <a:solidFill>
                <a:schemeClr val="tx1">
                  <a:lumMod val="75000"/>
                  <a:lumOff val="25000"/>
                </a:schemeClr>
              </a:solidFill>
              <a:latin typeface="Calibri Light"/>
              <a:cs typeface="Calibri Light"/>
            </a:endParaRPr>
          </a:p>
        </p:txBody>
      </p:sp>
      <p:pic>
        <p:nvPicPr>
          <p:cNvPr id="12" name="Immagine 11" descr="Immagine che contiene Elementi grafici, grafica, creatività, arte&#10;&#10;Il contenuto generato dall'IA potrebbe non essere corretto.">
            <a:extLst>
              <a:ext uri="{FF2B5EF4-FFF2-40B4-BE49-F238E27FC236}">
                <a16:creationId xmlns:a16="http://schemas.microsoft.com/office/drawing/2014/main" id="{412909FE-EC9C-ED8F-4089-3B2F4C4ED175}"/>
              </a:ext>
            </a:extLst>
          </p:cNvPr>
          <p:cNvPicPr>
            <a:picLocks noChangeAspect="1"/>
          </p:cNvPicPr>
          <p:nvPr/>
        </p:nvPicPr>
        <p:blipFill>
          <a:blip r:embed="rId13"/>
          <a:stretch>
            <a:fillRect/>
          </a:stretch>
        </p:blipFill>
        <p:spPr>
          <a:xfrm>
            <a:off x="666688" y="2799328"/>
            <a:ext cx="1025385" cy="637925"/>
          </a:xfrm>
          <a:prstGeom prst="rect">
            <a:avLst/>
          </a:prstGeom>
        </p:spPr>
      </p:pic>
      <p:sp>
        <p:nvSpPr>
          <p:cNvPr id="16" name="TextBox 67">
            <a:extLst>
              <a:ext uri="{FF2B5EF4-FFF2-40B4-BE49-F238E27FC236}">
                <a16:creationId xmlns:a16="http://schemas.microsoft.com/office/drawing/2014/main" id="{16B84576-C4FA-B508-0B90-5554C109DE85}"/>
              </a:ext>
            </a:extLst>
          </p:cNvPr>
          <p:cNvSpPr txBox="1"/>
          <p:nvPr/>
        </p:nvSpPr>
        <p:spPr>
          <a:xfrm>
            <a:off x="1881394" y="1353493"/>
            <a:ext cx="4848779" cy="1439997"/>
          </a:xfrm>
          <a:prstGeom prst="rect">
            <a:avLst/>
          </a:prstGeom>
          <a:noFill/>
        </p:spPr>
        <p:txBody>
          <a:bodyPr wrap="square" rtlCol="0" anchor="ctr">
            <a:noAutofit/>
          </a:bodyPr>
          <a:lstStyle/>
          <a:p>
            <a:pPr>
              <a:lnSpc>
                <a:spcPct val="120000"/>
              </a:lnSpc>
            </a:pPr>
            <a:r>
              <a:rPr lang="en-GB" b="1" err="1">
                <a:solidFill>
                  <a:schemeClr val="tx2"/>
                </a:solidFill>
                <a:latin typeface="Lucida Console" panose="020B0609040504020204" pitchFamily="49" charset="0"/>
              </a:rPr>
              <a:t>widerAdvanceFacility</a:t>
            </a:r>
            <a:endParaRPr lang="en-GB" sz="1400" b="1">
              <a:latin typeface="Calibri" panose="020F0502020204030204" pitchFamily="34" charset="0"/>
              <a:cs typeface="Calibri" panose="020F0502020204030204" pitchFamily="34" charset="0"/>
            </a:endParaRPr>
          </a:p>
          <a:p>
            <a:r>
              <a:rPr lang="it-IT" sz="1400" b="1">
                <a:latin typeface="Calibri" panose="020F0502020204030204" pitchFamily="34" charset="0"/>
                <a:cs typeface="Calibri" panose="020F0502020204030204" pitchFamily="34" charset="0"/>
              </a:rPr>
              <a:t>The </a:t>
            </a:r>
            <a:r>
              <a:rPr lang="it-IT" sz="1400" b="1" err="1">
                <a:latin typeface="Calibri" panose="020F0502020204030204" pitchFamily="34" charset="0"/>
                <a:cs typeface="Calibri" panose="020F0502020204030204" pitchFamily="34" charset="0"/>
              </a:rPr>
              <a:t>Dissemination</a:t>
            </a:r>
            <a:r>
              <a:rPr lang="it-IT" sz="1400" b="1">
                <a:latin typeface="Calibri" panose="020F0502020204030204" pitchFamily="34" charset="0"/>
                <a:cs typeface="Calibri" panose="020F0502020204030204" pitchFamily="34" charset="0"/>
              </a:rPr>
              <a:t> and Exploitation Facility for </a:t>
            </a:r>
            <a:r>
              <a:rPr lang="it-IT" sz="1400" b="1" err="1">
                <a:latin typeface="Calibri" panose="020F0502020204030204" pitchFamily="34" charset="0"/>
                <a:cs typeface="Calibri" panose="020F0502020204030204" pitchFamily="34" charset="0"/>
              </a:rPr>
              <a:t>Widening</a:t>
            </a:r>
            <a:r>
              <a:rPr lang="it-IT" sz="1400" b="1">
                <a:latin typeface="Calibri" panose="020F0502020204030204" pitchFamily="34" charset="0"/>
                <a:cs typeface="Calibri" panose="020F0502020204030204" pitchFamily="34" charset="0"/>
              </a:rPr>
              <a:t> Projects</a:t>
            </a:r>
          </a:p>
          <a:p>
            <a:r>
              <a:rPr lang="en-US" altLang="en-US" sz="1200">
                <a:solidFill>
                  <a:schemeClr val="tx1">
                    <a:lumMod val="75000"/>
                    <a:lumOff val="25000"/>
                  </a:schemeClr>
                </a:solidFill>
                <a:latin typeface="Calibri Light"/>
                <a:cs typeface="Calibri Light"/>
              </a:rPr>
              <a:t>2025-2028  </a:t>
            </a:r>
            <a:r>
              <a:rPr lang="en-GB" altLang="en-US" sz="1200">
                <a:solidFill>
                  <a:schemeClr val="tx1">
                    <a:lumMod val="75000"/>
                    <a:lumOff val="25000"/>
                  </a:schemeClr>
                </a:solidFill>
                <a:latin typeface="Calibri Light"/>
                <a:cs typeface="Calibri Light"/>
              </a:rPr>
              <a:t>| </a:t>
            </a:r>
            <a:r>
              <a:rPr lang="it-IT" sz="1200">
                <a:solidFill>
                  <a:schemeClr val="tx1">
                    <a:lumMod val="75000"/>
                    <a:lumOff val="25000"/>
                  </a:schemeClr>
                </a:solidFill>
                <a:latin typeface="Calibri Light"/>
                <a:cs typeface="Calibri Light"/>
              </a:rPr>
              <a:t>HORIZON-WIDERA-202—ACCESS-05-01</a:t>
            </a:r>
            <a:endParaRPr lang="it-IT" altLang="en-US" sz="1200">
              <a:solidFill>
                <a:schemeClr val="tx1">
                  <a:lumMod val="75000"/>
                  <a:lumOff val="25000"/>
                </a:schemeClr>
              </a:solidFill>
              <a:latin typeface="Calibri Light"/>
              <a:cs typeface="Calibri Light"/>
            </a:endParaRPr>
          </a:p>
        </p:txBody>
      </p:sp>
    </p:spTree>
    <p:extLst>
      <p:ext uri="{BB962C8B-B14F-4D97-AF65-F5344CB8AC3E}">
        <p14:creationId xmlns:p14="http://schemas.microsoft.com/office/powerpoint/2010/main" val="23380028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itle 9">
            <a:extLst>
              <a:ext uri="{FF2B5EF4-FFF2-40B4-BE49-F238E27FC236}">
                <a16:creationId xmlns:a16="http://schemas.microsoft.com/office/drawing/2014/main" id="{F854F03C-D6DE-B040-B057-B4B4F51264A1}"/>
              </a:ext>
            </a:extLst>
          </p:cNvPr>
          <p:cNvSpPr>
            <a:spLocks noGrp="1"/>
          </p:cNvSpPr>
          <p:nvPr>
            <p:ph type="title"/>
          </p:nvPr>
        </p:nvSpPr>
        <p:spPr>
          <a:xfrm>
            <a:off x="402751" y="903586"/>
            <a:ext cx="11153146" cy="891869"/>
          </a:xfrm>
        </p:spPr>
        <p:txBody>
          <a:bodyPr>
            <a:normAutofit/>
          </a:bodyPr>
          <a:lstStyle/>
          <a:p>
            <a:pPr>
              <a:lnSpc>
                <a:spcPct val="120000"/>
              </a:lnSpc>
            </a:pPr>
            <a:r>
              <a:rPr lang="en-GB"/>
              <a:t>Circular Economy</a:t>
            </a:r>
          </a:p>
        </p:txBody>
      </p:sp>
      <p:sp>
        <p:nvSpPr>
          <p:cNvPr id="13" name="TextBox 8">
            <a:extLst>
              <a:ext uri="{FF2B5EF4-FFF2-40B4-BE49-F238E27FC236}">
                <a16:creationId xmlns:a16="http://schemas.microsoft.com/office/drawing/2014/main" id="{AD6E3746-6DB7-AA48-92B4-AD9C57E94857}"/>
              </a:ext>
            </a:extLst>
          </p:cNvPr>
          <p:cNvSpPr txBox="1"/>
          <p:nvPr/>
        </p:nvSpPr>
        <p:spPr>
          <a:xfrm>
            <a:off x="1906766" y="361278"/>
            <a:ext cx="4629665" cy="276999"/>
          </a:xfrm>
          <a:prstGeom prst="rect">
            <a:avLst/>
          </a:prstGeom>
          <a:noFill/>
        </p:spPr>
        <p:txBody>
          <a:bodyPr wrap="square" rtlCol="0">
            <a:spAutoFit/>
          </a:bodyPr>
          <a:lstStyle/>
          <a:p>
            <a:r>
              <a:rPr lang="en-GB" sz="1200">
                <a:latin typeface="Lucida Console" panose="020B0609040504020204" pitchFamily="49" charset="0"/>
              </a:rPr>
              <a:t>&gt;   REFERENCES</a:t>
            </a:r>
          </a:p>
        </p:txBody>
      </p:sp>
      <p:sp>
        <p:nvSpPr>
          <p:cNvPr id="14" name="Oval 18">
            <a:extLst>
              <a:ext uri="{FF2B5EF4-FFF2-40B4-BE49-F238E27FC236}">
                <a16:creationId xmlns:a16="http://schemas.microsoft.com/office/drawing/2014/main" id="{4CFA3DFA-6C02-1341-9035-AE371EC9235A}"/>
              </a:ext>
            </a:extLst>
          </p:cNvPr>
          <p:cNvSpPr/>
          <p:nvPr/>
        </p:nvSpPr>
        <p:spPr>
          <a:xfrm>
            <a:off x="10708584" y="-458813"/>
            <a:ext cx="1934833" cy="193483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67">
            <a:extLst>
              <a:ext uri="{FF2B5EF4-FFF2-40B4-BE49-F238E27FC236}">
                <a16:creationId xmlns:a16="http://schemas.microsoft.com/office/drawing/2014/main" id="{13E88740-0BE3-D94C-BE74-589BD165E52A}"/>
              </a:ext>
            </a:extLst>
          </p:cNvPr>
          <p:cNvSpPr txBox="1"/>
          <p:nvPr/>
        </p:nvSpPr>
        <p:spPr>
          <a:xfrm>
            <a:off x="7962607" y="5284940"/>
            <a:ext cx="3833541" cy="1264925"/>
          </a:xfrm>
          <a:prstGeom prst="rect">
            <a:avLst/>
          </a:prstGeom>
          <a:noFill/>
        </p:spPr>
        <p:txBody>
          <a:bodyPr wrap="square" rtlCol="0" anchor="ctr">
            <a:noAutofit/>
          </a:bodyPr>
          <a:lstStyle/>
          <a:p>
            <a:pPr>
              <a:lnSpc>
                <a:spcPct val="120000"/>
              </a:lnSpc>
            </a:pPr>
            <a:r>
              <a:rPr lang="en-GB" b="1">
                <a:solidFill>
                  <a:schemeClr val="tx2"/>
                </a:solidFill>
                <a:latin typeface="Lucida Console" panose="020B0609040504020204" pitchFamily="49" charset="0"/>
              </a:rPr>
              <a:t>Agro2Circular</a:t>
            </a:r>
            <a:endParaRPr lang="en-GB" sz="1400" b="1">
              <a:latin typeface="Calibri" panose="020F0502020204030204" pitchFamily="34" charset="0"/>
              <a:cs typeface="Calibri" panose="020F0502020204030204" pitchFamily="34" charset="0"/>
            </a:endParaRPr>
          </a:p>
          <a:p>
            <a:r>
              <a:rPr lang="it-IT" sz="1400" b="1" err="1">
                <a:latin typeface="Calibri" panose="020F0502020204030204" pitchFamily="34" charset="0"/>
                <a:cs typeface="Calibri" panose="020F0502020204030204" pitchFamily="34" charset="0"/>
              </a:rPr>
              <a:t>Territorial</a:t>
            </a:r>
            <a:r>
              <a:rPr lang="it-IT" sz="1400" b="1">
                <a:latin typeface="Calibri" panose="020F0502020204030204" pitchFamily="34" charset="0"/>
                <a:cs typeface="Calibri" panose="020F0502020204030204" pitchFamily="34" charset="0"/>
              </a:rPr>
              <a:t> </a:t>
            </a:r>
            <a:r>
              <a:rPr lang="it-IT" sz="1400" b="1" err="1">
                <a:latin typeface="Calibri" panose="020F0502020204030204" pitchFamily="34" charset="0"/>
                <a:cs typeface="Calibri" panose="020F0502020204030204" pitchFamily="34" charset="0"/>
              </a:rPr>
              <a:t>Circular</a:t>
            </a:r>
            <a:r>
              <a:rPr lang="it-IT" sz="1400" b="1">
                <a:latin typeface="Calibri" panose="020F0502020204030204" pitchFamily="34" charset="0"/>
                <a:cs typeface="Calibri" panose="020F0502020204030204" pitchFamily="34" charset="0"/>
              </a:rPr>
              <a:t> </a:t>
            </a:r>
            <a:r>
              <a:rPr lang="it-IT" sz="1400" b="1" err="1">
                <a:latin typeface="Calibri" panose="020F0502020204030204" pitchFamily="34" charset="0"/>
                <a:cs typeface="Calibri" panose="020F0502020204030204" pitchFamily="34" charset="0"/>
              </a:rPr>
              <a:t>Systemic</a:t>
            </a:r>
            <a:r>
              <a:rPr lang="it-IT" sz="1400" b="1">
                <a:latin typeface="Calibri" panose="020F0502020204030204" pitchFamily="34" charset="0"/>
                <a:cs typeface="Calibri" panose="020F0502020204030204" pitchFamily="34" charset="0"/>
              </a:rPr>
              <a:t> Solution for the </a:t>
            </a:r>
          </a:p>
          <a:p>
            <a:r>
              <a:rPr lang="it-IT" sz="1400" b="1" err="1">
                <a:latin typeface="Calibri" panose="020F0502020204030204" pitchFamily="34" charset="0"/>
                <a:cs typeface="Calibri" panose="020F0502020204030204" pitchFamily="34" charset="0"/>
              </a:rPr>
              <a:t>Upcycling</a:t>
            </a:r>
            <a:r>
              <a:rPr lang="it-IT" sz="1400" b="1">
                <a:latin typeface="Calibri" panose="020F0502020204030204" pitchFamily="34" charset="0"/>
                <a:cs typeface="Calibri" panose="020F0502020204030204" pitchFamily="34" charset="0"/>
              </a:rPr>
              <a:t> of </a:t>
            </a:r>
            <a:r>
              <a:rPr lang="it-IT" sz="1400" b="1" err="1">
                <a:latin typeface="Calibri" panose="020F0502020204030204" pitchFamily="34" charset="0"/>
                <a:cs typeface="Calibri" panose="020F0502020204030204" pitchFamily="34" charset="0"/>
              </a:rPr>
              <a:t>Residues</a:t>
            </a:r>
            <a:r>
              <a:rPr lang="it-IT" sz="1400" b="1">
                <a:latin typeface="Calibri" panose="020F0502020204030204" pitchFamily="34" charset="0"/>
                <a:cs typeface="Calibri" panose="020F0502020204030204" pitchFamily="34" charset="0"/>
              </a:rPr>
              <a:t> from the Agrifood Sector</a:t>
            </a:r>
            <a:r>
              <a:rPr lang="en-GB" sz="1400" b="1">
                <a:latin typeface="Calibri" panose="020F0502020204030204" pitchFamily="34" charset="0"/>
                <a:cs typeface="Calibri" panose="020F0502020204030204" pitchFamily="34" charset="0"/>
              </a:rPr>
              <a:t>s </a:t>
            </a:r>
          </a:p>
          <a:p>
            <a:pPr>
              <a:lnSpc>
                <a:spcPct val="120000"/>
              </a:lnSpc>
              <a:spcAft>
                <a:spcPts val="400"/>
              </a:spcAft>
            </a:pPr>
            <a:r>
              <a:rPr lang="en-US" altLang="en-US" sz="1200">
                <a:solidFill>
                  <a:schemeClr val="tx1">
                    <a:lumMod val="75000"/>
                    <a:lumOff val="25000"/>
                  </a:schemeClr>
                </a:solidFill>
                <a:latin typeface="Calibri Light"/>
                <a:cs typeface="Calibri Light"/>
              </a:rPr>
              <a:t>2021-2024  |  </a:t>
            </a:r>
            <a:r>
              <a:rPr lang="en-GB" altLang="en-US" sz="1200">
                <a:solidFill>
                  <a:srgbClr val="00EBFF"/>
                </a:solidFill>
                <a:latin typeface="Calibri Light"/>
                <a:cs typeface="Calibri Light"/>
                <a:hlinkClick r:id="rId2"/>
              </a:rPr>
              <a:t>www.agro2circular.eu</a:t>
            </a:r>
            <a:r>
              <a:rPr lang="en-GB" altLang="en-US" sz="1200">
                <a:solidFill>
                  <a:srgbClr val="00EBFF"/>
                </a:solidFill>
                <a:latin typeface="Calibri Light"/>
                <a:cs typeface="Calibri Light"/>
              </a:rPr>
              <a:t> </a:t>
            </a:r>
            <a:r>
              <a:rPr lang="en-GB" altLang="en-US" sz="1200">
                <a:solidFill>
                  <a:schemeClr val="tx1">
                    <a:lumMod val="75000"/>
                    <a:lumOff val="25000"/>
                  </a:schemeClr>
                </a:solidFill>
                <a:latin typeface="Calibri Light"/>
                <a:cs typeface="Calibri Light"/>
              </a:rPr>
              <a:t>| </a:t>
            </a:r>
            <a:br>
              <a:rPr lang="en-GB" altLang="en-US" sz="1200">
                <a:solidFill>
                  <a:schemeClr val="tx1">
                    <a:lumMod val="75000"/>
                    <a:lumOff val="25000"/>
                  </a:schemeClr>
                </a:solidFill>
                <a:latin typeface="Calibri Light"/>
                <a:cs typeface="Calibri Light"/>
              </a:rPr>
            </a:br>
            <a:r>
              <a:rPr lang="en-GB" altLang="en-US" sz="1200">
                <a:solidFill>
                  <a:schemeClr val="tx1">
                    <a:lumMod val="75000"/>
                    <a:lumOff val="25000"/>
                  </a:schemeClr>
                </a:solidFill>
                <a:latin typeface="Calibri Light"/>
                <a:cs typeface="Calibri Light"/>
              </a:rPr>
              <a:t>H2020-</a:t>
            </a:r>
            <a:r>
              <a:rPr lang="it-IT" sz="1200">
                <a:solidFill>
                  <a:schemeClr val="tx1">
                    <a:lumMod val="75000"/>
                    <a:lumOff val="25000"/>
                  </a:schemeClr>
                </a:solidFill>
                <a:latin typeface="Calibri Light"/>
                <a:cs typeface="Calibri Light"/>
              </a:rPr>
              <a:t>LC-GD-3-2-2020</a:t>
            </a:r>
          </a:p>
        </p:txBody>
      </p:sp>
      <p:pic>
        <p:nvPicPr>
          <p:cNvPr id="21" name="Immagine 20">
            <a:extLst>
              <a:ext uri="{FF2B5EF4-FFF2-40B4-BE49-F238E27FC236}">
                <a16:creationId xmlns:a16="http://schemas.microsoft.com/office/drawing/2014/main" id="{38424BC9-0987-B642-A753-B5A3F28061BF}"/>
              </a:ext>
            </a:extLst>
          </p:cNvPr>
          <p:cNvPicPr>
            <a:picLocks noChangeAspect="1"/>
          </p:cNvPicPr>
          <p:nvPr/>
        </p:nvPicPr>
        <p:blipFill>
          <a:blip r:embed="rId3"/>
          <a:srcRect/>
          <a:stretch/>
        </p:blipFill>
        <p:spPr>
          <a:xfrm>
            <a:off x="6298311" y="5569092"/>
            <a:ext cx="1412211" cy="696619"/>
          </a:xfrm>
          <a:prstGeom prst="rect">
            <a:avLst/>
          </a:prstGeom>
        </p:spPr>
      </p:pic>
      <p:sp>
        <p:nvSpPr>
          <p:cNvPr id="22" name="TextBox 67">
            <a:extLst>
              <a:ext uri="{FF2B5EF4-FFF2-40B4-BE49-F238E27FC236}">
                <a16:creationId xmlns:a16="http://schemas.microsoft.com/office/drawing/2014/main" id="{3C3CA845-6DBA-31D8-E92C-6E3215E97434}"/>
              </a:ext>
            </a:extLst>
          </p:cNvPr>
          <p:cNvSpPr txBox="1"/>
          <p:nvPr/>
        </p:nvSpPr>
        <p:spPr>
          <a:xfrm>
            <a:off x="2020147" y="5234114"/>
            <a:ext cx="3958388" cy="1439997"/>
          </a:xfrm>
          <a:prstGeom prst="rect">
            <a:avLst/>
          </a:prstGeom>
          <a:noFill/>
        </p:spPr>
        <p:txBody>
          <a:bodyPr wrap="square" rtlCol="0" anchor="ctr">
            <a:noAutofit/>
          </a:bodyPr>
          <a:lstStyle/>
          <a:p>
            <a:pPr>
              <a:lnSpc>
                <a:spcPct val="120000"/>
              </a:lnSpc>
            </a:pPr>
            <a:r>
              <a:rPr lang="en-GB" b="1" err="1">
                <a:solidFill>
                  <a:schemeClr val="tx2"/>
                </a:solidFill>
                <a:latin typeface="Lucida Console" panose="020B0609040504020204" pitchFamily="49" charset="0"/>
              </a:rPr>
              <a:t>Plastice</a:t>
            </a:r>
            <a:endParaRPr lang="en-GB" sz="1400" b="1">
              <a:latin typeface="Calibri" panose="020F0502020204030204" pitchFamily="34" charset="0"/>
              <a:cs typeface="Calibri" panose="020F0502020204030204" pitchFamily="34" charset="0"/>
            </a:endParaRPr>
          </a:p>
          <a:p>
            <a:r>
              <a:rPr lang="en-US" sz="1400" b="1">
                <a:latin typeface="Calibri" panose="020F0502020204030204" pitchFamily="34" charset="0"/>
                <a:cs typeface="Calibri" panose="020F0502020204030204" pitchFamily="34" charset="0"/>
              </a:rPr>
              <a:t>New technologies to integrate PLASTIC waste in the Circular Economy</a:t>
            </a:r>
            <a:br>
              <a:rPr lang="en-US" sz="1400" b="1">
                <a:latin typeface="Calibri" panose="020F0502020204030204" pitchFamily="34" charset="0"/>
                <a:cs typeface="Calibri" panose="020F0502020204030204" pitchFamily="34" charset="0"/>
              </a:rPr>
            </a:br>
            <a:r>
              <a:rPr lang="en-US" altLang="en-US" sz="1200">
                <a:solidFill>
                  <a:schemeClr val="tx1">
                    <a:lumMod val="75000"/>
                    <a:lumOff val="25000"/>
                  </a:schemeClr>
                </a:solidFill>
                <a:latin typeface="Calibri Light"/>
                <a:cs typeface="Calibri Light"/>
              </a:rPr>
              <a:t>2022-2026  </a:t>
            </a:r>
            <a:r>
              <a:rPr lang="en-GB" altLang="en-US" sz="1200">
                <a:solidFill>
                  <a:schemeClr val="tx1">
                    <a:lumMod val="75000"/>
                    <a:lumOff val="25000"/>
                  </a:schemeClr>
                </a:solidFill>
                <a:latin typeface="Calibri Light"/>
                <a:cs typeface="Calibri Light"/>
              </a:rPr>
              <a:t>| </a:t>
            </a:r>
            <a:r>
              <a:rPr lang="en-GB" altLang="en-US" sz="1200">
                <a:solidFill>
                  <a:schemeClr val="tx1">
                    <a:lumMod val="75000"/>
                    <a:lumOff val="25000"/>
                  </a:schemeClr>
                </a:solidFill>
                <a:latin typeface="Calibri Light"/>
                <a:cs typeface="Calibri Light"/>
                <a:hlinkClick r:id="rId4"/>
              </a:rPr>
              <a:t>www.plastice.eu</a:t>
            </a:r>
            <a:r>
              <a:rPr lang="en-GB" altLang="en-US" sz="1200">
                <a:solidFill>
                  <a:schemeClr val="tx1">
                    <a:lumMod val="75000"/>
                    <a:lumOff val="25000"/>
                  </a:schemeClr>
                </a:solidFill>
                <a:latin typeface="Calibri Light"/>
                <a:cs typeface="Calibri Light"/>
              </a:rPr>
              <a:t> </a:t>
            </a:r>
            <a:endParaRPr lang="en-US" altLang="en-US" sz="1200">
              <a:solidFill>
                <a:schemeClr val="tx1">
                  <a:lumMod val="75000"/>
                  <a:lumOff val="25000"/>
                </a:schemeClr>
              </a:solidFill>
              <a:latin typeface="Calibri Light"/>
              <a:cs typeface="Calibri Light"/>
            </a:endParaRPr>
          </a:p>
          <a:p>
            <a:r>
              <a:rPr lang="en-GB" altLang="en-US" sz="1200">
                <a:solidFill>
                  <a:schemeClr val="tx1">
                    <a:lumMod val="75000"/>
                    <a:lumOff val="25000"/>
                  </a:schemeClr>
                </a:solidFill>
                <a:latin typeface="Calibri Light"/>
                <a:cs typeface="Calibri Light"/>
              </a:rPr>
              <a:t>HORIZON-CL4-2021-TWIN-TRANSITION-01-17</a:t>
            </a:r>
            <a:endParaRPr lang="it-IT"/>
          </a:p>
        </p:txBody>
      </p:sp>
      <p:pic>
        <p:nvPicPr>
          <p:cNvPr id="5" name="Elemento grafico 4" descr="Freccia circolare con riempimento a tinta unita">
            <a:extLst>
              <a:ext uri="{FF2B5EF4-FFF2-40B4-BE49-F238E27FC236}">
                <a16:creationId xmlns:a16="http://schemas.microsoft.com/office/drawing/2014/main" id="{0993D1FC-C030-82A5-76AB-110686B0E20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043668" y="181077"/>
            <a:ext cx="914400" cy="914400"/>
          </a:xfrm>
          <a:prstGeom prst="rect">
            <a:avLst/>
          </a:prstGeom>
        </p:spPr>
      </p:pic>
      <p:pic>
        <p:nvPicPr>
          <p:cNvPr id="1026" name="Picture 2">
            <a:extLst>
              <a:ext uri="{FF2B5EF4-FFF2-40B4-BE49-F238E27FC236}">
                <a16:creationId xmlns:a16="http://schemas.microsoft.com/office/drawing/2014/main" id="{6BAD1167-7BBB-CA40-B4D5-02663B7CAEF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7007" y="5353094"/>
            <a:ext cx="1759454" cy="89186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67">
            <a:extLst>
              <a:ext uri="{FF2B5EF4-FFF2-40B4-BE49-F238E27FC236}">
                <a16:creationId xmlns:a16="http://schemas.microsoft.com/office/drawing/2014/main" id="{93F27C16-FA37-8571-7276-875751784141}"/>
              </a:ext>
            </a:extLst>
          </p:cNvPr>
          <p:cNvSpPr txBox="1"/>
          <p:nvPr/>
        </p:nvSpPr>
        <p:spPr>
          <a:xfrm>
            <a:off x="7999680" y="3622549"/>
            <a:ext cx="3958388" cy="1439997"/>
          </a:xfrm>
          <a:prstGeom prst="rect">
            <a:avLst/>
          </a:prstGeom>
          <a:noFill/>
        </p:spPr>
        <p:txBody>
          <a:bodyPr wrap="square" rtlCol="0" anchor="ctr">
            <a:noAutofit/>
          </a:bodyPr>
          <a:lstStyle/>
          <a:p>
            <a:pPr>
              <a:lnSpc>
                <a:spcPct val="120000"/>
              </a:lnSpc>
            </a:pPr>
            <a:r>
              <a:rPr lang="en-GB" b="1" err="1">
                <a:solidFill>
                  <a:schemeClr val="tx2"/>
                </a:solidFill>
                <a:latin typeface="Lucida Console" panose="020B0609040504020204" pitchFamily="49" charset="0"/>
              </a:rPr>
              <a:t>ViSS</a:t>
            </a:r>
            <a:endParaRPr lang="en-GB" sz="1400" b="1">
              <a:latin typeface="Calibri" panose="020F0502020204030204" pitchFamily="34" charset="0"/>
              <a:cs typeface="Calibri" panose="020F0502020204030204" pitchFamily="34" charset="0"/>
            </a:endParaRPr>
          </a:p>
          <a:p>
            <a:r>
              <a:rPr lang="en-US" sz="1400" b="1">
                <a:latin typeface="Calibri" panose="020F0502020204030204" pitchFamily="34" charset="0"/>
                <a:cs typeface="Calibri" panose="020F0502020204030204" pitchFamily="34" charset="0"/>
              </a:rPr>
              <a:t>Viable, safe and sustainable PHBV value chain for food packaging applications</a:t>
            </a:r>
            <a:br>
              <a:rPr lang="en-US" sz="1400" b="1">
                <a:latin typeface="Calibri" panose="020F0502020204030204" pitchFamily="34" charset="0"/>
                <a:cs typeface="Calibri" panose="020F0502020204030204" pitchFamily="34" charset="0"/>
              </a:rPr>
            </a:br>
            <a:r>
              <a:rPr lang="en-US" altLang="en-US" sz="1200">
                <a:solidFill>
                  <a:schemeClr val="tx1">
                    <a:lumMod val="75000"/>
                    <a:lumOff val="25000"/>
                  </a:schemeClr>
                </a:solidFill>
                <a:latin typeface="Calibri Light"/>
                <a:cs typeface="Calibri Light"/>
              </a:rPr>
              <a:t>2023-2027 </a:t>
            </a:r>
            <a:r>
              <a:rPr lang="en-GB" altLang="en-US" sz="1200">
                <a:solidFill>
                  <a:schemeClr val="tx1">
                    <a:lumMod val="75000"/>
                    <a:lumOff val="25000"/>
                  </a:schemeClr>
                </a:solidFill>
                <a:cs typeface="Calibri Light"/>
              </a:rPr>
              <a:t>|</a:t>
            </a:r>
            <a:r>
              <a:rPr lang="en-US" altLang="en-US" sz="1200">
                <a:solidFill>
                  <a:schemeClr val="tx1">
                    <a:lumMod val="75000"/>
                    <a:lumOff val="25000"/>
                  </a:schemeClr>
                </a:solidFill>
                <a:cs typeface="Calibri Light"/>
              </a:rPr>
              <a:t>  </a:t>
            </a:r>
            <a:r>
              <a:rPr lang="en-US" sz="1200" u="sng">
                <a:solidFill>
                  <a:srgbClr val="004F92"/>
                </a:solidFill>
                <a:effectLst/>
                <a:ea typeface="Meiryo" panose="020B0604030504040204" pitchFamily="34" charset="-128"/>
                <a:hlinkClick r:id="rId8"/>
              </a:rPr>
              <a:t>https://viss-project.eu</a:t>
            </a:r>
            <a:r>
              <a:rPr lang="it-IT" sz="1200">
                <a:effectLst/>
              </a:rPr>
              <a:t> </a:t>
            </a:r>
            <a:r>
              <a:rPr lang="en-GB" altLang="en-US" sz="1200">
                <a:solidFill>
                  <a:schemeClr val="tx1">
                    <a:lumMod val="75000"/>
                    <a:lumOff val="25000"/>
                  </a:schemeClr>
                </a:solidFill>
                <a:cs typeface="Calibri Light"/>
              </a:rPr>
              <a:t>|  </a:t>
            </a:r>
            <a:r>
              <a:rPr lang="en-GB" altLang="en-US" sz="1200">
                <a:solidFill>
                  <a:schemeClr val="tx1">
                    <a:lumMod val="75000"/>
                    <a:lumOff val="25000"/>
                  </a:schemeClr>
                </a:solidFill>
                <a:latin typeface="Calibri Light"/>
                <a:cs typeface="Calibri Light"/>
              </a:rPr>
              <a:t>HORIZON-CL6-2022-CIRCBIO-02-03-two-stage</a:t>
            </a:r>
            <a:endParaRPr lang="it-IT"/>
          </a:p>
        </p:txBody>
      </p:sp>
      <p:pic>
        <p:nvPicPr>
          <p:cNvPr id="7" name="Immagine 6" descr="Immagine che contiene schermata, Elementi grafici, Carattere, logo&#10;&#10;Descrizione generata automaticamente">
            <a:extLst>
              <a:ext uri="{FF2B5EF4-FFF2-40B4-BE49-F238E27FC236}">
                <a16:creationId xmlns:a16="http://schemas.microsoft.com/office/drawing/2014/main" id="{E51A00E1-23A5-045D-7CC6-2089FBEF64DB}"/>
              </a:ext>
            </a:extLst>
          </p:cNvPr>
          <p:cNvPicPr>
            <a:picLocks noChangeAspect="1"/>
          </p:cNvPicPr>
          <p:nvPr/>
        </p:nvPicPr>
        <p:blipFill>
          <a:blip r:embed="rId9"/>
          <a:stretch>
            <a:fillRect/>
          </a:stretch>
        </p:blipFill>
        <p:spPr>
          <a:xfrm>
            <a:off x="6041769" y="3843899"/>
            <a:ext cx="1866946" cy="664451"/>
          </a:xfrm>
          <a:prstGeom prst="rect">
            <a:avLst/>
          </a:prstGeom>
        </p:spPr>
      </p:pic>
      <p:sp>
        <p:nvSpPr>
          <p:cNvPr id="8" name="TextBox 67">
            <a:extLst>
              <a:ext uri="{FF2B5EF4-FFF2-40B4-BE49-F238E27FC236}">
                <a16:creationId xmlns:a16="http://schemas.microsoft.com/office/drawing/2014/main" id="{B90BC9CF-09FB-10A3-80C5-3F5738727D71}"/>
              </a:ext>
            </a:extLst>
          </p:cNvPr>
          <p:cNvSpPr txBox="1"/>
          <p:nvPr/>
        </p:nvSpPr>
        <p:spPr>
          <a:xfrm>
            <a:off x="1976461" y="3475917"/>
            <a:ext cx="3958388" cy="1439997"/>
          </a:xfrm>
          <a:prstGeom prst="rect">
            <a:avLst/>
          </a:prstGeom>
          <a:noFill/>
        </p:spPr>
        <p:txBody>
          <a:bodyPr wrap="square" rtlCol="0" anchor="ctr">
            <a:noAutofit/>
          </a:bodyPr>
          <a:lstStyle/>
          <a:p>
            <a:pPr>
              <a:lnSpc>
                <a:spcPct val="120000"/>
              </a:lnSpc>
            </a:pPr>
            <a:r>
              <a:rPr lang="en-GB" b="1">
                <a:solidFill>
                  <a:schemeClr val="tx2"/>
                </a:solidFill>
                <a:latin typeface="Lucida Console" panose="020B0609040504020204" pitchFamily="49" charset="0"/>
              </a:rPr>
              <a:t>K-CCRI</a:t>
            </a:r>
            <a:endParaRPr lang="en-GB" sz="1400" b="1">
              <a:latin typeface="Calibri" panose="020F0502020204030204" pitchFamily="34" charset="0"/>
              <a:cs typeface="Calibri" panose="020F0502020204030204" pitchFamily="34" charset="0"/>
            </a:endParaRPr>
          </a:p>
          <a:p>
            <a:r>
              <a:rPr lang="en-US" sz="1400" b="1">
                <a:latin typeface="Calibri" panose="020F0502020204030204" pitchFamily="34" charset="0"/>
                <a:cs typeface="Calibri" panose="020F0502020204030204" pitchFamily="34" charset="0"/>
              </a:rPr>
              <a:t>Increasing the impact of the Circular Cities and Regions Initiative</a:t>
            </a:r>
            <a:br>
              <a:rPr lang="en-US" sz="1400" b="1">
                <a:latin typeface="Calibri" panose="020F0502020204030204" pitchFamily="34" charset="0"/>
                <a:cs typeface="Calibri" panose="020F0502020204030204" pitchFamily="34" charset="0"/>
              </a:rPr>
            </a:br>
            <a:r>
              <a:rPr lang="en-US" altLang="en-US" sz="1200">
                <a:solidFill>
                  <a:schemeClr val="tx1">
                    <a:lumMod val="75000"/>
                    <a:lumOff val="25000"/>
                  </a:schemeClr>
                </a:solidFill>
                <a:latin typeface="Calibri Light"/>
                <a:cs typeface="Calibri Light"/>
              </a:rPr>
              <a:t>2024-2026 </a:t>
            </a:r>
            <a:r>
              <a:rPr lang="en-GB" altLang="en-US" sz="1200">
                <a:solidFill>
                  <a:schemeClr val="tx1">
                    <a:lumMod val="75000"/>
                    <a:lumOff val="25000"/>
                  </a:schemeClr>
                </a:solidFill>
                <a:cs typeface="Calibri Light"/>
              </a:rPr>
              <a:t>|</a:t>
            </a:r>
            <a:r>
              <a:rPr lang="en-US" altLang="en-US" sz="1200">
                <a:solidFill>
                  <a:schemeClr val="tx1">
                    <a:lumMod val="75000"/>
                    <a:lumOff val="25000"/>
                  </a:schemeClr>
                </a:solidFill>
                <a:cs typeface="Calibri Light"/>
              </a:rPr>
              <a:t>  </a:t>
            </a:r>
            <a:r>
              <a:rPr lang="en-US" sz="1200" u="sng">
                <a:solidFill>
                  <a:srgbClr val="004F92"/>
                </a:solidFill>
                <a:effectLst/>
                <a:ea typeface="Meiryo" panose="020B0604030504040204" pitchFamily="34" charset="-128"/>
                <a:hlinkClick r:id="rId8"/>
              </a:rPr>
              <a:t>https://viss-project.eu</a:t>
            </a:r>
            <a:r>
              <a:rPr lang="it-IT" sz="1200">
                <a:effectLst/>
              </a:rPr>
              <a:t> </a:t>
            </a:r>
            <a:r>
              <a:rPr lang="en-GB" altLang="en-US" sz="1200">
                <a:solidFill>
                  <a:schemeClr val="tx1">
                    <a:lumMod val="75000"/>
                    <a:lumOff val="25000"/>
                  </a:schemeClr>
                </a:solidFill>
                <a:cs typeface="Calibri Light"/>
              </a:rPr>
              <a:t>|  </a:t>
            </a:r>
            <a:r>
              <a:rPr lang="en-GB" altLang="en-US" sz="1200">
                <a:solidFill>
                  <a:schemeClr val="tx1">
                    <a:lumMod val="75000"/>
                    <a:lumOff val="25000"/>
                  </a:schemeClr>
                </a:solidFill>
                <a:latin typeface="Calibri Light"/>
                <a:cs typeface="Calibri Light"/>
              </a:rPr>
              <a:t>HORIZON-CL6-2022-CIRCBIO-02-03-two-stage</a:t>
            </a:r>
            <a:endParaRPr lang="it-IT"/>
          </a:p>
        </p:txBody>
      </p:sp>
      <p:sp>
        <p:nvSpPr>
          <p:cNvPr id="12" name="TextBox 67">
            <a:extLst>
              <a:ext uri="{FF2B5EF4-FFF2-40B4-BE49-F238E27FC236}">
                <a16:creationId xmlns:a16="http://schemas.microsoft.com/office/drawing/2014/main" id="{CDBF0B7F-3E71-C694-E0AB-19850BB57DFD}"/>
              </a:ext>
            </a:extLst>
          </p:cNvPr>
          <p:cNvSpPr txBox="1"/>
          <p:nvPr/>
        </p:nvSpPr>
        <p:spPr>
          <a:xfrm>
            <a:off x="2032008" y="2000676"/>
            <a:ext cx="3958388" cy="1439997"/>
          </a:xfrm>
          <a:prstGeom prst="rect">
            <a:avLst/>
          </a:prstGeom>
          <a:noFill/>
        </p:spPr>
        <p:txBody>
          <a:bodyPr wrap="square" rtlCol="0" anchor="ctr">
            <a:noAutofit/>
          </a:bodyPr>
          <a:lstStyle/>
          <a:p>
            <a:pPr>
              <a:lnSpc>
                <a:spcPct val="120000"/>
              </a:lnSpc>
            </a:pPr>
            <a:r>
              <a:rPr lang="en-GB" b="1">
                <a:solidFill>
                  <a:schemeClr val="tx2"/>
                </a:solidFill>
                <a:latin typeface="Lucida Console" panose="020B0609040504020204" pitchFamily="49" charset="0"/>
              </a:rPr>
              <a:t>ANIPH</a:t>
            </a:r>
            <a:endParaRPr lang="en-GB" sz="1400" b="1">
              <a:latin typeface="Calibri" panose="020F0502020204030204" pitchFamily="34" charset="0"/>
              <a:cs typeface="Calibri" panose="020F0502020204030204" pitchFamily="34" charset="0"/>
            </a:endParaRPr>
          </a:p>
          <a:p>
            <a:r>
              <a:rPr lang="en-US" sz="1400" b="1">
                <a:latin typeface="Calibri" panose="020F0502020204030204" pitchFamily="34" charset="0"/>
                <a:cs typeface="Calibri" panose="020F0502020204030204" pitchFamily="34" charset="0"/>
              </a:rPr>
              <a:t>Avoiding the negative impacts produced by plastic materials in humanitarian contexts </a:t>
            </a:r>
            <a:br>
              <a:rPr lang="en-US" sz="1400" b="1">
                <a:latin typeface="Calibri" panose="020F0502020204030204" pitchFamily="34" charset="0"/>
                <a:cs typeface="Calibri" panose="020F0502020204030204" pitchFamily="34" charset="0"/>
              </a:rPr>
            </a:br>
            <a:r>
              <a:rPr lang="en-US" altLang="en-US" sz="1200">
                <a:solidFill>
                  <a:schemeClr val="tx1">
                    <a:lumMod val="75000"/>
                    <a:lumOff val="25000"/>
                  </a:schemeClr>
                </a:solidFill>
                <a:latin typeface="Calibri Light"/>
                <a:cs typeface="Calibri Light"/>
              </a:rPr>
              <a:t>2025-2028 </a:t>
            </a:r>
            <a:r>
              <a:rPr lang="en-GB" altLang="en-US" sz="1200">
                <a:solidFill>
                  <a:schemeClr val="tx1">
                    <a:lumMod val="75000"/>
                    <a:lumOff val="25000"/>
                  </a:schemeClr>
                </a:solidFill>
                <a:cs typeface="Calibri Light"/>
              </a:rPr>
              <a:t>|</a:t>
            </a:r>
            <a:r>
              <a:rPr lang="en-US" altLang="en-US" sz="1200">
                <a:solidFill>
                  <a:schemeClr val="tx1">
                    <a:lumMod val="75000"/>
                    <a:lumOff val="25000"/>
                  </a:schemeClr>
                </a:solidFill>
                <a:cs typeface="Calibri Light"/>
              </a:rPr>
              <a:t> </a:t>
            </a:r>
            <a:r>
              <a:rPr lang="en-GB" altLang="en-US" sz="1200">
                <a:solidFill>
                  <a:schemeClr val="tx1">
                    <a:lumMod val="75000"/>
                    <a:lumOff val="25000"/>
                  </a:schemeClr>
                </a:solidFill>
                <a:latin typeface="Calibri Light"/>
                <a:cs typeface="Calibri Light"/>
              </a:rPr>
              <a:t>HORIZON-CL6-2024-CIRCBIO-01-5</a:t>
            </a:r>
            <a:endParaRPr lang="it-IT"/>
          </a:p>
        </p:txBody>
      </p:sp>
      <p:sp>
        <p:nvSpPr>
          <p:cNvPr id="15" name="TextBox 67">
            <a:extLst>
              <a:ext uri="{FF2B5EF4-FFF2-40B4-BE49-F238E27FC236}">
                <a16:creationId xmlns:a16="http://schemas.microsoft.com/office/drawing/2014/main" id="{88C96544-E0BE-8649-920B-4F358B3ABBBD}"/>
              </a:ext>
            </a:extLst>
          </p:cNvPr>
          <p:cNvSpPr txBox="1"/>
          <p:nvPr/>
        </p:nvSpPr>
        <p:spPr>
          <a:xfrm>
            <a:off x="7999680" y="2083265"/>
            <a:ext cx="3958388" cy="1439997"/>
          </a:xfrm>
          <a:prstGeom prst="rect">
            <a:avLst/>
          </a:prstGeom>
          <a:noFill/>
        </p:spPr>
        <p:txBody>
          <a:bodyPr wrap="square" rtlCol="0" anchor="ctr">
            <a:noAutofit/>
          </a:bodyPr>
          <a:lstStyle/>
          <a:p>
            <a:pPr>
              <a:lnSpc>
                <a:spcPct val="120000"/>
              </a:lnSpc>
            </a:pPr>
            <a:r>
              <a:rPr lang="en-GB" b="1">
                <a:solidFill>
                  <a:schemeClr val="tx2"/>
                </a:solidFill>
                <a:latin typeface="Lucida Console" panose="020B0609040504020204" pitchFamily="49" charset="0"/>
              </a:rPr>
              <a:t>CIRCLE</a:t>
            </a:r>
            <a:endParaRPr lang="en-GB" sz="1400" b="1">
              <a:latin typeface="Calibri" panose="020F0502020204030204" pitchFamily="34" charset="0"/>
              <a:cs typeface="Calibri" panose="020F0502020204030204" pitchFamily="34" charset="0"/>
            </a:endParaRPr>
          </a:p>
          <a:p>
            <a:r>
              <a:rPr lang="en-US" sz="1400" b="1">
                <a:latin typeface="Calibri" panose="020F0502020204030204" pitchFamily="34" charset="0"/>
                <a:cs typeface="Calibri" panose="020F0502020204030204" pitchFamily="34" charset="0"/>
              </a:rPr>
              <a:t>Avoiding the negative impacts produced by plastic materials in humanitarian contexts </a:t>
            </a:r>
            <a:br>
              <a:rPr lang="en-US" sz="1400" b="1">
                <a:latin typeface="Calibri" panose="020F0502020204030204" pitchFamily="34" charset="0"/>
                <a:cs typeface="Calibri" panose="020F0502020204030204" pitchFamily="34" charset="0"/>
              </a:rPr>
            </a:br>
            <a:r>
              <a:rPr lang="en-US" altLang="en-US" sz="1200">
                <a:solidFill>
                  <a:schemeClr val="tx1">
                    <a:lumMod val="75000"/>
                    <a:lumOff val="25000"/>
                  </a:schemeClr>
                </a:solidFill>
                <a:latin typeface="Calibri Light"/>
                <a:cs typeface="Calibri Light"/>
              </a:rPr>
              <a:t>2024-2028 </a:t>
            </a:r>
            <a:r>
              <a:rPr lang="en-GB" altLang="en-US" sz="1200">
                <a:solidFill>
                  <a:schemeClr val="tx1">
                    <a:lumMod val="75000"/>
                    <a:lumOff val="25000"/>
                  </a:schemeClr>
                </a:solidFill>
                <a:cs typeface="Calibri Light"/>
              </a:rPr>
              <a:t>|</a:t>
            </a:r>
            <a:r>
              <a:rPr lang="en-US" altLang="en-US" sz="1200">
                <a:solidFill>
                  <a:schemeClr val="tx1">
                    <a:lumMod val="75000"/>
                    <a:lumOff val="25000"/>
                  </a:schemeClr>
                </a:solidFill>
                <a:cs typeface="Calibri Light"/>
              </a:rPr>
              <a:t> </a:t>
            </a:r>
            <a:r>
              <a:rPr lang="en-GB" altLang="en-US" sz="1200">
                <a:solidFill>
                  <a:schemeClr val="tx1">
                    <a:lumMod val="75000"/>
                    <a:lumOff val="25000"/>
                  </a:schemeClr>
                </a:solidFill>
                <a:latin typeface="Calibri Light"/>
                <a:cs typeface="Calibri Light"/>
              </a:rPr>
              <a:t>HORIZON-JU-CBE – 2023 –IAFlag-02</a:t>
            </a:r>
            <a:endParaRPr lang="it-IT"/>
          </a:p>
        </p:txBody>
      </p:sp>
    </p:spTree>
    <p:extLst>
      <p:ext uri="{BB962C8B-B14F-4D97-AF65-F5344CB8AC3E}">
        <p14:creationId xmlns:p14="http://schemas.microsoft.com/office/powerpoint/2010/main" val="7939335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721396-AC02-F2B3-0AD1-3B9493965B26}"/>
            </a:ext>
          </a:extLst>
        </p:cNvPr>
        <p:cNvGrpSpPr/>
        <p:nvPr/>
      </p:nvGrpSpPr>
      <p:grpSpPr>
        <a:xfrm>
          <a:off x="0" y="0"/>
          <a:ext cx="0" cy="0"/>
          <a:chOff x="0" y="0"/>
          <a:chExt cx="0" cy="0"/>
        </a:xfrm>
      </p:grpSpPr>
      <p:sp>
        <p:nvSpPr>
          <p:cNvPr id="66" name="Title 9">
            <a:extLst>
              <a:ext uri="{FF2B5EF4-FFF2-40B4-BE49-F238E27FC236}">
                <a16:creationId xmlns:a16="http://schemas.microsoft.com/office/drawing/2014/main" id="{D1F2EB8F-9977-3026-6056-DC40602B52B0}"/>
              </a:ext>
            </a:extLst>
          </p:cNvPr>
          <p:cNvSpPr>
            <a:spLocks noGrp="1"/>
          </p:cNvSpPr>
          <p:nvPr>
            <p:ph type="title"/>
          </p:nvPr>
        </p:nvSpPr>
        <p:spPr>
          <a:xfrm>
            <a:off x="402751" y="903586"/>
            <a:ext cx="11153146" cy="891869"/>
          </a:xfrm>
        </p:spPr>
        <p:txBody>
          <a:bodyPr>
            <a:normAutofit/>
          </a:bodyPr>
          <a:lstStyle/>
          <a:p>
            <a:pPr>
              <a:lnSpc>
                <a:spcPct val="120000"/>
              </a:lnSpc>
            </a:pPr>
            <a:r>
              <a:rPr lang="en-GB"/>
              <a:t>Circular Economy in construction</a:t>
            </a:r>
          </a:p>
        </p:txBody>
      </p:sp>
      <p:sp>
        <p:nvSpPr>
          <p:cNvPr id="13" name="TextBox 8">
            <a:extLst>
              <a:ext uri="{FF2B5EF4-FFF2-40B4-BE49-F238E27FC236}">
                <a16:creationId xmlns:a16="http://schemas.microsoft.com/office/drawing/2014/main" id="{069CFE5E-75AB-1D46-2B9F-E85D2FAC8DBA}"/>
              </a:ext>
            </a:extLst>
          </p:cNvPr>
          <p:cNvSpPr txBox="1"/>
          <p:nvPr/>
        </p:nvSpPr>
        <p:spPr>
          <a:xfrm>
            <a:off x="1906766" y="361278"/>
            <a:ext cx="4629665" cy="276999"/>
          </a:xfrm>
          <a:prstGeom prst="rect">
            <a:avLst/>
          </a:prstGeom>
          <a:noFill/>
        </p:spPr>
        <p:txBody>
          <a:bodyPr wrap="square" rtlCol="0">
            <a:spAutoFit/>
          </a:bodyPr>
          <a:lstStyle/>
          <a:p>
            <a:r>
              <a:rPr lang="en-GB" sz="1200">
                <a:latin typeface="Lucida Console" panose="020B0609040504020204" pitchFamily="49" charset="0"/>
              </a:rPr>
              <a:t>&gt;   REFERENCES</a:t>
            </a:r>
          </a:p>
        </p:txBody>
      </p:sp>
      <p:sp>
        <p:nvSpPr>
          <p:cNvPr id="14" name="Oval 18">
            <a:extLst>
              <a:ext uri="{FF2B5EF4-FFF2-40B4-BE49-F238E27FC236}">
                <a16:creationId xmlns:a16="http://schemas.microsoft.com/office/drawing/2014/main" id="{4FAA543E-3E53-6D1C-3C9C-313E1076C75D}"/>
              </a:ext>
            </a:extLst>
          </p:cNvPr>
          <p:cNvSpPr/>
          <p:nvPr/>
        </p:nvSpPr>
        <p:spPr>
          <a:xfrm>
            <a:off x="10708584" y="-458813"/>
            <a:ext cx="1934833" cy="193483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TextBox 63">
            <a:extLst>
              <a:ext uri="{FF2B5EF4-FFF2-40B4-BE49-F238E27FC236}">
                <a16:creationId xmlns:a16="http://schemas.microsoft.com/office/drawing/2014/main" id="{2A42B2D8-445B-7FA3-5222-8A7EA42CA7A3}"/>
              </a:ext>
            </a:extLst>
          </p:cNvPr>
          <p:cNvSpPr txBox="1"/>
          <p:nvPr/>
        </p:nvSpPr>
        <p:spPr>
          <a:xfrm>
            <a:off x="7999679" y="5000660"/>
            <a:ext cx="3873398" cy="1003245"/>
          </a:xfrm>
          <a:prstGeom prst="rect">
            <a:avLst/>
          </a:prstGeom>
          <a:noFill/>
        </p:spPr>
        <p:txBody>
          <a:bodyPr wrap="square" rtlCol="0" anchor="ctr">
            <a:noAutofit/>
          </a:bodyPr>
          <a:lstStyle/>
          <a:p>
            <a:pPr>
              <a:lnSpc>
                <a:spcPct val="120000"/>
              </a:lnSpc>
            </a:pPr>
            <a:r>
              <a:rPr lang="en-GB" b="1">
                <a:solidFill>
                  <a:schemeClr val="tx2"/>
                </a:solidFill>
                <a:latin typeface="Lucida Console" panose="020B0609040504020204" pitchFamily="49" charset="0"/>
              </a:rPr>
              <a:t>HOUSEFUL</a:t>
            </a:r>
          </a:p>
          <a:p>
            <a:pPr>
              <a:lnSpc>
                <a:spcPct val="120000"/>
              </a:lnSpc>
            </a:pPr>
            <a:r>
              <a:rPr lang="en-GB" sz="1400" b="1">
                <a:latin typeface="Calibri" panose="020F0502020204030204" pitchFamily="34" charset="0"/>
                <a:cs typeface="Calibri" panose="020F0502020204030204" pitchFamily="34" charset="0"/>
              </a:rPr>
              <a:t>Innovative circular solutions and services for new business opportunities in the EU housing sector</a:t>
            </a:r>
          </a:p>
          <a:p>
            <a:pPr>
              <a:lnSpc>
                <a:spcPct val="120000"/>
              </a:lnSpc>
              <a:spcBef>
                <a:spcPts val="0"/>
              </a:spcBef>
              <a:spcAft>
                <a:spcPts val="400"/>
              </a:spcAft>
              <a:buNone/>
            </a:pPr>
            <a:r>
              <a:rPr lang="en-US" altLang="en-US" sz="1200">
                <a:solidFill>
                  <a:schemeClr val="tx1">
                    <a:lumMod val="75000"/>
                    <a:lumOff val="25000"/>
                  </a:schemeClr>
                </a:solidFill>
                <a:latin typeface="Calibri Light"/>
                <a:cs typeface="Calibri Light"/>
              </a:rPr>
              <a:t>2018-2022 |  </a:t>
            </a:r>
            <a:r>
              <a:rPr lang="en-GB" altLang="en-US" sz="1200">
                <a:solidFill>
                  <a:srgbClr val="00EBFF"/>
                </a:solidFill>
                <a:latin typeface="Calibri Light"/>
                <a:cs typeface="Calibri Light"/>
                <a:hlinkClick r:id="rId2"/>
              </a:rPr>
              <a:t>www.houseful.eu</a:t>
            </a:r>
            <a:r>
              <a:rPr lang="en-GB" altLang="en-US" sz="1200">
                <a:solidFill>
                  <a:srgbClr val="00EBFF"/>
                </a:solidFill>
                <a:latin typeface="Calibri Light"/>
                <a:cs typeface="Calibri Light"/>
              </a:rPr>
              <a:t> </a:t>
            </a:r>
            <a:r>
              <a:rPr lang="en-GB" altLang="en-US" sz="1200">
                <a:solidFill>
                  <a:schemeClr val="tx1">
                    <a:lumMod val="75000"/>
                    <a:lumOff val="25000"/>
                  </a:schemeClr>
                </a:solidFill>
                <a:latin typeface="Calibri Light"/>
                <a:cs typeface="Calibri Light"/>
              </a:rPr>
              <a:t>| H2020-CIRC-2017</a:t>
            </a:r>
          </a:p>
        </p:txBody>
      </p:sp>
      <p:pic>
        <p:nvPicPr>
          <p:cNvPr id="19" name="Picture 6">
            <a:extLst>
              <a:ext uri="{FF2B5EF4-FFF2-40B4-BE49-F238E27FC236}">
                <a16:creationId xmlns:a16="http://schemas.microsoft.com/office/drawing/2014/main" id="{7C19FF75-31A4-6D16-2E82-C80F7886DA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6503" y="4735707"/>
            <a:ext cx="1439997" cy="1439997"/>
          </a:xfrm>
          <a:prstGeom prst="rect">
            <a:avLst/>
          </a:prstGeom>
        </p:spPr>
      </p:pic>
      <p:pic>
        <p:nvPicPr>
          <p:cNvPr id="5" name="Elemento grafico 4" descr="Freccia circolare con riempimento a tinta unita">
            <a:extLst>
              <a:ext uri="{FF2B5EF4-FFF2-40B4-BE49-F238E27FC236}">
                <a16:creationId xmlns:a16="http://schemas.microsoft.com/office/drawing/2014/main" id="{32CDBA6D-E67C-6ED2-4B84-47650308BA6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43668" y="181077"/>
            <a:ext cx="914400" cy="914400"/>
          </a:xfrm>
          <a:prstGeom prst="rect">
            <a:avLst/>
          </a:prstGeom>
        </p:spPr>
      </p:pic>
      <p:sp>
        <p:nvSpPr>
          <p:cNvPr id="3" name="TextBox 67">
            <a:extLst>
              <a:ext uri="{FF2B5EF4-FFF2-40B4-BE49-F238E27FC236}">
                <a16:creationId xmlns:a16="http://schemas.microsoft.com/office/drawing/2014/main" id="{3E9940C1-A464-CC00-7B65-517C0ACB9D2C}"/>
              </a:ext>
            </a:extLst>
          </p:cNvPr>
          <p:cNvSpPr txBox="1"/>
          <p:nvPr/>
        </p:nvSpPr>
        <p:spPr>
          <a:xfrm>
            <a:off x="7999679" y="2651961"/>
            <a:ext cx="3958389" cy="1439997"/>
          </a:xfrm>
          <a:prstGeom prst="rect">
            <a:avLst/>
          </a:prstGeom>
          <a:noFill/>
        </p:spPr>
        <p:txBody>
          <a:bodyPr wrap="square" rtlCol="0" anchor="ctr">
            <a:noAutofit/>
          </a:bodyPr>
          <a:lstStyle/>
          <a:p>
            <a:pPr>
              <a:lnSpc>
                <a:spcPct val="120000"/>
              </a:lnSpc>
            </a:pPr>
            <a:r>
              <a:rPr lang="en-GB" b="1">
                <a:solidFill>
                  <a:schemeClr val="tx2"/>
                </a:solidFill>
                <a:latin typeface="Lucida Console" panose="020B0609040504020204" pitchFamily="49" charset="0"/>
                <a:cs typeface="Calibri" panose="020F0502020204030204" pitchFamily="34" charset="0"/>
              </a:rPr>
              <a:t>RECONSTRUCT</a:t>
            </a:r>
            <a:endParaRPr lang="en-GB" b="1">
              <a:latin typeface="Calibri" panose="020F0502020204030204" pitchFamily="34" charset="0"/>
              <a:cs typeface="Calibri" panose="020F0502020204030204" pitchFamily="34" charset="0"/>
            </a:endParaRPr>
          </a:p>
          <a:p>
            <a:r>
              <a:rPr lang="en-US" sz="1400" b="1">
                <a:latin typeface="Calibri" panose="020F0502020204030204" pitchFamily="34" charset="0"/>
                <a:cs typeface="Calibri" panose="020F0502020204030204" pitchFamily="34" charset="0"/>
              </a:rPr>
              <a:t>A Territorial Construction System for a Circular Low-Carbon Built Environment</a:t>
            </a:r>
            <a:br>
              <a:rPr lang="it-IT" sz="1400" b="1">
                <a:latin typeface="Calibri" panose="020F0502020204030204" pitchFamily="34" charset="0"/>
                <a:cs typeface="Calibri" panose="020F0502020204030204" pitchFamily="34" charset="0"/>
              </a:rPr>
            </a:br>
            <a:r>
              <a:rPr lang="en-US" altLang="en-US" sz="1200">
                <a:solidFill>
                  <a:schemeClr val="tx1">
                    <a:lumMod val="75000"/>
                    <a:lumOff val="25000"/>
                  </a:schemeClr>
                </a:solidFill>
                <a:latin typeface="Calibri Light"/>
                <a:cs typeface="Calibri Light"/>
              </a:rPr>
              <a:t>2023-2027  </a:t>
            </a:r>
            <a:r>
              <a:rPr lang="en-GB" altLang="en-US" sz="1200">
                <a:solidFill>
                  <a:schemeClr val="tx1">
                    <a:lumMod val="75000"/>
                    <a:lumOff val="25000"/>
                  </a:schemeClr>
                </a:solidFill>
                <a:latin typeface="Calibri Light"/>
                <a:cs typeface="Calibri Light"/>
              </a:rPr>
              <a:t>| </a:t>
            </a:r>
            <a:r>
              <a:rPr lang="en-GB" altLang="en-US" sz="1200">
                <a:solidFill>
                  <a:schemeClr val="tx1">
                    <a:lumMod val="75000"/>
                    <a:lumOff val="25000"/>
                  </a:schemeClr>
                </a:solidFill>
                <a:latin typeface="Calibri Light"/>
                <a:cs typeface="Calibri Light"/>
                <a:hlinkClick r:id="rId6"/>
              </a:rPr>
              <a:t>https://reconstruct-project.eu/</a:t>
            </a:r>
            <a:r>
              <a:rPr lang="en-GB" altLang="en-US" sz="1200">
                <a:solidFill>
                  <a:schemeClr val="tx1">
                    <a:lumMod val="75000"/>
                    <a:lumOff val="25000"/>
                  </a:schemeClr>
                </a:solidFill>
                <a:latin typeface="Calibri Light"/>
                <a:cs typeface="Calibri Light"/>
              </a:rPr>
              <a:t> | </a:t>
            </a:r>
            <a:r>
              <a:rPr lang="en-US" sz="1200">
                <a:solidFill>
                  <a:schemeClr val="tx1">
                    <a:lumMod val="75000"/>
                    <a:lumOff val="25000"/>
                  </a:schemeClr>
                </a:solidFill>
                <a:latin typeface="Calibri Light"/>
                <a:cs typeface="Calibri Light"/>
              </a:rPr>
              <a:t> HORIZON-CL6-2022-CIRCBIO-02-01-two-stage</a:t>
            </a:r>
            <a:endParaRPr lang="it-IT" sz="1200">
              <a:solidFill>
                <a:schemeClr val="tx1">
                  <a:lumMod val="75000"/>
                  <a:lumOff val="25000"/>
                </a:schemeClr>
              </a:solidFill>
              <a:latin typeface="Calibri Light"/>
              <a:cs typeface="Calibri Light"/>
            </a:endParaRPr>
          </a:p>
        </p:txBody>
      </p:sp>
      <p:sp>
        <p:nvSpPr>
          <p:cNvPr id="4" name="TextBox 67">
            <a:extLst>
              <a:ext uri="{FF2B5EF4-FFF2-40B4-BE49-F238E27FC236}">
                <a16:creationId xmlns:a16="http://schemas.microsoft.com/office/drawing/2014/main" id="{7762E56A-69FA-5DDB-FDD1-660AC0544960}"/>
              </a:ext>
            </a:extLst>
          </p:cNvPr>
          <p:cNvSpPr txBox="1"/>
          <p:nvPr/>
        </p:nvSpPr>
        <p:spPr>
          <a:xfrm>
            <a:off x="2020147" y="4831148"/>
            <a:ext cx="3958389" cy="1439997"/>
          </a:xfrm>
          <a:prstGeom prst="rect">
            <a:avLst/>
          </a:prstGeom>
          <a:noFill/>
        </p:spPr>
        <p:txBody>
          <a:bodyPr wrap="square" rtlCol="0" anchor="ctr">
            <a:noAutofit/>
          </a:bodyPr>
          <a:lstStyle/>
          <a:p>
            <a:pPr>
              <a:lnSpc>
                <a:spcPct val="120000"/>
              </a:lnSpc>
            </a:pPr>
            <a:r>
              <a:rPr lang="en-GB" b="1">
                <a:solidFill>
                  <a:schemeClr val="tx2"/>
                </a:solidFill>
                <a:latin typeface="Lucida Console" panose="020B0609040504020204" pitchFamily="49" charset="0"/>
                <a:cs typeface="Calibri" panose="020F0502020204030204" pitchFamily="34" charset="0"/>
              </a:rPr>
              <a:t>WOODCIRCLES</a:t>
            </a:r>
            <a:endParaRPr lang="en-GB" b="1">
              <a:latin typeface="Calibri" panose="020F0502020204030204" pitchFamily="34" charset="0"/>
              <a:cs typeface="Calibri" panose="020F0502020204030204" pitchFamily="34" charset="0"/>
            </a:endParaRPr>
          </a:p>
          <a:p>
            <a:r>
              <a:rPr lang="en-US" sz="1400" b="1">
                <a:latin typeface="Calibri" panose="020F0502020204030204" pitchFamily="34" charset="0"/>
                <a:cs typeface="Calibri" panose="020F0502020204030204" pitchFamily="34" charset="0"/>
              </a:rPr>
              <a:t>Integrated,  circular,  and  digitally  supported  sustainable  solutions  for waste minimization and carbon capture in buildings and the construction sector</a:t>
            </a:r>
            <a:br>
              <a:rPr lang="it-IT" sz="1400" b="1">
                <a:latin typeface="Calibri" panose="020F0502020204030204" pitchFamily="34" charset="0"/>
                <a:cs typeface="Calibri" panose="020F0502020204030204" pitchFamily="34" charset="0"/>
              </a:rPr>
            </a:br>
            <a:r>
              <a:rPr lang="en-US" altLang="en-US" sz="1200">
                <a:solidFill>
                  <a:schemeClr val="tx1">
                    <a:lumMod val="75000"/>
                    <a:lumOff val="25000"/>
                  </a:schemeClr>
                </a:solidFill>
                <a:latin typeface="Calibri Light"/>
                <a:cs typeface="Calibri Light"/>
              </a:rPr>
              <a:t>2023-2027  </a:t>
            </a:r>
            <a:r>
              <a:rPr lang="en-GB" altLang="en-US" sz="1200">
                <a:solidFill>
                  <a:schemeClr val="tx1">
                    <a:lumMod val="75000"/>
                    <a:lumOff val="25000"/>
                  </a:schemeClr>
                </a:solidFill>
                <a:latin typeface="Calibri Light"/>
                <a:cs typeface="Calibri Light"/>
              </a:rPr>
              <a:t>| </a:t>
            </a:r>
            <a:r>
              <a:rPr lang="en-GB" altLang="en-US" sz="1200">
                <a:solidFill>
                  <a:schemeClr val="tx1">
                    <a:lumMod val="75000"/>
                    <a:lumOff val="25000"/>
                  </a:schemeClr>
                </a:solidFill>
                <a:latin typeface="Calibri Light"/>
                <a:cs typeface="Calibri Light"/>
                <a:hlinkClick r:id="rId7"/>
              </a:rPr>
              <a:t>https://woodcircles.eu/</a:t>
            </a:r>
            <a:r>
              <a:rPr lang="en-GB" altLang="en-US" sz="1200">
                <a:solidFill>
                  <a:schemeClr val="tx1">
                    <a:lumMod val="75000"/>
                    <a:lumOff val="25000"/>
                  </a:schemeClr>
                </a:solidFill>
                <a:latin typeface="Calibri Light"/>
                <a:cs typeface="Calibri Light"/>
              </a:rPr>
              <a:t> |</a:t>
            </a:r>
            <a:r>
              <a:rPr lang="en-US" sz="1200">
                <a:solidFill>
                  <a:schemeClr val="tx1">
                    <a:lumMod val="75000"/>
                    <a:lumOff val="25000"/>
                  </a:schemeClr>
                </a:solidFill>
                <a:latin typeface="Calibri Light"/>
                <a:cs typeface="Calibri Light"/>
              </a:rPr>
              <a:t> HORIZON-CL6-2022-CIRCBIO-02-01-two-stage</a:t>
            </a:r>
            <a:endParaRPr lang="it-IT" sz="1200">
              <a:solidFill>
                <a:schemeClr val="tx1">
                  <a:lumMod val="75000"/>
                  <a:lumOff val="25000"/>
                </a:schemeClr>
              </a:solidFill>
              <a:latin typeface="Calibri Light"/>
              <a:cs typeface="Calibri Light"/>
            </a:endParaRPr>
          </a:p>
        </p:txBody>
      </p:sp>
      <p:pic>
        <p:nvPicPr>
          <p:cNvPr id="9" name="Immagine 8" descr="Immagine che contiene Carattere, Elementi grafici, grafica, logo&#10;&#10;Descrizione generata automaticamente">
            <a:extLst>
              <a:ext uri="{FF2B5EF4-FFF2-40B4-BE49-F238E27FC236}">
                <a16:creationId xmlns:a16="http://schemas.microsoft.com/office/drawing/2014/main" id="{288C13BC-A28E-F9FA-BFA5-51763CAAACE7}"/>
              </a:ext>
            </a:extLst>
          </p:cNvPr>
          <p:cNvPicPr>
            <a:picLocks noChangeAspect="1"/>
          </p:cNvPicPr>
          <p:nvPr/>
        </p:nvPicPr>
        <p:blipFill>
          <a:blip r:embed="rId8"/>
          <a:stretch>
            <a:fillRect/>
          </a:stretch>
        </p:blipFill>
        <p:spPr>
          <a:xfrm>
            <a:off x="6033801" y="3051667"/>
            <a:ext cx="1907932" cy="430429"/>
          </a:xfrm>
          <a:prstGeom prst="rect">
            <a:avLst/>
          </a:prstGeom>
        </p:spPr>
      </p:pic>
      <p:pic>
        <p:nvPicPr>
          <p:cNvPr id="11" name="Immagine 10" descr="Immagine che contiene cerchio, Carattere, Elementi grafici, simbolo&#10;&#10;Descrizione generata automaticamente">
            <a:extLst>
              <a:ext uri="{FF2B5EF4-FFF2-40B4-BE49-F238E27FC236}">
                <a16:creationId xmlns:a16="http://schemas.microsoft.com/office/drawing/2014/main" id="{0228B1B7-5418-6AB7-9F74-2AFD48C2121D}"/>
              </a:ext>
            </a:extLst>
          </p:cNvPr>
          <p:cNvPicPr>
            <a:picLocks noChangeAspect="1"/>
          </p:cNvPicPr>
          <p:nvPr/>
        </p:nvPicPr>
        <p:blipFill>
          <a:blip r:embed="rId9"/>
          <a:stretch>
            <a:fillRect/>
          </a:stretch>
        </p:blipFill>
        <p:spPr>
          <a:xfrm>
            <a:off x="745461" y="4908953"/>
            <a:ext cx="1114077" cy="891868"/>
          </a:xfrm>
          <a:prstGeom prst="rect">
            <a:avLst/>
          </a:prstGeom>
        </p:spPr>
      </p:pic>
      <p:sp>
        <p:nvSpPr>
          <p:cNvPr id="6" name="TextBox 67">
            <a:extLst>
              <a:ext uri="{FF2B5EF4-FFF2-40B4-BE49-F238E27FC236}">
                <a16:creationId xmlns:a16="http://schemas.microsoft.com/office/drawing/2014/main" id="{BC93D8DC-C648-15D5-CDDC-82B70B0550EA}"/>
              </a:ext>
            </a:extLst>
          </p:cNvPr>
          <p:cNvSpPr txBox="1"/>
          <p:nvPr/>
        </p:nvSpPr>
        <p:spPr>
          <a:xfrm>
            <a:off x="1906766" y="2562155"/>
            <a:ext cx="3958389" cy="1439997"/>
          </a:xfrm>
          <a:prstGeom prst="rect">
            <a:avLst/>
          </a:prstGeom>
          <a:noFill/>
        </p:spPr>
        <p:txBody>
          <a:bodyPr wrap="square" rtlCol="0" anchor="ctr">
            <a:noAutofit/>
          </a:bodyPr>
          <a:lstStyle/>
          <a:p>
            <a:pPr>
              <a:lnSpc>
                <a:spcPct val="120000"/>
              </a:lnSpc>
            </a:pPr>
            <a:r>
              <a:rPr lang="en-GB" b="1">
                <a:solidFill>
                  <a:schemeClr val="tx2"/>
                </a:solidFill>
                <a:latin typeface="Lucida Console" panose="020B0609040504020204" pitchFamily="49" charset="0"/>
                <a:cs typeface="Calibri" panose="020F0502020204030204" pitchFamily="34" charset="0"/>
              </a:rPr>
              <a:t>TIMBERHAUS</a:t>
            </a:r>
            <a:endParaRPr lang="en-GB" b="1">
              <a:latin typeface="Calibri" panose="020F0502020204030204" pitchFamily="34" charset="0"/>
              <a:cs typeface="Calibri" panose="020F0502020204030204" pitchFamily="34" charset="0"/>
            </a:endParaRPr>
          </a:p>
          <a:p>
            <a:r>
              <a:rPr lang="en-US" sz="1400" b="1">
                <a:latin typeface="Calibri" panose="020F0502020204030204" pitchFamily="34" charset="0"/>
                <a:cs typeface="Calibri" panose="020F0502020204030204" pitchFamily="34" charset="0"/>
              </a:rPr>
              <a:t>Climate-smart, circular, and sustainable solutions for use of wood in the construction sector</a:t>
            </a:r>
            <a:br>
              <a:rPr lang="it-IT" sz="1400" b="1">
                <a:latin typeface="Calibri" panose="020F0502020204030204" pitchFamily="34" charset="0"/>
                <a:cs typeface="Calibri" panose="020F0502020204030204" pitchFamily="34" charset="0"/>
              </a:rPr>
            </a:br>
            <a:r>
              <a:rPr lang="en-US" altLang="en-US" sz="1200">
                <a:solidFill>
                  <a:schemeClr val="tx1">
                    <a:lumMod val="75000"/>
                    <a:lumOff val="25000"/>
                  </a:schemeClr>
                </a:solidFill>
                <a:latin typeface="Calibri Light"/>
                <a:cs typeface="Calibri Light"/>
              </a:rPr>
              <a:t>2024-2028  </a:t>
            </a:r>
            <a:r>
              <a:rPr lang="en-GB" altLang="en-US" sz="1200">
                <a:solidFill>
                  <a:schemeClr val="tx1">
                    <a:lumMod val="75000"/>
                    <a:lumOff val="25000"/>
                  </a:schemeClr>
                </a:solidFill>
                <a:latin typeface="Calibri Light"/>
                <a:cs typeface="Calibri Light"/>
              </a:rPr>
              <a:t>|</a:t>
            </a:r>
            <a:r>
              <a:rPr lang="en-US" sz="1200">
                <a:solidFill>
                  <a:schemeClr val="tx1">
                    <a:lumMod val="75000"/>
                    <a:lumOff val="25000"/>
                  </a:schemeClr>
                </a:solidFill>
                <a:latin typeface="Calibri Light"/>
                <a:cs typeface="Calibri Light"/>
              </a:rPr>
              <a:t> </a:t>
            </a:r>
            <a:r>
              <a:rPr lang="en-US" sz="1200">
                <a:solidFill>
                  <a:schemeClr val="tx1">
                    <a:lumMod val="75000"/>
                    <a:lumOff val="25000"/>
                  </a:schemeClr>
                </a:solidFill>
                <a:latin typeface="Calibri Light"/>
                <a:cs typeface="Calibri Light"/>
                <a:hlinkClick r:id="rId10"/>
              </a:rPr>
              <a:t>www.timberhaus.eu</a:t>
            </a:r>
            <a:r>
              <a:rPr lang="en-US" sz="1200">
                <a:solidFill>
                  <a:schemeClr val="tx1">
                    <a:lumMod val="75000"/>
                    <a:lumOff val="25000"/>
                  </a:schemeClr>
                </a:solidFill>
                <a:latin typeface="Calibri Light"/>
                <a:cs typeface="Calibri Light"/>
              </a:rPr>
              <a:t> </a:t>
            </a:r>
            <a:r>
              <a:rPr lang="en-GB" altLang="en-US" sz="1200">
                <a:solidFill>
                  <a:schemeClr val="tx1">
                    <a:lumMod val="75000"/>
                    <a:lumOff val="25000"/>
                  </a:schemeClr>
                </a:solidFill>
                <a:latin typeface="Calibri Light"/>
                <a:cs typeface="Calibri Light"/>
              </a:rPr>
              <a:t>| </a:t>
            </a:r>
            <a:r>
              <a:rPr lang="en-US" sz="1200">
                <a:solidFill>
                  <a:schemeClr val="tx1">
                    <a:lumMod val="75000"/>
                    <a:lumOff val="25000"/>
                  </a:schemeClr>
                </a:solidFill>
                <a:latin typeface="Calibri Light"/>
                <a:cs typeface="Calibri Light"/>
              </a:rPr>
              <a:t>HORIZON-CL6-2024-CLIMATE-01-5</a:t>
            </a:r>
            <a:endParaRPr lang="it-IT" sz="1200">
              <a:solidFill>
                <a:schemeClr val="tx1">
                  <a:lumMod val="75000"/>
                  <a:lumOff val="25000"/>
                </a:schemeClr>
              </a:solidFill>
              <a:latin typeface="Calibri Light"/>
              <a:cs typeface="Calibri Light"/>
            </a:endParaRPr>
          </a:p>
        </p:txBody>
      </p:sp>
      <p:pic>
        <p:nvPicPr>
          <p:cNvPr id="10" name="Immagine 9" descr="Immagine che contiene Elementi grafici, schermata, Carattere, logo&#10;&#10;Il contenuto generato dall'IA potrebbe non essere corretto.">
            <a:extLst>
              <a:ext uri="{FF2B5EF4-FFF2-40B4-BE49-F238E27FC236}">
                <a16:creationId xmlns:a16="http://schemas.microsoft.com/office/drawing/2014/main" id="{4F9754C8-F204-DAC8-181E-6063A43EF76D}"/>
              </a:ext>
            </a:extLst>
          </p:cNvPr>
          <p:cNvPicPr>
            <a:picLocks noChangeAspect="1"/>
          </p:cNvPicPr>
          <p:nvPr/>
        </p:nvPicPr>
        <p:blipFill>
          <a:blip r:embed="rId11"/>
          <a:stretch>
            <a:fillRect/>
          </a:stretch>
        </p:blipFill>
        <p:spPr>
          <a:xfrm>
            <a:off x="189605" y="2651960"/>
            <a:ext cx="1709523" cy="1153413"/>
          </a:xfrm>
          <a:prstGeom prst="rect">
            <a:avLst/>
          </a:prstGeom>
        </p:spPr>
      </p:pic>
    </p:spTree>
    <p:extLst>
      <p:ext uri="{BB962C8B-B14F-4D97-AF65-F5344CB8AC3E}">
        <p14:creationId xmlns:p14="http://schemas.microsoft.com/office/powerpoint/2010/main" val="37685540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itle 9">
            <a:extLst>
              <a:ext uri="{FF2B5EF4-FFF2-40B4-BE49-F238E27FC236}">
                <a16:creationId xmlns:a16="http://schemas.microsoft.com/office/drawing/2014/main" id="{F854F03C-D6DE-B040-B057-B4B4F51264A1}"/>
              </a:ext>
            </a:extLst>
          </p:cNvPr>
          <p:cNvSpPr>
            <a:spLocks noGrp="1"/>
          </p:cNvSpPr>
          <p:nvPr>
            <p:ph type="title"/>
          </p:nvPr>
        </p:nvSpPr>
        <p:spPr>
          <a:xfrm>
            <a:off x="346180" y="522377"/>
            <a:ext cx="11153146" cy="1260000"/>
          </a:xfrm>
        </p:spPr>
        <p:txBody>
          <a:bodyPr>
            <a:normAutofit/>
          </a:bodyPr>
          <a:lstStyle/>
          <a:p>
            <a:pPr>
              <a:lnSpc>
                <a:spcPct val="120000"/>
              </a:lnSpc>
            </a:pPr>
            <a:r>
              <a:rPr lang="en-GB"/>
              <a:t>Energy efficiency – built environment</a:t>
            </a:r>
          </a:p>
        </p:txBody>
      </p:sp>
      <p:sp>
        <p:nvSpPr>
          <p:cNvPr id="22" name="TextBox 8">
            <a:extLst>
              <a:ext uri="{FF2B5EF4-FFF2-40B4-BE49-F238E27FC236}">
                <a16:creationId xmlns:a16="http://schemas.microsoft.com/office/drawing/2014/main" id="{D6D46670-0AB6-CE4B-B1DC-4892CDBD1D0C}"/>
              </a:ext>
            </a:extLst>
          </p:cNvPr>
          <p:cNvSpPr txBox="1"/>
          <p:nvPr/>
        </p:nvSpPr>
        <p:spPr>
          <a:xfrm>
            <a:off x="1906766" y="361278"/>
            <a:ext cx="4629665" cy="276999"/>
          </a:xfrm>
          <a:prstGeom prst="rect">
            <a:avLst/>
          </a:prstGeom>
          <a:noFill/>
        </p:spPr>
        <p:txBody>
          <a:bodyPr wrap="square" rtlCol="0">
            <a:spAutoFit/>
          </a:bodyPr>
          <a:lstStyle/>
          <a:p>
            <a:r>
              <a:rPr lang="en-GB" sz="1200">
                <a:latin typeface="Lucida Console" panose="020B0609040504020204" pitchFamily="49" charset="0"/>
              </a:rPr>
              <a:t>&gt;   REFERENCES</a:t>
            </a:r>
          </a:p>
        </p:txBody>
      </p:sp>
      <p:sp>
        <p:nvSpPr>
          <p:cNvPr id="23" name="Oval 18">
            <a:extLst>
              <a:ext uri="{FF2B5EF4-FFF2-40B4-BE49-F238E27FC236}">
                <a16:creationId xmlns:a16="http://schemas.microsoft.com/office/drawing/2014/main" id="{01EA60C1-396F-9144-8C30-555FC0AF552E}"/>
              </a:ext>
            </a:extLst>
          </p:cNvPr>
          <p:cNvSpPr/>
          <p:nvPr/>
        </p:nvSpPr>
        <p:spPr>
          <a:xfrm>
            <a:off x="10708584" y="-458813"/>
            <a:ext cx="1934833" cy="193483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Graphic 43" descr="Lavora da Wi-Fi di casa con riempimento a tinta unita">
            <a:extLst>
              <a:ext uri="{FF2B5EF4-FFF2-40B4-BE49-F238E27FC236}">
                <a16:creationId xmlns:a16="http://schemas.microsoft.com/office/drawing/2014/main" id="{E86327FA-9A6F-6351-2101-8A25909795AB}"/>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1127697" y="372178"/>
            <a:ext cx="564112" cy="564112"/>
          </a:xfrm>
          <a:prstGeom prst="rect">
            <a:avLst/>
          </a:prstGeom>
        </p:spPr>
      </p:pic>
      <p:sp>
        <p:nvSpPr>
          <p:cNvPr id="4" name="TextBox 67">
            <a:extLst>
              <a:ext uri="{FF2B5EF4-FFF2-40B4-BE49-F238E27FC236}">
                <a16:creationId xmlns:a16="http://schemas.microsoft.com/office/drawing/2014/main" id="{E3FF1ED0-DD41-139E-263B-F7789B7370E7}"/>
              </a:ext>
            </a:extLst>
          </p:cNvPr>
          <p:cNvSpPr txBox="1"/>
          <p:nvPr/>
        </p:nvSpPr>
        <p:spPr>
          <a:xfrm>
            <a:off x="7645160" y="4997226"/>
            <a:ext cx="3958389" cy="1439997"/>
          </a:xfrm>
          <a:prstGeom prst="rect">
            <a:avLst/>
          </a:prstGeom>
          <a:noFill/>
        </p:spPr>
        <p:txBody>
          <a:bodyPr wrap="square" rtlCol="0" anchor="ctr">
            <a:noAutofit/>
          </a:bodyPr>
          <a:lstStyle/>
          <a:p>
            <a:pPr>
              <a:lnSpc>
                <a:spcPct val="120000"/>
              </a:lnSpc>
            </a:pPr>
            <a:r>
              <a:rPr lang="en-GB" b="1">
                <a:solidFill>
                  <a:schemeClr val="tx2"/>
                </a:solidFill>
                <a:latin typeface="Lucida Console" panose="020B0609040504020204" pitchFamily="49" charset="0"/>
                <a:cs typeface="Calibri" panose="020F0502020204030204" pitchFamily="34" charset="0"/>
              </a:rPr>
              <a:t>BUILDON</a:t>
            </a:r>
            <a:endParaRPr lang="en-GB" b="1">
              <a:latin typeface="Calibri" panose="020F0502020204030204" pitchFamily="34" charset="0"/>
              <a:cs typeface="Calibri" panose="020F0502020204030204" pitchFamily="34" charset="0"/>
            </a:endParaRPr>
          </a:p>
          <a:p>
            <a:r>
              <a:rPr lang="en-US" sz="1400" b="1">
                <a:latin typeface="Calibri" panose="020F0502020204030204" pitchFamily="34" charset="0"/>
                <a:cs typeface="Calibri" panose="020F0502020204030204" pitchFamily="34" charset="0"/>
              </a:rPr>
              <a:t>Affordable and digital solutions to Build the next </a:t>
            </a:r>
            <a:r>
              <a:rPr lang="en-US" sz="1400" b="1" err="1">
                <a:latin typeface="Calibri" panose="020F0502020204030204" pitchFamily="34" charset="0"/>
                <a:cs typeface="Calibri" panose="020F0502020204030204" pitchFamily="34" charset="0"/>
              </a:rPr>
              <a:t>generatiON</a:t>
            </a:r>
            <a:r>
              <a:rPr lang="en-US" sz="1400" b="1">
                <a:latin typeface="Calibri" panose="020F0502020204030204" pitchFamily="34" charset="0"/>
                <a:cs typeface="Calibri" panose="020F0502020204030204" pitchFamily="34" charset="0"/>
              </a:rPr>
              <a:t> of smart EU buildings</a:t>
            </a:r>
            <a:r>
              <a:rPr lang="it-IT" sz="1400" b="1">
                <a:latin typeface="Calibri" panose="020F0502020204030204" pitchFamily="34" charset="0"/>
                <a:cs typeface="Calibri" panose="020F0502020204030204" pitchFamily="34" charset="0"/>
              </a:rPr>
              <a:t> </a:t>
            </a:r>
            <a:br>
              <a:rPr lang="it-IT" sz="1400" b="1">
                <a:latin typeface="Calibri" panose="020F0502020204030204" pitchFamily="34" charset="0"/>
                <a:cs typeface="Calibri" panose="020F0502020204030204" pitchFamily="34" charset="0"/>
              </a:rPr>
            </a:br>
            <a:r>
              <a:rPr lang="en-US" altLang="en-US" sz="1200">
                <a:solidFill>
                  <a:schemeClr val="tx1">
                    <a:lumMod val="75000"/>
                    <a:lumOff val="25000"/>
                  </a:schemeClr>
                </a:solidFill>
                <a:latin typeface="Calibri Light"/>
                <a:cs typeface="Calibri Light"/>
              </a:rPr>
              <a:t>2023-2026  </a:t>
            </a:r>
            <a:r>
              <a:rPr lang="en-GB" altLang="en-US" sz="1200">
                <a:solidFill>
                  <a:schemeClr val="tx1">
                    <a:lumMod val="75000"/>
                    <a:lumOff val="25000"/>
                  </a:schemeClr>
                </a:solidFill>
                <a:latin typeface="Calibri Light"/>
                <a:cs typeface="Calibri Light"/>
              </a:rPr>
              <a:t>| </a:t>
            </a:r>
            <a:r>
              <a:rPr lang="en-GB" altLang="en-US" sz="1200">
                <a:solidFill>
                  <a:schemeClr val="tx1">
                    <a:lumMod val="75000"/>
                    <a:lumOff val="25000"/>
                  </a:schemeClr>
                </a:solidFill>
                <a:latin typeface="Calibri Light"/>
                <a:cs typeface="Calibri Light"/>
                <a:hlinkClick r:id="rId4"/>
              </a:rPr>
              <a:t>https://buildon-project.eu/</a:t>
            </a:r>
            <a:r>
              <a:rPr lang="en-GB" altLang="en-US" sz="1200">
                <a:solidFill>
                  <a:schemeClr val="tx1">
                    <a:lumMod val="75000"/>
                    <a:lumOff val="25000"/>
                  </a:schemeClr>
                </a:solidFill>
                <a:latin typeface="Calibri Light"/>
                <a:cs typeface="Calibri Light"/>
              </a:rPr>
              <a:t> | </a:t>
            </a:r>
            <a:r>
              <a:rPr lang="en-US" sz="1200">
                <a:solidFill>
                  <a:schemeClr val="tx1">
                    <a:lumMod val="75000"/>
                    <a:lumOff val="25000"/>
                  </a:schemeClr>
                </a:solidFill>
                <a:latin typeface="Calibri Light"/>
                <a:cs typeface="Calibri Light"/>
              </a:rPr>
              <a:t>HORIZON-CL5-2022-D4-01-03</a:t>
            </a:r>
            <a:r>
              <a:rPr lang="it-IT" sz="1200">
                <a:effectLst/>
              </a:rPr>
              <a:t> </a:t>
            </a:r>
            <a:endParaRPr lang="it-IT" sz="1200">
              <a:solidFill>
                <a:schemeClr val="tx1">
                  <a:lumMod val="75000"/>
                  <a:lumOff val="25000"/>
                </a:schemeClr>
              </a:solidFill>
              <a:latin typeface="Calibri Light"/>
              <a:cs typeface="Calibri Light"/>
            </a:endParaRPr>
          </a:p>
        </p:txBody>
      </p:sp>
      <p:sp>
        <p:nvSpPr>
          <p:cNvPr id="14" name="TextBox 67">
            <a:extLst>
              <a:ext uri="{FF2B5EF4-FFF2-40B4-BE49-F238E27FC236}">
                <a16:creationId xmlns:a16="http://schemas.microsoft.com/office/drawing/2014/main" id="{5F632007-ED49-0279-1332-95F1306E9925}"/>
              </a:ext>
            </a:extLst>
          </p:cNvPr>
          <p:cNvSpPr txBox="1"/>
          <p:nvPr/>
        </p:nvSpPr>
        <p:spPr>
          <a:xfrm>
            <a:off x="7678169" y="3474932"/>
            <a:ext cx="3958389" cy="1439997"/>
          </a:xfrm>
          <a:prstGeom prst="rect">
            <a:avLst/>
          </a:prstGeom>
          <a:noFill/>
        </p:spPr>
        <p:txBody>
          <a:bodyPr wrap="square" rtlCol="0" anchor="ctr">
            <a:noAutofit/>
          </a:bodyPr>
          <a:lstStyle/>
          <a:p>
            <a:pPr>
              <a:lnSpc>
                <a:spcPct val="120000"/>
              </a:lnSpc>
            </a:pPr>
            <a:r>
              <a:rPr lang="en-GB" b="1" err="1">
                <a:solidFill>
                  <a:schemeClr val="tx2"/>
                </a:solidFill>
                <a:latin typeface="Lucida Console" panose="020B0609040504020204" pitchFamily="49" charset="0"/>
                <a:cs typeface="Calibri" panose="020F0502020204030204" pitchFamily="34" charset="0"/>
              </a:rPr>
              <a:t>RENplusHOMES</a:t>
            </a:r>
            <a:endParaRPr lang="en-GB" b="1">
              <a:latin typeface="Calibri" panose="020F0502020204030204" pitchFamily="34" charset="0"/>
              <a:cs typeface="Calibri" panose="020F0502020204030204" pitchFamily="34" charset="0"/>
            </a:endParaRPr>
          </a:p>
          <a:p>
            <a:r>
              <a:rPr lang="en-US" sz="1400" b="1">
                <a:latin typeface="Calibri" panose="020F0502020204030204" pitchFamily="34" charset="0"/>
                <a:cs typeface="Calibri" panose="020F0502020204030204" pitchFamily="34" charset="0"/>
              </a:rPr>
              <a:t>Renewable </a:t>
            </a:r>
            <a:r>
              <a:rPr lang="en-US" sz="1400" b="1" err="1">
                <a:latin typeface="Calibri" panose="020F0502020204030204" pitchFamily="34" charset="0"/>
                <a:cs typeface="Calibri" panose="020F0502020204030204" pitchFamily="34" charset="0"/>
              </a:rPr>
              <a:t>ENergy</a:t>
            </a:r>
            <a:r>
              <a:rPr lang="en-US" sz="1400" b="1">
                <a:latin typeface="Calibri" panose="020F0502020204030204" pitchFamily="34" charset="0"/>
                <a:cs typeface="Calibri" panose="020F0502020204030204" pitchFamily="34" charset="0"/>
              </a:rPr>
              <a:t>-based Positive Homes</a:t>
            </a:r>
            <a:br>
              <a:rPr lang="it-IT" sz="1400" b="1">
                <a:latin typeface="Calibri" panose="020F0502020204030204" pitchFamily="34" charset="0"/>
                <a:cs typeface="Calibri" panose="020F0502020204030204" pitchFamily="34" charset="0"/>
              </a:rPr>
            </a:br>
            <a:r>
              <a:rPr lang="en-US" altLang="en-US" sz="1200">
                <a:solidFill>
                  <a:schemeClr val="tx1">
                    <a:lumMod val="75000"/>
                    <a:lumOff val="25000"/>
                  </a:schemeClr>
                </a:solidFill>
                <a:latin typeface="Calibri Light"/>
                <a:cs typeface="Calibri Light"/>
              </a:rPr>
              <a:t>2023-2027  </a:t>
            </a:r>
            <a:r>
              <a:rPr lang="en-GB" altLang="en-US" sz="1200">
                <a:solidFill>
                  <a:schemeClr val="tx1">
                    <a:lumMod val="75000"/>
                    <a:lumOff val="25000"/>
                  </a:schemeClr>
                </a:solidFill>
                <a:latin typeface="Calibri Light"/>
                <a:cs typeface="Calibri Light"/>
              </a:rPr>
              <a:t>| </a:t>
            </a:r>
            <a:r>
              <a:rPr lang="en-GB" altLang="en-US" sz="1200">
                <a:solidFill>
                  <a:schemeClr val="tx1">
                    <a:lumMod val="75000"/>
                    <a:lumOff val="25000"/>
                  </a:schemeClr>
                </a:solidFill>
                <a:latin typeface="Calibri Light"/>
                <a:cs typeface="Calibri Light"/>
                <a:hlinkClick r:id="rId5"/>
              </a:rPr>
              <a:t>https://renplushomes.eu/</a:t>
            </a:r>
            <a:r>
              <a:rPr lang="en-GB" altLang="en-US" sz="1200">
                <a:solidFill>
                  <a:schemeClr val="tx1">
                    <a:lumMod val="75000"/>
                    <a:lumOff val="25000"/>
                  </a:schemeClr>
                </a:solidFill>
                <a:latin typeface="Calibri Light"/>
                <a:cs typeface="Calibri Light"/>
              </a:rPr>
              <a:t>  </a:t>
            </a:r>
            <a:r>
              <a:rPr lang="en-US" sz="1200">
                <a:solidFill>
                  <a:schemeClr val="tx1">
                    <a:lumMod val="75000"/>
                    <a:lumOff val="25000"/>
                  </a:schemeClr>
                </a:solidFill>
                <a:latin typeface="Calibri Light"/>
                <a:cs typeface="Calibri Light"/>
              </a:rPr>
              <a:t>  HORIZON-CL5-2022-D4-01-02</a:t>
            </a:r>
            <a:endParaRPr lang="it-IT" sz="1200">
              <a:solidFill>
                <a:schemeClr val="tx1">
                  <a:lumMod val="75000"/>
                  <a:lumOff val="25000"/>
                </a:schemeClr>
              </a:solidFill>
              <a:latin typeface="Calibri Light"/>
              <a:cs typeface="Calibri Light"/>
            </a:endParaRPr>
          </a:p>
        </p:txBody>
      </p:sp>
      <p:pic>
        <p:nvPicPr>
          <p:cNvPr id="3" name="Immagine 2" descr="Immagine che contiene Carattere, Elementi grafici, logo, testo&#10;&#10;Descrizione generata automaticamente">
            <a:extLst>
              <a:ext uri="{FF2B5EF4-FFF2-40B4-BE49-F238E27FC236}">
                <a16:creationId xmlns:a16="http://schemas.microsoft.com/office/drawing/2014/main" id="{E514CC95-7127-36C7-89C2-8FC77A225C03}"/>
              </a:ext>
            </a:extLst>
          </p:cNvPr>
          <p:cNvPicPr>
            <a:picLocks noChangeAspect="1"/>
          </p:cNvPicPr>
          <p:nvPr/>
        </p:nvPicPr>
        <p:blipFill>
          <a:blip r:embed="rId6"/>
          <a:stretch>
            <a:fillRect/>
          </a:stretch>
        </p:blipFill>
        <p:spPr>
          <a:xfrm>
            <a:off x="5826412" y="3558254"/>
            <a:ext cx="2004377" cy="1447151"/>
          </a:xfrm>
          <a:prstGeom prst="rect">
            <a:avLst/>
          </a:prstGeom>
        </p:spPr>
      </p:pic>
      <p:pic>
        <p:nvPicPr>
          <p:cNvPr id="7" name="Immagine 6" descr="Immagine che contiene testo, schermata, logo, Elementi grafici&#10;&#10;Descrizione generata automaticamente">
            <a:extLst>
              <a:ext uri="{FF2B5EF4-FFF2-40B4-BE49-F238E27FC236}">
                <a16:creationId xmlns:a16="http://schemas.microsoft.com/office/drawing/2014/main" id="{5C38DA70-6534-1927-3034-63C393CDEABA}"/>
              </a:ext>
            </a:extLst>
          </p:cNvPr>
          <p:cNvPicPr>
            <a:picLocks noChangeAspect="1"/>
          </p:cNvPicPr>
          <p:nvPr/>
        </p:nvPicPr>
        <p:blipFill>
          <a:blip r:embed="rId7"/>
          <a:stretch>
            <a:fillRect/>
          </a:stretch>
        </p:blipFill>
        <p:spPr>
          <a:xfrm>
            <a:off x="6615184" y="5144616"/>
            <a:ext cx="961299" cy="1148506"/>
          </a:xfrm>
          <a:prstGeom prst="rect">
            <a:avLst/>
          </a:prstGeom>
        </p:spPr>
      </p:pic>
      <p:sp>
        <p:nvSpPr>
          <p:cNvPr id="2" name="TextBox 67">
            <a:extLst>
              <a:ext uri="{FF2B5EF4-FFF2-40B4-BE49-F238E27FC236}">
                <a16:creationId xmlns:a16="http://schemas.microsoft.com/office/drawing/2014/main" id="{440348F1-63C4-5CA8-E940-9D15C869D5BF}"/>
              </a:ext>
            </a:extLst>
          </p:cNvPr>
          <p:cNvSpPr txBox="1"/>
          <p:nvPr/>
        </p:nvSpPr>
        <p:spPr>
          <a:xfrm>
            <a:off x="1685465" y="3618770"/>
            <a:ext cx="3958389" cy="1439997"/>
          </a:xfrm>
          <a:prstGeom prst="rect">
            <a:avLst/>
          </a:prstGeom>
          <a:noFill/>
        </p:spPr>
        <p:txBody>
          <a:bodyPr wrap="square" rtlCol="0" anchor="ctr">
            <a:noAutofit/>
          </a:bodyPr>
          <a:lstStyle/>
          <a:p>
            <a:pPr>
              <a:lnSpc>
                <a:spcPct val="120000"/>
              </a:lnSpc>
            </a:pPr>
            <a:r>
              <a:rPr lang="en-GB" b="1">
                <a:solidFill>
                  <a:schemeClr val="tx2"/>
                </a:solidFill>
                <a:latin typeface="Lucida Console" panose="020B0609040504020204" pitchFamily="49" charset="0"/>
                <a:cs typeface="Calibri" panose="020F0502020204030204" pitchFamily="34" charset="0"/>
              </a:rPr>
              <a:t>GINNGER</a:t>
            </a:r>
            <a:endParaRPr lang="en-GB" b="1">
              <a:latin typeface="Calibri" panose="020F0502020204030204" pitchFamily="34" charset="0"/>
              <a:cs typeface="Calibri" panose="020F0502020204030204" pitchFamily="34" charset="0"/>
            </a:endParaRPr>
          </a:p>
          <a:p>
            <a:r>
              <a:rPr lang="en-US" sz="1400" b="1">
                <a:latin typeface="Calibri" panose="020F0502020204030204" pitchFamily="34" charset="0"/>
                <a:cs typeface="Calibri" panose="020F0502020204030204" pitchFamily="34" charset="0"/>
              </a:rPr>
              <a:t>Regeneration of neighborhoods and built environments</a:t>
            </a:r>
            <a:br>
              <a:rPr lang="it-IT" sz="1400" b="1">
                <a:latin typeface="Calibri" panose="020F0502020204030204" pitchFamily="34" charset="0"/>
                <a:cs typeface="Calibri" panose="020F0502020204030204" pitchFamily="34" charset="0"/>
              </a:rPr>
            </a:br>
            <a:r>
              <a:rPr lang="en-US" altLang="en-US" sz="1200">
                <a:solidFill>
                  <a:schemeClr val="tx1">
                    <a:lumMod val="75000"/>
                    <a:lumOff val="25000"/>
                  </a:schemeClr>
                </a:solidFill>
                <a:latin typeface="Calibri Light"/>
                <a:cs typeface="Calibri Light"/>
              </a:rPr>
              <a:t>2023-2027 | </a:t>
            </a:r>
            <a:r>
              <a:rPr lang="en-US" altLang="en-US" sz="1200">
                <a:solidFill>
                  <a:schemeClr val="tx1">
                    <a:lumMod val="75000"/>
                    <a:lumOff val="25000"/>
                  </a:schemeClr>
                </a:solidFill>
                <a:latin typeface="Calibri Light"/>
                <a:cs typeface="Calibri Light"/>
                <a:hlinkClick r:id="rId8"/>
              </a:rPr>
              <a:t>www.ginnger-project.eu</a:t>
            </a:r>
            <a:r>
              <a:rPr lang="en-US" altLang="en-US" sz="1200">
                <a:solidFill>
                  <a:schemeClr val="tx1">
                    <a:lumMod val="75000"/>
                    <a:lumOff val="25000"/>
                  </a:schemeClr>
                </a:solidFill>
                <a:latin typeface="Calibri Light"/>
                <a:cs typeface="Calibri Light"/>
              </a:rPr>
              <a:t> | </a:t>
            </a:r>
            <a:r>
              <a:rPr lang="en-US" sz="1200">
                <a:solidFill>
                  <a:schemeClr val="tx1">
                    <a:lumMod val="75000"/>
                    <a:lumOff val="25000"/>
                  </a:schemeClr>
                </a:solidFill>
                <a:latin typeface="Calibri Light"/>
                <a:cs typeface="Calibri Light"/>
              </a:rPr>
              <a:t>HORIZON-CL5-2022-D4-02-02</a:t>
            </a:r>
            <a:endParaRPr lang="it-IT" sz="1200">
              <a:solidFill>
                <a:schemeClr val="tx1">
                  <a:lumMod val="75000"/>
                  <a:lumOff val="25000"/>
                </a:schemeClr>
              </a:solidFill>
              <a:latin typeface="Calibri Light"/>
              <a:cs typeface="Calibri Light"/>
            </a:endParaRPr>
          </a:p>
        </p:txBody>
      </p:sp>
      <p:sp>
        <p:nvSpPr>
          <p:cNvPr id="6" name="TextBox 67">
            <a:extLst>
              <a:ext uri="{FF2B5EF4-FFF2-40B4-BE49-F238E27FC236}">
                <a16:creationId xmlns:a16="http://schemas.microsoft.com/office/drawing/2014/main" id="{DC104598-4BD8-486A-22C9-D1AB86520A21}"/>
              </a:ext>
            </a:extLst>
          </p:cNvPr>
          <p:cNvSpPr txBox="1"/>
          <p:nvPr/>
        </p:nvSpPr>
        <p:spPr>
          <a:xfrm>
            <a:off x="1736264" y="5256814"/>
            <a:ext cx="3958389" cy="1439997"/>
          </a:xfrm>
          <a:prstGeom prst="rect">
            <a:avLst/>
          </a:prstGeom>
          <a:noFill/>
        </p:spPr>
        <p:txBody>
          <a:bodyPr wrap="square" rtlCol="0" anchor="ctr">
            <a:noAutofit/>
          </a:bodyPr>
          <a:lstStyle/>
          <a:p>
            <a:pPr>
              <a:lnSpc>
                <a:spcPct val="120000"/>
              </a:lnSpc>
            </a:pPr>
            <a:r>
              <a:rPr lang="en-GB" b="1">
                <a:solidFill>
                  <a:schemeClr val="tx2"/>
                </a:solidFill>
                <a:latin typeface="Lucida Console" panose="020B0609040504020204" pitchFamily="49" charset="0"/>
                <a:cs typeface="Calibri" panose="020F0502020204030204" pitchFamily="34" charset="0"/>
              </a:rPr>
              <a:t>INHERIT</a:t>
            </a:r>
            <a:endParaRPr lang="en-GB" b="1">
              <a:latin typeface="Calibri" panose="020F0502020204030204" pitchFamily="34" charset="0"/>
              <a:cs typeface="Calibri" panose="020F0502020204030204" pitchFamily="34" charset="0"/>
            </a:endParaRPr>
          </a:p>
          <a:p>
            <a:r>
              <a:rPr lang="en-US" sz="1400" b="1">
                <a:latin typeface="Calibri" panose="020F0502020204030204" pitchFamily="34" charset="0"/>
                <a:cs typeface="Calibri" panose="020F0502020204030204" pitchFamily="34" charset="0"/>
              </a:rPr>
              <a:t>Systematic methodology towards sustainable and inclusive Cultural Heritage solutions</a:t>
            </a:r>
            <a:br>
              <a:rPr lang="it-IT" sz="1400" b="1">
                <a:latin typeface="Calibri" panose="020F0502020204030204" pitchFamily="34" charset="0"/>
                <a:cs typeface="Calibri" panose="020F0502020204030204" pitchFamily="34" charset="0"/>
              </a:rPr>
            </a:br>
            <a:r>
              <a:rPr lang="en-US" altLang="en-US" sz="1200">
                <a:solidFill>
                  <a:schemeClr val="tx1">
                    <a:lumMod val="75000"/>
                    <a:lumOff val="25000"/>
                  </a:schemeClr>
                </a:solidFill>
                <a:latin typeface="Calibri Light"/>
                <a:cs typeface="Calibri Light"/>
              </a:rPr>
              <a:t>2023-2027 | </a:t>
            </a:r>
            <a:r>
              <a:rPr lang="en-US" altLang="en-US" sz="1200">
                <a:solidFill>
                  <a:schemeClr val="tx1">
                    <a:lumMod val="75000"/>
                    <a:lumOff val="25000"/>
                  </a:schemeClr>
                </a:solidFill>
                <a:latin typeface="Calibri Light"/>
                <a:cs typeface="Calibri Light"/>
                <a:hlinkClick r:id="rId9"/>
              </a:rPr>
              <a:t>https://inheritproject.eu/</a:t>
            </a:r>
            <a:r>
              <a:rPr lang="en-US" altLang="en-US" sz="1200">
                <a:solidFill>
                  <a:schemeClr val="tx1">
                    <a:lumMod val="75000"/>
                    <a:lumOff val="25000"/>
                  </a:schemeClr>
                </a:solidFill>
                <a:latin typeface="Calibri Light"/>
                <a:cs typeface="Calibri Light"/>
              </a:rPr>
              <a:t> | </a:t>
            </a:r>
            <a:r>
              <a:rPr lang="en-US" sz="1200">
                <a:solidFill>
                  <a:schemeClr val="tx1">
                    <a:lumMod val="75000"/>
                    <a:lumOff val="25000"/>
                  </a:schemeClr>
                </a:solidFill>
                <a:latin typeface="Calibri Light"/>
                <a:cs typeface="Calibri Light"/>
              </a:rPr>
              <a:t>HORIZON-CL5-2022-D4-02-03</a:t>
            </a:r>
            <a:endParaRPr lang="it-IT" sz="1200">
              <a:solidFill>
                <a:schemeClr val="tx1">
                  <a:lumMod val="75000"/>
                  <a:lumOff val="25000"/>
                </a:schemeClr>
              </a:solidFill>
              <a:latin typeface="Calibri Light"/>
              <a:cs typeface="Calibri Light"/>
            </a:endParaRPr>
          </a:p>
        </p:txBody>
      </p:sp>
      <p:sp>
        <p:nvSpPr>
          <p:cNvPr id="8" name="TextBox 67">
            <a:extLst>
              <a:ext uri="{FF2B5EF4-FFF2-40B4-BE49-F238E27FC236}">
                <a16:creationId xmlns:a16="http://schemas.microsoft.com/office/drawing/2014/main" id="{FD820E8B-2FA2-7305-3652-D90C603078AA}"/>
              </a:ext>
            </a:extLst>
          </p:cNvPr>
          <p:cNvSpPr txBox="1"/>
          <p:nvPr/>
        </p:nvSpPr>
        <p:spPr>
          <a:xfrm>
            <a:off x="7664743" y="1958156"/>
            <a:ext cx="3958389" cy="1439997"/>
          </a:xfrm>
          <a:prstGeom prst="rect">
            <a:avLst/>
          </a:prstGeom>
          <a:noFill/>
        </p:spPr>
        <p:txBody>
          <a:bodyPr wrap="square" rtlCol="0" anchor="ctr">
            <a:noAutofit/>
          </a:bodyPr>
          <a:lstStyle/>
          <a:p>
            <a:pPr>
              <a:lnSpc>
                <a:spcPct val="120000"/>
              </a:lnSpc>
            </a:pPr>
            <a:r>
              <a:rPr lang="en-GB" b="1" err="1">
                <a:solidFill>
                  <a:schemeClr val="tx2"/>
                </a:solidFill>
                <a:latin typeface="Lucida Console" panose="020B0609040504020204" pitchFamily="49" charset="0"/>
                <a:cs typeface="Calibri" panose="020F0502020204030204" pitchFamily="34" charset="0"/>
              </a:rPr>
              <a:t>iEPB</a:t>
            </a:r>
            <a:endParaRPr lang="en-GB" b="1">
              <a:latin typeface="Calibri" panose="020F0502020204030204" pitchFamily="34" charset="0"/>
              <a:cs typeface="Calibri" panose="020F0502020204030204" pitchFamily="34" charset="0"/>
            </a:endParaRPr>
          </a:p>
          <a:p>
            <a:r>
              <a:rPr lang="en-US" sz="1400" b="1">
                <a:latin typeface="Calibri" panose="020F0502020204030204" pitchFamily="34" charset="0"/>
                <a:cs typeface="Calibri" panose="020F0502020204030204" pitchFamily="34" charset="0"/>
              </a:rPr>
              <a:t>Upgrade the energy performance of the EU’s building stock</a:t>
            </a:r>
            <a:br>
              <a:rPr lang="it-IT" sz="1400" b="1">
                <a:latin typeface="Calibri" panose="020F0502020204030204" pitchFamily="34" charset="0"/>
                <a:cs typeface="Calibri" panose="020F0502020204030204" pitchFamily="34" charset="0"/>
              </a:rPr>
            </a:br>
            <a:r>
              <a:rPr lang="en-US" altLang="en-US" sz="1200">
                <a:solidFill>
                  <a:schemeClr val="tx1">
                    <a:lumMod val="75000"/>
                    <a:lumOff val="25000"/>
                  </a:schemeClr>
                </a:solidFill>
                <a:latin typeface="Calibri Light"/>
                <a:cs typeface="Calibri Light"/>
              </a:rPr>
              <a:t>2023-2026 | </a:t>
            </a:r>
            <a:r>
              <a:rPr lang="en-US" altLang="en-US" sz="1200">
                <a:solidFill>
                  <a:schemeClr val="tx1">
                    <a:lumMod val="75000"/>
                    <a:lumOff val="25000"/>
                  </a:schemeClr>
                </a:solidFill>
                <a:latin typeface="Calibri Light"/>
                <a:cs typeface="Calibri Light"/>
                <a:hlinkClick r:id="rId10"/>
              </a:rPr>
              <a:t>www.iepb-project.eu</a:t>
            </a:r>
            <a:r>
              <a:rPr lang="en-US" altLang="en-US" sz="1200">
                <a:solidFill>
                  <a:schemeClr val="tx1">
                    <a:lumMod val="75000"/>
                    <a:lumOff val="25000"/>
                  </a:schemeClr>
                </a:solidFill>
                <a:latin typeface="Calibri Light"/>
                <a:cs typeface="Calibri Light"/>
              </a:rPr>
              <a:t>  | </a:t>
            </a:r>
            <a:r>
              <a:rPr lang="en-US" sz="1200">
                <a:solidFill>
                  <a:schemeClr val="tx1">
                    <a:lumMod val="75000"/>
                    <a:lumOff val="25000"/>
                  </a:schemeClr>
                </a:solidFill>
                <a:latin typeface="Calibri Light"/>
                <a:cs typeface="Calibri Light"/>
              </a:rPr>
              <a:t>LIFE-2022-CET-BUILDPERFORM</a:t>
            </a:r>
            <a:endParaRPr lang="it-IT" sz="1200">
              <a:solidFill>
                <a:schemeClr val="tx1">
                  <a:lumMod val="75000"/>
                  <a:lumOff val="25000"/>
                </a:schemeClr>
              </a:solidFill>
              <a:latin typeface="Calibri Light"/>
              <a:cs typeface="Calibri Light"/>
            </a:endParaRPr>
          </a:p>
        </p:txBody>
      </p:sp>
      <p:pic>
        <p:nvPicPr>
          <p:cNvPr id="11" name="Immagine 10" descr="Immagine che contiene cartone animato&#10;&#10;Descrizione generata automaticamente">
            <a:extLst>
              <a:ext uri="{FF2B5EF4-FFF2-40B4-BE49-F238E27FC236}">
                <a16:creationId xmlns:a16="http://schemas.microsoft.com/office/drawing/2014/main" id="{C4415DBA-AA04-28C8-C2F4-7E9D24B8202D}"/>
              </a:ext>
            </a:extLst>
          </p:cNvPr>
          <p:cNvPicPr>
            <a:picLocks noChangeAspect="1"/>
          </p:cNvPicPr>
          <p:nvPr/>
        </p:nvPicPr>
        <p:blipFill>
          <a:blip r:embed="rId11"/>
          <a:stretch>
            <a:fillRect/>
          </a:stretch>
        </p:blipFill>
        <p:spPr>
          <a:xfrm>
            <a:off x="5826412" y="2380018"/>
            <a:ext cx="1767948" cy="536111"/>
          </a:xfrm>
          <a:prstGeom prst="rect">
            <a:avLst/>
          </a:prstGeom>
        </p:spPr>
      </p:pic>
      <p:pic>
        <p:nvPicPr>
          <p:cNvPr id="15" name="Immagine 14" descr="Immagine che contiene Elementi grafici, quadrato, design&#10;&#10;Descrizione generata automaticamente">
            <a:extLst>
              <a:ext uri="{FF2B5EF4-FFF2-40B4-BE49-F238E27FC236}">
                <a16:creationId xmlns:a16="http://schemas.microsoft.com/office/drawing/2014/main" id="{1EA9A064-E8CD-49D5-3CB2-6952387C2AB6}"/>
              </a:ext>
            </a:extLst>
          </p:cNvPr>
          <p:cNvPicPr>
            <a:picLocks noChangeAspect="1"/>
          </p:cNvPicPr>
          <p:nvPr/>
        </p:nvPicPr>
        <p:blipFill>
          <a:blip r:embed="rId12"/>
          <a:stretch>
            <a:fillRect/>
          </a:stretch>
        </p:blipFill>
        <p:spPr>
          <a:xfrm>
            <a:off x="291618" y="3731384"/>
            <a:ext cx="1143892" cy="1188506"/>
          </a:xfrm>
          <a:prstGeom prst="rect">
            <a:avLst/>
          </a:prstGeom>
        </p:spPr>
      </p:pic>
      <p:pic>
        <p:nvPicPr>
          <p:cNvPr id="17" name="Immagine 16" descr="Immagine che contiene schermata, Elementi grafici, Carattere, grafica&#10;&#10;Descrizione generata automaticamente">
            <a:extLst>
              <a:ext uri="{FF2B5EF4-FFF2-40B4-BE49-F238E27FC236}">
                <a16:creationId xmlns:a16="http://schemas.microsoft.com/office/drawing/2014/main" id="{851C65E8-8CF6-A431-C817-7B66B1D17B1E}"/>
              </a:ext>
            </a:extLst>
          </p:cNvPr>
          <p:cNvPicPr>
            <a:picLocks noChangeAspect="1"/>
          </p:cNvPicPr>
          <p:nvPr/>
        </p:nvPicPr>
        <p:blipFill>
          <a:blip r:embed="rId13"/>
          <a:stretch>
            <a:fillRect/>
          </a:stretch>
        </p:blipFill>
        <p:spPr>
          <a:xfrm>
            <a:off x="17103" y="5544822"/>
            <a:ext cx="1794522" cy="747717"/>
          </a:xfrm>
          <a:prstGeom prst="rect">
            <a:avLst/>
          </a:prstGeom>
        </p:spPr>
      </p:pic>
      <p:sp>
        <p:nvSpPr>
          <p:cNvPr id="10" name="TextBox 67">
            <a:extLst>
              <a:ext uri="{FF2B5EF4-FFF2-40B4-BE49-F238E27FC236}">
                <a16:creationId xmlns:a16="http://schemas.microsoft.com/office/drawing/2014/main" id="{A3167711-F0C8-F914-0BEC-EFC55B410FEB}"/>
              </a:ext>
            </a:extLst>
          </p:cNvPr>
          <p:cNvSpPr txBox="1"/>
          <p:nvPr/>
        </p:nvSpPr>
        <p:spPr>
          <a:xfrm>
            <a:off x="1736263" y="1989003"/>
            <a:ext cx="3958389" cy="1439997"/>
          </a:xfrm>
          <a:prstGeom prst="rect">
            <a:avLst/>
          </a:prstGeom>
          <a:noFill/>
        </p:spPr>
        <p:txBody>
          <a:bodyPr wrap="square" rtlCol="0" anchor="ctr">
            <a:noAutofit/>
          </a:bodyPr>
          <a:lstStyle/>
          <a:p>
            <a:pPr>
              <a:lnSpc>
                <a:spcPct val="120000"/>
              </a:lnSpc>
            </a:pPr>
            <a:r>
              <a:rPr lang="en-GB" b="1">
                <a:solidFill>
                  <a:schemeClr val="tx2"/>
                </a:solidFill>
                <a:latin typeface="Lucida Console" panose="020B0609040504020204" pitchFamily="49" charset="0"/>
                <a:cs typeface="Calibri" panose="020F0502020204030204" pitchFamily="34" charset="0"/>
              </a:rPr>
              <a:t>RETIME</a:t>
            </a:r>
            <a:endParaRPr lang="en-GB" b="1">
              <a:latin typeface="Calibri" panose="020F0502020204030204" pitchFamily="34" charset="0"/>
              <a:cs typeface="Calibri" panose="020F0502020204030204" pitchFamily="34" charset="0"/>
            </a:endParaRPr>
          </a:p>
          <a:p>
            <a:r>
              <a:rPr lang="en-US" sz="1400" b="1">
                <a:latin typeface="Calibri" panose="020F0502020204030204" pitchFamily="34" charset="0"/>
                <a:cs typeface="Calibri" panose="020F0502020204030204" pitchFamily="34" charset="0"/>
              </a:rPr>
              <a:t>Urban Adaptation and Alert Solutions for a </a:t>
            </a:r>
            <a:r>
              <a:rPr lang="en-US" sz="1400" b="1" err="1">
                <a:latin typeface="Calibri" panose="020F0502020204030204" pitchFamily="34" charset="0"/>
                <a:cs typeface="Calibri" panose="020F0502020204030204" pitchFamily="34" charset="0"/>
              </a:rPr>
              <a:t>TIMEly</a:t>
            </a:r>
            <a:r>
              <a:rPr lang="en-US" sz="1400" b="1">
                <a:latin typeface="Calibri" panose="020F0502020204030204" pitchFamily="34" charset="0"/>
                <a:cs typeface="Calibri" panose="020F0502020204030204" pitchFamily="34" charset="0"/>
              </a:rPr>
              <a:t> (re)</a:t>
            </a:r>
            <a:r>
              <a:rPr lang="en-US" sz="1400" b="1" err="1">
                <a:latin typeface="Calibri" panose="020F0502020204030204" pitchFamily="34" charset="0"/>
                <a:cs typeface="Calibri" panose="020F0502020204030204" pitchFamily="34" charset="0"/>
              </a:rPr>
              <a:t>Actionock</a:t>
            </a:r>
            <a:br>
              <a:rPr lang="it-IT" sz="1400" b="1">
                <a:latin typeface="Calibri" panose="020F0502020204030204" pitchFamily="34" charset="0"/>
                <a:cs typeface="Calibri" panose="020F0502020204030204" pitchFamily="34" charset="0"/>
              </a:rPr>
            </a:br>
            <a:r>
              <a:rPr lang="en-US" altLang="en-US" sz="1200">
                <a:solidFill>
                  <a:schemeClr val="tx1">
                    <a:lumMod val="75000"/>
                    <a:lumOff val="25000"/>
                  </a:schemeClr>
                </a:solidFill>
                <a:latin typeface="Calibri Light"/>
                <a:cs typeface="Calibri Light"/>
              </a:rPr>
              <a:t>2024-2028 |</a:t>
            </a:r>
            <a:r>
              <a:rPr lang="en-US" altLang="en-US" sz="1200">
                <a:solidFill>
                  <a:schemeClr val="tx1">
                    <a:lumMod val="75000"/>
                    <a:lumOff val="25000"/>
                  </a:schemeClr>
                </a:solidFill>
                <a:latin typeface="Calibri Light"/>
                <a:cs typeface="Calibri Light"/>
                <a:hlinkClick r:id="rId8"/>
              </a:rPr>
              <a:t> www.retime-project.eu</a:t>
            </a:r>
            <a:r>
              <a:rPr lang="en-US" altLang="en-US" sz="1200">
                <a:solidFill>
                  <a:schemeClr val="tx1">
                    <a:lumMod val="75000"/>
                    <a:lumOff val="25000"/>
                  </a:schemeClr>
                </a:solidFill>
                <a:latin typeface="Calibri Light"/>
                <a:cs typeface="Calibri Light"/>
              </a:rPr>
              <a:t> | </a:t>
            </a:r>
            <a:r>
              <a:rPr lang="en-US" sz="1200">
                <a:solidFill>
                  <a:schemeClr val="tx1">
                    <a:lumMod val="75000"/>
                    <a:lumOff val="25000"/>
                  </a:schemeClr>
                </a:solidFill>
                <a:latin typeface="Calibri Light"/>
                <a:cs typeface="Calibri Light"/>
              </a:rPr>
              <a:t>HORIZON-CL5-2023-D4-02-02</a:t>
            </a:r>
            <a:endParaRPr lang="it-IT" sz="1200">
              <a:solidFill>
                <a:schemeClr val="tx1">
                  <a:lumMod val="75000"/>
                  <a:lumOff val="25000"/>
                </a:schemeClr>
              </a:solidFill>
              <a:latin typeface="Calibri Light"/>
              <a:cs typeface="Calibri Light"/>
            </a:endParaRPr>
          </a:p>
        </p:txBody>
      </p:sp>
      <p:pic>
        <p:nvPicPr>
          <p:cNvPr id="9" name="Immagine 8" descr="Immagine che contiene Elementi grafici, Carattere, grafica, schermata&#10;&#10;Descrizione generata automaticamente">
            <a:extLst>
              <a:ext uri="{FF2B5EF4-FFF2-40B4-BE49-F238E27FC236}">
                <a16:creationId xmlns:a16="http://schemas.microsoft.com/office/drawing/2014/main" id="{F2732219-2145-E9BF-51AC-A7DE1C624D8F}"/>
              </a:ext>
            </a:extLst>
          </p:cNvPr>
          <p:cNvPicPr>
            <a:picLocks noChangeAspect="1"/>
          </p:cNvPicPr>
          <p:nvPr/>
        </p:nvPicPr>
        <p:blipFill>
          <a:blip r:embed="rId14"/>
          <a:stretch>
            <a:fillRect/>
          </a:stretch>
        </p:blipFill>
        <p:spPr>
          <a:xfrm>
            <a:off x="177800" y="2402842"/>
            <a:ext cx="1502907" cy="462097"/>
          </a:xfrm>
          <a:prstGeom prst="rect">
            <a:avLst/>
          </a:prstGeom>
        </p:spPr>
      </p:pic>
    </p:spTree>
    <p:extLst>
      <p:ext uri="{BB962C8B-B14F-4D97-AF65-F5344CB8AC3E}">
        <p14:creationId xmlns:p14="http://schemas.microsoft.com/office/powerpoint/2010/main" val="37639180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8">
            <a:extLst>
              <a:ext uri="{FF2B5EF4-FFF2-40B4-BE49-F238E27FC236}">
                <a16:creationId xmlns:a16="http://schemas.microsoft.com/office/drawing/2014/main" id="{D6D46670-0AB6-CE4B-B1DC-4892CDBD1D0C}"/>
              </a:ext>
            </a:extLst>
          </p:cNvPr>
          <p:cNvSpPr txBox="1"/>
          <p:nvPr/>
        </p:nvSpPr>
        <p:spPr>
          <a:xfrm>
            <a:off x="1906766" y="361278"/>
            <a:ext cx="4629665" cy="276999"/>
          </a:xfrm>
          <a:prstGeom prst="rect">
            <a:avLst/>
          </a:prstGeom>
          <a:noFill/>
        </p:spPr>
        <p:txBody>
          <a:bodyPr wrap="square" rtlCol="0">
            <a:spAutoFit/>
          </a:bodyPr>
          <a:lstStyle/>
          <a:p>
            <a:r>
              <a:rPr lang="en-GB" sz="1200">
                <a:latin typeface="Lucida Console" panose="020B0609040504020204" pitchFamily="49" charset="0"/>
              </a:rPr>
              <a:t>&gt;   REFERENCES</a:t>
            </a:r>
          </a:p>
        </p:txBody>
      </p:sp>
      <p:sp>
        <p:nvSpPr>
          <p:cNvPr id="23" name="Oval 18">
            <a:extLst>
              <a:ext uri="{FF2B5EF4-FFF2-40B4-BE49-F238E27FC236}">
                <a16:creationId xmlns:a16="http://schemas.microsoft.com/office/drawing/2014/main" id="{01EA60C1-396F-9144-8C30-555FC0AF552E}"/>
              </a:ext>
            </a:extLst>
          </p:cNvPr>
          <p:cNvSpPr/>
          <p:nvPr/>
        </p:nvSpPr>
        <p:spPr>
          <a:xfrm>
            <a:off x="10708584" y="-458813"/>
            <a:ext cx="1934833" cy="193483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TextBox 67">
            <a:extLst>
              <a:ext uri="{FF2B5EF4-FFF2-40B4-BE49-F238E27FC236}">
                <a16:creationId xmlns:a16="http://schemas.microsoft.com/office/drawing/2014/main" id="{CE5AAB81-E775-3A42-BE97-432CA2CC2DDC}"/>
              </a:ext>
            </a:extLst>
          </p:cNvPr>
          <p:cNvSpPr txBox="1"/>
          <p:nvPr/>
        </p:nvSpPr>
        <p:spPr>
          <a:xfrm>
            <a:off x="7823557" y="1860778"/>
            <a:ext cx="3958389" cy="1439997"/>
          </a:xfrm>
          <a:prstGeom prst="rect">
            <a:avLst/>
          </a:prstGeom>
          <a:noFill/>
        </p:spPr>
        <p:txBody>
          <a:bodyPr wrap="square" rtlCol="0" anchor="ctr">
            <a:noAutofit/>
          </a:bodyPr>
          <a:lstStyle/>
          <a:p>
            <a:pPr>
              <a:lnSpc>
                <a:spcPct val="120000"/>
              </a:lnSpc>
            </a:pPr>
            <a:r>
              <a:rPr lang="en-GB" b="1">
                <a:solidFill>
                  <a:schemeClr val="tx2"/>
                </a:solidFill>
                <a:latin typeface="Lucida Console" panose="020B0609040504020204" pitchFamily="49" charset="0"/>
              </a:rPr>
              <a:t>SUPERSHINE</a:t>
            </a:r>
            <a:endParaRPr lang="en-GB" sz="1400" b="1">
              <a:latin typeface="Calibri" panose="020F0502020204030204" pitchFamily="34" charset="0"/>
              <a:cs typeface="Calibri" panose="020F0502020204030204" pitchFamily="34" charset="0"/>
            </a:endParaRPr>
          </a:p>
          <a:p>
            <a:pPr>
              <a:lnSpc>
                <a:spcPct val="120000"/>
              </a:lnSpc>
              <a:spcAft>
                <a:spcPts val="400"/>
              </a:spcAft>
            </a:pPr>
            <a:r>
              <a:rPr lang="en-US" altLang="en-US" sz="1200">
                <a:solidFill>
                  <a:schemeClr val="tx1">
                    <a:lumMod val="75000"/>
                    <a:lumOff val="25000"/>
                  </a:schemeClr>
                </a:solidFill>
                <a:latin typeface="Calibri Light"/>
                <a:cs typeface="Calibri Light"/>
              </a:rPr>
              <a:t>2022-2024  </a:t>
            </a:r>
            <a:r>
              <a:rPr lang="en-GB" altLang="en-US" sz="1200">
                <a:solidFill>
                  <a:schemeClr val="tx1">
                    <a:lumMod val="75000"/>
                    <a:lumOff val="25000"/>
                  </a:schemeClr>
                </a:solidFill>
                <a:latin typeface="Calibri Light"/>
                <a:cs typeface="Calibri Light"/>
              </a:rPr>
              <a:t>| </a:t>
            </a:r>
            <a:r>
              <a:rPr lang="it-IT" sz="1200">
                <a:solidFill>
                  <a:schemeClr val="tx1">
                    <a:lumMod val="75000"/>
                    <a:lumOff val="25000"/>
                  </a:schemeClr>
                </a:solidFill>
                <a:latin typeface="Calibri Light"/>
                <a:cs typeface="Calibri Light"/>
              </a:rPr>
              <a:t>HORIZON-CL4-2021-RESILIENCE-02-32</a:t>
            </a:r>
          </a:p>
          <a:p>
            <a:pPr>
              <a:lnSpc>
                <a:spcPct val="120000"/>
              </a:lnSpc>
              <a:spcAft>
                <a:spcPts val="400"/>
              </a:spcAft>
            </a:pPr>
            <a:r>
              <a:rPr lang="en-US" sz="1400" b="1">
                <a:latin typeface="Calibri" panose="020F0502020204030204" pitchFamily="34" charset="0"/>
                <a:cs typeface="Calibri" panose="020F0502020204030204" pitchFamily="34" charset="0"/>
              </a:rPr>
              <a:t>Smart Upgraded asset-values and quality of life Public Private Partnership Extended Energy Efficiency Renewables triggered by the project Social Housing Investment Net Zero European</a:t>
            </a:r>
            <a:r>
              <a:rPr lang="it-IT" sz="1200">
                <a:effectLst/>
              </a:rPr>
              <a:t> </a:t>
            </a:r>
            <a:endParaRPr lang="it-IT" sz="1200">
              <a:solidFill>
                <a:schemeClr val="tx1">
                  <a:lumMod val="75000"/>
                  <a:lumOff val="25000"/>
                </a:schemeClr>
              </a:solidFill>
              <a:latin typeface="Calibri Light"/>
              <a:cs typeface="Calibri Light"/>
            </a:endParaRPr>
          </a:p>
        </p:txBody>
      </p:sp>
      <p:pic>
        <p:nvPicPr>
          <p:cNvPr id="3" name="Immagine 2">
            <a:extLst>
              <a:ext uri="{FF2B5EF4-FFF2-40B4-BE49-F238E27FC236}">
                <a16:creationId xmlns:a16="http://schemas.microsoft.com/office/drawing/2014/main" id="{A20280B6-01C9-A243-BD38-404D8A315F51}"/>
              </a:ext>
            </a:extLst>
          </p:cNvPr>
          <p:cNvPicPr>
            <a:picLocks noChangeAspect="1"/>
          </p:cNvPicPr>
          <p:nvPr/>
        </p:nvPicPr>
        <p:blipFill>
          <a:blip r:embed="rId2"/>
          <a:stretch>
            <a:fillRect/>
          </a:stretch>
        </p:blipFill>
        <p:spPr>
          <a:xfrm>
            <a:off x="729007" y="3650478"/>
            <a:ext cx="1008128" cy="855050"/>
          </a:xfrm>
          <a:prstGeom prst="rect">
            <a:avLst/>
          </a:prstGeom>
        </p:spPr>
      </p:pic>
      <p:sp>
        <p:nvSpPr>
          <p:cNvPr id="2" name="TextBox 67">
            <a:extLst>
              <a:ext uri="{FF2B5EF4-FFF2-40B4-BE49-F238E27FC236}">
                <a16:creationId xmlns:a16="http://schemas.microsoft.com/office/drawing/2014/main" id="{48A03D8D-88EA-2610-0A34-EDBD137D216A}"/>
              </a:ext>
            </a:extLst>
          </p:cNvPr>
          <p:cNvSpPr txBox="1"/>
          <p:nvPr/>
        </p:nvSpPr>
        <p:spPr>
          <a:xfrm>
            <a:off x="1913328" y="3447600"/>
            <a:ext cx="3958389" cy="1439997"/>
          </a:xfrm>
          <a:prstGeom prst="rect">
            <a:avLst/>
          </a:prstGeom>
          <a:noFill/>
        </p:spPr>
        <p:txBody>
          <a:bodyPr wrap="square" rtlCol="0" anchor="ctr">
            <a:noAutofit/>
          </a:bodyPr>
          <a:lstStyle/>
          <a:p>
            <a:pPr>
              <a:lnSpc>
                <a:spcPct val="120000"/>
              </a:lnSpc>
            </a:pPr>
            <a:r>
              <a:rPr lang="en-GB" b="1">
                <a:solidFill>
                  <a:schemeClr val="tx2"/>
                </a:solidFill>
                <a:latin typeface="Lucida Console" panose="020B0609040504020204" pitchFamily="49" charset="0"/>
              </a:rPr>
              <a:t>SUPER-I</a:t>
            </a:r>
            <a:endParaRPr lang="en-GB" sz="1400" b="1">
              <a:latin typeface="Calibri" panose="020F0502020204030204" pitchFamily="34" charset="0"/>
              <a:cs typeface="Calibri" panose="020F0502020204030204" pitchFamily="34" charset="0"/>
            </a:endParaRPr>
          </a:p>
          <a:p>
            <a:r>
              <a:rPr lang="it-IT" sz="1400" b="1">
                <a:latin typeface="Calibri" panose="020F0502020204030204" pitchFamily="34" charset="0"/>
                <a:cs typeface="Calibri" panose="020F0502020204030204" pitchFamily="34" charset="0"/>
              </a:rPr>
              <a:t>Extended Public-Private Partnership for Investment in Smart Energy </a:t>
            </a:r>
            <a:r>
              <a:rPr lang="it-IT" sz="1400" b="1" err="1">
                <a:latin typeface="Calibri" panose="020F0502020204030204" pitchFamily="34" charset="0"/>
                <a:cs typeface="Calibri" panose="020F0502020204030204" pitchFamily="34" charset="0"/>
              </a:rPr>
              <a:t>Efficiency</a:t>
            </a:r>
            <a:r>
              <a:rPr lang="it-IT" sz="1400" b="1">
                <a:latin typeface="Calibri" panose="020F0502020204030204" pitchFamily="34" charset="0"/>
                <a:cs typeface="Calibri" panose="020F0502020204030204" pitchFamily="34" charset="0"/>
              </a:rPr>
              <a:t> Projects in a Social Housing </a:t>
            </a:r>
            <a:r>
              <a:rPr lang="it-IT" sz="1400" b="1" err="1">
                <a:latin typeface="Calibri" panose="020F0502020204030204" pitchFamily="34" charset="0"/>
                <a:cs typeface="Calibri" panose="020F0502020204030204" pitchFamily="34" charset="0"/>
              </a:rPr>
              <a:t>context</a:t>
            </a:r>
            <a:r>
              <a:rPr lang="it-IT" sz="1400" b="1">
                <a:latin typeface="Calibri" panose="020F0502020204030204" pitchFamily="34" charset="0"/>
                <a:cs typeface="Calibri" panose="020F0502020204030204" pitchFamily="34" charset="0"/>
              </a:rPr>
              <a:t> </a:t>
            </a:r>
          </a:p>
          <a:p>
            <a:pPr>
              <a:lnSpc>
                <a:spcPct val="120000"/>
              </a:lnSpc>
              <a:spcAft>
                <a:spcPts val="400"/>
              </a:spcAft>
            </a:pPr>
            <a:r>
              <a:rPr lang="en-US" altLang="en-US" sz="1200">
                <a:solidFill>
                  <a:schemeClr val="tx1">
                    <a:lumMod val="75000"/>
                    <a:lumOff val="25000"/>
                  </a:schemeClr>
                </a:solidFill>
                <a:latin typeface="Calibri Light"/>
                <a:cs typeface="Calibri Light"/>
              </a:rPr>
              <a:t>2021-2024  </a:t>
            </a:r>
            <a:r>
              <a:rPr lang="en-GB" altLang="en-US" sz="1200">
                <a:solidFill>
                  <a:schemeClr val="tx1">
                    <a:lumMod val="75000"/>
                    <a:lumOff val="25000"/>
                  </a:schemeClr>
                </a:solidFill>
                <a:latin typeface="Calibri Light"/>
                <a:cs typeface="Calibri Light"/>
              </a:rPr>
              <a:t>| </a:t>
            </a:r>
            <a:r>
              <a:rPr lang="en-GB" altLang="en-US" sz="1200">
                <a:solidFill>
                  <a:schemeClr val="tx1">
                    <a:lumMod val="75000"/>
                    <a:lumOff val="25000"/>
                  </a:schemeClr>
                </a:solidFill>
                <a:latin typeface="Calibri Light"/>
                <a:cs typeface="Calibri Light"/>
                <a:hlinkClick r:id="rId3"/>
              </a:rPr>
              <a:t>https://super-i-project.eu/</a:t>
            </a:r>
            <a:r>
              <a:rPr lang="en-GB" altLang="en-US" sz="1200">
                <a:solidFill>
                  <a:schemeClr val="tx1">
                    <a:lumMod val="75000"/>
                    <a:lumOff val="25000"/>
                  </a:schemeClr>
                </a:solidFill>
                <a:latin typeface="Calibri Light"/>
                <a:cs typeface="Calibri Light"/>
              </a:rPr>
              <a:t> | </a:t>
            </a:r>
            <a:r>
              <a:rPr lang="it-IT" sz="1200">
                <a:solidFill>
                  <a:schemeClr val="tx1">
                    <a:lumMod val="75000"/>
                    <a:lumOff val="25000"/>
                  </a:schemeClr>
                </a:solidFill>
                <a:latin typeface="Calibri Light"/>
                <a:cs typeface="Calibri Light"/>
              </a:rPr>
              <a:t>H2020-LC-SC3-2020 </a:t>
            </a:r>
          </a:p>
          <a:p>
            <a:pPr>
              <a:lnSpc>
                <a:spcPct val="120000"/>
              </a:lnSpc>
              <a:spcAft>
                <a:spcPts val="400"/>
              </a:spcAft>
            </a:pPr>
            <a:endParaRPr lang="it-IT" sz="1200">
              <a:solidFill>
                <a:schemeClr val="tx1">
                  <a:lumMod val="75000"/>
                  <a:lumOff val="25000"/>
                </a:schemeClr>
              </a:solidFill>
              <a:latin typeface="Calibri Light"/>
              <a:cs typeface="Calibri Light"/>
            </a:endParaRPr>
          </a:p>
        </p:txBody>
      </p:sp>
      <p:pic>
        <p:nvPicPr>
          <p:cNvPr id="6" name="Immagine 5">
            <a:extLst>
              <a:ext uri="{FF2B5EF4-FFF2-40B4-BE49-F238E27FC236}">
                <a16:creationId xmlns:a16="http://schemas.microsoft.com/office/drawing/2014/main" id="{1F2BA941-1EAB-A23D-3E73-6119B116B0A4}"/>
              </a:ext>
            </a:extLst>
          </p:cNvPr>
          <p:cNvPicPr>
            <a:picLocks noChangeAspect="1"/>
          </p:cNvPicPr>
          <p:nvPr/>
        </p:nvPicPr>
        <p:blipFill>
          <a:blip r:embed="rId4"/>
          <a:stretch>
            <a:fillRect/>
          </a:stretch>
        </p:blipFill>
        <p:spPr>
          <a:xfrm>
            <a:off x="6062217" y="1946012"/>
            <a:ext cx="1743206" cy="821915"/>
          </a:xfrm>
          <a:prstGeom prst="rect">
            <a:avLst/>
          </a:prstGeom>
        </p:spPr>
      </p:pic>
      <p:sp>
        <p:nvSpPr>
          <p:cNvPr id="8" name="TextBox 58">
            <a:extLst>
              <a:ext uri="{FF2B5EF4-FFF2-40B4-BE49-F238E27FC236}">
                <a16:creationId xmlns:a16="http://schemas.microsoft.com/office/drawing/2014/main" id="{442FBFDE-60C1-EB53-90FB-7666CEC21942}"/>
              </a:ext>
            </a:extLst>
          </p:cNvPr>
          <p:cNvSpPr txBox="1"/>
          <p:nvPr/>
        </p:nvSpPr>
        <p:spPr>
          <a:xfrm>
            <a:off x="1952311" y="5048841"/>
            <a:ext cx="3958389" cy="1439997"/>
          </a:xfrm>
          <a:prstGeom prst="rect">
            <a:avLst/>
          </a:prstGeom>
          <a:noFill/>
        </p:spPr>
        <p:txBody>
          <a:bodyPr wrap="square" rtlCol="0" anchor="ctr">
            <a:noAutofit/>
          </a:bodyPr>
          <a:lstStyle/>
          <a:p>
            <a:pPr>
              <a:lnSpc>
                <a:spcPct val="120000"/>
              </a:lnSpc>
            </a:pPr>
            <a:r>
              <a:rPr lang="en-GB" b="1" err="1">
                <a:solidFill>
                  <a:schemeClr val="tx2"/>
                </a:solidFill>
                <a:latin typeface="Lucida Console" panose="020B0609040504020204" pitchFamily="49" charset="0"/>
              </a:rPr>
              <a:t>BuildHEAT</a:t>
            </a:r>
            <a:endParaRPr lang="en-GB" b="1">
              <a:solidFill>
                <a:schemeClr val="tx2"/>
              </a:solidFill>
              <a:latin typeface="Lucida Console" panose="020B0609040504020204" pitchFamily="49" charset="0"/>
            </a:endParaRPr>
          </a:p>
          <a:p>
            <a:pPr>
              <a:lnSpc>
                <a:spcPct val="120000"/>
              </a:lnSpc>
            </a:pPr>
            <a:r>
              <a:rPr lang="en-GB" sz="1400" b="1">
                <a:latin typeface="Calibri" panose="020F0502020204030204" pitchFamily="34" charset="0"/>
                <a:cs typeface="Calibri" panose="020F0502020204030204" pitchFamily="34" charset="0"/>
              </a:rPr>
              <a:t>Standardized approaches and products for the systemic retrofit of residential Buildings, focusing on </a:t>
            </a:r>
            <a:r>
              <a:rPr lang="en-GB" sz="1400" b="1" err="1">
                <a:latin typeface="Calibri" panose="020F0502020204030204" pitchFamily="34" charset="0"/>
                <a:cs typeface="Calibri" panose="020F0502020204030204" pitchFamily="34" charset="0"/>
              </a:rPr>
              <a:t>HEATing</a:t>
            </a:r>
            <a:r>
              <a:rPr lang="en-GB" sz="1400" b="1">
                <a:latin typeface="Calibri" panose="020F0502020204030204" pitchFamily="34" charset="0"/>
                <a:cs typeface="Calibri" panose="020F0502020204030204" pitchFamily="34" charset="0"/>
              </a:rPr>
              <a:t> and cooling consumptions attenuation</a:t>
            </a:r>
          </a:p>
          <a:p>
            <a:pPr>
              <a:lnSpc>
                <a:spcPct val="120000"/>
              </a:lnSpc>
              <a:spcAft>
                <a:spcPts val="400"/>
              </a:spcAft>
            </a:pPr>
            <a:r>
              <a:rPr lang="en-US" altLang="en-US" sz="1200">
                <a:solidFill>
                  <a:schemeClr val="tx1">
                    <a:lumMod val="75000"/>
                    <a:lumOff val="25000"/>
                  </a:schemeClr>
                </a:solidFill>
                <a:latin typeface="Calibri Light"/>
                <a:cs typeface="Calibri Light"/>
              </a:rPr>
              <a:t>2015-2019 |  </a:t>
            </a:r>
            <a:r>
              <a:rPr lang="en-GB" altLang="en-US" sz="1200" u="sng">
                <a:solidFill>
                  <a:srgbClr val="00EBFF"/>
                </a:solidFill>
                <a:latin typeface="Calibri Light"/>
                <a:cs typeface="Calibri Light"/>
                <a:hlinkClick r:id="rId5"/>
              </a:rPr>
              <a:t>www.buildheat.eu</a:t>
            </a:r>
            <a:r>
              <a:rPr lang="en-GB" altLang="en-US" sz="1200">
                <a:solidFill>
                  <a:srgbClr val="00EBFF"/>
                </a:solidFill>
                <a:latin typeface="Calibri Light"/>
                <a:cs typeface="Calibri Light"/>
              </a:rPr>
              <a:t> </a:t>
            </a:r>
            <a:r>
              <a:rPr lang="en-GB" altLang="en-US" sz="1200">
                <a:solidFill>
                  <a:schemeClr val="tx1">
                    <a:lumMod val="75000"/>
                    <a:lumOff val="25000"/>
                  </a:schemeClr>
                </a:solidFill>
                <a:latin typeface="Calibri Light"/>
                <a:cs typeface="Calibri Light"/>
              </a:rPr>
              <a:t>| H2020-EeB-08-2015</a:t>
            </a:r>
            <a:endParaRPr lang="it-IT" altLang="en-US" sz="1200">
              <a:solidFill>
                <a:schemeClr val="tx1">
                  <a:lumMod val="75000"/>
                  <a:lumOff val="25000"/>
                </a:schemeClr>
              </a:solidFill>
              <a:latin typeface="Calibri Light"/>
              <a:cs typeface="Calibri Light"/>
            </a:endParaRPr>
          </a:p>
        </p:txBody>
      </p:sp>
      <p:pic>
        <p:nvPicPr>
          <p:cNvPr id="10" name="Picture 11">
            <a:extLst>
              <a:ext uri="{FF2B5EF4-FFF2-40B4-BE49-F238E27FC236}">
                <a16:creationId xmlns:a16="http://schemas.microsoft.com/office/drawing/2014/main" id="{A89BB836-7A1C-DECB-5F0E-8CD0276FBCE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09705" y="4972060"/>
            <a:ext cx="1507648" cy="1507648"/>
          </a:xfrm>
          <a:prstGeom prst="rect">
            <a:avLst/>
          </a:prstGeom>
        </p:spPr>
      </p:pic>
      <p:sp>
        <p:nvSpPr>
          <p:cNvPr id="11" name="TextBox 64">
            <a:extLst>
              <a:ext uri="{FF2B5EF4-FFF2-40B4-BE49-F238E27FC236}">
                <a16:creationId xmlns:a16="http://schemas.microsoft.com/office/drawing/2014/main" id="{C5F66A6B-7623-26CF-B0D6-11FA4B2B7D27}"/>
              </a:ext>
            </a:extLst>
          </p:cNvPr>
          <p:cNvSpPr txBox="1"/>
          <p:nvPr/>
        </p:nvSpPr>
        <p:spPr>
          <a:xfrm>
            <a:off x="7823557" y="3431400"/>
            <a:ext cx="3958389" cy="1439997"/>
          </a:xfrm>
          <a:prstGeom prst="rect">
            <a:avLst/>
          </a:prstGeom>
          <a:noFill/>
        </p:spPr>
        <p:txBody>
          <a:bodyPr wrap="square" rtlCol="0" anchor="ctr">
            <a:noAutofit/>
          </a:bodyPr>
          <a:lstStyle/>
          <a:p>
            <a:pPr>
              <a:lnSpc>
                <a:spcPct val="120000"/>
              </a:lnSpc>
            </a:pPr>
            <a:r>
              <a:rPr lang="en-GB" b="1" err="1">
                <a:solidFill>
                  <a:schemeClr val="tx2"/>
                </a:solidFill>
                <a:latin typeface="Lucida Console" panose="020B0609040504020204" pitchFamily="49" charset="0"/>
              </a:rPr>
              <a:t>eTEACHER</a:t>
            </a:r>
            <a:endParaRPr lang="en-GB" b="1">
              <a:solidFill>
                <a:schemeClr val="tx2"/>
              </a:solidFill>
              <a:latin typeface="Lucida Console" panose="020B0609040504020204" pitchFamily="49" charset="0"/>
            </a:endParaRPr>
          </a:p>
          <a:p>
            <a:pPr>
              <a:lnSpc>
                <a:spcPct val="120000"/>
              </a:lnSpc>
            </a:pPr>
            <a:r>
              <a:rPr lang="en-GB" sz="1400" b="1">
                <a:latin typeface="Calibri" panose="020F0502020204030204" pitchFamily="34" charset="0"/>
                <a:cs typeface="Calibri" panose="020F0502020204030204" pitchFamily="34" charset="0"/>
              </a:rPr>
              <a:t>End-users tools to empower and raise awareness of behavioural change towards energy efficiency</a:t>
            </a:r>
          </a:p>
          <a:p>
            <a:pPr>
              <a:lnSpc>
                <a:spcPct val="120000"/>
              </a:lnSpc>
              <a:spcBef>
                <a:spcPts val="0"/>
              </a:spcBef>
              <a:spcAft>
                <a:spcPts val="400"/>
              </a:spcAft>
              <a:buNone/>
            </a:pPr>
            <a:r>
              <a:rPr lang="en-US" altLang="en-US" sz="1200">
                <a:solidFill>
                  <a:schemeClr val="tx1">
                    <a:lumMod val="75000"/>
                    <a:lumOff val="25000"/>
                  </a:schemeClr>
                </a:solidFill>
                <a:latin typeface="Calibri Light"/>
                <a:cs typeface="Calibri Light"/>
              </a:rPr>
              <a:t>2017-2021 |  </a:t>
            </a:r>
            <a:r>
              <a:rPr lang="en-GB" altLang="en-US" sz="1200">
                <a:solidFill>
                  <a:srgbClr val="00EBFF"/>
                </a:solidFill>
                <a:latin typeface="Calibri Light"/>
                <a:cs typeface="Calibri Light"/>
                <a:hlinkClick r:id="rId7"/>
              </a:rPr>
              <a:t>www.eteacher-project.eu</a:t>
            </a:r>
            <a:r>
              <a:rPr lang="en-GB" altLang="en-US" sz="1200">
                <a:solidFill>
                  <a:srgbClr val="00EBFF"/>
                </a:solidFill>
                <a:latin typeface="Calibri Light"/>
                <a:cs typeface="Calibri Light"/>
              </a:rPr>
              <a:t>  </a:t>
            </a:r>
            <a:r>
              <a:rPr lang="en-GB" altLang="en-US" sz="1200">
                <a:solidFill>
                  <a:schemeClr val="tx1">
                    <a:lumMod val="75000"/>
                    <a:lumOff val="25000"/>
                  </a:schemeClr>
                </a:solidFill>
                <a:latin typeface="Calibri Light"/>
                <a:cs typeface="Calibri Light"/>
              </a:rPr>
              <a:t>| H2020-EE-2017-IA</a:t>
            </a:r>
          </a:p>
        </p:txBody>
      </p:sp>
      <p:pic>
        <p:nvPicPr>
          <p:cNvPr id="12" name="Picture 10">
            <a:extLst>
              <a:ext uri="{FF2B5EF4-FFF2-40B4-BE49-F238E27FC236}">
                <a16:creationId xmlns:a16="http://schemas.microsoft.com/office/drawing/2014/main" id="{C1C66D3B-833B-E53E-D102-025FBD94C41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01200" y="3295972"/>
            <a:ext cx="1613431" cy="1613431"/>
          </a:xfrm>
          <a:prstGeom prst="rect">
            <a:avLst/>
          </a:prstGeom>
        </p:spPr>
      </p:pic>
      <p:pic>
        <p:nvPicPr>
          <p:cNvPr id="13" name="Graphic 43" descr="Lavora da Wi-Fi di casa con riempimento a tinta unita">
            <a:extLst>
              <a:ext uri="{FF2B5EF4-FFF2-40B4-BE49-F238E27FC236}">
                <a16:creationId xmlns:a16="http://schemas.microsoft.com/office/drawing/2014/main" id="{E86327FA-9A6F-6351-2101-8A25909795AB}"/>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11127697" y="372178"/>
            <a:ext cx="564112" cy="564112"/>
          </a:xfrm>
          <a:prstGeom prst="rect">
            <a:avLst/>
          </a:prstGeom>
        </p:spPr>
      </p:pic>
      <p:sp>
        <p:nvSpPr>
          <p:cNvPr id="7" name="Title 9">
            <a:extLst>
              <a:ext uri="{FF2B5EF4-FFF2-40B4-BE49-F238E27FC236}">
                <a16:creationId xmlns:a16="http://schemas.microsoft.com/office/drawing/2014/main" id="{62B76240-C318-5D8D-133F-AA83008C64E0}"/>
              </a:ext>
            </a:extLst>
          </p:cNvPr>
          <p:cNvSpPr txBox="1">
            <a:spLocks/>
          </p:cNvSpPr>
          <p:nvPr/>
        </p:nvSpPr>
        <p:spPr>
          <a:xfrm>
            <a:off x="346180" y="319177"/>
            <a:ext cx="11153146" cy="1260000"/>
          </a:xfrm>
          <a:prstGeom prst="rect">
            <a:avLst/>
          </a:prstGeom>
        </p:spPr>
        <p:txBody>
          <a:bodyPr vert="horz" lIns="72000" tIns="36000" rIns="72000" bIns="36000" rtlCol="0" anchor="b">
            <a:normAutofit/>
          </a:bodyPr>
          <a:lstStyle>
            <a:lvl1pPr algn="l" defTabSz="914400" rtl="0" eaLnBrk="1" latinLnBrk="0" hangingPunct="1">
              <a:lnSpc>
                <a:spcPct val="90000"/>
              </a:lnSpc>
              <a:spcBef>
                <a:spcPct val="0"/>
              </a:spcBef>
              <a:buNone/>
              <a:defRPr sz="3600" b="1" i="0" kern="1200">
                <a:solidFill>
                  <a:schemeClr val="tx2"/>
                </a:solidFill>
                <a:latin typeface="Lucida Console" panose="020B0609040504020204" pitchFamily="49" charset="0"/>
                <a:ea typeface="+mj-ea"/>
                <a:cs typeface="Consolas" panose="020B0609020204030204" pitchFamily="49"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20000"/>
              </a:lnSpc>
            </a:pPr>
            <a:r>
              <a:rPr lang="en-GB"/>
              <a:t>Energy efficiency – built environment</a:t>
            </a:r>
          </a:p>
        </p:txBody>
      </p:sp>
      <p:sp>
        <p:nvSpPr>
          <p:cNvPr id="4" name="TextBox 67">
            <a:extLst>
              <a:ext uri="{FF2B5EF4-FFF2-40B4-BE49-F238E27FC236}">
                <a16:creationId xmlns:a16="http://schemas.microsoft.com/office/drawing/2014/main" id="{985DF891-867A-E1A8-49D4-D8B51040EBD1}"/>
              </a:ext>
            </a:extLst>
          </p:cNvPr>
          <p:cNvSpPr txBox="1"/>
          <p:nvPr/>
        </p:nvSpPr>
        <p:spPr>
          <a:xfrm>
            <a:off x="1904696" y="1643159"/>
            <a:ext cx="3958389" cy="1439997"/>
          </a:xfrm>
          <a:prstGeom prst="rect">
            <a:avLst/>
          </a:prstGeom>
          <a:noFill/>
        </p:spPr>
        <p:txBody>
          <a:bodyPr wrap="square" rtlCol="0" anchor="ctr">
            <a:noAutofit/>
          </a:bodyPr>
          <a:lstStyle/>
          <a:p>
            <a:pPr>
              <a:lnSpc>
                <a:spcPct val="120000"/>
              </a:lnSpc>
            </a:pPr>
            <a:r>
              <a:rPr lang="en-GB" b="1">
                <a:solidFill>
                  <a:schemeClr val="tx2"/>
                </a:solidFill>
                <a:latin typeface="Lucida Console" panose="020B0609040504020204" pitchFamily="49" charset="0"/>
                <a:cs typeface="Calibri" panose="020F0502020204030204" pitchFamily="34" charset="0"/>
              </a:rPr>
              <a:t>DEDALUS</a:t>
            </a:r>
            <a:endParaRPr lang="en-GB" b="1">
              <a:latin typeface="Calibri" panose="020F0502020204030204" pitchFamily="34" charset="0"/>
              <a:cs typeface="Calibri" panose="020F0502020204030204" pitchFamily="34" charset="0"/>
            </a:endParaRPr>
          </a:p>
          <a:p>
            <a:r>
              <a:rPr lang="en-US" sz="1400" b="1">
                <a:latin typeface="Calibri" panose="020F0502020204030204" pitchFamily="34" charset="0"/>
                <a:cs typeface="Calibri" panose="020F0502020204030204" pitchFamily="34" charset="0"/>
              </a:rPr>
              <a:t>Data-driven Residential Energy Carrier-agnostic Demand Response Tools and Multi-value Services</a:t>
            </a:r>
            <a:br>
              <a:rPr lang="it-IT" sz="1400" b="1">
                <a:latin typeface="Calibri" panose="020F0502020204030204" pitchFamily="34" charset="0"/>
                <a:cs typeface="Calibri" panose="020F0502020204030204" pitchFamily="34" charset="0"/>
              </a:rPr>
            </a:br>
            <a:r>
              <a:rPr lang="en-US" altLang="en-US" sz="1200">
                <a:solidFill>
                  <a:schemeClr val="tx1">
                    <a:lumMod val="75000"/>
                    <a:lumOff val="25000"/>
                  </a:schemeClr>
                </a:solidFill>
                <a:latin typeface="Calibri Light"/>
                <a:cs typeface="Calibri Light"/>
              </a:rPr>
              <a:t>2023-2026  </a:t>
            </a:r>
            <a:r>
              <a:rPr lang="en-GB" altLang="en-US" sz="1200">
                <a:solidFill>
                  <a:schemeClr val="tx1">
                    <a:lumMod val="75000"/>
                    <a:lumOff val="25000"/>
                  </a:schemeClr>
                </a:solidFill>
                <a:latin typeface="Calibri Light"/>
                <a:cs typeface="Calibri Light"/>
              </a:rPr>
              <a:t>| </a:t>
            </a:r>
            <a:r>
              <a:rPr lang="en-GB" altLang="en-US" sz="1200">
                <a:solidFill>
                  <a:schemeClr val="tx1">
                    <a:lumMod val="75000"/>
                    <a:lumOff val="25000"/>
                  </a:schemeClr>
                </a:solidFill>
                <a:latin typeface="Calibri Light"/>
                <a:cs typeface="Calibri Light"/>
                <a:hlinkClick r:id="rId11"/>
              </a:rPr>
              <a:t>https://dedalus-horizon.eu/</a:t>
            </a:r>
            <a:r>
              <a:rPr lang="en-GB" altLang="en-US" sz="1200">
                <a:solidFill>
                  <a:schemeClr val="tx1">
                    <a:lumMod val="75000"/>
                    <a:lumOff val="25000"/>
                  </a:schemeClr>
                </a:solidFill>
                <a:latin typeface="Calibri Light"/>
                <a:cs typeface="Calibri Light"/>
              </a:rPr>
              <a:t> | </a:t>
            </a:r>
            <a:r>
              <a:rPr lang="en-US" sz="1200">
                <a:solidFill>
                  <a:schemeClr val="tx1">
                    <a:lumMod val="75000"/>
                    <a:lumOff val="25000"/>
                  </a:schemeClr>
                </a:solidFill>
                <a:latin typeface="Calibri Light"/>
                <a:cs typeface="Calibri Light"/>
              </a:rPr>
              <a:t>HORIZON-CL5-2022-D4-01-01</a:t>
            </a:r>
            <a:r>
              <a:rPr lang="it-IT" sz="1200">
                <a:effectLst/>
              </a:rPr>
              <a:t> </a:t>
            </a:r>
            <a:endParaRPr lang="it-IT" sz="1200">
              <a:solidFill>
                <a:schemeClr val="tx1">
                  <a:lumMod val="75000"/>
                  <a:lumOff val="25000"/>
                </a:schemeClr>
              </a:solidFill>
              <a:latin typeface="Calibri Light"/>
              <a:cs typeface="Calibri Light"/>
            </a:endParaRPr>
          </a:p>
        </p:txBody>
      </p:sp>
      <p:pic>
        <p:nvPicPr>
          <p:cNvPr id="5" name="Immagine 4" descr="Immagine che contiene simbolo, Elementi grafici, logo, cerchio&#10;&#10;Descrizione generata automaticamente">
            <a:extLst>
              <a:ext uri="{FF2B5EF4-FFF2-40B4-BE49-F238E27FC236}">
                <a16:creationId xmlns:a16="http://schemas.microsoft.com/office/drawing/2014/main" id="{FC10632B-C8F1-A321-28A1-FB809E75DF91}"/>
              </a:ext>
            </a:extLst>
          </p:cNvPr>
          <p:cNvPicPr>
            <a:picLocks noChangeAspect="1"/>
          </p:cNvPicPr>
          <p:nvPr/>
        </p:nvPicPr>
        <p:blipFill>
          <a:blip r:embed="rId12"/>
          <a:stretch>
            <a:fillRect/>
          </a:stretch>
        </p:blipFill>
        <p:spPr>
          <a:xfrm>
            <a:off x="618158" y="1755774"/>
            <a:ext cx="1214766" cy="1214766"/>
          </a:xfrm>
          <a:prstGeom prst="rect">
            <a:avLst/>
          </a:prstGeom>
        </p:spPr>
      </p:pic>
      <p:pic>
        <p:nvPicPr>
          <p:cNvPr id="9" name="Picture 5">
            <a:extLst>
              <a:ext uri="{FF2B5EF4-FFF2-40B4-BE49-F238E27FC236}">
                <a16:creationId xmlns:a16="http://schemas.microsoft.com/office/drawing/2014/main" id="{36AF1A1C-F28B-0307-6F01-D59E74247C9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101811" y="5002022"/>
            <a:ext cx="1613432" cy="1613432"/>
          </a:xfrm>
          <a:prstGeom prst="rect">
            <a:avLst/>
          </a:prstGeom>
        </p:spPr>
      </p:pic>
      <p:sp>
        <p:nvSpPr>
          <p:cNvPr id="14" name="TextBox 67">
            <a:extLst>
              <a:ext uri="{FF2B5EF4-FFF2-40B4-BE49-F238E27FC236}">
                <a16:creationId xmlns:a16="http://schemas.microsoft.com/office/drawing/2014/main" id="{103F0049-92C6-EC98-CBC3-33E3BB5CA8FF}"/>
              </a:ext>
            </a:extLst>
          </p:cNvPr>
          <p:cNvSpPr txBox="1"/>
          <p:nvPr/>
        </p:nvSpPr>
        <p:spPr>
          <a:xfrm>
            <a:off x="7823557" y="5002022"/>
            <a:ext cx="4231441" cy="1439997"/>
          </a:xfrm>
          <a:prstGeom prst="rect">
            <a:avLst/>
          </a:prstGeom>
          <a:noFill/>
        </p:spPr>
        <p:txBody>
          <a:bodyPr wrap="square" rtlCol="0" anchor="ctr">
            <a:noAutofit/>
          </a:bodyPr>
          <a:lstStyle/>
          <a:p>
            <a:pPr>
              <a:lnSpc>
                <a:spcPct val="120000"/>
              </a:lnSpc>
            </a:pPr>
            <a:r>
              <a:rPr lang="en-GB" b="1">
                <a:solidFill>
                  <a:schemeClr val="tx2"/>
                </a:solidFill>
                <a:latin typeface="Lucida Console" panose="020B0609040504020204" pitchFamily="49" charset="0"/>
              </a:rPr>
              <a:t>BRICKER</a:t>
            </a:r>
          </a:p>
          <a:p>
            <a:pPr>
              <a:lnSpc>
                <a:spcPct val="120000"/>
              </a:lnSpc>
            </a:pPr>
            <a:r>
              <a:rPr lang="en-GB" sz="1400" b="1">
                <a:latin typeface="Calibri" panose="020F0502020204030204" pitchFamily="34" charset="0"/>
                <a:cs typeface="Calibri" panose="020F0502020204030204" pitchFamily="34" charset="0"/>
              </a:rPr>
              <a:t>Total Renovation Strategies for Energy Reduction in Public Building Stock</a:t>
            </a:r>
          </a:p>
          <a:p>
            <a:pPr>
              <a:spcBef>
                <a:spcPts val="0"/>
              </a:spcBef>
              <a:spcAft>
                <a:spcPts val="400"/>
              </a:spcAft>
              <a:buNone/>
            </a:pPr>
            <a:r>
              <a:rPr lang="en-US" altLang="en-US" sz="1200">
                <a:solidFill>
                  <a:schemeClr val="tx1">
                    <a:lumMod val="75000"/>
                    <a:lumOff val="25000"/>
                  </a:schemeClr>
                </a:solidFill>
                <a:latin typeface="Calibri Light"/>
                <a:cs typeface="Calibri Light"/>
              </a:rPr>
              <a:t>2013-2017 | </a:t>
            </a:r>
            <a:r>
              <a:rPr lang="en-US" altLang="en-US" sz="1200">
                <a:solidFill>
                  <a:schemeClr val="tx1">
                    <a:lumMod val="75000"/>
                    <a:lumOff val="25000"/>
                  </a:schemeClr>
                </a:solidFill>
                <a:latin typeface="Calibri Light"/>
                <a:cs typeface="Calibri Light"/>
                <a:hlinkClick r:id="rId14"/>
              </a:rPr>
              <a:t>www.bricker-project.com</a:t>
            </a:r>
            <a:r>
              <a:rPr lang="en-US" altLang="en-US" sz="1200">
                <a:solidFill>
                  <a:schemeClr val="tx1">
                    <a:lumMod val="75000"/>
                    <a:lumOff val="25000"/>
                  </a:schemeClr>
                </a:solidFill>
                <a:latin typeface="Calibri Light"/>
                <a:cs typeface="Calibri Light"/>
              </a:rPr>
              <a:t> | FP7-2013-NMP-ENV-EeB</a:t>
            </a:r>
          </a:p>
        </p:txBody>
      </p:sp>
    </p:spTree>
    <p:extLst>
      <p:ext uri="{BB962C8B-B14F-4D97-AF65-F5344CB8AC3E}">
        <p14:creationId xmlns:p14="http://schemas.microsoft.com/office/powerpoint/2010/main" val="15051317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8">
            <a:extLst>
              <a:ext uri="{FF2B5EF4-FFF2-40B4-BE49-F238E27FC236}">
                <a16:creationId xmlns:a16="http://schemas.microsoft.com/office/drawing/2014/main" id="{D6D46670-0AB6-CE4B-B1DC-4892CDBD1D0C}"/>
              </a:ext>
            </a:extLst>
          </p:cNvPr>
          <p:cNvSpPr txBox="1"/>
          <p:nvPr/>
        </p:nvSpPr>
        <p:spPr>
          <a:xfrm>
            <a:off x="1906766" y="361278"/>
            <a:ext cx="4629665" cy="276999"/>
          </a:xfrm>
          <a:prstGeom prst="rect">
            <a:avLst/>
          </a:prstGeom>
          <a:noFill/>
        </p:spPr>
        <p:txBody>
          <a:bodyPr wrap="square" rtlCol="0">
            <a:spAutoFit/>
          </a:bodyPr>
          <a:lstStyle/>
          <a:p>
            <a:r>
              <a:rPr lang="en-GB" sz="1200">
                <a:latin typeface="Lucida Console" panose="020B0609040504020204" pitchFamily="49" charset="0"/>
              </a:rPr>
              <a:t>&gt;   REFERENCES</a:t>
            </a:r>
          </a:p>
        </p:txBody>
      </p:sp>
      <p:sp>
        <p:nvSpPr>
          <p:cNvPr id="23" name="Oval 18">
            <a:extLst>
              <a:ext uri="{FF2B5EF4-FFF2-40B4-BE49-F238E27FC236}">
                <a16:creationId xmlns:a16="http://schemas.microsoft.com/office/drawing/2014/main" id="{01EA60C1-396F-9144-8C30-555FC0AF552E}"/>
              </a:ext>
            </a:extLst>
          </p:cNvPr>
          <p:cNvSpPr/>
          <p:nvPr/>
        </p:nvSpPr>
        <p:spPr>
          <a:xfrm>
            <a:off x="10708584" y="-458813"/>
            <a:ext cx="1934833" cy="193483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63">
            <a:extLst>
              <a:ext uri="{FF2B5EF4-FFF2-40B4-BE49-F238E27FC236}">
                <a16:creationId xmlns:a16="http://schemas.microsoft.com/office/drawing/2014/main" id="{78B37C23-9E99-64FB-64C5-E40683D2AADB}"/>
              </a:ext>
            </a:extLst>
          </p:cNvPr>
          <p:cNvSpPr txBox="1"/>
          <p:nvPr/>
        </p:nvSpPr>
        <p:spPr>
          <a:xfrm>
            <a:off x="2038761" y="2352972"/>
            <a:ext cx="3958389" cy="1439997"/>
          </a:xfrm>
          <a:prstGeom prst="rect">
            <a:avLst/>
          </a:prstGeom>
          <a:noFill/>
        </p:spPr>
        <p:txBody>
          <a:bodyPr wrap="square" rtlCol="0" anchor="ctr">
            <a:noAutofit/>
          </a:bodyPr>
          <a:lstStyle/>
          <a:p>
            <a:pPr>
              <a:lnSpc>
                <a:spcPct val="120000"/>
              </a:lnSpc>
            </a:pPr>
            <a:r>
              <a:rPr lang="en-GB" b="1">
                <a:solidFill>
                  <a:schemeClr val="tx2"/>
                </a:solidFill>
                <a:latin typeface="Lucida Console" panose="020B0609040504020204" pitchFamily="49" charset="0"/>
              </a:rPr>
              <a:t>BRESAER</a:t>
            </a:r>
          </a:p>
          <a:p>
            <a:pPr>
              <a:lnSpc>
                <a:spcPct val="120000"/>
              </a:lnSpc>
            </a:pPr>
            <a:r>
              <a:rPr lang="en-GB" sz="1400" b="1" err="1">
                <a:latin typeface="Calibri" panose="020F0502020204030204" pitchFamily="34" charset="0"/>
                <a:cs typeface="Calibri" panose="020F0502020204030204" pitchFamily="34" charset="0"/>
              </a:rPr>
              <a:t>BREakthrough</a:t>
            </a:r>
            <a:r>
              <a:rPr lang="en-GB" sz="1400" b="1">
                <a:latin typeface="Calibri" panose="020F0502020204030204" pitchFamily="34" charset="0"/>
                <a:cs typeface="Calibri" panose="020F0502020204030204" pitchFamily="34" charset="0"/>
              </a:rPr>
              <a:t> Solutions for Adaptable Envelopes in building Refurbishments</a:t>
            </a:r>
          </a:p>
          <a:p>
            <a:pPr>
              <a:spcBef>
                <a:spcPts val="0"/>
              </a:spcBef>
              <a:spcAft>
                <a:spcPts val="400"/>
              </a:spcAft>
              <a:buNone/>
            </a:pPr>
            <a:r>
              <a:rPr lang="en-US" altLang="en-US" sz="1200">
                <a:solidFill>
                  <a:schemeClr val="tx1">
                    <a:lumMod val="75000"/>
                    <a:lumOff val="25000"/>
                  </a:schemeClr>
                </a:solidFill>
                <a:latin typeface="Calibri Light"/>
                <a:cs typeface="Calibri Light"/>
              </a:rPr>
              <a:t>2015-2019 |  </a:t>
            </a:r>
            <a:r>
              <a:rPr lang="en-GB" altLang="en-US" sz="1200">
                <a:solidFill>
                  <a:schemeClr val="tx1">
                    <a:lumMod val="75000"/>
                    <a:lumOff val="25000"/>
                  </a:schemeClr>
                </a:solidFill>
                <a:latin typeface="Calibri Light"/>
                <a:cs typeface="Calibri Light"/>
                <a:hlinkClick r:id="rId2"/>
              </a:rPr>
              <a:t>www.bresaer.eu</a:t>
            </a:r>
            <a:r>
              <a:rPr lang="en-GB" altLang="en-US" sz="1200">
                <a:solidFill>
                  <a:schemeClr val="tx1">
                    <a:lumMod val="75000"/>
                    <a:lumOff val="25000"/>
                  </a:schemeClr>
                </a:solidFill>
                <a:latin typeface="Calibri Light"/>
                <a:cs typeface="Calibri Light"/>
              </a:rPr>
              <a:t> | H2020-EeB-02-2014</a:t>
            </a:r>
            <a:endParaRPr lang="it-IT" altLang="en-US" sz="1200">
              <a:solidFill>
                <a:schemeClr val="tx1">
                  <a:lumMod val="75000"/>
                  <a:lumOff val="25000"/>
                </a:schemeClr>
              </a:solidFill>
              <a:latin typeface="Calibri Light"/>
              <a:cs typeface="Calibri Light"/>
            </a:endParaRPr>
          </a:p>
        </p:txBody>
      </p:sp>
      <p:pic>
        <p:nvPicPr>
          <p:cNvPr id="9" name="Picture 8">
            <a:extLst>
              <a:ext uri="{FF2B5EF4-FFF2-40B4-BE49-F238E27FC236}">
                <a16:creationId xmlns:a16="http://schemas.microsoft.com/office/drawing/2014/main" id="{96E2AB8B-9EBF-795A-A755-FF40E541A6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800" y="2456633"/>
            <a:ext cx="1507647" cy="1507647"/>
          </a:xfrm>
          <a:prstGeom prst="rect">
            <a:avLst/>
          </a:prstGeom>
        </p:spPr>
      </p:pic>
      <p:sp>
        <p:nvSpPr>
          <p:cNvPr id="15" name="TextBox 63">
            <a:extLst>
              <a:ext uri="{FF2B5EF4-FFF2-40B4-BE49-F238E27FC236}">
                <a16:creationId xmlns:a16="http://schemas.microsoft.com/office/drawing/2014/main" id="{48E71D59-43B0-20C5-EAEE-3C28EE274C1F}"/>
              </a:ext>
            </a:extLst>
          </p:cNvPr>
          <p:cNvSpPr txBox="1"/>
          <p:nvPr/>
        </p:nvSpPr>
        <p:spPr>
          <a:xfrm>
            <a:off x="8245279" y="3984685"/>
            <a:ext cx="3958389" cy="1439997"/>
          </a:xfrm>
          <a:prstGeom prst="rect">
            <a:avLst/>
          </a:prstGeom>
          <a:noFill/>
        </p:spPr>
        <p:txBody>
          <a:bodyPr wrap="square" rtlCol="0" anchor="ctr">
            <a:noAutofit/>
          </a:bodyPr>
          <a:lstStyle/>
          <a:p>
            <a:pPr>
              <a:lnSpc>
                <a:spcPct val="120000"/>
              </a:lnSpc>
            </a:pPr>
            <a:r>
              <a:rPr lang="en-GB" b="1">
                <a:solidFill>
                  <a:schemeClr val="tx2"/>
                </a:solidFill>
                <a:latin typeface="Lucida Console" panose="020B0609040504020204" pitchFamily="49" charset="0"/>
              </a:rPr>
              <a:t>3ENCULT</a:t>
            </a:r>
          </a:p>
          <a:p>
            <a:pPr>
              <a:lnSpc>
                <a:spcPct val="120000"/>
              </a:lnSpc>
            </a:pPr>
            <a:r>
              <a:rPr lang="en-GB" sz="1400" b="1">
                <a:latin typeface="Calibri" panose="020F0502020204030204" pitchFamily="34" charset="0"/>
                <a:cs typeface="Calibri" panose="020F0502020204030204" pitchFamily="34" charset="0"/>
              </a:rPr>
              <a:t>Efficient Energy for EU Cultural Heritage</a:t>
            </a:r>
          </a:p>
          <a:p>
            <a:pPr>
              <a:lnSpc>
                <a:spcPct val="120000"/>
              </a:lnSpc>
              <a:spcBef>
                <a:spcPts val="0"/>
              </a:spcBef>
              <a:spcAft>
                <a:spcPts val="400"/>
              </a:spcAft>
              <a:buNone/>
            </a:pPr>
            <a:r>
              <a:rPr lang="en-US" altLang="en-US" sz="1200">
                <a:solidFill>
                  <a:schemeClr val="tx1">
                    <a:lumMod val="75000"/>
                    <a:lumOff val="25000"/>
                  </a:schemeClr>
                </a:solidFill>
                <a:latin typeface="Calibri Light"/>
                <a:cs typeface="Calibri Light"/>
              </a:rPr>
              <a:t>2010-2014 | </a:t>
            </a:r>
            <a:r>
              <a:rPr lang="en-US" altLang="en-US" sz="1200">
                <a:solidFill>
                  <a:schemeClr val="tx1">
                    <a:lumMod val="75000"/>
                    <a:lumOff val="25000"/>
                  </a:schemeClr>
                </a:solidFill>
                <a:latin typeface="Calibri Light"/>
                <a:cs typeface="Calibri Light"/>
                <a:hlinkClick r:id="rId4"/>
              </a:rPr>
              <a:t>www.3encult.eu</a:t>
            </a:r>
            <a:r>
              <a:rPr lang="en-US" altLang="en-US" sz="1200">
                <a:solidFill>
                  <a:schemeClr val="tx1">
                    <a:lumMod val="75000"/>
                    <a:lumOff val="25000"/>
                  </a:schemeClr>
                </a:solidFill>
                <a:latin typeface="Calibri Light"/>
                <a:cs typeface="Calibri Light"/>
              </a:rPr>
              <a:t> | FP7-EeB.ENV.2010.3.2.4-1</a:t>
            </a:r>
          </a:p>
        </p:txBody>
      </p:sp>
      <p:pic>
        <p:nvPicPr>
          <p:cNvPr id="16" name="Picture 23">
            <a:extLst>
              <a:ext uri="{FF2B5EF4-FFF2-40B4-BE49-F238E27FC236}">
                <a16:creationId xmlns:a16="http://schemas.microsoft.com/office/drawing/2014/main" id="{68CD51C0-3DFB-41CB-6FC0-AA95CE1E55F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36431" y="3897969"/>
            <a:ext cx="1613431" cy="1613431"/>
          </a:xfrm>
          <a:prstGeom prst="rect">
            <a:avLst/>
          </a:prstGeom>
        </p:spPr>
      </p:pic>
      <p:sp>
        <p:nvSpPr>
          <p:cNvPr id="17" name="TextBox 58">
            <a:extLst>
              <a:ext uri="{FF2B5EF4-FFF2-40B4-BE49-F238E27FC236}">
                <a16:creationId xmlns:a16="http://schemas.microsoft.com/office/drawing/2014/main" id="{FF51F1B8-886C-0BA5-79B1-2D7D7AB57833}"/>
              </a:ext>
            </a:extLst>
          </p:cNvPr>
          <p:cNvSpPr txBox="1"/>
          <p:nvPr/>
        </p:nvSpPr>
        <p:spPr>
          <a:xfrm>
            <a:off x="2038761" y="4026329"/>
            <a:ext cx="4231441" cy="1439997"/>
          </a:xfrm>
          <a:prstGeom prst="rect">
            <a:avLst/>
          </a:prstGeom>
          <a:noFill/>
        </p:spPr>
        <p:txBody>
          <a:bodyPr wrap="square" rtlCol="0" anchor="ctr">
            <a:noAutofit/>
          </a:bodyPr>
          <a:lstStyle/>
          <a:p>
            <a:pPr>
              <a:lnSpc>
                <a:spcPct val="120000"/>
              </a:lnSpc>
            </a:pPr>
            <a:r>
              <a:rPr lang="en-GB" b="1">
                <a:solidFill>
                  <a:schemeClr val="tx2"/>
                </a:solidFill>
                <a:latin typeface="Lucida Console" panose="020B0609040504020204" pitchFamily="49" charset="0"/>
              </a:rPr>
              <a:t>DIRECTION</a:t>
            </a:r>
          </a:p>
          <a:p>
            <a:pPr>
              <a:lnSpc>
                <a:spcPct val="120000"/>
              </a:lnSpc>
            </a:pPr>
            <a:r>
              <a:rPr lang="en-GB" sz="1400" b="1">
                <a:latin typeface="Calibri" panose="020F0502020204030204" pitchFamily="34" charset="0"/>
                <a:cs typeface="Calibri" panose="020F0502020204030204" pitchFamily="34" charset="0"/>
              </a:rPr>
              <a:t>Demonstration at European Level of Innovative </a:t>
            </a:r>
          </a:p>
          <a:p>
            <a:pPr>
              <a:lnSpc>
                <a:spcPct val="120000"/>
              </a:lnSpc>
            </a:pPr>
            <a:r>
              <a:rPr lang="en-GB" sz="1400" b="1">
                <a:latin typeface="Calibri" panose="020F0502020204030204" pitchFamily="34" charset="0"/>
                <a:cs typeface="Calibri" panose="020F0502020204030204" pitchFamily="34" charset="0"/>
              </a:rPr>
              <a:t>and Replicable Effective Solutions for very Low </a:t>
            </a:r>
          </a:p>
          <a:p>
            <a:pPr>
              <a:lnSpc>
                <a:spcPct val="120000"/>
              </a:lnSpc>
            </a:pPr>
            <a:r>
              <a:rPr lang="en-GB" sz="1400" b="1">
                <a:latin typeface="Calibri" panose="020F0502020204030204" pitchFamily="34" charset="0"/>
                <a:cs typeface="Calibri" panose="020F0502020204030204" pitchFamily="34" charset="0"/>
              </a:rPr>
              <a:t>Energy new Buildings</a:t>
            </a:r>
          </a:p>
          <a:p>
            <a:pPr>
              <a:lnSpc>
                <a:spcPct val="120000"/>
              </a:lnSpc>
              <a:spcBef>
                <a:spcPts val="0"/>
              </a:spcBef>
              <a:spcAft>
                <a:spcPts val="400"/>
              </a:spcAft>
              <a:buNone/>
            </a:pPr>
            <a:r>
              <a:rPr lang="en-US" altLang="en-US" sz="1200">
                <a:solidFill>
                  <a:schemeClr val="tx1">
                    <a:lumMod val="75000"/>
                    <a:lumOff val="25000"/>
                  </a:schemeClr>
                </a:solidFill>
                <a:latin typeface="Calibri Light"/>
                <a:cs typeface="Calibri Light"/>
              </a:rPr>
              <a:t>2012-2015 | </a:t>
            </a:r>
            <a:r>
              <a:rPr lang="en-US" altLang="en-US" sz="1200">
                <a:solidFill>
                  <a:schemeClr val="tx1">
                    <a:lumMod val="75000"/>
                    <a:lumOff val="25000"/>
                  </a:schemeClr>
                </a:solidFill>
                <a:latin typeface="Calibri Light"/>
                <a:cs typeface="Calibri Light"/>
                <a:hlinkClick r:id="rId6"/>
              </a:rPr>
              <a:t>www.direction-fp7.eu</a:t>
            </a:r>
            <a:r>
              <a:rPr lang="en-US" altLang="en-US" sz="1200">
                <a:solidFill>
                  <a:schemeClr val="tx1">
                    <a:lumMod val="75000"/>
                    <a:lumOff val="25000"/>
                  </a:schemeClr>
                </a:solidFill>
                <a:latin typeface="Calibri Light"/>
                <a:cs typeface="Calibri Light"/>
              </a:rPr>
              <a:t> | FP7-EeB.ENERGY.2011.8.1-1</a:t>
            </a:r>
          </a:p>
        </p:txBody>
      </p:sp>
      <p:pic>
        <p:nvPicPr>
          <p:cNvPr id="18" name="Picture 15">
            <a:extLst>
              <a:ext uri="{FF2B5EF4-FFF2-40B4-BE49-F238E27FC236}">
                <a16:creationId xmlns:a16="http://schemas.microsoft.com/office/drawing/2014/main" id="{417E130E-BBD5-9602-4039-00B56C8EF7C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4968" y="3706913"/>
            <a:ext cx="1616014" cy="1616014"/>
          </a:xfrm>
          <a:prstGeom prst="rect">
            <a:avLst/>
          </a:prstGeom>
        </p:spPr>
      </p:pic>
      <p:sp>
        <p:nvSpPr>
          <p:cNvPr id="19" name="TextBox 56">
            <a:extLst>
              <a:ext uri="{FF2B5EF4-FFF2-40B4-BE49-F238E27FC236}">
                <a16:creationId xmlns:a16="http://schemas.microsoft.com/office/drawing/2014/main" id="{100F0FD6-CF18-98AE-F508-9D60A1313275}"/>
              </a:ext>
            </a:extLst>
          </p:cNvPr>
          <p:cNvSpPr txBox="1"/>
          <p:nvPr/>
        </p:nvSpPr>
        <p:spPr>
          <a:xfrm>
            <a:off x="8024511" y="2458560"/>
            <a:ext cx="3958389" cy="1439997"/>
          </a:xfrm>
          <a:prstGeom prst="rect">
            <a:avLst/>
          </a:prstGeom>
          <a:noFill/>
        </p:spPr>
        <p:txBody>
          <a:bodyPr wrap="square" rtlCol="0" anchor="ctr">
            <a:noAutofit/>
          </a:bodyPr>
          <a:lstStyle/>
          <a:p>
            <a:pPr>
              <a:lnSpc>
                <a:spcPct val="120000"/>
              </a:lnSpc>
            </a:pPr>
            <a:r>
              <a:rPr lang="en-GB" b="1" err="1">
                <a:solidFill>
                  <a:schemeClr val="tx2"/>
                </a:solidFill>
                <a:latin typeface="Lucida Console" panose="020B0609040504020204" pitchFamily="49" charset="0"/>
              </a:rPr>
              <a:t>MeeFS</a:t>
            </a:r>
            <a:endParaRPr lang="en-GB" b="1">
              <a:solidFill>
                <a:schemeClr val="tx2"/>
              </a:solidFill>
              <a:latin typeface="Lucida Console" panose="020B0609040504020204" pitchFamily="49" charset="0"/>
            </a:endParaRPr>
          </a:p>
          <a:p>
            <a:pPr>
              <a:lnSpc>
                <a:spcPct val="120000"/>
              </a:lnSpc>
            </a:pPr>
            <a:r>
              <a:rPr lang="en-GB" sz="1400" b="1">
                <a:latin typeface="Calibri" panose="020F0502020204030204" pitchFamily="34" charset="0"/>
                <a:cs typeface="Calibri" panose="020F0502020204030204" pitchFamily="34" charset="0"/>
              </a:rPr>
              <a:t>Multifunctional Energy Efficiency Façade System for Building Retrofitting</a:t>
            </a:r>
          </a:p>
          <a:p>
            <a:pPr>
              <a:lnSpc>
                <a:spcPct val="120000"/>
              </a:lnSpc>
              <a:spcAft>
                <a:spcPts val="400"/>
              </a:spcAft>
            </a:pPr>
            <a:r>
              <a:rPr lang="en-US" altLang="en-US" sz="1200">
                <a:solidFill>
                  <a:schemeClr val="tx1">
                    <a:lumMod val="75000"/>
                    <a:lumOff val="25000"/>
                  </a:schemeClr>
                </a:solidFill>
                <a:latin typeface="Calibri Light"/>
                <a:cs typeface="Calibri Light"/>
              </a:rPr>
              <a:t>2012-2016 | </a:t>
            </a:r>
            <a:r>
              <a:rPr lang="en-US" altLang="en-US" sz="1200">
                <a:solidFill>
                  <a:schemeClr val="tx1">
                    <a:lumMod val="75000"/>
                    <a:lumOff val="25000"/>
                  </a:schemeClr>
                </a:solidFill>
                <a:latin typeface="Calibri Light"/>
                <a:cs typeface="Calibri Light"/>
                <a:hlinkClick r:id="rId8"/>
              </a:rPr>
              <a:t>www.meefs-retrofitting.eu</a:t>
            </a:r>
            <a:r>
              <a:rPr lang="en-US" altLang="en-US" sz="1200">
                <a:solidFill>
                  <a:schemeClr val="tx1">
                    <a:lumMod val="75000"/>
                    <a:lumOff val="25000"/>
                  </a:schemeClr>
                </a:solidFill>
                <a:latin typeface="Calibri Light"/>
                <a:cs typeface="Calibri Light"/>
              </a:rPr>
              <a:t> | </a:t>
            </a:r>
            <a:br>
              <a:rPr lang="en-US" altLang="en-US" sz="1200">
                <a:solidFill>
                  <a:schemeClr val="tx1">
                    <a:lumMod val="75000"/>
                    <a:lumOff val="25000"/>
                  </a:schemeClr>
                </a:solidFill>
                <a:latin typeface="Calibri Light"/>
                <a:cs typeface="Calibri Light"/>
              </a:rPr>
            </a:br>
            <a:r>
              <a:rPr lang="en-US" altLang="en-US" sz="1200">
                <a:solidFill>
                  <a:schemeClr val="tx1">
                    <a:lumMod val="75000"/>
                    <a:lumOff val="25000"/>
                  </a:schemeClr>
                </a:solidFill>
                <a:latin typeface="Calibri Light"/>
                <a:cs typeface="Calibri Light"/>
              </a:rPr>
              <a:t>FP7-2011-NMP-ENV-ENERGY-ICT-EeB</a:t>
            </a:r>
          </a:p>
        </p:txBody>
      </p:sp>
      <p:pic>
        <p:nvPicPr>
          <p:cNvPr id="20" name="Picture 11">
            <a:extLst>
              <a:ext uri="{FF2B5EF4-FFF2-40B4-BE49-F238E27FC236}">
                <a16:creationId xmlns:a16="http://schemas.microsoft.com/office/drawing/2014/main" id="{DA909B9B-1537-0914-A329-394966DFEC1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5204" t="25345" r="11399" b="16123"/>
          <a:stretch/>
        </p:blipFill>
        <p:spPr>
          <a:xfrm>
            <a:off x="6227774" y="2664704"/>
            <a:ext cx="1613431" cy="1286661"/>
          </a:xfrm>
          <a:prstGeom prst="rect">
            <a:avLst/>
          </a:prstGeom>
        </p:spPr>
      </p:pic>
      <p:pic>
        <p:nvPicPr>
          <p:cNvPr id="25" name="Graphic 43" descr="Lavora da Wi-Fi di casa con riempimento a tinta unita">
            <a:extLst>
              <a:ext uri="{FF2B5EF4-FFF2-40B4-BE49-F238E27FC236}">
                <a16:creationId xmlns:a16="http://schemas.microsoft.com/office/drawing/2014/main" id="{287A40C8-54D2-6864-C7EE-0F72F6300EE3}"/>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1115505" y="385662"/>
            <a:ext cx="575012" cy="575012"/>
          </a:xfrm>
          <a:prstGeom prst="rect">
            <a:avLst/>
          </a:prstGeom>
        </p:spPr>
      </p:pic>
      <p:sp>
        <p:nvSpPr>
          <p:cNvPr id="5" name="Title 9">
            <a:extLst>
              <a:ext uri="{FF2B5EF4-FFF2-40B4-BE49-F238E27FC236}">
                <a16:creationId xmlns:a16="http://schemas.microsoft.com/office/drawing/2014/main" id="{E1101A11-EF57-0D09-FC99-B5600BE65AB8}"/>
              </a:ext>
            </a:extLst>
          </p:cNvPr>
          <p:cNvSpPr>
            <a:spLocks noGrp="1"/>
          </p:cNvSpPr>
          <p:nvPr>
            <p:ph type="title"/>
          </p:nvPr>
        </p:nvSpPr>
        <p:spPr>
          <a:xfrm>
            <a:off x="385369" y="598577"/>
            <a:ext cx="11153146" cy="1260000"/>
          </a:xfrm>
        </p:spPr>
        <p:txBody>
          <a:bodyPr>
            <a:normAutofit/>
          </a:bodyPr>
          <a:lstStyle/>
          <a:p>
            <a:pPr>
              <a:lnSpc>
                <a:spcPct val="120000"/>
              </a:lnSpc>
            </a:pPr>
            <a:r>
              <a:rPr lang="en-GB"/>
              <a:t>Energy efficiency – built environment</a:t>
            </a:r>
          </a:p>
        </p:txBody>
      </p:sp>
    </p:spTree>
    <p:extLst>
      <p:ext uri="{BB962C8B-B14F-4D97-AF65-F5344CB8AC3E}">
        <p14:creationId xmlns:p14="http://schemas.microsoft.com/office/powerpoint/2010/main" val="253958012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itle 9">
            <a:extLst>
              <a:ext uri="{FF2B5EF4-FFF2-40B4-BE49-F238E27FC236}">
                <a16:creationId xmlns:a16="http://schemas.microsoft.com/office/drawing/2014/main" id="{F854F03C-D6DE-B040-B057-B4B4F51264A1}"/>
              </a:ext>
            </a:extLst>
          </p:cNvPr>
          <p:cNvSpPr>
            <a:spLocks noGrp="1"/>
          </p:cNvSpPr>
          <p:nvPr>
            <p:ph type="title"/>
          </p:nvPr>
        </p:nvSpPr>
        <p:spPr>
          <a:xfrm>
            <a:off x="519427" y="136545"/>
            <a:ext cx="11153146" cy="1260000"/>
          </a:xfrm>
        </p:spPr>
        <p:txBody>
          <a:bodyPr>
            <a:normAutofit/>
          </a:bodyPr>
          <a:lstStyle/>
          <a:p>
            <a:pPr>
              <a:lnSpc>
                <a:spcPct val="120000"/>
              </a:lnSpc>
            </a:pPr>
            <a:r>
              <a:rPr lang="en-GB"/>
              <a:t>Energy efficiency - renewables</a:t>
            </a:r>
          </a:p>
        </p:txBody>
      </p:sp>
      <p:sp>
        <p:nvSpPr>
          <p:cNvPr id="22" name="TextBox 8">
            <a:extLst>
              <a:ext uri="{FF2B5EF4-FFF2-40B4-BE49-F238E27FC236}">
                <a16:creationId xmlns:a16="http://schemas.microsoft.com/office/drawing/2014/main" id="{D6D46670-0AB6-CE4B-B1DC-4892CDBD1D0C}"/>
              </a:ext>
            </a:extLst>
          </p:cNvPr>
          <p:cNvSpPr txBox="1"/>
          <p:nvPr/>
        </p:nvSpPr>
        <p:spPr>
          <a:xfrm>
            <a:off x="1906766" y="361278"/>
            <a:ext cx="4629665" cy="276999"/>
          </a:xfrm>
          <a:prstGeom prst="rect">
            <a:avLst/>
          </a:prstGeom>
          <a:noFill/>
        </p:spPr>
        <p:txBody>
          <a:bodyPr wrap="square" rtlCol="0">
            <a:spAutoFit/>
          </a:bodyPr>
          <a:lstStyle/>
          <a:p>
            <a:r>
              <a:rPr lang="en-GB" sz="1200">
                <a:latin typeface="Lucida Console" panose="020B0609040504020204" pitchFamily="49" charset="0"/>
              </a:rPr>
              <a:t>&gt;   REFERENCES</a:t>
            </a:r>
          </a:p>
        </p:txBody>
      </p:sp>
      <p:sp>
        <p:nvSpPr>
          <p:cNvPr id="23" name="Oval 18">
            <a:extLst>
              <a:ext uri="{FF2B5EF4-FFF2-40B4-BE49-F238E27FC236}">
                <a16:creationId xmlns:a16="http://schemas.microsoft.com/office/drawing/2014/main" id="{01EA60C1-396F-9144-8C30-555FC0AF552E}"/>
              </a:ext>
            </a:extLst>
          </p:cNvPr>
          <p:cNvSpPr/>
          <p:nvPr/>
        </p:nvSpPr>
        <p:spPr>
          <a:xfrm>
            <a:off x="10708584" y="-458813"/>
            <a:ext cx="1934833" cy="193483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67">
            <a:extLst>
              <a:ext uri="{FF2B5EF4-FFF2-40B4-BE49-F238E27FC236}">
                <a16:creationId xmlns:a16="http://schemas.microsoft.com/office/drawing/2014/main" id="{961D5B49-3150-1888-9242-A060F8B2CA67}"/>
              </a:ext>
            </a:extLst>
          </p:cNvPr>
          <p:cNvSpPr txBox="1"/>
          <p:nvPr/>
        </p:nvSpPr>
        <p:spPr>
          <a:xfrm>
            <a:off x="7778193" y="4605560"/>
            <a:ext cx="3958389" cy="1439997"/>
          </a:xfrm>
          <a:prstGeom prst="rect">
            <a:avLst/>
          </a:prstGeom>
          <a:noFill/>
        </p:spPr>
        <p:txBody>
          <a:bodyPr wrap="square" rtlCol="0" anchor="ctr">
            <a:noAutofit/>
          </a:bodyPr>
          <a:lstStyle/>
          <a:p>
            <a:pPr>
              <a:lnSpc>
                <a:spcPct val="120000"/>
              </a:lnSpc>
            </a:pPr>
            <a:r>
              <a:rPr lang="en-GB" b="1">
                <a:solidFill>
                  <a:schemeClr val="tx2"/>
                </a:solidFill>
                <a:latin typeface="Lucida Console" panose="020B0609040504020204" pitchFamily="49" charset="0"/>
              </a:rPr>
              <a:t>MERIDIONAL</a:t>
            </a:r>
            <a:endParaRPr lang="en-GB" sz="1400" b="1">
              <a:latin typeface="Calibri" panose="020F0502020204030204" pitchFamily="34" charset="0"/>
              <a:cs typeface="Calibri" panose="020F0502020204030204" pitchFamily="34" charset="0"/>
            </a:endParaRPr>
          </a:p>
          <a:p>
            <a:r>
              <a:rPr lang="it-IT" sz="1400" b="1" err="1">
                <a:latin typeface="Calibri" panose="020F0502020204030204" pitchFamily="34" charset="0"/>
                <a:cs typeface="Calibri" panose="020F0502020204030204" pitchFamily="34" charset="0"/>
              </a:rPr>
              <a:t>Multiscale</a:t>
            </a:r>
            <a:r>
              <a:rPr lang="it-IT" sz="1400" b="1">
                <a:latin typeface="Calibri" panose="020F0502020204030204" pitchFamily="34" charset="0"/>
                <a:cs typeface="Calibri" panose="020F0502020204030204" pitchFamily="34" charset="0"/>
              </a:rPr>
              <a:t> </a:t>
            </a:r>
            <a:r>
              <a:rPr lang="it-IT" sz="1400" b="1" err="1">
                <a:latin typeface="Calibri" panose="020F0502020204030204" pitchFamily="34" charset="0"/>
                <a:cs typeface="Calibri" panose="020F0502020204030204" pitchFamily="34" charset="0"/>
              </a:rPr>
              <a:t>modelling</a:t>
            </a:r>
            <a:r>
              <a:rPr lang="it-IT" sz="1400" b="1">
                <a:latin typeface="Calibri" panose="020F0502020204030204" pitchFamily="34" charset="0"/>
                <a:cs typeface="Calibri" panose="020F0502020204030204" pitchFamily="34" charset="0"/>
              </a:rPr>
              <a:t> for wind farm design, performance </a:t>
            </a:r>
            <a:r>
              <a:rPr lang="it-IT" sz="1400" b="1" err="1">
                <a:latin typeface="Calibri" panose="020F0502020204030204" pitchFamily="34" charset="0"/>
                <a:cs typeface="Calibri" panose="020F0502020204030204" pitchFamily="34" charset="0"/>
              </a:rPr>
              <a:t>assessment</a:t>
            </a:r>
            <a:r>
              <a:rPr lang="it-IT" sz="1400" b="1">
                <a:latin typeface="Calibri" panose="020F0502020204030204" pitchFamily="34" charset="0"/>
                <a:cs typeface="Calibri" panose="020F0502020204030204" pitchFamily="34" charset="0"/>
              </a:rPr>
              <a:t> and loading</a:t>
            </a:r>
            <a:r>
              <a:rPr lang="en-US" sz="1400" b="1">
                <a:latin typeface="Calibri" panose="020F0502020204030204" pitchFamily="34" charset="0"/>
                <a:cs typeface="Calibri" panose="020F0502020204030204" pitchFamily="34" charset="0"/>
              </a:rPr>
              <a:t> </a:t>
            </a:r>
            <a:br>
              <a:rPr lang="it-IT" sz="1400" b="1">
                <a:latin typeface="Calibri" panose="020F0502020204030204" pitchFamily="34" charset="0"/>
                <a:cs typeface="Calibri" panose="020F0502020204030204" pitchFamily="34" charset="0"/>
              </a:rPr>
            </a:br>
            <a:r>
              <a:rPr lang="en-US" altLang="en-US" sz="1200">
                <a:solidFill>
                  <a:schemeClr val="tx1">
                    <a:lumMod val="75000"/>
                    <a:lumOff val="25000"/>
                  </a:schemeClr>
                </a:solidFill>
                <a:latin typeface="Calibri Light"/>
                <a:cs typeface="Calibri Light"/>
              </a:rPr>
              <a:t>2022-2026  </a:t>
            </a:r>
            <a:r>
              <a:rPr lang="en-GB" altLang="en-US" sz="1200">
                <a:solidFill>
                  <a:schemeClr val="tx1">
                    <a:lumMod val="75000"/>
                    <a:lumOff val="25000"/>
                  </a:schemeClr>
                </a:solidFill>
                <a:latin typeface="Calibri Light"/>
                <a:cs typeface="Calibri Light"/>
              </a:rPr>
              <a:t>| </a:t>
            </a:r>
            <a:r>
              <a:rPr lang="en-GB" altLang="en-US" sz="1200">
                <a:solidFill>
                  <a:schemeClr val="tx1">
                    <a:lumMod val="75000"/>
                    <a:lumOff val="25000"/>
                  </a:schemeClr>
                </a:solidFill>
                <a:latin typeface="Calibri Light"/>
                <a:cs typeface="Calibri Light"/>
                <a:hlinkClick r:id="rId2"/>
              </a:rPr>
              <a:t>https://meridional.eu/</a:t>
            </a:r>
            <a:r>
              <a:rPr lang="en-GB" altLang="en-US" sz="1200">
                <a:solidFill>
                  <a:schemeClr val="tx1">
                    <a:lumMod val="75000"/>
                    <a:lumOff val="25000"/>
                  </a:schemeClr>
                </a:solidFill>
                <a:latin typeface="Calibri Light"/>
                <a:cs typeface="Calibri Light"/>
              </a:rPr>
              <a:t> | </a:t>
            </a:r>
            <a:r>
              <a:rPr lang="it-IT" sz="1200">
                <a:solidFill>
                  <a:schemeClr val="tx1">
                    <a:lumMod val="75000"/>
                    <a:lumOff val="25000"/>
                  </a:schemeClr>
                </a:solidFill>
                <a:latin typeface="Calibri Light"/>
                <a:cs typeface="Calibri Light"/>
              </a:rPr>
              <a:t>HORIZON-CL5-2021-D3-03-04</a:t>
            </a:r>
          </a:p>
        </p:txBody>
      </p:sp>
      <p:sp>
        <p:nvSpPr>
          <p:cNvPr id="7" name="TextBox 67">
            <a:extLst>
              <a:ext uri="{FF2B5EF4-FFF2-40B4-BE49-F238E27FC236}">
                <a16:creationId xmlns:a16="http://schemas.microsoft.com/office/drawing/2014/main" id="{0DE74825-EAAE-7FF1-AE5B-835EEA7EE0BB}"/>
              </a:ext>
            </a:extLst>
          </p:cNvPr>
          <p:cNvSpPr txBox="1"/>
          <p:nvPr/>
        </p:nvSpPr>
        <p:spPr>
          <a:xfrm>
            <a:off x="2234355" y="5244262"/>
            <a:ext cx="3958389" cy="1439997"/>
          </a:xfrm>
          <a:prstGeom prst="rect">
            <a:avLst/>
          </a:prstGeom>
          <a:noFill/>
        </p:spPr>
        <p:txBody>
          <a:bodyPr wrap="square" rtlCol="0" anchor="ctr">
            <a:noAutofit/>
          </a:bodyPr>
          <a:lstStyle/>
          <a:p>
            <a:pPr>
              <a:lnSpc>
                <a:spcPct val="120000"/>
              </a:lnSpc>
            </a:pPr>
            <a:r>
              <a:rPr lang="en-GB" b="1">
                <a:solidFill>
                  <a:schemeClr val="tx2"/>
                </a:solidFill>
                <a:latin typeface="Lucida Console" panose="020B0609040504020204" pitchFamily="49" charset="0"/>
              </a:rPr>
              <a:t>MOPO</a:t>
            </a:r>
            <a:endParaRPr lang="en-GB" sz="1400" b="1">
              <a:latin typeface="Calibri" panose="020F0502020204030204" pitchFamily="34" charset="0"/>
              <a:cs typeface="Calibri" panose="020F0502020204030204" pitchFamily="34" charset="0"/>
            </a:endParaRPr>
          </a:p>
          <a:p>
            <a:r>
              <a:rPr lang="it-IT" sz="1400" b="1">
                <a:latin typeface="Calibri" panose="020F0502020204030204" pitchFamily="34" charset="0"/>
                <a:cs typeface="Calibri" panose="020F0502020204030204" pitchFamily="34" charset="0"/>
              </a:rPr>
              <a:t>Comprehensive, fast, user-friendly and </a:t>
            </a:r>
            <a:r>
              <a:rPr lang="it-IT" sz="1400" b="1" err="1">
                <a:latin typeface="Calibri" panose="020F0502020204030204" pitchFamily="34" charset="0"/>
                <a:cs typeface="Calibri" panose="020F0502020204030204" pitchFamily="34" charset="0"/>
              </a:rPr>
              <a:t>thoroughly</a:t>
            </a:r>
            <a:r>
              <a:rPr lang="it-IT" sz="1400" b="1">
                <a:latin typeface="Calibri" panose="020F0502020204030204" pitchFamily="34" charset="0"/>
                <a:cs typeface="Calibri" panose="020F0502020204030204" pitchFamily="34" charset="0"/>
              </a:rPr>
              <a:t> </a:t>
            </a:r>
            <a:r>
              <a:rPr lang="it-IT" sz="1400" b="1" err="1">
                <a:latin typeface="Calibri" panose="020F0502020204030204" pitchFamily="34" charset="0"/>
                <a:cs typeface="Calibri" panose="020F0502020204030204" pitchFamily="34" charset="0"/>
              </a:rPr>
              <a:t>validated</a:t>
            </a:r>
            <a:r>
              <a:rPr lang="it-IT" sz="1400" b="1">
                <a:latin typeface="Calibri" panose="020F0502020204030204" pitchFamily="34" charset="0"/>
                <a:cs typeface="Calibri" panose="020F0502020204030204" pitchFamily="34" charset="0"/>
              </a:rPr>
              <a:t> open-source energy system planning framework</a:t>
            </a:r>
            <a:r>
              <a:rPr lang="en-US" sz="1400" b="1">
                <a:latin typeface="Calibri" panose="020F0502020204030204" pitchFamily="34" charset="0"/>
                <a:cs typeface="Calibri" panose="020F0502020204030204" pitchFamily="34" charset="0"/>
              </a:rPr>
              <a:t> </a:t>
            </a:r>
            <a:br>
              <a:rPr lang="it-IT" sz="1400" b="1">
                <a:latin typeface="Calibri" panose="020F0502020204030204" pitchFamily="34" charset="0"/>
                <a:cs typeface="Calibri" panose="020F0502020204030204" pitchFamily="34" charset="0"/>
              </a:rPr>
            </a:br>
            <a:r>
              <a:rPr lang="en-US" altLang="en-US" sz="1200">
                <a:solidFill>
                  <a:schemeClr val="tx1">
                    <a:lumMod val="75000"/>
                    <a:lumOff val="25000"/>
                  </a:schemeClr>
                </a:solidFill>
                <a:latin typeface="Calibri Light"/>
                <a:cs typeface="Calibri Light"/>
              </a:rPr>
              <a:t>2023-2026  </a:t>
            </a:r>
            <a:r>
              <a:rPr lang="en-GB" altLang="en-US" sz="1200">
                <a:solidFill>
                  <a:schemeClr val="tx1">
                    <a:lumMod val="75000"/>
                    <a:lumOff val="25000"/>
                  </a:schemeClr>
                </a:solidFill>
                <a:latin typeface="Calibri Light"/>
                <a:cs typeface="Calibri Light"/>
              </a:rPr>
              <a:t>| </a:t>
            </a:r>
            <a:r>
              <a:rPr lang="en-GB" altLang="en-US" sz="1200">
                <a:solidFill>
                  <a:schemeClr val="tx1">
                    <a:lumMod val="75000"/>
                    <a:lumOff val="25000"/>
                  </a:schemeClr>
                </a:solidFill>
                <a:latin typeface="Calibri Light"/>
                <a:cs typeface="Calibri Light"/>
                <a:hlinkClick r:id="rId3"/>
              </a:rPr>
              <a:t>https://www.tools-for-energy-system-modelling.org/</a:t>
            </a:r>
            <a:r>
              <a:rPr lang="en-GB" altLang="en-US" sz="1200">
                <a:solidFill>
                  <a:schemeClr val="tx1">
                    <a:lumMod val="75000"/>
                    <a:lumOff val="25000"/>
                  </a:schemeClr>
                </a:solidFill>
                <a:latin typeface="Calibri Light"/>
                <a:cs typeface="Calibri Light"/>
              </a:rPr>
              <a:t> | </a:t>
            </a:r>
            <a:r>
              <a:rPr lang="it-IT" sz="1200">
                <a:solidFill>
                  <a:schemeClr val="tx1">
                    <a:lumMod val="75000"/>
                    <a:lumOff val="25000"/>
                  </a:schemeClr>
                </a:solidFill>
                <a:latin typeface="Calibri Light"/>
                <a:cs typeface="Calibri Light"/>
              </a:rPr>
              <a:t>HORIZON-CL5-2021-D3-03-04</a:t>
            </a:r>
          </a:p>
        </p:txBody>
      </p:sp>
      <p:pic>
        <p:nvPicPr>
          <p:cNvPr id="9" name="Immagine 8">
            <a:extLst>
              <a:ext uri="{FF2B5EF4-FFF2-40B4-BE49-F238E27FC236}">
                <a16:creationId xmlns:a16="http://schemas.microsoft.com/office/drawing/2014/main" id="{3F7C12CC-AE67-03BE-14A1-5A759FEC89C1}"/>
              </a:ext>
            </a:extLst>
          </p:cNvPr>
          <p:cNvPicPr>
            <a:picLocks noChangeAspect="1"/>
          </p:cNvPicPr>
          <p:nvPr/>
        </p:nvPicPr>
        <p:blipFill>
          <a:blip r:embed="rId4"/>
          <a:stretch>
            <a:fillRect/>
          </a:stretch>
        </p:blipFill>
        <p:spPr>
          <a:xfrm>
            <a:off x="6430094" y="4781388"/>
            <a:ext cx="1094729" cy="1107761"/>
          </a:xfrm>
          <a:prstGeom prst="rect">
            <a:avLst/>
          </a:prstGeom>
        </p:spPr>
      </p:pic>
      <p:pic>
        <p:nvPicPr>
          <p:cNvPr id="13" name="Graphic 43" descr="Sostenibilità con riempimento a tinta unita">
            <a:extLst>
              <a:ext uri="{FF2B5EF4-FFF2-40B4-BE49-F238E27FC236}">
                <a16:creationId xmlns:a16="http://schemas.microsoft.com/office/drawing/2014/main" id="{7335E937-03CA-3434-0D6A-249B0896C1A4}"/>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1047507" y="310497"/>
            <a:ext cx="689075" cy="689075"/>
          </a:xfrm>
          <a:prstGeom prst="rect">
            <a:avLst/>
          </a:prstGeom>
        </p:spPr>
      </p:pic>
      <p:pic>
        <p:nvPicPr>
          <p:cNvPr id="3" name="Immagine 2" descr="Immagine che contiene schermata&#10;&#10;Descrizione generata automaticamente">
            <a:extLst>
              <a:ext uri="{FF2B5EF4-FFF2-40B4-BE49-F238E27FC236}">
                <a16:creationId xmlns:a16="http://schemas.microsoft.com/office/drawing/2014/main" id="{96AF75A3-BD4E-90EF-92BE-9AB4DFA98929}"/>
              </a:ext>
            </a:extLst>
          </p:cNvPr>
          <p:cNvPicPr>
            <a:picLocks noChangeAspect="1"/>
          </p:cNvPicPr>
          <p:nvPr/>
        </p:nvPicPr>
        <p:blipFill>
          <a:blip r:embed="rId7"/>
          <a:stretch>
            <a:fillRect/>
          </a:stretch>
        </p:blipFill>
        <p:spPr>
          <a:xfrm>
            <a:off x="835571" y="5413647"/>
            <a:ext cx="1245734" cy="1155025"/>
          </a:xfrm>
          <a:prstGeom prst="rect">
            <a:avLst/>
          </a:prstGeom>
        </p:spPr>
      </p:pic>
      <p:sp>
        <p:nvSpPr>
          <p:cNvPr id="2" name="TextBox 67">
            <a:extLst>
              <a:ext uri="{FF2B5EF4-FFF2-40B4-BE49-F238E27FC236}">
                <a16:creationId xmlns:a16="http://schemas.microsoft.com/office/drawing/2014/main" id="{2D68923F-26D2-6AF8-0574-594B52544FF7}"/>
              </a:ext>
            </a:extLst>
          </p:cNvPr>
          <p:cNvSpPr txBox="1"/>
          <p:nvPr/>
        </p:nvSpPr>
        <p:spPr>
          <a:xfrm>
            <a:off x="2234339" y="3885562"/>
            <a:ext cx="3197881" cy="1439997"/>
          </a:xfrm>
          <a:prstGeom prst="rect">
            <a:avLst/>
          </a:prstGeom>
          <a:noFill/>
        </p:spPr>
        <p:txBody>
          <a:bodyPr wrap="square" rtlCol="0" anchor="ctr">
            <a:noAutofit/>
          </a:bodyPr>
          <a:lstStyle/>
          <a:p>
            <a:pPr>
              <a:lnSpc>
                <a:spcPct val="120000"/>
              </a:lnSpc>
            </a:pPr>
            <a:r>
              <a:rPr lang="en-GB" b="1">
                <a:solidFill>
                  <a:schemeClr val="tx2"/>
                </a:solidFill>
                <a:latin typeface="Lucida Console" panose="020B0609040504020204" pitchFamily="49" charset="0"/>
              </a:rPr>
              <a:t>CRETE VALLEY</a:t>
            </a:r>
            <a:endParaRPr lang="en-GB" sz="1400" b="1">
              <a:latin typeface="Calibri" panose="020F0502020204030204" pitchFamily="34" charset="0"/>
              <a:cs typeface="Calibri" panose="020F0502020204030204" pitchFamily="34" charset="0"/>
            </a:endParaRPr>
          </a:p>
          <a:p>
            <a:r>
              <a:rPr lang="it-IT" sz="1400" b="1">
                <a:latin typeface="Calibri" panose="020F0502020204030204" pitchFamily="34" charset="0"/>
                <a:cs typeface="Calibri" panose="020F0502020204030204" pitchFamily="34" charset="0"/>
              </a:rPr>
              <a:t>Crete </a:t>
            </a:r>
            <a:r>
              <a:rPr lang="it-IT" sz="1400" b="1" err="1">
                <a:latin typeface="Calibri" panose="020F0502020204030204" pitchFamily="34" charset="0"/>
                <a:cs typeface="Calibri" panose="020F0502020204030204" pitchFamily="34" charset="0"/>
              </a:rPr>
              <a:t>Renewable</a:t>
            </a:r>
            <a:r>
              <a:rPr lang="it-IT" sz="1400" b="1">
                <a:latin typeface="Calibri" panose="020F0502020204030204" pitchFamily="34" charset="0"/>
                <a:cs typeface="Calibri" panose="020F0502020204030204" pitchFamily="34" charset="0"/>
              </a:rPr>
              <a:t> Energy Valley</a:t>
            </a:r>
            <a:br>
              <a:rPr lang="it-IT" sz="1400" b="1">
                <a:latin typeface="Calibri" panose="020F0502020204030204" pitchFamily="34" charset="0"/>
                <a:cs typeface="Calibri" panose="020F0502020204030204" pitchFamily="34" charset="0"/>
              </a:rPr>
            </a:br>
            <a:r>
              <a:rPr lang="en-US" altLang="en-US" sz="1200">
                <a:solidFill>
                  <a:schemeClr val="tx1">
                    <a:lumMod val="75000"/>
                    <a:lumOff val="25000"/>
                  </a:schemeClr>
                </a:solidFill>
                <a:cs typeface="Calibri Light"/>
              </a:rPr>
              <a:t>2023-2028 </a:t>
            </a:r>
            <a:r>
              <a:rPr lang="en-GB" altLang="en-US" sz="1200">
                <a:solidFill>
                  <a:schemeClr val="tx1">
                    <a:lumMod val="75000"/>
                    <a:lumOff val="25000"/>
                  </a:schemeClr>
                </a:solidFill>
                <a:cs typeface="Calibri Light"/>
              </a:rPr>
              <a:t>| </a:t>
            </a:r>
            <a:r>
              <a:rPr lang="en-US" sz="1200" u="sng">
                <a:solidFill>
                  <a:srgbClr val="0563C1"/>
                </a:solidFill>
                <a:effectLst/>
                <a:ea typeface="Calibri" panose="020F0502020204030204" pitchFamily="34" charset="0"/>
                <a:hlinkClick r:id="rId8"/>
              </a:rPr>
              <a:t>https://cretevalley.eu</a:t>
            </a:r>
            <a:r>
              <a:rPr lang="en-US" altLang="en-US" sz="1200">
                <a:solidFill>
                  <a:schemeClr val="tx1">
                    <a:lumMod val="75000"/>
                    <a:lumOff val="25000"/>
                  </a:schemeClr>
                </a:solidFill>
                <a:cs typeface="Calibri Light"/>
              </a:rPr>
              <a:t> </a:t>
            </a:r>
            <a:r>
              <a:rPr lang="en-GB" altLang="en-US" sz="1800">
                <a:solidFill>
                  <a:schemeClr val="tx1">
                    <a:lumMod val="75000"/>
                    <a:lumOff val="25000"/>
                  </a:schemeClr>
                </a:solidFill>
                <a:latin typeface="Calibri Light"/>
                <a:cs typeface="Calibri Light"/>
              </a:rPr>
              <a:t>| </a:t>
            </a:r>
            <a:r>
              <a:rPr lang="en-US" sz="1800">
                <a:effectLst/>
                <a:latin typeface="Calibri" panose="020F0502020204030204" pitchFamily="34" charset="0"/>
                <a:ea typeface="Calibri" panose="020F0502020204030204" pitchFamily="34" charset="0"/>
              </a:rPr>
              <a:t> </a:t>
            </a:r>
            <a:r>
              <a:rPr lang="en-US" sz="1200">
                <a:solidFill>
                  <a:schemeClr val="tx1">
                    <a:lumMod val="75000"/>
                    <a:lumOff val="25000"/>
                  </a:schemeClr>
                </a:solidFill>
                <a:latin typeface="Calibri Light"/>
                <a:cs typeface="Calibri Light"/>
              </a:rPr>
              <a:t>HORIZON-CL5-2023-D3-01-01</a:t>
            </a:r>
            <a:r>
              <a:rPr lang="it-IT" sz="1200">
                <a:solidFill>
                  <a:schemeClr val="tx1">
                    <a:lumMod val="75000"/>
                    <a:lumOff val="25000"/>
                  </a:schemeClr>
                </a:solidFill>
                <a:latin typeface="Calibri Light"/>
                <a:cs typeface="Calibri Light"/>
              </a:rPr>
              <a:t> </a:t>
            </a:r>
          </a:p>
        </p:txBody>
      </p:sp>
      <p:sp>
        <p:nvSpPr>
          <p:cNvPr id="6" name="TextBox 67">
            <a:extLst>
              <a:ext uri="{FF2B5EF4-FFF2-40B4-BE49-F238E27FC236}">
                <a16:creationId xmlns:a16="http://schemas.microsoft.com/office/drawing/2014/main" id="{5089A37C-F926-3956-07D7-6A8D9DC35FDF}"/>
              </a:ext>
            </a:extLst>
          </p:cNvPr>
          <p:cNvSpPr txBox="1"/>
          <p:nvPr/>
        </p:nvSpPr>
        <p:spPr>
          <a:xfrm>
            <a:off x="8034230" y="1362143"/>
            <a:ext cx="3197881" cy="1439997"/>
          </a:xfrm>
          <a:prstGeom prst="rect">
            <a:avLst/>
          </a:prstGeom>
          <a:noFill/>
        </p:spPr>
        <p:txBody>
          <a:bodyPr wrap="square" rtlCol="0" anchor="ctr">
            <a:noAutofit/>
          </a:bodyPr>
          <a:lstStyle/>
          <a:p>
            <a:pPr>
              <a:lnSpc>
                <a:spcPct val="120000"/>
              </a:lnSpc>
            </a:pPr>
            <a:r>
              <a:rPr lang="en-GB" b="1">
                <a:solidFill>
                  <a:schemeClr val="tx2"/>
                </a:solidFill>
                <a:latin typeface="Lucida Console" panose="020B0609040504020204" pitchFamily="49" charset="0"/>
              </a:rPr>
              <a:t>TAILWIND </a:t>
            </a:r>
          </a:p>
          <a:p>
            <a:pPr>
              <a:lnSpc>
                <a:spcPct val="120000"/>
              </a:lnSpc>
            </a:pPr>
            <a:r>
              <a:rPr lang="en-US" sz="1400" b="1">
                <a:latin typeface="Calibri" panose="020F0502020204030204" pitchFamily="34" charset="0"/>
                <a:cs typeface="Calibri" panose="020F0502020204030204" pitchFamily="34" charset="0"/>
              </a:rPr>
              <a:t>Sustainable station-keeping systems for floating wind</a:t>
            </a:r>
            <a:br>
              <a:rPr lang="it-IT" sz="1400" b="1">
                <a:latin typeface="Calibri" panose="020F0502020204030204" pitchFamily="34" charset="0"/>
                <a:cs typeface="Calibri" panose="020F0502020204030204" pitchFamily="34" charset="0"/>
              </a:rPr>
            </a:br>
            <a:r>
              <a:rPr lang="en-US" altLang="en-US" sz="1200">
                <a:solidFill>
                  <a:schemeClr val="tx1">
                    <a:lumMod val="75000"/>
                    <a:lumOff val="25000"/>
                  </a:schemeClr>
                </a:solidFill>
                <a:latin typeface="Calibri Light"/>
                <a:cs typeface="Calibri Light"/>
              </a:rPr>
              <a:t>2024-2027 </a:t>
            </a:r>
            <a:r>
              <a:rPr lang="en-GB" altLang="en-US" sz="1200">
                <a:solidFill>
                  <a:schemeClr val="tx1">
                    <a:lumMod val="75000"/>
                    <a:lumOff val="25000"/>
                  </a:schemeClr>
                </a:solidFill>
                <a:latin typeface="Calibri Light"/>
                <a:cs typeface="Calibri Light"/>
              </a:rPr>
              <a:t>| </a:t>
            </a:r>
            <a:r>
              <a:rPr lang="en-US" sz="1200">
                <a:solidFill>
                  <a:schemeClr val="tx1">
                    <a:lumMod val="75000"/>
                    <a:lumOff val="25000"/>
                  </a:schemeClr>
                </a:solidFill>
                <a:latin typeface="Calibri Light"/>
                <a:cs typeface="Calibri Light"/>
              </a:rPr>
              <a:t>HORIZON-CL5-2023-D3-01-05</a:t>
            </a:r>
            <a:r>
              <a:rPr lang="it-IT" sz="1200">
                <a:solidFill>
                  <a:schemeClr val="tx1">
                    <a:lumMod val="75000"/>
                    <a:lumOff val="25000"/>
                  </a:schemeClr>
                </a:solidFill>
                <a:latin typeface="Calibri Light"/>
                <a:cs typeface="Calibri Light"/>
              </a:rPr>
              <a:t> </a:t>
            </a:r>
          </a:p>
        </p:txBody>
      </p:sp>
      <p:sp>
        <p:nvSpPr>
          <p:cNvPr id="14" name="TextBox 67">
            <a:extLst>
              <a:ext uri="{FF2B5EF4-FFF2-40B4-BE49-F238E27FC236}">
                <a16:creationId xmlns:a16="http://schemas.microsoft.com/office/drawing/2014/main" id="{6B0DEAEC-825A-D436-F34A-2223B7F6C644}"/>
              </a:ext>
            </a:extLst>
          </p:cNvPr>
          <p:cNvSpPr txBox="1"/>
          <p:nvPr/>
        </p:nvSpPr>
        <p:spPr>
          <a:xfrm>
            <a:off x="2234339" y="2631220"/>
            <a:ext cx="3197881" cy="1439997"/>
          </a:xfrm>
          <a:prstGeom prst="rect">
            <a:avLst/>
          </a:prstGeom>
          <a:noFill/>
        </p:spPr>
        <p:txBody>
          <a:bodyPr wrap="square" rtlCol="0" anchor="ctr">
            <a:noAutofit/>
          </a:bodyPr>
          <a:lstStyle/>
          <a:p>
            <a:pPr>
              <a:lnSpc>
                <a:spcPct val="120000"/>
              </a:lnSpc>
            </a:pPr>
            <a:r>
              <a:rPr lang="en-GB" b="1">
                <a:solidFill>
                  <a:schemeClr val="tx2"/>
                </a:solidFill>
                <a:latin typeface="Lucida Console" panose="020B0609040504020204" pitchFamily="49" charset="0"/>
              </a:rPr>
              <a:t>AIR4NRG </a:t>
            </a:r>
          </a:p>
          <a:p>
            <a:pPr>
              <a:lnSpc>
                <a:spcPct val="120000"/>
              </a:lnSpc>
            </a:pPr>
            <a:r>
              <a:rPr lang="en-US" sz="1400" b="1">
                <a:latin typeface="Calibri" panose="020F0502020204030204" pitchFamily="34" charset="0"/>
                <a:cs typeface="Calibri" panose="020F0502020204030204" pitchFamily="34" charset="0"/>
              </a:rPr>
              <a:t>Air isothermal compression technology for long term energy storage</a:t>
            </a:r>
            <a:br>
              <a:rPr lang="it-IT" sz="1400" b="1">
                <a:latin typeface="Calibri" panose="020F0502020204030204" pitchFamily="34" charset="0"/>
                <a:cs typeface="Calibri" panose="020F0502020204030204" pitchFamily="34" charset="0"/>
              </a:rPr>
            </a:br>
            <a:r>
              <a:rPr lang="en-US" altLang="en-US" sz="1200">
                <a:solidFill>
                  <a:schemeClr val="tx1">
                    <a:lumMod val="75000"/>
                    <a:lumOff val="25000"/>
                  </a:schemeClr>
                </a:solidFill>
                <a:latin typeface="Calibri Light"/>
                <a:cs typeface="Calibri Light"/>
              </a:rPr>
              <a:t>2024-2026 </a:t>
            </a:r>
            <a:r>
              <a:rPr lang="en-GB" altLang="en-US" sz="1200">
                <a:solidFill>
                  <a:schemeClr val="tx1">
                    <a:lumMod val="75000"/>
                    <a:lumOff val="25000"/>
                  </a:schemeClr>
                </a:solidFill>
                <a:latin typeface="Calibri Light"/>
                <a:cs typeface="Calibri Light"/>
              </a:rPr>
              <a:t>| </a:t>
            </a:r>
            <a:r>
              <a:rPr lang="en-US" sz="1200" u="sng">
                <a:solidFill>
                  <a:srgbClr val="0563C1"/>
                </a:solidFill>
                <a:effectLst/>
                <a:latin typeface="Calibri" panose="020F0502020204030204" pitchFamily="34" charset="0"/>
                <a:ea typeface="Calibri" panose="020F0502020204030204" pitchFamily="34" charset="0"/>
                <a:hlinkClick r:id="rId9"/>
              </a:rPr>
              <a:t>https://air4nrg.eu</a:t>
            </a:r>
            <a:r>
              <a:rPr lang="en-US" sz="1200">
                <a:effectLst/>
                <a:latin typeface="Calibri" panose="020F0502020204030204" pitchFamily="34" charset="0"/>
                <a:ea typeface="Calibri" panose="020F0502020204030204" pitchFamily="34" charset="0"/>
              </a:rPr>
              <a:t> </a:t>
            </a:r>
            <a:r>
              <a:rPr lang="en-GB" altLang="en-US" sz="1200">
                <a:solidFill>
                  <a:schemeClr val="tx1">
                    <a:lumMod val="75000"/>
                    <a:lumOff val="25000"/>
                  </a:schemeClr>
                </a:solidFill>
                <a:latin typeface="Calibri Light"/>
                <a:cs typeface="Calibri Light"/>
              </a:rPr>
              <a:t>| </a:t>
            </a:r>
            <a:r>
              <a:rPr lang="en-US" sz="1200">
                <a:solidFill>
                  <a:schemeClr val="tx1">
                    <a:lumMod val="75000"/>
                    <a:lumOff val="25000"/>
                  </a:schemeClr>
                </a:solidFill>
                <a:latin typeface="Calibri Light"/>
                <a:cs typeface="Calibri Light"/>
              </a:rPr>
              <a:t>HORIZON-CL5-2023-D3-01-13</a:t>
            </a:r>
            <a:r>
              <a:rPr lang="it-IT" sz="1200">
                <a:solidFill>
                  <a:schemeClr val="tx1">
                    <a:lumMod val="75000"/>
                    <a:lumOff val="25000"/>
                  </a:schemeClr>
                </a:solidFill>
                <a:latin typeface="Calibri Light"/>
                <a:cs typeface="Calibri Light"/>
              </a:rPr>
              <a:t> </a:t>
            </a:r>
          </a:p>
        </p:txBody>
      </p:sp>
      <p:sp>
        <p:nvSpPr>
          <p:cNvPr id="15" name="TextBox 67">
            <a:extLst>
              <a:ext uri="{FF2B5EF4-FFF2-40B4-BE49-F238E27FC236}">
                <a16:creationId xmlns:a16="http://schemas.microsoft.com/office/drawing/2014/main" id="{248411C6-65E8-75CF-488A-F68331EC0D8D}"/>
              </a:ext>
            </a:extLst>
          </p:cNvPr>
          <p:cNvSpPr txBox="1"/>
          <p:nvPr/>
        </p:nvSpPr>
        <p:spPr>
          <a:xfrm>
            <a:off x="7965333" y="2802140"/>
            <a:ext cx="3197881" cy="1439997"/>
          </a:xfrm>
          <a:prstGeom prst="rect">
            <a:avLst/>
          </a:prstGeom>
          <a:noFill/>
        </p:spPr>
        <p:txBody>
          <a:bodyPr wrap="square" rtlCol="0" anchor="ctr">
            <a:noAutofit/>
          </a:bodyPr>
          <a:lstStyle/>
          <a:p>
            <a:pPr>
              <a:lnSpc>
                <a:spcPct val="120000"/>
              </a:lnSpc>
            </a:pPr>
            <a:r>
              <a:rPr lang="en-GB" b="1">
                <a:solidFill>
                  <a:schemeClr val="tx2"/>
                </a:solidFill>
                <a:latin typeface="Lucida Console" panose="020B0609040504020204" pitchFamily="49" charset="0"/>
              </a:rPr>
              <a:t>SUDOCO </a:t>
            </a:r>
          </a:p>
          <a:p>
            <a:pPr>
              <a:lnSpc>
                <a:spcPct val="120000"/>
              </a:lnSpc>
            </a:pPr>
            <a:r>
              <a:rPr lang="en-US" sz="1400" b="1">
                <a:latin typeface="Calibri" panose="020F0502020204030204" pitchFamily="34" charset="0"/>
                <a:cs typeface="Calibri" panose="020F0502020204030204" pitchFamily="34" charset="0"/>
              </a:rPr>
              <a:t>Sustainable resilient data-enabled offshore wind farm and control co-design</a:t>
            </a:r>
            <a:br>
              <a:rPr lang="it-IT" sz="1400" b="1">
                <a:latin typeface="Calibri" panose="020F0502020204030204" pitchFamily="34" charset="0"/>
                <a:cs typeface="Calibri" panose="020F0502020204030204" pitchFamily="34" charset="0"/>
              </a:rPr>
            </a:br>
            <a:r>
              <a:rPr lang="en-US" altLang="en-US" sz="1200">
                <a:solidFill>
                  <a:schemeClr val="tx1">
                    <a:lumMod val="75000"/>
                    <a:lumOff val="25000"/>
                  </a:schemeClr>
                </a:solidFill>
                <a:latin typeface="Calibri Light"/>
                <a:cs typeface="Calibri Light"/>
              </a:rPr>
              <a:t>2023-2027 </a:t>
            </a:r>
            <a:r>
              <a:rPr lang="en-GB" altLang="en-US" sz="1200">
                <a:solidFill>
                  <a:schemeClr val="tx1">
                    <a:lumMod val="75000"/>
                    <a:lumOff val="25000"/>
                  </a:schemeClr>
                </a:solidFill>
                <a:latin typeface="Calibri Light"/>
                <a:cs typeface="Calibri Light"/>
              </a:rPr>
              <a:t>| </a:t>
            </a:r>
            <a:r>
              <a:rPr lang="en-US" sz="1200">
                <a:solidFill>
                  <a:schemeClr val="tx1">
                    <a:lumMod val="75000"/>
                    <a:lumOff val="25000"/>
                  </a:schemeClr>
                </a:solidFill>
                <a:latin typeface="Calibri Light"/>
                <a:cs typeface="Calibri Light"/>
              </a:rPr>
              <a:t>HORIZON-CL5-2022-D3-03-04</a:t>
            </a:r>
            <a:r>
              <a:rPr lang="it-IT" sz="1200">
                <a:solidFill>
                  <a:schemeClr val="tx1">
                    <a:lumMod val="75000"/>
                    <a:lumOff val="25000"/>
                  </a:schemeClr>
                </a:solidFill>
                <a:latin typeface="Calibri Light"/>
                <a:cs typeface="Calibri Light"/>
              </a:rPr>
              <a:t> </a:t>
            </a:r>
          </a:p>
        </p:txBody>
      </p:sp>
      <p:pic>
        <p:nvPicPr>
          <p:cNvPr id="8" name="Immagine 7" descr="Immagine che contiene Elementi grafici, schermata, Carattere, orologio&#10;&#10;Descrizione generata automaticamente">
            <a:extLst>
              <a:ext uri="{FF2B5EF4-FFF2-40B4-BE49-F238E27FC236}">
                <a16:creationId xmlns:a16="http://schemas.microsoft.com/office/drawing/2014/main" id="{78335644-5739-9D3C-C20C-8B84F6670357}"/>
              </a:ext>
            </a:extLst>
          </p:cNvPr>
          <p:cNvPicPr>
            <a:picLocks noChangeAspect="1"/>
          </p:cNvPicPr>
          <p:nvPr/>
        </p:nvPicPr>
        <p:blipFill>
          <a:blip r:embed="rId10"/>
          <a:stretch>
            <a:fillRect/>
          </a:stretch>
        </p:blipFill>
        <p:spPr>
          <a:xfrm>
            <a:off x="342901" y="4158315"/>
            <a:ext cx="1841500" cy="895865"/>
          </a:xfrm>
          <a:prstGeom prst="rect">
            <a:avLst/>
          </a:prstGeom>
        </p:spPr>
      </p:pic>
      <p:pic>
        <p:nvPicPr>
          <p:cNvPr id="1026" name="Picture 2">
            <a:extLst>
              <a:ext uri="{FF2B5EF4-FFF2-40B4-BE49-F238E27FC236}">
                <a16:creationId xmlns:a16="http://schemas.microsoft.com/office/drawing/2014/main" id="{95A8CA66-8438-D720-8B8C-3CFB73B8D4C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69298" y="3086824"/>
            <a:ext cx="996105" cy="996105"/>
          </a:xfrm>
          <a:prstGeom prst="rect">
            <a:avLst/>
          </a:prstGeom>
          <a:noFill/>
          <a:extLst>
            <a:ext uri="{909E8E84-426E-40DD-AFC4-6F175D3DCCD1}">
              <a14:hiddenFill xmlns:a14="http://schemas.microsoft.com/office/drawing/2010/main">
                <a:solidFill>
                  <a:srgbClr val="FFFFFF"/>
                </a:solidFill>
              </a14:hiddenFill>
            </a:ext>
          </a:extLst>
        </p:spPr>
      </p:pic>
      <p:pic>
        <p:nvPicPr>
          <p:cNvPr id="10" name="Immagine 9" descr="Immagine che contiene nero, oscurità&#10;&#10;Descrizione generata automaticamente">
            <a:extLst>
              <a:ext uri="{FF2B5EF4-FFF2-40B4-BE49-F238E27FC236}">
                <a16:creationId xmlns:a16="http://schemas.microsoft.com/office/drawing/2014/main" id="{B8BA9684-26BA-3308-429F-F753E04828B1}"/>
              </a:ext>
            </a:extLst>
          </p:cNvPr>
          <p:cNvPicPr>
            <a:picLocks noChangeAspect="1"/>
          </p:cNvPicPr>
          <p:nvPr/>
        </p:nvPicPr>
        <p:blipFill>
          <a:blip r:embed="rId12"/>
          <a:stretch>
            <a:fillRect/>
          </a:stretch>
        </p:blipFill>
        <p:spPr>
          <a:xfrm>
            <a:off x="938304" y="2968630"/>
            <a:ext cx="939800" cy="765175"/>
          </a:xfrm>
          <a:prstGeom prst="rect">
            <a:avLst/>
          </a:prstGeom>
        </p:spPr>
      </p:pic>
      <p:pic>
        <p:nvPicPr>
          <p:cNvPr id="12" name="Immagine 11" descr="Immagine che contiene Carattere, testo, Elementi grafici, schermata&#10;&#10;Descrizione generata automaticamente">
            <a:extLst>
              <a:ext uri="{FF2B5EF4-FFF2-40B4-BE49-F238E27FC236}">
                <a16:creationId xmlns:a16="http://schemas.microsoft.com/office/drawing/2014/main" id="{C36698B3-3E84-D257-4623-57743B735C9D}"/>
              </a:ext>
            </a:extLst>
          </p:cNvPr>
          <p:cNvPicPr>
            <a:picLocks noChangeAspect="1"/>
          </p:cNvPicPr>
          <p:nvPr/>
        </p:nvPicPr>
        <p:blipFill>
          <a:blip r:embed="rId13"/>
          <a:stretch>
            <a:fillRect/>
          </a:stretch>
        </p:blipFill>
        <p:spPr>
          <a:xfrm>
            <a:off x="6040329" y="1630488"/>
            <a:ext cx="1925004" cy="489754"/>
          </a:xfrm>
          <a:prstGeom prst="rect">
            <a:avLst/>
          </a:prstGeom>
        </p:spPr>
      </p:pic>
      <p:sp>
        <p:nvSpPr>
          <p:cNvPr id="4" name="TextBox 67">
            <a:extLst>
              <a:ext uri="{FF2B5EF4-FFF2-40B4-BE49-F238E27FC236}">
                <a16:creationId xmlns:a16="http://schemas.microsoft.com/office/drawing/2014/main" id="{B2D8ADFB-FC92-5A56-84AF-C42A2FA533F6}"/>
              </a:ext>
            </a:extLst>
          </p:cNvPr>
          <p:cNvSpPr txBox="1"/>
          <p:nvPr/>
        </p:nvSpPr>
        <p:spPr>
          <a:xfrm>
            <a:off x="2274368" y="1317150"/>
            <a:ext cx="3643832" cy="1439997"/>
          </a:xfrm>
          <a:prstGeom prst="rect">
            <a:avLst/>
          </a:prstGeom>
          <a:noFill/>
        </p:spPr>
        <p:txBody>
          <a:bodyPr wrap="square" rtlCol="0" anchor="ctr">
            <a:noAutofit/>
          </a:bodyPr>
          <a:lstStyle/>
          <a:p>
            <a:pPr>
              <a:lnSpc>
                <a:spcPct val="120000"/>
              </a:lnSpc>
            </a:pPr>
            <a:r>
              <a:rPr lang="en-GB" b="1">
                <a:solidFill>
                  <a:schemeClr val="tx2"/>
                </a:solidFill>
                <a:latin typeface="Lucida Console" panose="020B0609040504020204" pitchFamily="49" charset="0"/>
              </a:rPr>
              <a:t>DTWO </a:t>
            </a:r>
          </a:p>
          <a:p>
            <a:pPr>
              <a:lnSpc>
                <a:spcPct val="120000"/>
              </a:lnSpc>
            </a:pPr>
            <a:r>
              <a:rPr lang="en-US" sz="1400" b="1">
                <a:latin typeface="Calibri" panose="020F0502020204030204" pitchFamily="34" charset="0"/>
                <a:cs typeface="Calibri" panose="020F0502020204030204" pitchFamily="34" charset="0"/>
              </a:rPr>
              <a:t>Federated Digital Twins for Wind-Offshore</a:t>
            </a:r>
            <a:br>
              <a:rPr lang="it-IT" sz="1400" b="1">
                <a:latin typeface="Calibri" panose="020F0502020204030204" pitchFamily="34" charset="0"/>
                <a:cs typeface="Calibri" panose="020F0502020204030204" pitchFamily="34" charset="0"/>
              </a:rPr>
            </a:br>
            <a:r>
              <a:rPr lang="en-US" altLang="en-US" sz="1200">
                <a:solidFill>
                  <a:schemeClr val="tx1">
                    <a:lumMod val="75000"/>
                    <a:lumOff val="25000"/>
                  </a:schemeClr>
                </a:solidFill>
                <a:latin typeface="Calibri Light"/>
                <a:cs typeface="Calibri Light"/>
              </a:rPr>
              <a:t>2024-2027 </a:t>
            </a:r>
            <a:r>
              <a:rPr lang="en-GB" altLang="en-US" sz="1200">
                <a:solidFill>
                  <a:schemeClr val="tx1">
                    <a:lumMod val="75000"/>
                    <a:lumOff val="25000"/>
                  </a:schemeClr>
                </a:solidFill>
                <a:latin typeface="Calibri Light"/>
                <a:cs typeface="Calibri Light"/>
              </a:rPr>
              <a:t>| </a:t>
            </a:r>
            <a:r>
              <a:rPr lang="en-US" sz="1200">
                <a:solidFill>
                  <a:schemeClr val="tx1">
                    <a:lumMod val="75000"/>
                    <a:lumOff val="25000"/>
                  </a:schemeClr>
                </a:solidFill>
                <a:latin typeface="Calibri Light"/>
                <a:cs typeface="Calibri Light"/>
              </a:rPr>
              <a:t>HORIZON-CL5-2023-D3-02-14</a:t>
            </a:r>
            <a:endParaRPr lang="it-IT" sz="1200">
              <a:solidFill>
                <a:schemeClr val="tx1">
                  <a:lumMod val="75000"/>
                  <a:lumOff val="25000"/>
                </a:schemeClr>
              </a:solidFill>
              <a:latin typeface="Calibri Light"/>
              <a:cs typeface="Calibri Light"/>
            </a:endParaRPr>
          </a:p>
        </p:txBody>
      </p:sp>
      <p:pic>
        <p:nvPicPr>
          <p:cNvPr id="16" name="Immagine 15" descr="Immagine che contiene Elementi grafici, grafica, Carattere, schermata&#10;&#10;Descrizione generata automaticamente">
            <a:extLst>
              <a:ext uri="{FF2B5EF4-FFF2-40B4-BE49-F238E27FC236}">
                <a16:creationId xmlns:a16="http://schemas.microsoft.com/office/drawing/2014/main" id="{51A3EE5A-DB18-01E2-654A-FA2C264CC6F3}"/>
              </a:ext>
            </a:extLst>
          </p:cNvPr>
          <p:cNvPicPr>
            <a:picLocks noChangeAspect="1"/>
          </p:cNvPicPr>
          <p:nvPr/>
        </p:nvPicPr>
        <p:blipFill>
          <a:blip r:embed="rId14"/>
          <a:stretch>
            <a:fillRect/>
          </a:stretch>
        </p:blipFill>
        <p:spPr>
          <a:xfrm>
            <a:off x="419100" y="1826348"/>
            <a:ext cx="1638733" cy="445880"/>
          </a:xfrm>
          <a:prstGeom prst="rect">
            <a:avLst/>
          </a:prstGeom>
        </p:spPr>
      </p:pic>
    </p:spTree>
    <p:extLst>
      <p:ext uri="{BB962C8B-B14F-4D97-AF65-F5344CB8AC3E}">
        <p14:creationId xmlns:p14="http://schemas.microsoft.com/office/powerpoint/2010/main" val="10076554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9A78C2E-DFB3-7248-AD6B-DA652481D109}"/>
              </a:ext>
            </a:extLst>
          </p:cNvPr>
          <p:cNvPicPr>
            <a:picLocks noChangeAspect="1"/>
          </p:cNvPicPr>
          <p:nvPr/>
        </p:nvPicPr>
        <p:blipFill>
          <a:blip r:embed="rId2">
            <a:alphaModFix amt="50000"/>
          </a:blip>
          <a:stretch>
            <a:fillRect/>
          </a:stretch>
        </p:blipFill>
        <p:spPr>
          <a:xfrm>
            <a:off x="5639" y="-5114"/>
            <a:ext cx="12180722" cy="6858000"/>
          </a:xfrm>
          <a:prstGeom prst="rect">
            <a:avLst/>
          </a:prstGeom>
        </p:spPr>
      </p:pic>
      <p:sp>
        <p:nvSpPr>
          <p:cNvPr id="8" name="Title 9">
            <a:extLst>
              <a:ext uri="{FF2B5EF4-FFF2-40B4-BE49-F238E27FC236}">
                <a16:creationId xmlns:a16="http://schemas.microsoft.com/office/drawing/2014/main" id="{5E1811C7-E7AA-C84D-997D-72EF0E291993}"/>
              </a:ext>
            </a:extLst>
          </p:cNvPr>
          <p:cNvSpPr>
            <a:spLocks noGrp="1"/>
          </p:cNvSpPr>
          <p:nvPr>
            <p:ph type="title"/>
          </p:nvPr>
        </p:nvSpPr>
        <p:spPr>
          <a:xfrm>
            <a:off x="516000" y="4719231"/>
            <a:ext cx="11160000" cy="1260000"/>
          </a:xfrm>
        </p:spPr>
        <p:txBody>
          <a:bodyPr>
            <a:normAutofit/>
          </a:bodyPr>
          <a:lstStyle/>
          <a:p>
            <a:pPr>
              <a:lnSpc>
                <a:spcPct val="120000"/>
              </a:lnSpc>
            </a:pPr>
            <a:r>
              <a:rPr lang="en-GB">
                <a:solidFill>
                  <a:schemeClr val="bg1"/>
                </a:solidFill>
              </a:rPr>
              <a:t>Our expertise</a:t>
            </a:r>
          </a:p>
        </p:txBody>
      </p:sp>
      <p:pic>
        <p:nvPicPr>
          <p:cNvPr id="11" name="Immagine 4">
            <a:extLst>
              <a:ext uri="{FF2B5EF4-FFF2-40B4-BE49-F238E27FC236}">
                <a16:creationId xmlns:a16="http://schemas.microsoft.com/office/drawing/2014/main" id="{F905C691-460F-144E-B0E8-51E287618E95}"/>
              </a:ext>
            </a:extLst>
          </p:cNvPr>
          <p:cNvPicPr>
            <a:picLocks noChangeAspect="1"/>
          </p:cNvPicPr>
          <p:nvPr/>
        </p:nvPicPr>
        <p:blipFill>
          <a:blip r:embed="rId3"/>
          <a:srcRect/>
          <a:stretch/>
        </p:blipFill>
        <p:spPr>
          <a:xfrm>
            <a:off x="462114" y="257506"/>
            <a:ext cx="1343024" cy="503338"/>
          </a:xfrm>
          <a:prstGeom prst="rect">
            <a:avLst/>
          </a:prstGeom>
        </p:spPr>
      </p:pic>
    </p:spTree>
    <p:extLst>
      <p:ext uri="{BB962C8B-B14F-4D97-AF65-F5344CB8AC3E}">
        <p14:creationId xmlns:p14="http://schemas.microsoft.com/office/powerpoint/2010/main" val="11150533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TextBox 56">
            <a:extLst>
              <a:ext uri="{FF2B5EF4-FFF2-40B4-BE49-F238E27FC236}">
                <a16:creationId xmlns:a16="http://schemas.microsoft.com/office/drawing/2014/main" id="{B122DDB5-4766-3C48-8C60-119075B58220}"/>
              </a:ext>
            </a:extLst>
          </p:cNvPr>
          <p:cNvSpPr txBox="1"/>
          <p:nvPr/>
        </p:nvSpPr>
        <p:spPr>
          <a:xfrm>
            <a:off x="1963201" y="3860626"/>
            <a:ext cx="3958389" cy="1439997"/>
          </a:xfrm>
          <a:prstGeom prst="rect">
            <a:avLst/>
          </a:prstGeom>
          <a:noFill/>
        </p:spPr>
        <p:txBody>
          <a:bodyPr wrap="square" rtlCol="0" anchor="ctr">
            <a:noAutofit/>
          </a:bodyPr>
          <a:lstStyle/>
          <a:p>
            <a:pPr>
              <a:lnSpc>
                <a:spcPct val="120000"/>
              </a:lnSpc>
            </a:pPr>
            <a:r>
              <a:rPr lang="en-GB" b="1" err="1">
                <a:solidFill>
                  <a:schemeClr val="tx2"/>
                </a:solidFill>
                <a:latin typeface="Lucida Console" panose="020B0609040504020204" pitchFamily="49" charset="0"/>
              </a:rPr>
              <a:t>CroudFundRES</a:t>
            </a:r>
            <a:endParaRPr lang="en-GB" b="1">
              <a:solidFill>
                <a:schemeClr val="tx2"/>
              </a:solidFill>
              <a:latin typeface="Lucida Console" panose="020B0609040504020204" pitchFamily="49" charset="0"/>
            </a:endParaRPr>
          </a:p>
          <a:p>
            <a:pPr>
              <a:lnSpc>
                <a:spcPct val="120000"/>
              </a:lnSpc>
            </a:pPr>
            <a:r>
              <a:rPr lang="en-GB" sz="1400" b="1">
                <a:latin typeface="Calibri" panose="020F0502020204030204" pitchFamily="34" charset="0"/>
                <a:cs typeface="Calibri" panose="020F0502020204030204" pitchFamily="34" charset="0"/>
              </a:rPr>
              <a:t>Unleashing the potential of Crowdfunding for Financing Renewable Energy Projects</a:t>
            </a:r>
          </a:p>
          <a:p>
            <a:pPr>
              <a:lnSpc>
                <a:spcPct val="120000"/>
              </a:lnSpc>
              <a:spcAft>
                <a:spcPts val="400"/>
              </a:spcAft>
            </a:pPr>
            <a:r>
              <a:rPr lang="en-US" altLang="en-US" sz="1200">
                <a:solidFill>
                  <a:schemeClr val="tx1">
                    <a:lumMod val="75000"/>
                    <a:lumOff val="25000"/>
                  </a:schemeClr>
                </a:solidFill>
                <a:latin typeface="Calibri Light"/>
                <a:cs typeface="Calibri Light"/>
              </a:rPr>
              <a:t>2015-2017 |  </a:t>
            </a:r>
            <a:r>
              <a:rPr lang="en-GB" altLang="en-US" sz="1200">
                <a:solidFill>
                  <a:srgbClr val="00EBFF"/>
                </a:solidFill>
                <a:latin typeface="Calibri Light"/>
                <a:cs typeface="Calibri Light"/>
                <a:hlinkClick r:id="rId3"/>
              </a:rPr>
              <a:t>www.crowdfundres.eu</a:t>
            </a:r>
            <a:r>
              <a:rPr lang="en-GB" altLang="en-US" sz="1200">
                <a:solidFill>
                  <a:srgbClr val="00EBFF"/>
                </a:solidFill>
                <a:latin typeface="Calibri Light"/>
                <a:cs typeface="Calibri Light"/>
              </a:rPr>
              <a:t> </a:t>
            </a:r>
            <a:r>
              <a:rPr lang="en-GB" altLang="en-US" sz="1200">
                <a:solidFill>
                  <a:schemeClr val="tx1">
                    <a:lumMod val="75000"/>
                    <a:lumOff val="25000"/>
                  </a:schemeClr>
                </a:solidFill>
                <a:latin typeface="Calibri Light"/>
                <a:cs typeface="Calibri Light"/>
              </a:rPr>
              <a:t>| H2020-LCE-04-2014</a:t>
            </a:r>
          </a:p>
        </p:txBody>
      </p:sp>
      <p:sp>
        <p:nvSpPr>
          <p:cNvPr id="66" name="Title 9">
            <a:extLst>
              <a:ext uri="{FF2B5EF4-FFF2-40B4-BE49-F238E27FC236}">
                <a16:creationId xmlns:a16="http://schemas.microsoft.com/office/drawing/2014/main" id="{F854F03C-D6DE-B040-B057-B4B4F51264A1}"/>
              </a:ext>
            </a:extLst>
          </p:cNvPr>
          <p:cNvSpPr>
            <a:spLocks noGrp="1"/>
          </p:cNvSpPr>
          <p:nvPr>
            <p:ph type="title"/>
          </p:nvPr>
        </p:nvSpPr>
        <p:spPr>
          <a:xfrm>
            <a:off x="519427" y="310731"/>
            <a:ext cx="11153146" cy="1260000"/>
          </a:xfrm>
        </p:spPr>
        <p:txBody>
          <a:bodyPr>
            <a:normAutofit/>
          </a:bodyPr>
          <a:lstStyle/>
          <a:p>
            <a:pPr>
              <a:lnSpc>
                <a:spcPct val="120000"/>
              </a:lnSpc>
            </a:pPr>
            <a:r>
              <a:rPr lang="en-GB"/>
              <a:t>Energy efficiency - renewables</a:t>
            </a:r>
          </a:p>
        </p:txBody>
      </p:sp>
      <p:pic>
        <p:nvPicPr>
          <p:cNvPr id="20" name="Picture 26">
            <a:extLst>
              <a:ext uri="{FF2B5EF4-FFF2-40B4-BE49-F238E27FC236}">
                <a16:creationId xmlns:a16="http://schemas.microsoft.com/office/drawing/2014/main" id="{2E50076C-8D24-C343-8C20-5A343F1004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6003" y="3656552"/>
            <a:ext cx="1613431" cy="1613431"/>
          </a:xfrm>
          <a:prstGeom prst="rect">
            <a:avLst/>
          </a:prstGeom>
        </p:spPr>
      </p:pic>
      <p:sp>
        <p:nvSpPr>
          <p:cNvPr id="22" name="TextBox 8">
            <a:extLst>
              <a:ext uri="{FF2B5EF4-FFF2-40B4-BE49-F238E27FC236}">
                <a16:creationId xmlns:a16="http://schemas.microsoft.com/office/drawing/2014/main" id="{B65EEE29-18AB-1646-8EE2-95CC518FDFF7}"/>
              </a:ext>
            </a:extLst>
          </p:cNvPr>
          <p:cNvSpPr txBox="1"/>
          <p:nvPr/>
        </p:nvSpPr>
        <p:spPr>
          <a:xfrm>
            <a:off x="1906766" y="361278"/>
            <a:ext cx="4629665" cy="276999"/>
          </a:xfrm>
          <a:prstGeom prst="rect">
            <a:avLst/>
          </a:prstGeom>
          <a:noFill/>
        </p:spPr>
        <p:txBody>
          <a:bodyPr wrap="square" rtlCol="0">
            <a:spAutoFit/>
          </a:bodyPr>
          <a:lstStyle/>
          <a:p>
            <a:r>
              <a:rPr lang="en-GB" sz="1200">
                <a:latin typeface="Lucida Console" panose="020B0609040504020204" pitchFamily="49" charset="0"/>
              </a:rPr>
              <a:t>&gt;   REFERENCES</a:t>
            </a:r>
          </a:p>
        </p:txBody>
      </p:sp>
      <p:sp>
        <p:nvSpPr>
          <p:cNvPr id="23" name="Oval 18">
            <a:extLst>
              <a:ext uri="{FF2B5EF4-FFF2-40B4-BE49-F238E27FC236}">
                <a16:creationId xmlns:a16="http://schemas.microsoft.com/office/drawing/2014/main" id="{54A5929E-4118-D046-972C-5ECE92E8E4BD}"/>
              </a:ext>
            </a:extLst>
          </p:cNvPr>
          <p:cNvSpPr/>
          <p:nvPr/>
        </p:nvSpPr>
        <p:spPr>
          <a:xfrm>
            <a:off x="10708584" y="-458813"/>
            <a:ext cx="1934833" cy="193483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extBox 67">
            <a:extLst>
              <a:ext uri="{FF2B5EF4-FFF2-40B4-BE49-F238E27FC236}">
                <a16:creationId xmlns:a16="http://schemas.microsoft.com/office/drawing/2014/main" id="{62B757F4-8C1C-CA48-89EC-7D1D3237660B}"/>
              </a:ext>
            </a:extLst>
          </p:cNvPr>
          <p:cNvSpPr txBox="1"/>
          <p:nvPr/>
        </p:nvSpPr>
        <p:spPr>
          <a:xfrm>
            <a:off x="7679132" y="2480298"/>
            <a:ext cx="3958389" cy="1439997"/>
          </a:xfrm>
          <a:prstGeom prst="rect">
            <a:avLst/>
          </a:prstGeom>
          <a:noFill/>
        </p:spPr>
        <p:txBody>
          <a:bodyPr wrap="square" rtlCol="0" anchor="ctr">
            <a:noAutofit/>
          </a:bodyPr>
          <a:lstStyle/>
          <a:p>
            <a:pPr>
              <a:lnSpc>
                <a:spcPct val="120000"/>
              </a:lnSpc>
            </a:pPr>
            <a:r>
              <a:rPr lang="en-GB" b="1" err="1">
                <a:solidFill>
                  <a:schemeClr val="tx2"/>
                </a:solidFill>
                <a:latin typeface="Lucida Console" panose="020B0609040504020204" pitchFamily="49" charset="0"/>
              </a:rPr>
              <a:t>BestRES</a:t>
            </a:r>
            <a:endParaRPr lang="en-GB" b="1">
              <a:solidFill>
                <a:schemeClr val="tx2"/>
              </a:solidFill>
              <a:latin typeface="Lucida Console" panose="020B0609040504020204" pitchFamily="49" charset="0"/>
            </a:endParaRPr>
          </a:p>
          <a:p>
            <a:pPr>
              <a:lnSpc>
                <a:spcPct val="120000"/>
              </a:lnSpc>
            </a:pPr>
            <a:r>
              <a:rPr lang="en-GB" sz="1400" b="1">
                <a:latin typeface="Calibri" panose="020F0502020204030204" pitchFamily="34" charset="0"/>
                <a:cs typeface="Calibri" panose="020F0502020204030204" pitchFamily="34" charset="0"/>
              </a:rPr>
              <a:t>Best practices and implementation of innovative business models for Renewable Energy </a:t>
            </a:r>
            <a:r>
              <a:rPr lang="en-GB" sz="1400" b="1" err="1">
                <a:latin typeface="Calibri" panose="020F0502020204030204" pitchFamily="34" charset="0"/>
                <a:cs typeface="Calibri" panose="020F0502020204030204" pitchFamily="34" charset="0"/>
              </a:rPr>
              <a:t>aggregatorS</a:t>
            </a:r>
            <a:endParaRPr lang="en-GB" sz="1400" b="1">
              <a:latin typeface="Calibri" panose="020F0502020204030204" pitchFamily="34" charset="0"/>
              <a:cs typeface="Calibri" panose="020F0502020204030204" pitchFamily="34" charset="0"/>
            </a:endParaRPr>
          </a:p>
          <a:p>
            <a:pPr>
              <a:lnSpc>
                <a:spcPct val="120000"/>
              </a:lnSpc>
              <a:spcAft>
                <a:spcPts val="400"/>
              </a:spcAft>
            </a:pPr>
            <a:r>
              <a:rPr lang="en-US" altLang="en-US" sz="1200">
                <a:solidFill>
                  <a:schemeClr val="tx1">
                    <a:lumMod val="75000"/>
                    <a:lumOff val="25000"/>
                  </a:schemeClr>
                </a:solidFill>
                <a:latin typeface="Calibri Light"/>
                <a:cs typeface="Calibri Light"/>
              </a:rPr>
              <a:t>2016-2019 |  </a:t>
            </a:r>
            <a:r>
              <a:rPr lang="en-GB" altLang="en-US" sz="1200">
                <a:solidFill>
                  <a:srgbClr val="00EBFF"/>
                </a:solidFill>
                <a:latin typeface="Calibri Light"/>
                <a:cs typeface="Calibri Light"/>
                <a:hlinkClick r:id="rId5"/>
              </a:rPr>
              <a:t>www.bestres.eu</a:t>
            </a:r>
            <a:r>
              <a:rPr lang="en-GB" altLang="en-US" sz="1200">
                <a:solidFill>
                  <a:srgbClr val="00EBFF"/>
                </a:solidFill>
                <a:latin typeface="Calibri Light"/>
                <a:cs typeface="Calibri Light"/>
              </a:rPr>
              <a:t> </a:t>
            </a:r>
            <a:r>
              <a:rPr lang="en-GB" altLang="en-US" sz="1200">
                <a:solidFill>
                  <a:schemeClr val="tx1">
                    <a:lumMod val="75000"/>
                    <a:lumOff val="25000"/>
                  </a:schemeClr>
                </a:solidFill>
                <a:latin typeface="Calibri Light"/>
                <a:cs typeface="Calibri Light"/>
              </a:rPr>
              <a:t>| H2020-LCE-2015-3</a:t>
            </a:r>
          </a:p>
        </p:txBody>
      </p:sp>
      <p:pic>
        <p:nvPicPr>
          <p:cNvPr id="27" name="Picture 12">
            <a:extLst>
              <a:ext uri="{FF2B5EF4-FFF2-40B4-BE49-F238E27FC236}">
                <a16:creationId xmlns:a16="http://schemas.microsoft.com/office/drawing/2014/main" id="{C2548199-AAA7-ED48-A34F-ACBC4654C06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13637" y="2348103"/>
            <a:ext cx="1613431" cy="1613431"/>
          </a:xfrm>
          <a:prstGeom prst="rect">
            <a:avLst/>
          </a:prstGeom>
        </p:spPr>
      </p:pic>
      <p:sp>
        <p:nvSpPr>
          <p:cNvPr id="25" name="TextBox 58">
            <a:extLst>
              <a:ext uri="{FF2B5EF4-FFF2-40B4-BE49-F238E27FC236}">
                <a16:creationId xmlns:a16="http://schemas.microsoft.com/office/drawing/2014/main" id="{B5BDB7F5-95E3-A800-8213-0C1686FC4623}"/>
              </a:ext>
            </a:extLst>
          </p:cNvPr>
          <p:cNvSpPr txBox="1"/>
          <p:nvPr/>
        </p:nvSpPr>
        <p:spPr>
          <a:xfrm>
            <a:off x="1997625" y="2283250"/>
            <a:ext cx="3958389" cy="1439997"/>
          </a:xfrm>
          <a:prstGeom prst="rect">
            <a:avLst/>
          </a:prstGeom>
          <a:noFill/>
        </p:spPr>
        <p:txBody>
          <a:bodyPr wrap="square" rtlCol="0" anchor="ctr">
            <a:noAutofit/>
          </a:bodyPr>
          <a:lstStyle/>
          <a:p>
            <a:pPr>
              <a:lnSpc>
                <a:spcPct val="120000"/>
              </a:lnSpc>
            </a:pPr>
            <a:r>
              <a:rPr lang="en-GB" b="1" err="1">
                <a:solidFill>
                  <a:schemeClr val="tx2"/>
                </a:solidFill>
                <a:latin typeface="Lucida Console" panose="020B0609040504020204" pitchFamily="49" charset="0"/>
              </a:rPr>
              <a:t>SocialRES</a:t>
            </a:r>
            <a:endParaRPr lang="en-GB" b="1">
              <a:solidFill>
                <a:schemeClr val="tx2"/>
              </a:solidFill>
              <a:latin typeface="Lucida Console" panose="020B0609040504020204" pitchFamily="49" charset="0"/>
            </a:endParaRPr>
          </a:p>
          <a:p>
            <a:pPr>
              <a:lnSpc>
                <a:spcPct val="120000"/>
              </a:lnSpc>
            </a:pPr>
            <a:r>
              <a:rPr lang="en-GB" sz="1400" b="1">
                <a:latin typeface="Calibri" panose="020F0502020204030204" pitchFamily="34" charset="0"/>
                <a:cs typeface="Calibri" panose="020F0502020204030204" pitchFamily="34" charset="0"/>
              </a:rPr>
              <a:t>Fostering socially innovative and inclusive strategies for empowering citizens in the renewable energy market of the future</a:t>
            </a:r>
          </a:p>
          <a:p>
            <a:pPr>
              <a:lnSpc>
                <a:spcPct val="120000"/>
              </a:lnSpc>
              <a:spcBef>
                <a:spcPts val="0"/>
              </a:spcBef>
              <a:spcAft>
                <a:spcPts val="400"/>
              </a:spcAft>
              <a:buNone/>
            </a:pPr>
            <a:r>
              <a:rPr lang="en-US" altLang="en-US" sz="1200">
                <a:solidFill>
                  <a:schemeClr val="tx1">
                    <a:lumMod val="75000"/>
                    <a:lumOff val="25000"/>
                  </a:schemeClr>
                </a:solidFill>
                <a:latin typeface="Calibri Light"/>
                <a:cs typeface="Calibri Light"/>
              </a:rPr>
              <a:t>2019-2022 |  </a:t>
            </a:r>
            <a:r>
              <a:rPr lang="en-GB" altLang="en-US" sz="1200" u="sng">
                <a:solidFill>
                  <a:srgbClr val="00EBFF"/>
                </a:solidFill>
                <a:latin typeface="Calibri Light"/>
                <a:cs typeface="Calibri Light"/>
                <a:hlinkClick r:id="rId7"/>
              </a:rPr>
              <a:t>www.socialres.eu</a:t>
            </a:r>
            <a:r>
              <a:rPr lang="en-GB" altLang="en-US" sz="1200">
                <a:solidFill>
                  <a:srgbClr val="00EBFF"/>
                </a:solidFill>
                <a:latin typeface="Calibri Light"/>
                <a:cs typeface="Calibri Light"/>
              </a:rPr>
              <a:t>  </a:t>
            </a:r>
            <a:r>
              <a:rPr lang="en-GB" altLang="en-US" sz="1200">
                <a:solidFill>
                  <a:schemeClr val="tx1">
                    <a:lumMod val="75000"/>
                    <a:lumOff val="25000"/>
                  </a:schemeClr>
                </a:solidFill>
                <a:latin typeface="Calibri Light"/>
                <a:cs typeface="Calibri Light"/>
              </a:rPr>
              <a:t>| LC-SC3-CC-1-2018</a:t>
            </a:r>
          </a:p>
        </p:txBody>
      </p:sp>
      <p:pic>
        <p:nvPicPr>
          <p:cNvPr id="26" name="Immagine 25" descr="SRS_rgb_logo_main.png">
            <a:extLst>
              <a:ext uri="{FF2B5EF4-FFF2-40B4-BE49-F238E27FC236}">
                <a16:creationId xmlns:a16="http://schemas.microsoft.com/office/drawing/2014/main" id="{09FDFEBC-4E69-0FA0-193D-3E06F699968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5764" y="2387285"/>
            <a:ext cx="1285779" cy="909355"/>
          </a:xfrm>
          <a:prstGeom prst="rect">
            <a:avLst/>
          </a:prstGeom>
        </p:spPr>
      </p:pic>
      <p:sp>
        <p:nvSpPr>
          <p:cNvPr id="10" name="TextBox 57">
            <a:extLst>
              <a:ext uri="{FF2B5EF4-FFF2-40B4-BE49-F238E27FC236}">
                <a16:creationId xmlns:a16="http://schemas.microsoft.com/office/drawing/2014/main" id="{CB854B85-C572-4924-6061-4E9ADFDBF32A}"/>
              </a:ext>
            </a:extLst>
          </p:cNvPr>
          <p:cNvSpPr txBox="1"/>
          <p:nvPr/>
        </p:nvSpPr>
        <p:spPr>
          <a:xfrm>
            <a:off x="7750715" y="7149895"/>
            <a:ext cx="3958389" cy="1439997"/>
          </a:xfrm>
          <a:prstGeom prst="rect">
            <a:avLst/>
          </a:prstGeom>
          <a:noFill/>
        </p:spPr>
        <p:txBody>
          <a:bodyPr wrap="square" rtlCol="0" anchor="ctr">
            <a:noAutofit/>
          </a:bodyPr>
          <a:lstStyle/>
          <a:p>
            <a:pPr>
              <a:lnSpc>
                <a:spcPct val="120000"/>
              </a:lnSpc>
            </a:pPr>
            <a:r>
              <a:rPr lang="en-GB" b="1">
                <a:solidFill>
                  <a:schemeClr val="tx2"/>
                </a:solidFill>
                <a:latin typeface="Lucida Console" panose="020B0609040504020204" pitchFamily="49" charset="0"/>
              </a:rPr>
              <a:t>WINDTRUST</a:t>
            </a:r>
          </a:p>
          <a:p>
            <a:pPr>
              <a:lnSpc>
                <a:spcPct val="120000"/>
              </a:lnSpc>
            </a:pPr>
            <a:r>
              <a:rPr lang="en-GB" sz="1400" b="1">
                <a:latin typeface="Calibri" panose="020F0502020204030204" pitchFamily="34" charset="0"/>
                <a:cs typeface="Calibri" panose="020F0502020204030204" pitchFamily="34" charset="0"/>
              </a:rPr>
              <a:t>Demonstration of more reliable innovative designs on a 2 MW Wind turbine</a:t>
            </a:r>
          </a:p>
          <a:p>
            <a:pPr>
              <a:lnSpc>
                <a:spcPct val="120000"/>
              </a:lnSpc>
              <a:spcBef>
                <a:spcPts val="0"/>
              </a:spcBef>
              <a:spcAft>
                <a:spcPts val="400"/>
              </a:spcAft>
              <a:buNone/>
            </a:pPr>
            <a:r>
              <a:rPr lang="en-US" altLang="en-US" sz="1200">
                <a:solidFill>
                  <a:schemeClr val="tx1">
                    <a:lumMod val="75000"/>
                    <a:lumOff val="25000"/>
                  </a:schemeClr>
                </a:solidFill>
                <a:latin typeface="Calibri Light"/>
                <a:cs typeface="Calibri Light"/>
              </a:rPr>
              <a:t>2013-2016 | </a:t>
            </a:r>
            <a:r>
              <a:rPr lang="en-US" altLang="en-US" sz="1200">
                <a:solidFill>
                  <a:schemeClr val="tx1">
                    <a:lumMod val="75000"/>
                    <a:lumOff val="25000"/>
                  </a:schemeClr>
                </a:solidFill>
                <a:latin typeface="Calibri Light"/>
                <a:cs typeface="Calibri Light"/>
                <a:hlinkClick r:id="rId9"/>
              </a:rPr>
              <a:t>www.windtrust.eu</a:t>
            </a:r>
            <a:r>
              <a:rPr lang="en-US" altLang="en-US" sz="1200">
                <a:solidFill>
                  <a:schemeClr val="tx1">
                    <a:lumMod val="75000"/>
                    <a:lumOff val="25000"/>
                  </a:schemeClr>
                </a:solidFill>
                <a:latin typeface="Calibri Light"/>
                <a:cs typeface="Calibri Light"/>
              </a:rPr>
              <a:t> | FP7-ENERGY-2012-2</a:t>
            </a:r>
          </a:p>
        </p:txBody>
      </p:sp>
      <p:pic>
        <p:nvPicPr>
          <p:cNvPr id="11" name="Picture 8">
            <a:extLst>
              <a:ext uri="{FF2B5EF4-FFF2-40B4-BE49-F238E27FC236}">
                <a16:creationId xmlns:a16="http://schemas.microsoft.com/office/drawing/2014/main" id="{23F2C270-4FA5-EA97-3E34-B71C1AE244C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065700" y="7062788"/>
            <a:ext cx="1613432" cy="1613432"/>
          </a:xfrm>
          <a:prstGeom prst="rect">
            <a:avLst/>
          </a:prstGeom>
        </p:spPr>
      </p:pic>
      <p:pic>
        <p:nvPicPr>
          <p:cNvPr id="16" name="Graphic 43" descr="Sostenibilità con riempimento a tinta unita">
            <a:extLst>
              <a:ext uri="{FF2B5EF4-FFF2-40B4-BE49-F238E27FC236}">
                <a16:creationId xmlns:a16="http://schemas.microsoft.com/office/drawing/2014/main" id="{81FF8860-7E41-4A1E-93C6-63A6D559769D}"/>
              </a:ext>
            </a:extLst>
          </p:cNvPr>
          <p:cNvPicPr>
            <a:picLocks noChangeAspect="1"/>
          </p:cNvPicPr>
          <p:nvPr/>
        </p:nvPicPr>
        <p:blipFill>
          <a:blip r:embed="rId11">
            <a:extLst>
              <a:ext uri="{96DAC541-7B7A-43D3-8B79-37D633B846F1}">
                <asvg:svgBlip xmlns:asvg="http://schemas.microsoft.com/office/drawing/2016/SVG/main" r:embed="rId12"/>
              </a:ext>
            </a:extLst>
          </a:blip>
          <a:srcRect/>
          <a:stretch/>
        </p:blipFill>
        <p:spPr>
          <a:xfrm>
            <a:off x="11047508" y="361278"/>
            <a:ext cx="638294" cy="638294"/>
          </a:xfrm>
          <a:prstGeom prst="rect">
            <a:avLst/>
          </a:prstGeom>
        </p:spPr>
      </p:pic>
    </p:spTree>
    <p:extLst>
      <p:ext uri="{BB962C8B-B14F-4D97-AF65-F5344CB8AC3E}">
        <p14:creationId xmlns:p14="http://schemas.microsoft.com/office/powerpoint/2010/main" val="42270962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A8B543-AA7D-5778-AAFF-E53DB89EC707}"/>
            </a:ext>
          </a:extLst>
        </p:cNvPr>
        <p:cNvGrpSpPr/>
        <p:nvPr/>
      </p:nvGrpSpPr>
      <p:grpSpPr>
        <a:xfrm>
          <a:off x="0" y="0"/>
          <a:ext cx="0" cy="0"/>
          <a:chOff x="0" y="0"/>
          <a:chExt cx="0" cy="0"/>
        </a:xfrm>
      </p:grpSpPr>
      <p:sp>
        <p:nvSpPr>
          <p:cNvPr id="66" name="Title 9">
            <a:extLst>
              <a:ext uri="{FF2B5EF4-FFF2-40B4-BE49-F238E27FC236}">
                <a16:creationId xmlns:a16="http://schemas.microsoft.com/office/drawing/2014/main" id="{D2831D0C-273D-79FC-A6C3-99753C2E8D2B}"/>
              </a:ext>
            </a:extLst>
          </p:cNvPr>
          <p:cNvSpPr>
            <a:spLocks noGrp="1"/>
          </p:cNvSpPr>
          <p:nvPr>
            <p:ph type="title"/>
          </p:nvPr>
        </p:nvSpPr>
        <p:spPr>
          <a:xfrm>
            <a:off x="515999" y="522377"/>
            <a:ext cx="11153146" cy="1260000"/>
          </a:xfrm>
        </p:spPr>
        <p:txBody>
          <a:bodyPr>
            <a:normAutofit/>
          </a:bodyPr>
          <a:lstStyle/>
          <a:p>
            <a:pPr>
              <a:lnSpc>
                <a:spcPct val="120000"/>
              </a:lnSpc>
            </a:pPr>
            <a:r>
              <a:rPr lang="en-GB"/>
              <a:t>Smart energy systems</a:t>
            </a:r>
          </a:p>
        </p:txBody>
      </p:sp>
      <p:sp>
        <p:nvSpPr>
          <p:cNvPr id="22" name="TextBox 8">
            <a:extLst>
              <a:ext uri="{FF2B5EF4-FFF2-40B4-BE49-F238E27FC236}">
                <a16:creationId xmlns:a16="http://schemas.microsoft.com/office/drawing/2014/main" id="{8CB46A4A-E4C6-B87E-AB73-BE9A7CAC8B17}"/>
              </a:ext>
            </a:extLst>
          </p:cNvPr>
          <p:cNvSpPr txBox="1"/>
          <p:nvPr/>
        </p:nvSpPr>
        <p:spPr>
          <a:xfrm>
            <a:off x="1906766" y="361278"/>
            <a:ext cx="4629665" cy="276999"/>
          </a:xfrm>
          <a:prstGeom prst="rect">
            <a:avLst/>
          </a:prstGeom>
          <a:noFill/>
        </p:spPr>
        <p:txBody>
          <a:bodyPr wrap="square" rtlCol="0">
            <a:spAutoFit/>
          </a:bodyPr>
          <a:lstStyle/>
          <a:p>
            <a:r>
              <a:rPr lang="en-GB" sz="1200">
                <a:latin typeface="Lucida Console" panose="020B0609040504020204" pitchFamily="49" charset="0"/>
              </a:rPr>
              <a:t>&gt;   REFERENCES</a:t>
            </a:r>
          </a:p>
        </p:txBody>
      </p:sp>
      <p:sp>
        <p:nvSpPr>
          <p:cNvPr id="23" name="Oval 18">
            <a:extLst>
              <a:ext uri="{FF2B5EF4-FFF2-40B4-BE49-F238E27FC236}">
                <a16:creationId xmlns:a16="http://schemas.microsoft.com/office/drawing/2014/main" id="{FF42DBA1-FB85-E45E-65A8-01A468F996E5}"/>
              </a:ext>
            </a:extLst>
          </p:cNvPr>
          <p:cNvSpPr/>
          <p:nvPr/>
        </p:nvSpPr>
        <p:spPr>
          <a:xfrm>
            <a:off x="10708584" y="-458813"/>
            <a:ext cx="1934833" cy="193483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67">
            <a:extLst>
              <a:ext uri="{FF2B5EF4-FFF2-40B4-BE49-F238E27FC236}">
                <a16:creationId xmlns:a16="http://schemas.microsoft.com/office/drawing/2014/main" id="{C5694805-C942-922E-0816-CD0EB21CB2DA}"/>
              </a:ext>
            </a:extLst>
          </p:cNvPr>
          <p:cNvSpPr txBox="1"/>
          <p:nvPr/>
        </p:nvSpPr>
        <p:spPr>
          <a:xfrm>
            <a:off x="7327003" y="2133923"/>
            <a:ext cx="3958389" cy="1439997"/>
          </a:xfrm>
          <a:prstGeom prst="rect">
            <a:avLst/>
          </a:prstGeom>
          <a:noFill/>
        </p:spPr>
        <p:txBody>
          <a:bodyPr wrap="square" rtlCol="0" anchor="ctr">
            <a:noAutofit/>
          </a:bodyPr>
          <a:lstStyle/>
          <a:p>
            <a:pPr>
              <a:lnSpc>
                <a:spcPct val="120000"/>
              </a:lnSpc>
            </a:pPr>
            <a:r>
              <a:rPr lang="en-GB" b="1">
                <a:solidFill>
                  <a:schemeClr val="tx2"/>
                </a:solidFill>
                <a:latin typeface="Lucida Console" panose="020B0609040504020204" pitchFamily="49" charset="0"/>
              </a:rPr>
              <a:t>SSTAR</a:t>
            </a:r>
            <a:endParaRPr lang="en-GB" sz="1400" b="1">
              <a:latin typeface="Calibri" panose="020F0502020204030204" pitchFamily="34" charset="0"/>
              <a:cs typeface="Calibri" panose="020F0502020204030204" pitchFamily="34" charset="0"/>
            </a:endParaRPr>
          </a:p>
          <a:p>
            <a:r>
              <a:rPr lang="it-IT" sz="1400" b="1">
                <a:latin typeface="Calibri" panose="020F0502020204030204" pitchFamily="34" charset="0"/>
                <a:cs typeface="Calibri" panose="020F0502020204030204" pitchFamily="34" charset="0"/>
              </a:rPr>
              <a:t>Innovative HV Solid-State </a:t>
            </a:r>
            <a:r>
              <a:rPr lang="it-IT" sz="1400" b="1" err="1">
                <a:latin typeface="Calibri" panose="020F0502020204030204" pitchFamily="34" charset="0"/>
                <a:cs typeface="Calibri" panose="020F0502020204030204" pitchFamily="34" charset="0"/>
              </a:rPr>
              <a:t>TrAnsformer</a:t>
            </a:r>
            <a:r>
              <a:rPr lang="it-IT" sz="1400" b="1">
                <a:latin typeface="Calibri" panose="020F0502020204030204" pitchFamily="34" charset="0"/>
                <a:cs typeface="Calibri" panose="020F0502020204030204" pitchFamily="34" charset="0"/>
              </a:rPr>
              <a:t> for </a:t>
            </a:r>
            <a:r>
              <a:rPr lang="it-IT" sz="1400" b="1" err="1">
                <a:latin typeface="Calibri" panose="020F0502020204030204" pitchFamily="34" charset="0"/>
                <a:cs typeface="Calibri" panose="020F0502020204030204" pitchFamily="34" charset="0"/>
              </a:rPr>
              <a:t>maximizing</a:t>
            </a:r>
            <a:r>
              <a:rPr lang="it-IT" sz="1400" b="1">
                <a:latin typeface="Calibri" panose="020F0502020204030204" pitchFamily="34" charset="0"/>
                <a:cs typeface="Calibri" panose="020F0502020204030204" pitchFamily="34" charset="0"/>
              </a:rPr>
              <a:t> </a:t>
            </a:r>
            <a:r>
              <a:rPr lang="it-IT" sz="1400" b="1" err="1">
                <a:latin typeface="Calibri" panose="020F0502020204030204" pitchFamily="34" charset="0"/>
                <a:cs typeface="Calibri" panose="020F0502020204030204" pitchFamily="34" charset="0"/>
              </a:rPr>
              <a:t>Renewable</a:t>
            </a:r>
            <a:r>
              <a:rPr lang="it-IT" sz="1400" b="1">
                <a:latin typeface="Calibri" panose="020F0502020204030204" pitchFamily="34" charset="0"/>
                <a:cs typeface="Calibri" panose="020F0502020204030204" pitchFamily="34" charset="0"/>
              </a:rPr>
              <a:t> energy</a:t>
            </a:r>
          </a:p>
          <a:p>
            <a:r>
              <a:rPr lang="it-IT" sz="1400" b="1" err="1">
                <a:latin typeface="Calibri" panose="020F0502020204030204" pitchFamily="34" charset="0"/>
                <a:cs typeface="Calibri" panose="020F0502020204030204" pitchFamily="34" charset="0"/>
              </a:rPr>
              <a:t>penetration</a:t>
            </a:r>
            <a:r>
              <a:rPr lang="it-IT" sz="1400" b="1">
                <a:latin typeface="Calibri" panose="020F0502020204030204" pitchFamily="34" charset="0"/>
                <a:cs typeface="Calibri" panose="020F0502020204030204" pitchFamily="34" charset="0"/>
              </a:rPr>
              <a:t> in energy </a:t>
            </a:r>
            <a:r>
              <a:rPr lang="it-IT" sz="1400" b="1" err="1">
                <a:latin typeface="Calibri" panose="020F0502020204030204" pitchFamily="34" charset="0"/>
                <a:cs typeface="Calibri" panose="020F0502020204030204" pitchFamily="34" charset="0"/>
              </a:rPr>
              <a:t>distribution</a:t>
            </a:r>
            <a:r>
              <a:rPr lang="it-IT" sz="1400" b="1">
                <a:latin typeface="Calibri" panose="020F0502020204030204" pitchFamily="34" charset="0"/>
                <a:cs typeface="Calibri" panose="020F0502020204030204" pitchFamily="34" charset="0"/>
              </a:rPr>
              <a:t> and transmission systems</a:t>
            </a:r>
            <a:br>
              <a:rPr lang="it-IT" sz="1400" b="1">
                <a:latin typeface="Calibri" panose="020F0502020204030204" pitchFamily="34" charset="0"/>
                <a:cs typeface="Calibri" panose="020F0502020204030204" pitchFamily="34" charset="0"/>
              </a:rPr>
            </a:br>
            <a:r>
              <a:rPr lang="it-IT" sz="1400" b="1">
                <a:latin typeface="Calibri" panose="020F0502020204030204" pitchFamily="34" charset="0"/>
                <a:cs typeface="Calibri" panose="020F0502020204030204" pitchFamily="34" charset="0"/>
              </a:rPr>
              <a:t> </a:t>
            </a:r>
            <a:r>
              <a:rPr lang="en-US" altLang="en-US" sz="1200">
                <a:solidFill>
                  <a:schemeClr val="tx1">
                    <a:lumMod val="75000"/>
                    <a:lumOff val="25000"/>
                  </a:schemeClr>
                </a:solidFill>
                <a:latin typeface="Calibri Light"/>
                <a:cs typeface="Calibri Light"/>
              </a:rPr>
              <a:t>2022-2025  </a:t>
            </a:r>
            <a:r>
              <a:rPr lang="en-GB" altLang="en-US" sz="1200">
                <a:solidFill>
                  <a:schemeClr val="tx1">
                    <a:lumMod val="75000"/>
                    <a:lumOff val="25000"/>
                  </a:schemeClr>
                </a:solidFill>
                <a:latin typeface="Calibri Light"/>
                <a:cs typeface="Calibri Light"/>
              </a:rPr>
              <a:t>| </a:t>
            </a:r>
            <a:r>
              <a:rPr lang="en-GB" altLang="en-US" sz="1200">
                <a:solidFill>
                  <a:schemeClr val="tx1">
                    <a:lumMod val="75000"/>
                    <a:lumOff val="25000"/>
                  </a:schemeClr>
                </a:solidFill>
                <a:latin typeface="Calibri Light"/>
                <a:cs typeface="Calibri Light"/>
                <a:hlinkClick r:id="rId2"/>
              </a:rPr>
              <a:t>https://sstar-project.eu/</a:t>
            </a:r>
            <a:r>
              <a:rPr lang="en-GB" altLang="en-US" sz="1200">
                <a:solidFill>
                  <a:schemeClr val="tx1">
                    <a:lumMod val="75000"/>
                    <a:lumOff val="25000"/>
                  </a:schemeClr>
                </a:solidFill>
                <a:latin typeface="Calibri Light"/>
                <a:cs typeface="Calibri Light"/>
              </a:rPr>
              <a:t> | </a:t>
            </a:r>
            <a:r>
              <a:rPr lang="it-IT" sz="1200">
                <a:solidFill>
                  <a:schemeClr val="tx1">
                    <a:lumMod val="75000"/>
                    <a:lumOff val="25000"/>
                  </a:schemeClr>
                </a:solidFill>
                <a:latin typeface="Calibri Light"/>
                <a:cs typeface="Calibri Light"/>
              </a:rPr>
              <a:t>HORIZON-CL5-2021-D2-01-08</a:t>
            </a:r>
          </a:p>
        </p:txBody>
      </p:sp>
      <p:pic>
        <p:nvPicPr>
          <p:cNvPr id="4" name="Immagine 3">
            <a:extLst>
              <a:ext uri="{FF2B5EF4-FFF2-40B4-BE49-F238E27FC236}">
                <a16:creationId xmlns:a16="http://schemas.microsoft.com/office/drawing/2014/main" id="{3B0BC233-85AA-0800-0D8F-5E0CA21664B4}"/>
              </a:ext>
            </a:extLst>
          </p:cNvPr>
          <p:cNvPicPr>
            <a:picLocks noChangeAspect="1"/>
          </p:cNvPicPr>
          <p:nvPr/>
        </p:nvPicPr>
        <p:blipFill>
          <a:blip r:embed="rId3"/>
          <a:stretch>
            <a:fillRect/>
          </a:stretch>
        </p:blipFill>
        <p:spPr>
          <a:xfrm>
            <a:off x="6040499" y="2133923"/>
            <a:ext cx="1091875" cy="1335627"/>
          </a:xfrm>
          <a:prstGeom prst="rect">
            <a:avLst/>
          </a:prstGeom>
        </p:spPr>
      </p:pic>
      <p:sp>
        <p:nvSpPr>
          <p:cNvPr id="8" name="TextBox 56">
            <a:extLst>
              <a:ext uri="{FF2B5EF4-FFF2-40B4-BE49-F238E27FC236}">
                <a16:creationId xmlns:a16="http://schemas.microsoft.com/office/drawing/2014/main" id="{05B02743-E6DE-1FBF-87B2-CABBF6FB62CD}"/>
              </a:ext>
            </a:extLst>
          </p:cNvPr>
          <p:cNvSpPr txBox="1"/>
          <p:nvPr/>
        </p:nvSpPr>
        <p:spPr>
          <a:xfrm>
            <a:off x="7232089" y="3622162"/>
            <a:ext cx="3958389" cy="1439997"/>
          </a:xfrm>
          <a:prstGeom prst="rect">
            <a:avLst/>
          </a:prstGeom>
          <a:noFill/>
        </p:spPr>
        <p:txBody>
          <a:bodyPr wrap="square" rtlCol="0" anchor="ctr">
            <a:noAutofit/>
          </a:bodyPr>
          <a:lstStyle/>
          <a:p>
            <a:pPr>
              <a:lnSpc>
                <a:spcPct val="120000"/>
              </a:lnSpc>
            </a:pPr>
            <a:r>
              <a:rPr lang="en-GB" b="1">
                <a:solidFill>
                  <a:schemeClr val="tx2"/>
                </a:solidFill>
                <a:latin typeface="Lucida Console" panose="020B0609040504020204" pitchFamily="49" charset="0"/>
              </a:rPr>
              <a:t>TIGON</a:t>
            </a:r>
          </a:p>
          <a:p>
            <a:pPr>
              <a:lnSpc>
                <a:spcPct val="120000"/>
              </a:lnSpc>
            </a:pPr>
            <a:r>
              <a:rPr lang="en-GB" sz="1400" b="1">
                <a:latin typeface="Calibri" panose="020F0502020204030204" pitchFamily="34" charset="0"/>
                <a:cs typeface="Calibri" panose="020F0502020204030204" pitchFamily="34" charset="0"/>
              </a:rPr>
              <a:t>Towards Intelligent DC-based hybrid Grids Optimizing the network performance</a:t>
            </a:r>
          </a:p>
          <a:p>
            <a:pPr>
              <a:lnSpc>
                <a:spcPct val="120000"/>
              </a:lnSpc>
              <a:spcAft>
                <a:spcPts val="400"/>
              </a:spcAft>
            </a:pPr>
            <a:r>
              <a:rPr lang="en-US" altLang="en-US" sz="1200">
                <a:solidFill>
                  <a:schemeClr val="tx1">
                    <a:lumMod val="75000"/>
                    <a:lumOff val="25000"/>
                  </a:schemeClr>
                </a:solidFill>
                <a:latin typeface="Calibri Light"/>
                <a:cs typeface="Calibri Light"/>
              </a:rPr>
              <a:t>2020-2024 |  </a:t>
            </a:r>
            <a:r>
              <a:rPr lang="en-GB" altLang="en-US" sz="1200">
                <a:solidFill>
                  <a:srgbClr val="00EBFF"/>
                </a:solidFill>
                <a:latin typeface="Calibri Light"/>
                <a:cs typeface="Calibri Light"/>
                <a:hlinkClick r:id="rId4"/>
              </a:rPr>
              <a:t>www.</a:t>
            </a:r>
            <a:r>
              <a:rPr lang="en-GB" altLang="en-US" sz="1200" u="sng">
                <a:solidFill>
                  <a:srgbClr val="00EBFF"/>
                </a:solidFill>
                <a:latin typeface="Calibri Light"/>
                <a:cs typeface="Calibri Light"/>
                <a:hlinkClick r:id="rId4"/>
              </a:rPr>
              <a:t>tigon-project.eu</a:t>
            </a:r>
            <a:r>
              <a:rPr lang="en-GB" altLang="en-US" sz="1200">
                <a:solidFill>
                  <a:srgbClr val="00EBFF"/>
                </a:solidFill>
                <a:latin typeface="Calibri Light"/>
                <a:cs typeface="Calibri Light"/>
              </a:rPr>
              <a:t> </a:t>
            </a:r>
            <a:r>
              <a:rPr lang="en-GB" altLang="en-US" sz="1200">
                <a:solidFill>
                  <a:schemeClr val="tx1">
                    <a:lumMod val="75000"/>
                    <a:lumOff val="25000"/>
                  </a:schemeClr>
                </a:solidFill>
                <a:latin typeface="Calibri Light"/>
                <a:cs typeface="Calibri Light"/>
              </a:rPr>
              <a:t>| LC-SC3-ES-10-2020</a:t>
            </a:r>
          </a:p>
        </p:txBody>
      </p:sp>
      <p:sp>
        <p:nvSpPr>
          <p:cNvPr id="10" name="TextBox 67">
            <a:extLst>
              <a:ext uri="{FF2B5EF4-FFF2-40B4-BE49-F238E27FC236}">
                <a16:creationId xmlns:a16="http://schemas.microsoft.com/office/drawing/2014/main" id="{D8610186-9216-C4FC-4600-FEACA2D167E5}"/>
              </a:ext>
            </a:extLst>
          </p:cNvPr>
          <p:cNvSpPr txBox="1"/>
          <p:nvPr/>
        </p:nvSpPr>
        <p:spPr>
          <a:xfrm>
            <a:off x="1766053" y="3647379"/>
            <a:ext cx="3958389" cy="1439997"/>
          </a:xfrm>
          <a:prstGeom prst="rect">
            <a:avLst/>
          </a:prstGeom>
          <a:noFill/>
        </p:spPr>
        <p:txBody>
          <a:bodyPr wrap="square" rtlCol="0" anchor="ctr">
            <a:noAutofit/>
          </a:bodyPr>
          <a:lstStyle/>
          <a:p>
            <a:pPr>
              <a:lnSpc>
                <a:spcPct val="120000"/>
              </a:lnSpc>
            </a:pPr>
            <a:r>
              <a:rPr lang="en-GB" b="1" err="1">
                <a:solidFill>
                  <a:schemeClr val="tx2"/>
                </a:solidFill>
                <a:latin typeface="Lucida Console" panose="020B0609040504020204" pitchFamily="49" charset="0"/>
              </a:rPr>
              <a:t>eNeuron</a:t>
            </a:r>
            <a:endParaRPr lang="en-GB" b="1">
              <a:solidFill>
                <a:schemeClr val="tx2"/>
              </a:solidFill>
              <a:latin typeface="Lucida Console" panose="020B0609040504020204" pitchFamily="49" charset="0"/>
            </a:endParaRPr>
          </a:p>
          <a:p>
            <a:pPr>
              <a:lnSpc>
                <a:spcPct val="120000"/>
              </a:lnSpc>
            </a:pPr>
            <a:r>
              <a:rPr lang="en-GB" sz="1400" b="1" err="1">
                <a:latin typeface="Calibri" panose="020F0502020204030204" pitchFamily="34" charset="0"/>
                <a:cs typeface="Calibri" panose="020F0502020204030204" pitchFamily="34" charset="0"/>
              </a:rPr>
              <a:t>GreeN</a:t>
            </a:r>
            <a:r>
              <a:rPr lang="en-GB" sz="1400" b="1">
                <a:latin typeface="Calibri" panose="020F0502020204030204" pitchFamily="34" charset="0"/>
                <a:cs typeface="Calibri" panose="020F0502020204030204" pitchFamily="34" charset="0"/>
              </a:rPr>
              <a:t> Energy </a:t>
            </a:r>
            <a:r>
              <a:rPr lang="en-GB" sz="1400" b="1" err="1">
                <a:latin typeface="Calibri" panose="020F0502020204030204" pitchFamily="34" charset="0"/>
                <a:cs typeface="Calibri" panose="020F0502020204030204" pitchFamily="34" charset="0"/>
              </a:rPr>
              <a:t>HUbs</a:t>
            </a:r>
            <a:r>
              <a:rPr lang="en-GB" sz="1400" b="1">
                <a:latin typeface="Calibri" panose="020F0502020204030204" pitchFamily="34" charset="0"/>
                <a:cs typeface="Calibri" panose="020F0502020204030204" pitchFamily="34" charset="0"/>
              </a:rPr>
              <a:t> for Local </a:t>
            </a:r>
            <a:r>
              <a:rPr lang="en-GB" sz="1400" b="1" err="1">
                <a:latin typeface="Calibri" panose="020F0502020204030204" pitchFamily="34" charset="0"/>
                <a:cs typeface="Calibri" panose="020F0502020204030204" pitchFamily="34" charset="0"/>
              </a:rPr>
              <a:t>IntegRated</a:t>
            </a:r>
            <a:r>
              <a:rPr lang="en-GB" sz="1400" b="1">
                <a:latin typeface="Calibri" panose="020F0502020204030204" pitchFamily="34" charset="0"/>
                <a:cs typeface="Calibri" panose="020F0502020204030204" pitchFamily="34" charset="0"/>
              </a:rPr>
              <a:t> Energy </a:t>
            </a:r>
            <a:r>
              <a:rPr lang="en-GB" sz="1400" b="1" err="1">
                <a:latin typeface="Calibri" panose="020F0502020204030204" pitchFamily="34" charset="0"/>
                <a:cs typeface="Calibri" panose="020F0502020204030204" pitchFamily="34" charset="0"/>
              </a:rPr>
              <a:t>COmmunities</a:t>
            </a:r>
            <a:r>
              <a:rPr lang="en-GB" sz="1400" b="1">
                <a:latin typeface="Calibri" panose="020F0502020204030204" pitchFamily="34" charset="0"/>
                <a:cs typeface="Calibri" panose="020F0502020204030204" pitchFamily="34" charset="0"/>
              </a:rPr>
              <a:t> </a:t>
            </a:r>
            <a:r>
              <a:rPr lang="en-GB" sz="1400" b="1" err="1">
                <a:latin typeface="Calibri" panose="020F0502020204030204" pitchFamily="34" charset="0"/>
                <a:cs typeface="Calibri" panose="020F0502020204030204" pitchFamily="34" charset="0"/>
              </a:rPr>
              <a:t>optimisatioN</a:t>
            </a:r>
            <a:endParaRPr lang="en-GB" sz="1400" b="1">
              <a:latin typeface="Calibri" panose="020F0502020204030204" pitchFamily="34" charset="0"/>
              <a:cs typeface="Calibri" panose="020F0502020204030204" pitchFamily="34" charset="0"/>
            </a:endParaRPr>
          </a:p>
          <a:p>
            <a:pPr>
              <a:lnSpc>
                <a:spcPct val="120000"/>
              </a:lnSpc>
              <a:spcAft>
                <a:spcPts val="400"/>
              </a:spcAft>
            </a:pPr>
            <a:r>
              <a:rPr lang="en-US" altLang="en-US" sz="1200">
                <a:solidFill>
                  <a:schemeClr val="tx1">
                    <a:lumMod val="75000"/>
                    <a:lumOff val="25000"/>
                  </a:schemeClr>
                </a:solidFill>
                <a:latin typeface="Calibri Light"/>
                <a:cs typeface="Calibri Light"/>
              </a:rPr>
              <a:t>2020-2024 |  </a:t>
            </a:r>
            <a:r>
              <a:rPr lang="en-GB" altLang="en-US" sz="1200">
                <a:solidFill>
                  <a:srgbClr val="00EBFF"/>
                </a:solidFill>
                <a:latin typeface="Calibri Light"/>
                <a:cs typeface="Calibri Light"/>
                <a:hlinkClick r:id="rId5"/>
              </a:rPr>
              <a:t>www.</a:t>
            </a:r>
            <a:r>
              <a:rPr lang="en-GB" altLang="en-US" sz="1200" u="sng">
                <a:solidFill>
                  <a:srgbClr val="00EBFF"/>
                </a:solidFill>
                <a:latin typeface="Calibri Light"/>
                <a:cs typeface="Calibri Light"/>
                <a:hlinkClick r:id="rId5"/>
              </a:rPr>
              <a:t>eneuron.eu</a:t>
            </a:r>
            <a:r>
              <a:rPr lang="en-GB" altLang="en-US" sz="1200">
                <a:solidFill>
                  <a:srgbClr val="00EBFF"/>
                </a:solidFill>
                <a:latin typeface="Calibri Light"/>
                <a:cs typeface="Calibri Light"/>
              </a:rPr>
              <a:t>  </a:t>
            </a:r>
            <a:r>
              <a:rPr lang="en-GB" altLang="en-US" sz="1200">
                <a:solidFill>
                  <a:schemeClr val="tx1">
                    <a:lumMod val="75000"/>
                    <a:lumOff val="25000"/>
                  </a:schemeClr>
                </a:solidFill>
                <a:latin typeface="Calibri Light"/>
                <a:cs typeface="Calibri Light"/>
              </a:rPr>
              <a:t>| LC-SC3-ES-3-2020</a:t>
            </a:r>
          </a:p>
        </p:txBody>
      </p:sp>
      <p:pic>
        <p:nvPicPr>
          <p:cNvPr id="11" name="Picture 1">
            <a:extLst>
              <a:ext uri="{FF2B5EF4-FFF2-40B4-BE49-F238E27FC236}">
                <a16:creationId xmlns:a16="http://schemas.microsoft.com/office/drawing/2014/main" id="{F058C8FD-C6F4-B148-7BF8-4E4915861BF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46200" y="4109754"/>
            <a:ext cx="1122247" cy="485373"/>
          </a:xfrm>
          <a:prstGeom prst="rect">
            <a:avLst/>
          </a:prstGeom>
        </p:spPr>
      </p:pic>
      <p:pic>
        <p:nvPicPr>
          <p:cNvPr id="12" name="Immagine 11">
            <a:extLst>
              <a:ext uri="{FF2B5EF4-FFF2-40B4-BE49-F238E27FC236}">
                <a16:creationId xmlns:a16="http://schemas.microsoft.com/office/drawing/2014/main" id="{C7FBB04D-FCE5-7742-C599-FEA57A108AC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533" y="3584102"/>
            <a:ext cx="1830161" cy="1366520"/>
          </a:xfrm>
          <a:prstGeom prst="rect">
            <a:avLst/>
          </a:prstGeom>
        </p:spPr>
      </p:pic>
      <p:pic>
        <p:nvPicPr>
          <p:cNvPr id="13" name="Graphic 43" descr="Sostenibilità con riempimento a tinta unita">
            <a:extLst>
              <a:ext uri="{FF2B5EF4-FFF2-40B4-BE49-F238E27FC236}">
                <a16:creationId xmlns:a16="http://schemas.microsoft.com/office/drawing/2014/main" id="{478393F1-392A-FF58-9D4B-2110B251611A}"/>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1047507" y="310497"/>
            <a:ext cx="689075" cy="689075"/>
          </a:xfrm>
          <a:prstGeom prst="rect">
            <a:avLst/>
          </a:prstGeom>
        </p:spPr>
      </p:pic>
      <p:sp>
        <p:nvSpPr>
          <p:cNvPr id="5" name="TextBox 57">
            <a:extLst>
              <a:ext uri="{FF2B5EF4-FFF2-40B4-BE49-F238E27FC236}">
                <a16:creationId xmlns:a16="http://schemas.microsoft.com/office/drawing/2014/main" id="{DBE4F7F3-48CB-B059-3F7B-C419C3B5D373}"/>
              </a:ext>
            </a:extLst>
          </p:cNvPr>
          <p:cNvSpPr txBox="1"/>
          <p:nvPr/>
        </p:nvSpPr>
        <p:spPr>
          <a:xfrm>
            <a:off x="1778753" y="5090322"/>
            <a:ext cx="4231441" cy="1439997"/>
          </a:xfrm>
          <a:prstGeom prst="rect">
            <a:avLst/>
          </a:prstGeom>
          <a:noFill/>
        </p:spPr>
        <p:txBody>
          <a:bodyPr wrap="square" rtlCol="0" anchor="ctr">
            <a:noAutofit/>
          </a:bodyPr>
          <a:lstStyle/>
          <a:p>
            <a:pPr>
              <a:lnSpc>
                <a:spcPct val="120000"/>
              </a:lnSpc>
            </a:pPr>
            <a:r>
              <a:rPr lang="en-GB" b="1">
                <a:solidFill>
                  <a:schemeClr val="tx2"/>
                </a:solidFill>
                <a:latin typeface="Lucida Console" panose="020B0609040504020204" pitchFamily="49" charset="0"/>
              </a:rPr>
              <a:t>BEST-PATHS</a:t>
            </a:r>
          </a:p>
          <a:p>
            <a:pPr>
              <a:lnSpc>
                <a:spcPct val="120000"/>
              </a:lnSpc>
            </a:pPr>
            <a:r>
              <a:rPr lang="en-GB" sz="1400" b="1" err="1">
                <a:latin typeface="Calibri" panose="020F0502020204030204" pitchFamily="34" charset="0"/>
                <a:cs typeface="Calibri" panose="020F0502020204030204" pitchFamily="34" charset="0"/>
              </a:rPr>
              <a:t>BEyond</a:t>
            </a:r>
            <a:r>
              <a:rPr lang="en-GB" sz="1400" b="1">
                <a:latin typeface="Calibri" panose="020F0502020204030204" pitchFamily="34" charset="0"/>
                <a:cs typeface="Calibri" panose="020F0502020204030204" pitchFamily="34" charset="0"/>
              </a:rPr>
              <a:t> State-of-the-art Technologies for </a:t>
            </a:r>
            <a:r>
              <a:rPr lang="en-GB" sz="1400" b="1" err="1">
                <a:latin typeface="Calibri" panose="020F0502020204030204" pitchFamily="34" charset="0"/>
                <a:cs typeface="Calibri" panose="020F0502020204030204" pitchFamily="34" charset="0"/>
              </a:rPr>
              <a:t>rePower</a:t>
            </a:r>
            <a:r>
              <a:rPr lang="en-GB" sz="1400" b="1">
                <a:latin typeface="Calibri" panose="020F0502020204030204" pitchFamily="34" charset="0"/>
                <a:cs typeface="Calibri" panose="020F0502020204030204" pitchFamily="34" charset="0"/>
              </a:rPr>
              <a:t> Ac corridors and multi-Terminal HVDC Systems</a:t>
            </a:r>
          </a:p>
          <a:p>
            <a:pPr>
              <a:lnSpc>
                <a:spcPct val="120000"/>
              </a:lnSpc>
              <a:spcBef>
                <a:spcPts val="0"/>
              </a:spcBef>
              <a:spcAft>
                <a:spcPts val="400"/>
              </a:spcAft>
              <a:buNone/>
            </a:pPr>
            <a:r>
              <a:rPr lang="en-US" altLang="en-US" sz="1200">
                <a:solidFill>
                  <a:schemeClr val="tx1">
                    <a:lumMod val="75000"/>
                    <a:lumOff val="25000"/>
                  </a:schemeClr>
                </a:solidFill>
                <a:latin typeface="Calibri Light"/>
                <a:cs typeface="Calibri Light"/>
              </a:rPr>
              <a:t>2014-2018 | </a:t>
            </a:r>
            <a:r>
              <a:rPr lang="en-GB" altLang="en-US" sz="1200">
                <a:solidFill>
                  <a:srgbClr val="00EBFF"/>
                </a:solidFill>
                <a:latin typeface="Calibri Light"/>
                <a:cs typeface="Calibri Light"/>
                <a:hlinkClick r:id="rId10"/>
              </a:rPr>
              <a:t>www.bestpaths-project.eu</a:t>
            </a:r>
            <a:r>
              <a:rPr lang="en-GB" altLang="en-US" sz="1200">
                <a:solidFill>
                  <a:srgbClr val="00EBFF"/>
                </a:solidFill>
                <a:latin typeface="Calibri Light"/>
                <a:cs typeface="Calibri Light"/>
              </a:rPr>
              <a:t> </a:t>
            </a:r>
            <a:r>
              <a:rPr lang="en-GB" altLang="en-US" sz="1200">
                <a:solidFill>
                  <a:schemeClr val="tx1">
                    <a:lumMod val="75000"/>
                    <a:lumOff val="25000"/>
                  </a:schemeClr>
                </a:solidFill>
                <a:latin typeface="Calibri Light"/>
                <a:cs typeface="Calibri Light"/>
              </a:rPr>
              <a:t>| FP7-ENERGY-2013-7.2.3</a:t>
            </a:r>
          </a:p>
        </p:txBody>
      </p:sp>
      <p:pic>
        <p:nvPicPr>
          <p:cNvPr id="6" name="Picture 5">
            <a:extLst>
              <a:ext uri="{FF2B5EF4-FFF2-40B4-BE49-F238E27FC236}">
                <a16:creationId xmlns:a16="http://schemas.microsoft.com/office/drawing/2014/main" id="{15F24495-7CC9-1981-C7FF-4C38D6F0AFE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1106" y="5127198"/>
            <a:ext cx="1507647" cy="1507647"/>
          </a:xfrm>
          <a:prstGeom prst="rect">
            <a:avLst/>
          </a:prstGeom>
        </p:spPr>
      </p:pic>
      <p:sp>
        <p:nvSpPr>
          <p:cNvPr id="7" name="TextBox 56">
            <a:extLst>
              <a:ext uri="{FF2B5EF4-FFF2-40B4-BE49-F238E27FC236}">
                <a16:creationId xmlns:a16="http://schemas.microsoft.com/office/drawing/2014/main" id="{B554BD37-8D29-BA27-087B-FC7FF01AD7EC}"/>
              </a:ext>
            </a:extLst>
          </p:cNvPr>
          <p:cNvSpPr txBox="1"/>
          <p:nvPr/>
        </p:nvSpPr>
        <p:spPr>
          <a:xfrm>
            <a:off x="1766053" y="2029553"/>
            <a:ext cx="3958389" cy="1439997"/>
          </a:xfrm>
          <a:prstGeom prst="rect">
            <a:avLst/>
          </a:prstGeom>
          <a:noFill/>
        </p:spPr>
        <p:txBody>
          <a:bodyPr wrap="square" rtlCol="0" anchor="ctr">
            <a:noAutofit/>
          </a:bodyPr>
          <a:lstStyle/>
          <a:p>
            <a:pPr>
              <a:lnSpc>
                <a:spcPct val="120000"/>
              </a:lnSpc>
            </a:pPr>
            <a:r>
              <a:rPr lang="en-GB" b="1" err="1">
                <a:solidFill>
                  <a:schemeClr val="tx2"/>
                </a:solidFill>
                <a:latin typeface="Lucida Console" panose="020B0609040504020204" pitchFamily="49" charset="0"/>
              </a:rPr>
              <a:t>InterSCADA</a:t>
            </a:r>
            <a:endParaRPr lang="en-GB" b="1">
              <a:solidFill>
                <a:schemeClr val="tx2"/>
              </a:solidFill>
              <a:latin typeface="Lucida Console" panose="020B0609040504020204" pitchFamily="49" charset="0"/>
            </a:endParaRPr>
          </a:p>
          <a:p>
            <a:pPr>
              <a:lnSpc>
                <a:spcPct val="120000"/>
              </a:lnSpc>
            </a:pPr>
            <a:r>
              <a:rPr lang="en-GB" sz="1400" b="1">
                <a:latin typeface="Calibri" panose="020F0502020204030204" pitchFamily="34" charset="0"/>
                <a:cs typeface="Calibri" panose="020F0502020204030204" pitchFamily="34" charset="0"/>
              </a:rPr>
              <a:t>Towards Intelligent DC-based hybrid Grids Optimizing the network performance</a:t>
            </a:r>
          </a:p>
          <a:p>
            <a:pPr>
              <a:lnSpc>
                <a:spcPct val="120000"/>
              </a:lnSpc>
              <a:spcAft>
                <a:spcPts val="400"/>
              </a:spcAft>
            </a:pPr>
            <a:r>
              <a:rPr lang="en-US" altLang="en-US" sz="1200">
                <a:solidFill>
                  <a:schemeClr val="tx1">
                    <a:lumMod val="75000"/>
                    <a:lumOff val="25000"/>
                  </a:schemeClr>
                </a:solidFill>
                <a:latin typeface="Calibri Light"/>
                <a:cs typeface="Calibri Light"/>
              </a:rPr>
              <a:t>2024-2027 </a:t>
            </a:r>
            <a:r>
              <a:rPr lang="en-GB" altLang="en-US" sz="1200">
                <a:solidFill>
                  <a:schemeClr val="tx1">
                    <a:lumMod val="75000"/>
                    <a:lumOff val="25000"/>
                  </a:schemeClr>
                </a:solidFill>
                <a:latin typeface="Calibri Light"/>
                <a:cs typeface="Calibri Light"/>
              </a:rPr>
              <a:t>| </a:t>
            </a:r>
            <a:r>
              <a:rPr lang="en-GB" altLang="en-US" sz="1200">
                <a:solidFill>
                  <a:schemeClr val="tx1">
                    <a:lumMod val="75000"/>
                    <a:lumOff val="25000"/>
                  </a:schemeClr>
                </a:solidFill>
                <a:latin typeface="Calibri Light"/>
                <a:cs typeface="Calibri Light"/>
                <a:hlinkClick r:id="rId12"/>
              </a:rPr>
              <a:t>www.interscada.eu</a:t>
            </a:r>
            <a:r>
              <a:rPr lang="en-GB" altLang="en-US" sz="1200">
                <a:solidFill>
                  <a:schemeClr val="tx1">
                    <a:lumMod val="75000"/>
                    <a:lumOff val="25000"/>
                  </a:schemeClr>
                </a:solidFill>
                <a:latin typeface="Calibri Light"/>
                <a:cs typeface="Calibri Light"/>
              </a:rPr>
              <a:t> </a:t>
            </a:r>
            <a:r>
              <a:rPr lang="en-US" altLang="en-US" sz="1200">
                <a:solidFill>
                  <a:schemeClr val="tx1">
                    <a:lumMod val="75000"/>
                    <a:lumOff val="25000"/>
                  </a:schemeClr>
                </a:solidFill>
                <a:latin typeface="Calibri Light"/>
                <a:cs typeface="Calibri Light"/>
              </a:rPr>
              <a:t> </a:t>
            </a:r>
            <a:r>
              <a:rPr lang="en-GB" altLang="en-US" sz="1200">
                <a:solidFill>
                  <a:schemeClr val="tx1">
                    <a:lumMod val="75000"/>
                    <a:lumOff val="25000"/>
                  </a:schemeClr>
                </a:solidFill>
                <a:latin typeface="Calibri Light"/>
                <a:cs typeface="Calibri Light"/>
              </a:rPr>
              <a:t>| LC-SC3-ES-10-2020</a:t>
            </a:r>
          </a:p>
        </p:txBody>
      </p:sp>
      <p:pic>
        <p:nvPicPr>
          <p:cNvPr id="3" name="Immagine 2" descr="Immagine che contiene schermata, Elementi grafici, grafica, Carattere&#10;&#10;Il contenuto generato dall'IA potrebbe non essere corretto.">
            <a:extLst>
              <a:ext uri="{FF2B5EF4-FFF2-40B4-BE49-F238E27FC236}">
                <a16:creationId xmlns:a16="http://schemas.microsoft.com/office/drawing/2014/main" id="{C9AA312B-FABD-45A6-CB80-72602B624622}"/>
              </a:ext>
            </a:extLst>
          </p:cNvPr>
          <p:cNvPicPr>
            <a:picLocks noChangeAspect="1"/>
          </p:cNvPicPr>
          <p:nvPr/>
        </p:nvPicPr>
        <p:blipFill>
          <a:blip r:embed="rId13"/>
          <a:stretch>
            <a:fillRect/>
          </a:stretch>
        </p:blipFill>
        <p:spPr>
          <a:xfrm>
            <a:off x="513559" y="2331922"/>
            <a:ext cx="997340" cy="809795"/>
          </a:xfrm>
          <a:prstGeom prst="rect">
            <a:avLst/>
          </a:prstGeom>
        </p:spPr>
      </p:pic>
    </p:spTree>
    <p:extLst>
      <p:ext uri="{BB962C8B-B14F-4D97-AF65-F5344CB8AC3E}">
        <p14:creationId xmlns:p14="http://schemas.microsoft.com/office/powerpoint/2010/main" val="3857046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itle 9">
            <a:extLst>
              <a:ext uri="{FF2B5EF4-FFF2-40B4-BE49-F238E27FC236}">
                <a16:creationId xmlns:a16="http://schemas.microsoft.com/office/drawing/2014/main" id="{F854F03C-D6DE-B040-B057-B4B4F51264A1}"/>
              </a:ext>
            </a:extLst>
          </p:cNvPr>
          <p:cNvSpPr>
            <a:spLocks noGrp="1"/>
          </p:cNvSpPr>
          <p:nvPr>
            <p:ph type="title"/>
          </p:nvPr>
        </p:nvSpPr>
        <p:spPr>
          <a:xfrm>
            <a:off x="566386" y="220277"/>
            <a:ext cx="11153146" cy="1260000"/>
          </a:xfrm>
        </p:spPr>
        <p:txBody>
          <a:bodyPr>
            <a:normAutofit/>
          </a:bodyPr>
          <a:lstStyle/>
          <a:p>
            <a:pPr>
              <a:lnSpc>
                <a:spcPct val="120000"/>
              </a:lnSpc>
            </a:pPr>
            <a:r>
              <a:rPr lang="en-GB"/>
              <a:t>Energy - Hydrogen</a:t>
            </a:r>
          </a:p>
        </p:txBody>
      </p:sp>
      <p:sp>
        <p:nvSpPr>
          <p:cNvPr id="22" name="TextBox 8">
            <a:extLst>
              <a:ext uri="{FF2B5EF4-FFF2-40B4-BE49-F238E27FC236}">
                <a16:creationId xmlns:a16="http://schemas.microsoft.com/office/drawing/2014/main" id="{B65EEE29-18AB-1646-8EE2-95CC518FDFF7}"/>
              </a:ext>
            </a:extLst>
          </p:cNvPr>
          <p:cNvSpPr txBox="1"/>
          <p:nvPr/>
        </p:nvSpPr>
        <p:spPr>
          <a:xfrm>
            <a:off x="1906766" y="361278"/>
            <a:ext cx="4629665" cy="276999"/>
          </a:xfrm>
          <a:prstGeom prst="rect">
            <a:avLst/>
          </a:prstGeom>
          <a:noFill/>
        </p:spPr>
        <p:txBody>
          <a:bodyPr wrap="square" rtlCol="0">
            <a:spAutoFit/>
          </a:bodyPr>
          <a:lstStyle/>
          <a:p>
            <a:r>
              <a:rPr lang="en-GB" sz="1200">
                <a:latin typeface="Lucida Console" panose="020B0609040504020204" pitchFamily="49" charset="0"/>
              </a:rPr>
              <a:t>&gt;   REFERENCES</a:t>
            </a:r>
          </a:p>
        </p:txBody>
      </p:sp>
      <p:sp>
        <p:nvSpPr>
          <p:cNvPr id="23" name="Oval 18">
            <a:extLst>
              <a:ext uri="{FF2B5EF4-FFF2-40B4-BE49-F238E27FC236}">
                <a16:creationId xmlns:a16="http://schemas.microsoft.com/office/drawing/2014/main" id="{54A5929E-4118-D046-972C-5ECE92E8E4BD}"/>
              </a:ext>
            </a:extLst>
          </p:cNvPr>
          <p:cNvSpPr/>
          <p:nvPr/>
        </p:nvSpPr>
        <p:spPr>
          <a:xfrm>
            <a:off x="10708584" y="-458813"/>
            <a:ext cx="1934833" cy="193483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67">
            <a:extLst>
              <a:ext uri="{FF2B5EF4-FFF2-40B4-BE49-F238E27FC236}">
                <a16:creationId xmlns:a16="http://schemas.microsoft.com/office/drawing/2014/main" id="{C692E919-AC87-4521-560D-B9FE5763458D}"/>
              </a:ext>
            </a:extLst>
          </p:cNvPr>
          <p:cNvSpPr txBox="1"/>
          <p:nvPr/>
        </p:nvSpPr>
        <p:spPr>
          <a:xfrm>
            <a:off x="7963367" y="2224093"/>
            <a:ext cx="3958389" cy="1439997"/>
          </a:xfrm>
          <a:prstGeom prst="rect">
            <a:avLst/>
          </a:prstGeom>
          <a:noFill/>
        </p:spPr>
        <p:txBody>
          <a:bodyPr wrap="square" rtlCol="0" anchor="ctr">
            <a:noAutofit/>
          </a:bodyPr>
          <a:lstStyle/>
          <a:p>
            <a:pPr>
              <a:lnSpc>
                <a:spcPct val="120000"/>
              </a:lnSpc>
            </a:pPr>
            <a:r>
              <a:rPr lang="en-GB" b="1">
                <a:solidFill>
                  <a:schemeClr val="tx2"/>
                </a:solidFill>
                <a:latin typeface="Lucida Console" panose="020B0609040504020204" pitchFamily="49" charset="0"/>
              </a:rPr>
              <a:t>SINGLE</a:t>
            </a:r>
            <a:endParaRPr lang="en-GB" sz="1400" b="1">
              <a:latin typeface="Calibri" panose="020F0502020204030204" pitchFamily="34" charset="0"/>
              <a:cs typeface="Calibri" panose="020F0502020204030204" pitchFamily="34" charset="0"/>
            </a:endParaRPr>
          </a:p>
          <a:p>
            <a:r>
              <a:rPr lang="en-US" sz="1400" b="1">
                <a:latin typeface="Calibri" panose="020F0502020204030204" pitchFamily="34" charset="0"/>
                <a:cs typeface="Calibri" panose="020F0502020204030204" pitchFamily="34" charset="0"/>
              </a:rPr>
              <a:t>Electrified Single Stage Ammonia Cracking to Compressed Hydrogen</a:t>
            </a:r>
            <a:br>
              <a:rPr lang="it-IT" sz="1400" b="1">
                <a:latin typeface="Calibri" panose="020F0502020204030204" pitchFamily="34" charset="0"/>
                <a:cs typeface="Calibri" panose="020F0502020204030204" pitchFamily="34" charset="0"/>
              </a:rPr>
            </a:br>
            <a:r>
              <a:rPr lang="en-US" altLang="en-US" sz="1200">
                <a:solidFill>
                  <a:schemeClr val="tx1">
                    <a:lumMod val="75000"/>
                    <a:lumOff val="25000"/>
                  </a:schemeClr>
                </a:solidFill>
                <a:latin typeface="Calibri Light"/>
                <a:cs typeface="Calibri Light"/>
              </a:rPr>
              <a:t>2023-2026  </a:t>
            </a:r>
            <a:r>
              <a:rPr lang="en-GB" altLang="en-US" sz="1200">
                <a:solidFill>
                  <a:schemeClr val="tx1">
                    <a:lumMod val="75000"/>
                    <a:lumOff val="25000"/>
                  </a:schemeClr>
                </a:solidFill>
                <a:latin typeface="Calibri Light"/>
                <a:cs typeface="Calibri Light"/>
              </a:rPr>
              <a:t>| </a:t>
            </a:r>
            <a:r>
              <a:rPr lang="en-GB" altLang="en-US" sz="1200">
                <a:solidFill>
                  <a:schemeClr val="tx1">
                    <a:lumMod val="75000"/>
                    <a:lumOff val="25000"/>
                  </a:schemeClr>
                </a:solidFill>
                <a:latin typeface="Calibri Light"/>
                <a:cs typeface="Calibri Light"/>
                <a:hlinkClick r:id="rId2"/>
              </a:rPr>
              <a:t>https://singleh2.eu/</a:t>
            </a:r>
            <a:r>
              <a:rPr lang="en-GB" altLang="en-US" sz="1200">
                <a:solidFill>
                  <a:schemeClr val="tx1">
                    <a:lumMod val="75000"/>
                    <a:lumOff val="25000"/>
                  </a:schemeClr>
                </a:solidFill>
                <a:latin typeface="Calibri Light"/>
                <a:cs typeface="Calibri Light"/>
              </a:rPr>
              <a:t> | </a:t>
            </a:r>
            <a:r>
              <a:rPr lang="en-US" sz="1200">
                <a:solidFill>
                  <a:schemeClr val="tx1">
                    <a:lumMod val="75000"/>
                    <a:lumOff val="25000"/>
                  </a:schemeClr>
                </a:solidFill>
                <a:latin typeface="Calibri Light"/>
                <a:cs typeface="Calibri Light"/>
              </a:rPr>
              <a:t>HORIZON-JTI-CLEANH2-2022-02-04</a:t>
            </a:r>
            <a:r>
              <a:rPr lang="it-IT" sz="1200">
                <a:solidFill>
                  <a:schemeClr val="tx1">
                    <a:lumMod val="75000"/>
                    <a:lumOff val="25000"/>
                  </a:schemeClr>
                </a:solidFill>
                <a:latin typeface="Calibri Light"/>
                <a:cs typeface="Calibri Light"/>
              </a:rPr>
              <a:t> </a:t>
            </a:r>
          </a:p>
        </p:txBody>
      </p:sp>
      <p:sp>
        <p:nvSpPr>
          <p:cNvPr id="2" name="TextBox 67">
            <a:extLst>
              <a:ext uri="{FF2B5EF4-FFF2-40B4-BE49-F238E27FC236}">
                <a16:creationId xmlns:a16="http://schemas.microsoft.com/office/drawing/2014/main" id="{97F45B46-7746-3529-CAA2-9373BF605A09}"/>
              </a:ext>
            </a:extLst>
          </p:cNvPr>
          <p:cNvSpPr txBox="1"/>
          <p:nvPr/>
        </p:nvSpPr>
        <p:spPr>
          <a:xfrm>
            <a:off x="1957305" y="4221971"/>
            <a:ext cx="3958389" cy="1439997"/>
          </a:xfrm>
          <a:prstGeom prst="rect">
            <a:avLst/>
          </a:prstGeom>
          <a:noFill/>
        </p:spPr>
        <p:txBody>
          <a:bodyPr wrap="square" rtlCol="0" anchor="ctr">
            <a:noAutofit/>
          </a:bodyPr>
          <a:lstStyle/>
          <a:p>
            <a:pPr>
              <a:lnSpc>
                <a:spcPct val="120000"/>
              </a:lnSpc>
            </a:pPr>
            <a:r>
              <a:rPr lang="en-GB" b="1">
                <a:solidFill>
                  <a:schemeClr val="tx2"/>
                </a:solidFill>
                <a:latin typeface="Lucida Console" panose="020B0609040504020204" pitchFamily="49" charset="0"/>
              </a:rPr>
              <a:t>OVERLEAF</a:t>
            </a:r>
          </a:p>
          <a:p>
            <a:pPr>
              <a:lnSpc>
                <a:spcPct val="120000"/>
              </a:lnSpc>
            </a:pPr>
            <a:r>
              <a:rPr lang="en-GB" sz="1400" b="1">
                <a:latin typeface="Calibri" panose="020F0502020204030204" pitchFamily="34" charset="0"/>
                <a:cs typeface="Calibri" panose="020F0502020204030204" pitchFamily="34" charset="0"/>
              </a:rPr>
              <a:t>Novel Low-pressure Cryogenic Liquid Hydrogen</a:t>
            </a:r>
          </a:p>
          <a:p>
            <a:pPr>
              <a:lnSpc>
                <a:spcPct val="120000"/>
              </a:lnSpc>
            </a:pPr>
            <a:r>
              <a:rPr lang="en-GB" sz="1400" b="1">
                <a:latin typeface="Calibri" panose="020F0502020204030204" pitchFamily="34" charset="0"/>
                <a:cs typeface="Calibri" panose="020F0502020204030204" pitchFamily="34" charset="0"/>
              </a:rPr>
              <a:t>Storage For Aviation </a:t>
            </a:r>
            <a:r>
              <a:rPr lang="en-US" altLang="en-US" sz="1200">
                <a:solidFill>
                  <a:schemeClr val="tx1">
                    <a:lumMod val="75000"/>
                    <a:lumOff val="25000"/>
                  </a:schemeClr>
                </a:solidFill>
                <a:latin typeface="Calibri Light"/>
                <a:cs typeface="Calibri Light"/>
              </a:rPr>
              <a:t>2022-2025 </a:t>
            </a:r>
          </a:p>
          <a:p>
            <a:pPr>
              <a:lnSpc>
                <a:spcPct val="120000"/>
              </a:lnSpc>
            </a:pPr>
            <a:r>
              <a:rPr lang="en-US" altLang="en-US" sz="1200">
                <a:solidFill>
                  <a:schemeClr val="tx1">
                    <a:lumMod val="75000"/>
                    <a:lumOff val="25000"/>
                  </a:schemeClr>
                </a:solidFill>
                <a:latin typeface="Calibri Light"/>
                <a:cs typeface="Calibri Light"/>
                <a:hlinkClick r:id="rId3"/>
              </a:rPr>
              <a:t>www.overleaf-project.eu</a:t>
            </a:r>
            <a:r>
              <a:rPr lang="en-US" altLang="en-US" sz="1200">
                <a:solidFill>
                  <a:schemeClr val="tx1">
                    <a:lumMod val="75000"/>
                    <a:lumOff val="25000"/>
                  </a:schemeClr>
                </a:solidFill>
                <a:latin typeface="Calibri Light"/>
                <a:cs typeface="Calibri Light"/>
              </a:rPr>
              <a:t> | HORIZON-CL5-2021-D5-01-05</a:t>
            </a:r>
          </a:p>
        </p:txBody>
      </p:sp>
      <p:pic>
        <p:nvPicPr>
          <p:cNvPr id="3" name="Immagine 2">
            <a:extLst>
              <a:ext uri="{FF2B5EF4-FFF2-40B4-BE49-F238E27FC236}">
                <a16:creationId xmlns:a16="http://schemas.microsoft.com/office/drawing/2014/main" id="{AC5AB100-3F65-1AC1-37B8-BD73E06B4E9B}"/>
              </a:ext>
            </a:extLst>
          </p:cNvPr>
          <p:cNvPicPr>
            <a:picLocks noChangeAspect="1"/>
          </p:cNvPicPr>
          <p:nvPr/>
        </p:nvPicPr>
        <p:blipFill>
          <a:blip r:embed="rId4"/>
          <a:stretch>
            <a:fillRect/>
          </a:stretch>
        </p:blipFill>
        <p:spPr>
          <a:xfrm>
            <a:off x="118249" y="4606417"/>
            <a:ext cx="1888507" cy="569503"/>
          </a:xfrm>
          <a:prstGeom prst="rect">
            <a:avLst/>
          </a:prstGeom>
        </p:spPr>
      </p:pic>
      <p:pic>
        <p:nvPicPr>
          <p:cNvPr id="8" name="Graphic 43" descr="Sostenibilità con riempimento a tinta unita">
            <a:extLst>
              <a:ext uri="{FF2B5EF4-FFF2-40B4-BE49-F238E27FC236}">
                <a16:creationId xmlns:a16="http://schemas.microsoft.com/office/drawing/2014/main" id="{C876E9A2-1830-3A39-0840-67D44794ED86}"/>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1047508" y="361278"/>
            <a:ext cx="638294" cy="638294"/>
          </a:xfrm>
          <a:prstGeom prst="rect">
            <a:avLst/>
          </a:prstGeom>
        </p:spPr>
      </p:pic>
      <p:pic>
        <p:nvPicPr>
          <p:cNvPr id="6" name="Elemento grafico 5">
            <a:extLst>
              <a:ext uri="{FF2B5EF4-FFF2-40B4-BE49-F238E27FC236}">
                <a16:creationId xmlns:a16="http://schemas.microsoft.com/office/drawing/2014/main" id="{815C5B4D-137F-3B34-9936-5DE992F87A5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108700" y="2650482"/>
            <a:ext cx="1729441" cy="361453"/>
          </a:xfrm>
          <a:prstGeom prst="rect">
            <a:avLst/>
          </a:prstGeom>
        </p:spPr>
      </p:pic>
      <p:sp>
        <p:nvSpPr>
          <p:cNvPr id="5" name="TextBox 67">
            <a:extLst>
              <a:ext uri="{FF2B5EF4-FFF2-40B4-BE49-F238E27FC236}">
                <a16:creationId xmlns:a16="http://schemas.microsoft.com/office/drawing/2014/main" id="{A73A382E-123D-37E0-4BD8-8C1BAC69450B}"/>
              </a:ext>
            </a:extLst>
          </p:cNvPr>
          <p:cNvSpPr txBox="1"/>
          <p:nvPr/>
        </p:nvSpPr>
        <p:spPr>
          <a:xfrm>
            <a:off x="1912371" y="2324420"/>
            <a:ext cx="3958389" cy="1439997"/>
          </a:xfrm>
          <a:prstGeom prst="rect">
            <a:avLst/>
          </a:prstGeom>
          <a:noFill/>
        </p:spPr>
        <p:txBody>
          <a:bodyPr wrap="square" rtlCol="0" anchor="ctr">
            <a:noAutofit/>
          </a:bodyPr>
          <a:lstStyle/>
          <a:p>
            <a:pPr>
              <a:lnSpc>
                <a:spcPct val="120000"/>
              </a:lnSpc>
            </a:pPr>
            <a:r>
              <a:rPr lang="en-GB" b="1">
                <a:solidFill>
                  <a:schemeClr val="tx2"/>
                </a:solidFill>
                <a:latin typeface="Lucida Console" panose="020B0609040504020204" pitchFamily="49" charset="0"/>
              </a:rPr>
              <a:t>CARMA-H2</a:t>
            </a:r>
            <a:endParaRPr lang="en-GB" sz="1400" b="1">
              <a:latin typeface="Calibri" panose="020F0502020204030204" pitchFamily="34" charset="0"/>
              <a:cs typeface="Calibri" panose="020F0502020204030204" pitchFamily="34" charset="0"/>
            </a:endParaRPr>
          </a:p>
          <a:p>
            <a:r>
              <a:rPr lang="en-US" sz="1400" b="1">
                <a:latin typeface="Calibri" panose="020F0502020204030204" pitchFamily="34" charset="0"/>
                <a:cs typeface="Calibri" panose="020F0502020204030204" pitchFamily="34" charset="0"/>
              </a:rPr>
              <a:t>Carbon-negative pressurized hydrogen production from waste using an energy efficient protonic membrane </a:t>
            </a:r>
            <a:br>
              <a:rPr lang="it-IT" sz="1400" b="1">
                <a:latin typeface="Calibri" panose="020F0502020204030204" pitchFamily="34" charset="0"/>
                <a:cs typeface="Calibri" panose="020F0502020204030204" pitchFamily="34" charset="0"/>
              </a:rPr>
            </a:br>
            <a:r>
              <a:rPr lang="en-US" altLang="en-US" sz="1200">
                <a:solidFill>
                  <a:schemeClr val="tx1">
                    <a:lumMod val="75000"/>
                    <a:lumOff val="25000"/>
                  </a:schemeClr>
                </a:solidFill>
                <a:latin typeface="Calibri Light"/>
                <a:cs typeface="Calibri Light"/>
              </a:rPr>
              <a:t>2024-2028  </a:t>
            </a:r>
            <a:r>
              <a:rPr lang="en-GB" altLang="en-US" sz="1200">
                <a:solidFill>
                  <a:schemeClr val="tx1">
                    <a:lumMod val="75000"/>
                    <a:lumOff val="25000"/>
                  </a:schemeClr>
                </a:solidFill>
                <a:latin typeface="Calibri Light"/>
                <a:cs typeface="Calibri Light"/>
              </a:rPr>
              <a:t>| </a:t>
            </a:r>
            <a:r>
              <a:rPr lang="en-GB" altLang="en-US" sz="1200">
                <a:solidFill>
                  <a:schemeClr val="tx1">
                    <a:lumMod val="75000"/>
                    <a:lumOff val="25000"/>
                  </a:schemeClr>
                </a:solidFill>
                <a:latin typeface="Calibri Light"/>
                <a:cs typeface="Calibri Light"/>
                <a:hlinkClick r:id="rId9"/>
              </a:rPr>
              <a:t>www.carma-h2.eu</a:t>
            </a:r>
            <a:r>
              <a:rPr lang="en-GB" altLang="en-US" sz="1200">
                <a:solidFill>
                  <a:schemeClr val="tx1">
                    <a:lumMod val="75000"/>
                    <a:lumOff val="25000"/>
                  </a:schemeClr>
                </a:solidFill>
                <a:latin typeface="Calibri Light"/>
                <a:cs typeface="Calibri Light"/>
              </a:rPr>
              <a:t>  | </a:t>
            </a:r>
            <a:r>
              <a:rPr lang="en-US" sz="1200">
                <a:solidFill>
                  <a:schemeClr val="tx1">
                    <a:lumMod val="75000"/>
                    <a:lumOff val="25000"/>
                  </a:schemeClr>
                </a:solidFill>
                <a:latin typeface="Calibri Light"/>
                <a:cs typeface="Calibri Light"/>
              </a:rPr>
              <a:t>HORIZON-JTI-CLEANH2-2023-01-05</a:t>
            </a:r>
            <a:r>
              <a:rPr lang="it-IT" sz="1200">
                <a:solidFill>
                  <a:schemeClr val="tx1">
                    <a:lumMod val="75000"/>
                    <a:lumOff val="25000"/>
                  </a:schemeClr>
                </a:solidFill>
                <a:latin typeface="Calibri Light"/>
                <a:cs typeface="Calibri Light"/>
              </a:rPr>
              <a:t> </a:t>
            </a:r>
          </a:p>
        </p:txBody>
      </p:sp>
      <p:pic>
        <p:nvPicPr>
          <p:cNvPr id="9" name="Immagine 8" descr="Immagine che contiene schermata, Elementi grafici, cerchio, Carattere&#10;&#10;Il contenuto generato dall'IA potrebbe non essere corretto.">
            <a:extLst>
              <a:ext uri="{FF2B5EF4-FFF2-40B4-BE49-F238E27FC236}">
                <a16:creationId xmlns:a16="http://schemas.microsoft.com/office/drawing/2014/main" id="{CB47A4F5-692E-0587-A98A-F0BDFDDC31E7}"/>
              </a:ext>
            </a:extLst>
          </p:cNvPr>
          <p:cNvPicPr>
            <a:picLocks noChangeAspect="1"/>
          </p:cNvPicPr>
          <p:nvPr/>
        </p:nvPicPr>
        <p:blipFill>
          <a:blip r:embed="rId10"/>
          <a:stretch>
            <a:fillRect/>
          </a:stretch>
        </p:blipFill>
        <p:spPr>
          <a:xfrm>
            <a:off x="225546" y="2288648"/>
            <a:ext cx="1637799" cy="1369272"/>
          </a:xfrm>
          <a:prstGeom prst="rect">
            <a:avLst/>
          </a:prstGeom>
        </p:spPr>
      </p:pic>
    </p:spTree>
    <p:extLst>
      <p:ext uri="{BB962C8B-B14F-4D97-AF65-F5344CB8AC3E}">
        <p14:creationId xmlns:p14="http://schemas.microsoft.com/office/powerpoint/2010/main" val="22442715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itle 9">
            <a:extLst>
              <a:ext uri="{FF2B5EF4-FFF2-40B4-BE49-F238E27FC236}">
                <a16:creationId xmlns:a16="http://schemas.microsoft.com/office/drawing/2014/main" id="{F854F03C-D6DE-B040-B057-B4B4F51264A1}"/>
              </a:ext>
            </a:extLst>
          </p:cNvPr>
          <p:cNvSpPr>
            <a:spLocks noGrp="1"/>
          </p:cNvSpPr>
          <p:nvPr>
            <p:ph type="title"/>
          </p:nvPr>
        </p:nvSpPr>
        <p:spPr>
          <a:xfrm>
            <a:off x="566386" y="220277"/>
            <a:ext cx="11153146" cy="1260000"/>
          </a:xfrm>
        </p:spPr>
        <p:txBody>
          <a:bodyPr>
            <a:normAutofit/>
          </a:bodyPr>
          <a:lstStyle/>
          <a:p>
            <a:pPr>
              <a:lnSpc>
                <a:spcPct val="120000"/>
              </a:lnSpc>
            </a:pPr>
            <a:r>
              <a:rPr lang="en-GB"/>
              <a:t>Energy–industries and manufacturing</a:t>
            </a:r>
          </a:p>
        </p:txBody>
      </p:sp>
      <p:sp>
        <p:nvSpPr>
          <p:cNvPr id="22" name="TextBox 8">
            <a:extLst>
              <a:ext uri="{FF2B5EF4-FFF2-40B4-BE49-F238E27FC236}">
                <a16:creationId xmlns:a16="http://schemas.microsoft.com/office/drawing/2014/main" id="{B65EEE29-18AB-1646-8EE2-95CC518FDFF7}"/>
              </a:ext>
            </a:extLst>
          </p:cNvPr>
          <p:cNvSpPr txBox="1"/>
          <p:nvPr/>
        </p:nvSpPr>
        <p:spPr>
          <a:xfrm>
            <a:off x="1906766" y="361278"/>
            <a:ext cx="4629665" cy="276999"/>
          </a:xfrm>
          <a:prstGeom prst="rect">
            <a:avLst/>
          </a:prstGeom>
          <a:noFill/>
        </p:spPr>
        <p:txBody>
          <a:bodyPr wrap="square" rtlCol="0">
            <a:spAutoFit/>
          </a:bodyPr>
          <a:lstStyle/>
          <a:p>
            <a:r>
              <a:rPr lang="en-GB" sz="1200">
                <a:latin typeface="Lucida Console" panose="020B0609040504020204" pitchFamily="49" charset="0"/>
              </a:rPr>
              <a:t>&gt;   REFERENCES</a:t>
            </a:r>
          </a:p>
        </p:txBody>
      </p:sp>
      <p:sp>
        <p:nvSpPr>
          <p:cNvPr id="23" name="Oval 18">
            <a:extLst>
              <a:ext uri="{FF2B5EF4-FFF2-40B4-BE49-F238E27FC236}">
                <a16:creationId xmlns:a16="http://schemas.microsoft.com/office/drawing/2014/main" id="{54A5929E-4118-D046-972C-5ECE92E8E4BD}"/>
              </a:ext>
            </a:extLst>
          </p:cNvPr>
          <p:cNvSpPr/>
          <p:nvPr/>
        </p:nvSpPr>
        <p:spPr>
          <a:xfrm>
            <a:off x="10708584" y="-458813"/>
            <a:ext cx="1934833" cy="193483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Elemento grafico 12" descr="Produzione con riempimento a tinta unita">
            <a:extLst>
              <a:ext uri="{FF2B5EF4-FFF2-40B4-BE49-F238E27FC236}">
                <a16:creationId xmlns:a16="http://schemas.microsoft.com/office/drawing/2014/main" id="{B00ED485-5F94-5811-909B-0CF3CEBB990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151873" y="213242"/>
            <a:ext cx="786127" cy="786127"/>
          </a:xfrm>
          <a:prstGeom prst="rect">
            <a:avLst/>
          </a:prstGeom>
        </p:spPr>
      </p:pic>
      <p:sp>
        <p:nvSpPr>
          <p:cNvPr id="9" name="TextBox 67">
            <a:extLst>
              <a:ext uri="{FF2B5EF4-FFF2-40B4-BE49-F238E27FC236}">
                <a16:creationId xmlns:a16="http://schemas.microsoft.com/office/drawing/2014/main" id="{4289F5E2-8E4C-B92F-F741-291DD06E117C}"/>
              </a:ext>
            </a:extLst>
          </p:cNvPr>
          <p:cNvSpPr txBox="1"/>
          <p:nvPr/>
        </p:nvSpPr>
        <p:spPr>
          <a:xfrm>
            <a:off x="1931375" y="3426428"/>
            <a:ext cx="3958389" cy="1439997"/>
          </a:xfrm>
          <a:prstGeom prst="rect">
            <a:avLst/>
          </a:prstGeom>
          <a:noFill/>
        </p:spPr>
        <p:txBody>
          <a:bodyPr wrap="square" rtlCol="0" anchor="ctr">
            <a:noAutofit/>
          </a:bodyPr>
          <a:lstStyle/>
          <a:p>
            <a:pPr>
              <a:lnSpc>
                <a:spcPct val="120000"/>
              </a:lnSpc>
            </a:pPr>
            <a:r>
              <a:rPr lang="en-GB" b="1">
                <a:solidFill>
                  <a:schemeClr val="tx2"/>
                </a:solidFill>
                <a:latin typeface="Lucida Console" panose="020B0609040504020204" pitchFamily="49" charset="0"/>
              </a:rPr>
              <a:t>FLEXINDUSTRIES</a:t>
            </a:r>
            <a:endParaRPr lang="en-GB" sz="1400" b="1">
              <a:latin typeface="Calibri" panose="020F0502020204030204" pitchFamily="34" charset="0"/>
              <a:cs typeface="Calibri" panose="020F0502020204030204" pitchFamily="34" charset="0"/>
            </a:endParaRPr>
          </a:p>
          <a:p>
            <a:r>
              <a:rPr lang="en-US" sz="1400" b="1">
                <a:latin typeface="Calibri" panose="020F0502020204030204" pitchFamily="34" charset="0"/>
                <a:cs typeface="Calibri" panose="020F0502020204030204" pitchFamily="34" charset="0"/>
              </a:rPr>
              <a:t>Digitally-enabled </a:t>
            </a:r>
            <a:r>
              <a:rPr lang="en-US" sz="1400" b="1" err="1">
                <a:latin typeface="Calibri" panose="020F0502020204030204" pitchFamily="34" charset="0"/>
                <a:cs typeface="Calibri" panose="020F0502020204030204" pitchFamily="34" charset="0"/>
              </a:rPr>
              <a:t>FLEXible</a:t>
            </a:r>
            <a:r>
              <a:rPr lang="en-US" sz="1400" b="1">
                <a:latin typeface="Calibri" panose="020F0502020204030204" pitchFamily="34" charset="0"/>
                <a:cs typeface="Calibri" panose="020F0502020204030204" pitchFamily="34" charset="0"/>
              </a:rPr>
              <a:t> Industries for reliable energy grids under high penetration of Variable Renewable Energy Sources </a:t>
            </a:r>
            <a:br>
              <a:rPr lang="it-IT" sz="1400" b="1">
                <a:latin typeface="Calibri" panose="020F0502020204030204" pitchFamily="34" charset="0"/>
                <a:cs typeface="Calibri" panose="020F0502020204030204" pitchFamily="34" charset="0"/>
              </a:rPr>
            </a:br>
            <a:r>
              <a:rPr lang="en-US" altLang="en-US" sz="1200">
                <a:solidFill>
                  <a:schemeClr val="tx1">
                    <a:lumMod val="75000"/>
                    <a:lumOff val="25000"/>
                  </a:schemeClr>
                </a:solidFill>
                <a:latin typeface="Calibri Light"/>
                <a:cs typeface="Calibri Light"/>
              </a:rPr>
              <a:t>2022-2026  </a:t>
            </a:r>
            <a:r>
              <a:rPr lang="en-GB" altLang="en-US" sz="1200">
                <a:solidFill>
                  <a:schemeClr val="tx1">
                    <a:lumMod val="75000"/>
                    <a:lumOff val="25000"/>
                  </a:schemeClr>
                </a:solidFill>
                <a:latin typeface="Calibri Light"/>
                <a:cs typeface="Calibri Light"/>
              </a:rPr>
              <a:t>| </a:t>
            </a:r>
            <a:r>
              <a:rPr lang="en-GB" altLang="en-US" sz="1200">
                <a:solidFill>
                  <a:schemeClr val="tx1">
                    <a:lumMod val="75000"/>
                    <a:lumOff val="25000"/>
                  </a:schemeClr>
                </a:solidFill>
                <a:latin typeface="Calibri Light"/>
                <a:cs typeface="Calibri Light"/>
                <a:hlinkClick r:id="rId4"/>
              </a:rPr>
              <a:t>https://flexindustries.eu/</a:t>
            </a:r>
            <a:r>
              <a:rPr lang="en-GB" altLang="en-US" sz="1200">
                <a:solidFill>
                  <a:schemeClr val="tx1">
                    <a:lumMod val="75000"/>
                    <a:lumOff val="25000"/>
                  </a:schemeClr>
                </a:solidFill>
                <a:latin typeface="Calibri Light"/>
                <a:cs typeface="Calibri Light"/>
              </a:rPr>
              <a:t> | </a:t>
            </a:r>
            <a:r>
              <a:rPr lang="it-IT" sz="1200">
                <a:solidFill>
                  <a:schemeClr val="tx1">
                    <a:lumMod val="75000"/>
                    <a:lumOff val="25000"/>
                  </a:schemeClr>
                </a:solidFill>
                <a:latin typeface="Calibri Light"/>
                <a:cs typeface="Calibri Light"/>
              </a:rPr>
              <a:t>HORIZON-CL4-2021-TWIN-TRANSITION-01-21</a:t>
            </a:r>
          </a:p>
        </p:txBody>
      </p:sp>
      <p:pic>
        <p:nvPicPr>
          <p:cNvPr id="11" name="Picture 2">
            <a:extLst>
              <a:ext uri="{FF2B5EF4-FFF2-40B4-BE49-F238E27FC236}">
                <a16:creationId xmlns:a16="http://schemas.microsoft.com/office/drawing/2014/main" id="{7651A665-6EE4-D6AD-F08F-E94759E522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6386" y="3688204"/>
            <a:ext cx="1122248" cy="68389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57">
            <a:extLst>
              <a:ext uri="{FF2B5EF4-FFF2-40B4-BE49-F238E27FC236}">
                <a16:creationId xmlns:a16="http://schemas.microsoft.com/office/drawing/2014/main" id="{AFB65E00-52BF-1D59-29DE-1F1CD4FFDA03}"/>
              </a:ext>
            </a:extLst>
          </p:cNvPr>
          <p:cNvSpPr txBox="1"/>
          <p:nvPr/>
        </p:nvSpPr>
        <p:spPr>
          <a:xfrm>
            <a:off x="7704058" y="3426428"/>
            <a:ext cx="3958389" cy="1439997"/>
          </a:xfrm>
          <a:prstGeom prst="rect">
            <a:avLst/>
          </a:prstGeom>
          <a:noFill/>
        </p:spPr>
        <p:txBody>
          <a:bodyPr wrap="square" rtlCol="0" anchor="ctr">
            <a:noAutofit/>
          </a:bodyPr>
          <a:lstStyle/>
          <a:p>
            <a:pPr>
              <a:lnSpc>
                <a:spcPct val="120000"/>
              </a:lnSpc>
            </a:pPr>
            <a:r>
              <a:rPr lang="en-GB" b="1">
                <a:solidFill>
                  <a:schemeClr val="tx2"/>
                </a:solidFill>
                <a:latin typeface="Lucida Console" panose="020B0609040504020204" pitchFamily="49" charset="0"/>
              </a:rPr>
              <a:t>BAMBOO</a:t>
            </a:r>
          </a:p>
          <a:p>
            <a:pPr>
              <a:lnSpc>
                <a:spcPct val="120000"/>
              </a:lnSpc>
            </a:pPr>
            <a:r>
              <a:rPr lang="en-GB" sz="1400" b="1">
                <a:latin typeface="Calibri" panose="020F0502020204030204" pitchFamily="34" charset="0"/>
                <a:cs typeface="Calibri" panose="020F0502020204030204" pitchFamily="34" charset="0"/>
              </a:rPr>
              <a:t>Boosting new Approaches for flexibility Management By Optimizing process Off-gas and waste use</a:t>
            </a:r>
          </a:p>
          <a:p>
            <a:pPr>
              <a:lnSpc>
                <a:spcPct val="120000"/>
              </a:lnSpc>
              <a:spcBef>
                <a:spcPts val="0"/>
              </a:spcBef>
              <a:spcAft>
                <a:spcPts val="400"/>
              </a:spcAft>
              <a:buNone/>
            </a:pPr>
            <a:r>
              <a:rPr lang="en-US" altLang="en-US" sz="1200">
                <a:solidFill>
                  <a:schemeClr val="tx1">
                    <a:lumMod val="75000"/>
                    <a:lumOff val="25000"/>
                  </a:schemeClr>
                </a:solidFill>
                <a:latin typeface="Calibri Light"/>
                <a:cs typeface="Calibri Light"/>
              </a:rPr>
              <a:t>2018-2022 | </a:t>
            </a:r>
            <a:r>
              <a:rPr lang="en-GB" altLang="en-US" sz="1200">
                <a:solidFill>
                  <a:srgbClr val="00EBFF"/>
                </a:solidFill>
                <a:latin typeface="Calibri Light"/>
                <a:cs typeface="Calibri Light"/>
                <a:hlinkClick r:id="rId6"/>
              </a:rPr>
              <a:t>www.bambooproject.eu</a:t>
            </a:r>
            <a:r>
              <a:rPr lang="en-GB" altLang="en-US" sz="1200">
                <a:solidFill>
                  <a:srgbClr val="00EBFF"/>
                </a:solidFill>
                <a:latin typeface="Calibri Light"/>
                <a:cs typeface="Calibri Light"/>
              </a:rPr>
              <a:t> </a:t>
            </a:r>
            <a:r>
              <a:rPr lang="en-GB" altLang="en-US" sz="1200">
                <a:solidFill>
                  <a:schemeClr val="tx1">
                    <a:lumMod val="75000"/>
                    <a:lumOff val="25000"/>
                  </a:schemeClr>
                </a:solidFill>
                <a:latin typeface="Calibri Light"/>
                <a:cs typeface="Calibri Light"/>
              </a:rPr>
              <a:t>| CE-SPIRE-03-2018</a:t>
            </a:r>
          </a:p>
        </p:txBody>
      </p:sp>
      <p:pic>
        <p:nvPicPr>
          <p:cNvPr id="15" name="Picture 4">
            <a:extLst>
              <a:ext uri="{FF2B5EF4-FFF2-40B4-BE49-F238E27FC236}">
                <a16:creationId xmlns:a16="http://schemas.microsoft.com/office/drawing/2014/main" id="{13FA72CC-C1B1-9833-DAAF-DCC7A843031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08705" y="3358021"/>
            <a:ext cx="1406804" cy="1406804"/>
          </a:xfrm>
          <a:prstGeom prst="rect">
            <a:avLst/>
          </a:prstGeom>
        </p:spPr>
      </p:pic>
      <p:sp>
        <p:nvSpPr>
          <p:cNvPr id="17" name="TextBox 64">
            <a:extLst>
              <a:ext uri="{FF2B5EF4-FFF2-40B4-BE49-F238E27FC236}">
                <a16:creationId xmlns:a16="http://schemas.microsoft.com/office/drawing/2014/main" id="{C0C1E162-0416-BA0C-FA6A-B4E0748BC511}"/>
              </a:ext>
            </a:extLst>
          </p:cNvPr>
          <p:cNvSpPr txBox="1"/>
          <p:nvPr/>
        </p:nvSpPr>
        <p:spPr>
          <a:xfrm>
            <a:off x="1951631" y="4836686"/>
            <a:ext cx="3958389" cy="1439997"/>
          </a:xfrm>
          <a:prstGeom prst="rect">
            <a:avLst/>
          </a:prstGeom>
          <a:noFill/>
        </p:spPr>
        <p:txBody>
          <a:bodyPr wrap="square" rtlCol="0" anchor="ctr">
            <a:noAutofit/>
          </a:bodyPr>
          <a:lstStyle/>
          <a:p>
            <a:pPr>
              <a:lnSpc>
                <a:spcPct val="120000"/>
              </a:lnSpc>
            </a:pPr>
            <a:r>
              <a:rPr lang="en-GB" b="1">
                <a:solidFill>
                  <a:schemeClr val="tx2"/>
                </a:solidFill>
                <a:latin typeface="Lucida Console" panose="020B0609040504020204" pitchFamily="49" charset="0"/>
              </a:rPr>
              <a:t>REEMAIN</a:t>
            </a:r>
          </a:p>
          <a:p>
            <a:pPr>
              <a:lnSpc>
                <a:spcPct val="120000"/>
              </a:lnSpc>
            </a:pPr>
            <a:r>
              <a:rPr lang="en-GB" sz="1400" b="1">
                <a:latin typeface="Calibri" panose="020F0502020204030204" pitchFamily="34" charset="0"/>
                <a:cs typeface="Calibri" panose="020F0502020204030204" pitchFamily="34" charset="0"/>
              </a:rPr>
              <a:t>Resource and Energy Efficient Manufacturing</a:t>
            </a:r>
          </a:p>
          <a:p>
            <a:pPr>
              <a:spcBef>
                <a:spcPts val="0"/>
              </a:spcBef>
              <a:spcAft>
                <a:spcPts val="400"/>
              </a:spcAft>
              <a:buNone/>
            </a:pPr>
            <a:r>
              <a:rPr lang="en-US" altLang="en-US" sz="1200">
                <a:solidFill>
                  <a:schemeClr val="tx1">
                    <a:lumMod val="75000"/>
                    <a:lumOff val="25000"/>
                  </a:schemeClr>
                </a:solidFill>
                <a:latin typeface="Calibri Light"/>
                <a:cs typeface="Calibri Light"/>
              </a:rPr>
              <a:t>2013-2017 | </a:t>
            </a:r>
            <a:r>
              <a:rPr lang="en-GB" altLang="en-US" sz="1200">
                <a:solidFill>
                  <a:schemeClr val="tx1">
                    <a:lumMod val="75000"/>
                    <a:lumOff val="25000"/>
                  </a:schemeClr>
                </a:solidFill>
                <a:latin typeface="Calibri Light"/>
                <a:cs typeface="Calibri Light"/>
                <a:hlinkClick r:id="rId8"/>
              </a:rPr>
              <a:t>www.reemain.eu</a:t>
            </a:r>
            <a:r>
              <a:rPr lang="en-GB" altLang="en-US" sz="1200">
                <a:solidFill>
                  <a:schemeClr val="tx1">
                    <a:lumMod val="75000"/>
                    <a:lumOff val="25000"/>
                  </a:schemeClr>
                </a:solidFill>
                <a:latin typeface="Calibri Light"/>
                <a:cs typeface="Calibri Light"/>
              </a:rPr>
              <a:t> | FP7-FoF.NMP.2013-1</a:t>
            </a:r>
          </a:p>
        </p:txBody>
      </p:sp>
      <p:pic>
        <p:nvPicPr>
          <p:cNvPr id="19" name="Picture 25">
            <a:extLst>
              <a:ext uri="{FF2B5EF4-FFF2-40B4-BE49-F238E27FC236}">
                <a16:creationId xmlns:a16="http://schemas.microsoft.com/office/drawing/2014/main" id="{210C1F51-70D1-B2E1-903E-8CD2004AD0A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1403" y="4862199"/>
            <a:ext cx="1601678" cy="1601678"/>
          </a:xfrm>
          <a:prstGeom prst="rect">
            <a:avLst/>
          </a:prstGeom>
        </p:spPr>
      </p:pic>
      <p:pic>
        <p:nvPicPr>
          <p:cNvPr id="24" name="Immagine 23" descr="Immagine che contiene Carattere, Elementi grafici, grafica, logo&#10;&#10;Descrizione generata automaticamente">
            <a:extLst>
              <a:ext uri="{FF2B5EF4-FFF2-40B4-BE49-F238E27FC236}">
                <a16:creationId xmlns:a16="http://schemas.microsoft.com/office/drawing/2014/main" id="{53FE93C5-2A31-4A6C-33C1-363A8E487CC4}"/>
              </a:ext>
            </a:extLst>
          </p:cNvPr>
          <p:cNvPicPr>
            <a:picLocks noChangeAspect="1"/>
          </p:cNvPicPr>
          <p:nvPr/>
        </p:nvPicPr>
        <p:blipFill>
          <a:blip r:embed="rId10"/>
          <a:stretch>
            <a:fillRect/>
          </a:stretch>
        </p:blipFill>
        <p:spPr>
          <a:xfrm>
            <a:off x="425450" y="2258580"/>
            <a:ext cx="1289050" cy="211570"/>
          </a:xfrm>
          <a:prstGeom prst="rect">
            <a:avLst/>
          </a:prstGeom>
        </p:spPr>
      </p:pic>
      <p:sp>
        <p:nvSpPr>
          <p:cNvPr id="25" name="TextBox 67">
            <a:extLst>
              <a:ext uri="{FF2B5EF4-FFF2-40B4-BE49-F238E27FC236}">
                <a16:creationId xmlns:a16="http://schemas.microsoft.com/office/drawing/2014/main" id="{D835F7EC-98BA-700E-174E-6B16C100A1D9}"/>
              </a:ext>
            </a:extLst>
          </p:cNvPr>
          <p:cNvSpPr txBox="1"/>
          <p:nvPr/>
        </p:nvSpPr>
        <p:spPr>
          <a:xfrm>
            <a:off x="1906766" y="1879924"/>
            <a:ext cx="3958389" cy="1439997"/>
          </a:xfrm>
          <a:prstGeom prst="rect">
            <a:avLst/>
          </a:prstGeom>
          <a:noFill/>
        </p:spPr>
        <p:txBody>
          <a:bodyPr wrap="square" rtlCol="0" anchor="ctr">
            <a:noAutofit/>
          </a:bodyPr>
          <a:lstStyle/>
          <a:p>
            <a:pPr>
              <a:lnSpc>
                <a:spcPct val="120000"/>
              </a:lnSpc>
            </a:pPr>
            <a:r>
              <a:rPr lang="en-GB" b="1">
                <a:solidFill>
                  <a:schemeClr val="tx2"/>
                </a:solidFill>
                <a:latin typeface="Lucida Console" panose="020B0609040504020204" pitchFamily="49" charset="0"/>
              </a:rPr>
              <a:t>ELITHE</a:t>
            </a:r>
            <a:endParaRPr lang="en-GB" sz="1400" b="1">
              <a:latin typeface="Calibri" panose="020F0502020204030204" pitchFamily="34" charset="0"/>
              <a:cs typeface="Calibri" panose="020F0502020204030204" pitchFamily="34" charset="0"/>
            </a:endParaRPr>
          </a:p>
          <a:p>
            <a:r>
              <a:rPr lang="en-US" sz="1400" b="1">
                <a:latin typeface="Calibri" panose="020F0502020204030204" pitchFamily="34" charset="0"/>
                <a:cs typeface="Calibri" panose="020F0502020204030204" pitchFamily="34" charset="0"/>
              </a:rPr>
              <a:t>Electrification of ceramic industries high temperature heating equipment</a:t>
            </a:r>
            <a:br>
              <a:rPr lang="it-IT" sz="1400" b="1">
                <a:latin typeface="Calibri" panose="020F0502020204030204" pitchFamily="34" charset="0"/>
                <a:cs typeface="Calibri" panose="020F0502020204030204" pitchFamily="34" charset="0"/>
              </a:rPr>
            </a:br>
            <a:r>
              <a:rPr lang="en-US" altLang="en-US" sz="1200">
                <a:solidFill>
                  <a:schemeClr val="tx1">
                    <a:lumMod val="75000"/>
                    <a:lumOff val="25000"/>
                  </a:schemeClr>
                </a:solidFill>
                <a:latin typeface="Calibri Light"/>
                <a:cs typeface="Calibri Light"/>
              </a:rPr>
              <a:t>2024-2027  </a:t>
            </a:r>
            <a:r>
              <a:rPr lang="en-GB" altLang="en-US" sz="1200">
                <a:solidFill>
                  <a:schemeClr val="tx1">
                    <a:lumMod val="75000"/>
                    <a:lumOff val="25000"/>
                  </a:schemeClr>
                </a:solidFill>
                <a:latin typeface="Calibri Light"/>
                <a:cs typeface="Calibri Light"/>
              </a:rPr>
              <a:t>| </a:t>
            </a:r>
            <a:r>
              <a:rPr lang="en-US" sz="1200" u="sng">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11"/>
              </a:rPr>
              <a:t>https://elithe.eu</a:t>
            </a:r>
            <a:r>
              <a:rPr lang="en-US" sz="1200">
                <a:effectLst/>
                <a:latin typeface="Calibri" panose="020F0502020204030204" pitchFamily="34" charset="0"/>
                <a:ea typeface="Calibri" panose="020F0502020204030204" pitchFamily="34" charset="0"/>
              </a:rPr>
              <a:t> </a:t>
            </a:r>
            <a:r>
              <a:rPr lang="en-GB" altLang="en-US" sz="1200">
                <a:solidFill>
                  <a:schemeClr val="tx1">
                    <a:lumMod val="75000"/>
                    <a:lumOff val="25000"/>
                  </a:schemeClr>
                </a:solidFill>
                <a:latin typeface="Calibri Light"/>
                <a:cs typeface="Calibri Light"/>
              </a:rPr>
              <a:t> | </a:t>
            </a:r>
            <a:r>
              <a:rPr lang="it-IT" sz="1200">
                <a:solidFill>
                  <a:schemeClr val="tx1">
                    <a:lumMod val="75000"/>
                    <a:lumOff val="25000"/>
                  </a:schemeClr>
                </a:solidFill>
                <a:latin typeface="Calibri Light"/>
                <a:cs typeface="Calibri Light"/>
              </a:rPr>
              <a:t>HORIZON-CL4-2023-TWIN-TRANSITION-01-33</a:t>
            </a:r>
          </a:p>
        </p:txBody>
      </p:sp>
      <p:sp>
        <p:nvSpPr>
          <p:cNvPr id="26" name="TextBox 67">
            <a:extLst>
              <a:ext uri="{FF2B5EF4-FFF2-40B4-BE49-F238E27FC236}">
                <a16:creationId xmlns:a16="http://schemas.microsoft.com/office/drawing/2014/main" id="{6A3D16E0-4B90-495A-282A-3D19B67261F5}"/>
              </a:ext>
            </a:extLst>
          </p:cNvPr>
          <p:cNvSpPr txBox="1"/>
          <p:nvPr/>
        </p:nvSpPr>
        <p:spPr>
          <a:xfrm>
            <a:off x="7679449" y="1893274"/>
            <a:ext cx="3958389" cy="1439997"/>
          </a:xfrm>
          <a:prstGeom prst="rect">
            <a:avLst/>
          </a:prstGeom>
          <a:noFill/>
        </p:spPr>
        <p:txBody>
          <a:bodyPr wrap="square" rtlCol="0" anchor="ctr">
            <a:noAutofit/>
          </a:bodyPr>
          <a:lstStyle/>
          <a:p>
            <a:pPr>
              <a:lnSpc>
                <a:spcPct val="120000"/>
              </a:lnSpc>
            </a:pPr>
            <a:r>
              <a:rPr lang="en-GB" b="1">
                <a:solidFill>
                  <a:schemeClr val="tx2"/>
                </a:solidFill>
                <a:latin typeface="Lucida Console" panose="020B0609040504020204" pitchFamily="49" charset="0"/>
              </a:rPr>
              <a:t>ZHYRON</a:t>
            </a:r>
            <a:endParaRPr lang="en-GB" sz="1400" b="1">
              <a:latin typeface="Calibri" panose="020F0502020204030204" pitchFamily="34" charset="0"/>
              <a:cs typeface="Calibri" panose="020F0502020204030204" pitchFamily="34" charset="0"/>
            </a:endParaRPr>
          </a:p>
          <a:p>
            <a:r>
              <a:rPr lang="en-US" sz="1400" b="1" err="1">
                <a:latin typeface="Calibri" panose="020F0502020204030204" pitchFamily="34" charset="0"/>
                <a:cs typeface="Calibri" panose="020F0502020204030204" pitchFamily="34" charset="0"/>
              </a:rPr>
              <a:t>Valorisation</a:t>
            </a:r>
            <a:r>
              <a:rPr lang="en-US" sz="1400" b="1">
                <a:latin typeface="Calibri" panose="020F0502020204030204" pitchFamily="34" charset="0"/>
                <a:cs typeface="Calibri" panose="020F0502020204030204" pitchFamily="34" charset="0"/>
              </a:rPr>
              <a:t> of iron-rich &amp; Zinc-containing steelmaking by-products via </a:t>
            </a:r>
            <a:r>
              <a:rPr lang="en-US" sz="1400" b="1" err="1">
                <a:latin typeface="Calibri" panose="020F0502020204030204" pitchFamily="34" charset="0"/>
                <a:cs typeface="Calibri" panose="020F0502020204030204" pitchFamily="34" charset="0"/>
              </a:rPr>
              <a:t>HYdrogen</a:t>
            </a:r>
            <a:r>
              <a:rPr lang="en-US" sz="1400" b="1">
                <a:latin typeface="Calibri" panose="020F0502020204030204" pitchFamily="34" charset="0"/>
                <a:cs typeface="Calibri" panose="020F0502020204030204" pitchFamily="34" charset="0"/>
              </a:rPr>
              <a:t>-based </a:t>
            </a:r>
            <a:r>
              <a:rPr lang="en-US" sz="1400" b="1" err="1">
                <a:latin typeface="Calibri" panose="020F0502020204030204" pitchFamily="34" charset="0"/>
                <a:cs typeface="Calibri" panose="020F0502020204030204" pitchFamily="34" charset="0"/>
              </a:rPr>
              <a:t>ReductiON</a:t>
            </a:r>
            <a:br>
              <a:rPr lang="it-IT" sz="1400" b="1">
                <a:latin typeface="Calibri" panose="020F0502020204030204" pitchFamily="34" charset="0"/>
                <a:cs typeface="Calibri" panose="020F0502020204030204" pitchFamily="34" charset="0"/>
              </a:rPr>
            </a:br>
            <a:r>
              <a:rPr lang="en-US" altLang="en-US" sz="1200">
                <a:solidFill>
                  <a:schemeClr val="tx1">
                    <a:lumMod val="75000"/>
                    <a:lumOff val="25000"/>
                  </a:schemeClr>
                </a:solidFill>
                <a:latin typeface="Calibri Light"/>
                <a:cs typeface="Calibri Light"/>
              </a:rPr>
              <a:t>2024-2026  </a:t>
            </a:r>
            <a:r>
              <a:rPr lang="en-GB" altLang="en-US" sz="1200">
                <a:solidFill>
                  <a:schemeClr val="tx1">
                    <a:lumMod val="75000"/>
                    <a:lumOff val="25000"/>
                  </a:schemeClr>
                </a:solidFill>
                <a:latin typeface="Calibri Light"/>
                <a:cs typeface="Calibri Light"/>
              </a:rPr>
              <a:t>| </a:t>
            </a:r>
            <a:r>
              <a:rPr lang="en-US" sz="1200" u="sng">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12"/>
              </a:rPr>
              <a:t>https://zhyron.eu</a:t>
            </a:r>
            <a:r>
              <a:rPr lang="en-US" sz="1200">
                <a:effectLst/>
                <a:latin typeface="Calibri" panose="020F0502020204030204" pitchFamily="34" charset="0"/>
                <a:ea typeface="Calibri" panose="020F0502020204030204" pitchFamily="34" charset="0"/>
              </a:rPr>
              <a:t> </a:t>
            </a:r>
            <a:r>
              <a:rPr lang="en-GB" altLang="en-US" sz="1200">
                <a:solidFill>
                  <a:schemeClr val="tx1">
                    <a:lumMod val="75000"/>
                    <a:lumOff val="25000"/>
                  </a:schemeClr>
                </a:solidFill>
                <a:latin typeface="Calibri Light"/>
                <a:cs typeface="Calibri Light"/>
              </a:rPr>
              <a:t> | </a:t>
            </a:r>
            <a:r>
              <a:rPr lang="it-IT" sz="1200">
                <a:solidFill>
                  <a:schemeClr val="tx1">
                    <a:lumMod val="75000"/>
                    <a:lumOff val="25000"/>
                  </a:schemeClr>
                </a:solidFill>
                <a:latin typeface="Calibri Light"/>
                <a:cs typeface="Calibri Light"/>
              </a:rPr>
              <a:t>HORIZON-CL4-2023-TWIN-TRANSITION-01-45</a:t>
            </a:r>
          </a:p>
        </p:txBody>
      </p:sp>
      <p:pic>
        <p:nvPicPr>
          <p:cNvPr id="29" name="Immagine 28" descr="Immagine che contiene Elementi grafici, verde, luce&#10;&#10;Descrizione generata automaticamente">
            <a:extLst>
              <a:ext uri="{FF2B5EF4-FFF2-40B4-BE49-F238E27FC236}">
                <a16:creationId xmlns:a16="http://schemas.microsoft.com/office/drawing/2014/main" id="{0475E9C3-1FE3-4405-9986-ADB62822FD05}"/>
              </a:ext>
            </a:extLst>
          </p:cNvPr>
          <p:cNvPicPr>
            <a:picLocks noChangeAspect="1"/>
          </p:cNvPicPr>
          <p:nvPr/>
        </p:nvPicPr>
        <p:blipFill>
          <a:blip r:embed="rId13"/>
          <a:stretch>
            <a:fillRect/>
          </a:stretch>
        </p:blipFill>
        <p:spPr>
          <a:xfrm>
            <a:off x="6185466" y="2189089"/>
            <a:ext cx="1430466" cy="309526"/>
          </a:xfrm>
          <a:prstGeom prst="rect">
            <a:avLst/>
          </a:prstGeom>
        </p:spPr>
      </p:pic>
    </p:spTree>
    <p:extLst>
      <p:ext uri="{BB962C8B-B14F-4D97-AF65-F5344CB8AC3E}">
        <p14:creationId xmlns:p14="http://schemas.microsoft.com/office/powerpoint/2010/main" val="17587517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Title 9">
            <a:extLst>
              <a:ext uri="{FF2B5EF4-FFF2-40B4-BE49-F238E27FC236}">
                <a16:creationId xmlns:a16="http://schemas.microsoft.com/office/drawing/2014/main" id="{F854F03C-D6DE-B040-B057-B4B4F51264A1}"/>
              </a:ext>
            </a:extLst>
          </p:cNvPr>
          <p:cNvSpPr>
            <a:spLocks noGrp="1"/>
          </p:cNvSpPr>
          <p:nvPr>
            <p:ph type="title"/>
          </p:nvPr>
        </p:nvSpPr>
        <p:spPr>
          <a:xfrm>
            <a:off x="566386" y="220277"/>
            <a:ext cx="11153146" cy="1260000"/>
          </a:xfrm>
        </p:spPr>
        <p:txBody>
          <a:bodyPr>
            <a:normAutofit/>
          </a:bodyPr>
          <a:lstStyle/>
          <a:p>
            <a:pPr>
              <a:lnSpc>
                <a:spcPct val="120000"/>
              </a:lnSpc>
            </a:pPr>
            <a:r>
              <a:rPr lang="en-GB"/>
              <a:t>Energy - Batteries</a:t>
            </a:r>
          </a:p>
        </p:txBody>
      </p:sp>
      <p:sp>
        <p:nvSpPr>
          <p:cNvPr id="22" name="TextBox 8">
            <a:extLst>
              <a:ext uri="{FF2B5EF4-FFF2-40B4-BE49-F238E27FC236}">
                <a16:creationId xmlns:a16="http://schemas.microsoft.com/office/drawing/2014/main" id="{B65EEE29-18AB-1646-8EE2-95CC518FDFF7}"/>
              </a:ext>
            </a:extLst>
          </p:cNvPr>
          <p:cNvSpPr txBox="1"/>
          <p:nvPr/>
        </p:nvSpPr>
        <p:spPr>
          <a:xfrm>
            <a:off x="1906766" y="361278"/>
            <a:ext cx="4629665" cy="276999"/>
          </a:xfrm>
          <a:prstGeom prst="rect">
            <a:avLst/>
          </a:prstGeom>
          <a:noFill/>
        </p:spPr>
        <p:txBody>
          <a:bodyPr wrap="square" rtlCol="0">
            <a:spAutoFit/>
          </a:bodyPr>
          <a:lstStyle/>
          <a:p>
            <a:r>
              <a:rPr lang="en-GB" sz="1200">
                <a:latin typeface="Lucida Console" panose="020B0609040504020204" pitchFamily="49" charset="0"/>
              </a:rPr>
              <a:t>&gt;   REFERENCES</a:t>
            </a:r>
          </a:p>
        </p:txBody>
      </p:sp>
      <p:sp>
        <p:nvSpPr>
          <p:cNvPr id="23" name="Oval 18">
            <a:extLst>
              <a:ext uri="{FF2B5EF4-FFF2-40B4-BE49-F238E27FC236}">
                <a16:creationId xmlns:a16="http://schemas.microsoft.com/office/drawing/2014/main" id="{54A5929E-4118-D046-972C-5ECE92E8E4BD}"/>
              </a:ext>
            </a:extLst>
          </p:cNvPr>
          <p:cNvSpPr/>
          <p:nvPr/>
        </p:nvSpPr>
        <p:spPr>
          <a:xfrm>
            <a:off x="10708584" y="-458813"/>
            <a:ext cx="1934833" cy="193483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Graphic 43" descr="Battery charging">
            <a:extLst>
              <a:ext uri="{FF2B5EF4-FFF2-40B4-BE49-F238E27FC236}">
                <a16:creationId xmlns:a16="http://schemas.microsoft.com/office/drawing/2014/main" id="{C079B30D-7263-984E-ABCF-B28D0CBADF1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93169" y="320039"/>
            <a:ext cx="708741" cy="708741"/>
          </a:xfrm>
          <a:prstGeom prst="rect">
            <a:avLst/>
          </a:prstGeom>
        </p:spPr>
      </p:pic>
      <p:sp>
        <p:nvSpPr>
          <p:cNvPr id="3" name="TextBox 67">
            <a:extLst>
              <a:ext uri="{FF2B5EF4-FFF2-40B4-BE49-F238E27FC236}">
                <a16:creationId xmlns:a16="http://schemas.microsoft.com/office/drawing/2014/main" id="{4497BB7D-E356-BD43-EF3E-E92C869048A5}"/>
              </a:ext>
            </a:extLst>
          </p:cNvPr>
          <p:cNvSpPr txBox="1"/>
          <p:nvPr/>
        </p:nvSpPr>
        <p:spPr>
          <a:xfrm>
            <a:off x="1906766" y="4008330"/>
            <a:ext cx="3958389" cy="1439997"/>
          </a:xfrm>
          <a:prstGeom prst="rect">
            <a:avLst/>
          </a:prstGeom>
          <a:noFill/>
        </p:spPr>
        <p:txBody>
          <a:bodyPr wrap="square" rtlCol="0" anchor="ctr">
            <a:noAutofit/>
          </a:bodyPr>
          <a:lstStyle/>
          <a:p>
            <a:pPr>
              <a:lnSpc>
                <a:spcPct val="120000"/>
              </a:lnSpc>
            </a:pPr>
            <a:r>
              <a:rPr lang="en-GB" b="1">
                <a:solidFill>
                  <a:schemeClr val="tx2"/>
                </a:solidFill>
                <a:latin typeface="Lucida Console" panose="020B0609040504020204" pitchFamily="49" charset="0"/>
              </a:rPr>
              <a:t>GIGABAT</a:t>
            </a:r>
            <a:endParaRPr lang="en-GB" sz="1400" b="1">
              <a:latin typeface="Calibri" panose="020F0502020204030204" pitchFamily="34" charset="0"/>
              <a:cs typeface="Calibri" panose="020F0502020204030204" pitchFamily="34" charset="0"/>
            </a:endParaRPr>
          </a:p>
          <a:p>
            <a:r>
              <a:rPr lang="en-US" sz="1400" b="1">
                <a:latin typeface="Calibri" panose="020F0502020204030204" pitchFamily="34" charset="0"/>
                <a:cs typeface="Calibri" panose="020F0502020204030204" pitchFamily="34" charset="0"/>
              </a:rPr>
              <a:t>Sustainable and digitalized </a:t>
            </a:r>
            <a:r>
              <a:rPr lang="en-US" sz="1400" b="1" err="1">
                <a:latin typeface="Calibri" panose="020F0502020204030204" pitchFamily="34" charset="0"/>
                <a:cs typeface="Calibri" panose="020F0502020204030204" pitchFamily="34" charset="0"/>
              </a:rPr>
              <a:t>GIGAfactory</a:t>
            </a:r>
            <a:r>
              <a:rPr lang="en-US" sz="1400" b="1">
                <a:latin typeface="Calibri" panose="020F0502020204030204" pitchFamily="34" charset="0"/>
                <a:cs typeface="Calibri" panose="020F0502020204030204" pitchFamily="34" charset="0"/>
              </a:rPr>
              <a:t> for </a:t>
            </a:r>
            <a:r>
              <a:rPr lang="en-US" sz="1400" b="1" err="1">
                <a:latin typeface="Calibri" panose="020F0502020204030204" pitchFamily="34" charset="0"/>
                <a:cs typeface="Calibri" panose="020F0502020204030204" pitchFamily="34" charset="0"/>
              </a:rPr>
              <a:t>BATtery</a:t>
            </a:r>
            <a:r>
              <a:rPr lang="en-US" sz="1400" b="1">
                <a:latin typeface="Calibri" panose="020F0502020204030204" pitchFamily="34" charset="0"/>
                <a:cs typeface="Calibri" panose="020F0502020204030204" pitchFamily="34" charset="0"/>
              </a:rPr>
              <a:t> production with made-in-Europe machinery</a:t>
            </a:r>
            <a:br>
              <a:rPr lang="it-IT" sz="1400" b="1">
                <a:latin typeface="Calibri" panose="020F0502020204030204" pitchFamily="34" charset="0"/>
                <a:cs typeface="Calibri" panose="020F0502020204030204" pitchFamily="34" charset="0"/>
              </a:rPr>
            </a:br>
            <a:r>
              <a:rPr lang="en-US" altLang="en-US" sz="1200">
                <a:solidFill>
                  <a:schemeClr val="tx1">
                    <a:lumMod val="75000"/>
                    <a:lumOff val="25000"/>
                  </a:schemeClr>
                </a:solidFill>
                <a:latin typeface="Calibri Light"/>
                <a:cs typeface="Calibri Light"/>
              </a:rPr>
              <a:t>2023-2026  </a:t>
            </a:r>
            <a:r>
              <a:rPr lang="en-GB" altLang="en-US" sz="1200">
                <a:solidFill>
                  <a:schemeClr val="tx1">
                    <a:lumMod val="75000"/>
                    <a:lumOff val="25000"/>
                  </a:schemeClr>
                </a:solidFill>
                <a:latin typeface="Calibri Light"/>
                <a:cs typeface="Calibri Light"/>
              </a:rPr>
              <a:t>|  </a:t>
            </a:r>
            <a:r>
              <a:rPr lang="en-GB" altLang="en-US" sz="1200">
                <a:solidFill>
                  <a:schemeClr val="tx1">
                    <a:lumMod val="75000"/>
                    <a:lumOff val="25000"/>
                  </a:schemeClr>
                </a:solidFill>
                <a:latin typeface="Calibri Light"/>
                <a:cs typeface="Calibri Light"/>
                <a:hlinkClick r:id="rId4"/>
              </a:rPr>
              <a:t>www.gigabat-project.eu</a:t>
            </a:r>
            <a:r>
              <a:rPr lang="en-GB" altLang="en-US" sz="1200">
                <a:solidFill>
                  <a:schemeClr val="tx1">
                    <a:lumMod val="75000"/>
                    <a:lumOff val="25000"/>
                  </a:schemeClr>
                </a:solidFill>
                <a:latin typeface="Calibri Light"/>
                <a:cs typeface="Calibri Light"/>
              </a:rPr>
              <a:t>  </a:t>
            </a:r>
            <a:r>
              <a:rPr lang="en-US" altLang="en-US" sz="1200">
                <a:solidFill>
                  <a:schemeClr val="tx1">
                    <a:lumMod val="75000"/>
                    <a:lumOff val="25000"/>
                  </a:schemeClr>
                </a:solidFill>
                <a:latin typeface="Calibri Light"/>
                <a:cs typeface="Calibri Light"/>
              </a:rPr>
              <a:t> </a:t>
            </a:r>
            <a:r>
              <a:rPr lang="en-GB" altLang="en-US" sz="1200">
                <a:solidFill>
                  <a:schemeClr val="tx1">
                    <a:lumMod val="75000"/>
                    <a:lumOff val="25000"/>
                  </a:schemeClr>
                </a:solidFill>
                <a:latin typeface="Calibri Light"/>
                <a:cs typeface="Calibri Light"/>
              </a:rPr>
              <a:t>| HORIZON-CL5-2022-D2-01-04</a:t>
            </a:r>
            <a:endParaRPr lang="it-IT" sz="1200">
              <a:solidFill>
                <a:schemeClr val="tx1">
                  <a:lumMod val="75000"/>
                  <a:lumOff val="25000"/>
                </a:schemeClr>
              </a:solidFill>
              <a:latin typeface="Calibri Light"/>
              <a:cs typeface="Calibri Light"/>
            </a:endParaRPr>
          </a:p>
        </p:txBody>
      </p:sp>
      <p:sp>
        <p:nvSpPr>
          <p:cNvPr id="8" name="TextBox 67">
            <a:extLst>
              <a:ext uri="{FF2B5EF4-FFF2-40B4-BE49-F238E27FC236}">
                <a16:creationId xmlns:a16="http://schemas.microsoft.com/office/drawing/2014/main" id="{A7E57418-651E-E000-DB42-1736F0CD38A6}"/>
              </a:ext>
            </a:extLst>
          </p:cNvPr>
          <p:cNvSpPr txBox="1"/>
          <p:nvPr/>
        </p:nvSpPr>
        <p:spPr>
          <a:xfrm>
            <a:off x="7847825" y="4010621"/>
            <a:ext cx="3958389" cy="1439997"/>
          </a:xfrm>
          <a:prstGeom prst="rect">
            <a:avLst/>
          </a:prstGeom>
          <a:noFill/>
        </p:spPr>
        <p:txBody>
          <a:bodyPr wrap="square" rtlCol="0" anchor="ctr">
            <a:noAutofit/>
          </a:bodyPr>
          <a:lstStyle/>
          <a:p>
            <a:pPr>
              <a:lnSpc>
                <a:spcPct val="120000"/>
              </a:lnSpc>
            </a:pPr>
            <a:r>
              <a:rPr lang="en-GB" b="1">
                <a:solidFill>
                  <a:schemeClr val="tx2"/>
                </a:solidFill>
                <a:latin typeface="Lucida Console" panose="020B0609040504020204" pitchFamily="49" charset="0"/>
              </a:rPr>
              <a:t>REBELION</a:t>
            </a:r>
            <a:endParaRPr lang="en-GB" sz="1400" b="1">
              <a:latin typeface="Calibri" panose="020F0502020204030204" pitchFamily="34" charset="0"/>
              <a:cs typeface="Calibri" panose="020F0502020204030204" pitchFamily="34" charset="0"/>
            </a:endParaRPr>
          </a:p>
          <a:p>
            <a:r>
              <a:rPr lang="en-US" sz="1400" b="1">
                <a:latin typeface="Calibri" panose="020F0502020204030204" pitchFamily="34" charset="0"/>
                <a:cs typeface="Calibri" panose="020F0502020204030204" pitchFamily="34" charset="0"/>
              </a:rPr>
              <a:t>Research and development of a highly automated and safe streamlined process for increased Lithium-</a:t>
            </a:r>
            <a:r>
              <a:rPr lang="en-US" sz="1400" b="1" err="1">
                <a:latin typeface="Calibri" panose="020F0502020204030204" pitchFamily="34" charset="0"/>
                <a:cs typeface="Calibri" panose="020F0502020204030204" pitchFamily="34" charset="0"/>
              </a:rPr>
              <a:t>ionbattery</a:t>
            </a:r>
            <a:r>
              <a:rPr lang="en-US" sz="1400" b="1">
                <a:latin typeface="Calibri" panose="020F0502020204030204" pitchFamily="34" charset="0"/>
                <a:cs typeface="Calibri" panose="020F0502020204030204" pitchFamily="34" charset="0"/>
              </a:rPr>
              <a:t> repurposing and recycling</a:t>
            </a:r>
            <a:br>
              <a:rPr lang="it-IT" sz="1400" b="1">
                <a:latin typeface="Calibri" panose="020F0502020204030204" pitchFamily="34" charset="0"/>
                <a:cs typeface="Calibri" panose="020F0502020204030204" pitchFamily="34" charset="0"/>
              </a:rPr>
            </a:br>
            <a:r>
              <a:rPr lang="en-US" altLang="en-US" sz="1200">
                <a:solidFill>
                  <a:schemeClr val="tx1">
                    <a:lumMod val="75000"/>
                    <a:lumOff val="25000"/>
                  </a:schemeClr>
                </a:solidFill>
                <a:latin typeface="Calibri Light"/>
                <a:cs typeface="Calibri Light"/>
              </a:rPr>
              <a:t>2023-2027  </a:t>
            </a:r>
            <a:r>
              <a:rPr lang="en-GB" altLang="en-US" sz="1200">
                <a:solidFill>
                  <a:schemeClr val="tx1">
                    <a:lumMod val="75000"/>
                    <a:lumOff val="25000"/>
                  </a:schemeClr>
                </a:solidFill>
                <a:latin typeface="Calibri Light"/>
                <a:cs typeface="Calibri Light"/>
              </a:rPr>
              <a:t>|  </a:t>
            </a:r>
            <a:r>
              <a:rPr lang="en-GB" altLang="en-US" sz="1200">
                <a:solidFill>
                  <a:schemeClr val="tx1">
                    <a:lumMod val="75000"/>
                    <a:lumOff val="25000"/>
                  </a:schemeClr>
                </a:solidFill>
                <a:latin typeface="Calibri Light"/>
                <a:cs typeface="Calibri Light"/>
                <a:hlinkClick r:id="rId5"/>
              </a:rPr>
              <a:t>https://rebelion-project.eu/</a:t>
            </a:r>
            <a:r>
              <a:rPr lang="en-GB" altLang="en-US" sz="1200">
                <a:solidFill>
                  <a:schemeClr val="tx1">
                    <a:lumMod val="75000"/>
                    <a:lumOff val="25000"/>
                  </a:schemeClr>
                </a:solidFill>
                <a:latin typeface="Calibri Light"/>
                <a:cs typeface="Calibri Light"/>
              </a:rPr>
              <a:t> |  HORIZON-CL5-2022-D2-01-10</a:t>
            </a:r>
            <a:endParaRPr lang="it-IT" sz="1200">
              <a:solidFill>
                <a:schemeClr val="tx1">
                  <a:lumMod val="75000"/>
                  <a:lumOff val="25000"/>
                </a:schemeClr>
              </a:solidFill>
              <a:latin typeface="Calibri Light"/>
              <a:cs typeface="Calibri Light"/>
            </a:endParaRPr>
          </a:p>
        </p:txBody>
      </p:sp>
      <p:pic>
        <p:nvPicPr>
          <p:cNvPr id="14" name="Immagine 13" descr="Immagine che contiene testo, schermata, numero, Rettangolo&#10;&#10;Descrizione generata automaticamente">
            <a:extLst>
              <a:ext uri="{FF2B5EF4-FFF2-40B4-BE49-F238E27FC236}">
                <a16:creationId xmlns:a16="http://schemas.microsoft.com/office/drawing/2014/main" id="{E92F1D6A-1B25-34A2-FA94-5CAB74F2008A}"/>
              </a:ext>
            </a:extLst>
          </p:cNvPr>
          <p:cNvPicPr>
            <a:picLocks noChangeAspect="1"/>
          </p:cNvPicPr>
          <p:nvPr/>
        </p:nvPicPr>
        <p:blipFill>
          <a:blip r:embed="rId6"/>
          <a:stretch>
            <a:fillRect/>
          </a:stretch>
        </p:blipFill>
        <p:spPr>
          <a:xfrm>
            <a:off x="6708086" y="4068396"/>
            <a:ext cx="1034948" cy="1379931"/>
          </a:xfrm>
          <a:prstGeom prst="rect">
            <a:avLst/>
          </a:prstGeom>
        </p:spPr>
      </p:pic>
      <p:pic>
        <p:nvPicPr>
          <p:cNvPr id="10" name="Immagine 9" descr="Immagine che contiene schermata, Elementi grafici, Carattere, testo&#10;&#10;Descrizione generata automaticamente">
            <a:extLst>
              <a:ext uri="{FF2B5EF4-FFF2-40B4-BE49-F238E27FC236}">
                <a16:creationId xmlns:a16="http://schemas.microsoft.com/office/drawing/2014/main" id="{51EB628B-5B7A-7B87-A056-C06F2CDC00A6}"/>
              </a:ext>
            </a:extLst>
          </p:cNvPr>
          <p:cNvPicPr>
            <a:picLocks noChangeAspect="1"/>
          </p:cNvPicPr>
          <p:nvPr/>
        </p:nvPicPr>
        <p:blipFill>
          <a:blip r:embed="rId7"/>
          <a:stretch>
            <a:fillRect/>
          </a:stretch>
        </p:blipFill>
        <p:spPr>
          <a:xfrm>
            <a:off x="159557" y="4516838"/>
            <a:ext cx="1637106" cy="503259"/>
          </a:xfrm>
          <a:prstGeom prst="rect">
            <a:avLst/>
          </a:prstGeom>
        </p:spPr>
      </p:pic>
      <p:sp>
        <p:nvSpPr>
          <p:cNvPr id="12" name="TextBox 67">
            <a:extLst>
              <a:ext uri="{FF2B5EF4-FFF2-40B4-BE49-F238E27FC236}">
                <a16:creationId xmlns:a16="http://schemas.microsoft.com/office/drawing/2014/main" id="{696A7317-FCC3-8A7C-B88F-4983A32FD3F6}"/>
              </a:ext>
            </a:extLst>
          </p:cNvPr>
          <p:cNvSpPr txBox="1"/>
          <p:nvPr/>
        </p:nvSpPr>
        <p:spPr>
          <a:xfrm>
            <a:off x="7843521" y="2066713"/>
            <a:ext cx="3958389" cy="1439997"/>
          </a:xfrm>
          <a:prstGeom prst="rect">
            <a:avLst/>
          </a:prstGeom>
          <a:noFill/>
        </p:spPr>
        <p:txBody>
          <a:bodyPr wrap="square" rtlCol="0" anchor="ctr">
            <a:noAutofit/>
          </a:bodyPr>
          <a:lstStyle/>
          <a:p>
            <a:pPr>
              <a:lnSpc>
                <a:spcPct val="120000"/>
              </a:lnSpc>
            </a:pPr>
            <a:r>
              <a:rPr lang="en-GB" b="1">
                <a:solidFill>
                  <a:schemeClr val="tx2"/>
                </a:solidFill>
                <a:latin typeface="Lucida Console" panose="020B0609040504020204" pitchFamily="49" charset="0"/>
              </a:rPr>
              <a:t>REBORN</a:t>
            </a:r>
            <a:endParaRPr lang="en-GB" sz="1400" b="1">
              <a:latin typeface="Calibri" panose="020F0502020204030204" pitchFamily="34" charset="0"/>
              <a:cs typeface="Calibri" panose="020F0502020204030204" pitchFamily="34" charset="0"/>
            </a:endParaRPr>
          </a:p>
          <a:p>
            <a:r>
              <a:rPr lang="en-US" sz="1400" b="1">
                <a:latin typeface="Calibri" panose="020F0502020204030204" pitchFamily="34" charset="0"/>
                <a:cs typeface="Calibri" panose="020F0502020204030204" pitchFamily="34" charset="0"/>
              </a:rPr>
              <a:t>Renewable battery module and management system development for reliable second life</a:t>
            </a:r>
            <a:br>
              <a:rPr lang="it-IT" sz="1400" b="1">
                <a:latin typeface="Calibri" panose="020F0502020204030204" pitchFamily="34" charset="0"/>
                <a:cs typeface="Calibri" panose="020F0502020204030204" pitchFamily="34" charset="0"/>
              </a:rPr>
            </a:br>
            <a:r>
              <a:rPr lang="en-US" altLang="en-US" sz="1200">
                <a:solidFill>
                  <a:schemeClr val="tx1">
                    <a:lumMod val="75000"/>
                    <a:lumOff val="25000"/>
                  </a:schemeClr>
                </a:solidFill>
                <a:latin typeface="Calibri Light"/>
                <a:cs typeface="Calibri Light"/>
              </a:rPr>
              <a:t>2025-2028 </a:t>
            </a:r>
            <a:r>
              <a:rPr lang="en-GB" altLang="en-US" sz="1200">
                <a:solidFill>
                  <a:schemeClr val="tx1">
                    <a:lumMod val="75000"/>
                    <a:lumOff val="25000"/>
                  </a:schemeClr>
                </a:solidFill>
                <a:latin typeface="Calibri Light"/>
                <a:cs typeface="Calibri Light"/>
              </a:rPr>
              <a:t>| HORIZON-CL5-2023-D2-01-04</a:t>
            </a:r>
            <a:endParaRPr lang="it-IT" sz="1200">
              <a:solidFill>
                <a:schemeClr val="tx1">
                  <a:lumMod val="75000"/>
                  <a:lumOff val="25000"/>
                </a:schemeClr>
              </a:solidFill>
              <a:latin typeface="Calibri Light"/>
              <a:cs typeface="Calibri Light"/>
            </a:endParaRPr>
          </a:p>
        </p:txBody>
      </p:sp>
      <p:sp>
        <p:nvSpPr>
          <p:cNvPr id="13" name="TextBox 67">
            <a:extLst>
              <a:ext uri="{FF2B5EF4-FFF2-40B4-BE49-F238E27FC236}">
                <a16:creationId xmlns:a16="http://schemas.microsoft.com/office/drawing/2014/main" id="{ECD942BE-FD85-C949-B7B7-8A57EC109B8C}"/>
              </a:ext>
            </a:extLst>
          </p:cNvPr>
          <p:cNvSpPr txBox="1"/>
          <p:nvPr/>
        </p:nvSpPr>
        <p:spPr>
          <a:xfrm>
            <a:off x="1906766" y="2173958"/>
            <a:ext cx="3958389" cy="1439997"/>
          </a:xfrm>
          <a:prstGeom prst="rect">
            <a:avLst/>
          </a:prstGeom>
          <a:noFill/>
        </p:spPr>
        <p:txBody>
          <a:bodyPr wrap="square" rtlCol="0" anchor="ctr">
            <a:noAutofit/>
          </a:bodyPr>
          <a:lstStyle/>
          <a:p>
            <a:pPr>
              <a:lnSpc>
                <a:spcPct val="120000"/>
              </a:lnSpc>
            </a:pPr>
            <a:r>
              <a:rPr lang="en-GB" b="1">
                <a:solidFill>
                  <a:schemeClr val="tx2"/>
                </a:solidFill>
                <a:latin typeface="Lucida Console" panose="020B0609040504020204" pitchFamily="49" charset="0"/>
              </a:rPr>
              <a:t>ATHENA + </a:t>
            </a:r>
            <a:endParaRPr lang="en-GB" sz="1400" b="1">
              <a:latin typeface="Calibri" panose="020F0502020204030204" pitchFamily="34" charset="0"/>
              <a:cs typeface="Calibri" panose="020F0502020204030204" pitchFamily="34" charset="0"/>
            </a:endParaRPr>
          </a:p>
          <a:p>
            <a:r>
              <a:rPr lang="it-IT" sz="1400" b="1">
                <a:latin typeface="Calibri" panose="020F0502020204030204" pitchFamily="34" charset="0"/>
                <a:cs typeface="Calibri" panose="020F0502020204030204" pitchFamily="34" charset="0"/>
              </a:rPr>
              <a:t>Advanced </a:t>
            </a:r>
            <a:r>
              <a:rPr lang="it-IT" sz="1400" b="1" err="1">
                <a:latin typeface="Calibri" panose="020F0502020204030204" pitchFamily="34" charset="0"/>
                <a:cs typeface="Calibri" panose="020F0502020204030204" pitchFamily="34" charset="0"/>
              </a:rPr>
              <a:t>technology</a:t>
            </a:r>
            <a:r>
              <a:rPr lang="it-IT" sz="1400" b="1">
                <a:latin typeface="Calibri" panose="020F0502020204030204" pitchFamily="34" charset="0"/>
                <a:cs typeface="Calibri" panose="020F0502020204030204" pitchFamily="34" charset="0"/>
              </a:rPr>
              <a:t> for </a:t>
            </a:r>
            <a:r>
              <a:rPr lang="it-IT" sz="1400" b="1" err="1">
                <a:latin typeface="Calibri" panose="020F0502020204030204" pitchFamily="34" charset="0"/>
                <a:cs typeface="Calibri" panose="020F0502020204030204" pitchFamily="34" charset="0"/>
              </a:rPr>
              <a:t>stationary</a:t>
            </a:r>
            <a:r>
              <a:rPr lang="it-IT" sz="1400" b="1">
                <a:latin typeface="Calibri" panose="020F0502020204030204" pitchFamily="34" charset="0"/>
                <a:cs typeface="Calibri" panose="020F0502020204030204" pitchFamily="34" charset="0"/>
              </a:rPr>
              <a:t> energy storage in NA-</a:t>
            </a:r>
            <a:r>
              <a:rPr lang="it-IT" sz="1400" b="1" err="1">
                <a:latin typeface="Calibri" panose="020F0502020204030204" pitchFamily="34" charset="0"/>
                <a:cs typeface="Calibri" panose="020F0502020204030204" pitchFamily="34" charset="0"/>
              </a:rPr>
              <a:t>ion</a:t>
            </a:r>
            <a:r>
              <a:rPr lang="it-IT" sz="1400" b="1">
                <a:latin typeface="Calibri" panose="020F0502020204030204" pitchFamily="34" charset="0"/>
                <a:cs typeface="Calibri" panose="020F0502020204030204" pitchFamily="34" charset="0"/>
              </a:rPr>
              <a:t> </a:t>
            </a:r>
            <a:br>
              <a:rPr lang="it-IT" sz="1400" b="1">
                <a:latin typeface="Calibri" panose="020F0502020204030204" pitchFamily="34" charset="0"/>
                <a:cs typeface="Calibri" panose="020F0502020204030204" pitchFamily="34" charset="0"/>
              </a:rPr>
            </a:br>
            <a:r>
              <a:rPr lang="en-US" altLang="en-US" sz="1200">
                <a:solidFill>
                  <a:schemeClr val="tx1">
                    <a:lumMod val="75000"/>
                    <a:lumOff val="25000"/>
                  </a:schemeClr>
                </a:solidFill>
                <a:latin typeface="Calibri Light"/>
                <a:cs typeface="Calibri Light"/>
              </a:rPr>
              <a:t>2025-2028  </a:t>
            </a:r>
            <a:r>
              <a:rPr lang="en-GB" altLang="en-US" sz="1200">
                <a:solidFill>
                  <a:schemeClr val="tx1">
                    <a:lumMod val="75000"/>
                    <a:lumOff val="25000"/>
                  </a:schemeClr>
                </a:solidFill>
                <a:latin typeface="Calibri Light"/>
                <a:cs typeface="Calibri Light"/>
              </a:rPr>
              <a:t>|  HORIZON-CL5-2024-D2-01-02</a:t>
            </a:r>
            <a:endParaRPr lang="it-IT" sz="1200">
              <a:solidFill>
                <a:schemeClr val="tx1">
                  <a:lumMod val="75000"/>
                  <a:lumOff val="25000"/>
                </a:schemeClr>
              </a:solidFill>
              <a:latin typeface="Calibri Light"/>
              <a:cs typeface="Calibri Light"/>
            </a:endParaRPr>
          </a:p>
        </p:txBody>
      </p:sp>
    </p:spTree>
    <p:extLst>
      <p:ext uri="{BB962C8B-B14F-4D97-AF65-F5344CB8AC3E}">
        <p14:creationId xmlns:p14="http://schemas.microsoft.com/office/powerpoint/2010/main" val="309947010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C23373-D4CE-FF84-A86C-A3779A0E5F37}"/>
            </a:ext>
          </a:extLst>
        </p:cNvPr>
        <p:cNvGrpSpPr/>
        <p:nvPr/>
      </p:nvGrpSpPr>
      <p:grpSpPr>
        <a:xfrm>
          <a:off x="0" y="0"/>
          <a:ext cx="0" cy="0"/>
          <a:chOff x="0" y="0"/>
          <a:chExt cx="0" cy="0"/>
        </a:xfrm>
      </p:grpSpPr>
      <p:sp>
        <p:nvSpPr>
          <p:cNvPr id="66" name="Title 9">
            <a:extLst>
              <a:ext uri="{FF2B5EF4-FFF2-40B4-BE49-F238E27FC236}">
                <a16:creationId xmlns:a16="http://schemas.microsoft.com/office/drawing/2014/main" id="{2373364A-CD49-BB76-2270-AD8ED17FF1FB}"/>
              </a:ext>
            </a:extLst>
          </p:cNvPr>
          <p:cNvSpPr>
            <a:spLocks noGrp="1"/>
          </p:cNvSpPr>
          <p:nvPr>
            <p:ph type="title"/>
          </p:nvPr>
        </p:nvSpPr>
        <p:spPr>
          <a:xfrm>
            <a:off x="566386" y="220277"/>
            <a:ext cx="11153146" cy="1260000"/>
          </a:xfrm>
        </p:spPr>
        <p:txBody>
          <a:bodyPr>
            <a:normAutofit/>
          </a:bodyPr>
          <a:lstStyle/>
          <a:p>
            <a:pPr>
              <a:lnSpc>
                <a:spcPct val="120000"/>
              </a:lnSpc>
            </a:pPr>
            <a:r>
              <a:rPr lang="en-GB"/>
              <a:t>Energy - Batteries</a:t>
            </a:r>
          </a:p>
        </p:txBody>
      </p:sp>
      <p:sp>
        <p:nvSpPr>
          <p:cNvPr id="22" name="TextBox 8">
            <a:extLst>
              <a:ext uri="{FF2B5EF4-FFF2-40B4-BE49-F238E27FC236}">
                <a16:creationId xmlns:a16="http://schemas.microsoft.com/office/drawing/2014/main" id="{F360CFA1-C956-A149-5E67-2B14A6C41468}"/>
              </a:ext>
            </a:extLst>
          </p:cNvPr>
          <p:cNvSpPr txBox="1"/>
          <p:nvPr/>
        </p:nvSpPr>
        <p:spPr>
          <a:xfrm>
            <a:off x="1906766" y="361278"/>
            <a:ext cx="4629665" cy="276999"/>
          </a:xfrm>
          <a:prstGeom prst="rect">
            <a:avLst/>
          </a:prstGeom>
          <a:noFill/>
        </p:spPr>
        <p:txBody>
          <a:bodyPr wrap="square" rtlCol="0">
            <a:spAutoFit/>
          </a:bodyPr>
          <a:lstStyle/>
          <a:p>
            <a:r>
              <a:rPr lang="en-GB" sz="1200">
                <a:latin typeface="Lucida Console" panose="020B0609040504020204" pitchFamily="49" charset="0"/>
              </a:rPr>
              <a:t>&gt;   REFERENCES</a:t>
            </a:r>
          </a:p>
        </p:txBody>
      </p:sp>
      <p:sp>
        <p:nvSpPr>
          <p:cNvPr id="23" name="Oval 18">
            <a:extLst>
              <a:ext uri="{FF2B5EF4-FFF2-40B4-BE49-F238E27FC236}">
                <a16:creationId xmlns:a16="http://schemas.microsoft.com/office/drawing/2014/main" id="{D2AAB4AC-EB17-A278-D03F-1F98C76064BC}"/>
              </a:ext>
            </a:extLst>
          </p:cNvPr>
          <p:cNvSpPr/>
          <p:nvPr/>
        </p:nvSpPr>
        <p:spPr>
          <a:xfrm>
            <a:off x="10708584" y="-458813"/>
            <a:ext cx="1934833" cy="193483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4" name="Graphic 43" descr="Battery charging">
            <a:extLst>
              <a:ext uri="{FF2B5EF4-FFF2-40B4-BE49-F238E27FC236}">
                <a16:creationId xmlns:a16="http://schemas.microsoft.com/office/drawing/2014/main" id="{41E6C761-5E3B-D7E8-CC68-0ABD402089E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93169" y="320039"/>
            <a:ext cx="708741" cy="708741"/>
          </a:xfrm>
          <a:prstGeom prst="rect">
            <a:avLst/>
          </a:prstGeom>
        </p:spPr>
      </p:pic>
      <p:sp>
        <p:nvSpPr>
          <p:cNvPr id="5" name="TextBox 67">
            <a:extLst>
              <a:ext uri="{FF2B5EF4-FFF2-40B4-BE49-F238E27FC236}">
                <a16:creationId xmlns:a16="http://schemas.microsoft.com/office/drawing/2014/main" id="{B13E4941-5F89-09CC-997E-DB6855BD0B54}"/>
              </a:ext>
            </a:extLst>
          </p:cNvPr>
          <p:cNvSpPr txBox="1"/>
          <p:nvPr/>
        </p:nvSpPr>
        <p:spPr>
          <a:xfrm>
            <a:off x="2051251" y="4425986"/>
            <a:ext cx="3958389" cy="1439997"/>
          </a:xfrm>
          <a:prstGeom prst="rect">
            <a:avLst/>
          </a:prstGeom>
          <a:noFill/>
        </p:spPr>
        <p:txBody>
          <a:bodyPr wrap="square" rtlCol="0" anchor="ctr">
            <a:noAutofit/>
          </a:bodyPr>
          <a:lstStyle/>
          <a:p>
            <a:pPr>
              <a:lnSpc>
                <a:spcPct val="120000"/>
              </a:lnSpc>
            </a:pPr>
            <a:r>
              <a:rPr lang="en-US" b="1">
                <a:solidFill>
                  <a:schemeClr val="tx2"/>
                </a:solidFill>
                <a:latin typeface="Lucida Console" panose="020B0609040504020204" pitchFamily="49" charset="0"/>
              </a:rPr>
              <a:t>GR4FITE3</a:t>
            </a:r>
            <a:r>
              <a:rPr lang="it-IT">
                <a:effectLst/>
              </a:rPr>
              <a:t> </a:t>
            </a:r>
            <a:endParaRPr lang="en-GB" sz="1400" b="1">
              <a:latin typeface="Calibri" panose="020F0502020204030204" pitchFamily="34" charset="0"/>
              <a:cs typeface="Calibri" panose="020F0502020204030204" pitchFamily="34" charset="0"/>
            </a:endParaRPr>
          </a:p>
          <a:p>
            <a:r>
              <a:rPr lang="en-US" sz="1400" b="1">
                <a:latin typeface="Calibri" panose="020F0502020204030204" pitchFamily="34" charset="0"/>
                <a:cs typeface="Calibri" panose="020F0502020204030204" pitchFamily="34" charset="0"/>
              </a:rPr>
              <a:t>Graphite  Resilience  For  lithium-Ion  </a:t>
            </a:r>
            <a:r>
              <a:rPr lang="en-US" sz="1400" b="1" err="1">
                <a:latin typeface="Calibri" panose="020F0502020204030204" pitchFamily="34" charset="0"/>
                <a:cs typeface="Calibri" panose="020F0502020204030204" pitchFamily="34" charset="0"/>
              </a:rPr>
              <a:t>baTtery</a:t>
            </a:r>
            <a:r>
              <a:rPr lang="en-US" sz="1400" b="1">
                <a:latin typeface="Calibri" panose="020F0502020204030204" pitchFamily="34" charset="0"/>
                <a:cs typeface="Calibri" panose="020F0502020204030204" pitchFamily="34" charset="0"/>
              </a:rPr>
              <a:t>  anodes  through  a  sustainable  European  End-to-End  supply chain</a:t>
            </a:r>
            <a:r>
              <a:rPr lang="it-IT" sz="1400">
                <a:effectLst/>
              </a:rPr>
              <a:t> </a:t>
            </a:r>
            <a:r>
              <a:rPr lang="it-IT" sz="1400" b="1">
                <a:latin typeface="Calibri" panose="020F0502020204030204" pitchFamily="34" charset="0"/>
                <a:cs typeface="Calibri" panose="020F0502020204030204" pitchFamily="34" charset="0"/>
              </a:rPr>
              <a:t>framework</a:t>
            </a:r>
            <a:r>
              <a:rPr lang="en-US" sz="1400" b="1">
                <a:latin typeface="Calibri" panose="020F0502020204030204" pitchFamily="34" charset="0"/>
                <a:cs typeface="Calibri" panose="020F0502020204030204" pitchFamily="34" charset="0"/>
              </a:rPr>
              <a:t> </a:t>
            </a:r>
            <a:br>
              <a:rPr lang="it-IT" sz="1400" b="1">
                <a:latin typeface="Calibri" panose="020F0502020204030204" pitchFamily="34" charset="0"/>
                <a:cs typeface="Calibri" panose="020F0502020204030204" pitchFamily="34" charset="0"/>
              </a:rPr>
            </a:br>
            <a:r>
              <a:rPr lang="en-US" altLang="en-US" sz="1200">
                <a:solidFill>
                  <a:schemeClr val="tx1">
                    <a:lumMod val="75000"/>
                    <a:lumOff val="25000"/>
                  </a:schemeClr>
                </a:solidFill>
                <a:latin typeface="Calibri Light"/>
                <a:cs typeface="Calibri Light"/>
              </a:rPr>
              <a:t>2023-2027  </a:t>
            </a:r>
            <a:r>
              <a:rPr lang="en-GB" altLang="en-US" sz="1200">
                <a:solidFill>
                  <a:schemeClr val="tx1">
                    <a:lumMod val="75000"/>
                    <a:lumOff val="25000"/>
                  </a:schemeClr>
                </a:solidFill>
                <a:latin typeface="Calibri Light"/>
                <a:cs typeface="Calibri Light"/>
              </a:rPr>
              <a:t>| </a:t>
            </a:r>
            <a:r>
              <a:rPr lang="en-GB" altLang="en-US" sz="1200">
                <a:solidFill>
                  <a:schemeClr val="tx1">
                    <a:lumMod val="75000"/>
                    <a:lumOff val="25000"/>
                  </a:schemeClr>
                </a:solidFill>
                <a:latin typeface="Calibri Light"/>
                <a:cs typeface="Calibri Light"/>
                <a:hlinkClick r:id="rId4"/>
              </a:rPr>
              <a:t>https://gr4fite3.eu/</a:t>
            </a:r>
            <a:r>
              <a:rPr lang="en-GB" altLang="en-US" sz="1200">
                <a:solidFill>
                  <a:schemeClr val="tx1">
                    <a:lumMod val="75000"/>
                    <a:lumOff val="25000"/>
                  </a:schemeClr>
                </a:solidFill>
                <a:latin typeface="Calibri Light"/>
                <a:cs typeface="Calibri Light"/>
              </a:rPr>
              <a:t> | </a:t>
            </a:r>
            <a:r>
              <a:rPr lang="en-US" sz="1200">
                <a:solidFill>
                  <a:schemeClr val="tx1">
                    <a:lumMod val="75000"/>
                    <a:lumOff val="25000"/>
                  </a:schemeClr>
                </a:solidFill>
                <a:latin typeface="Calibri Light"/>
                <a:cs typeface="Calibri Light"/>
              </a:rPr>
              <a:t>HORIZON-CL5-2022-D2-01-01</a:t>
            </a:r>
            <a:r>
              <a:rPr lang="it-IT" sz="1200">
                <a:effectLst/>
              </a:rPr>
              <a:t> </a:t>
            </a:r>
            <a:endParaRPr lang="it-IT" sz="1200">
              <a:solidFill>
                <a:schemeClr val="tx1">
                  <a:lumMod val="75000"/>
                  <a:lumOff val="25000"/>
                </a:schemeClr>
              </a:solidFill>
              <a:latin typeface="Calibri Light"/>
              <a:cs typeface="Calibri Light"/>
            </a:endParaRPr>
          </a:p>
        </p:txBody>
      </p:sp>
      <p:sp>
        <p:nvSpPr>
          <p:cNvPr id="6" name="TextBox 67">
            <a:extLst>
              <a:ext uri="{FF2B5EF4-FFF2-40B4-BE49-F238E27FC236}">
                <a16:creationId xmlns:a16="http://schemas.microsoft.com/office/drawing/2014/main" id="{D3CAE464-BC23-AA57-1F8E-B0B4C5133763}"/>
              </a:ext>
            </a:extLst>
          </p:cNvPr>
          <p:cNvSpPr txBox="1"/>
          <p:nvPr/>
        </p:nvSpPr>
        <p:spPr>
          <a:xfrm>
            <a:off x="8233611" y="4302671"/>
            <a:ext cx="3958389" cy="1439997"/>
          </a:xfrm>
          <a:prstGeom prst="rect">
            <a:avLst/>
          </a:prstGeom>
          <a:noFill/>
        </p:spPr>
        <p:txBody>
          <a:bodyPr wrap="square" rtlCol="0" anchor="ctr">
            <a:noAutofit/>
          </a:bodyPr>
          <a:lstStyle/>
          <a:p>
            <a:pPr>
              <a:lnSpc>
                <a:spcPct val="120000"/>
              </a:lnSpc>
            </a:pPr>
            <a:r>
              <a:rPr lang="en-GB" b="1">
                <a:solidFill>
                  <a:schemeClr val="tx2"/>
                </a:solidFill>
                <a:latin typeface="Lucida Console" panose="020B0609040504020204" pitchFamily="49" charset="0"/>
              </a:rPr>
              <a:t>ASTRABAT</a:t>
            </a:r>
          </a:p>
          <a:p>
            <a:pPr>
              <a:lnSpc>
                <a:spcPct val="120000"/>
              </a:lnSpc>
            </a:pPr>
            <a:r>
              <a:rPr lang="en-GB" sz="1400" b="1">
                <a:latin typeface="Calibri" panose="020F0502020204030204" pitchFamily="34" charset="0"/>
                <a:cs typeface="Calibri" panose="020F0502020204030204" pitchFamily="34" charset="0"/>
              </a:rPr>
              <a:t>All </a:t>
            </a:r>
            <a:r>
              <a:rPr lang="en-GB" sz="1400" b="1" err="1">
                <a:latin typeface="Calibri" panose="020F0502020204030204" pitchFamily="34" charset="0"/>
                <a:cs typeface="Calibri" panose="020F0502020204030204" pitchFamily="34" charset="0"/>
              </a:rPr>
              <a:t>Solid-sTate</a:t>
            </a:r>
            <a:r>
              <a:rPr lang="en-GB" sz="1400" b="1">
                <a:latin typeface="Calibri" panose="020F0502020204030204" pitchFamily="34" charset="0"/>
                <a:cs typeface="Calibri" panose="020F0502020204030204" pitchFamily="34" charset="0"/>
              </a:rPr>
              <a:t> Reliable </a:t>
            </a:r>
            <a:r>
              <a:rPr lang="en-GB" sz="1400" b="1" err="1">
                <a:latin typeface="Calibri" panose="020F0502020204030204" pitchFamily="34" charset="0"/>
                <a:cs typeface="Calibri" panose="020F0502020204030204" pitchFamily="34" charset="0"/>
              </a:rPr>
              <a:t>BATtery</a:t>
            </a:r>
            <a:r>
              <a:rPr lang="en-GB" sz="1400" b="1">
                <a:latin typeface="Calibri" panose="020F0502020204030204" pitchFamily="34" charset="0"/>
                <a:cs typeface="Calibri" panose="020F0502020204030204" pitchFamily="34" charset="0"/>
              </a:rPr>
              <a:t> for 2025</a:t>
            </a:r>
          </a:p>
          <a:p>
            <a:pPr>
              <a:lnSpc>
                <a:spcPct val="120000"/>
              </a:lnSpc>
              <a:spcAft>
                <a:spcPts val="400"/>
              </a:spcAft>
            </a:pPr>
            <a:r>
              <a:rPr lang="en-US" altLang="en-US" sz="1200">
                <a:solidFill>
                  <a:schemeClr val="tx1">
                    <a:lumMod val="75000"/>
                    <a:lumOff val="25000"/>
                  </a:schemeClr>
                </a:solidFill>
                <a:latin typeface="Calibri Light"/>
                <a:cs typeface="Calibri Light"/>
              </a:rPr>
              <a:t>2020-2023 | </a:t>
            </a:r>
            <a:r>
              <a:rPr lang="en-US" altLang="en-US" sz="1200">
                <a:solidFill>
                  <a:schemeClr val="tx1">
                    <a:lumMod val="75000"/>
                    <a:lumOff val="25000"/>
                  </a:schemeClr>
                </a:solidFill>
                <a:latin typeface="Calibri Light"/>
                <a:cs typeface="Calibri Light"/>
                <a:hlinkClick r:id="rId5"/>
              </a:rPr>
              <a:t>www.astrabat.eu</a:t>
            </a:r>
            <a:r>
              <a:rPr lang="en-US" altLang="en-US" sz="1200">
                <a:solidFill>
                  <a:schemeClr val="tx1">
                    <a:lumMod val="75000"/>
                    <a:lumOff val="25000"/>
                  </a:schemeClr>
                </a:solidFill>
                <a:latin typeface="Calibri Light"/>
                <a:cs typeface="Calibri Light"/>
              </a:rPr>
              <a:t> | LC-BAT-1-2019</a:t>
            </a:r>
          </a:p>
        </p:txBody>
      </p:sp>
      <p:pic>
        <p:nvPicPr>
          <p:cNvPr id="7" name="Immagine 6">
            <a:extLst>
              <a:ext uri="{FF2B5EF4-FFF2-40B4-BE49-F238E27FC236}">
                <a16:creationId xmlns:a16="http://schemas.microsoft.com/office/drawing/2014/main" id="{65D896F2-32D6-81F6-8E01-24C5393683E7}"/>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515388" y="4586677"/>
            <a:ext cx="1613431" cy="579290"/>
          </a:xfrm>
          <a:prstGeom prst="rect">
            <a:avLst/>
          </a:prstGeom>
        </p:spPr>
      </p:pic>
      <p:pic>
        <p:nvPicPr>
          <p:cNvPr id="20" name="Elemento grafico 19">
            <a:extLst>
              <a:ext uri="{FF2B5EF4-FFF2-40B4-BE49-F238E27FC236}">
                <a16:creationId xmlns:a16="http://schemas.microsoft.com/office/drawing/2014/main" id="{4B2B7B3D-23ED-D2A7-B299-0BA6787CD4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14145" y="4467792"/>
            <a:ext cx="1637106" cy="415856"/>
          </a:xfrm>
          <a:prstGeom prst="rect">
            <a:avLst/>
          </a:prstGeom>
        </p:spPr>
      </p:pic>
      <p:sp>
        <p:nvSpPr>
          <p:cNvPr id="2" name="TextBox 67">
            <a:extLst>
              <a:ext uri="{FF2B5EF4-FFF2-40B4-BE49-F238E27FC236}">
                <a16:creationId xmlns:a16="http://schemas.microsoft.com/office/drawing/2014/main" id="{9480B2A3-B821-9A9F-519C-193C83573C31}"/>
              </a:ext>
            </a:extLst>
          </p:cNvPr>
          <p:cNvSpPr txBox="1"/>
          <p:nvPr/>
        </p:nvSpPr>
        <p:spPr>
          <a:xfrm>
            <a:off x="8201319" y="2617527"/>
            <a:ext cx="3958389" cy="1439997"/>
          </a:xfrm>
          <a:prstGeom prst="rect">
            <a:avLst/>
          </a:prstGeom>
          <a:noFill/>
        </p:spPr>
        <p:txBody>
          <a:bodyPr wrap="square" rtlCol="0" anchor="ctr">
            <a:noAutofit/>
          </a:bodyPr>
          <a:lstStyle/>
          <a:p>
            <a:pPr>
              <a:lnSpc>
                <a:spcPct val="120000"/>
              </a:lnSpc>
            </a:pPr>
            <a:r>
              <a:rPr lang="en-GB" b="1">
                <a:solidFill>
                  <a:schemeClr val="tx2"/>
                </a:solidFill>
                <a:latin typeface="Lucida Console" panose="020B0609040504020204" pitchFamily="49" charset="0"/>
              </a:rPr>
              <a:t>NEMO</a:t>
            </a:r>
            <a:endParaRPr lang="en-GB" sz="1400" b="1">
              <a:latin typeface="Calibri" panose="020F0502020204030204" pitchFamily="34" charset="0"/>
              <a:cs typeface="Calibri" panose="020F0502020204030204" pitchFamily="34" charset="0"/>
            </a:endParaRPr>
          </a:p>
          <a:p>
            <a:r>
              <a:rPr lang="en-US" sz="1400" b="1" err="1">
                <a:latin typeface="Calibri" panose="020F0502020204030204" pitchFamily="34" charset="0"/>
                <a:cs typeface="Calibri" panose="020F0502020204030204" pitchFamily="34" charset="0"/>
              </a:rPr>
              <a:t>NExt</a:t>
            </a:r>
            <a:r>
              <a:rPr lang="en-US" sz="1400" b="1">
                <a:latin typeface="Calibri" panose="020F0502020204030204" pitchFamily="34" charset="0"/>
                <a:cs typeface="Calibri" panose="020F0502020204030204" pitchFamily="34" charset="0"/>
              </a:rPr>
              <a:t>-generation </a:t>
            </a:r>
            <a:r>
              <a:rPr lang="en-US" sz="1400" b="1" err="1">
                <a:latin typeface="Calibri" panose="020F0502020204030204" pitchFamily="34" charset="0"/>
                <a:cs typeface="Calibri" panose="020F0502020204030204" pitchFamily="34" charset="0"/>
              </a:rPr>
              <a:t>MOdels</a:t>
            </a:r>
            <a:r>
              <a:rPr lang="en-US" sz="1400" b="1">
                <a:latin typeface="Calibri" panose="020F0502020204030204" pitchFamily="34" charset="0"/>
                <a:cs typeface="Calibri" panose="020F0502020204030204" pitchFamily="34" charset="0"/>
              </a:rPr>
              <a:t> for advanced battery electronics</a:t>
            </a:r>
            <a:r>
              <a:rPr lang="it-IT" sz="1400" b="1">
                <a:latin typeface="Calibri" panose="020F0502020204030204" pitchFamily="34" charset="0"/>
                <a:cs typeface="Calibri" panose="020F0502020204030204" pitchFamily="34" charset="0"/>
              </a:rPr>
              <a:t> framework</a:t>
            </a:r>
            <a:r>
              <a:rPr lang="en-US" sz="1400" b="1">
                <a:latin typeface="Calibri" panose="020F0502020204030204" pitchFamily="34" charset="0"/>
                <a:cs typeface="Calibri" panose="020F0502020204030204" pitchFamily="34" charset="0"/>
              </a:rPr>
              <a:t> </a:t>
            </a:r>
            <a:br>
              <a:rPr lang="it-IT" sz="1400" b="1">
                <a:latin typeface="Calibri" panose="020F0502020204030204" pitchFamily="34" charset="0"/>
                <a:cs typeface="Calibri" panose="020F0502020204030204" pitchFamily="34" charset="0"/>
              </a:rPr>
            </a:br>
            <a:r>
              <a:rPr lang="en-US" altLang="en-US" sz="1200">
                <a:solidFill>
                  <a:schemeClr val="tx1">
                    <a:lumMod val="75000"/>
                    <a:lumOff val="25000"/>
                  </a:schemeClr>
                </a:solidFill>
                <a:latin typeface="Calibri Light"/>
                <a:cs typeface="Calibri Light"/>
              </a:rPr>
              <a:t>2023-2026  </a:t>
            </a:r>
            <a:r>
              <a:rPr lang="en-GB" altLang="en-US" sz="1200">
                <a:solidFill>
                  <a:schemeClr val="tx1">
                    <a:lumMod val="75000"/>
                    <a:lumOff val="25000"/>
                  </a:schemeClr>
                </a:solidFill>
                <a:latin typeface="Calibri Light"/>
                <a:cs typeface="Calibri Light"/>
              </a:rPr>
              <a:t>| </a:t>
            </a:r>
            <a:r>
              <a:rPr lang="en-GB" altLang="en-US" sz="1200">
                <a:solidFill>
                  <a:schemeClr val="tx1">
                    <a:lumMod val="75000"/>
                    <a:lumOff val="25000"/>
                  </a:schemeClr>
                </a:solidFill>
                <a:latin typeface="Calibri Light"/>
                <a:cs typeface="Calibri Light"/>
                <a:hlinkClick r:id="rId9"/>
              </a:rPr>
              <a:t>https://nemoproject.eu/</a:t>
            </a:r>
            <a:r>
              <a:rPr lang="en-GB" altLang="en-US" sz="1200">
                <a:solidFill>
                  <a:schemeClr val="tx1">
                    <a:lumMod val="75000"/>
                    <a:lumOff val="25000"/>
                  </a:schemeClr>
                </a:solidFill>
                <a:latin typeface="Calibri Light"/>
                <a:cs typeface="Calibri Light"/>
              </a:rPr>
              <a:t> | </a:t>
            </a:r>
            <a:r>
              <a:rPr lang="en-US" sz="1200">
                <a:solidFill>
                  <a:schemeClr val="tx1">
                    <a:lumMod val="75000"/>
                    <a:lumOff val="25000"/>
                  </a:schemeClr>
                </a:solidFill>
                <a:latin typeface="Calibri Light"/>
                <a:cs typeface="Calibri Light"/>
              </a:rPr>
              <a:t>HORIZON-CL5-2022-D2-01-09</a:t>
            </a:r>
            <a:r>
              <a:rPr lang="it-IT" sz="1200">
                <a:solidFill>
                  <a:schemeClr val="tx1">
                    <a:lumMod val="75000"/>
                    <a:lumOff val="25000"/>
                  </a:schemeClr>
                </a:solidFill>
                <a:latin typeface="Calibri Light"/>
                <a:cs typeface="Calibri Light"/>
              </a:rPr>
              <a:t> </a:t>
            </a:r>
          </a:p>
        </p:txBody>
      </p:sp>
      <p:sp>
        <p:nvSpPr>
          <p:cNvPr id="3" name="TextBox 67">
            <a:extLst>
              <a:ext uri="{FF2B5EF4-FFF2-40B4-BE49-F238E27FC236}">
                <a16:creationId xmlns:a16="http://schemas.microsoft.com/office/drawing/2014/main" id="{246BE2A4-3EBA-0894-3A5A-8B75B48BA054}"/>
              </a:ext>
            </a:extLst>
          </p:cNvPr>
          <p:cNvSpPr txBox="1"/>
          <p:nvPr/>
        </p:nvSpPr>
        <p:spPr>
          <a:xfrm>
            <a:off x="2051251" y="2238203"/>
            <a:ext cx="3958389" cy="1439997"/>
          </a:xfrm>
          <a:prstGeom prst="rect">
            <a:avLst/>
          </a:prstGeom>
          <a:noFill/>
        </p:spPr>
        <p:txBody>
          <a:bodyPr wrap="square" rtlCol="0" anchor="ctr">
            <a:noAutofit/>
          </a:bodyPr>
          <a:lstStyle/>
          <a:p>
            <a:pPr>
              <a:lnSpc>
                <a:spcPct val="120000"/>
              </a:lnSpc>
            </a:pPr>
            <a:r>
              <a:rPr lang="en-GB" b="1">
                <a:solidFill>
                  <a:schemeClr val="tx2"/>
                </a:solidFill>
                <a:latin typeface="Lucida Console" panose="020B0609040504020204" pitchFamily="49" charset="0"/>
              </a:rPr>
              <a:t>THOR</a:t>
            </a:r>
            <a:endParaRPr lang="en-GB" sz="1400" b="1">
              <a:latin typeface="Calibri" panose="020F0502020204030204" pitchFamily="34" charset="0"/>
              <a:cs typeface="Calibri" panose="020F0502020204030204" pitchFamily="34" charset="0"/>
            </a:endParaRPr>
          </a:p>
          <a:p>
            <a:r>
              <a:rPr lang="en-US" sz="1400" b="1">
                <a:latin typeface="Calibri" panose="020F0502020204030204" pitchFamily="34" charset="0"/>
                <a:cs typeface="Calibri" panose="020F0502020204030204" pitchFamily="34" charset="0"/>
              </a:rPr>
              <a:t>Innovative methodology for battery testing</a:t>
            </a:r>
            <a:br>
              <a:rPr lang="it-IT" sz="1400" b="1">
                <a:latin typeface="Calibri" panose="020F0502020204030204" pitchFamily="34" charset="0"/>
                <a:cs typeface="Calibri" panose="020F0502020204030204" pitchFamily="34" charset="0"/>
              </a:rPr>
            </a:br>
            <a:r>
              <a:rPr lang="en-US" altLang="en-US" sz="1200">
                <a:solidFill>
                  <a:schemeClr val="tx1">
                    <a:lumMod val="75000"/>
                    <a:lumOff val="25000"/>
                  </a:schemeClr>
                </a:solidFill>
                <a:latin typeface="Calibri Light"/>
                <a:cs typeface="Calibri Light"/>
              </a:rPr>
              <a:t>2023-2027  </a:t>
            </a:r>
            <a:r>
              <a:rPr lang="en-GB" altLang="en-US" sz="1200">
                <a:solidFill>
                  <a:schemeClr val="tx1">
                    <a:lumMod val="75000"/>
                    <a:lumOff val="25000"/>
                  </a:schemeClr>
                </a:solidFill>
                <a:latin typeface="Calibri Light"/>
                <a:cs typeface="Calibri Light"/>
              </a:rPr>
              <a:t>| </a:t>
            </a:r>
            <a:r>
              <a:rPr lang="en-GB" altLang="en-US" sz="1200">
                <a:solidFill>
                  <a:schemeClr val="tx1">
                    <a:lumMod val="75000"/>
                    <a:lumOff val="25000"/>
                  </a:schemeClr>
                </a:solidFill>
                <a:latin typeface="Calibri Light"/>
                <a:cs typeface="Calibri Light"/>
                <a:hlinkClick r:id="rId10"/>
              </a:rPr>
              <a:t>https://thorbatteries.eu/</a:t>
            </a:r>
            <a:r>
              <a:rPr lang="en-GB" altLang="en-US" sz="1200">
                <a:solidFill>
                  <a:schemeClr val="tx1">
                    <a:lumMod val="75000"/>
                    <a:lumOff val="25000"/>
                  </a:schemeClr>
                </a:solidFill>
                <a:latin typeface="Calibri Light"/>
                <a:cs typeface="Calibri Light"/>
              </a:rPr>
              <a:t> |  HORIZON-CL5-2022-D2-01-07</a:t>
            </a:r>
            <a:endParaRPr lang="it-IT" sz="1200">
              <a:solidFill>
                <a:schemeClr val="tx1">
                  <a:lumMod val="75000"/>
                  <a:lumOff val="25000"/>
                </a:schemeClr>
              </a:solidFill>
              <a:latin typeface="Calibri Light"/>
              <a:cs typeface="Calibri Light"/>
            </a:endParaRPr>
          </a:p>
        </p:txBody>
      </p:sp>
      <p:pic>
        <p:nvPicPr>
          <p:cNvPr id="4" name="Immagine 3" descr="Immagine che contiene simbolo, Carattere, logo, Elementi grafici&#10;&#10;Descrizione generata automaticamente">
            <a:extLst>
              <a:ext uri="{FF2B5EF4-FFF2-40B4-BE49-F238E27FC236}">
                <a16:creationId xmlns:a16="http://schemas.microsoft.com/office/drawing/2014/main" id="{3AC24364-A58C-30DF-D689-F3FDC40F4943}"/>
              </a:ext>
            </a:extLst>
          </p:cNvPr>
          <p:cNvPicPr>
            <a:picLocks noChangeAspect="1"/>
          </p:cNvPicPr>
          <p:nvPr/>
        </p:nvPicPr>
        <p:blipFill>
          <a:blip r:embed="rId11"/>
          <a:stretch>
            <a:fillRect/>
          </a:stretch>
        </p:blipFill>
        <p:spPr>
          <a:xfrm>
            <a:off x="710871" y="2390831"/>
            <a:ext cx="1070720" cy="1260000"/>
          </a:xfrm>
          <a:prstGeom prst="rect">
            <a:avLst/>
          </a:prstGeom>
        </p:spPr>
      </p:pic>
      <p:pic>
        <p:nvPicPr>
          <p:cNvPr id="8" name="Immagine 7" descr="Immagine che contiene Elementi grafici, Carattere, simbolo, logo&#10;&#10;Descrizione generata automaticamente">
            <a:extLst>
              <a:ext uri="{FF2B5EF4-FFF2-40B4-BE49-F238E27FC236}">
                <a16:creationId xmlns:a16="http://schemas.microsoft.com/office/drawing/2014/main" id="{3543CD20-61E6-E774-736F-75522AEF1B58}"/>
              </a:ext>
            </a:extLst>
          </p:cNvPr>
          <p:cNvPicPr>
            <a:picLocks noChangeAspect="1"/>
          </p:cNvPicPr>
          <p:nvPr/>
        </p:nvPicPr>
        <p:blipFill>
          <a:blip r:embed="rId12"/>
          <a:stretch>
            <a:fillRect/>
          </a:stretch>
        </p:blipFill>
        <p:spPr>
          <a:xfrm>
            <a:off x="6852571" y="2468714"/>
            <a:ext cx="956560" cy="1122186"/>
          </a:xfrm>
          <a:prstGeom prst="rect">
            <a:avLst/>
          </a:prstGeom>
        </p:spPr>
      </p:pic>
    </p:spTree>
    <p:extLst>
      <p:ext uri="{BB962C8B-B14F-4D97-AF65-F5344CB8AC3E}">
        <p14:creationId xmlns:p14="http://schemas.microsoft.com/office/powerpoint/2010/main" val="35809001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B97AF90-0A2A-F14E-AE04-8BA9064538AC}"/>
              </a:ext>
            </a:extLst>
          </p:cNvPr>
          <p:cNvSpPr txBox="1"/>
          <p:nvPr/>
        </p:nvSpPr>
        <p:spPr>
          <a:xfrm>
            <a:off x="1906766" y="361278"/>
            <a:ext cx="4629665" cy="276999"/>
          </a:xfrm>
          <a:prstGeom prst="rect">
            <a:avLst/>
          </a:prstGeom>
          <a:noFill/>
        </p:spPr>
        <p:txBody>
          <a:bodyPr wrap="square" rtlCol="0">
            <a:spAutoFit/>
          </a:bodyPr>
          <a:lstStyle/>
          <a:p>
            <a:r>
              <a:rPr lang="en-GB" sz="1200">
                <a:latin typeface="Lucida Console" panose="020B0609040504020204" pitchFamily="49" charset="0"/>
              </a:rPr>
              <a:t>&gt;   REFERENCES</a:t>
            </a:r>
          </a:p>
        </p:txBody>
      </p:sp>
      <p:sp>
        <p:nvSpPr>
          <p:cNvPr id="52" name="Oval 51">
            <a:extLst>
              <a:ext uri="{FF2B5EF4-FFF2-40B4-BE49-F238E27FC236}">
                <a16:creationId xmlns:a16="http://schemas.microsoft.com/office/drawing/2014/main" id="{ACA509CB-EEC6-724C-8D68-0B5051C25DE1}"/>
              </a:ext>
            </a:extLst>
          </p:cNvPr>
          <p:cNvSpPr>
            <a:spLocks noChangeAspect="1"/>
          </p:cNvSpPr>
          <p:nvPr/>
        </p:nvSpPr>
        <p:spPr>
          <a:xfrm>
            <a:off x="502420" y="5471444"/>
            <a:ext cx="1178502" cy="1178502"/>
          </a:xfrm>
          <a:prstGeom prst="ellipse">
            <a:avLst/>
          </a:prstGeom>
          <a:blipFill dpi="0" rotWithShape="1">
            <a:blip r:embed="rId2"/>
            <a:srcRect/>
            <a:tile tx="0" ty="0" sx="15000" sy="15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8" name="TextBox 57">
            <a:extLst>
              <a:ext uri="{FF2B5EF4-FFF2-40B4-BE49-F238E27FC236}">
                <a16:creationId xmlns:a16="http://schemas.microsoft.com/office/drawing/2014/main" id="{101A94E1-0FE8-E742-BD3B-EFF13A1AB533}"/>
              </a:ext>
            </a:extLst>
          </p:cNvPr>
          <p:cNvSpPr txBox="1"/>
          <p:nvPr/>
        </p:nvSpPr>
        <p:spPr>
          <a:xfrm>
            <a:off x="1805097" y="5302597"/>
            <a:ext cx="4261921" cy="1439997"/>
          </a:xfrm>
          <a:prstGeom prst="rect">
            <a:avLst/>
          </a:prstGeom>
          <a:noFill/>
        </p:spPr>
        <p:txBody>
          <a:bodyPr wrap="square" rtlCol="0" anchor="ctr">
            <a:noAutofit/>
          </a:bodyPr>
          <a:lstStyle/>
          <a:p>
            <a:pPr>
              <a:lnSpc>
                <a:spcPct val="120000"/>
              </a:lnSpc>
            </a:pPr>
            <a:r>
              <a:rPr lang="en-GB" b="1">
                <a:solidFill>
                  <a:schemeClr val="tx2"/>
                </a:solidFill>
                <a:latin typeface="Lucida Console" panose="020B0609040504020204" pitchFamily="49" charset="0"/>
              </a:rPr>
              <a:t>GREENTRANSPORT-TV</a:t>
            </a:r>
          </a:p>
          <a:p>
            <a:pPr>
              <a:lnSpc>
                <a:spcPct val="120000"/>
              </a:lnSpc>
            </a:pPr>
            <a:r>
              <a:rPr lang="en-GB" sz="1400" b="1">
                <a:latin typeface="Calibri" panose="020F0502020204030204" pitchFamily="34" charset="0"/>
                <a:cs typeface="Calibri" panose="020F0502020204030204" pitchFamily="34" charset="0"/>
              </a:rPr>
              <a:t>Development of 12 TV-reportages on the major results and discoveries in the sustainable transport area</a:t>
            </a:r>
          </a:p>
          <a:p>
            <a:pPr>
              <a:lnSpc>
                <a:spcPct val="120000"/>
              </a:lnSpc>
              <a:spcBef>
                <a:spcPts val="0"/>
              </a:spcBef>
              <a:spcAft>
                <a:spcPts val="400"/>
              </a:spcAft>
              <a:buNone/>
            </a:pPr>
            <a:r>
              <a:rPr lang="en-US" altLang="en-US" sz="1200">
                <a:solidFill>
                  <a:schemeClr val="tx1">
                    <a:lumMod val="75000"/>
                    <a:lumOff val="25000"/>
                  </a:schemeClr>
                </a:solidFill>
                <a:latin typeface="Calibri Light"/>
                <a:cs typeface="Calibri Light"/>
              </a:rPr>
              <a:t>2009-2010 | </a:t>
            </a:r>
            <a:r>
              <a:rPr lang="en-US" altLang="en-US" sz="1200">
                <a:solidFill>
                  <a:schemeClr val="tx1">
                    <a:lumMod val="75000"/>
                    <a:lumOff val="25000"/>
                  </a:schemeClr>
                </a:solidFill>
                <a:latin typeface="Calibri Light"/>
                <a:cs typeface="Calibri Light"/>
                <a:hlinkClick r:id="rId3"/>
              </a:rPr>
              <a:t>www.youris.com/mobility/greentransporttv/</a:t>
            </a:r>
            <a:r>
              <a:rPr lang="en-US" altLang="en-US" sz="1200">
                <a:solidFill>
                  <a:schemeClr val="tx1">
                    <a:lumMod val="75000"/>
                    <a:lumOff val="25000"/>
                  </a:schemeClr>
                </a:solidFill>
                <a:latin typeface="Calibri Light"/>
                <a:cs typeface="Calibri Light"/>
              </a:rPr>
              <a:t> | European Commission, DG RTD</a:t>
            </a:r>
          </a:p>
        </p:txBody>
      </p:sp>
      <p:sp>
        <p:nvSpPr>
          <p:cNvPr id="66" name="Title 9">
            <a:extLst>
              <a:ext uri="{FF2B5EF4-FFF2-40B4-BE49-F238E27FC236}">
                <a16:creationId xmlns:a16="http://schemas.microsoft.com/office/drawing/2014/main" id="{F854F03C-D6DE-B040-B057-B4B4F51264A1}"/>
              </a:ext>
            </a:extLst>
          </p:cNvPr>
          <p:cNvSpPr>
            <a:spLocks noGrp="1"/>
          </p:cNvSpPr>
          <p:nvPr>
            <p:ph type="title"/>
          </p:nvPr>
        </p:nvSpPr>
        <p:spPr>
          <a:xfrm>
            <a:off x="515999" y="638277"/>
            <a:ext cx="11153146" cy="1260000"/>
          </a:xfrm>
        </p:spPr>
        <p:txBody>
          <a:bodyPr>
            <a:normAutofit/>
          </a:bodyPr>
          <a:lstStyle/>
          <a:p>
            <a:pPr>
              <a:lnSpc>
                <a:spcPct val="120000"/>
              </a:lnSpc>
            </a:pPr>
            <a:r>
              <a:rPr lang="en-GB"/>
              <a:t>Transport and infrastructures</a:t>
            </a:r>
          </a:p>
        </p:txBody>
      </p:sp>
      <p:sp>
        <p:nvSpPr>
          <p:cNvPr id="17" name="TextBox 16">
            <a:extLst>
              <a:ext uri="{FF2B5EF4-FFF2-40B4-BE49-F238E27FC236}">
                <a16:creationId xmlns:a16="http://schemas.microsoft.com/office/drawing/2014/main" id="{50778F38-3098-F34E-A762-A51CC47946E5}"/>
              </a:ext>
            </a:extLst>
          </p:cNvPr>
          <p:cNvSpPr txBox="1"/>
          <p:nvPr/>
        </p:nvSpPr>
        <p:spPr>
          <a:xfrm>
            <a:off x="7710756" y="3836235"/>
            <a:ext cx="3958389" cy="1439997"/>
          </a:xfrm>
          <a:prstGeom prst="rect">
            <a:avLst/>
          </a:prstGeom>
          <a:noFill/>
        </p:spPr>
        <p:txBody>
          <a:bodyPr wrap="square" rtlCol="0" anchor="ctr">
            <a:noAutofit/>
          </a:bodyPr>
          <a:lstStyle/>
          <a:p>
            <a:pPr>
              <a:lnSpc>
                <a:spcPct val="120000"/>
              </a:lnSpc>
            </a:pPr>
            <a:r>
              <a:rPr lang="en-GB" b="1">
                <a:solidFill>
                  <a:schemeClr val="tx2"/>
                </a:solidFill>
                <a:latin typeface="Lucida Console" panose="020B0609040504020204" pitchFamily="49" charset="0"/>
              </a:rPr>
              <a:t>DRIVEMODE</a:t>
            </a:r>
          </a:p>
          <a:p>
            <a:pPr>
              <a:lnSpc>
                <a:spcPct val="120000"/>
              </a:lnSpc>
            </a:pPr>
            <a:r>
              <a:rPr lang="en-GB" sz="1400" b="1">
                <a:latin typeface="Calibri" panose="020F0502020204030204" pitchFamily="34" charset="0"/>
                <a:cs typeface="Calibri" panose="020F0502020204030204" pitchFamily="34" charset="0"/>
              </a:rPr>
              <a:t>Integrated Modular Distributed Drivetrain for Electric &amp; Hybrid Vehicles</a:t>
            </a:r>
          </a:p>
          <a:p>
            <a:pPr>
              <a:lnSpc>
                <a:spcPct val="120000"/>
              </a:lnSpc>
              <a:spcAft>
                <a:spcPts val="400"/>
              </a:spcAft>
            </a:pPr>
            <a:r>
              <a:rPr lang="en-US" altLang="en-US" sz="1200">
                <a:solidFill>
                  <a:schemeClr val="tx1">
                    <a:lumMod val="75000"/>
                    <a:lumOff val="25000"/>
                  </a:schemeClr>
                </a:solidFill>
                <a:latin typeface="Calibri Light"/>
                <a:cs typeface="Calibri Light"/>
              </a:rPr>
              <a:t>2017-2021 | </a:t>
            </a:r>
            <a:r>
              <a:rPr lang="en-US" altLang="en-US" sz="1200">
                <a:solidFill>
                  <a:schemeClr val="tx1">
                    <a:lumMod val="75000"/>
                    <a:lumOff val="25000"/>
                  </a:schemeClr>
                </a:solidFill>
                <a:latin typeface="Calibri Light"/>
                <a:cs typeface="Calibri Light"/>
                <a:hlinkClick r:id="rId4"/>
              </a:rPr>
              <a:t>www.drivemode-h2020.eu</a:t>
            </a:r>
            <a:r>
              <a:rPr lang="en-US" altLang="en-US" sz="1200">
                <a:solidFill>
                  <a:schemeClr val="tx1">
                    <a:lumMod val="75000"/>
                    <a:lumOff val="25000"/>
                  </a:schemeClr>
                </a:solidFill>
                <a:latin typeface="Calibri Light"/>
                <a:cs typeface="Calibri Light"/>
              </a:rPr>
              <a:t> | H2020-GV-2017</a:t>
            </a:r>
          </a:p>
        </p:txBody>
      </p:sp>
      <p:pic>
        <p:nvPicPr>
          <p:cNvPr id="10" name="Immagine 14">
            <a:extLst>
              <a:ext uri="{FF2B5EF4-FFF2-40B4-BE49-F238E27FC236}">
                <a16:creationId xmlns:a16="http://schemas.microsoft.com/office/drawing/2014/main" id="{56A8E8CF-DEE5-5A42-BFAA-D81596111DB5}"/>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973150" y="4166233"/>
            <a:ext cx="1613431" cy="780003"/>
          </a:xfrm>
          <a:prstGeom prst="rect">
            <a:avLst/>
          </a:prstGeom>
        </p:spPr>
      </p:pic>
      <p:sp>
        <p:nvSpPr>
          <p:cNvPr id="12" name="Oval 18">
            <a:extLst>
              <a:ext uri="{FF2B5EF4-FFF2-40B4-BE49-F238E27FC236}">
                <a16:creationId xmlns:a16="http://schemas.microsoft.com/office/drawing/2014/main" id="{FB9918E1-03FA-8843-9C8A-3459206DABC8}"/>
              </a:ext>
            </a:extLst>
          </p:cNvPr>
          <p:cNvSpPr/>
          <p:nvPr/>
        </p:nvSpPr>
        <p:spPr>
          <a:xfrm>
            <a:off x="10708584" y="-458813"/>
            <a:ext cx="1934833" cy="193483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Graphic 68" descr="Electric car">
            <a:extLst>
              <a:ext uri="{FF2B5EF4-FFF2-40B4-BE49-F238E27FC236}">
                <a16:creationId xmlns:a16="http://schemas.microsoft.com/office/drawing/2014/main" id="{14ED669C-AB92-0748-AD54-52CD4976D13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028906" y="203991"/>
            <a:ext cx="868572" cy="868572"/>
          </a:xfrm>
          <a:prstGeom prst="rect">
            <a:avLst/>
          </a:prstGeom>
        </p:spPr>
      </p:pic>
      <p:sp>
        <p:nvSpPr>
          <p:cNvPr id="14" name="TextBox 67">
            <a:extLst>
              <a:ext uri="{FF2B5EF4-FFF2-40B4-BE49-F238E27FC236}">
                <a16:creationId xmlns:a16="http://schemas.microsoft.com/office/drawing/2014/main" id="{E7D82CC8-43EA-2F6D-5CCE-178D4FF7F686}"/>
              </a:ext>
            </a:extLst>
          </p:cNvPr>
          <p:cNvSpPr txBox="1"/>
          <p:nvPr/>
        </p:nvSpPr>
        <p:spPr>
          <a:xfrm>
            <a:off x="1906766" y="3846003"/>
            <a:ext cx="3958389" cy="1439997"/>
          </a:xfrm>
          <a:prstGeom prst="rect">
            <a:avLst/>
          </a:prstGeom>
          <a:noFill/>
        </p:spPr>
        <p:txBody>
          <a:bodyPr wrap="square" rtlCol="0" anchor="ctr">
            <a:noAutofit/>
          </a:bodyPr>
          <a:lstStyle/>
          <a:p>
            <a:pPr>
              <a:lnSpc>
                <a:spcPct val="120000"/>
              </a:lnSpc>
            </a:pPr>
            <a:r>
              <a:rPr lang="en-GB" b="1">
                <a:solidFill>
                  <a:schemeClr val="tx2"/>
                </a:solidFill>
                <a:latin typeface="Lucida Console" panose="020B0609040504020204" pitchFamily="49" charset="0"/>
              </a:rPr>
              <a:t>OVERLEAF</a:t>
            </a:r>
          </a:p>
          <a:p>
            <a:pPr>
              <a:lnSpc>
                <a:spcPct val="120000"/>
              </a:lnSpc>
            </a:pPr>
            <a:r>
              <a:rPr lang="en-GB" sz="1400" b="1">
                <a:latin typeface="Calibri" panose="020F0502020204030204" pitchFamily="34" charset="0"/>
                <a:cs typeface="Calibri" panose="020F0502020204030204" pitchFamily="34" charset="0"/>
              </a:rPr>
              <a:t>Novel Low-pressure Cryogenic Liquid Hydrogen</a:t>
            </a:r>
          </a:p>
          <a:p>
            <a:pPr>
              <a:lnSpc>
                <a:spcPct val="120000"/>
              </a:lnSpc>
            </a:pPr>
            <a:r>
              <a:rPr lang="en-GB" sz="1400" b="1">
                <a:latin typeface="Calibri" panose="020F0502020204030204" pitchFamily="34" charset="0"/>
                <a:cs typeface="Calibri" panose="020F0502020204030204" pitchFamily="34" charset="0"/>
              </a:rPr>
              <a:t>Storage For Aviation </a:t>
            </a:r>
            <a:r>
              <a:rPr lang="en-US" altLang="en-US" sz="1200">
                <a:solidFill>
                  <a:schemeClr val="tx1">
                    <a:lumMod val="75000"/>
                    <a:lumOff val="25000"/>
                  </a:schemeClr>
                </a:solidFill>
                <a:latin typeface="Calibri Light"/>
                <a:cs typeface="Calibri Light"/>
              </a:rPr>
              <a:t>2022-2025 </a:t>
            </a:r>
          </a:p>
          <a:p>
            <a:pPr>
              <a:lnSpc>
                <a:spcPct val="120000"/>
              </a:lnSpc>
            </a:pPr>
            <a:r>
              <a:rPr lang="en-US" altLang="en-US" sz="1200">
                <a:solidFill>
                  <a:schemeClr val="tx1">
                    <a:lumMod val="75000"/>
                    <a:lumOff val="25000"/>
                  </a:schemeClr>
                </a:solidFill>
                <a:latin typeface="Calibri Light"/>
                <a:cs typeface="Calibri Light"/>
                <a:hlinkClick r:id="rId8"/>
              </a:rPr>
              <a:t>www.overleaf-project.eu</a:t>
            </a:r>
            <a:r>
              <a:rPr lang="en-US" altLang="en-US" sz="1200">
                <a:solidFill>
                  <a:schemeClr val="tx1">
                    <a:lumMod val="75000"/>
                    <a:lumOff val="25000"/>
                  </a:schemeClr>
                </a:solidFill>
                <a:latin typeface="Calibri Light"/>
                <a:cs typeface="Calibri Light"/>
              </a:rPr>
              <a:t> | HORIZON-CL5-2021-D5-01-05</a:t>
            </a:r>
          </a:p>
        </p:txBody>
      </p:sp>
      <p:pic>
        <p:nvPicPr>
          <p:cNvPr id="4" name="Immagine 3">
            <a:extLst>
              <a:ext uri="{FF2B5EF4-FFF2-40B4-BE49-F238E27FC236}">
                <a16:creationId xmlns:a16="http://schemas.microsoft.com/office/drawing/2014/main" id="{DD9D38B6-72E1-C72F-9E40-333294282740}"/>
              </a:ext>
            </a:extLst>
          </p:cNvPr>
          <p:cNvPicPr>
            <a:picLocks noChangeAspect="1"/>
          </p:cNvPicPr>
          <p:nvPr/>
        </p:nvPicPr>
        <p:blipFill>
          <a:blip r:embed="rId9"/>
          <a:stretch>
            <a:fillRect/>
          </a:stretch>
        </p:blipFill>
        <p:spPr>
          <a:xfrm>
            <a:off x="18259" y="4259714"/>
            <a:ext cx="1888507" cy="569503"/>
          </a:xfrm>
          <a:prstGeom prst="rect">
            <a:avLst/>
          </a:prstGeom>
        </p:spPr>
      </p:pic>
      <p:sp>
        <p:nvSpPr>
          <p:cNvPr id="2" name="TextBox 67">
            <a:extLst>
              <a:ext uri="{FF2B5EF4-FFF2-40B4-BE49-F238E27FC236}">
                <a16:creationId xmlns:a16="http://schemas.microsoft.com/office/drawing/2014/main" id="{F5DA8FD5-D96F-ED85-79D0-0A2E396E3B52}"/>
              </a:ext>
            </a:extLst>
          </p:cNvPr>
          <p:cNvSpPr txBox="1"/>
          <p:nvPr/>
        </p:nvSpPr>
        <p:spPr>
          <a:xfrm>
            <a:off x="7521935" y="2159547"/>
            <a:ext cx="3958389" cy="1439997"/>
          </a:xfrm>
          <a:prstGeom prst="rect">
            <a:avLst/>
          </a:prstGeom>
          <a:noFill/>
        </p:spPr>
        <p:txBody>
          <a:bodyPr wrap="square" rtlCol="0" anchor="ctr">
            <a:noAutofit/>
          </a:bodyPr>
          <a:lstStyle/>
          <a:p>
            <a:pPr>
              <a:lnSpc>
                <a:spcPct val="120000"/>
              </a:lnSpc>
            </a:pPr>
            <a:r>
              <a:rPr lang="en-GB" b="1">
                <a:solidFill>
                  <a:schemeClr val="tx2"/>
                </a:solidFill>
                <a:latin typeface="Lucida Console" panose="020B0609040504020204" pitchFamily="49" charset="0"/>
              </a:rPr>
              <a:t>LIAISON</a:t>
            </a:r>
          </a:p>
          <a:p>
            <a:pPr>
              <a:lnSpc>
                <a:spcPct val="120000"/>
              </a:lnSpc>
            </a:pPr>
            <a:r>
              <a:rPr lang="en-US" sz="1400" b="1">
                <a:latin typeface="Calibri" panose="020F0502020204030204" pitchFamily="34" charset="0"/>
                <a:cs typeface="Calibri" panose="020F0502020204030204" pitchFamily="34" charset="0"/>
              </a:rPr>
              <a:t>Lowering transport </a:t>
            </a:r>
            <a:r>
              <a:rPr lang="en-US" sz="1400" b="1" err="1">
                <a:latin typeface="Calibri" panose="020F0502020204030204" pitchFamily="34" charset="0"/>
                <a:cs typeface="Calibri" panose="020F0502020204030204" pitchFamily="34" charset="0"/>
              </a:rPr>
              <a:t>envIronmentAl</a:t>
            </a:r>
            <a:r>
              <a:rPr lang="en-US" sz="1400" b="1">
                <a:latin typeface="Calibri" panose="020F0502020204030204" pitchFamily="34" charset="0"/>
                <a:cs typeface="Calibri" panose="020F0502020204030204" pitchFamily="34" charset="0"/>
              </a:rPr>
              <a:t> Impact along the whole life cycle of the future </a:t>
            </a:r>
            <a:r>
              <a:rPr lang="en-US" sz="1400" b="1" err="1">
                <a:latin typeface="Calibri" panose="020F0502020204030204" pitchFamily="34" charset="0"/>
                <a:cs typeface="Calibri" panose="020F0502020204030204" pitchFamily="34" charset="0"/>
              </a:rPr>
              <a:t>tranSpOrt</a:t>
            </a:r>
            <a:r>
              <a:rPr lang="en-US" sz="1400" b="1">
                <a:latin typeface="Calibri" panose="020F0502020204030204" pitchFamily="34" charset="0"/>
                <a:cs typeface="Calibri" panose="020F0502020204030204" pitchFamily="34" charset="0"/>
              </a:rPr>
              <a:t> </a:t>
            </a:r>
            <a:r>
              <a:rPr lang="en-US" sz="1400" b="1" err="1">
                <a:latin typeface="Calibri" panose="020F0502020204030204" pitchFamily="34" charset="0"/>
                <a:cs typeface="Calibri" panose="020F0502020204030204" pitchFamily="34" charset="0"/>
              </a:rPr>
              <a:t>iNfrastructure</a:t>
            </a:r>
            <a:r>
              <a:rPr lang="en-US" sz="1400" b="1">
                <a:latin typeface="Calibri" panose="020F0502020204030204" pitchFamily="34" charset="0"/>
                <a:cs typeface="Calibri" panose="020F0502020204030204" pitchFamily="34" charset="0"/>
              </a:rPr>
              <a:t> </a:t>
            </a:r>
          </a:p>
          <a:p>
            <a:pPr>
              <a:lnSpc>
                <a:spcPct val="120000"/>
              </a:lnSpc>
            </a:pPr>
            <a:r>
              <a:rPr lang="en-US" altLang="en-US" sz="1200">
                <a:solidFill>
                  <a:schemeClr val="tx1">
                    <a:lumMod val="75000"/>
                    <a:lumOff val="25000"/>
                  </a:schemeClr>
                </a:solidFill>
                <a:latin typeface="Calibri Light"/>
                <a:cs typeface="Calibri Light"/>
              </a:rPr>
              <a:t>2023-2026  | </a:t>
            </a:r>
            <a:r>
              <a:rPr lang="en-US" altLang="en-US" sz="1200">
                <a:solidFill>
                  <a:schemeClr val="tx1">
                    <a:lumMod val="75000"/>
                    <a:lumOff val="25000"/>
                  </a:schemeClr>
                </a:solidFill>
                <a:latin typeface="Calibri Light"/>
                <a:cs typeface="Calibri Light"/>
                <a:hlinkClick r:id="rId10"/>
              </a:rPr>
              <a:t>https://liaison-transport.eu/</a:t>
            </a:r>
            <a:r>
              <a:rPr lang="en-US" altLang="en-US" sz="1200">
                <a:solidFill>
                  <a:schemeClr val="tx1">
                    <a:lumMod val="75000"/>
                    <a:lumOff val="25000"/>
                  </a:schemeClr>
                </a:solidFill>
                <a:latin typeface="Calibri Light"/>
                <a:cs typeface="Calibri Light"/>
              </a:rPr>
              <a:t>  </a:t>
            </a:r>
            <a:r>
              <a:rPr lang="en-US" sz="1200">
                <a:solidFill>
                  <a:schemeClr val="tx1">
                    <a:lumMod val="75000"/>
                    <a:lumOff val="25000"/>
                  </a:schemeClr>
                </a:solidFill>
                <a:latin typeface="Calibri Light"/>
                <a:cs typeface="Calibri Light"/>
              </a:rPr>
              <a:t>HORIZON-CL5-2022-D6-02-06</a:t>
            </a:r>
            <a:r>
              <a:rPr lang="it-IT" sz="1200">
                <a:solidFill>
                  <a:schemeClr val="tx1">
                    <a:lumMod val="75000"/>
                    <a:lumOff val="25000"/>
                  </a:schemeClr>
                </a:solidFill>
                <a:latin typeface="Calibri Light"/>
                <a:cs typeface="Calibri Light"/>
              </a:rPr>
              <a:t> </a:t>
            </a:r>
            <a:endParaRPr lang="en-US" altLang="en-US" sz="1200">
              <a:solidFill>
                <a:schemeClr val="tx1">
                  <a:lumMod val="75000"/>
                  <a:lumOff val="25000"/>
                </a:schemeClr>
              </a:solidFill>
              <a:latin typeface="Calibri Light"/>
              <a:cs typeface="Calibri Light"/>
            </a:endParaRPr>
          </a:p>
        </p:txBody>
      </p:sp>
      <p:pic>
        <p:nvPicPr>
          <p:cNvPr id="5" name="Immagine 4" descr="Immagine che contiene simbolo, Carattere, Elementi grafici, schermata&#10;&#10;Descrizione generata automaticamente">
            <a:extLst>
              <a:ext uri="{FF2B5EF4-FFF2-40B4-BE49-F238E27FC236}">
                <a16:creationId xmlns:a16="http://schemas.microsoft.com/office/drawing/2014/main" id="{684176C0-2193-4805-F83F-2B6E975985E8}"/>
              </a:ext>
            </a:extLst>
          </p:cNvPr>
          <p:cNvPicPr>
            <a:picLocks noChangeAspect="1"/>
          </p:cNvPicPr>
          <p:nvPr/>
        </p:nvPicPr>
        <p:blipFill>
          <a:blip r:embed="rId11"/>
          <a:stretch>
            <a:fillRect/>
          </a:stretch>
        </p:blipFill>
        <p:spPr>
          <a:xfrm>
            <a:off x="5973150" y="2159546"/>
            <a:ext cx="1352166" cy="1022173"/>
          </a:xfrm>
          <a:prstGeom prst="rect">
            <a:avLst/>
          </a:prstGeom>
        </p:spPr>
      </p:pic>
      <p:sp>
        <p:nvSpPr>
          <p:cNvPr id="3" name="TextBox 67">
            <a:extLst>
              <a:ext uri="{FF2B5EF4-FFF2-40B4-BE49-F238E27FC236}">
                <a16:creationId xmlns:a16="http://schemas.microsoft.com/office/drawing/2014/main" id="{867B3082-771B-36BA-D5A8-87E138382D00}"/>
              </a:ext>
            </a:extLst>
          </p:cNvPr>
          <p:cNvSpPr txBox="1"/>
          <p:nvPr/>
        </p:nvSpPr>
        <p:spPr>
          <a:xfrm>
            <a:off x="1906765" y="2280894"/>
            <a:ext cx="3958389" cy="1439997"/>
          </a:xfrm>
          <a:prstGeom prst="rect">
            <a:avLst/>
          </a:prstGeom>
          <a:noFill/>
        </p:spPr>
        <p:txBody>
          <a:bodyPr wrap="square" rtlCol="0" anchor="ctr">
            <a:noAutofit/>
          </a:bodyPr>
          <a:lstStyle/>
          <a:p>
            <a:pPr>
              <a:lnSpc>
                <a:spcPct val="120000"/>
              </a:lnSpc>
            </a:pPr>
            <a:r>
              <a:rPr lang="it-IT" b="1" err="1">
                <a:solidFill>
                  <a:schemeClr val="tx2"/>
                </a:solidFill>
                <a:latin typeface="Lucida Console" panose="020B0609040504020204" pitchFamily="49" charset="0"/>
              </a:rPr>
              <a:t>CompSTLar</a:t>
            </a:r>
            <a:endParaRPr lang="en-GB" b="1">
              <a:solidFill>
                <a:schemeClr val="tx2"/>
              </a:solidFill>
              <a:latin typeface="Lucida Console" panose="020B0609040504020204" pitchFamily="49" charset="0"/>
            </a:endParaRPr>
          </a:p>
          <a:p>
            <a:pPr>
              <a:lnSpc>
                <a:spcPct val="120000"/>
              </a:lnSpc>
            </a:pPr>
            <a:r>
              <a:rPr lang="it-IT" sz="1400" b="1" err="1">
                <a:latin typeface="Calibri" panose="020F0502020204030204" pitchFamily="34" charset="0"/>
                <a:cs typeface="Calibri" panose="020F0502020204030204" pitchFamily="34" charset="0"/>
              </a:rPr>
              <a:t>Boosting</a:t>
            </a:r>
            <a:r>
              <a:rPr lang="it-IT" sz="1400" b="1">
                <a:latin typeface="Calibri" panose="020F0502020204030204" pitchFamily="34" charset="0"/>
                <a:cs typeface="Calibri" panose="020F0502020204030204" pitchFamily="34" charset="0"/>
              </a:rPr>
              <a:t> the </a:t>
            </a:r>
            <a:r>
              <a:rPr lang="it-IT" sz="1400" b="1" err="1">
                <a:latin typeface="Calibri" panose="020F0502020204030204" pitchFamily="34" charset="0"/>
                <a:cs typeface="Calibri" panose="020F0502020204030204" pitchFamily="34" charset="0"/>
              </a:rPr>
              <a:t>digital</a:t>
            </a:r>
            <a:r>
              <a:rPr lang="it-IT" sz="1400" b="1">
                <a:latin typeface="Calibri" panose="020F0502020204030204" pitchFamily="34" charset="0"/>
                <a:cs typeface="Calibri" panose="020F0502020204030204" pitchFamily="34" charset="0"/>
              </a:rPr>
              <a:t> </a:t>
            </a:r>
            <a:r>
              <a:rPr lang="it-IT" sz="1400" b="1" err="1">
                <a:latin typeface="Calibri" panose="020F0502020204030204" pitchFamily="34" charset="0"/>
                <a:cs typeface="Calibri" panose="020F0502020204030204" pitchFamily="34" charset="0"/>
              </a:rPr>
              <a:t>transformation</a:t>
            </a:r>
            <a:r>
              <a:rPr lang="it-IT" sz="1400" b="1">
                <a:latin typeface="Calibri" panose="020F0502020204030204" pitchFamily="34" charset="0"/>
                <a:cs typeface="Calibri" panose="020F0502020204030204" pitchFamily="34" charset="0"/>
              </a:rPr>
              <a:t> of </a:t>
            </a:r>
            <a:r>
              <a:rPr lang="it-IT" sz="1400" b="1" err="1">
                <a:latin typeface="Calibri" panose="020F0502020204030204" pitchFamily="34" charset="0"/>
                <a:cs typeface="Calibri" panose="020F0502020204030204" pitchFamily="34" charset="0"/>
              </a:rPr>
              <a:t>aviation</a:t>
            </a:r>
            <a:r>
              <a:rPr lang="it-IT" sz="1400" b="1">
                <a:latin typeface="Calibri" panose="020F0502020204030204" pitchFamily="34" charset="0"/>
                <a:cs typeface="Calibri" panose="020F0502020204030204" pitchFamily="34" charset="0"/>
              </a:rPr>
              <a:t> supply chains for </a:t>
            </a:r>
            <a:r>
              <a:rPr lang="it-IT" sz="1400" b="1" err="1">
                <a:latin typeface="Calibri" panose="020F0502020204030204" pitchFamily="34" charset="0"/>
                <a:cs typeface="Calibri" panose="020F0502020204030204" pitchFamily="34" charset="0"/>
              </a:rPr>
              <a:t>advanced</a:t>
            </a:r>
            <a:r>
              <a:rPr lang="it-IT" sz="1400" b="1">
                <a:latin typeface="Calibri" panose="020F0502020204030204" pitchFamily="34" charset="0"/>
                <a:cs typeface="Calibri" panose="020F0502020204030204" pitchFamily="34" charset="0"/>
              </a:rPr>
              <a:t> composite </a:t>
            </a:r>
            <a:r>
              <a:rPr lang="it-IT" sz="1400" b="1" err="1">
                <a:latin typeface="Calibri" panose="020F0502020204030204" pitchFamily="34" charset="0"/>
                <a:cs typeface="Calibri" panose="020F0502020204030204" pitchFamily="34" charset="0"/>
              </a:rPr>
              <a:t>aerostructures</a:t>
            </a:r>
            <a:r>
              <a:rPr lang="en-US" sz="1400" b="1">
                <a:latin typeface="Calibri" panose="020F0502020204030204" pitchFamily="34" charset="0"/>
                <a:cs typeface="Calibri" panose="020F0502020204030204" pitchFamily="34" charset="0"/>
              </a:rPr>
              <a:t> </a:t>
            </a:r>
          </a:p>
          <a:p>
            <a:pPr>
              <a:lnSpc>
                <a:spcPct val="120000"/>
              </a:lnSpc>
            </a:pPr>
            <a:r>
              <a:rPr lang="en-US" altLang="en-US" sz="1200">
                <a:solidFill>
                  <a:schemeClr val="tx1">
                    <a:lumMod val="75000"/>
                    <a:lumOff val="25000"/>
                  </a:schemeClr>
                </a:solidFill>
                <a:latin typeface="Calibri Light"/>
                <a:cs typeface="Calibri Light"/>
              </a:rPr>
              <a:t>2025-2029  | </a:t>
            </a:r>
            <a:r>
              <a:rPr lang="en-US" sz="1200">
                <a:solidFill>
                  <a:schemeClr val="tx1">
                    <a:lumMod val="75000"/>
                    <a:lumOff val="25000"/>
                  </a:schemeClr>
                </a:solidFill>
                <a:latin typeface="Calibri Light"/>
                <a:cs typeface="Calibri Light"/>
              </a:rPr>
              <a:t>HORIZON-CL5-2024-D5-01-08</a:t>
            </a:r>
            <a:r>
              <a:rPr lang="it-IT" sz="1200">
                <a:solidFill>
                  <a:schemeClr val="tx1">
                    <a:lumMod val="75000"/>
                    <a:lumOff val="25000"/>
                  </a:schemeClr>
                </a:solidFill>
                <a:latin typeface="Calibri Light"/>
                <a:cs typeface="Calibri Light"/>
              </a:rPr>
              <a:t> </a:t>
            </a:r>
            <a:endParaRPr lang="en-US" altLang="en-US" sz="1200">
              <a:solidFill>
                <a:schemeClr val="tx1">
                  <a:lumMod val="75000"/>
                  <a:lumOff val="25000"/>
                </a:schemeClr>
              </a:solidFill>
              <a:latin typeface="Calibri Light"/>
              <a:cs typeface="Calibri Light"/>
            </a:endParaRPr>
          </a:p>
        </p:txBody>
      </p:sp>
    </p:spTree>
    <p:extLst>
      <p:ext uri="{BB962C8B-B14F-4D97-AF65-F5344CB8AC3E}">
        <p14:creationId xmlns:p14="http://schemas.microsoft.com/office/powerpoint/2010/main" val="26344091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B97AF90-0A2A-F14E-AE04-8BA9064538AC}"/>
              </a:ext>
            </a:extLst>
          </p:cNvPr>
          <p:cNvSpPr txBox="1"/>
          <p:nvPr/>
        </p:nvSpPr>
        <p:spPr>
          <a:xfrm>
            <a:off x="1906766" y="361278"/>
            <a:ext cx="4629665" cy="276999"/>
          </a:xfrm>
          <a:prstGeom prst="rect">
            <a:avLst/>
          </a:prstGeom>
          <a:noFill/>
        </p:spPr>
        <p:txBody>
          <a:bodyPr wrap="square" rtlCol="0">
            <a:spAutoFit/>
          </a:bodyPr>
          <a:lstStyle/>
          <a:p>
            <a:r>
              <a:rPr lang="en-GB" sz="1200">
                <a:latin typeface="Lucida Console" panose="020B0609040504020204" pitchFamily="49" charset="0"/>
              </a:rPr>
              <a:t>&gt;   REFERENCES</a:t>
            </a:r>
          </a:p>
        </p:txBody>
      </p:sp>
      <p:sp>
        <p:nvSpPr>
          <p:cNvPr id="66" name="Title 9">
            <a:extLst>
              <a:ext uri="{FF2B5EF4-FFF2-40B4-BE49-F238E27FC236}">
                <a16:creationId xmlns:a16="http://schemas.microsoft.com/office/drawing/2014/main" id="{F854F03C-D6DE-B040-B057-B4B4F51264A1}"/>
              </a:ext>
            </a:extLst>
          </p:cNvPr>
          <p:cNvSpPr>
            <a:spLocks noGrp="1"/>
          </p:cNvSpPr>
          <p:nvPr>
            <p:ph type="title"/>
          </p:nvPr>
        </p:nvSpPr>
        <p:spPr>
          <a:xfrm>
            <a:off x="519427" y="318828"/>
            <a:ext cx="11153146" cy="1260000"/>
          </a:xfrm>
        </p:spPr>
        <p:txBody>
          <a:bodyPr>
            <a:normAutofit/>
          </a:bodyPr>
          <a:lstStyle/>
          <a:p>
            <a:pPr>
              <a:lnSpc>
                <a:spcPct val="120000"/>
              </a:lnSpc>
            </a:pPr>
            <a:r>
              <a:rPr lang="en-GB"/>
              <a:t>Agriculture and food</a:t>
            </a:r>
          </a:p>
        </p:txBody>
      </p:sp>
      <p:sp>
        <p:nvSpPr>
          <p:cNvPr id="26" name="Oval 18">
            <a:extLst>
              <a:ext uri="{FF2B5EF4-FFF2-40B4-BE49-F238E27FC236}">
                <a16:creationId xmlns:a16="http://schemas.microsoft.com/office/drawing/2014/main" id="{A43AACC7-4727-D740-8E75-1C20BC52D60C}"/>
              </a:ext>
            </a:extLst>
          </p:cNvPr>
          <p:cNvSpPr/>
          <p:nvPr/>
        </p:nvSpPr>
        <p:spPr>
          <a:xfrm>
            <a:off x="10708584" y="-458813"/>
            <a:ext cx="1934833" cy="193483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Graphic 29" descr="Colture contorno">
            <a:extLst>
              <a:ext uri="{FF2B5EF4-FFF2-40B4-BE49-F238E27FC236}">
                <a16:creationId xmlns:a16="http://schemas.microsoft.com/office/drawing/2014/main" id="{8C7430FC-DE8C-974C-A322-4BCA3274E226}"/>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1044815" y="188960"/>
            <a:ext cx="868571" cy="868571"/>
          </a:xfrm>
          <a:prstGeom prst="rect">
            <a:avLst/>
          </a:prstGeom>
        </p:spPr>
      </p:pic>
      <p:sp>
        <p:nvSpPr>
          <p:cNvPr id="22" name="TextBox 15">
            <a:extLst>
              <a:ext uri="{FF2B5EF4-FFF2-40B4-BE49-F238E27FC236}">
                <a16:creationId xmlns:a16="http://schemas.microsoft.com/office/drawing/2014/main" id="{A087E465-877A-AE47-D80E-119BDDD9DB6B}"/>
              </a:ext>
            </a:extLst>
          </p:cNvPr>
          <p:cNvSpPr txBox="1"/>
          <p:nvPr/>
        </p:nvSpPr>
        <p:spPr>
          <a:xfrm>
            <a:off x="7779152" y="5047066"/>
            <a:ext cx="3958389" cy="1439997"/>
          </a:xfrm>
          <a:prstGeom prst="rect">
            <a:avLst/>
          </a:prstGeom>
          <a:noFill/>
        </p:spPr>
        <p:txBody>
          <a:bodyPr wrap="square" rtlCol="0" anchor="ctr">
            <a:noAutofit/>
          </a:bodyPr>
          <a:lstStyle/>
          <a:p>
            <a:pPr>
              <a:lnSpc>
                <a:spcPct val="120000"/>
              </a:lnSpc>
            </a:pPr>
            <a:r>
              <a:rPr lang="en-GB" b="1">
                <a:solidFill>
                  <a:schemeClr val="tx2"/>
                </a:solidFill>
                <a:latin typeface="Lucida Console" panose="020B0609040504020204" pitchFamily="49" charset="0"/>
              </a:rPr>
              <a:t>GUARDIANS</a:t>
            </a:r>
          </a:p>
          <a:p>
            <a:pPr>
              <a:lnSpc>
                <a:spcPct val="120000"/>
              </a:lnSpc>
            </a:pPr>
            <a:r>
              <a:rPr lang="en-US" sz="1400" b="1">
                <a:latin typeface="Calibri" panose="020F0502020204030204" pitchFamily="34" charset="0"/>
                <a:cs typeface="Calibri" panose="020F0502020204030204" pitchFamily="34" charset="0"/>
              </a:rPr>
              <a:t>Smart solutions to empower small- and medium-sized farms as guardians of the territory</a:t>
            </a:r>
          </a:p>
          <a:p>
            <a:pPr>
              <a:lnSpc>
                <a:spcPct val="120000"/>
              </a:lnSpc>
            </a:pPr>
            <a:r>
              <a:rPr lang="en-US" altLang="en-US" sz="1200">
                <a:solidFill>
                  <a:schemeClr val="tx1">
                    <a:lumMod val="75000"/>
                    <a:lumOff val="25000"/>
                  </a:schemeClr>
                </a:solidFill>
                <a:latin typeface="Calibri Light"/>
                <a:cs typeface="Calibri Light"/>
              </a:rPr>
              <a:t>2023-2027 | HORIZON-CL6-2022-FARM2FORK-02-04-two-stage </a:t>
            </a:r>
          </a:p>
        </p:txBody>
      </p:sp>
      <p:sp>
        <p:nvSpPr>
          <p:cNvPr id="5" name="TextBox 15">
            <a:extLst>
              <a:ext uri="{FF2B5EF4-FFF2-40B4-BE49-F238E27FC236}">
                <a16:creationId xmlns:a16="http://schemas.microsoft.com/office/drawing/2014/main" id="{A995A354-9F11-FA23-83A5-B8F926AC9CD4}"/>
              </a:ext>
            </a:extLst>
          </p:cNvPr>
          <p:cNvSpPr txBox="1"/>
          <p:nvPr/>
        </p:nvSpPr>
        <p:spPr>
          <a:xfrm>
            <a:off x="2119616" y="3458718"/>
            <a:ext cx="3675242" cy="1439997"/>
          </a:xfrm>
          <a:prstGeom prst="rect">
            <a:avLst/>
          </a:prstGeom>
          <a:noFill/>
        </p:spPr>
        <p:txBody>
          <a:bodyPr wrap="square" rtlCol="0" anchor="ctr">
            <a:noAutofit/>
          </a:bodyPr>
          <a:lstStyle/>
          <a:p>
            <a:pPr>
              <a:lnSpc>
                <a:spcPct val="120000"/>
              </a:lnSpc>
            </a:pPr>
            <a:r>
              <a:rPr lang="en-GB" b="1">
                <a:solidFill>
                  <a:schemeClr val="tx2"/>
                </a:solidFill>
                <a:latin typeface="Lucida Console" panose="020B0609040504020204" pitchFamily="49" charset="0"/>
              </a:rPr>
              <a:t>ARAGORN</a:t>
            </a:r>
          </a:p>
          <a:p>
            <a:pPr>
              <a:lnSpc>
                <a:spcPct val="120000"/>
              </a:lnSpc>
            </a:pPr>
            <a:r>
              <a:rPr lang="en-US" sz="1400" b="1">
                <a:latin typeface="Calibri" panose="020F0502020204030204" pitchFamily="34" charset="0"/>
                <a:cs typeface="Calibri" panose="020F0502020204030204" pitchFamily="34" charset="0"/>
              </a:rPr>
              <a:t>Achieving Remediation And </a:t>
            </a:r>
            <a:r>
              <a:rPr lang="en-US" sz="1400" b="1" err="1">
                <a:latin typeface="Calibri" panose="020F0502020204030204" pitchFamily="34" charset="0"/>
                <a:cs typeface="Calibri" panose="020F0502020204030204" pitchFamily="34" charset="0"/>
              </a:rPr>
              <a:t>GOverning</a:t>
            </a:r>
            <a:r>
              <a:rPr lang="en-US" sz="1400" b="1">
                <a:latin typeface="Calibri" panose="020F0502020204030204" pitchFamily="34" charset="0"/>
                <a:cs typeface="Calibri" panose="020F0502020204030204" pitchFamily="34" charset="0"/>
              </a:rPr>
              <a:t> Restoration of contaminated soils Now</a:t>
            </a:r>
          </a:p>
          <a:p>
            <a:pPr>
              <a:lnSpc>
                <a:spcPct val="120000"/>
              </a:lnSpc>
            </a:pPr>
            <a:r>
              <a:rPr lang="en-US" altLang="en-US" sz="1200">
                <a:solidFill>
                  <a:schemeClr val="tx1">
                    <a:lumMod val="75000"/>
                    <a:lumOff val="25000"/>
                  </a:schemeClr>
                </a:solidFill>
                <a:latin typeface="Calibri Light"/>
                <a:cs typeface="Calibri Light"/>
              </a:rPr>
              <a:t>2023-2027 |  HORIZON-MISS-2022-SOIL-01-04</a:t>
            </a:r>
          </a:p>
        </p:txBody>
      </p:sp>
      <p:sp>
        <p:nvSpPr>
          <p:cNvPr id="8" name="TextBox 15">
            <a:extLst>
              <a:ext uri="{FF2B5EF4-FFF2-40B4-BE49-F238E27FC236}">
                <a16:creationId xmlns:a16="http://schemas.microsoft.com/office/drawing/2014/main" id="{4798ABC2-2F46-DD2A-2D0E-5B7B0AAC25D1}"/>
              </a:ext>
            </a:extLst>
          </p:cNvPr>
          <p:cNvSpPr txBox="1"/>
          <p:nvPr/>
        </p:nvSpPr>
        <p:spPr>
          <a:xfrm>
            <a:off x="2090468" y="5045349"/>
            <a:ext cx="3958389" cy="1439997"/>
          </a:xfrm>
          <a:prstGeom prst="rect">
            <a:avLst/>
          </a:prstGeom>
          <a:noFill/>
        </p:spPr>
        <p:txBody>
          <a:bodyPr wrap="square" rtlCol="0" anchor="ctr">
            <a:noAutofit/>
          </a:bodyPr>
          <a:lstStyle/>
          <a:p>
            <a:pPr>
              <a:lnSpc>
                <a:spcPct val="120000"/>
              </a:lnSpc>
            </a:pPr>
            <a:r>
              <a:rPr lang="en-GB" b="1">
                <a:solidFill>
                  <a:schemeClr val="tx2"/>
                </a:solidFill>
                <a:latin typeface="Lucida Console" panose="020B0609040504020204" pitchFamily="49" charset="0"/>
              </a:rPr>
              <a:t>MRV4SOC</a:t>
            </a:r>
          </a:p>
          <a:p>
            <a:pPr>
              <a:lnSpc>
                <a:spcPct val="120000"/>
              </a:lnSpc>
            </a:pPr>
            <a:r>
              <a:rPr lang="en-US" sz="1400" b="1">
                <a:latin typeface="Calibri" panose="020F0502020204030204" pitchFamily="34" charset="0"/>
                <a:cs typeface="Calibri" panose="020F0502020204030204" pitchFamily="34" charset="0"/>
              </a:rPr>
              <a:t>Monitoring, Reporting and Verification of Soil Organic Carbon and Greenhouse Gas Balance</a:t>
            </a:r>
          </a:p>
          <a:p>
            <a:pPr>
              <a:lnSpc>
                <a:spcPct val="120000"/>
              </a:lnSpc>
            </a:pPr>
            <a:r>
              <a:rPr lang="en-US" altLang="en-US" sz="1200">
                <a:solidFill>
                  <a:schemeClr val="tx1">
                    <a:lumMod val="75000"/>
                    <a:lumOff val="25000"/>
                  </a:schemeClr>
                </a:solidFill>
                <a:latin typeface="Calibri Light"/>
                <a:cs typeface="Calibri Light"/>
              </a:rPr>
              <a:t>2023-2026 | </a:t>
            </a:r>
            <a:r>
              <a:rPr lang="en-US" altLang="en-US" sz="1200">
                <a:solidFill>
                  <a:schemeClr val="tx1">
                    <a:lumMod val="75000"/>
                    <a:lumOff val="25000"/>
                  </a:schemeClr>
                </a:solidFill>
                <a:latin typeface="Calibri Light"/>
                <a:cs typeface="Calibri Light"/>
                <a:hlinkClick r:id="rId4"/>
              </a:rPr>
              <a:t>https://mrv4soc.eu/</a:t>
            </a:r>
            <a:r>
              <a:rPr lang="en-US" altLang="en-US" sz="1200">
                <a:solidFill>
                  <a:schemeClr val="tx1">
                    <a:lumMod val="75000"/>
                    <a:lumOff val="25000"/>
                  </a:schemeClr>
                </a:solidFill>
                <a:latin typeface="Calibri Light"/>
                <a:cs typeface="Calibri Light"/>
              </a:rPr>
              <a:t> |  HORIZON-MISS-2022-SOIL-01-05</a:t>
            </a:r>
          </a:p>
        </p:txBody>
      </p:sp>
      <p:sp>
        <p:nvSpPr>
          <p:cNvPr id="10" name="TextBox 67">
            <a:extLst>
              <a:ext uri="{FF2B5EF4-FFF2-40B4-BE49-F238E27FC236}">
                <a16:creationId xmlns:a16="http://schemas.microsoft.com/office/drawing/2014/main" id="{FECFA518-8F67-28A0-3D72-A92ACB7FD66D}"/>
              </a:ext>
            </a:extLst>
          </p:cNvPr>
          <p:cNvSpPr txBox="1"/>
          <p:nvPr/>
        </p:nvSpPr>
        <p:spPr>
          <a:xfrm>
            <a:off x="7829952" y="3458718"/>
            <a:ext cx="4096621" cy="1439997"/>
          </a:xfrm>
          <a:prstGeom prst="rect">
            <a:avLst/>
          </a:prstGeom>
          <a:noFill/>
        </p:spPr>
        <p:txBody>
          <a:bodyPr wrap="square" rtlCol="0" anchor="ctr">
            <a:noAutofit/>
          </a:bodyPr>
          <a:lstStyle/>
          <a:p>
            <a:pPr>
              <a:lnSpc>
                <a:spcPct val="120000"/>
              </a:lnSpc>
            </a:pPr>
            <a:r>
              <a:rPr lang="en-GB" b="1">
                <a:solidFill>
                  <a:schemeClr val="tx2"/>
                </a:solidFill>
                <a:latin typeface="Lucida Console" panose="020B0609040504020204" pitchFamily="49" charset="0"/>
                <a:cs typeface="Calibri" panose="020F0502020204030204" pitchFamily="34" charset="0"/>
              </a:rPr>
              <a:t>CULTIVATE</a:t>
            </a:r>
            <a:endParaRPr lang="en-GB" b="1">
              <a:latin typeface="Calibri" panose="020F0502020204030204" pitchFamily="34" charset="0"/>
              <a:cs typeface="Calibri" panose="020F0502020204030204" pitchFamily="34" charset="0"/>
            </a:endParaRPr>
          </a:p>
          <a:p>
            <a:r>
              <a:rPr lang="it-IT" sz="1400" b="1">
                <a:latin typeface="Calibri" panose="020F0502020204030204" pitchFamily="34" charset="0"/>
                <a:cs typeface="Calibri" panose="020F0502020204030204" pitchFamily="34" charset="0"/>
              </a:rPr>
              <a:t>Co-</a:t>
            </a:r>
            <a:r>
              <a:rPr lang="it-IT" sz="1400" b="1" err="1">
                <a:latin typeface="Calibri" panose="020F0502020204030204" pitchFamily="34" charset="0"/>
                <a:cs typeface="Calibri" panose="020F0502020204030204" pitchFamily="34" charset="0"/>
              </a:rPr>
              <a:t>designing</a:t>
            </a:r>
            <a:r>
              <a:rPr lang="it-IT" sz="1400" b="1">
                <a:latin typeface="Calibri" panose="020F0502020204030204" pitchFamily="34" charset="0"/>
                <a:cs typeface="Calibri" panose="020F0502020204030204" pitchFamily="34" charset="0"/>
              </a:rPr>
              <a:t> food sharing </a:t>
            </a:r>
            <a:r>
              <a:rPr lang="it-IT" sz="1400" b="1" err="1">
                <a:latin typeface="Calibri" panose="020F0502020204030204" pitchFamily="34" charset="0"/>
                <a:cs typeface="Calibri" panose="020F0502020204030204" pitchFamily="34" charset="0"/>
              </a:rPr>
              <a:t>innovation</a:t>
            </a:r>
            <a:r>
              <a:rPr lang="it-IT" sz="1400" b="1">
                <a:latin typeface="Calibri" panose="020F0502020204030204" pitchFamily="34" charset="0"/>
                <a:cs typeface="Calibri" panose="020F0502020204030204" pitchFamily="34" charset="0"/>
              </a:rPr>
              <a:t> for </a:t>
            </a:r>
            <a:r>
              <a:rPr lang="it-IT" sz="1400" b="1" err="1">
                <a:latin typeface="Calibri" panose="020F0502020204030204" pitchFamily="34" charset="0"/>
                <a:cs typeface="Calibri" panose="020F0502020204030204" pitchFamily="34" charset="0"/>
              </a:rPr>
              <a:t>resilience</a:t>
            </a:r>
            <a:r>
              <a:rPr lang="it-IT" sz="1400" b="1">
                <a:latin typeface="Calibri" panose="020F0502020204030204" pitchFamily="34" charset="0"/>
                <a:cs typeface="Calibri" panose="020F0502020204030204" pitchFamily="34" charset="0"/>
              </a:rPr>
              <a:t> </a:t>
            </a:r>
            <a:r>
              <a:rPr lang="en-US" altLang="en-US" sz="1200">
                <a:solidFill>
                  <a:schemeClr val="tx1">
                    <a:lumMod val="75000"/>
                    <a:lumOff val="25000"/>
                  </a:schemeClr>
                </a:solidFill>
                <a:latin typeface="Calibri Light"/>
                <a:cs typeface="Calibri Light"/>
              </a:rPr>
              <a:t>2023-2026 | </a:t>
            </a:r>
            <a:r>
              <a:rPr lang="en-US" altLang="en-US" sz="1200">
                <a:solidFill>
                  <a:schemeClr val="tx1">
                    <a:lumMod val="75000"/>
                    <a:lumOff val="25000"/>
                  </a:schemeClr>
                </a:solidFill>
                <a:latin typeface="Calibri Light"/>
                <a:cs typeface="Calibri Light"/>
                <a:hlinkClick r:id="rId5"/>
              </a:rPr>
              <a:t>https://cultivate-project.eu/</a:t>
            </a:r>
            <a:r>
              <a:rPr lang="en-US" altLang="en-US" sz="1200">
                <a:solidFill>
                  <a:schemeClr val="tx1">
                    <a:lumMod val="75000"/>
                    <a:lumOff val="25000"/>
                  </a:schemeClr>
                </a:solidFill>
                <a:latin typeface="Calibri Light"/>
                <a:cs typeface="Calibri Light"/>
              </a:rPr>
              <a:t> | </a:t>
            </a:r>
            <a:r>
              <a:rPr lang="it-IT" sz="1200">
                <a:solidFill>
                  <a:schemeClr val="tx1">
                    <a:lumMod val="75000"/>
                    <a:lumOff val="25000"/>
                  </a:schemeClr>
                </a:solidFill>
                <a:latin typeface="Calibri Light"/>
                <a:cs typeface="Calibri Light"/>
              </a:rPr>
              <a:t>HORIZON-CL6-2022-COMMUNITIES-01-04</a:t>
            </a:r>
          </a:p>
        </p:txBody>
      </p:sp>
      <p:pic>
        <p:nvPicPr>
          <p:cNvPr id="11" name="Immagine 10">
            <a:extLst>
              <a:ext uri="{FF2B5EF4-FFF2-40B4-BE49-F238E27FC236}">
                <a16:creationId xmlns:a16="http://schemas.microsoft.com/office/drawing/2014/main" id="{202BDFFA-0C0B-7A2C-3A33-CE0B66C60C85}"/>
              </a:ext>
            </a:extLst>
          </p:cNvPr>
          <p:cNvPicPr>
            <a:picLocks noChangeAspect="1"/>
          </p:cNvPicPr>
          <p:nvPr/>
        </p:nvPicPr>
        <p:blipFill>
          <a:blip r:embed="rId6"/>
          <a:stretch>
            <a:fillRect/>
          </a:stretch>
        </p:blipFill>
        <p:spPr>
          <a:xfrm>
            <a:off x="6332004" y="3717414"/>
            <a:ext cx="1194384" cy="922607"/>
          </a:xfrm>
          <a:prstGeom prst="rect">
            <a:avLst/>
          </a:prstGeom>
        </p:spPr>
      </p:pic>
      <p:pic>
        <p:nvPicPr>
          <p:cNvPr id="3" name="Immagine 2" descr="Immagine che contiene verde, Policromia, cerchio&#10;&#10;Descrizione generata automaticamente">
            <a:extLst>
              <a:ext uri="{FF2B5EF4-FFF2-40B4-BE49-F238E27FC236}">
                <a16:creationId xmlns:a16="http://schemas.microsoft.com/office/drawing/2014/main" id="{63CE91BE-BF38-52CC-994C-59F7FF269B65}"/>
              </a:ext>
            </a:extLst>
          </p:cNvPr>
          <p:cNvPicPr>
            <a:picLocks noChangeAspect="1"/>
          </p:cNvPicPr>
          <p:nvPr/>
        </p:nvPicPr>
        <p:blipFill>
          <a:blip r:embed="rId7"/>
          <a:stretch>
            <a:fillRect/>
          </a:stretch>
        </p:blipFill>
        <p:spPr>
          <a:xfrm>
            <a:off x="6477229" y="5179898"/>
            <a:ext cx="922607" cy="922607"/>
          </a:xfrm>
          <a:prstGeom prst="rect">
            <a:avLst/>
          </a:prstGeom>
        </p:spPr>
      </p:pic>
      <p:pic>
        <p:nvPicPr>
          <p:cNvPr id="4" name="Immagine 3" descr="Immagine che contiene Elementi grafici, schermata, oscurità, logo&#10;&#10;Descrizione generata automaticamente">
            <a:extLst>
              <a:ext uri="{FF2B5EF4-FFF2-40B4-BE49-F238E27FC236}">
                <a16:creationId xmlns:a16="http://schemas.microsoft.com/office/drawing/2014/main" id="{C414C43C-3739-7A6C-18B9-996B4B09AB06}"/>
              </a:ext>
            </a:extLst>
          </p:cNvPr>
          <p:cNvPicPr>
            <a:picLocks noChangeAspect="1"/>
          </p:cNvPicPr>
          <p:nvPr/>
        </p:nvPicPr>
        <p:blipFill>
          <a:blip r:embed="rId8"/>
          <a:stretch>
            <a:fillRect/>
          </a:stretch>
        </p:blipFill>
        <p:spPr>
          <a:xfrm>
            <a:off x="265427" y="3677545"/>
            <a:ext cx="1861998" cy="857634"/>
          </a:xfrm>
          <a:prstGeom prst="rect">
            <a:avLst/>
          </a:prstGeom>
        </p:spPr>
      </p:pic>
      <p:pic>
        <p:nvPicPr>
          <p:cNvPr id="12" name="Immagine 11" descr="Immagine che contiene Elementi grafici, Carattere, cerchio, grafica&#10;&#10;Descrizione generata automaticamente">
            <a:extLst>
              <a:ext uri="{FF2B5EF4-FFF2-40B4-BE49-F238E27FC236}">
                <a16:creationId xmlns:a16="http://schemas.microsoft.com/office/drawing/2014/main" id="{61E527C1-B87A-74EA-8542-42B308DA7B72}"/>
              </a:ext>
            </a:extLst>
          </p:cNvPr>
          <p:cNvPicPr>
            <a:picLocks noChangeAspect="1"/>
          </p:cNvPicPr>
          <p:nvPr/>
        </p:nvPicPr>
        <p:blipFill>
          <a:blip r:embed="rId9"/>
          <a:stretch>
            <a:fillRect/>
          </a:stretch>
        </p:blipFill>
        <p:spPr>
          <a:xfrm>
            <a:off x="698977" y="5045349"/>
            <a:ext cx="1102449" cy="1439997"/>
          </a:xfrm>
          <a:prstGeom prst="rect">
            <a:avLst/>
          </a:prstGeom>
        </p:spPr>
      </p:pic>
      <p:sp>
        <p:nvSpPr>
          <p:cNvPr id="2" name="TextBox 15">
            <a:extLst>
              <a:ext uri="{FF2B5EF4-FFF2-40B4-BE49-F238E27FC236}">
                <a16:creationId xmlns:a16="http://schemas.microsoft.com/office/drawing/2014/main" id="{DC2DFD8D-02C2-ACFB-3559-44822B10266E}"/>
              </a:ext>
            </a:extLst>
          </p:cNvPr>
          <p:cNvSpPr txBox="1"/>
          <p:nvPr/>
        </p:nvSpPr>
        <p:spPr>
          <a:xfrm>
            <a:off x="7779152" y="1872090"/>
            <a:ext cx="3958389" cy="1439997"/>
          </a:xfrm>
          <a:prstGeom prst="rect">
            <a:avLst/>
          </a:prstGeom>
          <a:noFill/>
        </p:spPr>
        <p:txBody>
          <a:bodyPr wrap="square" rtlCol="0" anchor="ctr">
            <a:noAutofit/>
          </a:bodyPr>
          <a:lstStyle/>
          <a:p>
            <a:pPr>
              <a:lnSpc>
                <a:spcPct val="120000"/>
              </a:lnSpc>
            </a:pPr>
            <a:r>
              <a:rPr lang="en-GB" b="1">
                <a:solidFill>
                  <a:schemeClr val="tx2"/>
                </a:solidFill>
                <a:latin typeface="Lucida Console" panose="020B0609040504020204" pitchFamily="49" charset="0"/>
              </a:rPr>
              <a:t>DARWIN</a:t>
            </a:r>
          </a:p>
          <a:p>
            <a:pPr>
              <a:lnSpc>
                <a:spcPct val="120000"/>
              </a:lnSpc>
            </a:pPr>
            <a:r>
              <a:rPr lang="en-US" sz="1400" b="1">
                <a:latin typeface="Calibri" panose="020F0502020204030204" pitchFamily="34" charset="0"/>
                <a:cs typeface="Calibri" panose="020F0502020204030204" pitchFamily="34" charset="0"/>
              </a:rPr>
              <a:t>Fair, healthy, safe and environmentally friendly food system </a:t>
            </a:r>
          </a:p>
          <a:p>
            <a:pPr>
              <a:lnSpc>
                <a:spcPct val="120000"/>
              </a:lnSpc>
            </a:pPr>
            <a:r>
              <a:rPr lang="en-US" altLang="en-US" sz="1200">
                <a:solidFill>
                  <a:schemeClr val="tx1">
                    <a:lumMod val="75000"/>
                    <a:lumOff val="25000"/>
                  </a:schemeClr>
                </a:solidFill>
                <a:latin typeface="Calibri Light"/>
                <a:cs typeface="Calibri Light"/>
              </a:rPr>
              <a:t>2024-2027 | HORIZON-CL6-2023-FARM2FORK-01-11</a:t>
            </a:r>
          </a:p>
        </p:txBody>
      </p:sp>
      <p:pic>
        <p:nvPicPr>
          <p:cNvPr id="7" name="Immagine 6" descr="Immagine che contiene Carattere, Elementi grafici, schermata, grafica&#10;&#10;Descrizione generata automaticamente">
            <a:extLst>
              <a:ext uri="{FF2B5EF4-FFF2-40B4-BE49-F238E27FC236}">
                <a16:creationId xmlns:a16="http://schemas.microsoft.com/office/drawing/2014/main" id="{E211321F-195A-9A60-B53E-690EDBD84085}"/>
              </a:ext>
            </a:extLst>
          </p:cNvPr>
          <p:cNvPicPr>
            <a:picLocks noChangeAspect="1"/>
          </p:cNvPicPr>
          <p:nvPr/>
        </p:nvPicPr>
        <p:blipFill>
          <a:blip r:embed="rId10"/>
          <a:stretch>
            <a:fillRect/>
          </a:stretch>
        </p:blipFill>
        <p:spPr>
          <a:xfrm>
            <a:off x="5899150" y="2387600"/>
            <a:ext cx="1797050" cy="349250"/>
          </a:xfrm>
          <a:prstGeom prst="rect">
            <a:avLst/>
          </a:prstGeom>
        </p:spPr>
      </p:pic>
      <p:sp>
        <p:nvSpPr>
          <p:cNvPr id="6" name="TextBox 15">
            <a:extLst>
              <a:ext uri="{FF2B5EF4-FFF2-40B4-BE49-F238E27FC236}">
                <a16:creationId xmlns:a16="http://schemas.microsoft.com/office/drawing/2014/main" id="{F213C786-15D9-4D43-C47E-EB3D080D861D}"/>
              </a:ext>
            </a:extLst>
          </p:cNvPr>
          <p:cNvSpPr txBox="1"/>
          <p:nvPr/>
        </p:nvSpPr>
        <p:spPr>
          <a:xfrm>
            <a:off x="2194742" y="1885349"/>
            <a:ext cx="3675242" cy="1439997"/>
          </a:xfrm>
          <a:prstGeom prst="rect">
            <a:avLst/>
          </a:prstGeom>
          <a:noFill/>
        </p:spPr>
        <p:txBody>
          <a:bodyPr wrap="square" rtlCol="0" anchor="ctr">
            <a:noAutofit/>
          </a:bodyPr>
          <a:lstStyle/>
          <a:p>
            <a:pPr>
              <a:lnSpc>
                <a:spcPct val="120000"/>
              </a:lnSpc>
            </a:pPr>
            <a:r>
              <a:rPr lang="en-GB" b="1">
                <a:solidFill>
                  <a:schemeClr val="tx2"/>
                </a:solidFill>
                <a:latin typeface="Lucida Console" panose="020B0609040504020204" pitchFamily="49" charset="0"/>
              </a:rPr>
              <a:t>SPOON</a:t>
            </a:r>
          </a:p>
          <a:p>
            <a:pPr>
              <a:lnSpc>
                <a:spcPct val="120000"/>
              </a:lnSpc>
            </a:pPr>
            <a:r>
              <a:rPr lang="en-US" sz="1400" b="1">
                <a:latin typeface="Calibri" panose="020F0502020204030204" pitchFamily="34" charset="0"/>
                <a:cs typeface="Calibri" panose="020F0502020204030204" pitchFamily="34" charset="0"/>
              </a:rPr>
              <a:t>Food Systems in transition – </a:t>
            </a:r>
            <a:r>
              <a:rPr lang="en-US" sz="1400" b="1" err="1">
                <a:latin typeface="Calibri" panose="020F0502020204030204" pitchFamily="34" charset="0"/>
                <a:cs typeface="Calibri" panose="020F0502020204030204" pitchFamily="34" charset="0"/>
              </a:rPr>
              <a:t>ParticipatOry</a:t>
            </a:r>
            <a:r>
              <a:rPr lang="en-US" sz="1400" b="1">
                <a:latin typeface="Calibri" panose="020F0502020204030204" pitchFamily="34" charset="0"/>
                <a:cs typeface="Calibri" panose="020F0502020204030204" pitchFamily="34" charset="0"/>
              </a:rPr>
              <a:t>, Open citizen research for sustainable Nutrition</a:t>
            </a:r>
          </a:p>
          <a:p>
            <a:pPr>
              <a:lnSpc>
                <a:spcPct val="120000"/>
              </a:lnSpc>
            </a:pPr>
            <a:r>
              <a:rPr lang="en-US" altLang="en-US" sz="1200">
                <a:solidFill>
                  <a:schemeClr val="tx1">
                    <a:lumMod val="75000"/>
                    <a:lumOff val="25000"/>
                  </a:schemeClr>
                </a:solidFill>
                <a:latin typeface="Calibri Light"/>
                <a:cs typeface="Calibri Light"/>
              </a:rPr>
              <a:t>2024-2028 |  HORIZON-CL6-2024-FARM2FORK-01-6</a:t>
            </a:r>
          </a:p>
        </p:txBody>
      </p:sp>
    </p:spTree>
    <p:extLst>
      <p:ext uri="{BB962C8B-B14F-4D97-AF65-F5344CB8AC3E}">
        <p14:creationId xmlns:p14="http://schemas.microsoft.com/office/powerpoint/2010/main" val="252761888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B97AF90-0A2A-F14E-AE04-8BA9064538AC}"/>
              </a:ext>
            </a:extLst>
          </p:cNvPr>
          <p:cNvSpPr txBox="1"/>
          <p:nvPr/>
        </p:nvSpPr>
        <p:spPr>
          <a:xfrm>
            <a:off x="1906766" y="361278"/>
            <a:ext cx="4629665" cy="276999"/>
          </a:xfrm>
          <a:prstGeom prst="rect">
            <a:avLst/>
          </a:prstGeom>
          <a:noFill/>
        </p:spPr>
        <p:txBody>
          <a:bodyPr wrap="square" rtlCol="0">
            <a:spAutoFit/>
          </a:bodyPr>
          <a:lstStyle/>
          <a:p>
            <a:r>
              <a:rPr lang="en-GB" sz="1200">
                <a:latin typeface="Lucida Console" panose="020B0609040504020204" pitchFamily="49" charset="0"/>
              </a:rPr>
              <a:t>&gt;   REFERENCES</a:t>
            </a:r>
          </a:p>
        </p:txBody>
      </p:sp>
      <p:sp>
        <p:nvSpPr>
          <p:cNvPr id="58" name="TextBox 57">
            <a:extLst>
              <a:ext uri="{FF2B5EF4-FFF2-40B4-BE49-F238E27FC236}">
                <a16:creationId xmlns:a16="http://schemas.microsoft.com/office/drawing/2014/main" id="{101A94E1-0FE8-E742-BD3B-EFF13A1AB533}"/>
              </a:ext>
            </a:extLst>
          </p:cNvPr>
          <p:cNvSpPr txBox="1"/>
          <p:nvPr/>
        </p:nvSpPr>
        <p:spPr>
          <a:xfrm>
            <a:off x="8001323" y="2751035"/>
            <a:ext cx="3958389" cy="1439997"/>
          </a:xfrm>
          <a:prstGeom prst="rect">
            <a:avLst/>
          </a:prstGeom>
          <a:noFill/>
        </p:spPr>
        <p:txBody>
          <a:bodyPr wrap="square" rtlCol="0" anchor="ctr">
            <a:noAutofit/>
          </a:bodyPr>
          <a:lstStyle/>
          <a:p>
            <a:pPr>
              <a:lnSpc>
                <a:spcPct val="120000"/>
              </a:lnSpc>
            </a:pPr>
            <a:r>
              <a:rPr lang="en-GB" b="1">
                <a:solidFill>
                  <a:schemeClr val="tx2"/>
                </a:solidFill>
                <a:latin typeface="Lucida Console" panose="020B0609040504020204" pitchFamily="49" charset="0"/>
              </a:rPr>
              <a:t>B-FERST</a:t>
            </a:r>
          </a:p>
          <a:p>
            <a:pPr>
              <a:lnSpc>
                <a:spcPct val="120000"/>
              </a:lnSpc>
            </a:pPr>
            <a:r>
              <a:rPr lang="en-GB" sz="1400" b="1">
                <a:latin typeface="Calibri" panose="020F0502020204030204" pitchFamily="34" charset="0"/>
                <a:cs typeface="Calibri" panose="020F0502020204030204" pitchFamily="34" charset="0"/>
              </a:rPr>
              <a:t>Bio-based </a:t>
            </a:r>
            <a:r>
              <a:rPr lang="en-GB" sz="1400" b="1" err="1">
                <a:latin typeface="Calibri" panose="020F0502020204030204" pitchFamily="34" charset="0"/>
                <a:cs typeface="Calibri" panose="020F0502020204030204" pitchFamily="34" charset="0"/>
              </a:rPr>
              <a:t>FERtilising</a:t>
            </a:r>
            <a:r>
              <a:rPr lang="en-GB" sz="1400" b="1">
                <a:latin typeface="Calibri" panose="020F0502020204030204" pitchFamily="34" charset="0"/>
                <a:cs typeface="Calibri" panose="020F0502020204030204" pitchFamily="34" charset="0"/>
              </a:rPr>
              <a:t> products as the best practice for agricultural management </a:t>
            </a:r>
            <a:r>
              <a:rPr lang="en-GB" sz="1400" b="1" err="1">
                <a:latin typeface="Calibri" panose="020F0502020204030204" pitchFamily="34" charset="0"/>
                <a:cs typeface="Calibri" panose="020F0502020204030204" pitchFamily="34" charset="0"/>
              </a:rPr>
              <a:t>SusTainability</a:t>
            </a:r>
            <a:endParaRPr lang="en-GB" sz="1400" b="1">
              <a:latin typeface="Calibri" panose="020F0502020204030204" pitchFamily="34" charset="0"/>
              <a:cs typeface="Calibri" panose="020F0502020204030204" pitchFamily="34" charset="0"/>
            </a:endParaRPr>
          </a:p>
          <a:p>
            <a:pPr>
              <a:lnSpc>
                <a:spcPct val="120000"/>
              </a:lnSpc>
              <a:spcBef>
                <a:spcPts val="0"/>
              </a:spcBef>
              <a:spcAft>
                <a:spcPts val="400"/>
              </a:spcAft>
              <a:buNone/>
            </a:pPr>
            <a:r>
              <a:rPr lang="en-US" altLang="en-US" sz="1200">
                <a:solidFill>
                  <a:schemeClr val="tx1">
                    <a:lumMod val="75000"/>
                    <a:lumOff val="25000"/>
                  </a:schemeClr>
                </a:solidFill>
                <a:latin typeface="Calibri Light"/>
                <a:cs typeface="Calibri Light"/>
              </a:rPr>
              <a:t>2019-2024 | </a:t>
            </a:r>
            <a:r>
              <a:rPr lang="en-US" altLang="en-US" sz="1200">
                <a:solidFill>
                  <a:schemeClr val="tx1">
                    <a:lumMod val="75000"/>
                    <a:lumOff val="25000"/>
                  </a:schemeClr>
                </a:solidFill>
                <a:latin typeface="Calibri Light"/>
                <a:cs typeface="Calibri Light"/>
                <a:hlinkClick r:id="rId2"/>
              </a:rPr>
              <a:t>www.bferst.eu</a:t>
            </a:r>
            <a:r>
              <a:rPr lang="en-US" altLang="en-US" sz="1200">
                <a:solidFill>
                  <a:schemeClr val="tx1">
                    <a:lumMod val="75000"/>
                    <a:lumOff val="25000"/>
                  </a:schemeClr>
                </a:solidFill>
                <a:latin typeface="Calibri Light"/>
                <a:cs typeface="Calibri Light"/>
              </a:rPr>
              <a:t> | H2020-BBI.2018.SO3.D4</a:t>
            </a:r>
          </a:p>
        </p:txBody>
      </p:sp>
      <p:sp>
        <p:nvSpPr>
          <p:cNvPr id="66" name="Title 9">
            <a:extLst>
              <a:ext uri="{FF2B5EF4-FFF2-40B4-BE49-F238E27FC236}">
                <a16:creationId xmlns:a16="http://schemas.microsoft.com/office/drawing/2014/main" id="{F854F03C-D6DE-B040-B057-B4B4F51264A1}"/>
              </a:ext>
            </a:extLst>
          </p:cNvPr>
          <p:cNvSpPr>
            <a:spLocks noGrp="1"/>
          </p:cNvSpPr>
          <p:nvPr>
            <p:ph type="title"/>
          </p:nvPr>
        </p:nvSpPr>
        <p:spPr>
          <a:xfrm>
            <a:off x="519427" y="318828"/>
            <a:ext cx="11153146" cy="1260000"/>
          </a:xfrm>
        </p:spPr>
        <p:txBody>
          <a:bodyPr>
            <a:normAutofit/>
          </a:bodyPr>
          <a:lstStyle/>
          <a:p>
            <a:pPr>
              <a:lnSpc>
                <a:spcPct val="120000"/>
              </a:lnSpc>
            </a:pPr>
            <a:r>
              <a:rPr lang="en-GB"/>
              <a:t>Agriculture and food</a:t>
            </a:r>
          </a:p>
        </p:txBody>
      </p:sp>
      <p:pic>
        <p:nvPicPr>
          <p:cNvPr id="23" name="Immagine 22" descr="BFE_logo_main-positive.png">
            <a:extLst>
              <a:ext uri="{FF2B5EF4-FFF2-40B4-BE49-F238E27FC236}">
                <a16:creationId xmlns:a16="http://schemas.microsoft.com/office/drawing/2014/main" id="{87C6BDF9-BFEB-2E40-AAC8-EB2DA63DE1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52474" y="3008514"/>
            <a:ext cx="927499" cy="948837"/>
          </a:xfrm>
          <a:prstGeom prst="rect">
            <a:avLst/>
          </a:prstGeom>
        </p:spPr>
      </p:pic>
      <p:sp>
        <p:nvSpPr>
          <p:cNvPr id="26" name="Oval 18">
            <a:extLst>
              <a:ext uri="{FF2B5EF4-FFF2-40B4-BE49-F238E27FC236}">
                <a16:creationId xmlns:a16="http://schemas.microsoft.com/office/drawing/2014/main" id="{A43AACC7-4727-D740-8E75-1C20BC52D60C}"/>
              </a:ext>
            </a:extLst>
          </p:cNvPr>
          <p:cNvSpPr/>
          <p:nvPr/>
        </p:nvSpPr>
        <p:spPr>
          <a:xfrm>
            <a:off x="10708584" y="-458813"/>
            <a:ext cx="1934833" cy="193483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Graphic 29" descr="Colture contorno">
            <a:extLst>
              <a:ext uri="{FF2B5EF4-FFF2-40B4-BE49-F238E27FC236}">
                <a16:creationId xmlns:a16="http://schemas.microsoft.com/office/drawing/2014/main" id="{8C7430FC-DE8C-974C-A322-4BCA3274E226}"/>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11044815" y="188960"/>
            <a:ext cx="868571" cy="868571"/>
          </a:xfrm>
          <a:prstGeom prst="rect">
            <a:avLst/>
          </a:prstGeom>
        </p:spPr>
      </p:pic>
      <p:sp>
        <p:nvSpPr>
          <p:cNvPr id="29" name="TextBox 67">
            <a:extLst>
              <a:ext uri="{FF2B5EF4-FFF2-40B4-BE49-F238E27FC236}">
                <a16:creationId xmlns:a16="http://schemas.microsoft.com/office/drawing/2014/main" id="{EE96F4D9-6C62-B3BE-E0A7-5C4A2F4953E4}"/>
              </a:ext>
            </a:extLst>
          </p:cNvPr>
          <p:cNvSpPr txBox="1"/>
          <p:nvPr/>
        </p:nvSpPr>
        <p:spPr>
          <a:xfrm>
            <a:off x="1931579" y="2759125"/>
            <a:ext cx="4096621" cy="1439997"/>
          </a:xfrm>
          <a:prstGeom prst="rect">
            <a:avLst/>
          </a:prstGeom>
          <a:noFill/>
        </p:spPr>
        <p:txBody>
          <a:bodyPr wrap="square" rtlCol="0" anchor="ctr">
            <a:noAutofit/>
          </a:bodyPr>
          <a:lstStyle/>
          <a:p>
            <a:pPr>
              <a:lnSpc>
                <a:spcPct val="120000"/>
              </a:lnSpc>
            </a:pPr>
            <a:r>
              <a:rPr lang="en-GB" b="1" err="1">
                <a:solidFill>
                  <a:schemeClr val="tx2"/>
                </a:solidFill>
                <a:latin typeface="Lucida Console" panose="020B0609040504020204" pitchFamily="49" charset="0"/>
              </a:rPr>
              <a:t>CoreNET</a:t>
            </a:r>
            <a:endParaRPr lang="en-GB" sz="1400" b="1">
              <a:latin typeface="Calibri" panose="020F0502020204030204" pitchFamily="34" charset="0"/>
              <a:cs typeface="Calibri" panose="020F0502020204030204" pitchFamily="34" charset="0"/>
            </a:endParaRPr>
          </a:p>
          <a:p>
            <a:r>
              <a:rPr lang="en-US" sz="1400" b="1">
                <a:latin typeface="Calibri" panose="020F0502020204030204" pitchFamily="34" charset="0"/>
                <a:cs typeface="Calibri" panose="020F0502020204030204" pitchFamily="34" charset="0"/>
              </a:rPr>
              <a:t>Connecting </a:t>
            </a:r>
            <a:r>
              <a:rPr lang="en-US" sz="1400" b="1" err="1">
                <a:latin typeface="Calibri" panose="020F0502020204030204" pitchFamily="34" charset="0"/>
                <a:cs typeface="Calibri" panose="020F0502020204030204" pitchFamily="34" charset="0"/>
              </a:rPr>
              <a:t>advisOrs</a:t>
            </a:r>
            <a:r>
              <a:rPr lang="en-US" sz="1400" b="1">
                <a:latin typeface="Calibri" panose="020F0502020204030204" pitchFamily="34" charset="0"/>
                <a:cs typeface="Calibri" panose="020F0502020204030204" pitchFamily="34" charset="0"/>
              </a:rPr>
              <a:t> </a:t>
            </a:r>
            <a:r>
              <a:rPr lang="en-US" sz="1400" b="1" err="1">
                <a:latin typeface="Calibri" panose="020F0502020204030204" pitchFamily="34" charset="0"/>
                <a:cs typeface="Calibri" panose="020F0502020204030204" pitchFamily="34" charset="0"/>
              </a:rPr>
              <a:t>towaRds</a:t>
            </a:r>
            <a:r>
              <a:rPr lang="en-US" sz="1400" b="1">
                <a:latin typeface="Calibri" panose="020F0502020204030204" pitchFamily="34" charset="0"/>
                <a:cs typeface="Calibri" panose="020F0502020204030204" pitchFamily="34" charset="0"/>
              </a:rPr>
              <a:t> a European </a:t>
            </a:r>
            <a:r>
              <a:rPr lang="en-US" sz="1400" b="1" err="1">
                <a:latin typeface="Calibri" panose="020F0502020204030204" pitchFamily="34" charset="0"/>
                <a:cs typeface="Calibri" panose="020F0502020204030204" pitchFamily="34" charset="0"/>
              </a:rPr>
              <a:t>NETwork</a:t>
            </a:r>
            <a:r>
              <a:rPr lang="en-US" sz="1400" b="1">
                <a:latin typeface="Calibri" panose="020F0502020204030204" pitchFamily="34" charset="0"/>
                <a:cs typeface="Calibri" panose="020F0502020204030204" pitchFamily="34" charset="0"/>
              </a:rPr>
              <a:t> for consumer-producer chains</a:t>
            </a:r>
            <a:r>
              <a:rPr lang="it-IT" sz="1400" b="1">
                <a:latin typeface="Calibri" panose="020F0502020204030204" pitchFamily="34" charset="0"/>
                <a:cs typeface="Calibri" panose="020F0502020204030204" pitchFamily="34" charset="0"/>
              </a:rPr>
              <a:t> </a:t>
            </a:r>
          </a:p>
          <a:p>
            <a:r>
              <a:rPr lang="en-US" altLang="en-US" sz="1200">
                <a:solidFill>
                  <a:schemeClr val="tx1">
                    <a:lumMod val="75000"/>
                    <a:lumOff val="25000"/>
                  </a:schemeClr>
                </a:solidFill>
                <a:latin typeface="Calibri Light"/>
                <a:cs typeface="Calibri Light"/>
              </a:rPr>
              <a:t>2022-2027 | </a:t>
            </a:r>
            <a:r>
              <a:rPr lang="en-US" altLang="en-US" sz="1200">
                <a:solidFill>
                  <a:schemeClr val="tx1">
                    <a:lumMod val="75000"/>
                    <a:lumOff val="25000"/>
                  </a:schemeClr>
                </a:solidFill>
                <a:latin typeface="Calibri Light"/>
                <a:cs typeface="Calibri Light"/>
                <a:hlinkClick r:id="rId6"/>
              </a:rPr>
              <a:t>https://shortfoodchain.eu/</a:t>
            </a:r>
            <a:r>
              <a:rPr lang="en-US" altLang="en-US" sz="1200">
                <a:solidFill>
                  <a:schemeClr val="tx1">
                    <a:lumMod val="75000"/>
                    <a:lumOff val="25000"/>
                  </a:schemeClr>
                </a:solidFill>
                <a:latin typeface="Calibri Light"/>
                <a:cs typeface="Calibri Light"/>
              </a:rPr>
              <a:t> | </a:t>
            </a:r>
            <a:r>
              <a:rPr lang="en-US" sz="1200">
                <a:solidFill>
                  <a:schemeClr val="tx1">
                    <a:lumMod val="75000"/>
                    <a:lumOff val="25000"/>
                  </a:schemeClr>
                </a:solidFill>
                <a:latin typeface="Calibri Light"/>
                <a:cs typeface="Calibri Light"/>
              </a:rPr>
              <a:t>HORIZON-CL6-2021-GOVERNANCE-01-27</a:t>
            </a:r>
            <a:r>
              <a:rPr lang="it-IT" sz="1200">
                <a:solidFill>
                  <a:schemeClr val="tx1">
                    <a:lumMod val="75000"/>
                    <a:lumOff val="25000"/>
                  </a:schemeClr>
                </a:solidFill>
                <a:latin typeface="Calibri Light"/>
                <a:cs typeface="Calibri Light"/>
              </a:rPr>
              <a:t> </a:t>
            </a:r>
          </a:p>
        </p:txBody>
      </p:sp>
      <p:sp>
        <p:nvSpPr>
          <p:cNvPr id="17" name="TextBox 67">
            <a:extLst>
              <a:ext uri="{FF2B5EF4-FFF2-40B4-BE49-F238E27FC236}">
                <a16:creationId xmlns:a16="http://schemas.microsoft.com/office/drawing/2014/main" id="{DA075DC1-C077-D494-0A97-54A5AB6902BE}"/>
              </a:ext>
            </a:extLst>
          </p:cNvPr>
          <p:cNvSpPr txBox="1"/>
          <p:nvPr/>
        </p:nvSpPr>
        <p:spPr>
          <a:xfrm>
            <a:off x="1825278" y="1515328"/>
            <a:ext cx="4096621" cy="1439997"/>
          </a:xfrm>
          <a:prstGeom prst="rect">
            <a:avLst/>
          </a:prstGeom>
          <a:noFill/>
        </p:spPr>
        <p:txBody>
          <a:bodyPr wrap="square" rtlCol="0" anchor="ctr">
            <a:noAutofit/>
          </a:bodyPr>
          <a:lstStyle/>
          <a:p>
            <a:pPr>
              <a:lnSpc>
                <a:spcPct val="120000"/>
              </a:lnSpc>
            </a:pPr>
            <a:r>
              <a:rPr lang="en-GB" b="1">
                <a:solidFill>
                  <a:schemeClr val="tx2"/>
                </a:solidFill>
                <a:latin typeface="Lucida Console" panose="020B0609040504020204" pitchFamily="49" charset="0"/>
                <a:cs typeface="Calibri" panose="020F0502020204030204" pitchFamily="34" charset="0"/>
              </a:rPr>
              <a:t>PLANEAT</a:t>
            </a:r>
            <a:endParaRPr lang="en-GB" b="1">
              <a:latin typeface="Calibri" panose="020F0502020204030204" pitchFamily="34" charset="0"/>
              <a:cs typeface="Calibri" panose="020F0502020204030204" pitchFamily="34" charset="0"/>
            </a:endParaRPr>
          </a:p>
          <a:p>
            <a:r>
              <a:rPr lang="en-US" sz="1400" b="1">
                <a:latin typeface="Calibri" panose="020F0502020204030204" pitchFamily="34" charset="0"/>
                <a:cs typeface="Calibri" panose="020F0502020204030204" pitchFamily="34" charset="0"/>
              </a:rPr>
              <a:t>Food systems transformation towards healthy and sustainable dietary </a:t>
            </a:r>
            <a:r>
              <a:rPr lang="en-US" sz="1400" b="1" err="1">
                <a:latin typeface="Calibri" panose="020F0502020204030204" pitchFamily="34" charset="0"/>
                <a:cs typeface="Calibri" panose="020F0502020204030204" pitchFamily="34" charset="0"/>
              </a:rPr>
              <a:t>Behaviour</a:t>
            </a:r>
            <a:r>
              <a:rPr lang="it-IT" sz="1400" b="1">
                <a:latin typeface="Calibri" panose="020F0502020204030204" pitchFamily="34" charset="0"/>
                <a:cs typeface="Calibri" panose="020F0502020204030204" pitchFamily="34" charset="0"/>
              </a:rPr>
              <a:t> </a:t>
            </a:r>
          </a:p>
          <a:p>
            <a:r>
              <a:rPr lang="en-US" altLang="en-US" sz="1200">
                <a:solidFill>
                  <a:schemeClr val="tx1">
                    <a:lumMod val="75000"/>
                    <a:lumOff val="25000"/>
                  </a:schemeClr>
                </a:solidFill>
                <a:latin typeface="Calibri Light"/>
                <a:cs typeface="Calibri Light"/>
              </a:rPr>
              <a:t>2022-2026 | </a:t>
            </a:r>
            <a:r>
              <a:rPr lang="en-US" altLang="en-US" sz="1200">
                <a:solidFill>
                  <a:schemeClr val="tx1">
                    <a:lumMod val="75000"/>
                    <a:lumOff val="25000"/>
                  </a:schemeClr>
                </a:solidFill>
                <a:latin typeface="Calibri Light"/>
                <a:cs typeface="Calibri Light"/>
                <a:hlinkClick r:id="rId7"/>
              </a:rPr>
              <a:t>https://planeat-project.eu/</a:t>
            </a:r>
            <a:r>
              <a:rPr lang="en-US" altLang="en-US" sz="1200">
                <a:solidFill>
                  <a:schemeClr val="tx1">
                    <a:lumMod val="75000"/>
                    <a:lumOff val="25000"/>
                  </a:schemeClr>
                </a:solidFill>
                <a:latin typeface="Calibri Light"/>
                <a:cs typeface="Calibri Light"/>
              </a:rPr>
              <a:t> | </a:t>
            </a:r>
            <a:r>
              <a:rPr lang="en-US" sz="1200">
                <a:solidFill>
                  <a:schemeClr val="tx1">
                    <a:lumMod val="75000"/>
                    <a:lumOff val="25000"/>
                  </a:schemeClr>
                </a:solidFill>
                <a:latin typeface="Calibri Light"/>
                <a:cs typeface="Calibri Light"/>
              </a:rPr>
              <a:t>HORIZON-CL6-2021-FARM2FORK-01-15</a:t>
            </a:r>
            <a:r>
              <a:rPr lang="it-IT" sz="1200">
                <a:solidFill>
                  <a:schemeClr val="tx1">
                    <a:lumMod val="75000"/>
                    <a:lumOff val="25000"/>
                  </a:schemeClr>
                </a:solidFill>
                <a:latin typeface="Calibri Light"/>
                <a:cs typeface="Calibri Light"/>
              </a:rPr>
              <a:t> </a:t>
            </a:r>
          </a:p>
        </p:txBody>
      </p:sp>
      <p:sp>
        <p:nvSpPr>
          <p:cNvPr id="18" name="TextBox 33">
            <a:extLst>
              <a:ext uri="{FF2B5EF4-FFF2-40B4-BE49-F238E27FC236}">
                <a16:creationId xmlns:a16="http://schemas.microsoft.com/office/drawing/2014/main" id="{5F849A01-2304-DEC6-C350-3153A67B743A}"/>
              </a:ext>
            </a:extLst>
          </p:cNvPr>
          <p:cNvSpPr txBox="1"/>
          <p:nvPr/>
        </p:nvSpPr>
        <p:spPr>
          <a:xfrm>
            <a:off x="1906766" y="4135817"/>
            <a:ext cx="4231441" cy="1439997"/>
          </a:xfrm>
          <a:prstGeom prst="rect">
            <a:avLst/>
          </a:prstGeom>
          <a:noFill/>
        </p:spPr>
        <p:txBody>
          <a:bodyPr wrap="square" rtlCol="0" anchor="ctr">
            <a:noAutofit/>
          </a:bodyPr>
          <a:lstStyle/>
          <a:p>
            <a:pPr>
              <a:lnSpc>
                <a:spcPct val="120000"/>
              </a:lnSpc>
            </a:pPr>
            <a:r>
              <a:rPr lang="en-GB" b="1">
                <a:solidFill>
                  <a:schemeClr val="tx2"/>
                </a:solidFill>
                <a:latin typeface="Lucida Console" panose="020B0609040504020204" pitchFamily="49" charset="0"/>
              </a:rPr>
              <a:t>EFFECT</a:t>
            </a:r>
          </a:p>
          <a:p>
            <a:pPr>
              <a:lnSpc>
                <a:spcPct val="120000"/>
              </a:lnSpc>
            </a:pPr>
            <a:r>
              <a:rPr lang="en-GB" sz="1400" b="1">
                <a:latin typeface="Calibri" panose="020F0502020204030204" pitchFamily="34" charset="0"/>
                <a:cs typeface="Calibri" panose="020F0502020204030204" pitchFamily="34" charset="0"/>
              </a:rPr>
              <a:t>Environmental public goods From Farming through Effective Contract Targeting</a:t>
            </a:r>
          </a:p>
          <a:p>
            <a:pPr>
              <a:spcBef>
                <a:spcPts val="0"/>
              </a:spcBef>
              <a:spcAft>
                <a:spcPts val="400"/>
              </a:spcAft>
              <a:buNone/>
            </a:pPr>
            <a:r>
              <a:rPr lang="en-US" altLang="en-US" sz="1200">
                <a:solidFill>
                  <a:schemeClr val="tx1">
                    <a:lumMod val="75000"/>
                    <a:lumOff val="25000"/>
                  </a:schemeClr>
                </a:solidFill>
                <a:latin typeface="Calibri Light"/>
                <a:cs typeface="Calibri Light"/>
              </a:rPr>
              <a:t>2019-2023 | </a:t>
            </a:r>
            <a:r>
              <a:rPr lang="en-US" altLang="en-US" sz="1200">
                <a:solidFill>
                  <a:schemeClr val="tx1">
                    <a:lumMod val="75000"/>
                    <a:lumOff val="25000"/>
                  </a:schemeClr>
                </a:solidFill>
                <a:latin typeface="Calibri Light"/>
                <a:cs typeface="Calibri Light"/>
                <a:hlinkClick r:id="rId8"/>
              </a:rPr>
              <a:t>www.project-effect.eu</a:t>
            </a:r>
            <a:r>
              <a:rPr lang="en-US" altLang="en-US" sz="1200">
                <a:solidFill>
                  <a:schemeClr val="tx1">
                    <a:lumMod val="75000"/>
                    <a:lumOff val="25000"/>
                  </a:schemeClr>
                </a:solidFill>
                <a:latin typeface="Calibri Light"/>
                <a:cs typeface="Calibri Light"/>
              </a:rPr>
              <a:t> | H2020-RUR-03-2018</a:t>
            </a:r>
          </a:p>
        </p:txBody>
      </p:sp>
      <p:pic>
        <p:nvPicPr>
          <p:cNvPr id="20" name="Immagine 19" descr="EFF_logo_main-positive.png">
            <a:extLst>
              <a:ext uri="{FF2B5EF4-FFF2-40B4-BE49-F238E27FC236}">
                <a16:creationId xmlns:a16="http://schemas.microsoft.com/office/drawing/2014/main" id="{6BCD7E7B-021B-E7C3-6449-68B47E3070C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6550" y="4480426"/>
            <a:ext cx="858653" cy="858653"/>
          </a:xfrm>
          <a:prstGeom prst="rect">
            <a:avLst/>
          </a:prstGeom>
        </p:spPr>
      </p:pic>
      <p:sp>
        <p:nvSpPr>
          <p:cNvPr id="19" name="TextBox 28">
            <a:extLst>
              <a:ext uri="{FF2B5EF4-FFF2-40B4-BE49-F238E27FC236}">
                <a16:creationId xmlns:a16="http://schemas.microsoft.com/office/drawing/2014/main" id="{7ABB03C4-D504-3F55-E293-0A40FAF4D673}"/>
              </a:ext>
            </a:extLst>
          </p:cNvPr>
          <p:cNvSpPr txBox="1"/>
          <p:nvPr/>
        </p:nvSpPr>
        <p:spPr>
          <a:xfrm>
            <a:off x="7920666" y="5362348"/>
            <a:ext cx="4160058" cy="1439997"/>
          </a:xfrm>
          <a:prstGeom prst="rect">
            <a:avLst/>
          </a:prstGeom>
          <a:noFill/>
        </p:spPr>
        <p:txBody>
          <a:bodyPr wrap="square" rtlCol="0" anchor="ctr">
            <a:noAutofit/>
          </a:bodyPr>
          <a:lstStyle/>
          <a:p>
            <a:pPr>
              <a:lnSpc>
                <a:spcPct val="120000"/>
              </a:lnSpc>
            </a:pPr>
            <a:r>
              <a:rPr lang="en-GB" b="1">
                <a:solidFill>
                  <a:schemeClr val="tx2"/>
                </a:solidFill>
                <a:latin typeface="Lucida Console" panose="020B0609040504020204" pitchFamily="49" charset="0"/>
              </a:rPr>
              <a:t>SKIN</a:t>
            </a:r>
          </a:p>
          <a:p>
            <a:pPr>
              <a:lnSpc>
                <a:spcPct val="120000"/>
              </a:lnSpc>
            </a:pPr>
            <a:r>
              <a:rPr lang="en-GB" sz="1400" b="1">
                <a:latin typeface="Calibri" panose="020F0502020204030204" pitchFamily="34" charset="0"/>
                <a:cs typeface="Calibri" panose="020F0502020204030204" pitchFamily="34" charset="0"/>
              </a:rPr>
              <a:t>Short Supply Chain Knowledge &amp; Innovation Network</a:t>
            </a:r>
          </a:p>
          <a:p>
            <a:pPr>
              <a:lnSpc>
                <a:spcPct val="120000"/>
              </a:lnSpc>
              <a:spcBef>
                <a:spcPts val="0"/>
              </a:spcBef>
              <a:spcAft>
                <a:spcPts val="400"/>
              </a:spcAft>
              <a:buNone/>
            </a:pPr>
            <a:r>
              <a:rPr lang="en-US" altLang="en-US" sz="1200">
                <a:solidFill>
                  <a:schemeClr val="tx1">
                    <a:lumMod val="75000"/>
                    <a:lumOff val="25000"/>
                  </a:schemeClr>
                </a:solidFill>
                <a:latin typeface="Calibri Light"/>
                <a:cs typeface="Calibri Light"/>
              </a:rPr>
              <a:t>2016-2019 | </a:t>
            </a:r>
            <a:r>
              <a:rPr lang="en-US" altLang="en-US" sz="1200">
                <a:solidFill>
                  <a:schemeClr val="tx1">
                    <a:lumMod val="75000"/>
                    <a:lumOff val="25000"/>
                  </a:schemeClr>
                </a:solidFill>
                <a:latin typeface="Calibri Light"/>
                <a:cs typeface="Calibri Light"/>
                <a:hlinkClick r:id="rId10"/>
              </a:rPr>
              <a:t>www.shortfoodchain.eu</a:t>
            </a:r>
            <a:r>
              <a:rPr lang="en-US" altLang="en-US" sz="1200">
                <a:solidFill>
                  <a:schemeClr val="tx1">
                    <a:lumMod val="75000"/>
                    <a:lumOff val="25000"/>
                  </a:schemeClr>
                </a:solidFill>
                <a:latin typeface="Calibri Light"/>
                <a:cs typeface="Calibri Light"/>
              </a:rPr>
              <a:t> | H2020-RUR10.2016</a:t>
            </a:r>
          </a:p>
        </p:txBody>
      </p:sp>
      <p:pic>
        <p:nvPicPr>
          <p:cNvPr id="21" name="Immagine 11" descr="SKIN_PF.png">
            <a:extLst>
              <a:ext uri="{FF2B5EF4-FFF2-40B4-BE49-F238E27FC236}">
                <a16:creationId xmlns:a16="http://schemas.microsoft.com/office/drawing/2014/main" id="{A1B58069-93F1-428F-48CD-46CB535D7CDA}"/>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318503" y="5474376"/>
            <a:ext cx="1377689" cy="1260000"/>
          </a:xfrm>
          <a:prstGeom prst="rect">
            <a:avLst/>
          </a:prstGeom>
        </p:spPr>
      </p:pic>
      <p:sp>
        <p:nvSpPr>
          <p:cNvPr id="22" name="TextBox 15">
            <a:extLst>
              <a:ext uri="{FF2B5EF4-FFF2-40B4-BE49-F238E27FC236}">
                <a16:creationId xmlns:a16="http://schemas.microsoft.com/office/drawing/2014/main" id="{A087E465-877A-AE47-D80E-119BDDD9DB6B}"/>
              </a:ext>
            </a:extLst>
          </p:cNvPr>
          <p:cNvSpPr txBox="1"/>
          <p:nvPr/>
        </p:nvSpPr>
        <p:spPr>
          <a:xfrm>
            <a:off x="1966488" y="5341200"/>
            <a:ext cx="3958389" cy="1439997"/>
          </a:xfrm>
          <a:prstGeom prst="rect">
            <a:avLst/>
          </a:prstGeom>
          <a:noFill/>
        </p:spPr>
        <p:txBody>
          <a:bodyPr wrap="square" rtlCol="0" anchor="ctr">
            <a:noAutofit/>
          </a:bodyPr>
          <a:lstStyle/>
          <a:p>
            <a:pPr>
              <a:lnSpc>
                <a:spcPct val="120000"/>
              </a:lnSpc>
            </a:pPr>
            <a:r>
              <a:rPr lang="en-GB" b="1">
                <a:solidFill>
                  <a:schemeClr val="tx2"/>
                </a:solidFill>
                <a:latin typeface="Lucida Console" panose="020B0609040504020204" pitchFamily="49" charset="0"/>
              </a:rPr>
              <a:t>HIPSTER</a:t>
            </a:r>
          </a:p>
          <a:p>
            <a:pPr>
              <a:lnSpc>
                <a:spcPct val="120000"/>
              </a:lnSpc>
            </a:pPr>
            <a:r>
              <a:rPr lang="en-GB" sz="1400" b="1">
                <a:latin typeface="Calibri" panose="020F0502020204030204" pitchFamily="34" charset="0"/>
                <a:cs typeface="Calibri" panose="020F0502020204030204" pitchFamily="34" charset="0"/>
              </a:rPr>
              <a:t>Deployment of high pressure and temperature food processing for sustainable, safe and nutritious foods with fresh-like quality</a:t>
            </a:r>
          </a:p>
          <a:p>
            <a:pPr>
              <a:lnSpc>
                <a:spcPct val="120000"/>
              </a:lnSpc>
              <a:spcBef>
                <a:spcPts val="0"/>
              </a:spcBef>
              <a:spcAft>
                <a:spcPts val="400"/>
              </a:spcAft>
              <a:buNone/>
            </a:pPr>
            <a:r>
              <a:rPr lang="en-US" altLang="en-US" sz="1200">
                <a:solidFill>
                  <a:schemeClr val="tx1">
                    <a:lumMod val="75000"/>
                    <a:lumOff val="25000"/>
                  </a:schemeClr>
                </a:solidFill>
                <a:latin typeface="Calibri Light"/>
                <a:cs typeface="Calibri Light"/>
              </a:rPr>
              <a:t>2015-2017 | </a:t>
            </a:r>
            <a:r>
              <a:rPr lang="en-US" altLang="en-US" sz="1200">
                <a:solidFill>
                  <a:schemeClr val="tx1">
                    <a:lumMod val="75000"/>
                    <a:lumOff val="25000"/>
                  </a:schemeClr>
                </a:solidFill>
                <a:latin typeface="Calibri Light"/>
                <a:cs typeface="Calibri Light"/>
                <a:hlinkClick r:id="rId12"/>
              </a:rPr>
              <a:t>www.hipster-project.eu</a:t>
            </a:r>
            <a:r>
              <a:rPr lang="en-US" altLang="en-US" sz="1200">
                <a:solidFill>
                  <a:schemeClr val="tx1">
                    <a:lumMod val="75000"/>
                    <a:lumOff val="25000"/>
                  </a:schemeClr>
                </a:solidFill>
                <a:latin typeface="Calibri Light"/>
                <a:cs typeface="Calibri Light"/>
              </a:rPr>
              <a:t> | H2020-SFS-17-2014 </a:t>
            </a:r>
          </a:p>
        </p:txBody>
      </p:sp>
      <p:pic>
        <p:nvPicPr>
          <p:cNvPr id="24" name="Immagine 6">
            <a:extLst>
              <a:ext uri="{FF2B5EF4-FFF2-40B4-BE49-F238E27FC236}">
                <a16:creationId xmlns:a16="http://schemas.microsoft.com/office/drawing/2014/main" id="{A3E54E0E-B3C6-C3FB-FA0C-5FE50EC188E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342899" y="5321814"/>
            <a:ext cx="1432899" cy="1432899"/>
          </a:xfrm>
          <a:prstGeom prst="rect">
            <a:avLst/>
          </a:prstGeom>
        </p:spPr>
      </p:pic>
      <p:pic>
        <p:nvPicPr>
          <p:cNvPr id="3" name="Immagine 2">
            <a:extLst>
              <a:ext uri="{FF2B5EF4-FFF2-40B4-BE49-F238E27FC236}">
                <a16:creationId xmlns:a16="http://schemas.microsoft.com/office/drawing/2014/main" id="{4A7AEBC1-CB38-44A9-F72C-0FD0D4301BDE}"/>
              </a:ext>
            </a:extLst>
          </p:cNvPr>
          <p:cNvPicPr>
            <a:picLocks noChangeAspect="1"/>
          </p:cNvPicPr>
          <p:nvPr/>
        </p:nvPicPr>
        <p:blipFill rotWithShape="1">
          <a:blip r:embed="rId14"/>
          <a:srcRect l="6825" r="5574"/>
          <a:stretch/>
        </p:blipFill>
        <p:spPr>
          <a:xfrm>
            <a:off x="211930" y="2898706"/>
            <a:ext cx="1774513" cy="1120506"/>
          </a:xfrm>
          <a:prstGeom prst="rect">
            <a:avLst/>
          </a:prstGeom>
        </p:spPr>
      </p:pic>
      <p:sp>
        <p:nvSpPr>
          <p:cNvPr id="4" name="TextBox 67">
            <a:extLst>
              <a:ext uri="{FF2B5EF4-FFF2-40B4-BE49-F238E27FC236}">
                <a16:creationId xmlns:a16="http://schemas.microsoft.com/office/drawing/2014/main" id="{7DAD54D6-E25E-3397-4875-D500D8ECAF03}"/>
              </a:ext>
            </a:extLst>
          </p:cNvPr>
          <p:cNvSpPr txBox="1"/>
          <p:nvPr/>
        </p:nvSpPr>
        <p:spPr>
          <a:xfrm>
            <a:off x="8001323" y="1413299"/>
            <a:ext cx="4096621" cy="1439997"/>
          </a:xfrm>
          <a:prstGeom prst="rect">
            <a:avLst/>
          </a:prstGeom>
          <a:noFill/>
        </p:spPr>
        <p:txBody>
          <a:bodyPr wrap="square" rtlCol="0" anchor="ctr">
            <a:noAutofit/>
          </a:bodyPr>
          <a:lstStyle/>
          <a:p>
            <a:pPr>
              <a:lnSpc>
                <a:spcPct val="120000"/>
              </a:lnSpc>
            </a:pPr>
            <a:r>
              <a:rPr lang="en-GB" b="1">
                <a:solidFill>
                  <a:schemeClr val="tx2"/>
                </a:solidFill>
                <a:latin typeface="Lucida Console" panose="020B0609040504020204" pitchFamily="49" charset="0"/>
                <a:cs typeface="Calibri" panose="020F0502020204030204" pitchFamily="34" charset="0"/>
              </a:rPr>
              <a:t>CLEVERFOOD</a:t>
            </a:r>
            <a:endParaRPr lang="en-GB" b="1">
              <a:latin typeface="Calibri" panose="020F0502020204030204" pitchFamily="34" charset="0"/>
              <a:cs typeface="Calibri" panose="020F0502020204030204" pitchFamily="34" charset="0"/>
            </a:endParaRPr>
          </a:p>
          <a:p>
            <a:r>
              <a:rPr lang="it-IT" sz="1400" b="1" err="1">
                <a:latin typeface="Calibri" panose="020F0502020204030204" pitchFamily="34" charset="0"/>
                <a:cs typeface="Calibri" panose="020F0502020204030204" pitchFamily="34" charset="0"/>
              </a:rPr>
              <a:t>Connected</a:t>
            </a:r>
            <a:r>
              <a:rPr lang="it-IT" sz="1400" b="1">
                <a:latin typeface="Calibri" panose="020F0502020204030204" pitchFamily="34" charset="0"/>
                <a:cs typeface="Calibri" panose="020F0502020204030204" pitchFamily="34" charset="0"/>
              </a:rPr>
              <a:t> Labs for </a:t>
            </a:r>
            <a:r>
              <a:rPr lang="it-IT" sz="1400" b="1" err="1">
                <a:latin typeface="Calibri" panose="020F0502020204030204" pitchFamily="34" charset="0"/>
                <a:cs typeface="Calibri" panose="020F0502020204030204" pitchFamily="34" charset="0"/>
              </a:rPr>
              <a:t>Empowering</a:t>
            </a:r>
            <a:r>
              <a:rPr lang="it-IT" sz="1400" b="1">
                <a:latin typeface="Calibri" panose="020F0502020204030204" pitchFamily="34" charset="0"/>
                <a:cs typeface="Calibri" panose="020F0502020204030204" pitchFamily="34" charset="0"/>
              </a:rPr>
              <a:t> Versatile Engagement in Radical Food system </a:t>
            </a:r>
            <a:r>
              <a:rPr lang="it-IT" sz="1400" b="1" err="1">
                <a:latin typeface="Calibri" panose="020F0502020204030204" pitchFamily="34" charset="0"/>
                <a:cs typeface="Calibri" panose="020F0502020204030204" pitchFamily="34" charset="0"/>
              </a:rPr>
              <a:t>transformation</a:t>
            </a:r>
            <a:r>
              <a:rPr lang="it-IT" sz="1400" b="1">
                <a:latin typeface="Calibri" panose="020F0502020204030204" pitchFamily="34" charset="0"/>
                <a:cs typeface="Calibri" panose="020F0502020204030204" pitchFamily="34" charset="0"/>
              </a:rPr>
              <a:t> </a:t>
            </a:r>
          </a:p>
          <a:p>
            <a:r>
              <a:rPr lang="en-US" altLang="en-US" sz="1200">
                <a:solidFill>
                  <a:schemeClr val="tx1">
                    <a:lumMod val="75000"/>
                    <a:lumOff val="25000"/>
                  </a:schemeClr>
                </a:solidFill>
                <a:latin typeface="Calibri Light"/>
                <a:cs typeface="Calibri Light"/>
              </a:rPr>
              <a:t>2023-2026 | </a:t>
            </a:r>
            <a:r>
              <a:rPr lang="en-US" altLang="en-US" sz="1200">
                <a:solidFill>
                  <a:schemeClr val="tx1">
                    <a:lumMod val="75000"/>
                    <a:lumOff val="25000"/>
                  </a:schemeClr>
                </a:solidFill>
                <a:latin typeface="Calibri Light"/>
                <a:cs typeface="Calibri Light"/>
                <a:hlinkClick r:id="rId15"/>
              </a:rPr>
              <a:t>https://food2030.eu/projects/cleverfood/</a:t>
            </a:r>
            <a:r>
              <a:rPr lang="en-US" altLang="en-US" sz="1200">
                <a:solidFill>
                  <a:schemeClr val="tx1">
                    <a:lumMod val="75000"/>
                    <a:lumOff val="25000"/>
                  </a:schemeClr>
                </a:solidFill>
                <a:latin typeface="Calibri Light"/>
                <a:cs typeface="Calibri Light"/>
              </a:rPr>
              <a:t> | </a:t>
            </a:r>
            <a:r>
              <a:rPr lang="it-IT" sz="1200">
                <a:solidFill>
                  <a:schemeClr val="tx1">
                    <a:lumMod val="75000"/>
                    <a:lumOff val="25000"/>
                  </a:schemeClr>
                </a:solidFill>
                <a:latin typeface="Calibri Light"/>
                <a:cs typeface="Calibri Light"/>
              </a:rPr>
              <a:t>HORIZON-CL6-2022-GOVERNANCE-01-01 </a:t>
            </a:r>
          </a:p>
        </p:txBody>
      </p:sp>
      <p:pic>
        <p:nvPicPr>
          <p:cNvPr id="6" name="Immagine 5" descr="Immagine che contiene testo, segnale, serviziodatavola&#10;&#10;Descrizione generata automaticamente">
            <a:extLst>
              <a:ext uri="{FF2B5EF4-FFF2-40B4-BE49-F238E27FC236}">
                <a16:creationId xmlns:a16="http://schemas.microsoft.com/office/drawing/2014/main" id="{80EB713D-2969-49FC-9740-BBB6E56B2984}"/>
              </a:ext>
            </a:extLst>
          </p:cNvPr>
          <p:cNvPicPr>
            <a:picLocks noChangeAspect="1"/>
          </p:cNvPicPr>
          <p:nvPr/>
        </p:nvPicPr>
        <p:blipFill>
          <a:blip r:embed="rId16"/>
          <a:stretch>
            <a:fillRect/>
          </a:stretch>
        </p:blipFill>
        <p:spPr>
          <a:xfrm>
            <a:off x="258418" y="1964783"/>
            <a:ext cx="1556702" cy="407093"/>
          </a:xfrm>
          <a:prstGeom prst="rect">
            <a:avLst/>
          </a:prstGeom>
        </p:spPr>
      </p:pic>
      <p:sp>
        <p:nvSpPr>
          <p:cNvPr id="5" name="TextBox 67">
            <a:extLst>
              <a:ext uri="{FF2B5EF4-FFF2-40B4-BE49-F238E27FC236}">
                <a16:creationId xmlns:a16="http://schemas.microsoft.com/office/drawing/2014/main" id="{19F41194-316F-2CE7-9C37-EDDB3D94B27D}"/>
              </a:ext>
            </a:extLst>
          </p:cNvPr>
          <p:cNvSpPr txBox="1"/>
          <p:nvPr/>
        </p:nvSpPr>
        <p:spPr>
          <a:xfrm>
            <a:off x="8025444" y="4107234"/>
            <a:ext cx="3793348" cy="1439997"/>
          </a:xfrm>
          <a:prstGeom prst="rect">
            <a:avLst/>
          </a:prstGeom>
          <a:noFill/>
        </p:spPr>
        <p:txBody>
          <a:bodyPr wrap="square" rtlCol="0" anchor="ctr">
            <a:noAutofit/>
          </a:bodyPr>
          <a:lstStyle/>
          <a:p>
            <a:pPr>
              <a:lnSpc>
                <a:spcPct val="120000"/>
              </a:lnSpc>
            </a:pPr>
            <a:r>
              <a:rPr lang="en-GB" b="1" err="1">
                <a:solidFill>
                  <a:schemeClr val="tx2"/>
                </a:solidFill>
                <a:latin typeface="Lucida Console" panose="020B0609040504020204" pitchFamily="49" charset="0"/>
              </a:rPr>
              <a:t>WalNUT</a:t>
            </a:r>
            <a:endParaRPr lang="en-GB" sz="1400" b="1">
              <a:latin typeface="Calibri" panose="020F0502020204030204" pitchFamily="34" charset="0"/>
              <a:cs typeface="Calibri" panose="020F0502020204030204" pitchFamily="34" charset="0"/>
            </a:endParaRPr>
          </a:p>
          <a:p>
            <a:r>
              <a:rPr lang="it-IT" sz="1400" b="1" err="1">
                <a:latin typeface="Calibri" panose="020F0502020204030204" pitchFamily="34" charset="0"/>
                <a:cs typeface="Calibri" panose="020F0502020204030204" pitchFamily="34" charset="0"/>
              </a:rPr>
              <a:t>Closing</a:t>
            </a:r>
            <a:r>
              <a:rPr lang="it-IT" sz="1400" b="1">
                <a:latin typeface="Calibri" panose="020F0502020204030204" pitchFamily="34" charset="0"/>
                <a:cs typeface="Calibri" panose="020F0502020204030204" pitchFamily="34" charset="0"/>
              </a:rPr>
              <a:t> </a:t>
            </a:r>
            <a:r>
              <a:rPr lang="it-IT" sz="1400" b="1" err="1">
                <a:latin typeface="Calibri" panose="020F0502020204030204" pitchFamily="34" charset="0"/>
                <a:cs typeface="Calibri" panose="020F0502020204030204" pitchFamily="34" charset="0"/>
              </a:rPr>
              <a:t>waste</a:t>
            </a:r>
            <a:r>
              <a:rPr lang="it-IT" sz="1400" b="1">
                <a:latin typeface="Calibri" panose="020F0502020204030204" pitchFamily="34" charset="0"/>
                <a:cs typeface="Calibri" panose="020F0502020204030204" pitchFamily="34" charset="0"/>
              </a:rPr>
              <a:t> water </a:t>
            </a:r>
            <a:r>
              <a:rPr lang="it-IT" sz="1400" b="1" err="1">
                <a:latin typeface="Calibri" panose="020F0502020204030204" pitchFamily="34" charset="0"/>
                <a:cs typeface="Calibri" panose="020F0502020204030204" pitchFamily="34" charset="0"/>
              </a:rPr>
              <a:t>cycles</a:t>
            </a:r>
            <a:r>
              <a:rPr lang="it-IT" sz="1400" b="1">
                <a:latin typeface="Calibri" panose="020F0502020204030204" pitchFamily="34" charset="0"/>
                <a:cs typeface="Calibri" panose="020F0502020204030204" pitchFamily="34" charset="0"/>
              </a:rPr>
              <a:t> for </a:t>
            </a:r>
            <a:r>
              <a:rPr lang="it-IT" sz="1400" b="1" err="1">
                <a:latin typeface="Calibri" panose="020F0502020204030204" pitchFamily="34" charset="0"/>
                <a:cs typeface="Calibri" panose="020F0502020204030204" pitchFamily="34" charset="0"/>
              </a:rPr>
              <a:t>nutrient</a:t>
            </a:r>
            <a:r>
              <a:rPr lang="it-IT" sz="1400" b="1">
                <a:latin typeface="Calibri" panose="020F0502020204030204" pitchFamily="34" charset="0"/>
                <a:cs typeface="Calibri" panose="020F0502020204030204" pitchFamily="34" charset="0"/>
              </a:rPr>
              <a:t> </a:t>
            </a:r>
            <a:r>
              <a:rPr lang="it-IT" sz="1400" b="1" err="1">
                <a:latin typeface="Calibri" panose="020F0502020204030204" pitchFamily="34" charset="0"/>
                <a:cs typeface="Calibri" panose="020F0502020204030204" pitchFamily="34" charset="0"/>
              </a:rPr>
              <a:t>recovery</a:t>
            </a:r>
            <a:r>
              <a:rPr lang="it-IT" sz="1400" b="1">
                <a:latin typeface="Calibri" panose="020F0502020204030204" pitchFamily="34" charset="0"/>
                <a:cs typeface="Calibri" panose="020F0502020204030204" pitchFamily="34" charset="0"/>
              </a:rPr>
              <a:t> </a:t>
            </a:r>
            <a:endParaRPr lang="en-GB" sz="1400" b="1">
              <a:latin typeface="Calibri" panose="020F0502020204030204" pitchFamily="34" charset="0"/>
              <a:cs typeface="Calibri" panose="020F0502020204030204" pitchFamily="34" charset="0"/>
            </a:endParaRPr>
          </a:p>
          <a:p>
            <a:pPr>
              <a:lnSpc>
                <a:spcPct val="120000"/>
              </a:lnSpc>
              <a:spcAft>
                <a:spcPts val="400"/>
              </a:spcAft>
            </a:pPr>
            <a:r>
              <a:rPr lang="en-US" altLang="en-US" sz="1200">
                <a:solidFill>
                  <a:schemeClr val="tx1">
                    <a:lumMod val="75000"/>
                    <a:lumOff val="25000"/>
                  </a:schemeClr>
                </a:solidFill>
                <a:latin typeface="Calibri Light"/>
                <a:cs typeface="Calibri Light"/>
              </a:rPr>
              <a:t>2021-2025  </a:t>
            </a:r>
            <a:r>
              <a:rPr lang="en-GB" altLang="en-US" sz="1200">
                <a:solidFill>
                  <a:schemeClr val="tx1">
                    <a:lumMod val="75000"/>
                    <a:lumOff val="25000"/>
                  </a:schemeClr>
                </a:solidFill>
                <a:latin typeface="Calibri Light"/>
                <a:cs typeface="Calibri Light"/>
              </a:rPr>
              <a:t>| </a:t>
            </a:r>
            <a:r>
              <a:rPr lang="en-GB" altLang="en-US" sz="1200" u="sng" err="1">
                <a:solidFill>
                  <a:srgbClr val="00EBFF"/>
                </a:solidFill>
                <a:latin typeface="Calibri Light"/>
                <a:cs typeface="Calibri Light"/>
              </a:rPr>
              <a:t>www.walnutproject.eu</a:t>
            </a:r>
            <a:r>
              <a:rPr lang="en-GB" altLang="en-US" sz="1200">
                <a:solidFill>
                  <a:srgbClr val="00EBFF"/>
                </a:solidFill>
                <a:latin typeface="Calibri Light"/>
                <a:cs typeface="Calibri Light"/>
              </a:rPr>
              <a:t> </a:t>
            </a:r>
            <a:r>
              <a:rPr lang="en-GB" altLang="en-US" sz="1200">
                <a:solidFill>
                  <a:schemeClr val="tx1">
                    <a:lumMod val="75000"/>
                    <a:lumOff val="25000"/>
                  </a:schemeClr>
                </a:solidFill>
                <a:latin typeface="Calibri Light"/>
                <a:cs typeface="Calibri Light"/>
              </a:rPr>
              <a:t>| </a:t>
            </a:r>
            <a:r>
              <a:rPr lang="it-IT" sz="1200">
                <a:solidFill>
                  <a:schemeClr val="tx1">
                    <a:lumMod val="75000"/>
                    <a:lumOff val="25000"/>
                  </a:schemeClr>
                </a:solidFill>
                <a:latin typeface="Calibri Light"/>
                <a:cs typeface="Calibri Light"/>
              </a:rPr>
              <a:t>H2020-RUR-2020-2</a:t>
            </a:r>
            <a:r>
              <a:rPr lang="it-IT"/>
              <a:t> </a:t>
            </a:r>
          </a:p>
        </p:txBody>
      </p:sp>
      <p:pic>
        <p:nvPicPr>
          <p:cNvPr id="8" name="Immagine 7">
            <a:extLst>
              <a:ext uri="{FF2B5EF4-FFF2-40B4-BE49-F238E27FC236}">
                <a16:creationId xmlns:a16="http://schemas.microsoft.com/office/drawing/2014/main" id="{0648EE9A-C4BC-1BE2-A012-F27E9B2249C9}"/>
              </a:ext>
            </a:extLst>
          </p:cNvPr>
          <p:cNvPicPr>
            <a:picLocks noChangeAspect="1"/>
          </p:cNvPicPr>
          <p:nvPr/>
        </p:nvPicPr>
        <p:blipFill>
          <a:blip r:embed="rId17"/>
          <a:stretch>
            <a:fillRect/>
          </a:stretch>
        </p:blipFill>
        <p:spPr>
          <a:xfrm>
            <a:off x="6163020" y="4229061"/>
            <a:ext cx="1706409" cy="1139012"/>
          </a:xfrm>
          <a:prstGeom prst="rect">
            <a:avLst/>
          </a:prstGeom>
        </p:spPr>
      </p:pic>
      <p:pic>
        <p:nvPicPr>
          <p:cNvPr id="7" name="Immagine 6" descr="Immagine che contiene schermata, Elementi grafici, cerchio, logo&#10;&#10;Descrizione generata automaticamente">
            <a:extLst>
              <a:ext uri="{FF2B5EF4-FFF2-40B4-BE49-F238E27FC236}">
                <a16:creationId xmlns:a16="http://schemas.microsoft.com/office/drawing/2014/main" id="{940356FE-8917-3D68-4A71-74DD73C06E16}"/>
              </a:ext>
            </a:extLst>
          </p:cNvPr>
          <p:cNvPicPr>
            <a:picLocks noChangeAspect="1"/>
          </p:cNvPicPr>
          <p:nvPr/>
        </p:nvPicPr>
        <p:blipFill>
          <a:blip r:embed="rId18"/>
          <a:stretch>
            <a:fillRect/>
          </a:stretch>
        </p:blipFill>
        <p:spPr>
          <a:xfrm>
            <a:off x="6324236" y="1886652"/>
            <a:ext cx="1383973" cy="548724"/>
          </a:xfrm>
          <a:prstGeom prst="rect">
            <a:avLst/>
          </a:prstGeom>
        </p:spPr>
      </p:pic>
    </p:spTree>
    <p:extLst>
      <p:ext uri="{BB962C8B-B14F-4D97-AF65-F5344CB8AC3E}">
        <p14:creationId xmlns:p14="http://schemas.microsoft.com/office/powerpoint/2010/main" val="240199860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B97AF90-0A2A-F14E-AE04-8BA9064538AC}"/>
              </a:ext>
            </a:extLst>
          </p:cNvPr>
          <p:cNvSpPr txBox="1"/>
          <p:nvPr/>
        </p:nvSpPr>
        <p:spPr>
          <a:xfrm>
            <a:off x="1906766" y="361278"/>
            <a:ext cx="4629665" cy="276999"/>
          </a:xfrm>
          <a:prstGeom prst="rect">
            <a:avLst/>
          </a:prstGeom>
          <a:noFill/>
        </p:spPr>
        <p:txBody>
          <a:bodyPr wrap="square" rtlCol="0">
            <a:spAutoFit/>
          </a:bodyPr>
          <a:lstStyle/>
          <a:p>
            <a:r>
              <a:rPr lang="en-GB" sz="1200">
                <a:latin typeface="Lucida Console" panose="020B0609040504020204" pitchFamily="49" charset="0"/>
              </a:rPr>
              <a:t>&gt;   REFERENCES</a:t>
            </a:r>
          </a:p>
        </p:txBody>
      </p:sp>
      <p:sp>
        <p:nvSpPr>
          <p:cNvPr id="66" name="Title 9">
            <a:extLst>
              <a:ext uri="{FF2B5EF4-FFF2-40B4-BE49-F238E27FC236}">
                <a16:creationId xmlns:a16="http://schemas.microsoft.com/office/drawing/2014/main" id="{F854F03C-D6DE-B040-B057-B4B4F51264A1}"/>
              </a:ext>
            </a:extLst>
          </p:cNvPr>
          <p:cNvSpPr>
            <a:spLocks noGrp="1"/>
          </p:cNvSpPr>
          <p:nvPr>
            <p:ph type="title"/>
          </p:nvPr>
        </p:nvSpPr>
        <p:spPr>
          <a:xfrm>
            <a:off x="419891" y="121516"/>
            <a:ext cx="11153146" cy="1260000"/>
          </a:xfrm>
        </p:spPr>
        <p:txBody>
          <a:bodyPr>
            <a:normAutofit/>
          </a:bodyPr>
          <a:lstStyle/>
          <a:p>
            <a:pPr>
              <a:lnSpc>
                <a:spcPct val="120000"/>
              </a:lnSpc>
            </a:pPr>
            <a:r>
              <a:rPr lang="en-GB"/>
              <a:t>Bioeconomy</a:t>
            </a:r>
          </a:p>
        </p:txBody>
      </p:sp>
      <p:sp>
        <p:nvSpPr>
          <p:cNvPr id="68" name="TextBox 67">
            <a:extLst>
              <a:ext uri="{FF2B5EF4-FFF2-40B4-BE49-F238E27FC236}">
                <a16:creationId xmlns:a16="http://schemas.microsoft.com/office/drawing/2014/main" id="{5076BF6C-39A6-9540-AE42-70DE5B8138D6}"/>
              </a:ext>
            </a:extLst>
          </p:cNvPr>
          <p:cNvSpPr txBox="1"/>
          <p:nvPr/>
        </p:nvSpPr>
        <p:spPr>
          <a:xfrm>
            <a:off x="2064877" y="1125052"/>
            <a:ext cx="4043294" cy="1439997"/>
          </a:xfrm>
          <a:prstGeom prst="rect">
            <a:avLst/>
          </a:prstGeom>
          <a:noFill/>
        </p:spPr>
        <p:txBody>
          <a:bodyPr wrap="square" rtlCol="0" anchor="ctr">
            <a:noAutofit/>
          </a:bodyPr>
          <a:lstStyle/>
          <a:p>
            <a:pPr>
              <a:lnSpc>
                <a:spcPct val="120000"/>
              </a:lnSpc>
            </a:pPr>
            <a:r>
              <a:rPr lang="en-GB" b="1" err="1">
                <a:solidFill>
                  <a:schemeClr val="tx2"/>
                </a:solidFill>
                <a:latin typeface="Lucida Console" panose="020B0609040504020204" pitchFamily="49" charset="0"/>
              </a:rPr>
              <a:t>Allthings.bioPRO</a:t>
            </a:r>
            <a:endParaRPr lang="en-GB" b="1">
              <a:solidFill>
                <a:schemeClr val="tx2"/>
              </a:solidFill>
              <a:latin typeface="Lucida Console" panose="020B0609040504020204" pitchFamily="49" charset="0"/>
            </a:endParaRPr>
          </a:p>
          <a:p>
            <a:pPr>
              <a:lnSpc>
                <a:spcPct val="120000"/>
              </a:lnSpc>
            </a:pPr>
            <a:r>
              <a:rPr lang="en-GB" sz="1400" b="1">
                <a:latin typeface="Calibri" panose="020F0502020204030204" pitchFamily="34" charset="0"/>
                <a:cs typeface="Calibri" panose="020F0502020204030204" pitchFamily="34" charset="0"/>
              </a:rPr>
              <a:t>Game changer for the bio-based economy</a:t>
            </a:r>
          </a:p>
          <a:p>
            <a:pPr>
              <a:spcBef>
                <a:spcPts val="0"/>
              </a:spcBef>
              <a:spcAft>
                <a:spcPts val="400"/>
              </a:spcAft>
              <a:buNone/>
            </a:pPr>
            <a:r>
              <a:rPr lang="en-US" altLang="en-US" sz="1200">
                <a:solidFill>
                  <a:schemeClr val="tx1">
                    <a:lumMod val="75000"/>
                    <a:lumOff val="25000"/>
                  </a:schemeClr>
                </a:solidFill>
                <a:latin typeface="Calibri Light"/>
                <a:cs typeface="Calibri Light"/>
              </a:rPr>
              <a:t>2020-2022 | </a:t>
            </a:r>
            <a:r>
              <a:rPr lang="en-US" altLang="en-US" sz="1200">
                <a:solidFill>
                  <a:schemeClr val="tx1">
                    <a:lumMod val="75000"/>
                    <a:lumOff val="25000"/>
                  </a:schemeClr>
                </a:solidFill>
                <a:latin typeface="Calibri Light"/>
                <a:cs typeface="Calibri Light"/>
                <a:hlinkClick r:id="rId2"/>
              </a:rPr>
              <a:t>www.allthingsbio.eu</a:t>
            </a:r>
            <a:r>
              <a:rPr lang="en-US" altLang="en-US" sz="1200">
                <a:solidFill>
                  <a:schemeClr val="tx1">
                    <a:lumMod val="75000"/>
                    <a:lumOff val="25000"/>
                  </a:schemeClr>
                </a:solidFill>
                <a:latin typeface="Calibri Light"/>
                <a:cs typeface="Calibri Light"/>
              </a:rPr>
              <a:t> | H2020-BBI-JTI-2019</a:t>
            </a:r>
          </a:p>
        </p:txBody>
      </p:sp>
      <p:pic>
        <p:nvPicPr>
          <p:cNvPr id="25" name="Immagine 24" descr="Immagine che contiene disegnando&#10;&#10;Descrizione generata automaticamente">
            <a:extLst>
              <a:ext uri="{FF2B5EF4-FFF2-40B4-BE49-F238E27FC236}">
                <a16:creationId xmlns:a16="http://schemas.microsoft.com/office/drawing/2014/main" id="{AFFE08C1-1435-3548-B466-F6EA0B7BF7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797" y="1699250"/>
            <a:ext cx="1824317" cy="243242"/>
          </a:xfrm>
          <a:prstGeom prst="rect">
            <a:avLst/>
          </a:prstGeom>
        </p:spPr>
      </p:pic>
      <p:sp>
        <p:nvSpPr>
          <p:cNvPr id="26" name="Oval 18">
            <a:extLst>
              <a:ext uri="{FF2B5EF4-FFF2-40B4-BE49-F238E27FC236}">
                <a16:creationId xmlns:a16="http://schemas.microsoft.com/office/drawing/2014/main" id="{A43AACC7-4727-D740-8E75-1C20BC52D60C}"/>
              </a:ext>
            </a:extLst>
          </p:cNvPr>
          <p:cNvSpPr/>
          <p:nvPr/>
        </p:nvSpPr>
        <p:spPr>
          <a:xfrm>
            <a:off x="10708584" y="-458813"/>
            <a:ext cx="1934833" cy="193483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7" name="Graphic 29" descr="Open hand with plant">
            <a:extLst>
              <a:ext uri="{FF2B5EF4-FFF2-40B4-BE49-F238E27FC236}">
                <a16:creationId xmlns:a16="http://schemas.microsoft.com/office/drawing/2014/main" id="{8C7430FC-DE8C-974C-A322-4BCA3274E22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989951" y="134096"/>
            <a:ext cx="868571" cy="868571"/>
          </a:xfrm>
          <a:prstGeom prst="rect">
            <a:avLst/>
          </a:prstGeom>
        </p:spPr>
      </p:pic>
      <p:sp>
        <p:nvSpPr>
          <p:cNvPr id="19" name="TextBox 35">
            <a:extLst>
              <a:ext uri="{FF2B5EF4-FFF2-40B4-BE49-F238E27FC236}">
                <a16:creationId xmlns:a16="http://schemas.microsoft.com/office/drawing/2014/main" id="{13717642-9BC2-81D9-E2E2-F39DA200E4ED}"/>
              </a:ext>
            </a:extLst>
          </p:cNvPr>
          <p:cNvSpPr txBox="1"/>
          <p:nvPr/>
        </p:nvSpPr>
        <p:spPr>
          <a:xfrm>
            <a:off x="8005008" y="1109082"/>
            <a:ext cx="3958389" cy="1439997"/>
          </a:xfrm>
          <a:prstGeom prst="rect">
            <a:avLst/>
          </a:prstGeom>
          <a:noFill/>
        </p:spPr>
        <p:txBody>
          <a:bodyPr wrap="square" rtlCol="0" anchor="ctr">
            <a:noAutofit/>
          </a:bodyPr>
          <a:lstStyle/>
          <a:p>
            <a:pPr>
              <a:lnSpc>
                <a:spcPct val="120000"/>
              </a:lnSpc>
            </a:pPr>
            <a:r>
              <a:rPr lang="en-GB" b="1" err="1">
                <a:solidFill>
                  <a:schemeClr val="tx2"/>
                </a:solidFill>
                <a:latin typeface="Lucida Console" panose="020B0609040504020204" pitchFamily="49" charset="0"/>
              </a:rPr>
              <a:t>BioMonitor</a:t>
            </a:r>
            <a:endParaRPr lang="en-GB" b="1">
              <a:solidFill>
                <a:schemeClr val="tx2"/>
              </a:solidFill>
              <a:latin typeface="Lucida Console" panose="020B0609040504020204" pitchFamily="49" charset="0"/>
            </a:endParaRPr>
          </a:p>
          <a:p>
            <a:pPr>
              <a:lnSpc>
                <a:spcPct val="120000"/>
              </a:lnSpc>
            </a:pPr>
            <a:r>
              <a:rPr lang="en-GB" sz="1400" b="1">
                <a:latin typeface="Calibri" panose="020F0502020204030204" pitchFamily="34" charset="0"/>
                <a:cs typeface="Calibri" panose="020F0502020204030204" pitchFamily="34" charset="0"/>
              </a:rPr>
              <a:t>Monitoring the </a:t>
            </a:r>
            <a:r>
              <a:rPr lang="en-GB" sz="1400" b="1" err="1">
                <a:latin typeface="Calibri" panose="020F0502020204030204" pitchFamily="34" charset="0"/>
                <a:cs typeface="Calibri" panose="020F0502020204030204" pitchFamily="34" charset="0"/>
              </a:rPr>
              <a:t>Bioeconomy</a:t>
            </a:r>
            <a:endParaRPr lang="en-GB" sz="1400" b="1">
              <a:latin typeface="Calibri" panose="020F0502020204030204" pitchFamily="34" charset="0"/>
              <a:cs typeface="Calibri" panose="020F0502020204030204" pitchFamily="34" charset="0"/>
            </a:endParaRPr>
          </a:p>
          <a:p>
            <a:pPr>
              <a:lnSpc>
                <a:spcPct val="120000"/>
              </a:lnSpc>
              <a:spcBef>
                <a:spcPts val="0"/>
              </a:spcBef>
              <a:spcAft>
                <a:spcPts val="400"/>
              </a:spcAft>
              <a:buNone/>
            </a:pPr>
            <a:r>
              <a:rPr lang="en-US" altLang="en-US" sz="1200">
                <a:solidFill>
                  <a:schemeClr val="tx1">
                    <a:lumMod val="75000"/>
                    <a:lumOff val="25000"/>
                  </a:schemeClr>
                </a:solidFill>
                <a:latin typeface="Calibri Light"/>
                <a:cs typeface="Calibri Light"/>
              </a:rPr>
              <a:t>2018-2022 | </a:t>
            </a:r>
            <a:r>
              <a:rPr lang="en-US" altLang="en-US" sz="1200">
                <a:solidFill>
                  <a:schemeClr val="tx1">
                    <a:lumMod val="75000"/>
                    <a:lumOff val="25000"/>
                  </a:schemeClr>
                </a:solidFill>
                <a:latin typeface="Calibri Light"/>
                <a:cs typeface="Calibri Light"/>
                <a:hlinkClick r:id="rId6"/>
              </a:rPr>
              <a:t>www.biomonitor.eu</a:t>
            </a:r>
            <a:r>
              <a:rPr lang="en-US" altLang="en-US" sz="1200">
                <a:solidFill>
                  <a:schemeClr val="tx1">
                    <a:lumMod val="75000"/>
                    <a:lumOff val="25000"/>
                  </a:schemeClr>
                </a:solidFill>
                <a:latin typeface="Calibri Light"/>
                <a:cs typeface="Calibri Light"/>
              </a:rPr>
              <a:t> | H2020-BB-2017-2</a:t>
            </a:r>
          </a:p>
        </p:txBody>
      </p:sp>
      <p:pic>
        <p:nvPicPr>
          <p:cNvPr id="21" name="Immagine 15" descr="Biomonitor.jpg">
            <a:extLst>
              <a:ext uri="{FF2B5EF4-FFF2-40B4-BE49-F238E27FC236}">
                <a16:creationId xmlns:a16="http://schemas.microsoft.com/office/drawing/2014/main" id="{8168CE01-FF76-2497-ADEC-514C07C6517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10" t="20018" b="25851"/>
          <a:stretch/>
        </p:blipFill>
        <p:spPr>
          <a:xfrm>
            <a:off x="6195537" y="1346649"/>
            <a:ext cx="1719011" cy="936228"/>
          </a:xfrm>
          <a:prstGeom prst="rect">
            <a:avLst/>
          </a:prstGeom>
        </p:spPr>
      </p:pic>
      <p:sp>
        <p:nvSpPr>
          <p:cNvPr id="22" name="TextBox 56">
            <a:extLst>
              <a:ext uri="{FF2B5EF4-FFF2-40B4-BE49-F238E27FC236}">
                <a16:creationId xmlns:a16="http://schemas.microsoft.com/office/drawing/2014/main" id="{37A67788-F05F-37A8-3E73-E16F3D57E8CF}"/>
              </a:ext>
            </a:extLst>
          </p:cNvPr>
          <p:cNvSpPr txBox="1"/>
          <p:nvPr/>
        </p:nvSpPr>
        <p:spPr>
          <a:xfrm>
            <a:off x="2050589" y="2275871"/>
            <a:ext cx="3958389" cy="1439997"/>
          </a:xfrm>
          <a:prstGeom prst="rect">
            <a:avLst/>
          </a:prstGeom>
          <a:noFill/>
        </p:spPr>
        <p:txBody>
          <a:bodyPr wrap="square" rtlCol="0" anchor="ctr">
            <a:noAutofit/>
          </a:bodyPr>
          <a:lstStyle/>
          <a:p>
            <a:pPr>
              <a:lnSpc>
                <a:spcPct val="120000"/>
              </a:lnSpc>
            </a:pPr>
            <a:r>
              <a:rPr lang="en-GB" b="1" err="1">
                <a:solidFill>
                  <a:schemeClr val="tx2"/>
                </a:solidFill>
                <a:latin typeface="Lucida Console" panose="020B0609040504020204" pitchFamily="49" charset="0"/>
              </a:rPr>
              <a:t>BioCannDo</a:t>
            </a:r>
            <a:endParaRPr lang="en-GB" b="1">
              <a:solidFill>
                <a:schemeClr val="tx2"/>
              </a:solidFill>
              <a:latin typeface="Lucida Console" panose="020B0609040504020204" pitchFamily="49" charset="0"/>
            </a:endParaRPr>
          </a:p>
          <a:p>
            <a:pPr>
              <a:lnSpc>
                <a:spcPct val="120000"/>
              </a:lnSpc>
            </a:pPr>
            <a:r>
              <a:rPr lang="en-GB" sz="1400" b="1" err="1">
                <a:latin typeface="Calibri" panose="020F0502020204030204" pitchFamily="34" charset="0"/>
                <a:cs typeface="Calibri" panose="020F0502020204030204" pitchFamily="34" charset="0"/>
              </a:rPr>
              <a:t>Bioeconomy</a:t>
            </a:r>
            <a:r>
              <a:rPr lang="en-GB" sz="1400" b="1">
                <a:latin typeface="Calibri" panose="020F0502020204030204" pitchFamily="34" charset="0"/>
                <a:cs typeface="Calibri" panose="020F0502020204030204" pitchFamily="34" charset="0"/>
              </a:rPr>
              <a:t> Awareness and Discourse</a:t>
            </a:r>
          </a:p>
          <a:p>
            <a:pPr>
              <a:lnSpc>
                <a:spcPct val="120000"/>
              </a:lnSpc>
              <a:spcAft>
                <a:spcPts val="400"/>
              </a:spcAft>
            </a:pPr>
            <a:r>
              <a:rPr lang="en-US" altLang="en-US" sz="1200">
                <a:solidFill>
                  <a:schemeClr val="tx1">
                    <a:lumMod val="75000"/>
                    <a:lumOff val="25000"/>
                  </a:schemeClr>
                </a:solidFill>
                <a:latin typeface="Calibri Light"/>
                <a:cs typeface="Calibri Light"/>
              </a:rPr>
              <a:t>2016-2019 | </a:t>
            </a:r>
            <a:r>
              <a:rPr lang="en-US" altLang="en-US" sz="1200">
                <a:solidFill>
                  <a:schemeClr val="tx1">
                    <a:lumMod val="75000"/>
                    <a:lumOff val="25000"/>
                  </a:schemeClr>
                </a:solidFill>
                <a:latin typeface="Calibri Light"/>
                <a:cs typeface="Calibri Light"/>
                <a:hlinkClick r:id="rId2"/>
              </a:rPr>
              <a:t>www.allthingsbio.eu</a:t>
            </a:r>
            <a:r>
              <a:rPr lang="en-US" altLang="en-US" sz="1200">
                <a:solidFill>
                  <a:schemeClr val="tx1">
                    <a:lumMod val="75000"/>
                    <a:lumOff val="25000"/>
                  </a:schemeClr>
                </a:solidFill>
                <a:latin typeface="Calibri Light"/>
                <a:cs typeface="Calibri Light"/>
              </a:rPr>
              <a:t> | H2020-BBI.S2-2015</a:t>
            </a:r>
          </a:p>
        </p:txBody>
      </p:sp>
      <p:pic>
        <p:nvPicPr>
          <p:cNvPr id="24" name="Picture 4">
            <a:extLst>
              <a:ext uri="{FF2B5EF4-FFF2-40B4-BE49-F238E27FC236}">
                <a16:creationId xmlns:a16="http://schemas.microsoft.com/office/drawing/2014/main" id="{1C6D29D0-1C45-9751-19DB-6E8BF1B2A8C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1508" y="2797797"/>
            <a:ext cx="1485548" cy="396146"/>
          </a:xfrm>
          <a:prstGeom prst="rect">
            <a:avLst/>
          </a:prstGeom>
        </p:spPr>
      </p:pic>
      <p:sp>
        <p:nvSpPr>
          <p:cNvPr id="18" name="TextBox 21">
            <a:extLst>
              <a:ext uri="{FF2B5EF4-FFF2-40B4-BE49-F238E27FC236}">
                <a16:creationId xmlns:a16="http://schemas.microsoft.com/office/drawing/2014/main" id="{00358FCD-4C39-5206-63F8-D81D599FA9F1}"/>
              </a:ext>
            </a:extLst>
          </p:cNvPr>
          <p:cNvSpPr txBox="1"/>
          <p:nvPr/>
        </p:nvSpPr>
        <p:spPr>
          <a:xfrm>
            <a:off x="8014564" y="2304448"/>
            <a:ext cx="3958389" cy="1439997"/>
          </a:xfrm>
          <a:prstGeom prst="rect">
            <a:avLst/>
          </a:prstGeom>
          <a:noFill/>
        </p:spPr>
        <p:txBody>
          <a:bodyPr wrap="square" rtlCol="0" anchor="ctr">
            <a:noAutofit/>
          </a:bodyPr>
          <a:lstStyle/>
          <a:p>
            <a:pPr>
              <a:lnSpc>
                <a:spcPct val="120000"/>
              </a:lnSpc>
            </a:pPr>
            <a:r>
              <a:rPr lang="en-GB" b="1">
                <a:solidFill>
                  <a:schemeClr val="tx2"/>
                </a:solidFill>
                <a:latin typeface="Lucida Console" panose="020B0609040504020204" pitchFamily="49" charset="0"/>
              </a:rPr>
              <a:t>ISO-BIO</a:t>
            </a:r>
          </a:p>
          <a:p>
            <a:pPr>
              <a:lnSpc>
                <a:spcPct val="120000"/>
              </a:lnSpc>
            </a:pPr>
            <a:r>
              <a:rPr lang="en-GB" sz="1400" b="1">
                <a:latin typeface="Calibri" panose="020F0502020204030204" pitchFamily="34" charset="0"/>
                <a:cs typeface="Calibri" panose="020F0502020204030204" pitchFamily="34" charset="0"/>
              </a:rPr>
              <a:t>Development and Demonstration of Highly Insulating, Construction Materials from Bio-derived Aggregates</a:t>
            </a:r>
          </a:p>
          <a:p>
            <a:pPr>
              <a:lnSpc>
                <a:spcPct val="120000"/>
              </a:lnSpc>
              <a:spcBef>
                <a:spcPts val="0"/>
              </a:spcBef>
              <a:spcAft>
                <a:spcPts val="400"/>
              </a:spcAft>
              <a:buNone/>
            </a:pPr>
            <a:r>
              <a:rPr lang="en-US" altLang="en-US" sz="1200">
                <a:solidFill>
                  <a:schemeClr val="tx1">
                    <a:lumMod val="75000"/>
                    <a:lumOff val="25000"/>
                  </a:schemeClr>
                </a:solidFill>
                <a:latin typeface="Calibri Light"/>
                <a:cs typeface="Calibri Light"/>
              </a:rPr>
              <a:t>2015-2019 | </a:t>
            </a:r>
            <a:r>
              <a:rPr lang="en-US" altLang="en-US" sz="1200">
                <a:solidFill>
                  <a:schemeClr val="tx1">
                    <a:lumMod val="75000"/>
                    <a:lumOff val="25000"/>
                  </a:schemeClr>
                </a:solidFill>
                <a:latin typeface="Calibri Light"/>
                <a:cs typeface="Calibri Light"/>
                <a:hlinkClick r:id="rId9"/>
              </a:rPr>
              <a:t>www.isobioproject.com</a:t>
            </a:r>
            <a:r>
              <a:rPr lang="en-US" altLang="en-US" sz="1200">
                <a:solidFill>
                  <a:schemeClr val="tx1">
                    <a:lumMod val="75000"/>
                    <a:lumOff val="25000"/>
                  </a:schemeClr>
                </a:solidFill>
                <a:latin typeface="Calibri Light"/>
                <a:cs typeface="Calibri Light"/>
              </a:rPr>
              <a:t> | H2020-EeB-01-2014 </a:t>
            </a:r>
          </a:p>
        </p:txBody>
      </p:sp>
      <p:pic>
        <p:nvPicPr>
          <p:cNvPr id="20" name="Immagine 25">
            <a:extLst>
              <a:ext uri="{FF2B5EF4-FFF2-40B4-BE49-F238E27FC236}">
                <a16:creationId xmlns:a16="http://schemas.microsoft.com/office/drawing/2014/main" id="{F691DF4B-0E32-1531-76E0-529F20D773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62062" y="2247296"/>
            <a:ext cx="1462899" cy="1462899"/>
          </a:xfrm>
          <a:prstGeom prst="rect">
            <a:avLst/>
          </a:prstGeom>
        </p:spPr>
      </p:pic>
      <p:sp>
        <p:nvSpPr>
          <p:cNvPr id="23" name="TextBox 26">
            <a:extLst>
              <a:ext uri="{FF2B5EF4-FFF2-40B4-BE49-F238E27FC236}">
                <a16:creationId xmlns:a16="http://schemas.microsoft.com/office/drawing/2014/main" id="{9E364FCA-0251-992D-EABD-11031BEE6EF1}"/>
              </a:ext>
            </a:extLst>
          </p:cNvPr>
          <p:cNvSpPr txBox="1"/>
          <p:nvPr/>
        </p:nvSpPr>
        <p:spPr>
          <a:xfrm>
            <a:off x="1994693" y="3480942"/>
            <a:ext cx="3958389" cy="1439997"/>
          </a:xfrm>
          <a:prstGeom prst="rect">
            <a:avLst/>
          </a:prstGeom>
          <a:noFill/>
        </p:spPr>
        <p:txBody>
          <a:bodyPr wrap="square" rtlCol="0" anchor="ctr">
            <a:noAutofit/>
          </a:bodyPr>
          <a:lstStyle/>
          <a:p>
            <a:pPr>
              <a:lnSpc>
                <a:spcPct val="120000"/>
              </a:lnSpc>
            </a:pPr>
            <a:r>
              <a:rPr lang="en-GB" b="1" err="1">
                <a:solidFill>
                  <a:schemeClr val="tx2"/>
                </a:solidFill>
                <a:latin typeface="Lucida Console" panose="020B0609040504020204" pitchFamily="49" charset="0"/>
              </a:rPr>
              <a:t>ProBio</a:t>
            </a:r>
            <a:endParaRPr lang="en-GB" b="1">
              <a:solidFill>
                <a:schemeClr val="tx2"/>
              </a:solidFill>
              <a:latin typeface="Lucida Console" panose="020B0609040504020204" pitchFamily="49" charset="0"/>
            </a:endParaRPr>
          </a:p>
          <a:p>
            <a:pPr>
              <a:lnSpc>
                <a:spcPct val="120000"/>
              </a:lnSpc>
            </a:pPr>
            <a:r>
              <a:rPr lang="en-GB" sz="1400" b="1">
                <a:latin typeface="Calibri" panose="020F0502020204030204" pitchFamily="34" charset="0"/>
                <a:cs typeface="Calibri" panose="020F0502020204030204" pitchFamily="34" charset="0"/>
              </a:rPr>
              <a:t>Professional support to the uptake of bioeconomy RD results towards market, research and policy </a:t>
            </a:r>
            <a:r>
              <a:rPr lang="en-US" altLang="en-US" sz="1200">
                <a:solidFill>
                  <a:schemeClr val="tx1">
                    <a:lumMod val="75000"/>
                    <a:lumOff val="25000"/>
                  </a:schemeClr>
                </a:solidFill>
                <a:latin typeface="Calibri Light"/>
                <a:cs typeface="Calibri Light"/>
              </a:rPr>
              <a:t>2015-2017 | </a:t>
            </a:r>
            <a:r>
              <a:rPr lang="en-US" altLang="en-US" sz="1200">
                <a:solidFill>
                  <a:schemeClr val="tx1">
                    <a:lumMod val="75000"/>
                    <a:lumOff val="25000"/>
                  </a:schemeClr>
                </a:solidFill>
                <a:latin typeface="Calibri Light"/>
                <a:cs typeface="Calibri Light"/>
                <a:hlinkClick r:id="rId11"/>
              </a:rPr>
              <a:t>www.probio-project.eu</a:t>
            </a:r>
            <a:r>
              <a:rPr lang="en-US" altLang="en-US" sz="1200">
                <a:solidFill>
                  <a:schemeClr val="tx1">
                    <a:lumMod val="75000"/>
                    <a:lumOff val="25000"/>
                  </a:schemeClr>
                </a:solidFill>
                <a:latin typeface="Calibri Light"/>
                <a:cs typeface="Calibri Light"/>
              </a:rPr>
              <a:t> | H2020-ISIB-2014-1</a:t>
            </a:r>
          </a:p>
        </p:txBody>
      </p:sp>
      <p:pic>
        <p:nvPicPr>
          <p:cNvPr id="30" name="Immagine 12" descr="Probio_PF.png">
            <a:extLst>
              <a:ext uri="{FF2B5EF4-FFF2-40B4-BE49-F238E27FC236}">
                <a16:creationId xmlns:a16="http://schemas.microsoft.com/office/drawing/2014/main" id="{C594FB13-BDDD-1ACD-877B-8598401B7591}"/>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343053" y="3480942"/>
            <a:ext cx="1170516" cy="1170516"/>
          </a:xfrm>
          <a:prstGeom prst="rect">
            <a:avLst/>
          </a:prstGeom>
        </p:spPr>
      </p:pic>
      <p:sp>
        <p:nvSpPr>
          <p:cNvPr id="31" name="TextBox 22">
            <a:extLst>
              <a:ext uri="{FF2B5EF4-FFF2-40B4-BE49-F238E27FC236}">
                <a16:creationId xmlns:a16="http://schemas.microsoft.com/office/drawing/2014/main" id="{5C3E5A7D-937B-27A2-80AC-14EDAB0B3537}"/>
              </a:ext>
            </a:extLst>
          </p:cNvPr>
          <p:cNvSpPr txBox="1"/>
          <p:nvPr/>
        </p:nvSpPr>
        <p:spPr>
          <a:xfrm>
            <a:off x="8019336" y="3663338"/>
            <a:ext cx="3958390" cy="1439997"/>
          </a:xfrm>
          <a:prstGeom prst="rect">
            <a:avLst/>
          </a:prstGeom>
          <a:noFill/>
        </p:spPr>
        <p:txBody>
          <a:bodyPr wrap="square" rtlCol="0" anchor="ctr">
            <a:noAutofit/>
          </a:bodyPr>
          <a:lstStyle/>
          <a:p>
            <a:pPr>
              <a:lnSpc>
                <a:spcPct val="120000"/>
              </a:lnSpc>
            </a:pPr>
            <a:r>
              <a:rPr lang="en-GB" b="1" err="1">
                <a:solidFill>
                  <a:schemeClr val="tx2"/>
                </a:solidFill>
                <a:latin typeface="Lucida Console" panose="020B0609040504020204" pitchFamily="49" charset="0"/>
              </a:rPr>
              <a:t>greenXpo</a:t>
            </a:r>
            <a:endParaRPr lang="en-GB" b="1">
              <a:solidFill>
                <a:schemeClr val="tx2"/>
              </a:solidFill>
              <a:latin typeface="Lucida Console" panose="020B0609040504020204" pitchFamily="49" charset="0"/>
            </a:endParaRPr>
          </a:p>
          <a:p>
            <a:pPr>
              <a:lnSpc>
                <a:spcPct val="120000"/>
              </a:lnSpc>
            </a:pPr>
            <a:r>
              <a:rPr lang="it-IT" sz="1400" b="1" err="1">
                <a:latin typeface="Calibri" panose="020F0502020204030204" pitchFamily="34" charset="0"/>
                <a:cs typeface="Calibri" panose="020F0502020204030204" pitchFamily="34" charset="0"/>
              </a:rPr>
              <a:t>Maintaining</a:t>
            </a:r>
            <a:r>
              <a:rPr lang="it-IT" sz="1400" b="1">
                <a:latin typeface="Calibri" panose="020F0502020204030204" pitchFamily="34" charset="0"/>
                <a:cs typeface="Calibri" panose="020F0502020204030204" pitchFamily="34" charset="0"/>
              </a:rPr>
              <a:t> </a:t>
            </a:r>
            <a:r>
              <a:rPr lang="it-IT" sz="1400" b="1" err="1">
                <a:latin typeface="Calibri" panose="020F0502020204030204" pitchFamily="34" charset="0"/>
                <a:cs typeface="Calibri" panose="020F0502020204030204" pitchFamily="34" charset="0"/>
              </a:rPr>
              <a:t>all</a:t>
            </a:r>
            <a:r>
              <a:rPr lang="it-IT" sz="1400" b="1">
                <a:latin typeface="Calibri" panose="020F0502020204030204" pitchFamily="34" charset="0"/>
                <a:cs typeface="Calibri" panose="020F0502020204030204" pitchFamily="34" charset="0"/>
              </a:rPr>
              <a:t> Green and </a:t>
            </a:r>
            <a:r>
              <a:rPr lang="it-IT" sz="1400" b="1" err="1">
                <a:latin typeface="Calibri" panose="020F0502020204030204" pitchFamily="34" charset="0"/>
                <a:cs typeface="Calibri" panose="020F0502020204030204" pitchFamily="34" charset="0"/>
              </a:rPr>
              <a:t>Ecoinnovation</a:t>
            </a:r>
            <a:r>
              <a:rPr lang="it-IT" sz="1400" b="1">
                <a:latin typeface="Calibri" panose="020F0502020204030204" pitchFamily="34" charset="0"/>
                <a:cs typeface="Calibri" panose="020F0502020204030204" pitchFamily="34" charset="0"/>
              </a:rPr>
              <a:t> </a:t>
            </a:r>
            <a:r>
              <a:rPr lang="it-IT" sz="1400" b="1" err="1">
                <a:latin typeface="Calibri" panose="020F0502020204030204" pitchFamily="34" charset="0"/>
                <a:cs typeface="Calibri" panose="020F0502020204030204" pitchFamily="34" charset="0"/>
              </a:rPr>
              <a:t>Results</a:t>
            </a:r>
            <a:r>
              <a:rPr lang="it-IT" sz="1400" b="1">
                <a:latin typeface="Calibri" panose="020F0502020204030204" pitchFamily="34" charset="0"/>
                <a:cs typeface="Calibri" panose="020F0502020204030204" pitchFamily="34" charset="0"/>
              </a:rPr>
              <a:t> </a:t>
            </a:r>
          </a:p>
          <a:p>
            <a:pPr>
              <a:lnSpc>
                <a:spcPct val="120000"/>
              </a:lnSpc>
            </a:pPr>
            <a:r>
              <a:rPr lang="it-IT" sz="1400" b="1">
                <a:latin typeface="Calibri" panose="020F0502020204030204" pitchFamily="34" charset="0"/>
                <a:cs typeface="Calibri" panose="020F0502020204030204" pitchFamily="34" charset="0"/>
              </a:rPr>
              <a:t>in a Living Portal</a:t>
            </a:r>
          </a:p>
          <a:p>
            <a:pPr>
              <a:lnSpc>
                <a:spcPct val="120000"/>
              </a:lnSpc>
              <a:spcBef>
                <a:spcPts val="0"/>
              </a:spcBef>
              <a:spcAft>
                <a:spcPts val="400"/>
              </a:spcAft>
              <a:buNone/>
            </a:pPr>
            <a:r>
              <a:rPr lang="en-US" altLang="en-US" sz="1200">
                <a:solidFill>
                  <a:schemeClr val="tx1">
                    <a:lumMod val="75000"/>
                    <a:lumOff val="25000"/>
                  </a:schemeClr>
                </a:solidFill>
                <a:latin typeface="Calibri Light"/>
                <a:cs typeface="Calibri Light"/>
              </a:rPr>
              <a:t>2013-2015  | </a:t>
            </a:r>
            <a:r>
              <a:rPr lang="en-US" altLang="en-US" sz="1200">
                <a:solidFill>
                  <a:schemeClr val="tx1">
                    <a:lumMod val="75000"/>
                    <a:lumOff val="25000"/>
                  </a:schemeClr>
                </a:solidFill>
                <a:latin typeface="Calibri Light"/>
                <a:cs typeface="Calibri Light"/>
                <a:hlinkClick r:id="rId13"/>
              </a:rPr>
              <a:t>www.innovationseeds.eu</a:t>
            </a:r>
            <a:r>
              <a:rPr lang="en-US" altLang="en-US" sz="1200">
                <a:solidFill>
                  <a:schemeClr val="tx1">
                    <a:lumMod val="75000"/>
                    <a:lumOff val="25000"/>
                  </a:schemeClr>
                </a:solidFill>
                <a:latin typeface="Calibri Light"/>
                <a:cs typeface="Calibri Light"/>
              </a:rPr>
              <a:t> | FP7-ENV.2013 </a:t>
            </a:r>
          </a:p>
        </p:txBody>
      </p:sp>
      <p:pic>
        <p:nvPicPr>
          <p:cNvPr id="32" name="Immagine 14">
            <a:extLst>
              <a:ext uri="{FF2B5EF4-FFF2-40B4-BE49-F238E27FC236}">
                <a16:creationId xmlns:a16="http://schemas.microsoft.com/office/drawing/2014/main" id="{5E41A9BC-C67C-008E-0DF5-AC4F60228F0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423025" y="3317005"/>
            <a:ext cx="1476181" cy="1613431"/>
          </a:xfrm>
          <a:prstGeom prst="rect">
            <a:avLst/>
          </a:prstGeom>
        </p:spPr>
      </p:pic>
      <p:sp>
        <p:nvSpPr>
          <p:cNvPr id="33" name="TextBox 22">
            <a:extLst>
              <a:ext uri="{FF2B5EF4-FFF2-40B4-BE49-F238E27FC236}">
                <a16:creationId xmlns:a16="http://schemas.microsoft.com/office/drawing/2014/main" id="{752327F1-3D18-2663-8967-F8E326FD12D5}"/>
              </a:ext>
            </a:extLst>
          </p:cNvPr>
          <p:cNvSpPr txBox="1"/>
          <p:nvPr/>
        </p:nvSpPr>
        <p:spPr>
          <a:xfrm>
            <a:off x="2004128" y="4989171"/>
            <a:ext cx="3958389" cy="1613431"/>
          </a:xfrm>
          <a:prstGeom prst="rect">
            <a:avLst/>
          </a:prstGeom>
          <a:noFill/>
        </p:spPr>
        <p:txBody>
          <a:bodyPr wrap="square" rtlCol="0" anchor="ctr">
            <a:noAutofit/>
          </a:bodyPr>
          <a:lstStyle/>
          <a:p>
            <a:pPr>
              <a:lnSpc>
                <a:spcPct val="120000"/>
              </a:lnSpc>
            </a:pPr>
            <a:r>
              <a:rPr lang="en-GB" b="1">
                <a:solidFill>
                  <a:schemeClr val="tx2"/>
                </a:solidFill>
                <a:latin typeface="Lucida Console" panose="020B0609040504020204" pitchFamily="49" charset="0"/>
              </a:rPr>
              <a:t>ECO-PRO</a:t>
            </a:r>
          </a:p>
          <a:p>
            <a:pPr>
              <a:lnSpc>
                <a:spcPct val="120000"/>
              </a:lnSpc>
            </a:pPr>
            <a:r>
              <a:rPr lang="it-IT" sz="1400" b="1">
                <a:latin typeface="Calibri" panose="020F0502020204030204" pitchFamily="34" charset="0"/>
                <a:cs typeface="Calibri" panose="020F0502020204030204" pitchFamily="34" charset="0"/>
              </a:rPr>
              <a:t>Professional promotion of eco-innovative </a:t>
            </a:r>
            <a:r>
              <a:rPr lang="it-IT" sz="1400" b="1" err="1">
                <a:latin typeface="Calibri" panose="020F0502020204030204" pitchFamily="34" charset="0"/>
                <a:cs typeface="Calibri" panose="020F0502020204030204" pitchFamily="34" charset="0"/>
              </a:rPr>
              <a:t>research</a:t>
            </a:r>
            <a:r>
              <a:rPr lang="it-IT" sz="1400" b="1">
                <a:latin typeface="Calibri" panose="020F0502020204030204" pitchFamily="34" charset="0"/>
                <a:cs typeface="Calibri" panose="020F0502020204030204" pitchFamily="34" charset="0"/>
              </a:rPr>
              <a:t> </a:t>
            </a:r>
            <a:r>
              <a:rPr lang="it-IT" sz="1400" b="1" err="1">
                <a:latin typeface="Calibri" panose="020F0502020204030204" pitchFamily="34" charset="0"/>
                <a:cs typeface="Calibri" panose="020F0502020204030204" pitchFamily="34" charset="0"/>
              </a:rPr>
              <a:t>results</a:t>
            </a:r>
            <a:r>
              <a:rPr lang="it-IT" sz="1400" b="1">
                <a:latin typeface="Calibri" panose="020F0502020204030204" pitchFamily="34" charset="0"/>
                <a:cs typeface="Calibri" panose="020F0502020204030204" pitchFamily="34" charset="0"/>
              </a:rPr>
              <a:t> </a:t>
            </a:r>
            <a:r>
              <a:rPr lang="it-IT" sz="1400" b="1" err="1">
                <a:latin typeface="Calibri" panose="020F0502020204030204" pitchFamily="34" charset="0"/>
                <a:cs typeface="Calibri" panose="020F0502020204030204" pitchFamily="34" charset="0"/>
              </a:rPr>
              <a:t>through</a:t>
            </a:r>
            <a:r>
              <a:rPr lang="it-IT" sz="1400" b="1">
                <a:latin typeface="Calibri" panose="020F0502020204030204" pitchFamily="34" charset="0"/>
                <a:cs typeface="Calibri" panose="020F0502020204030204" pitchFamily="34" charset="0"/>
              </a:rPr>
              <a:t> a new media </a:t>
            </a:r>
            <a:r>
              <a:rPr lang="it-IT" sz="1400" b="1" err="1">
                <a:latin typeface="Calibri" panose="020F0502020204030204" pitchFamily="34" charset="0"/>
                <a:cs typeface="Calibri" panose="020F0502020204030204" pitchFamily="34" charset="0"/>
              </a:rPr>
              <a:t>integrated</a:t>
            </a:r>
            <a:r>
              <a:rPr lang="it-IT" sz="1400" b="1">
                <a:latin typeface="Calibri" panose="020F0502020204030204" pitchFamily="34" charset="0"/>
                <a:cs typeface="Calibri" panose="020F0502020204030204" pitchFamily="34" charset="0"/>
              </a:rPr>
              <a:t> </a:t>
            </a:r>
            <a:r>
              <a:rPr lang="it-IT" sz="1400" b="1" err="1">
                <a:latin typeface="Calibri" panose="020F0502020204030204" pitchFamily="34" charset="0"/>
                <a:cs typeface="Calibri" panose="020F0502020204030204" pitchFamily="34" charset="0"/>
              </a:rPr>
              <a:t>platform</a:t>
            </a:r>
            <a:r>
              <a:rPr lang="it-IT" sz="1400" b="1">
                <a:latin typeface="Calibri" panose="020F0502020204030204" pitchFamily="34" charset="0"/>
                <a:cs typeface="Calibri" panose="020F0502020204030204" pitchFamily="34" charset="0"/>
              </a:rPr>
              <a:t> for </a:t>
            </a:r>
            <a:r>
              <a:rPr lang="it-IT" sz="1400" b="1" err="1">
                <a:latin typeface="Calibri" panose="020F0502020204030204" pitchFamily="34" charset="0"/>
                <a:cs typeface="Calibri" panose="020F0502020204030204" pitchFamily="34" charset="0"/>
              </a:rPr>
              <a:t>SMEs</a:t>
            </a:r>
            <a:r>
              <a:rPr lang="it-IT" sz="1400" b="1">
                <a:latin typeface="Calibri" panose="020F0502020204030204" pitchFamily="34" charset="0"/>
                <a:cs typeface="Calibri" panose="020F0502020204030204" pitchFamily="34" charset="0"/>
              </a:rPr>
              <a:t>, </a:t>
            </a:r>
            <a:r>
              <a:rPr lang="it-IT" sz="1400" b="1" err="1">
                <a:latin typeface="Calibri" panose="020F0502020204030204" pitchFamily="34" charset="0"/>
                <a:cs typeface="Calibri" panose="020F0502020204030204" pitchFamily="34" charset="0"/>
              </a:rPr>
              <a:t>research</a:t>
            </a:r>
            <a:r>
              <a:rPr lang="it-IT" sz="1400" b="1">
                <a:latin typeface="Calibri" panose="020F0502020204030204" pitchFamily="34" charset="0"/>
                <a:cs typeface="Calibri" panose="020F0502020204030204" pitchFamily="34" charset="0"/>
              </a:rPr>
              <a:t> and the public</a:t>
            </a:r>
          </a:p>
          <a:p>
            <a:pPr>
              <a:lnSpc>
                <a:spcPct val="120000"/>
              </a:lnSpc>
              <a:spcBef>
                <a:spcPts val="0"/>
              </a:spcBef>
              <a:spcAft>
                <a:spcPts val="400"/>
              </a:spcAft>
              <a:buNone/>
            </a:pPr>
            <a:r>
              <a:rPr lang="en-US" altLang="en-US" sz="1200">
                <a:solidFill>
                  <a:schemeClr val="tx1">
                    <a:lumMod val="75000"/>
                    <a:lumOff val="25000"/>
                  </a:schemeClr>
                </a:solidFill>
                <a:latin typeface="Calibri Light"/>
                <a:cs typeface="Calibri Light"/>
              </a:rPr>
              <a:t>2011-2013 | </a:t>
            </a:r>
            <a:r>
              <a:rPr lang="en-US" altLang="en-US" sz="1200">
                <a:solidFill>
                  <a:schemeClr val="tx1">
                    <a:lumMod val="75000"/>
                    <a:lumOff val="25000"/>
                  </a:schemeClr>
                </a:solidFill>
                <a:latin typeface="Calibri Light"/>
                <a:cs typeface="Calibri Light"/>
                <a:hlinkClick r:id="rId13"/>
              </a:rPr>
              <a:t>www.innovationseeds.eu</a:t>
            </a:r>
            <a:r>
              <a:rPr lang="en-US" altLang="en-US" sz="1200">
                <a:solidFill>
                  <a:schemeClr val="tx1">
                    <a:lumMod val="75000"/>
                    <a:lumOff val="25000"/>
                  </a:schemeClr>
                </a:solidFill>
                <a:latin typeface="Calibri Light"/>
                <a:cs typeface="Calibri Light"/>
              </a:rPr>
              <a:t> |</a:t>
            </a:r>
          </a:p>
          <a:p>
            <a:pPr>
              <a:lnSpc>
                <a:spcPct val="120000"/>
              </a:lnSpc>
              <a:spcBef>
                <a:spcPts val="0"/>
              </a:spcBef>
              <a:spcAft>
                <a:spcPts val="400"/>
              </a:spcAft>
              <a:buNone/>
            </a:pPr>
            <a:r>
              <a:rPr lang="en-US" altLang="en-US" sz="1200">
                <a:solidFill>
                  <a:schemeClr val="tx1">
                    <a:lumMod val="75000"/>
                    <a:lumOff val="25000"/>
                  </a:schemeClr>
                </a:solidFill>
                <a:latin typeface="Calibri Light"/>
                <a:cs typeface="Calibri Light"/>
              </a:rPr>
              <a:t>FP7-ENV.2011 </a:t>
            </a:r>
          </a:p>
        </p:txBody>
      </p:sp>
      <p:sp>
        <p:nvSpPr>
          <p:cNvPr id="34" name="TextBox 24">
            <a:extLst>
              <a:ext uri="{FF2B5EF4-FFF2-40B4-BE49-F238E27FC236}">
                <a16:creationId xmlns:a16="http://schemas.microsoft.com/office/drawing/2014/main" id="{E8334C9D-5A20-BB54-AC51-E89FFCD94A4A}"/>
              </a:ext>
            </a:extLst>
          </p:cNvPr>
          <p:cNvSpPr txBox="1"/>
          <p:nvPr/>
        </p:nvSpPr>
        <p:spPr>
          <a:xfrm>
            <a:off x="8065877" y="5127325"/>
            <a:ext cx="3621660" cy="1439997"/>
          </a:xfrm>
          <a:prstGeom prst="rect">
            <a:avLst/>
          </a:prstGeom>
          <a:noFill/>
        </p:spPr>
        <p:txBody>
          <a:bodyPr wrap="square" rtlCol="0" anchor="ctr">
            <a:noAutofit/>
          </a:bodyPr>
          <a:lstStyle/>
          <a:p>
            <a:pPr>
              <a:lnSpc>
                <a:spcPct val="120000"/>
              </a:lnSpc>
            </a:pPr>
            <a:r>
              <a:rPr lang="en-GB" b="1" err="1">
                <a:solidFill>
                  <a:schemeClr val="tx2"/>
                </a:solidFill>
                <a:latin typeface="Lucida Console" panose="020B0609040504020204" pitchFamily="49" charset="0"/>
              </a:rPr>
              <a:t>CommFABnet</a:t>
            </a:r>
            <a:endParaRPr lang="en-GB" b="1">
              <a:solidFill>
                <a:schemeClr val="tx2"/>
              </a:solidFill>
              <a:latin typeface="Lucida Console" panose="020B0609040504020204" pitchFamily="49" charset="0"/>
            </a:endParaRPr>
          </a:p>
          <a:p>
            <a:pPr>
              <a:lnSpc>
                <a:spcPct val="120000"/>
              </a:lnSpc>
            </a:pPr>
            <a:r>
              <a:rPr lang="en-GB" sz="1400" b="1">
                <a:latin typeface="Calibri" panose="020F0502020204030204" pitchFamily="34" charset="0"/>
                <a:cs typeface="Calibri" panose="020F0502020204030204" pitchFamily="34" charset="0"/>
              </a:rPr>
              <a:t>Communication of Food, Fisheries, Agriculture and Biotechnologies research – a network to support EU-funded research projects</a:t>
            </a:r>
          </a:p>
          <a:p>
            <a:pPr>
              <a:lnSpc>
                <a:spcPct val="120000"/>
              </a:lnSpc>
              <a:spcAft>
                <a:spcPts val="400"/>
              </a:spcAft>
            </a:pPr>
            <a:r>
              <a:rPr lang="en-US" altLang="en-US" sz="1200">
                <a:solidFill>
                  <a:schemeClr val="tx1">
                    <a:lumMod val="75000"/>
                    <a:lumOff val="25000"/>
                  </a:schemeClr>
                </a:solidFill>
                <a:latin typeface="Calibri Light"/>
                <a:cs typeface="Calibri Light"/>
              </a:rPr>
              <a:t>2012-2014 | </a:t>
            </a:r>
            <a:r>
              <a:rPr lang="en-US" altLang="en-US" sz="1200">
                <a:solidFill>
                  <a:schemeClr val="tx1">
                    <a:lumMod val="75000"/>
                    <a:lumOff val="25000"/>
                  </a:schemeClr>
                </a:solidFill>
                <a:latin typeface="Calibri Light"/>
                <a:cs typeface="Calibri Light"/>
                <a:hlinkClick r:id="rId15"/>
              </a:rPr>
              <a:t>www.commnet.eu</a:t>
            </a:r>
            <a:r>
              <a:rPr lang="en-US" altLang="en-US" sz="1200">
                <a:solidFill>
                  <a:schemeClr val="tx1">
                    <a:lumMod val="75000"/>
                    <a:lumOff val="25000"/>
                  </a:schemeClr>
                </a:solidFill>
                <a:latin typeface="Calibri Light"/>
                <a:cs typeface="Calibri Light"/>
              </a:rPr>
              <a:t> | KBBE-2011-4.03 </a:t>
            </a:r>
          </a:p>
        </p:txBody>
      </p:sp>
      <p:pic>
        <p:nvPicPr>
          <p:cNvPr id="35" name="Immagine 14">
            <a:extLst>
              <a:ext uri="{FF2B5EF4-FFF2-40B4-BE49-F238E27FC236}">
                <a16:creationId xmlns:a16="http://schemas.microsoft.com/office/drawing/2014/main" id="{A4BAF348-2F2E-2982-A681-057FC7556AB1}"/>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95261" y="4564549"/>
            <a:ext cx="1476181" cy="1613431"/>
          </a:xfrm>
          <a:prstGeom prst="rect">
            <a:avLst/>
          </a:prstGeom>
        </p:spPr>
      </p:pic>
      <p:pic>
        <p:nvPicPr>
          <p:cNvPr id="36" name="Immagine 1">
            <a:extLst>
              <a:ext uri="{FF2B5EF4-FFF2-40B4-BE49-F238E27FC236}">
                <a16:creationId xmlns:a16="http://schemas.microsoft.com/office/drawing/2014/main" id="{90484446-AC75-7473-3EDA-5B2AEDE1098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409103" y="4739884"/>
            <a:ext cx="1476181" cy="1613431"/>
          </a:xfrm>
          <a:prstGeom prst="rect">
            <a:avLst/>
          </a:prstGeom>
        </p:spPr>
      </p:pic>
    </p:spTree>
    <p:extLst>
      <p:ext uri="{BB962C8B-B14F-4D97-AF65-F5344CB8AC3E}">
        <p14:creationId xmlns:p14="http://schemas.microsoft.com/office/powerpoint/2010/main" val="6289270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9">
            <a:extLst>
              <a:ext uri="{FF2B5EF4-FFF2-40B4-BE49-F238E27FC236}">
                <a16:creationId xmlns:a16="http://schemas.microsoft.com/office/drawing/2014/main" id="{3B04685E-D777-3E4E-9201-5A9C70BDFE70}"/>
              </a:ext>
            </a:extLst>
          </p:cNvPr>
          <p:cNvSpPr>
            <a:spLocks noGrp="1"/>
          </p:cNvSpPr>
          <p:nvPr>
            <p:ph type="title"/>
          </p:nvPr>
        </p:nvSpPr>
        <p:spPr>
          <a:xfrm>
            <a:off x="515998" y="380142"/>
            <a:ext cx="6467896" cy="1260000"/>
          </a:xfrm>
        </p:spPr>
        <p:txBody>
          <a:bodyPr>
            <a:normAutofit/>
          </a:bodyPr>
          <a:lstStyle/>
          <a:p>
            <a:pPr>
              <a:lnSpc>
                <a:spcPct val="120000"/>
              </a:lnSpc>
            </a:pPr>
            <a:r>
              <a:rPr lang="en-GB"/>
              <a:t>Our expertise </a:t>
            </a:r>
          </a:p>
        </p:txBody>
      </p:sp>
      <p:pic>
        <p:nvPicPr>
          <p:cNvPr id="22" name="Content Placeholder 21">
            <a:extLst>
              <a:ext uri="{FF2B5EF4-FFF2-40B4-BE49-F238E27FC236}">
                <a16:creationId xmlns:a16="http://schemas.microsoft.com/office/drawing/2014/main" id="{9D461964-16BA-CB44-B04D-126C1C885747}"/>
              </a:ext>
            </a:extLst>
          </p:cNvPr>
          <p:cNvPicPr>
            <a:picLocks noGrp="1" noChangeAspect="1"/>
          </p:cNvPicPr>
          <p:nvPr>
            <p:ph idx="10"/>
          </p:nvPr>
        </p:nvPicPr>
        <p:blipFill rotWithShape="1">
          <a:blip r:embed="rId2">
            <a:extLst>
              <a:ext uri="{96DAC541-7B7A-43D3-8B79-37D633B846F1}">
                <asvg:svgBlip xmlns:asvg="http://schemas.microsoft.com/office/drawing/2016/SVG/main" r:embed="rId3"/>
              </a:ext>
            </a:extLst>
          </a:blip>
          <a:srcRect r="4187"/>
          <a:stretch/>
        </p:blipFill>
        <p:spPr>
          <a:xfrm>
            <a:off x="6230911" y="863498"/>
            <a:ext cx="5896130" cy="5717816"/>
          </a:xfrm>
        </p:spPr>
      </p:pic>
      <p:sp>
        <p:nvSpPr>
          <p:cNvPr id="2" name="Content Placeholder 10">
            <a:extLst>
              <a:ext uri="{FF2B5EF4-FFF2-40B4-BE49-F238E27FC236}">
                <a16:creationId xmlns:a16="http://schemas.microsoft.com/office/drawing/2014/main" id="{BEAD3844-3CB1-FF73-20D5-9483D35BFEDE}"/>
              </a:ext>
            </a:extLst>
          </p:cNvPr>
          <p:cNvSpPr txBox="1">
            <a:spLocks/>
          </p:cNvSpPr>
          <p:nvPr/>
        </p:nvSpPr>
        <p:spPr>
          <a:xfrm>
            <a:off x="515998" y="1919510"/>
            <a:ext cx="5896130" cy="4358138"/>
          </a:xfrm>
          <a:prstGeom prst="rect">
            <a:avLst/>
          </a:prstGeom>
        </p:spPr>
        <p:txBody>
          <a:bodyPr vert="horz" lIns="72000" tIns="36000" rIns="72000" bIns="36000" rtlCol="0" anchor="t">
            <a:normAutofit fontScale="77500" lnSpcReduction="20000"/>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accent4">
                    <a:lumMod val="10000"/>
                  </a:schemeClr>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accent4">
                    <a:lumMod val="10000"/>
                  </a:schemeClr>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accent4">
                    <a:lumMod val="10000"/>
                  </a:schemeClr>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20000"/>
              </a:lnSpc>
              <a:spcBef>
                <a:spcPts val="500"/>
              </a:spcBef>
              <a:buFont typeface="Arial" panose="020B0604020202020204" pitchFamily="34" charset="0"/>
              <a:buChar char="•"/>
              <a:defRPr sz="2000" kern="1200">
                <a:solidFill>
                  <a:schemeClr val="accent4">
                    <a:lumMod val="10000"/>
                  </a:schemeClr>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20000"/>
              </a:lnSpc>
              <a:spcBef>
                <a:spcPts val="500"/>
              </a:spcBef>
              <a:buFont typeface="Arial" panose="020B0604020202020204" pitchFamily="34" charset="0"/>
              <a:buChar char="•"/>
              <a:defRPr sz="2000" kern="1200">
                <a:solidFill>
                  <a:schemeClr val="accent4">
                    <a:lumMod val="10000"/>
                  </a:schemeClr>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sz="2600" b="1" noProof="0"/>
              <a:t>We enhance research impact, driving benefits for society, the economy and a more sustainable future</a:t>
            </a:r>
          </a:p>
          <a:p>
            <a:pPr marL="0" indent="0">
              <a:buFont typeface="Arial" panose="020B0604020202020204" pitchFamily="34" charset="0"/>
              <a:buNone/>
            </a:pPr>
            <a:endParaRPr lang="en-GB" sz="1200" noProof="0">
              <a:solidFill>
                <a:schemeClr val="tx1">
                  <a:lumMod val="75000"/>
                  <a:lumOff val="25000"/>
                </a:schemeClr>
              </a:solidFill>
              <a:latin typeface="Calibri"/>
              <a:ea typeface="Calibri"/>
              <a:cs typeface="Calibri"/>
            </a:endParaRPr>
          </a:p>
          <a:p>
            <a:pPr marL="0" indent="0">
              <a:buFont typeface="Arial" panose="020B0604020202020204" pitchFamily="34" charset="0"/>
              <a:buNone/>
            </a:pPr>
            <a:r>
              <a:rPr lang="en-GB" sz="2300">
                <a:solidFill>
                  <a:schemeClr val="tx1">
                    <a:lumMod val="75000"/>
                    <a:lumOff val="25000"/>
                  </a:schemeClr>
                </a:solidFill>
                <a:latin typeface="Calibri"/>
                <a:cs typeface="Calibri"/>
              </a:rPr>
              <a:t>With </a:t>
            </a:r>
            <a:r>
              <a:rPr lang="en-GB" sz="2300" b="1">
                <a:solidFill>
                  <a:schemeClr val="tx1">
                    <a:lumMod val="75000"/>
                    <a:lumOff val="25000"/>
                  </a:schemeClr>
                </a:solidFill>
                <a:latin typeface="Calibri"/>
                <a:cs typeface="Calibri"/>
              </a:rPr>
              <a:t>other 25 years of expertise</a:t>
            </a:r>
            <a:r>
              <a:rPr lang="en-GB" sz="2300">
                <a:solidFill>
                  <a:schemeClr val="tx1">
                    <a:lumMod val="75000"/>
                    <a:lumOff val="25000"/>
                  </a:schemeClr>
                </a:solidFill>
                <a:latin typeface="Calibri"/>
                <a:cs typeface="Calibri"/>
              </a:rPr>
              <a:t>, ICONS is a key player in public science communication, social innovation and </a:t>
            </a:r>
            <a:br>
              <a:rPr lang="en-GB" sz="2300">
                <a:solidFill>
                  <a:schemeClr val="tx1">
                    <a:lumMod val="75000"/>
                    <a:lumOff val="25000"/>
                  </a:schemeClr>
                </a:solidFill>
                <a:latin typeface="Calibri"/>
                <a:cs typeface="Calibri"/>
              </a:rPr>
            </a:br>
            <a:r>
              <a:rPr lang="en-GB" sz="2300">
                <a:solidFill>
                  <a:schemeClr val="tx1">
                    <a:lumMod val="75000"/>
                    <a:lumOff val="25000"/>
                  </a:schemeClr>
                </a:solidFill>
                <a:latin typeface="Calibri"/>
                <a:cs typeface="Calibri"/>
              </a:rPr>
              <a:t>business innovation.</a:t>
            </a:r>
          </a:p>
          <a:p>
            <a:pPr marL="0" indent="0">
              <a:buNone/>
            </a:pPr>
            <a:r>
              <a:rPr lang="en-GB" sz="2300">
                <a:solidFill>
                  <a:schemeClr val="tx1">
                    <a:lumMod val="75000"/>
                    <a:lumOff val="25000"/>
                  </a:schemeClr>
                </a:solidFill>
                <a:latin typeface="Calibri"/>
                <a:cs typeface="Calibri"/>
              </a:rPr>
              <a:t>We adopt an </a:t>
            </a:r>
            <a:r>
              <a:rPr lang="en-GB" sz="2300" b="1">
                <a:solidFill>
                  <a:schemeClr val="tx1">
                    <a:lumMod val="75000"/>
                    <a:lumOff val="25000"/>
                  </a:schemeClr>
                </a:solidFill>
                <a:latin typeface="Calibri"/>
                <a:cs typeface="Calibri"/>
              </a:rPr>
              <a:t>innovative model </a:t>
            </a:r>
            <a:r>
              <a:rPr lang="en-GB" sz="2300">
                <a:solidFill>
                  <a:schemeClr val="tx1">
                    <a:lumMod val="75000"/>
                    <a:lumOff val="25000"/>
                  </a:schemeClr>
                </a:solidFill>
                <a:latin typeface="Calibri"/>
                <a:cs typeface="Calibri"/>
              </a:rPr>
              <a:t>to turn research </a:t>
            </a:r>
            <a:r>
              <a:rPr lang="en-GB" sz="2300">
                <a:latin typeface="Calibri"/>
                <a:cs typeface="Calibri"/>
              </a:rPr>
              <a:t>results into impacts, working together with researchers, companies, public institutions and other players involved in R&amp;I projects.</a:t>
            </a:r>
          </a:p>
          <a:p>
            <a:pPr marL="0" indent="0">
              <a:buFont typeface="Arial" panose="020B0604020202020204" pitchFamily="34" charset="0"/>
              <a:buNone/>
            </a:pPr>
            <a:r>
              <a:rPr lang="en-GB" sz="2300" noProof="0">
                <a:solidFill>
                  <a:schemeClr val="tx1">
                    <a:lumMod val="75000"/>
                    <a:lumOff val="25000"/>
                  </a:schemeClr>
                </a:solidFill>
                <a:latin typeface="Calibri"/>
                <a:ea typeface="Calibri"/>
                <a:cs typeface="Calibri"/>
              </a:rPr>
              <a:t>Through an </a:t>
            </a:r>
            <a:r>
              <a:rPr lang="en-GB" sz="2300" b="1" noProof="0">
                <a:solidFill>
                  <a:schemeClr val="tx1">
                    <a:lumMod val="75000"/>
                    <a:lumOff val="25000"/>
                  </a:schemeClr>
                </a:solidFill>
                <a:latin typeface="Calibri"/>
                <a:ea typeface="Calibri"/>
                <a:cs typeface="Calibri"/>
              </a:rPr>
              <a:t>integrated, impact-driven and measurable approach</a:t>
            </a:r>
            <a:r>
              <a:rPr lang="en-GB" sz="2300" noProof="0">
                <a:solidFill>
                  <a:schemeClr val="tx1">
                    <a:lumMod val="75000"/>
                    <a:lumOff val="25000"/>
                  </a:schemeClr>
                </a:solidFill>
                <a:latin typeface="Calibri"/>
                <a:ea typeface="Calibri"/>
                <a:cs typeface="Calibri"/>
              </a:rPr>
              <a:t>, we </a:t>
            </a:r>
            <a:r>
              <a:rPr lang="en-GB" sz="2300" noProof="0"/>
              <a:t>create awareness, </a:t>
            </a:r>
            <a:r>
              <a:rPr lang="en-GB" sz="2300" noProof="0">
                <a:solidFill>
                  <a:schemeClr val="tx1"/>
                </a:solidFill>
              </a:rPr>
              <a:t>foster public engagement, raise </a:t>
            </a:r>
            <a:r>
              <a:rPr lang="en-GB" sz="2300" noProof="0"/>
              <a:t>social acceptance and facilitate uptake and replication of the results of European research.</a:t>
            </a:r>
            <a:endParaRPr lang="en-GB" sz="2300" noProof="0">
              <a:solidFill>
                <a:schemeClr val="tx1">
                  <a:lumMod val="75000"/>
                  <a:lumOff val="25000"/>
                </a:schemeClr>
              </a:solidFill>
            </a:endParaRPr>
          </a:p>
          <a:p>
            <a:pPr marL="0" indent="0" algn="just">
              <a:lnSpc>
                <a:spcPct val="100000"/>
              </a:lnSpc>
              <a:spcBef>
                <a:spcPts val="0"/>
              </a:spcBef>
              <a:buFont typeface="Arial" panose="020B0604020202020204" pitchFamily="34" charset="0"/>
              <a:buNone/>
              <a:defRPr/>
            </a:pPr>
            <a:endParaRPr lang="en-GB" noProof="0"/>
          </a:p>
        </p:txBody>
      </p:sp>
    </p:spTree>
    <p:extLst>
      <p:ext uri="{BB962C8B-B14F-4D97-AF65-F5344CB8AC3E}">
        <p14:creationId xmlns:p14="http://schemas.microsoft.com/office/powerpoint/2010/main" val="292355148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B97AF90-0A2A-F14E-AE04-8BA9064538AC}"/>
              </a:ext>
            </a:extLst>
          </p:cNvPr>
          <p:cNvSpPr txBox="1"/>
          <p:nvPr/>
        </p:nvSpPr>
        <p:spPr>
          <a:xfrm>
            <a:off x="1906766" y="361278"/>
            <a:ext cx="4629665" cy="276999"/>
          </a:xfrm>
          <a:prstGeom prst="rect">
            <a:avLst/>
          </a:prstGeom>
          <a:noFill/>
        </p:spPr>
        <p:txBody>
          <a:bodyPr wrap="square" rtlCol="0">
            <a:spAutoFit/>
          </a:bodyPr>
          <a:lstStyle/>
          <a:p>
            <a:r>
              <a:rPr lang="en-GB" sz="1200">
                <a:latin typeface="Lucida Console" panose="020B0609040504020204" pitchFamily="49" charset="0"/>
              </a:rPr>
              <a:t>&gt;   REFERENCES</a:t>
            </a:r>
          </a:p>
        </p:txBody>
      </p:sp>
      <p:sp>
        <p:nvSpPr>
          <p:cNvPr id="66" name="Title 9">
            <a:extLst>
              <a:ext uri="{FF2B5EF4-FFF2-40B4-BE49-F238E27FC236}">
                <a16:creationId xmlns:a16="http://schemas.microsoft.com/office/drawing/2014/main" id="{F854F03C-D6DE-B040-B057-B4B4F51264A1}"/>
              </a:ext>
            </a:extLst>
          </p:cNvPr>
          <p:cNvSpPr>
            <a:spLocks noGrp="1"/>
          </p:cNvSpPr>
          <p:nvPr>
            <p:ph type="title"/>
          </p:nvPr>
        </p:nvSpPr>
        <p:spPr>
          <a:xfrm>
            <a:off x="522854" y="414894"/>
            <a:ext cx="11153146" cy="1260000"/>
          </a:xfrm>
        </p:spPr>
        <p:txBody>
          <a:bodyPr>
            <a:normAutofit/>
          </a:bodyPr>
          <a:lstStyle/>
          <a:p>
            <a:pPr>
              <a:lnSpc>
                <a:spcPct val="120000"/>
              </a:lnSpc>
            </a:pPr>
            <a:r>
              <a:rPr lang="en-GB"/>
              <a:t>Environment &amp; Climate</a:t>
            </a:r>
          </a:p>
        </p:txBody>
      </p:sp>
      <p:sp>
        <p:nvSpPr>
          <p:cNvPr id="26" name="Oval 18">
            <a:extLst>
              <a:ext uri="{FF2B5EF4-FFF2-40B4-BE49-F238E27FC236}">
                <a16:creationId xmlns:a16="http://schemas.microsoft.com/office/drawing/2014/main" id="{A43AACC7-4727-D740-8E75-1C20BC52D60C}"/>
              </a:ext>
            </a:extLst>
          </p:cNvPr>
          <p:cNvSpPr/>
          <p:nvPr/>
        </p:nvSpPr>
        <p:spPr>
          <a:xfrm>
            <a:off x="10708584" y="-458813"/>
            <a:ext cx="1934833" cy="193483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9" name="TextBox 67">
            <a:extLst>
              <a:ext uri="{FF2B5EF4-FFF2-40B4-BE49-F238E27FC236}">
                <a16:creationId xmlns:a16="http://schemas.microsoft.com/office/drawing/2014/main" id="{EE96F4D9-6C62-B3BE-E0A7-5C4A2F4953E4}"/>
              </a:ext>
            </a:extLst>
          </p:cNvPr>
          <p:cNvSpPr txBox="1"/>
          <p:nvPr/>
        </p:nvSpPr>
        <p:spPr>
          <a:xfrm>
            <a:off x="1763853" y="3118676"/>
            <a:ext cx="4231441" cy="1439997"/>
          </a:xfrm>
          <a:prstGeom prst="rect">
            <a:avLst/>
          </a:prstGeom>
          <a:noFill/>
        </p:spPr>
        <p:txBody>
          <a:bodyPr wrap="square" rtlCol="0" anchor="ctr">
            <a:noAutofit/>
          </a:bodyPr>
          <a:lstStyle/>
          <a:p>
            <a:pPr>
              <a:lnSpc>
                <a:spcPct val="120000"/>
              </a:lnSpc>
            </a:pPr>
            <a:r>
              <a:rPr lang="en-GB" b="1" err="1">
                <a:solidFill>
                  <a:schemeClr val="tx2"/>
                </a:solidFill>
                <a:latin typeface="Lucida Console" panose="020B0609040504020204" pitchFamily="49" charset="0"/>
              </a:rPr>
              <a:t>Distender</a:t>
            </a:r>
            <a:endParaRPr lang="en-GB" sz="1400" b="1">
              <a:latin typeface="Calibri" panose="020F0502020204030204" pitchFamily="34" charset="0"/>
              <a:cs typeface="Calibri" panose="020F0502020204030204" pitchFamily="34" charset="0"/>
            </a:endParaRPr>
          </a:p>
          <a:p>
            <a:r>
              <a:rPr lang="en-US" sz="1400" b="1" err="1">
                <a:latin typeface="Calibri" panose="020F0502020204030204" pitchFamily="34" charset="0"/>
                <a:cs typeface="Calibri" panose="020F0502020204030204" pitchFamily="34" charset="0"/>
              </a:rPr>
              <a:t>DevelopIng</a:t>
            </a:r>
            <a:r>
              <a:rPr lang="en-US" sz="1400" b="1">
                <a:latin typeface="Calibri" panose="020F0502020204030204" pitchFamily="34" charset="0"/>
                <a:cs typeface="Calibri" panose="020F0502020204030204" pitchFamily="34" charset="0"/>
              </a:rPr>
              <a:t> </a:t>
            </a:r>
            <a:r>
              <a:rPr lang="en-US" sz="1400" b="1" err="1">
                <a:latin typeface="Calibri" panose="020F0502020204030204" pitchFamily="34" charset="0"/>
                <a:cs typeface="Calibri" panose="020F0502020204030204" pitchFamily="34" charset="0"/>
              </a:rPr>
              <a:t>STratEgies</a:t>
            </a:r>
            <a:r>
              <a:rPr lang="en-US" sz="1400" b="1">
                <a:latin typeface="Calibri" panose="020F0502020204030204" pitchFamily="34" charset="0"/>
                <a:cs typeface="Calibri" panose="020F0502020204030204" pitchFamily="34" charset="0"/>
              </a:rPr>
              <a:t> by integrating </a:t>
            </a:r>
            <a:r>
              <a:rPr lang="en-US" sz="1400" b="1" err="1">
                <a:latin typeface="Calibri" panose="020F0502020204030204" pitchFamily="34" charset="0"/>
                <a:cs typeface="Calibri" panose="020F0502020204030204" pitchFamily="34" charset="0"/>
              </a:rPr>
              <a:t>mitigatioN</a:t>
            </a:r>
            <a:r>
              <a:rPr lang="en-US" sz="1400" b="1">
                <a:latin typeface="Calibri" panose="020F0502020204030204" pitchFamily="34" charset="0"/>
                <a:cs typeface="Calibri" panose="020F0502020204030204" pitchFamily="34" charset="0"/>
              </a:rPr>
              <a:t>, </a:t>
            </a:r>
            <a:r>
              <a:rPr lang="en-US" sz="1400" b="1" err="1">
                <a:latin typeface="Calibri" panose="020F0502020204030204" pitchFamily="34" charset="0"/>
                <a:cs typeface="Calibri" panose="020F0502020204030204" pitchFamily="34" charset="0"/>
              </a:rPr>
              <a:t>aDaptation</a:t>
            </a:r>
            <a:r>
              <a:rPr lang="en-US" sz="1400" b="1">
                <a:latin typeface="Calibri" panose="020F0502020204030204" pitchFamily="34" charset="0"/>
                <a:cs typeface="Calibri" panose="020F0502020204030204" pitchFamily="34" charset="0"/>
              </a:rPr>
              <a:t> and participation to climate </a:t>
            </a:r>
            <a:r>
              <a:rPr lang="en-US" sz="1400" b="1" err="1">
                <a:latin typeface="Calibri" panose="020F0502020204030204" pitchFamily="34" charset="0"/>
                <a:cs typeface="Calibri" panose="020F0502020204030204" pitchFamily="34" charset="0"/>
              </a:rPr>
              <a:t>changE</a:t>
            </a:r>
            <a:r>
              <a:rPr lang="en-US" sz="1400" b="1">
                <a:latin typeface="Calibri" panose="020F0502020204030204" pitchFamily="34" charset="0"/>
                <a:cs typeface="Calibri" panose="020F0502020204030204" pitchFamily="34" charset="0"/>
              </a:rPr>
              <a:t> Risks</a:t>
            </a:r>
          </a:p>
          <a:p>
            <a:r>
              <a:rPr lang="en-US" altLang="en-US" sz="1200">
                <a:solidFill>
                  <a:schemeClr val="tx1">
                    <a:lumMod val="75000"/>
                    <a:lumOff val="25000"/>
                  </a:schemeClr>
                </a:solidFill>
                <a:latin typeface="Calibri Light"/>
                <a:cs typeface="Calibri Light"/>
              </a:rPr>
              <a:t>2022-2026  </a:t>
            </a:r>
            <a:r>
              <a:rPr lang="en-GB" altLang="en-US" sz="1200">
                <a:solidFill>
                  <a:schemeClr val="tx1">
                    <a:lumMod val="75000"/>
                    <a:lumOff val="25000"/>
                  </a:schemeClr>
                </a:solidFill>
                <a:latin typeface="Calibri Light"/>
                <a:cs typeface="Calibri Light"/>
              </a:rPr>
              <a:t>| </a:t>
            </a:r>
            <a:r>
              <a:rPr lang="en-GB" altLang="en-US" sz="1200">
                <a:solidFill>
                  <a:schemeClr val="tx1">
                    <a:lumMod val="75000"/>
                    <a:lumOff val="25000"/>
                  </a:schemeClr>
                </a:solidFill>
                <a:latin typeface="Calibri Light"/>
                <a:cs typeface="Calibri Light"/>
                <a:hlinkClick r:id="rId2"/>
              </a:rPr>
              <a:t>www.distender.eu</a:t>
            </a:r>
            <a:r>
              <a:rPr lang="en-GB" altLang="en-US" sz="1200">
                <a:solidFill>
                  <a:schemeClr val="tx1">
                    <a:lumMod val="75000"/>
                    <a:lumOff val="25000"/>
                  </a:schemeClr>
                </a:solidFill>
                <a:latin typeface="Calibri Light"/>
                <a:cs typeface="Calibri Light"/>
              </a:rPr>
              <a:t> |  </a:t>
            </a:r>
            <a:r>
              <a:rPr lang="it-IT" sz="1200">
                <a:solidFill>
                  <a:schemeClr val="tx1">
                    <a:lumMod val="75000"/>
                    <a:lumOff val="25000"/>
                  </a:schemeClr>
                </a:solidFill>
                <a:latin typeface="Calibri Light"/>
                <a:cs typeface="Calibri Light"/>
              </a:rPr>
              <a:t>HORIZON-CL5-2021-D1-01-05</a:t>
            </a:r>
            <a:endParaRPr lang="it-IT"/>
          </a:p>
        </p:txBody>
      </p:sp>
      <p:sp>
        <p:nvSpPr>
          <p:cNvPr id="17" name="TextBox 67">
            <a:extLst>
              <a:ext uri="{FF2B5EF4-FFF2-40B4-BE49-F238E27FC236}">
                <a16:creationId xmlns:a16="http://schemas.microsoft.com/office/drawing/2014/main" id="{DA075DC1-C077-D494-0A97-54A5AB6902BE}"/>
              </a:ext>
            </a:extLst>
          </p:cNvPr>
          <p:cNvSpPr txBox="1"/>
          <p:nvPr/>
        </p:nvSpPr>
        <p:spPr>
          <a:xfrm>
            <a:off x="8017885" y="1655369"/>
            <a:ext cx="4096621" cy="1439997"/>
          </a:xfrm>
          <a:prstGeom prst="rect">
            <a:avLst/>
          </a:prstGeom>
          <a:noFill/>
        </p:spPr>
        <p:txBody>
          <a:bodyPr wrap="square" rtlCol="0" anchor="ctr">
            <a:noAutofit/>
          </a:bodyPr>
          <a:lstStyle/>
          <a:p>
            <a:pPr>
              <a:lnSpc>
                <a:spcPct val="120000"/>
              </a:lnSpc>
            </a:pPr>
            <a:r>
              <a:rPr lang="en-GB" b="1" err="1">
                <a:solidFill>
                  <a:schemeClr val="tx2"/>
                </a:solidFill>
                <a:latin typeface="Lucida Console" panose="020B0609040504020204" pitchFamily="49" charset="0"/>
              </a:rPr>
              <a:t>Biovalue</a:t>
            </a:r>
            <a:endParaRPr lang="en-GB" sz="1400" b="1">
              <a:latin typeface="Calibri" panose="020F0502020204030204" pitchFamily="34" charset="0"/>
              <a:cs typeface="Calibri" panose="020F0502020204030204" pitchFamily="34" charset="0"/>
            </a:endParaRPr>
          </a:p>
          <a:p>
            <a:r>
              <a:rPr lang="it-IT" sz="1400" b="1" err="1">
                <a:latin typeface="Calibri" panose="020F0502020204030204" pitchFamily="34" charset="0"/>
                <a:cs typeface="Calibri" panose="020F0502020204030204" pitchFamily="34" charset="0"/>
              </a:rPr>
              <a:t>Biodiversity</a:t>
            </a:r>
            <a:r>
              <a:rPr lang="it-IT" sz="1400" b="1">
                <a:latin typeface="Calibri" panose="020F0502020204030204" pitchFamily="34" charset="0"/>
                <a:cs typeface="Calibri" panose="020F0502020204030204" pitchFamily="34" charset="0"/>
              </a:rPr>
              <a:t> </a:t>
            </a:r>
            <a:r>
              <a:rPr lang="it-IT" sz="1400" b="1" err="1">
                <a:latin typeface="Calibri" panose="020F0502020204030204" pitchFamily="34" charset="0"/>
                <a:cs typeface="Calibri" panose="020F0502020204030204" pitchFamily="34" charset="0"/>
              </a:rPr>
              <a:t>value</a:t>
            </a:r>
            <a:r>
              <a:rPr lang="it-IT" sz="1400" b="1">
                <a:latin typeface="Calibri" panose="020F0502020204030204" pitchFamily="34" charset="0"/>
                <a:cs typeface="Calibri" panose="020F0502020204030204" pitchFamily="34" charset="0"/>
              </a:rPr>
              <a:t> in </a:t>
            </a:r>
            <a:r>
              <a:rPr lang="it-IT" sz="1400" b="1" err="1">
                <a:latin typeface="Calibri" panose="020F0502020204030204" pitchFamily="34" charset="0"/>
                <a:cs typeface="Calibri" panose="020F0502020204030204" pitchFamily="34" charset="0"/>
              </a:rPr>
              <a:t>spatial</a:t>
            </a:r>
            <a:r>
              <a:rPr lang="it-IT" sz="1400" b="1">
                <a:latin typeface="Calibri" panose="020F0502020204030204" pitchFamily="34" charset="0"/>
                <a:cs typeface="Calibri" panose="020F0502020204030204" pitchFamily="34" charset="0"/>
              </a:rPr>
              <a:t> policy and planning </a:t>
            </a:r>
            <a:r>
              <a:rPr lang="it-IT" sz="1400" b="1" err="1">
                <a:latin typeface="Calibri" panose="020F0502020204030204" pitchFamily="34" charset="0"/>
                <a:cs typeface="Calibri" panose="020F0502020204030204" pitchFamily="34" charset="0"/>
              </a:rPr>
              <a:t>leveraging</a:t>
            </a:r>
            <a:r>
              <a:rPr lang="it-IT" sz="1400" b="1">
                <a:latin typeface="Calibri" panose="020F0502020204030204" pitchFamily="34" charset="0"/>
                <a:cs typeface="Calibri" panose="020F0502020204030204" pitchFamily="34" charset="0"/>
              </a:rPr>
              <a:t> multi-</a:t>
            </a:r>
            <a:r>
              <a:rPr lang="it-IT" sz="1400" b="1" err="1">
                <a:latin typeface="Calibri" panose="020F0502020204030204" pitchFamily="34" charset="0"/>
                <a:cs typeface="Calibri" panose="020F0502020204030204" pitchFamily="34" charset="0"/>
              </a:rPr>
              <a:t>level</a:t>
            </a:r>
            <a:r>
              <a:rPr lang="it-IT" sz="1400" b="1">
                <a:latin typeface="Calibri" panose="020F0502020204030204" pitchFamily="34" charset="0"/>
                <a:cs typeface="Calibri" panose="020F0502020204030204" pitchFamily="34" charset="0"/>
              </a:rPr>
              <a:t> and </a:t>
            </a:r>
            <a:r>
              <a:rPr lang="it-IT" sz="1400" b="1" err="1">
                <a:latin typeface="Calibri" panose="020F0502020204030204" pitchFamily="34" charset="0"/>
                <a:cs typeface="Calibri" panose="020F0502020204030204" pitchFamily="34" charset="0"/>
              </a:rPr>
              <a:t>transformative</a:t>
            </a:r>
            <a:r>
              <a:rPr lang="it-IT" sz="1400" b="1">
                <a:latin typeface="Calibri" panose="020F0502020204030204" pitchFamily="34" charset="0"/>
                <a:cs typeface="Calibri" panose="020F0502020204030204" pitchFamily="34" charset="0"/>
              </a:rPr>
              <a:t> </a:t>
            </a:r>
            <a:r>
              <a:rPr lang="it-IT" sz="1400" b="1" err="1">
                <a:latin typeface="Calibri" panose="020F0502020204030204" pitchFamily="34" charset="0"/>
                <a:cs typeface="Calibri" panose="020F0502020204030204" pitchFamily="34" charset="0"/>
              </a:rPr>
              <a:t>change</a:t>
            </a:r>
            <a:endParaRPr lang="en-US" sz="1400" b="1">
              <a:latin typeface="Calibri" panose="020F0502020204030204" pitchFamily="34" charset="0"/>
              <a:cs typeface="Calibri" panose="020F0502020204030204" pitchFamily="34" charset="0"/>
            </a:endParaRPr>
          </a:p>
          <a:p>
            <a:r>
              <a:rPr lang="en-US" altLang="en-US" sz="1200">
                <a:solidFill>
                  <a:schemeClr val="tx1">
                    <a:lumMod val="75000"/>
                    <a:lumOff val="25000"/>
                  </a:schemeClr>
                </a:solidFill>
                <a:latin typeface="Calibri Light"/>
                <a:cs typeface="Calibri Light"/>
              </a:rPr>
              <a:t>2022-2025  </a:t>
            </a:r>
            <a:r>
              <a:rPr lang="en-GB" altLang="en-US" sz="1200">
                <a:solidFill>
                  <a:schemeClr val="tx1">
                    <a:lumMod val="75000"/>
                    <a:lumOff val="25000"/>
                  </a:schemeClr>
                </a:solidFill>
                <a:latin typeface="Calibri Light"/>
                <a:cs typeface="Calibri Light"/>
              </a:rPr>
              <a:t>| </a:t>
            </a:r>
            <a:r>
              <a:rPr lang="en-GB" altLang="en-US" sz="1200">
                <a:solidFill>
                  <a:schemeClr val="tx1">
                    <a:lumMod val="75000"/>
                    <a:lumOff val="25000"/>
                  </a:schemeClr>
                </a:solidFill>
                <a:latin typeface="Calibri Light"/>
                <a:cs typeface="Calibri Light"/>
                <a:hlinkClick r:id="rId3"/>
              </a:rPr>
              <a:t>https://biovalue-horizon.eu/</a:t>
            </a:r>
            <a:r>
              <a:rPr lang="en-GB" altLang="en-US" sz="1200">
                <a:solidFill>
                  <a:schemeClr val="tx1">
                    <a:lumMod val="75000"/>
                    <a:lumOff val="25000"/>
                  </a:schemeClr>
                </a:solidFill>
                <a:latin typeface="Calibri Light"/>
                <a:cs typeface="Calibri Light"/>
              </a:rPr>
              <a:t> | </a:t>
            </a:r>
            <a:r>
              <a:rPr lang="it-IT" sz="1200">
                <a:solidFill>
                  <a:schemeClr val="tx1">
                    <a:lumMod val="75000"/>
                    <a:lumOff val="25000"/>
                  </a:schemeClr>
                </a:solidFill>
                <a:latin typeface="Calibri Light"/>
                <a:cs typeface="Calibri Light"/>
              </a:rPr>
              <a:t>HORIZON-CL6-2021-BIODIV-01-17</a:t>
            </a:r>
          </a:p>
        </p:txBody>
      </p:sp>
      <p:pic>
        <p:nvPicPr>
          <p:cNvPr id="4098" name="Picture 2">
            <a:extLst>
              <a:ext uri="{FF2B5EF4-FFF2-40B4-BE49-F238E27FC236}">
                <a16:creationId xmlns:a16="http://schemas.microsoft.com/office/drawing/2014/main" id="{70B5C283-99FC-CD2B-74BC-ECA19953B0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297" y="3255238"/>
            <a:ext cx="1270000" cy="1270000"/>
          </a:xfrm>
          <a:prstGeom prst="rect">
            <a:avLst/>
          </a:prstGeom>
          <a:noFill/>
          <a:extLst>
            <a:ext uri="{909E8E84-426E-40DD-AFC4-6F175D3DCCD1}">
              <a14:hiddenFill xmlns:a14="http://schemas.microsoft.com/office/drawing/2010/main">
                <a:solidFill>
                  <a:srgbClr val="FFFFFF"/>
                </a:solidFill>
              </a14:hiddenFill>
            </a:ext>
          </a:extLst>
        </p:spPr>
      </p:pic>
      <p:pic>
        <p:nvPicPr>
          <p:cNvPr id="18" name="Graphic 62" descr="Forest scene">
            <a:extLst>
              <a:ext uri="{FF2B5EF4-FFF2-40B4-BE49-F238E27FC236}">
                <a16:creationId xmlns:a16="http://schemas.microsoft.com/office/drawing/2014/main" id="{7FCA5D82-F435-5880-24D0-830760D99E8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999813" y="48322"/>
            <a:ext cx="868572" cy="868572"/>
          </a:xfrm>
          <a:prstGeom prst="rect">
            <a:avLst/>
          </a:prstGeom>
        </p:spPr>
      </p:pic>
      <p:sp>
        <p:nvSpPr>
          <p:cNvPr id="20" name="TextBox 67">
            <a:extLst>
              <a:ext uri="{FF2B5EF4-FFF2-40B4-BE49-F238E27FC236}">
                <a16:creationId xmlns:a16="http://schemas.microsoft.com/office/drawing/2014/main" id="{CA030715-55D4-B887-1AC9-840CCEAA0089}"/>
              </a:ext>
            </a:extLst>
          </p:cNvPr>
          <p:cNvSpPr txBox="1"/>
          <p:nvPr/>
        </p:nvSpPr>
        <p:spPr>
          <a:xfrm>
            <a:off x="7875551" y="3274715"/>
            <a:ext cx="4316449" cy="1439997"/>
          </a:xfrm>
          <a:prstGeom prst="rect">
            <a:avLst/>
          </a:prstGeom>
          <a:noFill/>
        </p:spPr>
        <p:txBody>
          <a:bodyPr wrap="square" rtlCol="0" anchor="ctr">
            <a:noAutofit/>
          </a:bodyPr>
          <a:lstStyle/>
          <a:p>
            <a:pPr>
              <a:lnSpc>
                <a:spcPct val="120000"/>
              </a:lnSpc>
            </a:pPr>
            <a:r>
              <a:rPr lang="en-GB" b="1">
                <a:solidFill>
                  <a:schemeClr val="tx2"/>
                </a:solidFill>
                <a:latin typeface="Lucida Console" panose="020B0609040504020204" pitchFamily="49" charset="0"/>
              </a:rPr>
              <a:t>WADI</a:t>
            </a:r>
            <a:endParaRPr lang="en-GB" sz="1400" b="1">
              <a:latin typeface="Calibri" panose="020F0502020204030204" pitchFamily="34" charset="0"/>
              <a:cs typeface="Calibri" panose="020F0502020204030204" pitchFamily="34" charset="0"/>
            </a:endParaRPr>
          </a:p>
          <a:p>
            <a:r>
              <a:rPr lang="en-US" sz="1400" b="1">
                <a:latin typeface="Calibri" panose="020F0502020204030204" pitchFamily="34" charset="0"/>
                <a:cs typeface="Calibri" panose="020F0502020204030204" pitchFamily="34" charset="0"/>
              </a:rPr>
              <a:t>Water-tightness Airborne Detection Implementation</a:t>
            </a:r>
            <a:r>
              <a:rPr lang="it-IT" sz="1400" b="1">
                <a:latin typeface="Calibri" panose="020F0502020204030204" pitchFamily="34" charset="0"/>
                <a:cs typeface="Calibri" panose="020F0502020204030204" pitchFamily="34" charset="0"/>
              </a:rPr>
              <a:t>   </a:t>
            </a:r>
            <a:endParaRPr lang="en-GB" sz="1400" b="1">
              <a:latin typeface="Calibri" panose="020F0502020204030204" pitchFamily="34" charset="0"/>
              <a:cs typeface="Calibri" panose="020F0502020204030204" pitchFamily="34" charset="0"/>
            </a:endParaRPr>
          </a:p>
          <a:p>
            <a:pPr>
              <a:lnSpc>
                <a:spcPct val="120000"/>
              </a:lnSpc>
              <a:spcAft>
                <a:spcPts val="400"/>
              </a:spcAft>
            </a:pPr>
            <a:r>
              <a:rPr lang="en-US" altLang="en-US" sz="1200">
                <a:solidFill>
                  <a:schemeClr val="tx1">
                    <a:lumMod val="75000"/>
                    <a:lumOff val="25000"/>
                  </a:schemeClr>
                </a:solidFill>
                <a:latin typeface="Calibri Light"/>
                <a:cs typeface="Calibri Light"/>
              </a:rPr>
              <a:t>2016-2020  </a:t>
            </a:r>
            <a:r>
              <a:rPr lang="en-GB" altLang="en-US" sz="1200">
                <a:solidFill>
                  <a:schemeClr val="tx1">
                    <a:lumMod val="75000"/>
                    <a:lumOff val="25000"/>
                  </a:schemeClr>
                </a:solidFill>
                <a:latin typeface="Calibri Light"/>
                <a:cs typeface="Calibri Light"/>
              </a:rPr>
              <a:t>| </a:t>
            </a:r>
            <a:r>
              <a:rPr lang="en-GB" altLang="en-US" sz="1200" u="sng" err="1">
                <a:solidFill>
                  <a:srgbClr val="00EBFF"/>
                </a:solidFill>
                <a:latin typeface="Calibri Light"/>
                <a:cs typeface="Calibri Light"/>
              </a:rPr>
              <a:t>www.waditech.eu</a:t>
            </a:r>
            <a:r>
              <a:rPr lang="en-GB" altLang="en-US" sz="1200">
                <a:solidFill>
                  <a:srgbClr val="00EBFF"/>
                </a:solidFill>
                <a:latin typeface="Calibri Light"/>
                <a:cs typeface="Calibri Light"/>
              </a:rPr>
              <a:t> </a:t>
            </a:r>
            <a:r>
              <a:rPr lang="en-GB" altLang="en-US" sz="1200">
                <a:solidFill>
                  <a:schemeClr val="tx1">
                    <a:lumMod val="75000"/>
                    <a:lumOff val="25000"/>
                  </a:schemeClr>
                </a:solidFill>
                <a:latin typeface="Calibri Light"/>
                <a:cs typeface="Calibri Light"/>
              </a:rPr>
              <a:t>| </a:t>
            </a:r>
            <a:r>
              <a:rPr lang="en-US" sz="1200">
                <a:solidFill>
                  <a:schemeClr val="tx1">
                    <a:lumMod val="75000"/>
                    <a:lumOff val="25000"/>
                  </a:schemeClr>
                </a:solidFill>
                <a:latin typeface="Calibri Light"/>
                <a:cs typeface="Calibri Light"/>
              </a:rPr>
              <a:t>H2020-Water-1b-2015</a:t>
            </a:r>
            <a:r>
              <a:rPr lang="it-IT" sz="1200">
                <a:solidFill>
                  <a:schemeClr val="tx1">
                    <a:lumMod val="75000"/>
                    <a:lumOff val="25000"/>
                  </a:schemeClr>
                </a:solidFill>
                <a:latin typeface="Calibri Light"/>
                <a:cs typeface="Calibri Light"/>
              </a:rPr>
              <a:t>  </a:t>
            </a:r>
          </a:p>
        </p:txBody>
      </p:sp>
      <p:sp>
        <p:nvSpPr>
          <p:cNvPr id="36" name="TextBox 31">
            <a:extLst>
              <a:ext uri="{FF2B5EF4-FFF2-40B4-BE49-F238E27FC236}">
                <a16:creationId xmlns:a16="http://schemas.microsoft.com/office/drawing/2014/main" id="{619CD3B0-35A9-E814-AD75-46877ACC38C5}"/>
              </a:ext>
            </a:extLst>
          </p:cNvPr>
          <p:cNvSpPr txBox="1"/>
          <p:nvPr/>
        </p:nvSpPr>
        <p:spPr>
          <a:xfrm>
            <a:off x="1807705" y="4952345"/>
            <a:ext cx="3958389" cy="1439997"/>
          </a:xfrm>
          <a:prstGeom prst="rect">
            <a:avLst/>
          </a:prstGeom>
          <a:noFill/>
        </p:spPr>
        <p:txBody>
          <a:bodyPr wrap="square" rtlCol="0" anchor="ctr">
            <a:noAutofit/>
          </a:bodyPr>
          <a:lstStyle/>
          <a:p>
            <a:pPr>
              <a:lnSpc>
                <a:spcPct val="120000"/>
              </a:lnSpc>
            </a:pPr>
            <a:r>
              <a:rPr lang="en-GB" b="1">
                <a:solidFill>
                  <a:schemeClr val="tx2"/>
                </a:solidFill>
                <a:latin typeface="Lucida Console" panose="020B0609040504020204" pitchFamily="49" charset="0"/>
              </a:rPr>
              <a:t>IMETLAND</a:t>
            </a:r>
          </a:p>
          <a:p>
            <a:pPr>
              <a:lnSpc>
                <a:spcPct val="120000"/>
              </a:lnSpc>
            </a:pPr>
            <a:r>
              <a:rPr lang="en-GB" sz="1400" b="1">
                <a:latin typeface="Calibri" panose="020F0502020204030204" pitchFamily="34" charset="0"/>
                <a:cs typeface="Calibri" panose="020F0502020204030204" pitchFamily="34" charset="0"/>
              </a:rPr>
              <a:t>A new generation of Microbial Electrochemical Wetland for effective decentralized wastewater treatment</a:t>
            </a:r>
          </a:p>
          <a:p>
            <a:pPr>
              <a:lnSpc>
                <a:spcPct val="120000"/>
              </a:lnSpc>
              <a:spcAft>
                <a:spcPts val="400"/>
              </a:spcAft>
            </a:pPr>
            <a:r>
              <a:rPr lang="en-US" altLang="en-US" sz="1200">
                <a:solidFill>
                  <a:schemeClr val="tx1">
                    <a:lumMod val="75000"/>
                    <a:lumOff val="25000"/>
                  </a:schemeClr>
                </a:solidFill>
                <a:latin typeface="Calibri Light"/>
                <a:cs typeface="Calibri Light"/>
              </a:rPr>
              <a:t>2015-2018 | </a:t>
            </a:r>
            <a:r>
              <a:rPr lang="en-US" altLang="en-US" sz="1200">
                <a:solidFill>
                  <a:schemeClr val="tx1">
                    <a:lumMod val="75000"/>
                    <a:lumOff val="25000"/>
                  </a:schemeClr>
                </a:solidFill>
                <a:latin typeface="Calibri Light"/>
                <a:cs typeface="Calibri Light"/>
                <a:hlinkClick r:id="rId7"/>
              </a:rPr>
              <a:t>www.imetland.eu</a:t>
            </a:r>
            <a:r>
              <a:rPr lang="en-US" altLang="en-US" sz="1200">
                <a:solidFill>
                  <a:schemeClr val="tx1">
                    <a:lumMod val="75000"/>
                    <a:lumOff val="25000"/>
                  </a:schemeClr>
                </a:solidFill>
                <a:latin typeface="Calibri Light"/>
                <a:cs typeface="Calibri Light"/>
              </a:rPr>
              <a:t> | H2020-Water-1a-2014</a:t>
            </a:r>
          </a:p>
        </p:txBody>
      </p:sp>
      <p:pic>
        <p:nvPicPr>
          <p:cNvPr id="37" name="Immagine 23">
            <a:extLst>
              <a:ext uri="{FF2B5EF4-FFF2-40B4-BE49-F238E27FC236}">
                <a16:creationId xmlns:a16="http://schemas.microsoft.com/office/drawing/2014/main" id="{13B3F528-36A6-B632-FA0D-FED88AC2377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7282" y="4913201"/>
            <a:ext cx="1450749" cy="1450749"/>
          </a:xfrm>
          <a:prstGeom prst="rect">
            <a:avLst/>
          </a:prstGeom>
        </p:spPr>
      </p:pic>
      <p:pic>
        <p:nvPicPr>
          <p:cNvPr id="1026" name="Picture 2">
            <a:extLst>
              <a:ext uri="{FF2B5EF4-FFF2-40B4-BE49-F238E27FC236}">
                <a16:creationId xmlns:a16="http://schemas.microsoft.com/office/drawing/2014/main" id="{BA5AD7AB-106F-2C7C-50ED-4A05D22031D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417864" y="3730614"/>
            <a:ext cx="1390001" cy="528201"/>
          </a:xfrm>
          <a:prstGeom prst="rect">
            <a:avLst/>
          </a:prstGeom>
          <a:noFill/>
          <a:extLst>
            <a:ext uri="{909E8E84-426E-40DD-AFC4-6F175D3DCCD1}">
              <a14:hiddenFill xmlns:a14="http://schemas.microsoft.com/office/drawing/2010/main">
                <a:solidFill>
                  <a:srgbClr val="FFFFFF"/>
                </a:solidFill>
              </a14:hiddenFill>
            </a:ext>
          </a:extLst>
        </p:spPr>
      </p:pic>
      <p:pic>
        <p:nvPicPr>
          <p:cNvPr id="4" name="Immagine 3">
            <a:extLst>
              <a:ext uri="{FF2B5EF4-FFF2-40B4-BE49-F238E27FC236}">
                <a16:creationId xmlns:a16="http://schemas.microsoft.com/office/drawing/2014/main" id="{93A86273-0203-C0C2-DAC1-A5799E4E37ED}"/>
              </a:ext>
            </a:extLst>
          </p:cNvPr>
          <p:cNvPicPr>
            <a:picLocks noChangeAspect="1"/>
          </p:cNvPicPr>
          <p:nvPr/>
        </p:nvPicPr>
        <p:blipFill>
          <a:blip r:embed="rId10"/>
          <a:stretch>
            <a:fillRect/>
          </a:stretch>
        </p:blipFill>
        <p:spPr>
          <a:xfrm>
            <a:off x="6421070" y="1958726"/>
            <a:ext cx="1227708" cy="915017"/>
          </a:xfrm>
          <a:prstGeom prst="rect">
            <a:avLst/>
          </a:prstGeom>
        </p:spPr>
      </p:pic>
      <p:sp>
        <p:nvSpPr>
          <p:cNvPr id="5" name="TextBox 67">
            <a:extLst>
              <a:ext uri="{FF2B5EF4-FFF2-40B4-BE49-F238E27FC236}">
                <a16:creationId xmlns:a16="http://schemas.microsoft.com/office/drawing/2014/main" id="{73DDA786-4C7E-A1DD-84CC-B4B39185E0DF}"/>
              </a:ext>
            </a:extLst>
          </p:cNvPr>
          <p:cNvSpPr txBox="1"/>
          <p:nvPr/>
        </p:nvSpPr>
        <p:spPr>
          <a:xfrm>
            <a:off x="1789276" y="1590324"/>
            <a:ext cx="4180594" cy="1439997"/>
          </a:xfrm>
          <a:prstGeom prst="rect">
            <a:avLst/>
          </a:prstGeom>
          <a:noFill/>
        </p:spPr>
        <p:txBody>
          <a:bodyPr wrap="square" rtlCol="0" anchor="ctr">
            <a:noAutofit/>
          </a:bodyPr>
          <a:lstStyle/>
          <a:p>
            <a:pPr>
              <a:lnSpc>
                <a:spcPct val="120000"/>
              </a:lnSpc>
            </a:pPr>
            <a:r>
              <a:rPr lang="en-GB" b="1">
                <a:solidFill>
                  <a:schemeClr val="tx2"/>
                </a:solidFill>
                <a:latin typeface="Lucida Console" panose="020B0609040504020204" pitchFamily="49" charset="0"/>
              </a:rPr>
              <a:t>FORWARDS</a:t>
            </a:r>
            <a:endParaRPr lang="en-GB" sz="1400" b="1">
              <a:latin typeface="Calibri" panose="020F0502020204030204" pitchFamily="34" charset="0"/>
              <a:cs typeface="Calibri" panose="020F0502020204030204" pitchFamily="34" charset="0"/>
            </a:endParaRPr>
          </a:p>
          <a:p>
            <a:r>
              <a:rPr lang="it-IT" sz="1400" b="1">
                <a:latin typeface="Calibri" panose="020F0502020204030204" pitchFamily="34" charset="0"/>
                <a:cs typeface="Calibri" panose="020F0502020204030204" pitchFamily="34" charset="0"/>
              </a:rPr>
              <a:t>The </a:t>
            </a:r>
            <a:r>
              <a:rPr lang="it-IT" sz="1400" b="1" err="1">
                <a:latin typeface="Calibri" panose="020F0502020204030204" pitchFamily="34" charset="0"/>
                <a:cs typeface="Calibri" panose="020F0502020204030204" pitchFamily="34" charset="0"/>
              </a:rPr>
              <a:t>ForestWard</a:t>
            </a:r>
            <a:r>
              <a:rPr lang="it-IT" sz="1400" b="1">
                <a:latin typeface="Calibri" panose="020F0502020204030204" pitchFamily="34" charset="0"/>
                <a:cs typeface="Calibri" panose="020F0502020204030204" pitchFamily="34" charset="0"/>
              </a:rPr>
              <a:t> </a:t>
            </a:r>
            <a:r>
              <a:rPr lang="it-IT" sz="1400" b="1" err="1">
                <a:latin typeface="Calibri" panose="020F0502020204030204" pitchFamily="34" charset="0"/>
                <a:cs typeface="Calibri" panose="020F0502020204030204" pitchFamily="34" charset="0"/>
              </a:rPr>
              <a:t>Observatory</a:t>
            </a:r>
            <a:r>
              <a:rPr lang="it-IT" sz="1400" b="1">
                <a:latin typeface="Calibri" panose="020F0502020204030204" pitchFamily="34" charset="0"/>
                <a:cs typeface="Calibri" panose="020F0502020204030204" pitchFamily="34" charset="0"/>
              </a:rPr>
              <a:t> to Secure </a:t>
            </a:r>
            <a:r>
              <a:rPr lang="it-IT" sz="1400" b="1" err="1">
                <a:latin typeface="Calibri" panose="020F0502020204030204" pitchFamily="34" charset="0"/>
                <a:cs typeface="Calibri" panose="020F0502020204030204" pitchFamily="34" charset="0"/>
              </a:rPr>
              <a:t>Resilience</a:t>
            </a:r>
            <a:r>
              <a:rPr lang="it-IT" sz="1400" b="1">
                <a:latin typeface="Calibri" panose="020F0502020204030204" pitchFamily="34" charset="0"/>
                <a:cs typeface="Calibri" panose="020F0502020204030204" pitchFamily="34" charset="0"/>
              </a:rPr>
              <a:t> of </a:t>
            </a:r>
            <a:r>
              <a:rPr lang="it-IT" sz="1400" b="1" err="1">
                <a:latin typeface="Calibri" panose="020F0502020204030204" pitchFamily="34" charset="0"/>
                <a:cs typeface="Calibri" panose="020F0502020204030204" pitchFamily="34" charset="0"/>
              </a:rPr>
              <a:t>European</a:t>
            </a:r>
            <a:r>
              <a:rPr lang="it-IT" sz="1400" b="1">
                <a:latin typeface="Calibri" panose="020F0502020204030204" pitchFamily="34" charset="0"/>
                <a:cs typeface="Calibri" panose="020F0502020204030204" pitchFamily="34" charset="0"/>
              </a:rPr>
              <a:t> </a:t>
            </a:r>
            <a:r>
              <a:rPr lang="it-IT" sz="1400" b="1" err="1">
                <a:latin typeface="Calibri" panose="020F0502020204030204" pitchFamily="34" charset="0"/>
                <a:cs typeface="Calibri" panose="020F0502020204030204" pitchFamily="34" charset="0"/>
              </a:rPr>
              <a:t>Forests</a:t>
            </a:r>
            <a:endParaRPr lang="en-US" sz="1400" b="1">
              <a:latin typeface="Calibri" panose="020F0502020204030204" pitchFamily="34" charset="0"/>
              <a:cs typeface="Calibri" panose="020F0502020204030204" pitchFamily="34" charset="0"/>
            </a:endParaRPr>
          </a:p>
          <a:p>
            <a:r>
              <a:rPr lang="en-US" altLang="en-US" sz="1200">
                <a:solidFill>
                  <a:schemeClr val="tx1">
                    <a:lumMod val="75000"/>
                    <a:lumOff val="25000"/>
                  </a:schemeClr>
                </a:solidFill>
                <a:latin typeface="Calibri Light"/>
                <a:cs typeface="Calibri Light"/>
              </a:rPr>
              <a:t>2022-2027  </a:t>
            </a:r>
            <a:r>
              <a:rPr lang="en-GB" altLang="en-US" sz="1200">
                <a:solidFill>
                  <a:schemeClr val="tx1">
                    <a:lumMod val="75000"/>
                    <a:lumOff val="25000"/>
                  </a:schemeClr>
                </a:solidFill>
                <a:latin typeface="Calibri Light"/>
                <a:cs typeface="Calibri Light"/>
              </a:rPr>
              <a:t>| </a:t>
            </a:r>
            <a:r>
              <a:rPr lang="en-GB" altLang="en-US" sz="1200">
                <a:solidFill>
                  <a:schemeClr val="tx1">
                    <a:lumMod val="75000"/>
                    <a:lumOff val="25000"/>
                  </a:schemeClr>
                </a:solidFill>
                <a:latin typeface="Calibri Light"/>
                <a:cs typeface="Calibri Light"/>
                <a:hlinkClick r:id="rId11"/>
              </a:rPr>
              <a:t>https://forwards-project.eu/</a:t>
            </a:r>
            <a:r>
              <a:rPr lang="en-GB" altLang="en-US" sz="1200">
                <a:solidFill>
                  <a:schemeClr val="tx1">
                    <a:lumMod val="75000"/>
                    <a:lumOff val="25000"/>
                  </a:schemeClr>
                </a:solidFill>
                <a:latin typeface="Calibri Light"/>
                <a:cs typeface="Calibri Light"/>
              </a:rPr>
              <a:t> | </a:t>
            </a:r>
            <a:r>
              <a:rPr lang="it-IT" sz="1200">
                <a:solidFill>
                  <a:schemeClr val="tx1">
                    <a:lumMod val="75000"/>
                    <a:lumOff val="25000"/>
                  </a:schemeClr>
                </a:solidFill>
                <a:latin typeface="Calibri Light"/>
                <a:cs typeface="Calibri Light"/>
              </a:rPr>
              <a:t>HORIZON-CL6-2022-CLIMATE-01-05</a:t>
            </a:r>
          </a:p>
        </p:txBody>
      </p:sp>
      <p:pic>
        <p:nvPicPr>
          <p:cNvPr id="7" name="Immagine 6">
            <a:extLst>
              <a:ext uri="{FF2B5EF4-FFF2-40B4-BE49-F238E27FC236}">
                <a16:creationId xmlns:a16="http://schemas.microsoft.com/office/drawing/2014/main" id="{4F795BC2-F2BD-6366-3DE1-23AFE6C55DF1}"/>
              </a:ext>
            </a:extLst>
          </p:cNvPr>
          <p:cNvPicPr>
            <a:picLocks noChangeAspect="1"/>
          </p:cNvPicPr>
          <p:nvPr/>
        </p:nvPicPr>
        <p:blipFill>
          <a:blip r:embed="rId12"/>
          <a:stretch>
            <a:fillRect/>
          </a:stretch>
        </p:blipFill>
        <p:spPr>
          <a:xfrm>
            <a:off x="630830" y="1927805"/>
            <a:ext cx="814054" cy="814054"/>
          </a:xfrm>
          <a:prstGeom prst="rect">
            <a:avLst/>
          </a:prstGeom>
        </p:spPr>
      </p:pic>
    </p:spTree>
    <p:extLst>
      <p:ext uri="{BB962C8B-B14F-4D97-AF65-F5344CB8AC3E}">
        <p14:creationId xmlns:p14="http://schemas.microsoft.com/office/powerpoint/2010/main" val="34241330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B97AF90-0A2A-F14E-AE04-8BA9064538AC}"/>
              </a:ext>
            </a:extLst>
          </p:cNvPr>
          <p:cNvSpPr txBox="1"/>
          <p:nvPr/>
        </p:nvSpPr>
        <p:spPr>
          <a:xfrm>
            <a:off x="1906766" y="361278"/>
            <a:ext cx="4629665" cy="276999"/>
          </a:xfrm>
          <a:prstGeom prst="rect">
            <a:avLst/>
          </a:prstGeom>
          <a:noFill/>
        </p:spPr>
        <p:txBody>
          <a:bodyPr wrap="square" rtlCol="0">
            <a:spAutoFit/>
          </a:bodyPr>
          <a:lstStyle/>
          <a:p>
            <a:r>
              <a:rPr lang="en-GB" sz="1200">
                <a:latin typeface="Lucida Console" panose="020B0609040504020204" pitchFamily="49" charset="0"/>
              </a:rPr>
              <a:t>&gt;   REFERENCES</a:t>
            </a:r>
          </a:p>
        </p:txBody>
      </p:sp>
      <p:sp>
        <p:nvSpPr>
          <p:cNvPr id="66" name="Title 9">
            <a:extLst>
              <a:ext uri="{FF2B5EF4-FFF2-40B4-BE49-F238E27FC236}">
                <a16:creationId xmlns:a16="http://schemas.microsoft.com/office/drawing/2014/main" id="{F854F03C-D6DE-B040-B057-B4B4F51264A1}"/>
              </a:ext>
            </a:extLst>
          </p:cNvPr>
          <p:cNvSpPr>
            <a:spLocks noGrp="1"/>
          </p:cNvSpPr>
          <p:nvPr>
            <p:ph type="title"/>
          </p:nvPr>
        </p:nvSpPr>
        <p:spPr>
          <a:xfrm>
            <a:off x="501683" y="693759"/>
            <a:ext cx="11153146" cy="1260000"/>
          </a:xfrm>
        </p:spPr>
        <p:txBody>
          <a:bodyPr>
            <a:normAutofit fontScale="90000"/>
          </a:bodyPr>
          <a:lstStyle/>
          <a:p>
            <a:pPr>
              <a:lnSpc>
                <a:spcPct val="120000"/>
              </a:lnSpc>
            </a:pPr>
            <a:r>
              <a:rPr lang="en-GB"/>
              <a:t>Emerging technologies/ ICT &amp; Digital</a:t>
            </a:r>
            <a:br>
              <a:rPr lang="en-GB"/>
            </a:br>
            <a:r>
              <a:rPr lang="en-GB"/>
              <a:t>Robotics</a:t>
            </a:r>
          </a:p>
        </p:txBody>
      </p:sp>
      <p:sp>
        <p:nvSpPr>
          <p:cNvPr id="20" name="Oval 18">
            <a:extLst>
              <a:ext uri="{FF2B5EF4-FFF2-40B4-BE49-F238E27FC236}">
                <a16:creationId xmlns:a16="http://schemas.microsoft.com/office/drawing/2014/main" id="{2B67C6E2-CC33-0947-80A5-665AE0AA400D}"/>
              </a:ext>
            </a:extLst>
          </p:cNvPr>
          <p:cNvSpPr/>
          <p:nvPr/>
        </p:nvSpPr>
        <p:spPr>
          <a:xfrm>
            <a:off x="10708584" y="-458813"/>
            <a:ext cx="1934833" cy="193483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Graphic 72" descr="Robot">
            <a:extLst>
              <a:ext uri="{FF2B5EF4-FFF2-40B4-BE49-F238E27FC236}">
                <a16:creationId xmlns:a16="http://schemas.microsoft.com/office/drawing/2014/main" id="{E8A9C2B4-5C2A-BE41-BD5F-219A0C184EB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82393" y="184424"/>
            <a:ext cx="762659" cy="762659"/>
          </a:xfrm>
          <a:prstGeom prst="rect">
            <a:avLst/>
          </a:prstGeom>
        </p:spPr>
      </p:pic>
      <p:sp>
        <p:nvSpPr>
          <p:cNvPr id="22" name="TextBox 67">
            <a:extLst>
              <a:ext uri="{FF2B5EF4-FFF2-40B4-BE49-F238E27FC236}">
                <a16:creationId xmlns:a16="http://schemas.microsoft.com/office/drawing/2014/main" id="{9D1E281C-4F0B-C25A-D6A8-A1F22924DADE}"/>
              </a:ext>
            </a:extLst>
          </p:cNvPr>
          <p:cNvSpPr txBox="1"/>
          <p:nvPr/>
        </p:nvSpPr>
        <p:spPr>
          <a:xfrm>
            <a:off x="7953456" y="4741827"/>
            <a:ext cx="3958389" cy="1439997"/>
          </a:xfrm>
          <a:prstGeom prst="rect">
            <a:avLst/>
          </a:prstGeom>
          <a:noFill/>
        </p:spPr>
        <p:txBody>
          <a:bodyPr wrap="square" rtlCol="0" anchor="ctr">
            <a:noAutofit/>
          </a:bodyPr>
          <a:lstStyle/>
          <a:p>
            <a:pPr>
              <a:lnSpc>
                <a:spcPct val="120000"/>
              </a:lnSpc>
            </a:pPr>
            <a:r>
              <a:rPr lang="en-GB" b="1">
                <a:solidFill>
                  <a:schemeClr val="tx2"/>
                </a:solidFill>
                <a:latin typeface="Lucida Console" panose="020B0609040504020204" pitchFamily="49" charset="0"/>
              </a:rPr>
              <a:t>BEEYONDERS</a:t>
            </a:r>
            <a:endParaRPr lang="en-GB" sz="1400" b="1">
              <a:latin typeface="Calibri" panose="020F0502020204030204" pitchFamily="34" charset="0"/>
              <a:cs typeface="Calibri" panose="020F0502020204030204" pitchFamily="34" charset="0"/>
            </a:endParaRPr>
          </a:p>
          <a:p>
            <a:r>
              <a:rPr lang="en-US" sz="1400" b="1">
                <a:latin typeface="Calibri" panose="020F0502020204030204" pitchFamily="34" charset="0"/>
                <a:cs typeface="Calibri" panose="020F0502020204030204" pitchFamily="34" charset="0"/>
              </a:rPr>
              <a:t>Breakthrough European </a:t>
            </a:r>
            <a:r>
              <a:rPr lang="en-US" sz="1400" b="1" err="1">
                <a:latin typeface="Calibri" panose="020F0502020204030204" pitchFamily="34" charset="0"/>
                <a:cs typeface="Calibri" panose="020F0502020204030204" pitchFamily="34" charset="0"/>
              </a:rPr>
              <a:t>tEchnologies</a:t>
            </a:r>
            <a:r>
              <a:rPr lang="en-US" sz="1400" b="1">
                <a:latin typeface="Calibri" panose="020F0502020204030204" pitchFamily="34" charset="0"/>
                <a:cs typeface="Calibri" panose="020F0502020204030204" pitchFamily="34" charset="0"/>
              </a:rPr>
              <a:t> Yielding </a:t>
            </a:r>
            <a:r>
              <a:rPr lang="en-US" sz="1400" b="1" err="1">
                <a:latin typeface="Calibri" panose="020F0502020204030204" pitchFamily="34" charset="0"/>
                <a:cs typeface="Calibri" panose="020F0502020204030204" pitchFamily="34" charset="0"/>
              </a:rPr>
              <a:t>cOnstruction</a:t>
            </a:r>
            <a:r>
              <a:rPr lang="en-US" sz="1400" b="1">
                <a:latin typeface="Calibri" panose="020F0502020204030204" pitchFamily="34" charset="0"/>
                <a:cs typeface="Calibri" panose="020F0502020204030204" pitchFamily="34" charset="0"/>
              </a:rPr>
              <a:t> </a:t>
            </a:r>
            <a:r>
              <a:rPr lang="en-US" sz="1400" b="1" err="1">
                <a:latin typeface="Calibri" panose="020F0502020204030204" pitchFamily="34" charset="0"/>
                <a:cs typeface="Calibri" panose="020F0502020204030204" pitchFamily="34" charset="0"/>
              </a:rPr>
              <a:t>sovereigNty</a:t>
            </a:r>
            <a:r>
              <a:rPr lang="en-US" sz="1400" b="1">
                <a:latin typeface="Calibri" panose="020F0502020204030204" pitchFamily="34" charset="0"/>
                <a:cs typeface="Calibri" panose="020F0502020204030204" pitchFamily="34" charset="0"/>
              </a:rPr>
              <a:t>,</a:t>
            </a:r>
          </a:p>
          <a:p>
            <a:r>
              <a:rPr lang="en-US" sz="1400" b="1">
                <a:latin typeface="Calibri" panose="020F0502020204030204" pitchFamily="34" charset="0"/>
                <a:cs typeface="Calibri" panose="020F0502020204030204" pitchFamily="34" charset="0"/>
              </a:rPr>
              <a:t>Diversity &amp; Efficiency of </a:t>
            </a:r>
            <a:r>
              <a:rPr lang="en-US" sz="1400" b="1" err="1">
                <a:latin typeface="Calibri" panose="020F0502020204030204" pitchFamily="34" charset="0"/>
                <a:cs typeface="Calibri" panose="020F0502020204030204" pitchFamily="34" charset="0"/>
              </a:rPr>
              <a:t>ResourceS</a:t>
            </a:r>
            <a:br>
              <a:rPr lang="en-US" sz="1400" b="1">
                <a:latin typeface="Calibri" panose="020F0502020204030204" pitchFamily="34" charset="0"/>
                <a:cs typeface="Calibri" panose="020F0502020204030204" pitchFamily="34" charset="0"/>
              </a:rPr>
            </a:br>
            <a:r>
              <a:rPr lang="en-US" altLang="en-US" sz="1200">
                <a:solidFill>
                  <a:schemeClr val="tx1">
                    <a:lumMod val="75000"/>
                    <a:lumOff val="25000"/>
                  </a:schemeClr>
                </a:solidFill>
                <a:latin typeface="Calibri Light"/>
                <a:cs typeface="Calibri Light"/>
              </a:rPr>
              <a:t>2022-2026 | </a:t>
            </a:r>
            <a:r>
              <a:rPr lang="en-US" altLang="en-US" sz="1200">
                <a:solidFill>
                  <a:schemeClr val="tx1">
                    <a:lumMod val="75000"/>
                    <a:lumOff val="25000"/>
                  </a:schemeClr>
                </a:solidFill>
                <a:latin typeface="Calibri Light"/>
                <a:cs typeface="Calibri Light"/>
                <a:hlinkClick r:id="rId4"/>
              </a:rPr>
              <a:t>www.beeyonders.eu</a:t>
            </a:r>
            <a:r>
              <a:rPr lang="en-US" altLang="en-US" sz="1200">
                <a:solidFill>
                  <a:schemeClr val="tx1">
                    <a:lumMod val="75000"/>
                    <a:lumOff val="25000"/>
                  </a:schemeClr>
                </a:solidFill>
                <a:latin typeface="Calibri Light"/>
                <a:cs typeface="Calibri Light"/>
              </a:rPr>
              <a:t>  </a:t>
            </a:r>
          </a:p>
          <a:p>
            <a:r>
              <a:rPr lang="en-GB" altLang="en-US" sz="1200">
                <a:solidFill>
                  <a:schemeClr val="tx1">
                    <a:lumMod val="75000"/>
                    <a:lumOff val="25000"/>
                  </a:schemeClr>
                </a:solidFill>
                <a:latin typeface="Calibri Light"/>
                <a:cs typeface="Calibri Light"/>
              </a:rPr>
              <a:t>HORIZON-CL4-2021-TWIN-TRANSITION-01-12</a:t>
            </a:r>
            <a:endParaRPr lang="it-IT" altLang="en-US" sz="1200">
              <a:solidFill>
                <a:schemeClr val="tx1">
                  <a:lumMod val="75000"/>
                  <a:lumOff val="25000"/>
                </a:schemeClr>
              </a:solidFill>
              <a:latin typeface="Calibri Light"/>
              <a:cs typeface="Calibri Light"/>
            </a:endParaRPr>
          </a:p>
        </p:txBody>
      </p:sp>
      <p:pic>
        <p:nvPicPr>
          <p:cNvPr id="3074" name="Picture 2">
            <a:extLst>
              <a:ext uri="{FF2B5EF4-FFF2-40B4-BE49-F238E27FC236}">
                <a16:creationId xmlns:a16="http://schemas.microsoft.com/office/drawing/2014/main" id="{E1B2EED9-2C0D-F125-19EC-E3FCF46C30F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5254" y="4687920"/>
            <a:ext cx="1547813" cy="1547813"/>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56">
            <a:extLst>
              <a:ext uri="{FF2B5EF4-FFF2-40B4-BE49-F238E27FC236}">
                <a16:creationId xmlns:a16="http://schemas.microsoft.com/office/drawing/2014/main" id="{F694BA1C-FB7E-E7EE-8B76-5F2D01024603}"/>
              </a:ext>
            </a:extLst>
          </p:cNvPr>
          <p:cNvSpPr txBox="1"/>
          <p:nvPr/>
        </p:nvSpPr>
        <p:spPr>
          <a:xfrm>
            <a:off x="7879989" y="2378440"/>
            <a:ext cx="4105324" cy="1439997"/>
          </a:xfrm>
          <a:prstGeom prst="rect">
            <a:avLst/>
          </a:prstGeom>
          <a:noFill/>
        </p:spPr>
        <p:txBody>
          <a:bodyPr wrap="square" rtlCol="0" anchor="ctr">
            <a:noAutofit/>
          </a:bodyPr>
          <a:lstStyle/>
          <a:p>
            <a:pPr>
              <a:lnSpc>
                <a:spcPct val="120000"/>
              </a:lnSpc>
            </a:pPr>
            <a:r>
              <a:rPr lang="en-GB" b="1">
                <a:solidFill>
                  <a:schemeClr val="tx2"/>
                </a:solidFill>
                <a:latin typeface="Lucida Console" panose="020B0609040504020204" pitchFamily="49" charset="0"/>
              </a:rPr>
              <a:t>MOZART</a:t>
            </a:r>
          </a:p>
          <a:p>
            <a:pPr>
              <a:lnSpc>
                <a:spcPct val="120000"/>
              </a:lnSpc>
            </a:pPr>
            <a:r>
              <a:rPr lang="en-US" sz="1400" b="1">
                <a:latin typeface="Calibri" panose="020F0502020204030204" pitchFamily="34" charset="0"/>
                <a:cs typeface="Calibri" panose="020F0502020204030204" pitchFamily="34" charset="0"/>
              </a:rPr>
              <a:t>Morphing Computerized mats with Embodied Sensing and Artificial Intelligence</a:t>
            </a:r>
            <a:br>
              <a:rPr lang="en-GB" sz="1400" b="1">
                <a:latin typeface="Calibri" panose="020F0502020204030204" pitchFamily="34" charset="0"/>
                <a:cs typeface="Calibri" panose="020F0502020204030204" pitchFamily="34" charset="0"/>
              </a:rPr>
            </a:br>
            <a:r>
              <a:rPr lang="en-US" altLang="en-US" sz="1200">
                <a:solidFill>
                  <a:schemeClr val="tx1">
                    <a:lumMod val="75000"/>
                    <a:lumOff val="25000"/>
                  </a:schemeClr>
                </a:solidFill>
                <a:latin typeface="Calibri Light"/>
                <a:cs typeface="Calibri Light"/>
              </a:rPr>
              <a:t>2022-2026 | </a:t>
            </a:r>
            <a:r>
              <a:rPr lang="en-US" altLang="en-US" sz="1200">
                <a:solidFill>
                  <a:schemeClr val="tx1">
                    <a:lumMod val="75000"/>
                    <a:lumOff val="25000"/>
                  </a:schemeClr>
                </a:solidFill>
                <a:latin typeface="Calibri Light"/>
                <a:cs typeface="Calibri Light"/>
                <a:hlinkClick r:id="rId6"/>
              </a:rPr>
              <a:t>https://mozart-robotics.eu/</a:t>
            </a:r>
            <a:r>
              <a:rPr lang="en-US" altLang="en-US" sz="1200">
                <a:solidFill>
                  <a:schemeClr val="tx1">
                    <a:lumMod val="75000"/>
                    <a:lumOff val="25000"/>
                  </a:schemeClr>
                </a:solidFill>
                <a:latin typeface="Calibri Light"/>
                <a:cs typeface="Calibri Light"/>
              </a:rPr>
              <a:t> | </a:t>
            </a:r>
            <a:r>
              <a:rPr lang="en-US" sz="1200">
                <a:solidFill>
                  <a:schemeClr val="tx1">
                    <a:lumMod val="75000"/>
                    <a:lumOff val="25000"/>
                  </a:schemeClr>
                </a:solidFill>
                <a:latin typeface="Calibri Light"/>
                <a:cs typeface="Calibri Light"/>
              </a:rPr>
              <a:t>HORIZON-CL4-2021-DIGITAL-EMERGING-01-11</a:t>
            </a:r>
            <a:r>
              <a:rPr lang="it-IT" sz="1200">
                <a:solidFill>
                  <a:schemeClr val="tx1">
                    <a:lumMod val="75000"/>
                    <a:lumOff val="25000"/>
                  </a:schemeClr>
                </a:solidFill>
                <a:latin typeface="Calibri Light"/>
                <a:cs typeface="Calibri Light"/>
              </a:rPr>
              <a:t> </a:t>
            </a:r>
            <a:endParaRPr lang="en-US" altLang="en-US" sz="1200">
              <a:solidFill>
                <a:schemeClr val="tx1">
                  <a:lumMod val="75000"/>
                  <a:lumOff val="25000"/>
                </a:schemeClr>
              </a:solidFill>
              <a:latin typeface="Calibri Light"/>
              <a:cs typeface="Calibri Light"/>
            </a:endParaRPr>
          </a:p>
        </p:txBody>
      </p:sp>
      <p:pic>
        <p:nvPicPr>
          <p:cNvPr id="3" name="Immagine 2">
            <a:extLst>
              <a:ext uri="{FF2B5EF4-FFF2-40B4-BE49-F238E27FC236}">
                <a16:creationId xmlns:a16="http://schemas.microsoft.com/office/drawing/2014/main" id="{C6053532-F78A-D154-E9A4-13F4D3C43C91}"/>
              </a:ext>
            </a:extLst>
          </p:cNvPr>
          <p:cNvPicPr>
            <a:picLocks noChangeAspect="1"/>
          </p:cNvPicPr>
          <p:nvPr/>
        </p:nvPicPr>
        <p:blipFill>
          <a:blip r:embed="rId7"/>
          <a:stretch>
            <a:fillRect/>
          </a:stretch>
        </p:blipFill>
        <p:spPr>
          <a:xfrm>
            <a:off x="6389153" y="2511856"/>
            <a:ext cx="1300017" cy="1300017"/>
          </a:xfrm>
          <a:prstGeom prst="rect">
            <a:avLst/>
          </a:prstGeom>
        </p:spPr>
      </p:pic>
      <p:sp>
        <p:nvSpPr>
          <p:cNvPr id="5" name="TextBox 56">
            <a:extLst>
              <a:ext uri="{FF2B5EF4-FFF2-40B4-BE49-F238E27FC236}">
                <a16:creationId xmlns:a16="http://schemas.microsoft.com/office/drawing/2014/main" id="{4C8C3287-0C16-B015-6172-A2A4E8D4CDD1}"/>
              </a:ext>
            </a:extLst>
          </p:cNvPr>
          <p:cNvSpPr txBox="1"/>
          <p:nvPr/>
        </p:nvSpPr>
        <p:spPr>
          <a:xfrm>
            <a:off x="2093010" y="4609778"/>
            <a:ext cx="4105324" cy="1439997"/>
          </a:xfrm>
          <a:prstGeom prst="rect">
            <a:avLst/>
          </a:prstGeom>
          <a:noFill/>
        </p:spPr>
        <p:txBody>
          <a:bodyPr wrap="square" rtlCol="0" anchor="ctr">
            <a:noAutofit/>
          </a:bodyPr>
          <a:lstStyle/>
          <a:p>
            <a:pPr>
              <a:lnSpc>
                <a:spcPct val="120000"/>
              </a:lnSpc>
            </a:pPr>
            <a:r>
              <a:rPr lang="en-GB" b="1">
                <a:solidFill>
                  <a:schemeClr val="tx2"/>
                </a:solidFill>
                <a:latin typeface="Lucida Console" panose="020B0609040504020204" pitchFamily="49" charset="0"/>
              </a:rPr>
              <a:t>EIC Communities</a:t>
            </a:r>
          </a:p>
          <a:p>
            <a:pPr>
              <a:lnSpc>
                <a:spcPct val="120000"/>
              </a:lnSpc>
            </a:pPr>
            <a:r>
              <a:rPr lang="en-GB" sz="1400" b="1">
                <a:latin typeface="Calibri" panose="020F0502020204030204" pitchFamily="34" charset="0"/>
                <a:cs typeface="Calibri" panose="020F0502020204030204" pitchFamily="34" charset="0"/>
              </a:rPr>
              <a:t>Building synergies and communities around EIC Portfolios to raise impact of the EIC deep tech research</a:t>
            </a:r>
            <a:br>
              <a:rPr lang="en-GB" sz="1400" b="1">
                <a:latin typeface="Calibri" panose="020F0502020204030204" pitchFamily="34" charset="0"/>
                <a:cs typeface="Calibri" panose="020F0502020204030204" pitchFamily="34" charset="0"/>
              </a:rPr>
            </a:br>
            <a:r>
              <a:rPr lang="en-US" altLang="en-US" sz="1200">
                <a:solidFill>
                  <a:schemeClr val="tx1">
                    <a:lumMod val="75000"/>
                    <a:lumOff val="25000"/>
                  </a:schemeClr>
                </a:solidFill>
                <a:latin typeface="Calibri Light"/>
                <a:cs typeface="Calibri Light"/>
              </a:rPr>
              <a:t>2023-2026 | </a:t>
            </a:r>
            <a:r>
              <a:rPr lang="en-US" altLang="en-US" sz="1200">
                <a:solidFill>
                  <a:schemeClr val="tx1">
                    <a:lumMod val="75000"/>
                    <a:lumOff val="25000"/>
                  </a:schemeClr>
                </a:solidFill>
                <a:latin typeface="Calibri Light"/>
                <a:cs typeface="Calibri Light"/>
                <a:hlinkClick r:id="rId8"/>
              </a:rPr>
              <a:t>https://deepsync.eu/</a:t>
            </a:r>
            <a:r>
              <a:rPr lang="en-US" altLang="en-US" sz="1200">
                <a:solidFill>
                  <a:schemeClr val="tx1">
                    <a:lumMod val="75000"/>
                    <a:lumOff val="25000"/>
                  </a:schemeClr>
                </a:solidFill>
                <a:latin typeface="Calibri Light"/>
                <a:cs typeface="Calibri Light"/>
              </a:rPr>
              <a:t> | HORIZON-EIC-2022-COMMUNITIES-01-01</a:t>
            </a:r>
          </a:p>
        </p:txBody>
      </p:sp>
      <p:sp>
        <p:nvSpPr>
          <p:cNvPr id="2" name="TextBox 56">
            <a:extLst>
              <a:ext uri="{FF2B5EF4-FFF2-40B4-BE49-F238E27FC236}">
                <a16:creationId xmlns:a16="http://schemas.microsoft.com/office/drawing/2014/main" id="{3AD8346B-3E3B-E97A-A6F4-48B6C1B9A6D3}"/>
              </a:ext>
            </a:extLst>
          </p:cNvPr>
          <p:cNvSpPr txBox="1"/>
          <p:nvPr/>
        </p:nvSpPr>
        <p:spPr>
          <a:xfrm>
            <a:off x="2093010" y="2441865"/>
            <a:ext cx="4105324" cy="1439997"/>
          </a:xfrm>
          <a:prstGeom prst="rect">
            <a:avLst/>
          </a:prstGeom>
          <a:noFill/>
        </p:spPr>
        <p:txBody>
          <a:bodyPr wrap="square" rtlCol="0" anchor="ctr">
            <a:noAutofit/>
          </a:bodyPr>
          <a:lstStyle/>
          <a:p>
            <a:pPr>
              <a:lnSpc>
                <a:spcPct val="120000"/>
              </a:lnSpc>
            </a:pPr>
            <a:r>
              <a:rPr lang="en-GB" b="1">
                <a:solidFill>
                  <a:schemeClr val="tx2"/>
                </a:solidFill>
                <a:latin typeface="Lucida Console" panose="020B0609040504020204" pitchFamily="49" charset="0"/>
              </a:rPr>
              <a:t>TALOS</a:t>
            </a:r>
          </a:p>
          <a:p>
            <a:pPr>
              <a:lnSpc>
                <a:spcPct val="120000"/>
              </a:lnSpc>
            </a:pPr>
            <a:r>
              <a:rPr lang="en-US" sz="1400" b="1">
                <a:latin typeface="Calibri" panose="020F0502020204030204" pitchFamily="34" charset="0"/>
                <a:cs typeface="Calibri" panose="020F0502020204030204" pitchFamily="34" charset="0"/>
              </a:rPr>
              <a:t>Robotics and artificial intelligence living labs improving operations in PV scenarios </a:t>
            </a:r>
            <a:br>
              <a:rPr lang="en-GB" sz="1400" b="1">
                <a:latin typeface="Calibri" panose="020F0502020204030204" pitchFamily="34" charset="0"/>
                <a:cs typeface="Calibri" panose="020F0502020204030204" pitchFamily="34" charset="0"/>
              </a:rPr>
            </a:br>
            <a:r>
              <a:rPr lang="en-US" altLang="en-US" sz="1200">
                <a:solidFill>
                  <a:schemeClr val="tx1">
                    <a:lumMod val="75000"/>
                    <a:lumOff val="25000"/>
                  </a:schemeClr>
                </a:solidFill>
                <a:latin typeface="Calibri Light"/>
                <a:cs typeface="Calibri Light"/>
              </a:rPr>
              <a:t>2023-2026 | </a:t>
            </a:r>
            <a:r>
              <a:rPr lang="en-US" altLang="en-US" sz="1200">
                <a:solidFill>
                  <a:schemeClr val="tx1">
                    <a:lumMod val="75000"/>
                    <a:lumOff val="25000"/>
                  </a:schemeClr>
                </a:solidFill>
                <a:latin typeface="Calibri Light"/>
                <a:cs typeface="Calibri Light"/>
                <a:hlinkClick r:id="rId9"/>
              </a:rPr>
              <a:t>talosproject.eu/</a:t>
            </a:r>
            <a:r>
              <a:rPr lang="en-US" altLang="en-US" sz="1200">
                <a:solidFill>
                  <a:schemeClr val="tx1">
                    <a:lumMod val="75000"/>
                    <a:lumOff val="25000"/>
                  </a:schemeClr>
                </a:solidFill>
                <a:latin typeface="Calibri Light"/>
                <a:cs typeface="Calibri Light"/>
              </a:rPr>
              <a:t> | HORIZON-CL4-2022-DIGITAL-EMERGING-02-07</a:t>
            </a:r>
          </a:p>
        </p:txBody>
      </p:sp>
      <p:pic>
        <p:nvPicPr>
          <p:cNvPr id="6" name="Immagine 5" descr="Immagine che contiene Carattere, logo, Elementi grafici, simbolo&#10;&#10;Descrizione generata automaticamente">
            <a:extLst>
              <a:ext uri="{FF2B5EF4-FFF2-40B4-BE49-F238E27FC236}">
                <a16:creationId xmlns:a16="http://schemas.microsoft.com/office/drawing/2014/main" id="{4FC6E9FF-D43E-80FC-FFA1-308342E87281}"/>
              </a:ext>
            </a:extLst>
          </p:cNvPr>
          <p:cNvPicPr>
            <a:picLocks noChangeAspect="1"/>
          </p:cNvPicPr>
          <p:nvPr/>
        </p:nvPicPr>
        <p:blipFill>
          <a:blip r:embed="rId10"/>
          <a:stretch>
            <a:fillRect/>
          </a:stretch>
        </p:blipFill>
        <p:spPr>
          <a:xfrm>
            <a:off x="15515" y="2793041"/>
            <a:ext cx="1886676" cy="737644"/>
          </a:xfrm>
          <a:prstGeom prst="rect">
            <a:avLst/>
          </a:prstGeom>
        </p:spPr>
      </p:pic>
      <p:pic>
        <p:nvPicPr>
          <p:cNvPr id="4" name="Immagine 3" descr="Immagine che contiene Carattere, Elementi grafici, testo, logo&#10;&#10;Descrizione generata automaticamente">
            <a:extLst>
              <a:ext uri="{FF2B5EF4-FFF2-40B4-BE49-F238E27FC236}">
                <a16:creationId xmlns:a16="http://schemas.microsoft.com/office/drawing/2014/main" id="{01B2A4C7-F8BC-0BCB-88F9-3C92F60CD8E0}"/>
              </a:ext>
            </a:extLst>
          </p:cNvPr>
          <p:cNvPicPr>
            <a:picLocks noChangeAspect="1"/>
          </p:cNvPicPr>
          <p:nvPr/>
        </p:nvPicPr>
        <p:blipFill>
          <a:blip r:embed="rId11"/>
          <a:stretch>
            <a:fillRect/>
          </a:stretch>
        </p:blipFill>
        <p:spPr>
          <a:xfrm>
            <a:off x="234950" y="4925196"/>
            <a:ext cx="1794241" cy="342186"/>
          </a:xfrm>
          <a:prstGeom prst="rect">
            <a:avLst/>
          </a:prstGeom>
        </p:spPr>
      </p:pic>
    </p:spTree>
    <p:extLst>
      <p:ext uri="{BB962C8B-B14F-4D97-AF65-F5344CB8AC3E}">
        <p14:creationId xmlns:p14="http://schemas.microsoft.com/office/powerpoint/2010/main" val="193324247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B97AF90-0A2A-F14E-AE04-8BA9064538AC}"/>
              </a:ext>
            </a:extLst>
          </p:cNvPr>
          <p:cNvSpPr txBox="1"/>
          <p:nvPr/>
        </p:nvSpPr>
        <p:spPr>
          <a:xfrm>
            <a:off x="1906766" y="361278"/>
            <a:ext cx="4629665" cy="276999"/>
          </a:xfrm>
          <a:prstGeom prst="rect">
            <a:avLst/>
          </a:prstGeom>
          <a:noFill/>
        </p:spPr>
        <p:txBody>
          <a:bodyPr wrap="square" rtlCol="0">
            <a:spAutoFit/>
          </a:bodyPr>
          <a:lstStyle/>
          <a:p>
            <a:r>
              <a:rPr lang="en-GB" sz="1200">
                <a:latin typeface="Lucida Console" panose="020B0609040504020204" pitchFamily="49" charset="0"/>
              </a:rPr>
              <a:t>&gt;   REFERENCES</a:t>
            </a:r>
          </a:p>
        </p:txBody>
      </p:sp>
      <p:sp>
        <p:nvSpPr>
          <p:cNvPr id="57" name="TextBox 56">
            <a:extLst>
              <a:ext uri="{FF2B5EF4-FFF2-40B4-BE49-F238E27FC236}">
                <a16:creationId xmlns:a16="http://schemas.microsoft.com/office/drawing/2014/main" id="{B122DDB5-4766-3C48-8C60-119075B58220}"/>
              </a:ext>
            </a:extLst>
          </p:cNvPr>
          <p:cNvSpPr txBox="1"/>
          <p:nvPr/>
        </p:nvSpPr>
        <p:spPr>
          <a:xfrm>
            <a:off x="2123900" y="3682692"/>
            <a:ext cx="4105324" cy="1439997"/>
          </a:xfrm>
          <a:prstGeom prst="rect">
            <a:avLst/>
          </a:prstGeom>
          <a:noFill/>
        </p:spPr>
        <p:txBody>
          <a:bodyPr wrap="square" rtlCol="0" anchor="ctr">
            <a:noAutofit/>
          </a:bodyPr>
          <a:lstStyle/>
          <a:p>
            <a:pPr>
              <a:lnSpc>
                <a:spcPct val="120000"/>
              </a:lnSpc>
            </a:pPr>
            <a:r>
              <a:rPr lang="en-GB" b="1">
                <a:solidFill>
                  <a:schemeClr val="tx2"/>
                </a:solidFill>
                <a:latin typeface="Lucida Console" panose="020B0609040504020204" pitchFamily="49" charset="0"/>
              </a:rPr>
              <a:t>FETFX</a:t>
            </a:r>
          </a:p>
          <a:p>
            <a:pPr>
              <a:lnSpc>
                <a:spcPct val="120000"/>
              </a:lnSpc>
            </a:pPr>
            <a:r>
              <a:rPr lang="en-GB" sz="1400" b="1">
                <a:latin typeface="Calibri" panose="020F0502020204030204" pitchFamily="34" charset="0"/>
                <a:cs typeface="Calibri" panose="020F0502020204030204" pitchFamily="34" charset="0"/>
              </a:rPr>
              <a:t>Stimulating effects of Future and Emerging Technologies through communication and outreach</a:t>
            </a:r>
            <a:br>
              <a:rPr lang="en-GB" sz="1400" b="1">
                <a:latin typeface="Calibri" panose="020F0502020204030204" pitchFamily="34" charset="0"/>
                <a:cs typeface="Calibri" panose="020F0502020204030204" pitchFamily="34" charset="0"/>
              </a:rPr>
            </a:br>
            <a:r>
              <a:rPr lang="en-US" altLang="en-US" sz="1200">
                <a:solidFill>
                  <a:schemeClr val="tx1">
                    <a:lumMod val="75000"/>
                    <a:lumOff val="25000"/>
                  </a:schemeClr>
                </a:solidFill>
                <a:latin typeface="Calibri Light"/>
                <a:cs typeface="Calibri Light"/>
              </a:rPr>
              <a:t>2019-2021 | </a:t>
            </a:r>
            <a:r>
              <a:rPr lang="en-US" altLang="en-US" sz="1200">
                <a:solidFill>
                  <a:schemeClr val="tx1">
                    <a:lumMod val="75000"/>
                    <a:lumOff val="25000"/>
                  </a:schemeClr>
                </a:solidFill>
                <a:latin typeface="Calibri Light"/>
                <a:cs typeface="Calibri Light"/>
                <a:hlinkClick r:id="rId2"/>
              </a:rPr>
              <a:t>www.fetfx.eu</a:t>
            </a:r>
            <a:r>
              <a:rPr lang="en-US" altLang="en-US" sz="1200">
                <a:solidFill>
                  <a:schemeClr val="tx1">
                    <a:lumMod val="75000"/>
                    <a:lumOff val="25000"/>
                  </a:schemeClr>
                </a:solidFill>
                <a:latin typeface="Calibri Light"/>
                <a:cs typeface="Calibri Light"/>
              </a:rPr>
              <a:t> | H2020-FETOPEN-02-2018</a:t>
            </a:r>
          </a:p>
        </p:txBody>
      </p:sp>
      <p:sp>
        <p:nvSpPr>
          <p:cNvPr id="59" name="TextBox 58">
            <a:extLst>
              <a:ext uri="{FF2B5EF4-FFF2-40B4-BE49-F238E27FC236}">
                <a16:creationId xmlns:a16="http://schemas.microsoft.com/office/drawing/2014/main" id="{44360103-7CB1-0241-800A-4BECD50F17E2}"/>
              </a:ext>
            </a:extLst>
          </p:cNvPr>
          <p:cNvSpPr txBox="1"/>
          <p:nvPr/>
        </p:nvSpPr>
        <p:spPr>
          <a:xfrm>
            <a:off x="2095255" y="5038172"/>
            <a:ext cx="4231441" cy="1439997"/>
          </a:xfrm>
          <a:prstGeom prst="rect">
            <a:avLst/>
          </a:prstGeom>
          <a:noFill/>
        </p:spPr>
        <p:txBody>
          <a:bodyPr wrap="square" rtlCol="0" anchor="ctr">
            <a:noAutofit/>
          </a:bodyPr>
          <a:lstStyle/>
          <a:p>
            <a:pPr>
              <a:lnSpc>
                <a:spcPct val="120000"/>
              </a:lnSpc>
            </a:pPr>
            <a:r>
              <a:rPr lang="en-GB" b="1">
                <a:solidFill>
                  <a:schemeClr val="tx2"/>
                </a:solidFill>
                <a:latin typeface="Lucida Console" panose="020B0609040504020204" pitchFamily="49" charset="0"/>
              </a:rPr>
              <a:t>FEAT</a:t>
            </a:r>
          </a:p>
          <a:p>
            <a:pPr>
              <a:lnSpc>
                <a:spcPct val="120000"/>
              </a:lnSpc>
            </a:pPr>
            <a:r>
              <a:rPr lang="en-GB" sz="1400" b="1">
                <a:latin typeface="Calibri" panose="020F0502020204030204" pitchFamily="34" charset="0"/>
                <a:cs typeface="Calibri" panose="020F0502020204030204" pitchFamily="34" charset="0"/>
              </a:rPr>
              <a:t>Future and Emerging Art and Technology</a:t>
            </a:r>
          </a:p>
          <a:p>
            <a:pPr>
              <a:lnSpc>
                <a:spcPct val="120000"/>
              </a:lnSpc>
              <a:spcBef>
                <a:spcPts val="0"/>
              </a:spcBef>
              <a:spcAft>
                <a:spcPts val="400"/>
              </a:spcAft>
              <a:buNone/>
            </a:pPr>
            <a:r>
              <a:rPr lang="en-US" altLang="en-US" sz="1200">
                <a:solidFill>
                  <a:schemeClr val="tx1">
                    <a:lumMod val="75000"/>
                    <a:lumOff val="25000"/>
                  </a:schemeClr>
                </a:solidFill>
                <a:latin typeface="Calibri Light"/>
                <a:cs typeface="Calibri Light"/>
              </a:rPr>
              <a:t>2015-2017 | </a:t>
            </a:r>
            <a:r>
              <a:rPr lang="en-US" altLang="en-US" sz="1200">
                <a:solidFill>
                  <a:schemeClr val="tx1">
                    <a:lumMod val="75000"/>
                    <a:lumOff val="25000"/>
                  </a:schemeClr>
                </a:solidFill>
                <a:latin typeface="Calibri Light"/>
                <a:cs typeface="Calibri Light"/>
                <a:hlinkClick r:id="rId3"/>
              </a:rPr>
              <a:t>www.featart.eu</a:t>
            </a:r>
            <a:r>
              <a:rPr lang="en-US" altLang="en-US" sz="1200">
                <a:solidFill>
                  <a:schemeClr val="tx1">
                    <a:lumMod val="75000"/>
                    <a:lumOff val="25000"/>
                  </a:schemeClr>
                </a:solidFill>
                <a:latin typeface="Calibri Light"/>
                <a:cs typeface="Calibri Light"/>
              </a:rPr>
              <a:t> | H2020-FETOPEN-2015-CSA</a:t>
            </a:r>
          </a:p>
        </p:txBody>
      </p:sp>
      <p:sp>
        <p:nvSpPr>
          <p:cNvPr id="64" name="TextBox 63">
            <a:extLst>
              <a:ext uri="{FF2B5EF4-FFF2-40B4-BE49-F238E27FC236}">
                <a16:creationId xmlns:a16="http://schemas.microsoft.com/office/drawing/2014/main" id="{48102964-C0F6-F14E-9D82-A68EBA6B658C}"/>
              </a:ext>
            </a:extLst>
          </p:cNvPr>
          <p:cNvSpPr txBox="1"/>
          <p:nvPr/>
        </p:nvSpPr>
        <p:spPr>
          <a:xfrm>
            <a:off x="8386211" y="5086426"/>
            <a:ext cx="3958389" cy="1439997"/>
          </a:xfrm>
          <a:prstGeom prst="rect">
            <a:avLst/>
          </a:prstGeom>
          <a:noFill/>
        </p:spPr>
        <p:txBody>
          <a:bodyPr wrap="square" rtlCol="0" anchor="ctr">
            <a:noAutofit/>
          </a:bodyPr>
          <a:lstStyle/>
          <a:p>
            <a:pPr>
              <a:lnSpc>
                <a:spcPct val="120000"/>
              </a:lnSpc>
            </a:pPr>
            <a:r>
              <a:rPr lang="en-GB" b="1">
                <a:solidFill>
                  <a:schemeClr val="tx2"/>
                </a:solidFill>
                <a:latin typeface="Lucida Console" panose="020B0609040504020204" pitchFamily="49" charset="0"/>
              </a:rPr>
              <a:t>COFET</a:t>
            </a:r>
          </a:p>
          <a:p>
            <a:pPr>
              <a:lnSpc>
                <a:spcPct val="120000"/>
              </a:lnSpc>
            </a:pPr>
            <a:r>
              <a:rPr lang="en-GB" sz="1400" b="1">
                <a:latin typeface="Calibri" panose="020F0502020204030204" pitchFamily="34" charset="0"/>
                <a:cs typeface="Calibri" panose="020F0502020204030204" pitchFamily="34" charset="0"/>
              </a:rPr>
              <a:t>Conferences for the Future of FET</a:t>
            </a:r>
          </a:p>
          <a:p>
            <a:pPr>
              <a:lnSpc>
                <a:spcPct val="120000"/>
              </a:lnSpc>
              <a:spcBef>
                <a:spcPts val="0"/>
              </a:spcBef>
              <a:spcAft>
                <a:spcPts val="400"/>
              </a:spcAft>
              <a:buNone/>
            </a:pPr>
            <a:r>
              <a:rPr lang="en-US" altLang="en-US" sz="1200">
                <a:solidFill>
                  <a:schemeClr val="tx1">
                    <a:lumMod val="75000"/>
                    <a:lumOff val="25000"/>
                  </a:schemeClr>
                </a:solidFill>
                <a:latin typeface="Calibri Light"/>
                <a:cs typeface="Calibri Light"/>
              </a:rPr>
              <a:t>2012-2014 | DG Connect</a:t>
            </a:r>
          </a:p>
        </p:txBody>
      </p:sp>
      <p:sp>
        <p:nvSpPr>
          <p:cNvPr id="66" name="Title 9">
            <a:extLst>
              <a:ext uri="{FF2B5EF4-FFF2-40B4-BE49-F238E27FC236}">
                <a16:creationId xmlns:a16="http://schemas.microsoft.com/office/drawing/2014/main" id="{F854F03C-D6DE-B040-B057-B4B4F51264A1}"/>
              </a:ext>
            </a:extLst>
          </p:cNvPr>
          <p:cNvSpPr>
            <a:spLocks noGrp="1"/>
          </p:cNvSpPr>
          <p:nvPr>
            <p:ph type="title"/>
          </p:nvPr>
        </p:nvSpPr>
        <p:spPr>
          <a:xfrm>
            <a:off x="501683" y="693759"/>
            <a:ext cx="11153146" cy="1260000"/>
          </a:xfrm>
        </p:spPr>
        <p:txBody>
          <a:bodyPr>
            <a:normAutofit fontScale="90000"/>
          </a:bodyPr>
          <a:lstStyle/>
          <a:p>
            <a:pPr>
              <a:lnSpc>
                <a:spcPct val="120000"/>
              </a:lnSpc>
            </a:pPr>
            <a:r>
              <a:rPr lang="en-GB"/>
              <a:t>Digital &amp; Emerging technologies</a:t>
            </a:r>
            <a:br>
              <a:rPr lang="en-GB"/>
            </a:br>
            <a:endParaRPr lang="en-GB"/>
          </a:p>
        </p:txBody>
      </p:sp>
      <p:sp>
        <p:nvSpPr>
          <p:cNvPr id="68" name="TextBox 67">
            <a:extLst>
              <a:ext uri="{FF2B5EF4-FFF2-40B4-BE49-F238E27FC236}">
                <a16:creationId xmlns:a16="http://schemas.microsoft.com/office/drawing/2014/main" id="{5076BF6C-39A6-9540-AE42-70DE5B8138D6}"/>
              </a:ext>
            </a:extLst>
          </p:cNvPr>
          <p:cNvSpPr txBox="1"/>
          <p:nvPr/>
        </p:nvSpPr>
        <p:spPr>
          <a:xfrm>
            <a:off x="8386211" y="3669838"/>
            <a:ext cx="4105323" cy="1439997"/>
          </a:xfrm>
          <a:prstGeom prst="rect">
            <a:avLst/>
          </a:prstGeom>
          <a:noFill/>
        </p:spPr>
        <p:txBody>
          <a:bodyPr wrap="square" rtlCol="0" anchor="ctr">
            <a:noAutofit/>
          </a:bodyPr>
          <a:lstStyle/>
          <a:p>
            <a:pPr>
              <a:lnSpc>
                <a:spcPct val="120000"/>
              </a:lnSpc>
            </a:pPr>
            <a:r>
              <a:rPr lang="en-GB" b="1">
                <a:solidFill>
                  <a:schemeClr val="tx2"/>
                </a:solidFill>
                <a:latin typeface="Lucida Console" panose="020B0609040504020204" pitchFamily="49" charset="0"/>
              </a:rPr>
              <a:t>EFFECT</a:t>
            </a:r>
          </a:p>
          <a:p>
            <a:pPr>
              <a:lnSpc>
                <a:spcPct val="120000"/>
              </a:lnSpc>
            </a:pPr>
            <a:r>
              <a:rPr lang="en-GB" sz="1400" b="1">
                <a:latin typeface="Calibri" panose="020F0502020204030204" pitchFamily="34" charset="0"/>
                <a:cs typeface="Calibri" panose="020F0502020204030204" pitchFamily="34" charset="0"/>
              </a:rPr>
              <a:t>Creating effects through communication and engagement in FET</a:t>
            </a:r>
          </a:p>
          <a:p>
            <a:pPr>
              <a:spcBef>
                <a:spcPts val="0"/>
              </a:spcBef>
              <a:spcAft>
                <a:spcPts val="400"/>
              </a:spcAft>
              <a:buNone/>
            </a:pPr>
            <a:r>
              <a:rPr lang="en-US" altLang="en-US" sz="1200">
                <a:solidFill>
                  <a:schemeClr val="tx1">
                    <a:lumMod val="75000"/>
                    <a:lumOff val="25000"/>
                  </a:schemeClr>
                </a:solidFill>
                <a:latin typeface="Calibri Light"/>
                <a:cs typeface="Calibri Light"/>
              </a:rPr>
              <a:t>2017-2018 | </a:t>
            </a:r>
            <a:r>
              <a:rPr lang="en-US" altLang="en-US" sz="1200">
                <a:solidFill>
                  <a:schemeClr val="tx1">
                    <a:lumMod val="75000"/>
                    <a:lumOff val="25000"/>
                  </a:schemeClr>
                </a:solidFill>
                <a:latin typeface="Calibri Light"/>
                <a:cs typeface="Calibri Light"/>
                <a:hlinkClick r:id="rId2"/>
              </a:rPr>
              <a:t>www.fetfx.eu</a:t>
            </a:r>
            <a:r>
              <a:rPr lang="en-US" altLang="en-US" sz="1200">
                <a:solidFill>
                  <a:schemeClr val="tx1">
                    <a:lumMod val="75000"/>
                    <a:lumOff val="25000"/>
                  </a:schemeClr>
                </a:solidFill>
                <a:latin typeface="Calibri Light"/>
                <a:cs typeface="Calibri Light"/>
              </a:rPr>
              <a:t> | H2020-FETOPEN-02-2016</a:t>
            </a:r>
          </a:p>
          <a:p>
            <a:pPr>
              <a:spcBef>
                <a:spcPts val="0"/>
              </a:spcBef>
              <a:spcAft>
                <a:spcPts val="400"/>
              </a:spcAft>
              <a:buNone/>
            </a:pPr>
            <a:r>
              <a:rPr lang="it-IT" sz="1200">
                <a:solidFill>
                  <a:schemeClr val="tx1">
                    <a:lumMod val="75000"/>
                    <a:lumOff val="25000"/>
                  </a:schemeClr>
                </a:solidFill>
                <a:latin typeface="Calibri Light"/>
                <a:cs typeface="Calibri Light"/>
              </a:rPr>
              <a:t>ICONS coordinator</a:t>
            </a:r>
            <a:endParaRPr lang="en-US" altLang="en-US" sz="1200">
              <a:solidFill>
                <a:schemeClr val="tx1">
                  <a:lumMod val="75000"/>
                  <a:lumOff val="25000"/>
                </a:schemeClr>
              </a:solidFill>
              <a:latin typeface="Calibri Light"/>
              <a:cs typeface="Calibri Light"/>
            </a:endParaRPr>
          </a:p>
        </p:txBody>
      </p:sp>
      <p:pic>
        <p:nvPicPr>
          <p:cNvPr id="15" name="Immagine 14" descr="FETFX-LOGO2-payoff_neg.jpg">
            <a:extLst>
              <a:ext uri="{FF2B5EF4-FFF2-40B4-BE49-F238E27FC236}">
                <a16:creationId xmlns:a16="http://schemas.microsoft.com/office/drawing/2014/main" id="{227C361D-8265-E84F-A542-414D135077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9849" y="3938221"/>
            <a:ext cx="1545562" cy="598430"/>
          </a:xfrm>
          <a:prstGeom prst="rect">
            <a:avLst/>
          </a:prstGeom>
        </p:spPr>
      </p:pic>
      <p:pic>
        <p:nvPicPr>
          <p:cNvPr id="16" name="Immagine 15">
            <a:extLst>
              <a:ext uri="{FF2B5EF4-FFF2-40B4-BE49-F238E27FC236}">
                <a16:creationId xmlns:a16="http://schemas.microsoft.com/office/drawing/2014/main" id="{A60AF2D9-8EF7-B842-89AA-6B88362019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441" y="5540398"/>
            <a:ext cx="1638595" cy="653544"/>
          </a:xfrm>
          <a:prstGeom prst="rect">
            <a:avLst/>
          </a:prstGeom>
        </p:spPr>
      </p:pic>
      <p:pic>
        <p:nvPicPr>
          <p:cNvPr id="18" name="Immagine 17" descr="Immagine che contiene disegnando&#10;&#10;Descrizione generata automaticamente">
            <a:extLst>
              <a:ext uri="{FF2B5EF4-FFF2-40B4-BE49-F238E27FC236}">
                <a16:creationId xmlns:a16="http://schemas.microsoft.com/office/drawing/2014/main" id="{38BA0AAA-9F0E-2B42-9539-51E6E0696EE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70537" y="5392510"/>
            <a:ext cx="1771833" cy="475258"/>
          </a:xfrm>
          <a:prstGeom prst="rect">
            <a:avLst/>
          </a:prstGeom>
        </p:spPr>
      </p:pic>
      <p:pic>
        <p:nvPicPr>
          <p:cNvPr id="19" name="Immagine 18" descr="FETFX-LOGO2-payoff_neg.jpg">
            <a:extLst>
              <a:ext uri="{FF2B5EF4-FFF2-40B4-BE49-F238E27FC236}">
                <a16:creationId xmlns:a16="http://schemas.microsoft.com/office/drawing/2014/main" id="{684FF188-DCBA-4C41-A50D-150E4522D4A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693" y="3957507"/>
            <a:ext cx="1545562" cy="598430"/>
          </a:xfrm>
          <a:prstGeom prst="rect">
            <a:avLst/>
          </a:prstGeom>
        </p:spPr>
      </p:pic>
      <p:sp>
        <p:nvSpPr>
          <p:cNvPr id="20" name="Oval 18">
            <a:extLst>
              <a:ext uri="{FF2B5EF4-FFF2-40B4-BE49-F238E27FC236}">
                <a16:creationId xmlns:a16="http://schemas.microsoft.com/office/drawing/2014/main" id="{2B67C6E2-CC33-0947-80A5-665AE0AA400D}"/>
              </a:ext>
            </a:extLst>
          </p:cNvPr>
          <p:cNvSpPr/>
          <p:nvPr/>
        </p:nvSpPr>
        <p:spPr>
          <a:xfrm>
            <a:off x="10708584" y="-458813"/>
            <a:ext cx="1934833" cy="193483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1" name="Graphic 72" descr="Robot">
            <a:extLst>
              <a:ext uri="{FF2B5EF4-FFF2-40B4-BE49-F238E27FC236}">
                <a16:creationId xmlns:a16="http://schemas.microsoft.com/office/drawing/2014/main" id="{E8A9C2B4-5C2A-BE41-BD5F-219A0C184EB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082393" y="184424"/>
            <a:ext cx="762659" cy="762659"/>
          </a:xfrm>
          <a:prstGeom prst="rect">
            <a:avLst/>
          </a:prstGeom>
        </p:spPr>
      </p:pic>
      <p:sp>
        <p:nvSpPr>
          <p:cNvPr id="2" name="TextBox 56">
            <a:extLst>
              <a:ext uri="{FF2B5EF4-FFF2-40B4-BE49-F238E27FC236}">
                <a16:creationId xmlns:a16="http://schemas.microsoft.com/office/drawing/2014/main" id="{D0475431-88F4-FF18-AB66-DAB5C4A2D6B0}"/>
              </a:ext>
            </a:extLst>
          </p:cNvPr>
          <p:cNvSpPr txBox="1"/>
          <p:nvPr/>
        </p:nvSpPr>
        <p:spPr>
          <a:xfrm>
            <a:off x="2479500" y="2009241"/>
            <a:ext cx="5013500" cy="1439997"/>
          </a:xfrm>
          <a:prstGeom prst="rect">
            <a:avLst/>
          </a:prstGeom>
          <a:noFill/>
        </p:spPr>
        <p:txBody>
          <a:bodyPr wrap="square" rtlCol="0" anchor="ctr">
            <a:noAutofit/>
          </a:bodyPr>
          <a:lstStyle/>
          <a:p>
            <a:pPr>
              <a:lnSpc>
                <a:spcPct val="120000"/>
              </a:lnSpc>
            </a:pPr>
            <a:r>
              <a:rPr lang="en-GB" b="1">
                <a:solidFill>
                  <a:schemeClr val="tx2"/>
                </a:solidFill>
                <a:latin typeface="Lucida Console" panose="020B0609040504020204" pitchFamily="49" charset="0"/>
              </a:rPr>
              <a:t>EIC-Communities</a:t>
            </a:r>
          </a:p>
          <a:p>
            <a:pPr>
              <a:lnSpc>
                <a:spcPct val="120000"/>
              </a:lnSpc>
            </a:pPr>
            <a:r>
              <a:rPr lang="en-GB" sz="1400" b="1">
                <a:latin typeface="Calibri" panose="020F0502020204030204" pitchFamily="34" charset="0"/>
                <a:cs typeface="Calibri" panose="020F0502020204030204" pitchFamily="34" charset="0"/>
              </a:rPr>
              <a:t>Stimulating effects of Future and Emerging Technologies through communication and outreach</a:t>
            </a:r>
            <a:br>
              <a:rPr lang="en-GB" sz="1400" b="1">
                <a:latin typeface="Calibri" panose="020F0502020204030204" pitchFamily="34" charset="0"/>
                <a:cs typeface="Calibri" panose="020F0502020204030204" pitchFamily="34" charset="0"/>
              </a:rPr>
            </a:br>
            <a:r>
              <a:rPr lang="en-US" altLang="en-US" sz="1200">
                <a:solidFill>
                  <a:schemeClr val="tx1">
                    <a:lumMod val="75000"/>
                    <a:lumOff val="25000"/>
                  </a:schemeClr>
                </a:solidFill>
                <a:latin typeface="Calibri Light"/>
                <a:cs typeface="Calibri Light"/>
              </a:rPr>
              <a:t>2023-2026 | </a:t>
            </a:r>
            <a:r>
              <a:rPr lang="en-US" altLang="en-US" sz="1200">
                <a:solidFill>
                  <a:schemeClr val="tx1">
                    <a:lumMod val="75000"/>
                    <a:lumOff val="25000"/>
                  </a:schemeClr>
                </a:solidFill>
                <a:latin typeface="Calibri Light"/>
                <a:cs typeface="Calibri Light"/>
                <a:hlinkClick r:id="rId9"/>
              </a:rPr>
              <a:t>www.deepsync.eu</a:t>
            </a:r>
            <a:r>
              <a:rPr lang="en-US" altLang="en-US" sz="1200">
                <a:solidFill>
                  <a:schemeClr val="tx1">
                    <a:lumMod val="75000"/>
                    <a:lumOff val="25000"/>
                  </a:schemeClr>
                </a:solidFill>
                <a:latin typeface="Calibri Light"/>
                <a:cs typeface="Calibri Light"/>
              </a:rPr>
              <a:t> | HORIZON-EIC-2022-COMMUNITIES-01-01</a:t>
            </a:r>
          </a:p>
        </p:txBody>
      </p:sp>
      <p:pic>
        <p:nvPicPr>
          <p:cNvPr id="4" name="Immagine 3" descr="Immagine che contiene Elementi grafici, Carattere, grafica, verde&#10;&#10;Il contenuto generato dall'IA potrebbe non essere corretto.">
            <a:extLst>
              <a:ext uri="{FF2B5EF4-FFF2-40B4-BE49-F238E27FC236}">
                <a16:creationId xmlns:a16="http://schemas.microsoft.com/office/drawing/2014/main" id="{CD5A0A08-7354-457C-440B-62B3B7D47378}"/>
              </a:ext>
            </a:extLst>
          </p:cNvPr>
          <p:cNvPicPr>
            <a:picLocks noChangeAspect="1"/>
          </p:cNvPicPr>
          <p:nvPr/>
        </p:nvPicPr>
        <p:blipFill>
          <a:blip r:embed="rId10"/>
          <a:stretch>
            <a:fillRect/>
          </a:stretch>
        </p:blipFill>
        <p:spPr>
          <a:xfrm>
            <a:off x="242048" y="2341105"/>
            <a:ext cx="2133600" cy="357126"/>
          </a:xfrm>
          <a:prstGeom prst="rect">
            <a:avLst/>
          </a:prstGeom>
        </p:spPr>
      </p:pic>
    </p:spTree>
    <p:extLst>
      <p:ext uri="{BB962C8B-B14F-4D97-AF65-F5344CB8AC3E}">
        <p14:creationId xmlns:p14="http://schemas.microsoft.com/office/powerpoint/2010/main" val="40413470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B97AF90-0A2A-F14E-AE04-8BA9064538AC}"/>
              </a:ext>
            </a:extLst>
          </p:cNvPr>
          <p:cNvSpPr txBox="1"/>
          <p:nvPr/>
        </p:nvSpPr>
        <p:spPr>
          <a:xfrm>
            <a:off x="1906766" y="361278"/>
            <a:ext cx="4629665" cy="276999"/>
          </a:xfrm>
          <a:prstGeom prst="rect">
            <a:avLst/>
          </a:prstGeom>
          <a:noFill/>
        </p:spPr>
        <p:txBody>
          <a:bodyPr wrap="square" rtlCol="0">
            <a:spAutoFit/>
          </a:bodyPr>
          <a:lstStyle/>
          <a:p>
            <a:r>
              <a:rPr lang="en-GB" sz="1200">
                <a:latin typeface="Lucida Console" panose="020B0609040504020204" pitchFamily="49" charset="0"/>
              </a:rPr>
              <a:t>&gt;   REFERENCES</a:t>
            </a:r>
          </a:p>
        </p:txBody>
      </p:sp>
      <p:sp>
        <p:nvSpPr>
          <p:cNvPr id="66" name="Title 9">
            <a:extLst>
              <a:ext uri="{FF2B5EF4-FFF2-40B4-BE49-F238E27FC236}">
                <a16:creationId xmlns:a16="http://schemas.microsoft.com/office/drawing/2014/main" id="{F854F03C-D6DE-B040-B057-B4B4F51264A1}"/>
              </a:ext>
            </a:extLst>
          </p:cNvPr>
          <p:cNvSpPr>
            <a:spLocks noGrp="1"/>
          </p:cNvSpPr>
          <p:nvPr>
            <p:ph type="title"/>
          </p:nvPr>
        </p:nvSpPr>
        <p:spPr>
          <a:xfrm>
            <a:off x="519427" y="538018"/>
            <a:ext cx="11153146" cy="1260000"/>
          </a:xfrm>
        </p:spPr>
        <p:txBody>
          <a:bodyPr>
            <a:normAutofit/>
          </a:bodyPr>
          <a:lstStyle/>
          <a:p>
            <a:pPr>
              <a:lnSpc>
                <a:spcPct val="120000"/>
              </a:lnSpc>
            </a:pPr>
            <a:r>
              <a:rPr lang="en-GB"/>
              <a:t>Health</a:t>
            </a:r>
          </a:p>
        </p:txBody>
      </p:sp>
      <p:sp>
        <p:nvSpPr>
          <p:cNvPr id="17" name="Oval 18">
            <a:extLst>
              <a:ext uri="{FF2B5EF4-FFF2-40B4-BE49-F238E27FC236}">
                <a16:creationId xmlns:a16="http://schemas.microsoft.com/office/drawing/2014/main" id="{4DC1A0A3-2E92-C542-82AA-9D649F3FCB4B}"/>
              </a:ext>
            </a:extLst>
          </p:cNvPr>
          <p:cNvSpPr/>
          <p:nvPr/>
        </p:nvSpPr>
        <p:spPr>
          <a:xfrm>
            <a:off x="10708584" y="-458813"/>
            <a:ext cx="1934833" cy="193483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Graphic 70" descr="Heart with pulse">
            <a:extLst>
              <a:ext uri="{FF2B5EF4-FFF2-40B4-BE49-F238E27FC236}">
                <a16:creationId xmlns:a16="http://schemas.microsoft.com/office/drawing/2014/main" id="{B21E0DFD-1A69-B943-9805-4D035D89713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073625" y="242296"/>
            <a:ext cx="868572" cy="868572"/>
          </a:xfrm>
          <a:prstGeom prst="rect">
            <a:avLst/>
          </a:prstGeom>
        </p:spPr>
      </p:pic>
      <p:sp>
        <p:nvSpPr>
          <p:cNvPr id="2" name="TextBox 67">
            <a:extLst>
              <a:ext uri="{FF2B5EF4-FFF2-40B4-BE49-F238E27FC236}">
                <a16:creationId xmlns:a16="http://schemas.microsoft.com/office/drawing/2014/main" id="{99414509-82F2-A42F-5F3A-E25F62B304AA}"/>
              </a:ext>
            </a:extLst>
          </p:cNvPr>
          <p:cNvSpPr txBox="1"/>
          <p:nvPr/>
        </p:nvSpPr>
        <p:spPr>
          <a:xfrm>
            <a:off x="5150790" y="5187326"/>
            <a:ext cx="3958389" cy="1439997"/>
          </a:xfrm>
          <a:prstGeom prst="rect">
            <a:avLst/>
          </a:prstGeom>
          <a:noFill/>
        </p:spPr>
        <p:txBody>
          <a:bodyPr wrap="square" rtlCol="0" anchor="ctr">
            <a:noAutofit/>
          </a:bodyPr>
          <a:lstStyle/>
          <a:p>
            <a:pPr>
              <a:lnSpc>
                <a:spcPct val="120000"/>
              </a:lnSpc>
            </a:pPr>
            <a:r>
              <a:rPr lang="en-GB" b="1">
                <a:solidFill>
                  <a:schemeClr val="tx2"/>
                </a:solidFill>
                <a:latin typeface="Lucida Console" panose="020B0609040504020204" pitchFamily="49" charset="0"/>
              </a:rPr>
              <a:t>FLAVIVACCINE</a:t>
            </a:r>
            <a:endParaRPr lang="en-GB" sz="1400" b="1">
              <a:latin typeface="Calibri" panose="020F0502020204030204" pitchFamily="34" charset="0"/>
              <a:cs typeface="Calibri" panose="020F0502020204030204" pitchFamily="34" charset="0"/>
            </a:endParaRPr>
          </a:p>
          <a:p>
            <a:r>
              <a:rPr lang="en-US" sz="1400" b="1">
                <a:latin typeface="Calibri" panose="020F0502020204030204" pitchFamily="34" charset="0"/>
                <a:cs typeface="Calibri" panose="020F0502020204030204" pitchFamily="34" charset="0"/>
              </a:rPr>
              <a:t>Development and characterization of a pan-flavivirus vaccine candidate</a:t>
            </a:r>
          </a:p>
          <a:p>
            <a:r>
              <a:rPr lang="en-US" altLang="en-US" sz="1200">
                <a:solidFill>
                  <a:schemeClr val="tx1">
                    <a:lumMod val="75000"/>
                    <a:lumOff val="25000"/>
                  </a:schemeClr>
                </a:solidFill>
                <a:latin typeface="Calibri Light"/>
                <a:cs typeface="Calibri Light"/>
              </a:rPr>
              <a:t>2024-2027  </a:t>
            </a:r>
            <a:r>
              <a:rPr lang="en-GB" altLang="en-US" sz="1200">
                <a:solidFill>
                  <a:schemeClr val="tx1">
                    <a:lumMod val="75000"/>
                    <a:lumOff val="25000"/>
                  </a:schemeClr>
                </a:solidFill>
                <a:latin typeface="Calibri Light"/>
                <a:cs typeface="Calibri Light"/>
              </a:rPr>
              <a:t>| </a:t>
            </a:r>
            <a:r>
              <a:rPr lang="en-GB" altLang="en-US" sz="1200">
                <a:solidFill>
                  <a:schemeClr val="tx1">
                    <a:lumMod val="75000"/>
                    <a:lumOff val="25000"/>
                  </a:schemeClr>
                </a:solidFill>
                <a:latin typeface="Calibri Light"/>
                <a:cs typeface="Calibri Light"/>
                <a:hlinkClick r:id="rId4"/>
              </a:rPr>
              <a:t>www.flavivaccine.eu</a:t>
            </a:r>
            <a:r>
              <a:rPr lang="en-GB" altLang="en-US" sz="1200">
                <a:solidFill>
                  <a:schemeClr val="tx1">
                    <a:lumMod val="75000"/>
                    <a:lumOff val="25000"/>
                  </a:schemeClr>
                </a:solidFill>
                <a:latin typeface="Calibri Light"/>
                <a:cs typeface="Calibri Light"/>
              </a:rPr>
              <a:t> </a:t>
            </a:r>
            <a:r>
              <a:rPr lang="en-US" sz="1200">
                <a:solidFill>
                  <a:schemeClr val="tx1">
                    <a:lumMod val="75000"/>
                    <a:lumOff val="25000"/>
                  </a:schemeClr>
                </a:solidFill>
                <a:latin typeface="Calibri Light"/>
                <a:cs typeface="Calibri Light"/>
              </a:rPr>
              <a:t>HORIZON-HLTH-2023-DISEASE-03-18</a:t>
            </a:r>
            <a:endParaRPr lang="it-IT" sz="1200">
              <a:solidFill>
                <a:schemeClr val="tx1">
                  <a:lumMod val="75000"/>
                  <a:lumOff val="25000"/>
                </a:schemeClr>
              </a:solidFill>
              <a:latin typeface="Calibri Light"/>
              <a:cs typeface="Calibri Light"/>
            </a:endParaRPr>
          </a:p>
        </p:txBody>
      </p:sp>
      <p:sp>
        <p:nvSpPr>
          <p:cNvPr id="3" name="TextBox 67">
            <a:extLst>
              <a:ext uri="{FF2B5EF4-FFF2-40B4-BE49-F238E27FC236}">
                <a16:creationId xmlns:a16="http://schemas.microsoft.com/office/drawing/2014/main" id="{847B58EC-8B48-9AAB-1462-0373513DCC2D}"/>
              </a:ext>
            </a:extLst>
          </p:cNvPr>
          <p:cNvSpPr txBox="1"/>
          <p:nvPr/>
        </p:nvSpPr>
        <p:spPr>
          <a:xfrm>
            <a:off x="1843095" y="1974758"/>
            <a:ext cx="3958389" cy="1439997"/>
          </a:xfrm>
          <a:prstGeom prst="rect">
            <a:avLst/>
          </a:prstGeom>
          <a:noFill/>
        </p:spPr>
        <p:txBody>
          <a:bodyPr wrap="square" rtlCol="0" anchor="ctr">
            <a:noAutofit/>
          </a:bodyPr>
          <a:lstStyle/>
          <a:p>
            <a:pPr>
              <a:lnSpc>
                <a:spcPct val="120000"/>
              </a:lnSpc>
            </a:pPr>
            <a:r>
              <a:rPr lang="en-GB" b="1">
                <a:solidFill>
                  <a:schemeClr val="tx2"/>
                </a:solidFill>
                <a:latin typeface="Lucida Console" panose="020B0609040504020204" pitchFamily="49" charset="0"/>
              </a:rPr>
              <a:t>PAIR</a:t>
            </a:r>
            <a:endParaRPr lang="en-GB" sz="1400" b="1">
              <a:latin typeface="Calibri" panose="020F0502020204030204" pitchFamily="34" charset="0"/>
              <a:cs typeface="Calibri" panose="020F0502020204030204" pitchFamily="34" charset="0"/>
            </a:endParaRPr>
          </a:p>
          <a:p>
            <a:r>
              <a:rPr lang="en-US" sz="1400" b="1">
                <a:latin typeface="Calibri" panose="020F0502020204030204" pitchFamily="34" charset="0"/>
                <a:cs typeface="Calibri" panose="020F0502020204030204" pitchFamily="34" charset="0"/>
              </a:rPr>
              <a:t>Pandemic Information to Support Rapid Response </a:t>
            </a:r>
            <a:r>
              <a:rPr lang="en-US" altLang="en-US" sz="1200">
                <a:solidFill>
                  <a:schemeClr val="tx1">
                    <a:lumMod val="75000"/>
                    <a:lumOff val="25000"/>
                  </a:schemeClr>
                </a:solidFill>
                <a:latin typeface="Calibri Light"/>
                <a:cs typeface="Calibri Light"/>
              </a:rPr>
              <a:t>2024-2028  </a:t>
            </a:r>
            <a:r>
              <a:rPr lang="en-GB" altLang="en-US" sz="1200">
                <a:solidFill>
                  <a:schemeClr val="tx1">
                    <a:lumMod val="75000"/>
                    <a:lumOff val="25000"/>
                  </a:schemeClr>
                </a:solidFill>
                <a:latin typeface="Calibri Light"/>
                <a:cs typeface="Calibri Light"/>
              </a:rPr>
              <a:t>| </a:t>
            </a:r>
            <a:r>
              <a:rPr lang="en-GB" altLang="en-US" sz="1200">
                <a:solidFill>
                  <a:schemeClr val="tx1">
                    <a:lumMod val="75000"/>
                    <a:lumOff val="25000"/>
                  </a:schemeClr>
                </a:solidFill>
                <a:latin typeface="Calibri Light"/>
                <a:cs typeface="Calibri Light"/>
                <a:hlinkClick r:id="rId5"/>
              </a:rPr>
              <a:t>www.pairproject.eu</a:t>
            </a:r>
            <a:r>
              <a:rPr lang="en-GB" altLang="en-US" sz="1200">
                <a:solidFill>
                  <a:schemeClr val="tx1">
                    <a:lumMod val="75000"/>
                    <a:lumOff val="25000"/>
                  </a:schemeClr>
                </a:solidFill>
                <a:latin typeface="Calibri Light"/>
                <a:cs typeface="Calibri Light"/>
              </a:rPr>
              <a:t> | </a:t>
            </a:r>
            <a:r>
              <a:rPr lang="en-US" sz="1200">
                <a:solidFill>
                  <a:schemeClr val="tx1">
                    <a:lumMod val="75000"/>
                    <a:lumOff val="25000"/>
                  </a:schemeClr>
                </a:solidFill>
                <a:latin typeface="Calibri Light"/>
                <a:cs typeface="Calibri Light"/>
              </a:rPr>
              <a:t>HORIZON-HLTH-2023-TOOL-05-08</a:t>
            </a:r>
            <a:endParaRPr lang="it-IT" sz="1200">
              <a:solidFill>
                <a:schemeClr val="tx1">
                  <a:lumMod val="75000"/>
                  <a:lumOff val="25000"/>
                </a:schemeClr>
              </a:solidFill>
              <a:latin typeface="Calibri Light"/>
              <a:cs typeface="Calibri Light"/>
            </a:endParaRPr>
          </a:p>
        </p:txBody>
      </p:sp>
      <p:sp>
        <p:nvSpPr>
          <p:cNvPr id="4" name="TextBox 67">
            <a:extLst>
              <a:ext uri="{FF2B5EF4-FFF2-40B4-BE49-F238E27FC236}">
                <a16:creationId xmlns:a16="http://schemas.microsoft.com/office/drawing/2014/main" id="{DC3E3400-8E79-1A6C-7B1D-9A783D61C510}"/>
              </a:ext>
            </a:extLst>
          </p:cNvPr>
          <p:cNvSpPr txBox="1"/>
          <p:nvPr/>
        </p:nvSpPr>
        <p:spPr>
          <a:xfrm>
            <a:off x="1843095" y="3514847"/>
            <a:ext cx="3958389" cy="1439997"/>
          </a:xfrm>
          <a:prstGeom prst="rect">
            <a:avLst/>
          </a:prstGeom>
          <a:noFill/>
        </p:spPr>
        <p:txBody>
          <a:bodyPr wrap="square" rtlCol="0" anchor="ctr">
            <a:noAutofit/>
          </a:bodyPr>
          <a:lstStyle/>
          <a:p>
            <a:pPr>
              <a:lnSpc>
                <a:spcPct val="120000"/>
              </a:lnSpc>
            </a:pPr>
            <a:r>
              <a:rPr lang="en-GB" b="1">
                <a:solidFill>
                  <a:schemeClr val="tx2"/>
                </a:solidFill>
                <a:latin typeface="Lucida Console" panose="020B0609040504020204" pitchFamily="49" charset="0"/>
              </a:rPr>
              <a:t>POINT</a:t>
            </a:r>
            <a:endParaRPr lang="en-GB" sz="1400" b="1">
              <a:latin typeface="Calibri" panose="020F0502020204030204" pitchFamily="34" charset="0"/>
              <a:cs typeface="Calibri" panose="020F0502020204030204" pitchFamily="34" charset="0"/>
            </a:endParaRPr>
          </a:p>
          <a:p>
            <a:r>
              <a:rPr lang="en-US" sz="1400" b="1">
                <a:latin typeface="Calibri" panose="020F0502020204030204" pitchFamily="34" charset="0"/>
                <a:cs typeface="Calibri" panose="020F0502020204030204" pitchFamily="34" charset="0"/>
              </a:rPr>
              <a:t>Preventing non-communicable diseases caused by the post-acute phase of cOvid-19 </a:t>
            </a:r>
            <a:r>
              <a:rPr lang="en-US" sz="1400" b="1" err="1">
                <a:latin typeface="Calibri" panose="020F0502020204030204" pitchFamily="34" charset="0"/>
                <a:cs typeface="Calibri" panose="020F0502020204030204" pitchFamily="34" charset="0"/>
              </a:rPr>
              <a:t>INfecTion</a:t>
            </a:r>
            <a:endParaRPr lang="en-US" sz="1400" b="1">
              <a:latin typeface="Calibri" panose="020F0502020204030204" pitchFamily="34" charset="0"/>
              <a:cs typeface="Calibri" panose="020F0502020204030204" pitchFamily="34" charset="0"/>
            </a:endParaRPr>
          </a:p>
          <a:p>
            <a:r>
              <a:rPr lang="en-US" altLang="en-US" sz="1200">
                <a:solidFill>
                  <a:schemeClr val="tx1">
                    <a:lumMod val="75000"/>
                    <a:lumOff val="25000"/>
                  </a:schemeClr>
                </a:solidFill>
                <a:latin typeface="Calibri Light"/>
                <a:cs typeface="Calibri Light"/>
              </a:rPr>
              <a:t>2024-2027  </a:t>
            </a:r>
            <a:r>
              <a:rPr lang="en-GB" altLang="en-US" sz="1200">
                <a:solidFill>
                  <a:schemeClr val="tx1">
                    <a:lumMod val="75000"/>
                    <a:lumOff val="25000"/>
                  </a:schemeClr>
                </a:solidFill>
                <a:latin typeface="Calibri Light"/>
                <a:cs typeface="Calibri Light"/>
              </a:rPr>
              <a:t>| </a:t>
            </a:r>
            <a:r>
              <a:rPr lang="en-GB" altLang="en-US" sz="1200">
                <a:solidFill>
                  <a:schemeClr val="tx1">
                    <a:lumMod val="75000"/>
                    <a:lumOff val="25000"/>
                  </a:schemeClr>
                </a:solidFill>
                <a:latin typeface="Calibri Light"/>
                <a:cs typeface="Calibri Light"/>
                <a:hlinkClick r:id="rId6"/>
              </a:rPr>
              <a:t>www.point-health.eu</a:t>
            </a:r>
            <a:r>
              <a:rPr lang="en-GB" altLang="en-US" sz="1200">
                <a:solidFill>
                  <a:schemeClr val="tx1">
                    <a:lumMod val="75000"/>
                    <a:lumOff val="25000"/>
                  </a:schemeClr>
                </a:solidFill>
                <a:latin typeface="Calibri Light"/>
                <a:cs typeface="Calibri Light"/>
              </a:rPr>
              <a:t> | </a:t>
            </a:r>
            <a:r>
              <a:rPr lang="en-US" sz="1200">
                <a:solidFill>
                  <a:schemeClr val="tx1">
                    <a:lumMod val="75000"/>
                    <a:lumOff val="25000"/>
                  </a:schemeClr>
                </a:solidFill>
                <a:latin typeface="Calibri Light"/>
                <a:cs typeface="Calibri Light"/>
              </a:rPr>
              <a:t>HORIZON-HLTH-2023-DISEASE-03-07</a:t>
            </a:r>
            <a:endParaRPr lang="it-IT" sz="1200">
              <a:solidFill>
                <a:schemeClr val="tx1">
                  <a:lumMod val="75000"/>
                  <a:lumOff val="25000"/>
                </a:schemeClr>
              </a:solidFill>
              <a:latin typeface="Calibri Light"/>
              <a:cs typeface="Calibri Light"/>
            </a:endParaRPr>
          </a:p>
        </p:txBody>
      </p:sp>
      <p:sp>
        <p:nvSpPr>
          <p:cNvPr id="5" name="TextBox 67">
            <a:extLst>
              <a:ext uri="{FF2B5EF4-FFF2-40B4-BE49-F238E27FC236}">
                <a16:creationId xmlns:a16="http://schemas.microsoft.com/office/drawing/2014/main" id="{BC5CDD14-249A-4946-42E4-F3D84E70589F}"/>
              </a:ext>
            </a:extLst>
          </p:cNvPr>
          <p:cNvSpPr txBox="1"/>
          <p:nvPr/>
        </p:nvSpPr>
        <p:spPr>
          <a:xfrm>
            <a:off x="8148908" y="2074850"/>
            <a:ext cx="3958389" cy="1439997"/>
          </a:xfrm>
          <a:prstGeom prst="rect">
            <a:avLst/>
          </a:prstGeom>
          <a:noFill/>
        </p:spPr>
        <p:txBody>
          <a:bodyPr wrap="square" rtlCol="0" anchor="ctr">
            <a:noAutofit/>
          </a:bodyPr>
          <a:lstStyle/>
          <a:p>
            <a:pPr>
              <a:lnSpc>
                <a:spcPct val="120000"/>
              </a:lnSpc>
            </a:pPr>
            <a:r>
              <a:rPr lang="en-GB" b="1" err="1">
                <a:solidFill>
                  <a:schemeClr val="tx2"/>
                </a:solidFill>
                <a:latin typeface="Lucida Console" panose="020B0609040504020204" pitchFamily="49" charset="0"/>
              </a:rPr>
              <a:t>KitNewCare</a:t>
            </a:r>
            <a:endParaRPr lang="en-GB" sz="1400" b="1">
              <a:latin typeface="Calibri" panose="020F0502020204030204" pitchFamily="34" charset="0"/>
              <a:cs typeface="Calibri" panose="020F0502020204030204" pitchFamily="34" charset="0"/>
            </a:endParaRPr>
          </a:p>
          <a:p>
            <a:r>
              <a:rPr lang="en-US" sz="1400" b="1">
                <a:latin typeface="Calibri" panose="020F0502020204030204" pitchFamily="34" charset="0"/>
                <a:cs typeface="Calibri" panose="020F0502020204030204" pitchFamily="34" charset="0"/>
              </a:rPr>
              <a:t>Developing a framework/model to environmentally sustainable and climate neutral health and care systems using the Kidney care pathway </a:t>
            </a:r>
          </a:p>
          <a:p>
            <a:r>
              <a:rPr lang="en-US" altLang="en-US" sz="1200">
                <a:solidFill>
                  <a:schemeClr val="tx1">
                    <a:lumMod val="75000"/>
                    <a:lumOff val="25000"/>
                  </a:schemeClr>
                </a:solidFill>
                <a:latin typeface="Calibri Light"/>
                <a:cs typeface="Calibri Light"/>
              </a:rPr>
              <a:t>2024-2027  </a:t>
            </a:r>
            <a:r>
              <a:rPr lang="en-GB" altLang="en-US" sz="1200">
                <a:solidFill>
                  <a:schemeClr val="tx1">
                    <a:lumMod val="75000"/>
                    <a:lumOff val="25000"/>
                  </a:schemeClr>
                </a:solidFill>
                <a:latin typeface="Calibri Light"/>
                <a:cs typeface="Calibri Light"/>
              </a:rPr>
              <a:t>| </a:t>
            </a:r>
            <a:r>
              <a:rPr lang="en-GB" altLang="en-US" sz="1200">
                <a:solidFill>
                  <a:schemeClr val="tx1">
                    <a:lumMod val="75000"/>
                    <a:lumOff val="25000"/>
                  </a:schemeClr>
                </a:solidFill>
                <a:latin typeface="Calibri Light"/>
                <a:cs typeface="Calibri Light"/>
                <a:hlinkClick r:id="rId7"/>
              </a:rPr>
              <a:t>www.kitnewcare.eu</a:t>
            </a:r>
            <a:r>
              <a:rPr lang="en-GB" altLang="en-US" sz="1200">
                <a:solidFill>
                  <a:schemeClr val="tx1">
                    <a:lumMod val="75000"/>
                    <a:lumOff val="25000"/>
                  </a:schemeClr>
                </a:solidFill>
                <a:latin typeface="Calibri Light"/>
                <a:cs typeface="Calibri Light"/>
              </a:rPr>
              <a:t> </a:t>
            </a:r>
            <a:r>
              <a:rPr lang="en-US" altLang="en-US" sz="1200">
                <a:solidFill>
                  <a:schemeClr val="tx1">
                    <a:lumMod val="75000"/>
                    <a:lumOff val="25000"/>
                  </a:schemeClr>
                </a:solidFill>
                <a:latin typeface="Calibri Light"/>
                <a:cs typeface="Calibri Light"/>
              </a:rPr>
              <a:t> </a:t>
            </a:r>
            <a:r>
              <a:rPr lang="en-GB" altLang="en-US" sz="1200">
                <a:solidFill>
                  <a:schemeClr val="tx1">
                    <a:lumMod val="75000"/>
                    <a:lumOff val="25000"/>
                  </a:schemeClr>
                </a:solidFill>
                <a:latin typeface="Calibri Light"/>
                <a:cs typeface="Calibri Light"/>
              </a:rPr>
              <a:t>| </a:t>
            </a:r>
            <a:r>
              <a:rPr lang="en-US" sz="1200">
                <a:solidFill>
                  <a:schemeClr val="tx1">
                    <a:lumMod val="75000"/>
                    <a:lumOff val="25000"/>
                  </a:schemeClr>
                </a:solidFill>
                <a:latin typeface="Calibri Light"/>
                <a:cs typeface="Calibri Light"/>
              </a:rPr>
              <a:t>HORIZON-HLTH-2023-CARE-04-03</a:t>
            </a:r>
            <a:endParaRPr lang="it-IT" sz="1200">
              <a:solidFill>
                <a:schemeClr val="tx1">
                  <a:lumMod val="75000"/>
                  <a:lumOff val="25000"/>
                </a:schemeClr>
              </a:solidFill>
              <a:latin typeface="Calibri Light"/>
              <a:cs typeface="Calibri Light"/>
            </a:endParaRPr>
          </a:p>
        </p:txBody>
      </p:sp>
      <p:sp>
        <p:nvSpPr>
          <p:cNvPr id="7" name="TextBox 67">
            <a:extLst>
              <a:ext uri="{FF2B5EF4-FFF2-40B4-BE49-F238E27FC236}">
                <a16:creationId xmlns:a16="http://schemas.microsoft.com/office/drawing/2014/main" id="{2D8A844D-E35A-BE55-95C7-B9CC07C607CC}"/>
              </a:ext>
            </a:extLst>
          </p:cNvPr>
          <p:cNvSpPr txBox="1"/>
          <p:nvPr/>
        </p:nvSpPr>
        <p:spPr>
          <a:xfrm>
            <a:off x="8148908" y="3774325"/>
            <a:ext cx="3958389" cy="1439997"/>
          </a:xfrm>
          <a:prstGeom prst="rect">
            <a:avLst/>
          </a:prstGeom>
          <a:noFill/>
        </p:spPr>
        <p:txBody>
          <a:bodyPr wrap="square" rtlCol="0" anchor="ctr">
            <a:noAutofit/>
          </a:bodyPr>
          <a:lstStyle/>
          <a:p>
            <a:pPr>
              <a:lnSpc>
                <a:spcPct val="120000"/>
              </a:lnSpc>
            </a:pPr>
            <a:r>
              <a:rPr lang="en-GB" b="1">
                <a:solidFill>
                  <a:schemeClr val="tx2"/>
                </a:solidFill>
                <a:latin typeface="Lucida Console" panose="020B0609040504020204" pitchFamily="49" charset="0"/>
              </a:rPr>
              <a:t>CYMEDSEC </a:t>
            </a:r>
            <a:endParaRPr lang="en-GB" sz="1400" b="1">
              <a:latin typeface="Calibri" panose="020F0502020204030204" pitchFamily="34" charset="0"/>
              <a:cs typeface="Calibri" panose="020F0502020204030204" pitchFamily="34" charset="0"/>
            </a:endParaRPr>
          </a:p>
          <a:p>
            <a:r>
              <a:rPr lang="en-US" sz="1400" b="1">
                <a:latin typeface="Calibri" panose="020F0502020204030204" pitchFamily="34" charset="0"/>
                <a:cs typeface="Calibri" panose="020F0502020204030204" pitchFamily="34" charset="0"/>
              </a:rPr>
              <a:t>Innovations in Cybersecurity for the Future of Healthcare</a:t>
            </a:r>
          </a:p>
          <a:p>
            <a:r>
              <a:rPr lang="en-US" altLang="en-US" sz="1200">
                <a:solidFill>
                  <a:schemeClr val="tx1">
                    <a:lumMod val="75000"/>
                    <a:lumOff val="25000"/>
                  </a:schemeClr>
                </a:solidFill>
                <a:latin typeface="Calibri Light"/>
                <a:cs typeface="Calibri Light"/>
              </a:rPr>
              <a:t>2023-2027  </a:t>
            </a:r>
            <a:r>
              <a:rPr lang="en-GB" altLang="en-US" sz="1200">
                <a:solidFill>
                  <a:schemeClr val="tx1">
                    <a:lumMod val="75000"/>
                    <a:lumOff val="25000"/>
                  </a:schemeClr>
                </a:solidFill>
                <a:latin typeface="Calibri Light"/>
                <a:cs typeface="Calibri Light"/>
              </a:rPr>
              <a:t>| </a:t>
            </a:r>
            <a:r>
              <a:rPr lang="en-GB" altLang="en-US" sz="1200">
                <a:solidFill>
                  <a:schemeClr val="tx1">
                    <a:lumMod val="75000"/>
                    <a:lumOff val="25000"/>
                  </a:schemeClr>
                </a:solidFill>
                <a:latin typeface="Calibri Light"/>
                <a:cs typeface="Calibri Light"/>
                <a:hlinkClick r:id="rId8"/>
              </a:rPr>
              <a:t>www.cymedsec.eu</a:t>
            </a:r>
            <a:r>
              <a:rPr lang="en-GB" altLang="en-US" sz="1200">
                <a:solidFill>
                  <a:schemeClr val="tx1">
                    <a:lumMod val="75000"/>
                    <a:lumOff val="25000"/>
                  </a:schemeClr>
                </a:solidFill>
                <a:latin typeface="Calibri Light"/>
                <a:cs typeface="Calibri Light"/>
              </a:rPr>
              <a:t> </a:t>
            </a:r>
            <a:r>
              <a:rPr lang="en-US" altLang="en-US" sz="1200">
                <a:solidFill>
                  <a:schemeClr val="tx1">
                    <a:lumMod val="75000"/>
                    <a:lumOff val="25000"/>
                  </a:schemeClr>
                </a:solidFill>
                <a:latin typeface="Calibri Light"/>
                <a:cs typeface="Calibri Light"/>
              </a:rPr>
              <a:t> </a:t>
            </a:r>
            <a:r>
              <a:rPr lang="en-GB" altLang="en-US" sz="1200">
                <a:solidFill>
                  <a:schemeClr val="tx1">
                    <a:lumMod val="75000"/>
                    <a:lumOff val="25000"/>
                  </a:schemeClr>
                </a:solidFill>
                <a:latin typeface="Calibri Light"/>
                <a:cs typeface="Calibri Light"/>
              </a:rPr>
              <a:t>| </a:t>
            </a:r>
            <a:r>
              <a:rPr lang="en-US" sz="1200">
                <a:solidFill>
                  <a:schemeClr val="tx1">
                    <a:lumMod val="75000"/>
                    <a:lumOff val="25000"/>
                  </a:schemeClr>
                </a:solidFill>
                <a:latin typeface="Calibri Light"/>
                <a:cs typeface="Calibri Light"/>
              </a:rPr>
              <a:t>HORIZON-HLTH-2022-IND-13-01</a:t>
            </a:r>
            <a:endParaRPr lang="it-IT" sz="1200">
              <a:solidFill>
                <a:schemeClr val="tx1">
                  <a:lumMod val="75000"/>
                  <a:lumOff val="25000"/>
                </a:schemeClr>
              </a:solidFill>
              <a:latin typeface="Calibri Light"/>
              <a:cs typeface="Calibri Light"/>
            </a:endParaRPr>
          </a:p>
        </p:txBody>
      </p:sp>
      <p:pic>
        <p:nvPicPr>
          <p:cNvPr id="11" name="Immagine 10" descr="Immagine che contiene schermata&#10;&#10;Descrizione generata automaticamente">
            <a:extLst>
              <a:ext uri="{FF2B5EF4-FFF2-40B4-BE49-F238E27FC236}">
                <a16:creationId xmlns:a16="http://schemas.microsoft.com/office/drawing/2014/main" id="{EF2DD470-DB80-1820-F112-AD0992BFC51A}"/>
              </a:ext>
            </a:extLst>
          </p:cNvPr>
          <p:cNvPicPr>
            <a:picLocks noChangeAspect="1"/>
          </p:cNvPicPr>
          <p:nvPr/>
        </p:nvPicPr>
        <p:blipFill>
          <a:blip r:embed="rId9"/>
          <a:stretch>
            <a:fillRect/>
          </a:stretch>
        </p:blipFill>
        <p:spPr>
          <a:xfrm>
            <a:off x="6324696" y="4222608"/>
            <a:ext cx="1902006" cy="543430"/>
          </a:xfrm>
          <a:prstGeom prst="rect">
            <a:avLst/>
          </a:prstGeom>
        </p:spPr>
      </p:pic>
      <p:pic>
        <p:nvPicPr>
          <p:cNvPr id="8" name="Immagine 7" descr="Immagine che contiene Elementi grafici, Carattere, grafica, logo&#10;&#10;Descrizione generata automaticamente">
            <a:extLst>
              <a:ext uri="{FF2B5EF4-FFF2-40B4-BE49-F238E27FC236}">
                <a16:creationId xmlns:a16="http://schemas.microsoft.com/office/drawing/2014/main" id="{07806127-C8FC-EDA4-0DD2-D0E31D6DAA9F}"/>
              </a:ext>
            </a:extLst>
          </p:cNvPr>
          <p:cNvPicPr>
            <a:picLocks noChangeAspect="1"/>
          </p:cNvPicPr>
          <p:nvPr/>
        </p:nvPicPr>
        <p:blipFill>
          <a:blip r:embed="rId10"/>
          <a:stretch>
            <a:fillRect/>
          </a:stretch>
        </p:blipFill>
        <p:spPr>
          <a:xfrm>
            <a:off x="392427" y="2436839"/>
            <a:ext cx="1144273" cy="549898"/>
          </a:xfrm>
          <a:prstGeom prst="rect">
            <a:avLst/>
          </a:prstGeom>
        </p:spPr>
      </p:pic>
      <p:pic>
        <p:nvPicPr>
          <p:cNvPr id="12" name="Immagine 11" descr="Immagine che contiene schermata, oscurità, Policromia, nero&#10;&#10;Descrizione generata automaticamente">
            <a:extLst>
              <a:ext uri="{FF2B5EF4-FFF2-40B4-BE49-F238E27FC236}">
                <a16:creationId xmlns:a16="http://schemas.microsoft.com/office/drawing/2014/main" id="{7DF45EA3-B9B5-02A2-C815-63E51B972BF2}"/>
              </a:ext>
            </a:extLst>
          </p:cNvPr>
          <p:cNvPicPr>
            <a:picLocks noChangeAspect="1"/>
          </p:cNvPicPr>
          <p:nvPr/>
        </p:nvPicPr>
        <p:blipFill>
          <a:blip r:embed="rId11"/>
          <a:stretch>
            <a:fillRect/>
          </a:stretch>
        </p:blipFill>
        <p:spPr>
          <a:xfrm>
            <a:off x="2996377" y="5467095"/>
            <a:ext cx="2181022" cy="679196"/>
          </a:xfrm>
          <a:prstGeom prst="rect">
            <a:avLst/>
          </a:prstGeom>
        </p:spPr>
      </p:pic>
      <p:pic>
        <p:nvPicPr>
          <p:cNvPr id="14" name="Immagine 13" descr="Immagine che contiene cerchio, oscurità&#10;&#10;Descrizione generata automaticamente">
            <a:extLst>
              <a:ext uri="{FF2B5EF4-FFF2-40B4-BE49-F238E27FC236}">
                <a16:creationId xmlns:a16="http://schemas.microsoft.com/office/drawing/2014/main" id="{69681595-A141-AEE1-1D82-E9F833A63BEF}"/>
              </a:ext>
            </a:extLst>
          </p:cNvPr>
          <p:cNvPicPr>
            <a:picLocks noChangeAspect="1"/>
          </p:cNvPicPr>
          <p:nvPr/>
        </p:nvPicPr>
        <p:blipFill>
          <a:blip r:embed="rId12"/>
          <a:stretch>
            <a:fillRect/>
          </a:stretch>
        </p:blipFill>
        <p:spPr>
          <a:xfrm>
            <a:off x="31487" y="3846668"/>
            <a:ext cx="1600200" cy="757428"/>
          </a:xfrm>
          <a:prstGeom prst="rect">
            <a:avLst/>
          </a:prstGeom>
        </p:spPr>
      </p:pic>
      <p:pic>
        <p:nvPicPr>
          <p:cNvPr id="16" name="Immagine 15" descr="Immagine che contiene Carattere, Elementi grafici, grafica, logo&#10;&#10;Descrizione generata automaticamente">
            <a:extLst>
              <a:ext uri="{FF2B5EF4-FFF2-40B4-BE49-F238E27FC236}">
                <a16:creationId xmlns:a16="http://schemas.microsoft.com/office/drawing/2014/main" id="{0E83B40C-D3B8-7592-4826-39D86916F732}"/>
              </a:ext>
            </a:extLst>
          </p:cNvPr>
          <p:cNvPicPr>
            <a:picLocks noChangeAspect="1"/>
          </p:cNvPicPr>
          <p:nvPr/>
        </p:nvPicPr>
        <p:blipFill>
          <a:blip r:embed="rId13"/>
          <a:stretch>
            <a:fillRect/>
          </a:stretch>
        </p:blipFill>
        <p:spPr>
          <a:xfrm>
            <a:off x="5968177" y="2479775"/>
            <a:ext cx="2181022" cy="303865"/>
          </a:xfrm>
          <a:prstGeom prst="rect">
            <a:avLst/>
          </a:prstGeom>
        </p:spPr>
      </p:pic>
    </p:spTree>
    <p:extLst>
      <p:ext uri="{BB962C8B-B14F-4D97-AF65-F5344CB8AC3E}">
        <p14:creationId xmlns:p14="http://schemas.microsoft.com/office/powerpoint/2010/main" val="42410281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0494E9-AEC0-18B4-04BF-632DE407AA26}"/>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16992AA3-5402-A3FA-B16F-C531B757CC16}"/>
              </a:ext>
            </a:extLst>
          </p:cNvPr>
          <p:cNvSpPr txBox="1"/>
          <p:nvPr/>
        </p:nvSpPr>
        <p:spPr>
          <a:xfrm>
            <a:off x="1906766" y="361278"/>
            <a:ext cx="4629665" cy="276999"/>
          </a:xfrm>
          <a:prstGeom prst="rect">
            <a:avLst/>
          </a:prstGeom>
          <a:noFill/>
        </p:spPr>
        <p:txBody>
          <a:bodyPr wrap="square" rtlCol="0">
            <a:spAutoFit/>
          </a:bodyPr>
          <a:lstStyle/>
          <a:p>
            <a:r>
              <a:rPr lang="en-GB" sz="1200">
                <a:latin typeface="Lucida Console" panose="020B0609040504020204" pitchFamily="49" charset="0"/>
              </a:rPr>
              <a:t>&gt;   REFERENCES</a:t>
            </a:r>
          </a:p>
        </p:txBody>
      </p:sp>
      <p:sp>
        <p:nvSpPr>
          <p:cNvPr id="55" name="Oval 54">
            <a:extLst>
              <a:ext uri="{FF2B5EF4-FFF2-40B4-BE49-F238E27FC236}">
                <a16:creationId xmlns:a16="http://schemas.microsoft.com/office/drawing/2014/main" id="{135C20C4-C5C6-26BA-57B2-3BEB4DE02A98}"/>
              </a:ext>
            </a:extLst>
          </p:cNvPr>
          <p:cNvSpPr>
            <a:spLocks noChangeAspect="1"/>
          </p:cNvSpPr>
          <p:nvPr/>
        </p:nvSpPr>
        <p:spPr>
          <a:xfrm>
            <a:off x="6529149" y="5150361"/>
            <a:ext cx="1181607" cy="1181607"/>
          </a:xfrm>
          <a:prstGeom prst="ellipse">
            <a:avLst/>
          </a:prstGeom>
          <a:blipFill dpi="0" rotWithShape="1">
            <a:blip r:embed="rId2"/>
            <a:srcRect/>
            <a:tile tx="0" ty="0" sx="16000" sy="16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7" name="TextBox 56">
            <a:extLst>
              <a:ext uri="{FF2B5EF4-FFF2-40B4-BE49-F238E27FC236}">
                <a16:creationId xmlns:a16="http://schemas.microsoft.com/office/drawing/2014/main" id="{6117DA31-4140-192E-D646-32494D553838}"/>
              </a:ext>
            </a:extLst>
          </p:cNvPr>
          <p:cNvSpPr txBox="1"/>
          <p:nvPr/>
        </p:nvSpPr>
        <p:spPr>
          <a:xfrm>
            <a:off x="7710756" y="3432949"/>
            <a:ext cx="4105324" cy="1439997"/>
          </a:xfrm>
          <a:prstGeom prst="rect">
            <a:avLst/>
          </a:prstGeom>
          <a:noFill/>
        </p:spPr>
        <p:txBody>
          <a:bodyPr wrap="square" rtlCol="0" anchor="ctr">
            <a:noAutofit/>
          </a:bodyPr>
          <a:lstStyle/>
          <a:p>
            <a:pPr>
              <a:lnSpc>
                <a:spcPct val="120000"/>
              </a:lnSpc>
            </a:pPr>
            <a:r>
              <a:rPr lang="en-GB" b="1">
                <a:solidFill>
                  <a:schemeClr val="tx2"/>
                </a:solidFill>
                <a:latin typeface="Lucida Console" panose="020B0609040504020204" pitchFamily="49" charset="0"/>
              </a:rPr>
              <a:t>ENTENTE</a:t>
            </a:r>
          </a:p>
          <a:p>
            <a:pPr>
              <a:lnSpc>
                <a:spcPct val="120000"/>
              </a:lnSpc>
            </a:pPr>
            <a:r>
              <a:rPr lang="en-GB" sz="1400" b="1">
                <a:latin typeface="Calibri" panose="020F0502020204030204" pitchFamily="34" charset="0"/>
                <a:cs typeface="Calibri" panose="020F0502020204030204" pitchFamily="34" charset="0"/>
              </a:rPr>
              <a:t>European Network of Knowledge Transfer in Health</a:t>
            </a:r>
          </a:p>
          <a:p>
            <a:pPr>
              <a:lnSpc>
                <a:spcPct val="120000"/>
              </a:lnSpc>
              <a:spcAft>
                <a:spcPts val="400"/>
              </a:spcAft>
            </a:pPr>
            <a:r>
              <a:rPr lang="en-US" altLang="en-US" sz="1200">
                <a:solidFill>
                  <a:schemeClr val="tx1">
                    <a:lumMod val="75000"/>
                    <a:lumOff val="25000"/>
                  </a:schemeClr>
                </a:solidFill>
                <a:latin typeface="Calibri Light"/>
                <a:cs typeface="Calibri Light"/>
              </a:rPr>
              <a:t>2012-2015 | HEALTH.2012-4.1-1 </a:t>
            </a:r>
          </a:p>
        </p:txBody>
      </p:sp>
      <p:sp>
        <p:nvSpPr>
          <p:cNvPr id="58" name="TextBox 57">
            <a:extLst>
              <a:ext uri="{FF2B5EF4-FFF2-40B4-BE49-F238E27FC236}">
                <a16:creationId xmlns:a16="http://schemas.microsoft.com/office/drawing/2014/main" id="{4FAA8AE1-DE1F-87E5-7567-258635F474B4}"/>
              </a:ext>
            </a:extLst>
          </p:cNvPr>
          <p:cNvSpPr txBox="1"/>
          <p:nvPr/>
        </p:nvSpPr>
        <p:spPr>
          <a:xfrm>
            <a:off x="1955999" y="3516372"/>
            <a:ext cx="4105324" cy="1439997"/>
          </a:xfrm>
          <a:prstGeom prst="rect">
            <a:avLst/>
          </a:prstGeom>
          <a:noFill/>
        </p:spPr>
        <p:txBody>
          <a:bodyPr wrap="square" rtlCol="0" anchor="ctr">
            <a:noAutofit/>
          </a:bodyPr>
          <a:lstStyle/>
          <a:p>
            <a:pPr>
              <a:lnSpc>
                <a:spcPct val="120000"/>
              </a:lnSpc>
            </a:pPr>
            <a:r>
              <a:rPr lang="en-GB" b="1">
                <a:solidFill>
                  <a:schemeClr val="tx2"/>
                </a:solidFill>
                <a:latin typeface="Lucida Console" panose="020B0609040504020204" pitchFamily="49" charset="0"/>
              </a:rPr>
              <a:t>ULISES</a:t>
            </a:r>
          </a:p>
          <a:p>
            <a:pPr>
              <a:lnSpc>
                <a:spcPct val="120000"/>
              </a:lnSpc>
            </a:pPr>
            <a:r>
              <a:rPr lang="en-GB" sz="1400" b="1">
                <a:latin typeface="Calibri" panose="020F0502020204030204" pitchFamily="34" charset="0"/>
                <a:cs typeface="Calibri" panose="020F0502020204030204" pitchFamily="34" charset="0"/>
              </a:rPr>
              <a:t>Immunological incompatibility as a basis for cancer curing and vaccination</a:t>
            </a:r>
          </a:p>
          <a:p>
            <a:pPr>
              <a:lnSpc>
                <a:spcPct val="120000"/>
              </a:lnSpc>
              <a:spcBef>
                <a:spcPts val="0"/>
              </a:spcBef>
              <a:spcAft>
                <a:spcPts val="400"/>
              </a:spcAft>
              <a:buNone/>
            </a:pPr>
            <a:r>
              <a:rPr lang="en-US" altLang="en-US" sz="1200">
                <a:solidFill>
                  <a:schemeClr val="tx1">
                    <a:lumMod val="75000"/>
                    <a:lumOff val="25000"/>
                  </a:schemeClr>
                </a:solidFill>
                <a:latin typeface="Calibri Light"/>
                <a:cs typeface="Calibri Light"/>
              </a:rPr>
              <a:t>2020-2023 | </a:t>
            </a:r>
            <a:r>
              <a:rPr lang="en-US" altLang="en-US" sz="1200">
                <a:solidFill>
                  <a:schemeClr val="tx1">
                    <a:lumMod val="75000"/>
                    <a:lumOff val="25000"/>
                  </a:schemeClr>
                </a:solidFill>
                <a:latin typeface="Calibri Light"/>
                <a:cs typeface="Calibri Light"/>
                <a:hlinkClick r:id="rId3"/>
              </a:rPr>
              <a:t>www.ulises-project.eu</a:t>
            </a:r>
            <a:r>
              <a:rPr lang="en-US" altLang="en-US" sz="1200">
                <a:solidFill>
                  <a:schemeClr val="tx1">
                    <a:lumMod val="75000"/>
                    <a:lumOff val="25000"/>
                  </a:schemeClr>
                </a:solidFill>
                <a:latin typeface="Calibri Light"/>
                <a:cs typeface="Calibri Light"/>
              </a:rPr>
              <a:t> | H2020-FETOPEN-01-2019</a:t>
            </a:r>
          </a:p>
        </p:txBody>
      </p:sp>
      <p:sp>
        <p:nvSpPr>
          <p:cNvPr id="59" name="TextBox 58">
            <a:extLst>
              <a:ext uri="{FF2B5EF4-FFF2-40B4-BE49-F238E27FC236}">
                <a16:creationId xmlns:a16="http://schemas.microsoft.com/office/drawing/2014/main" id="{80DA4A0B-E129-EFF1-C79E-78AE9DF2A3BA}"/>
              </a:ext>
            </a:extLst>
          </p:cNvPr>
          <p:cNvSpPr txBox="1"/>
          <p:nvPr/>
        </p:nvSpPr>
        <p:spPr>
          <a:xfrm>
            <a:off x="7710756" y="4956369"/>
            <a:ext cx="4231441" cy="1439997"/>
          </a:xfrm>
          <a:prstGeom prst="rect">
            <a:avLst/>
          </a:prstGeom>
          <a:noFill/>
        </p:spPr>
        <p:txBody>
          <a:bodyPr wrap="square" rtlCol="0" anchor="ctr">
            <a:noAutofit/>
          </a:bodyPr>
          <a:lstStyle/>
          <a:p>
            <a:pPr>
              <a:lnSpc>
                <a:spcPct val="120000"/>
              </a:lnSpc>
            </a:pPr>
            <a:r>
              <a:rPr lang="en-GB" b="1">
                <a:solidFill>
                  <a:schemeClr val="tx2"/>
                </a:solidFill>
                <a:latin typeface="Lucida Console" panose="020B0609040504020204" pitchFamily="49" charset="0"/>
              </a:rPr>
              <a:t>HIGHLIGHT</a:t>
            </a:r>
          </a:p>
          <a:p>
            <a:pPr>
              <a:lnSpc>
                <a:spcPct val="120000"/>
              </a:lnSpc>
            </a:pPr>
            <a:r>
              <a:rPr lang="en-GB" sz="1400" b="1">
                <a:latin typeface="Calibri" panose="020F0502020204030204" pitchFamily="34" charset="0"/>
                <a:cs typeface="Calibri" panose="020F0502020204030204" pitchFamily="34" charset="0"/>
              </a:rPr>
              <a:t>Highlighting EU-funded Health research results via TV media and the Internet</a:t>
            </a:r>
          </a:p>
          <a:p>
            <a:pPr>
              <a:lnSpc>
                <a:spcPct val="120000"/>
              </a:lnSpc>
              <a:spcBef>
                <a:spcPts val="0"/>
              </a:spcBef>
              <a:spcAft>
                <a:spcPts val="400"/>
              </a:spcAft>
              <a:buNone/>
            </a:pPr>
            <a:r>
              <a:rPr lang="en-US" altLang="en-US" sz="1200">
                <a:solidFill>
                  <a:schemeClr val="tx1">
                    <a:lumMod val="75000"/>
                    <a:lumOff val="25000"/>
                  </a:schemeClr>
                </a:solidFill>
                <a:latin typeface="Calibri Light"/>
                <a:cs typeface="Calibri Light"/>
              </a:rPr>
              <a:t>2012-2014 | </a:t>
            </a:r>
            <a:r>
              <a:rPr lang="en-US" altLang="en-US" sz="1200">
                <a:solidFill>
                  <a:schemeClr val="tx1">
                    <a:lumMod val="75000"/>
                    <a:lumOff val="25000"/>
                  </a:schemeClr>
                </a:solidFill>
                <a:latin typeface="Calibri Light"/>
                <a:cs typeface="Calibri Light"/>
                <a:hlinkClick r:id="rId4"/>
              </a:rPr>
              <a:t>www.youris.com/health/</a:t>
            </a:r>
            <a:r>
              <a:rPr lang="en-US" altLang="en-US" sz="1200">
                <a:solidFill>
                  <a:schemeClr val="tx1">
                    <a:lumMod val="75000"/>
                    <a:lumOff val="25000"/>
                  </a:schemeClr>
                </a:solidFill>
                <a:latin typeface="Calibri Light"/>
                <a:cs typeface="Calibri Light"/>
              </a:rPr>
              <a:t> | HEALTH.2012-4.1-4</a:t>
            </a:r>
          </a:p>
        </p:txBody>
      </p:sp>
      <p:sp>
        <p:nvSpPr>
          <p:cNvPr id="62" name="Oval 61">
            <a:extLst>
              <a:ext uri="{FF2B5EF4-FFF2-40B4-BE49-F238E27FC236}">
                <a16:creationId xmlns:a16="http://schemas.microsoft.com/office/drawing/2014/main" id="{7F88B0CA-6658-8AB0-F5A6-C29B40CC9B5A}"/>
              </a:ext>
            </a:extLst>
          </p:cNvPr>
          <p:cNvSpPr>
            <a:spLocks noChangeAspect="1"/>
          </p:cNvSpPr>
          <p:nvPr/>
        </p:nvSpPr>
        <p:spPr>
          <a:xfrm>
            <a:off x="715892" y="5304834"/>
            <a:ext cx="1093172" cy="1093172"/>
          </a:xfrm>
          <a:prstGeom prst="ellipse">
            <a:avLst/>
          </a:prstGeom>
          <a:blipFill dpi="0" rotWithShape="1">
            <a:blip r:embed="rId5"/>
            <a:srcRect/>
            <a:tile tx="0" ty="0" sx="14000" sy="14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TextBox 63">
            <a:extLst>
              <a:ext uri="{FF2B5EF4-FFF2-40B4-BE49-F238E27FC236}">
                <a16:creationId xmlns:a16="http://schemas.microsoft.com/office/drawing/2014/main" id="{4BEE3D66-F3A7-1118-5661-58330BAD617E}"/>
              </a:ext>
            </a:extLst>
          </p:cNvPr>
          <p:cNvSpPr txBox="1"/>
          <p:nvPr/>
        </p:nvSpPr>
        <p:spPr>
          <a:xfrm>
            <a:off x="1955999" y="5131422"/>
            <a:ext cx="3958389" cy="1439997"/>
          </a:xfrm>
          <a:prstGeom prst="rect">
            <a:avLst/>
          </a:prstGeom>
          <a:noFill/>
        </p:spPr>
        <p:txBody>
          <a:bodyPr wrap="square" rtlCol="0" anchor="ctr">
            <a:noAutofit/>
          </a:bodyPr>
          <a:lstStyle/>
          <a:p>
            <a:pPr>
              <a:lnSpc>
                <a:spcPct val="120000"/>
              </a:lnSpc>
            </a:pPr>
            <a:r>
              <a:rPr lang="en-GB" b="1">
                <a:solidFill>
                  <a:schemeClr val="tx2"/>
                </a:solidFill>
                <a:latin typeface="Lucida Console" panose="020B0609040504020204" pitchFamily="49" charset="0"/>
              </a:rPr>
              <a:t>HEALTH-TV</a:t>
            </a:r>
          </a:p>
          <a:p>
            <a:pPr>
              <a:lnSpc>
                <a:spcPct val="120000"/>
              </a:lnSpc>
            </a:pPr>
            <a:r>
              <a:rPr lang="en-GB" sz="1400" b="1">
                <a:latin typeface="Calibri" panose="020F0502020204030204" pitchFamily="34" charset="0"/>
                <a:cs typeface="Calibri" panose="020F0502020204030204" pitchFamily="34" charset="0"/>
              </a:rPr>
              <a:t>Development of 15 TV-reportages on the major results and discoveries in the Health area</a:t>
            </a:r>
          </a:p>
          <a:p>
            <a:pPr>
              <a:lnSpc>
                <a:spcPct val="120000"/>
              </a:lnSpc>
              <a:spcBef>
                <a:spcPts val="0"/>
              </a:spcBef>
              <a:spcAft>
                <a:spcPts val="400"/>
              </a:spcAft>
              <a:buNone/>
            </a:pPr>
            <a:r>
              <a:rPr lang="en-US" altLang="en-US" sz="1200">
                <a:solidFill>
                  <a:schemeClr val="tx1">
                    <a:lumMod val="75000"/>
                    <a:lumOff val="25000"/>
                  </a:schemeClr>
                </a:solidFill>
                <a:latin typeface="Calibri Light"/>
                <a:cs typeface="Calibri Light"/>
              </a:rPr>
              <a:t>2008-2009 | </a:t>
            </a:r>
            <a:r>
              <a:rPr lang="en-US" altLang="en-US" sz="1200">
                <a:solidFill>
                  <a:schemeClr val="tx1">
                    <a:lumMod val="75000"/>
                    <a:lumOff val="25000"/>
                  </a:schemeClr>
                </a:solidFill>
                <a:latin typeface="Calibri Light"/>
                <a:cs typeface="Calibri Light"/>
                <a:hlinkClick r:id="rId6"/>
              </a:rPr>
              <a:t>www.youris.com/health/healthtv/</a:t>
            </a:r>
            <a:r>
              <a:rPr lang="en-US" altLang="en-US" sz="1200">
                <a:solidFill>
                  <a:schemeClr val="tx1">
                    <a:lumMod val="75000"/>
                    <a:lumOff val="25000"/>
                  </a:schemeClr>
                </a:solidFill>
                <a:latin typeface="Calibri Light"/>
                <a:cs typeface="Calibri Light"/>
              </a:rPr>
              <a:t> | </a:t>
            </a:r>
            <a:br>
              <a:rPr lang="en-US" altLang="en-US" sz="1200">
                <a:solidFill>
                  <a:schemeClr val="tx1">
                    <a:lumMod val="75000"/>
                    <a:lumOff val="25000"/>
                  </a:schemeClr>
                </a:solidFill>
                <a:latin typeface="Calibri Light"/>
                <a:cs typeface="Calibri Light"/>
              </a:rPr>
            </a:br>
            <a:r>
              <a:rPr lang="en-US" altLang="en-US" sz="1200">
                <a:solidFill>
                  <a:schemeClr val="tx1">
                    <a:lumMod val="75000"/>
                    <a:lumOff val="25000"/>
                  </a:schemeClr>
                </a:solidFill>
                <a:latin typeface="Calibri Light"/>
                <a:cs typeface="Calibri Light"/>
              </a:rPr>
              <a:t>European Commission, DG RTD</a:t>
            </a:r>
          </a:p>
        </p:txBody>
      </p:sp>
      <p:sp>
        <p:nvSpPr>
          <p:cNvPr id="66" name="Title 9">
            <a:extLst>
              <a:ext uri="{FF2B5EF4-FFF2-40B4-BE49-F238E27FC236}">
                <a16:creationId xmlns:a16="http://schemas.microsoft.com/office/drawing/2014/main" id="{85A72E89-DC97-943E-2DA8-E1BD6FBBCEB6}"/>
              </a:ext>
            </a:extLst>
          </p:cNvPr>
          <p:cNvSpPr>
            <a:spLocks noGrp="1"/>
          </p:cNvSpPr>
          <p:nvPr>
            <p:ph type="title"/>
          </p:nvPr>
        </p:nvSpPr>
        <p:spPr>
          <a:xfrm>
            <a:off x="519427" y="538018"/>
            <a:ext cx="11153146" cy="1260000"/>
          </a:xfrm>
        </p:spPr>
        <p:txBody>
          <a:bodyPr>
            <a:normAutofit/>
          </a:bodyPr>
          <a:lstStyle/>
          <a:p>
            <a:pPr>
              <a:lnSpc>
                <a:spcPct val="120000"/>
              </a:lnSpc>
            </a:pPr>
            <a:r>
              <a:rPr lang="en-GB"/>
              <a:t>Health</a:t>
            </a:r>
          </a:p>
        </p:txBody>
      </p:sp>
      <p:sp>
        <p:nvSpPr>
          <p:cNvPr id="68" name="TextBox 67">
            <a:extLst>
              <a:ext uri="{FF2B5EF4-FFF2-40B4-BE49-F238E27FC236}">
                <a16:creationId xmlns:a16="http://schemas.microsoft.com/office/drawing/2014/main" id="{0FADCF13-6AD1-5E7D-7A32-DF98942E0647}"/>
              </a:ext>
            </a:extLst>
          </p:cNvPr>
          <p:cNvSpPr txBox="1"/>
          <p:nvPr/>
        </p:nvSpPr>
        <p:spPr>
          <a:xfrm>
            <a:off x="7710756" y="2045295"/>
            <a:ext cx="4406194" cy="1439997"/>
          </a:xfrm>
          <a:prstGeom prst="rect">
            <a:avLst/>
          </a:prstGeom>
          <a:noFill/>
        </p:spPr>
        <p:txBody>
          <a:bodyPr wrap="square" rtlCol="0" anchor="ctr">
            <a:noAutofit/>
          </a:bodyPr>
          <a:lstStyle/>
          <a:p>
            <a:pPr>
              <a:lnSpc>
                <a:spcPct val="120000"/>
              </a:lnSpc>
            </a:pPr>
            <a:r>
              <a:rPr lang="en-GB" b="1" err="1">
                <a:solidFill>
                  <a:schemeClr val="tx2"/>
                </a:solidFill>
                <a:latin typeface="Lucida Console" panose="020B0609040504020204" pitchFamily="49" charset="0"/>
              </a:rPr>
              <a:t>CoronaDX</a:t>
            </a:r>
            <a:endParaRPr lang="en-GB" b="1">
              <a:solidFill>
                <a:schemeClr val="tx2"/>
              </a:solidFill>
              <a:latin typeface="Lucida Console" panose="020B0609040504020204" pitchFamily="49" charset="0"/>
            </a:endParaRPr>
          </a:p>
          <a:p>
            <a:pPr>
              <a:lnSpc>
                <a:spcPct val="120000"/>
              </a:lnSpc>
            </a:pPr>
            <a:r>
              <a:rPr lang="en-GB" sz="1400" b="1">
                <a:latin typeface="Calibri" panose="020F0502020204030204" pitchFamily="34" charset="0"/>
                <a:cs typeface="Calibri" panose="020F0502020204030204" pitchFamily="34" charset="0"/>
              </a:rPr>
              <a:t>Three rapid diagnostic tests (Point-of-Care) for COVID-19</a:t>
            </a:r>
          </a:p>
          <a:p>
            <a:pPr>
              <a:spcBef>
                <a:spcPts val="0"/>
              </a:spcBef>
              <a:spcAft>
                <a:spcPts val="400"/>
              </a:spcAft>
              <a:buNone/>
            </a:pPr>
            <a:r>
              <a:rPr lang="en-US" altLang="en-US" sz="1200">
                <a:solidFill>
                  <a:schemeClr val="tx1">
                    <a:lumMod val="75000"/>
                    <a:lumOff val="25000"/>
                  </a:schemeClr>
                </a:solidFill>
                <a:latin typeface="Calibri Light"/>
                <a:cs typeface="Calibri Light"/>
              </a:rPr>
              <a:t>2020-2023 | </a:t>
            </a:r>
            <a:r>
              <a:rPr lang="en-US" altLang="en-US" sz="1200">
                <a:solidFill>
                  <a:schemeClr val="tx1">
                    <a:lumMod val="75000"/>
                    <a:lumOff val="25000"/>
                  </a:schemeClr>
                </a:solidFill>
                <a:latin typeface="Calibri Light"/>
                <a:cs typeface="Calibri Light"/>
                <a:hlinkClick r:id="rId7"/>
              </a:rPr>
              <a:t>www.coronadx-project.eu</a:t>
            </a:r>
            <a:r>
              <a:rPr lang="en-US" altLang="en-US" sz="1200">
                <a:solidFill>
                  <a:schemeClr val="tx1">
                    <a:lumMod val="75000"/>
                    <a:lumOff val="25000"/>
                  </a:schemeClr>
                </a:solidFill>
                <a:latin typeface="Calibri Light"/>
                <a:cs typeface="Calibri Light"/>
              </a:rPr>
              <a:t> | </a:t>
            </a:r>
            <a:br>
              <a:rPr lang="en-US" altLang="en-US" sz="1200">
                <a:solidFill>
                  <a:schemeClr val="tx1">
                    <a:lumMod val="75000"/>
                    <a:lumOff val="25000"/>
                  </a:schemeClr>
                </a:solidFill>
                <a:latin typeface="Calibri Light"/>
                <a:cs typeface="Calibri Light"/>
              </a:rPr>
            </a:br>
            <a:r>
              <a:rPr lang="en-US" altLang="en-US" sz="1200">
                <a:solidFill>
                  <a:schemeClr val="tx1">
                    <a:lumMod val="75000"/>
                    <a:lumOff val="25000"/>
                  </a:schemeClr>
                </a:solidFill>
                <a:latin typeface="Calibri Light"/>
                <a:cs typeface="Calibri Light"/>
              </a:rPr>
              <a:t>H2020-SC1-PHE-CORONAVIRUS-2020</a:t>
            </a:r>
          </a:p>
        </p:txBody>
      </p:sp>
      <p:pic>
        <p:nvPicPr>
          <p:cNvPr id="14" name="Immagine 13" descr="Entente.jpg">
            <a:extLst>
              <a:ext uri="{FF2B5EF4-FFF2-40B4-BE49-F238E27FC236}">
                <a16:creationId xmlns:a16="http://schemas.microsoft.com/office/drawing/2014/main" id="{B26A8B63-8494-43B0-89F9-6A214F06E3E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61323" y="3672429"/>
            <a:ext cx="1737966" cy="987165"/>
          </a:xfrm>
          <a:prstGeom prst="rect">
            <a:avLst/>
          </a:prstGeom>
        </p:spPr>
      </p:pic>
      <p:pic>
        <p:nvPicPr>
          <p:cNvPr id="15" name="Immagine 14">
            <a:extLst>
              <a:ext uri="{FF2B5EF4-FFF2-40B4-BE49-F238E27FC236}">
                <a16:creationId xmlns:a16="http://schemas.microsoft.com/office/drawing/2014/main" id="{78C7B322-89EA-53EF-8BD4-6FCDD090DE1F}"/>
              </a:ext>
            </a:extLst>
          </p:cNvPr>
          <p:cNvPicPr>
            <a:picLocks noChangeAspect="1"/>
          </p:cNvPicPr>
          <p:nvPr/>
        </p:nvPicPr>
        <p:blipFill>
          <a:blip r:embed="rId9" cstate="print">
            <a:extLst>
              <a:ext uri="{28A0092B-C50C-407E-A947-70E740481C1C}">
                <a14:useLocalDpi xmlns:a14="http://schemas.microsoft.com/office/drawing/2010/main" val="0"/>
              </a:ext>
            </a:extLst>
          </a:blip>
          <a:srcRect/>
          <a:stretch/>
        </p:blipFill>
        <p:spPr>
          <a:xfrm>
            <a:off x="6160055" y="2267497"/>
            <a:ext cx="1501468" cy="775759"/>
          </a:xfrm>
          <a:prstGeom prst="rect">
            <a:avLst/>
          </a:prstGeom>
        </p:spPr>
      </p:pic>
      <p:pic>
        <p:nvPicPr>
          <p:cNvPr id="16" name="Immagine 15">
            <a:extLst>
              <a:ext uri="{FF2B5EF4-FFF2-40B4-BE49-F238E27FC236}">
                <a16:creationId xmlns:a16="http://schemas.microsoft.com/office/drawing/2014/main" id="{14C589AB-C843-BCB6-F03F-02C38596146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14895" y="3689191"/>
            <a:ext cx="1032776" cy="1093172"/>
          </a:xfrm>
          <a:prstGeom prst="rect">
            <a:avLst/>
          </a:prstGeom>
        </p:spPr>
      </p:pic>
      <p:sp>
        <p:nvSpPr>
          <p:cNvPr id="17" name="Oval 18">
            <a:extLst>
              <a:ext uri="{FF2B5EF4-FFF2-40B4-BE49-F238E27FC236}">
                <a16:creationId xmlns:a16="http://schemas.microsoft.com/office/drawing/2014/main" id="{77ED16E4-6909-9A06-0CC3-4AA3B4843C4E}"/>
              </a:ext>
            </a:extLst>
          </p:cNvPr>
          <p:cNvSpPr/>
          <p:nvPr/>
        </p:nvSpPr>
        <p:spPr>
          <a:xfrm>
            <a:off x="10708584" y="-458813"/>
            <a:ext cx="1934833" cy="193483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Graphic 70" descr="Heart with pulse">
            <a:extLst>
              <a:ext uri="{FF2B5EF4-FFF2-40B4-BE49-F238E27FC236}">
                <a16:creationId xmlns:a16="http://schemas.microsoft.com/office/drawing/2014/main" id="{B36E622F-CAC9-D454-1A79-07B54C24ED3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073625" y="242296"/>
            <a:ext cx="868572" cy="868572"/>
          </a:xfrm>
          <a:prstGeom prst="rect">
            <a:avLst/>
          </a:prstGeom>
        </p:spPr>
      </p:pic>
      <p:sp>
        <p:nvSpPr>
          <p:cNvPr id="2" name="TextBox 67">
            <a:extLst>
              <a:ext uri="{FF2B5EF4-FFF2-40B4-BE49-F238E27FC236}">
                <a16:creationId xmlns:a16="http://schemas.microsoft.com/office/drawing/2014/main" id="{C86CC308-BAEC-B651-6826-9304D8600E19}"/>
              </a:ext>
            </a:extLst>
          </p:cNvPr>
          <p:cNvSpPr txBox="1"/>
          <p:nvPr/>
        </p:nvSpPr>
        <p:spPr>
          <a:xfrm>
            <a:off x="1955999" y="2076375"/>
            <a:ext cx="3958389" cy="1439997"/>
          </a:xfrm>
          <a:prstGeom prst="rect">
            <a:avLst/>
          </a:prstGeom>
          <a:noFill/>
        </p:spPr>
        <p:txBody>
          <a:bodyPr wrap="square" rtlCol="0" anchor="ctr">
            <a:noAutofit/>
          </a:bodyPr>
          <a:lstStyle/>
          <a:p>
            <a:pPr>
              <a:lnSpc>
                <a:spcPct val="120000"/>
              </a:lnSpc>
            </a:pPr>
            <a:r>
              <a:rPr lang="en-GB" b="1">
                <a:solidFill>
                  <a:schemeClr val="tx2"/>
                </a:solidFill>
                <a:latin typeface="Lucida Console" panose="020B0609040504020204" pitchFamily="49" charset="0"/>
              </a:rPr>
              <a:t>GEMSTONE</a:t>
            </a:r>
            <a:endParaRPr lang="en-GB" sz="1400" b="1">
              <a:latin typeface="Calibri" panose="020F0502020204030204" pitchFamily="34" charset="0"/>
              <a:cs typeface="Calibri" panose="020F0502020204030204" pitchFamily="34" charset="0"/>
            </a:endParaRPr>
          </a:p>
          <a:p>
            <a:r>
              <a:rPr lang="it-IT" sz="1400" b="1" err="1">
                <a:latin typeface="Calibri" panose="020F0502020204030204" pitchFamily="34" charset="0"/>
                <a:cs typeface="Calibri" panose="020F0502020204030204" pitchFamily="34" charset="0"/>
              </a:rPr>
              <a:t>Genetically</a:t>
            </a:r>
            <a:r>
              <a:rPr lang="it-IT" sz="1400" b="1">
                <a:latin typeface="Calibri" panose="020F0502020204030204" pitchFamily="34" charset="0"/>
                <a:cs typeface="Calibri" panose="020F0502020204030204" pitchFamily="34" charset="0"/>
              </a:rPr>
              <a:t> Engineering </a:t>
            </a:r>
            <a:r>
              <a:rPr lang="it-IT" sz="1400" b="1" err="1">
                <a:latin typeface="Calibri" panose="020F0502020204030204" pitchFamily="34" charset="0"/>
                <a:cs typeface="Calibri" panose="020F0502020204030204" pitchFamily="34" charset="0"/>
              </a:rPr>
              <a:t>Experimental</a:t>
            </a:r>
            <a:r>
              <a:rPr lang="it-IT" sz="1400" b="1">
                <a:latin typeface="Calibri" panose="020F0502020204030204" pitchFamily="34" charset="0"/>
                <a:cs typeface="Calibri" panose="020F0502020204030204" pitchFamily="34" charset="0"/>
              </a:rPr>
              <a:t> Models: Enhancement of Scientific and </a:t>
            </a:r>
            <a:r>
              <a:rPr lang="it-IT" sz="1400" b="1" err="1">
                <a:latin typeface="Calibri" panose="020F0502020204030204" pitchFamily="34" charset="0"/>
                <a:cs typeface="Calibri" panose="020F0502020204030204" pitchFamily="34" charset="0"/>
              </a:rPr>
              <a:t>Technological</a:t>
            </a:r>
            <a:r>
              <a:rPr lang="it-IT" sz="1400" b="1">
                <a:latin typeface="Calibri" panose="020F0502020204030204" pitchFamily="34" charset="0"/>
                <a:cs typeface="Calibri" panose="020F0502020204030204" pitchFamily="34" charset="0"/>
              </a:rPr>
              <a:t> </a:t>
            </a:r>
            <a:r>
              <a:rPr lang="it-IT" sz="1400" b="1" err="1">
                <a:latin typeface="Calibri" panose="020F0502020204030204" pitchFamily="34" charset="0"/>
                <a:cs typeface="Calibri" panose="020F0502020204030204" pitchFamily="34" charset="0"/>
              </a:rPr>
              <a:t>excellence</a:t>
            </a:r>
            <a:r>
              <a:rPr lang="it-IT" sz="1400" b="1">
                <a:latin typeface="Calibri" panose="020F0502020204030204" pitchFamily="34" charset="0"/>
                <a:cs typeface="Calibri" panose="020F0502020204030204" pitchFamily="34" charset="0"/>
              </a:rPr>
              <a:t> and </a:t>
            </a:r>
            <a:r>
              <a:rPr lang="it-IT" sz="1400" b="1" err="1">
                <a:latin typeface="Calibri" panose="020F0502020204030204" pitchFamily="34" charset="0"/>
                <a:cs typeface="Calibri" panose="020F0502020204030204" pitchFamily="34" charset="0"/>
              </a:rPr>
              <a:t>innOvation</a:t>
            </a:r>
            <a:r>
              <a:rPr lang="it-IT" sz="1400" b="1">
                <a:latin typeface="Calibri" panose="020F0502020204030204" pitchFamily="34" charset="0"/>
                <a:cs typeface="Calibri" panose="020F0502020204030204" pitchFamily="34" charset="0"/>
              </a:rPr>
              <a:t> </a:t>
            </a:r>
            <a:r>
              <a:rPr lang="it-IT" sz="1400" b="1" err="1">
                <a:latin typeface="Calibri" panose="020F0502020204030204" pitchFamily="34" charset="0"/>
                <a:cs typeface="Calibri" panose="020F0502020204030204" pitchFamily="34" charset="0"/>
              </a:rPr>
              <a:t>potential</a:t>
            </a:r>
            <a:r>
              <a:rPr lang="it-IT" sz="1400" b="1">
                <a:latin typeface="Calibri" panose="020F0502020204030204" pitchFamily="34" charset="0"/>
                <a:cs typeface="Calibri" panose="020F0502020204030204" pitchFamily="34" charset="0"/>
              </a:rPr>
              <a:t> to study</a:t>
            </a:r>
          </a:p>
          <a:p>
            <a:r>
              <a:rPr lang="it-IT" sz="1400" b="1" err="1">
                <a:latin typeface="Calibri" panose="020F0502020204030204" pitchFamily="34" charset="0"/>
                <a:cs typeface="Calibri" panose="020F0502020204030204" pitchFamily="34" charset="0"/>
              </a:rPr>
              <a:t>NEurodevelopmental</a:t>
            </a:r>
            <a:r>
              <a:rPr lang="it-IT" sz="1400" b="1">
                <a:latin typeface="Calibri" panose="020F0502020204030204" pitchFamily="34" charset="0"/>
                <a:cs typeface="Calibri" panose="020F0502020204030204" pitchFamily="34" charset="0"/>
              </a:rPr>
              <a:t> </a:t>
            </a:r>
            <a:r>
              <a:rPr lang="it-IT" sz="1400" b="1" err="1">
                <a:latin typeface="Calibri" panose="020F0502020204030204" pitchFamily="34" charset="0"/>
                <a:cs typeface="Calibri" panose="020F0502020204030204" pitchFamily="34" charset="0"/>
              </a:rPr>
              <a:t>diseases</a:t>
            </a:r>
            <a:endParaRPr lang="en-GB" sz="1400" b="1">
              <a:latin typeface="Calibri" panose="020F0502020204030204" pitchFamily="34" charset="0"/>
              <a:cs typeface="Calibri" panose="020F0502020204030204" pitchFamily="34" charset="0"/>
            </a:endParaRPr>
          </a:p>
          <a:p>
            <a:pPr>
              <a:lnSpc>
                <a:spcPct val="120000"/>
              </a:lnSpc>
              <a:spcAft>
                <a:spcPts val="400"/>
              </a:spcAft>
            </a:pPr>
            <a:r>
              <a:rPr lang="en-US" altLang="en-US" sz="1200">
                <a:solidFill>
                  <a:schemeClr val="tx1">
                    <a:lumMod val="75000"/>
                    <a:lumOff val="25000"/>
                  </a:schemeClr>
                </a:solidFill>
                <a:latin typeface="Calibri Light"/>
                <a:cs typeface="Calibri Light"/>
              </a:rPr>
              <a:t>2022-2025  </a:t>
            </a:r>
            <a:r>
              <a:rPr lang="en-GB" altLang="en-US" sz="1200">
                <a:solidFill>
                  <a:schemeClr val="tx1">
                    <a:lumMod val="75000"/>
                    <a:lumOff val="25000"/>
                  </a:schemeClr>
                </a:solidFill>
                <a:latin typeface="Calibri Light"/>
                <a:cs typeface="Calibri Light"/>
              </a:rPr>
              <a:t>| </a:t>
            </a:r>
            <a:r>
              <a:rPr lang="en-US" sz="1200">
                <a:solidFill>
                  <a:schemeClr val="tx1">
                    <a:lumMod val="75000"/>
                    <a:lumOff val="25000"/>
                  </a:schemeClr>
                </a:solidFill>
                <a:latin typeface="Calibri Light"/>
                <a:cs typeface="Calibri Light"/>
              </a:rPr>
              <a:t>HORIZON-WIDERA-2021-ACCESS-03-01</a:t>
            </a:r>
            <a:endParaRPr lang="it-IT" sz="1200">
              <a:solidFill>
                <a:schemeClr val="tx1">
                  <a:lumMod val="75000"/>
                  <a:lumOff val="25000"/>
                </a:schemeClr>
              </a:solidFill>
              <a:latin typeface="Calibri Light"/>
              <a:cs typeface="Calibri Light"/>
            </a:endParaRPr>
          </a:p>
        </p:txBody>
      </p:sp>
      <p:pic>
        <p:nvPicPr>
          <p:cNvPr id="2050" name="Picture 2" descr="GEMSTONE Twinning">
            <a:extLst>
              <a:ext uri="{FF2B5EF4-FFF2-40B4-BE49-F238E27FC236}">
                <a16:creationId xmlns:a16="http://schemas.microsoft.com/office/drawing/2014/main" id="{E58C2270-959A-361A-2DF7-AD46AA985D2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78975" y="2071319"/>
            <a:ext cx="1357681" cy="1357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50789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B97AF90-0A2A-F14E-AE04-8BA9064538AC}"/>
              </a:ext>
            </a:extLst>
          </p:cNvPr>
          <p:cNvSpPr txBox="1"/>
          <p:nvPr/>
        </p:nvSpPr>
        <p:spPr>
          <a:xfrm>
            <a:off x="1906766" y="361278"/>
            <a:ext cx="4629665" cy="276999"/>
          </a:xfrm>
          <a:prstGeom prst="rect">
            <a:avLst/>
          </a:prstGeom>
          <a:noFill/>
        </p:spPr>
        <p:txBody>
          <a:bodyPr wrap="square" rtlCol="0">
            <a:spAutoFit/>
          </a:bodyPr>
          <a:lstStyle/>
          <a:p>
            <a:r>
              <a:rPr lang="en-GB" sz="1200">
                <a:latin typeface="Lucida Console" panose="020B0609040504020204" pitchFamily="49" charset="0"/>
              </a:rPr>
              <a:t>&gt;   REFERENCES</a:t>
            </a:r>
          </a:p>
        </p:txBody>
      </p:sp>
      <p:sp>
        <p:nvSpPr>
          <p:cNvPr id="58" name="TextBox 57">
            <a:extLst>
              <a:ext uri="{FF2B5EF4-FFF2-40B4-BE49-F238E27FC236}">
                <a16:creationId xmlns:a16="http://schemas.microsoft.com/office/drawing/2014/main" id="{101A94E1-0FE8-E742-BD3B-EFF13A1AB533}"/>
              </a:ext>
            </a:extLst>
          </p:cNvPr>
          <p:cNvSpPr txBox="1"/>
          <p:nvPr/>
        </p:nvSpPr>
        <p:spPr>
          <a:xfrm>
            <a:off x="7695802" y="2315423"/>
            <a:ext cx="4261921" cy="1439997"/>
          </a:xfrm>
          <a:prstGeom prst="rect">
            <a:avLst/>
          </a:prstGeom>
          <a:noFill/>
        </p:spPr>
        <p:txBody>
          <a:bodyPr wrap="square" rtlCol="0" anchor="ctr">
            <a:noAutofit/>
          </a:bodyPr>
          <a:lstStyle/>
          <a:p>
            <a:pPr>
              <a:lnSpc>
                <a:spcPct val="120000"/>
              </a:lnSpc>
            </a:pPr>
            <a:r>
              <a:rPr lang="en-GB" b="1">
                <a:solidFill>
                  <a:schemeClr val="tx2"/>
                </a:solidFill>
                <a:latin typeface="Lucida Console" panose="020B0609040504020204" pitchFamily="49" charset="0"/>
              </a:rPr>
              <a:t>RAIN</a:t>
            </a:r>
          </a:p>
          <a:p>
            <a:pPr>
              <a:lnSpc>
                <a:spcPct val="120000"/>
              </a:lnSpc>
            </a:pPr>
            <a:r>
              <a:rPr lang="en-GB" sz="1400" b="1">
                <a:latin typeface="Calibri" panose="020F0502020204030204" pitchFamily="34" charset="0"/>
                <a:cs typeface="Calibri" panose="020F0502020204030204" pitchFamily="34" charset="0"/>
              </a:rPr>
              <a:t>Risk Analysis of Infrastructure Networks in response to extreme weather</a:t>
            </a:r>
          </a:p>
          <a:p>
            <a:pPr>
              <a:lnSpc>
                <a:spcPct val="120000"/>
              </a:lnSpc>
              <a:spcBef>
                <a:spcPts val="0"/>
              </a:spcBef>
              <a:spcAft>
                <a:spcPts val="400"/>
              </a:spcAft>
              <a:buNone/>
            </a:pPr>
            <a:r>
              <a:rPr lang="en-US" altLang="en-US" sz="1200">
                <a:solidFill>
                  <a:schemeClr val="tx1">
                    <a:lumMod val="75000"/>
                    <a:lumOff val="25000"/>
                  </a:schemeClr>
                </a:solidFill>
                <a:latin typeface="Calibri Light"/>
                <a:cs typeface="Calibri Light"/>
              </a:rPr>
              <a:t>2014-2017 | </a:t>
            </a:r>
            <a:r>
              <a:rPr lang="en-US" altLang="en-US" sz="1200">
                <a:solidFill>
                  <a:schemeClr val="tx1">
                    <a:lumMod val="75000"/>
                    <a:lumOff val="25000"/>
                  </a:schemeClr>
                </a:solidFill>
                <a:latin typeface="Calibri Light"/>
                <a:cs typeface="Calibri Light"/>
                <a:hlinkClick r:id="rId2"/>
              </a:rPr>
              <a:t>www.rain-project.eu</a:t>
            </a:r>
            <a:r>
              <a:rPr lang="en-US" altLang="en-US" sz="1200">
                <a:solidFill>
                  <a:schemeClr val="tx1">
                    <a:lumMod val="75000"/>
                    <a:lumOff val="25000"/>
                  </a:schemeClr>
                </a:solidFill>
                <a:latin typeface="Calibri Light"/>
                <a:cs typeface="Calibri Light"/>
              </a:rPr>
              <a:t> | FP7-SEC-2013-1</a:t>
            </a:r>
          </a:p>
        </p:txBody>
      </p:sp>
      <p:sp>
        <p:nvSpPr>
          <p:cNvPr id="66" name="Title 9">
            <a:extLst>
              <a:ext uri="{FF2B5EF4-FFF2-40B4-BE49-F238E27FC236}">
                <a16:creationId xmlns:a16="http://schemas.microsoft.com/office/drawing/2014/main" id="{F854F03C-D6DE-B040-B057-B4B4F51264A1}"/>
              </a:ext>
            </a:extLst>
          </p:cNvPr>
          <p:cNvSpPr>
            <a:spLocks noGrp="1"/>
          </p:cNvSpPr>
          <p:nvPr>
            <p:ph type="title"/>
          </p:nvPr>
        </p:nvSpPr>
        <p:spPr>
          <a:xfrm>
            <a:off x="515999" y="638277"/>
            <a:ext cx="11153146" cy="1260000"/>
          </a:xfrm>
        </p:spPr>
        <p:txBody>
          <a:bodyPr>
            <a:normAutofit/>
          </a:bodyPr>
          <a:lstStyle/>
          <a:p>
            <a:pPr>
              <a:lnSpc>
                <a:spcPct val="120000"/>
              </a:lnSpc>
            </a:pPr>
            <a:r>
              <a:rPr lang="en-GB"/>
              <a:t>Security</a:t>
            </a:r>
          </a:p>
        </p:txBody>
      </p:sp>
      <p:sp>
        <p:nvSpPr>
          <p:cNvPr id="68" name="TextBox 67">
            <a:extLst>
              <a:ext uri="{FF2B5EF4-FFF2-40B4-BE49-F238E27FC236}">
                <a16:creationId xmlns:a16="http://schemas.microsoft.com/office/drawing/2014/main" id="{5076BF6C-39A6-9540-AE42-70DE5B8138D6}"/>
              </a:ext>
            </a:extLst>
          </p:cNvPr>
          <p:cNvSpPr txBox="1"/>
          <p:nvPr/>
        </p:nvSpPr>
        <p:spPr>
          <a:xfrm>
            <a:off x="7695802" y="4477050"/>
            <a:ext cx="3958389" cy="1439997"/>
          </a:xfrm>
          <a:prstGeom prst="rect">
            <a:avLst/>
          </a:prstGeom>
          <a:noFill/>
        </p:spPr>
        <p:txBody>
          <a:bodyPr wrap="square" rtlCol="0" anchor="ctr">
            <a:noAutofit/>
          </a:bodyPr>
          <a:lstStyle/>
          <a:p>
            <a:pPr>
              <a:lnSpc>
                <a:spcPct val="120000"/>
              </a:lnSpc>
            </a:pPr>
            <a:r>
              <a:rPr lang="en-GB" b="1">
                <a:solidFill>
                  <a:schemeClr val="tx2"/>
                </a:solidFill>
                <a:latin typeface="Lucida Console" panose="020B0609040504020204" pitchFamily="49" charset="0"/>
              </a:rPr>
              <a:t>PROTON</a:t>
            </a:r>
          </a:p>
          <a:p>
            <a:pPr>
              <a:lnSpc>
                <a:spcPct val="120000"/>
              </a:lnSpc>
            </a:pPr>
            <a:r>
              <a:rPr lang="en-GB" sz="1400" b="1">
                <a:latin typeface="Calibri" panose="020F0502020204030204" pitchFamily="34" charset="0"/>
                <a:cs typeface="Calibri" panose="020F0502020204030204" pitchFamily="34" charset="0"/>
              </a:rPr>
              <a:t>Modelling the Processes Leading to Organised Crime and Terrorist Networks</a:t>
            </a:r>
          </a:p>
          <a:p>
            <a:pPr>
              <a:lnSpc>
                <a:spcPct val="120000"/>
              </a:lnSpc>
              <a:spcAft>
                <a:spcPts val="400"/>
              </a:spcAft>
            </a:pPr>
            <a:r>
              <a:rPr lang="en-US" altLang="en-US" sz="1200">
                <a:solidFill>
                  <a:schemeClr val="tx1">
                    <a:lumMod val="75000"/>
                    <a:lumOff val="25000"/>
                  </a:schemeClr>
                </a:solidFill>
                <a:latin typeface="Calibri Light"/>
                <a:cs typeface="Calibri Light"/>
              </a:rPr>
              <a:t>2016-2019 | </a:t>
            </a:r>
            <a:r>
              <a:rPr lang="en-US" altLang="en-US" sz="1200">
                <a:solidFill>
                  <a:schemeClr val="tx1">
                    <a:lumMod val="75000"/>
                    <a:lumOff val="25000"/>
                  </a:schemeClr>
                </a:solidFill>
                <a:latin typeface="Calibri Light"/>
                <a:cs typeface="Calibri Light"/>
                <a:hlinkClick r:id="rId3"/>
              </a:rPr>
              <a:t>www.projectproton.eu</a:t>
            </a:r>
            <a:r>
              <a:rPr lang="en-US" altLang="en-US" sz="1200">
                <a:solidFill>
                  <a:schemeClr val="tx1">
                    <a:lumMod val="75000"/>
                    <a:lumOff val="25000"/>
                  </a:schemeClr>
                </a:solidFill>
                <a:latin typeface="Calibri Light"/>
                <a:cs typeface="Calibri Light"/>
              </a:rPr>
              <a:t> | H2020-FCT16-2015</a:t>
            </a:r>
          </a:p>
        </p:txBody>
      </p:sp>
      <p:sp>
        <p:nvSpPr>
          <p:cNvPr id="17" name="TextBox 16">
            <a:extLst>
              <a:ext uri="{FF2B5EF4-FFF2-40B4-BE49-F238E27FC236}">
                <a16:creationId xmlns:a16="http://schemas.microsoft.com/office/drawing/2014/main" id="{50778F38-3098-F34E-A762-A51CC47946E5}"/>
              </a:ext>
            </a:extLst>
          </p:cNvPr>
          <p:cNvSpPr txBox="1"/>
          <p:nvPr/>
        </p:nvSpPr>
        <p:spPr>
          <a:xfrm>
            <a:off x="2032957" y="4477050"/>
            <a:ext cx="3958389" cy="1439997"/>
          </a:xfrm>
          <a:prstGeom prst="rect">
            <a:avLst/>
          </a:prstGeom>
          <a:noFill/>
        </p:spPr>
        <p:txBody>
          <a:bodyPr wrap="square" rtlCol="0" anchor="ctr">
            <a:noAutofit/>
          </a:bodyPr>
          <a:lstStyle/>
          <a:p>
            <a:pPr>
              <a:lnSpc>
                <a:spcPct val="120000"/>
              </a:lnSpc>
            </a:pPr>
            <a:r>
              <a:rPr lang="en-GB" b="1" err="1">
                <a:solidFill>
                  <a:schemeClr val="tx2"/>
                </a:solidFill>
                <a:latin typeface="Lucida Console" panose="020B0609040504020204" pitchFamily="49" charset="0"/>
              </a:rPr>
              <a:t>CITYCoP</a:t>
            </a:r>
            <a:endParaRPr lang="en-GB" b="1">
              <a:solidFill>
                <a:schemeClr val="tx2"/>
              </a:solidFill>
              <a:latin typeface="Lucida Console" panose="020B0609040504020204" pitchFamily="49" charset="0"/>
            </a:endParaRPr>
          </a:p>
          <a:p>
            <a:pPr>
              <a:lnSpc>
                <a:spcPct val="120000"/>
              </a:lnSpc>
            </a:pPr>
            <a:r>
              <a:rPr lang="en-GB" sz="1400" b="1">
                <a:latin typeface="Calibri" panose="020F0502020204030204" pitchFamily="34" charset="0"/>
                <a:cs typeface="Calibri" panose="020F0502020204030204" pitchFamily="34" charset="0"/>
              </a:rPr>
              <a:t>Citizen Interaction Technologies Yield Community Policing</a:t>
            </a:r>
          </a:p>
          <a:p>
            <a:pPr>
              <a:lnSpc>
                <a:spcPct val="120000"/>
              </a:lnSpc>
              <a:spcAft>
                <a:spcPts val="400"/>
              </a:spcAft>
            </a:pPr>
            <a:r>
              <a:rPr lang="en-US" altLang="en-US" sz="1200">
                <a:solidFill>
                  <a:schemeClr val="tx1">
                    <a:lumMod val="75000"/>
                    <a:lumOff val="25000"/>
                  </a:schemeClr>
                </a:solidFill>
                <a:latin typeface="Calibri Light"/>
                <a:cs typeface="Calibri Light"/>
              </a:rPr>
              <a:t>2015-2018 | </a:t>
            </a:r>
            <a:r>
              <a:rPr lang="en-US" altLang="en-US" sz="1200">
                <a:solidFill>
                  <a:schemeClr val="tx1">
                    <a:lumMod val="75000"/>
                    <a:lumOff val="25000"/>
                  </a:schemeClr>
                </a:solidFill>
                <a:latin typeface="Calibri Light"/>
                <a:cs typeface="Calibri Light"/>
                <a:hlinkClick r:id="rId4"/>
              </a:rPr>
              <a:t>www.citycop.eu</a:t>
            </a:r>
            <a:r>
              <a:rPr lang="en-US" altLang="en-US" sz="1200">
                <a:solidFill>
                  <a:schemeClr val="tx1">
                    <a:lumMod val="75000"/>
                    <a:lumOff val="25000"/>
                  </a:schemeClr>
                </a:solidFill>
                <a:latin typeface="Calibri Light"/>
                <a:cs typeface="Calibri Light"/>
              </a:rPr>
              <a:t> | H2020-FCT-2014</a:t>
            </a:r>
          </a:p>
        </p:txBody>
      </p:sp>
      <p:pic>
        <p:nvPicPr>
          <p:cNvPr id="10" name="Picture 2" descr="Citizen Interaction Technologies Yield Community Policing ...">
            <a:extLst>
              <a:ext uri="{FF2B5EF4-FFF2-40B4-BE49-F238E27FC236}">
                <a16:creationId xmlns:a16="http://schemas.microsoft.com/office/drawing/2014/main" id="{7E50E16C-536C-C242-8071-099B99AE89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2779" y="4659968"/>
            <a:ext cx="1543987" cy="103683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Risk Analysis of Infrastructure Networks in response to extreme ...">
            <a:extLst>
              <a:ext uri="{FF2B5EF4-FFF2-40B4-BE49-F238E27FC236}">
                <a16:creationId xmlns:a16="http://schemas.microsoft.com/office/drawing/2014/main" id="{EB01EC76-7166-4744-B385-571F4DA007E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55033" y="2546486"/>
            <a:ext cx="1039084" cy="120893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Modelling the PRocesses leading to Organised crime and TerrOrist ...">
            <a:extLst>
              <a:ext uri="{FF2B5EF4-FFF2-40B4-BE49-F238E27FC236}">
                <a16:creationId xmlns:a16="http://schemas.microsoft.com/office/drawing/2014/main" id="{59F13C37-1BA2-CD43-A1E9-A2B9563196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02582" y="4491828"/>
            <a:ext cx="1543987" cy="1425219"/>
          </a:xfrm>
          <a:prstGeom prst="rect">
            <a:avLst/>
          </a:prstGeom>
          <a:noFill/>
          <a:extLst>
            <a:ext uri="{909E8E84-426E-40DD-AFC4-6F175D3DCCD1}">
              <a14:hiddenFill xmlns:a14="http://schemas.microsoft.com/office/drawing/2010/main">
                <a:solidFill>
                  <a:srgbClr val="FFFFFF"/>
                </a:solidFill>
              </a14:hiddenFill>
            </a:ext>
          </a:extLst>
        </p:spPr>
      </p:pic>
      <p:sp>
        <p:nvSpPr>
          <p:cNvPr id="13" name="Oval 18">
            <a:extLst>
              <a:ext uri="{FF2B5EF4-FFF2-40B4-BE49-F238E27FC236}">
                <a16:creationId xmlns:a16="http://schemas.microsoft.com/office/drawing/2014/main" id="{94960D2E-FD9E-8F45-A55F-9A05687CFB62}"/>
              </a:ext>
            </a:extLst>
          </p:cNvPr>
          <p:cNvSpPr/>
          <p:nvPr/>
        </p:nvSpPr>
        <p:spPr>
          <a:xfrm>
            <a:off x="10708584" y="-458813"/>
            <a:ext cx="1934833" cy="193483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Graphic 20" descr="Fulmine con riempimento a tinta unita">
            <a:extLst>
              <a:ext uri="{FF2B5EF4-FFF2-40B4-BE49-F238E27FC236}">
                <a16:creationId xmlns:a16="http://schemas.microsoft.com/office/drawing/2014/main" id="{8918342B-8C9E-324B-A1A9-7D0B20948C65}"/>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11089151" y="203991"/>
            <a:ext cx="868572" cy="868572"/>
          </a:xfrm>
          <a:prstGeom prst="rect">
            <a:avLst/>
          </a:prstGeom>
        </p:spPr>
      </p:pic>
      <p:sp>
        <p:nvSpPr>
          <p:cNvPr id="2" name="TextBox 67">
            <a:extLst>
              <a:ext uri="{FF2B5EF4-FFF2-40B4-BE49-F238E27FC236}">
                <a16:creationId xmlns:a16="http://schemas.microsoft.com/office/drawing/2014/main" id="{E6D24D02-FBF6-0FE6-62D0-814B54259291}"/>
              </a:ext>
            </a:extLst>
          </p:cNvPr>
          <p:cNvSpPr txBox="1"/>
          <p:nvPr/>
        </p:nvSpPr>
        <p:spPr>
          <a:xfrm>
            <a:off x="1810752" y="2376206"/>
            <a:ext cx="4180594" cy="1439997"/>
          </a:xfrm>
          <a:prstGeom prst="rect">
            <a:avLst/>
          </a:prstGeom>
          <a:noFill/>
        </p:spPr>
        <p:txBody>
          <a:bodyPr wrap="square" rtlCol="0" anchor="ctr">
            <a:noAutofit/>
          </a:bodyPr>
          <a:lstStyle/>
          <a:p>
            <a:pPr>
              <a:lnSpc>
                <a:spcPct val="120000"/>
              </a:lnSpc>
            </a:pPr>
            <a:r>
              <a:rPr lang="en-GB" b="1">
                <a:solidFill>
                  <a:schemeClr val="tx2"/>
                </a:solidFill>
                <a:latin typeface="Lucida Console" panose="020B0609040504020204" pitchFamily="49" charset="0"/>
              </a:rPr>
              <a:t>The Hut</a:t>
            </a:r>
            <a:endParaRPr lang="en-GB" sz="1400" b="1">
              <a:latin typeface="Calibri" panose="020F0502020204030204" pitchFamily="34" charset="0"/>
              <a:cs typeface="Calibri" panose="020F0502020204030204" pitchFamily="34" charset="0"/>
            </a:endParaRPr>
          </a:p>
          <a:p>
            <a:r>
              <a:rPr lang="it-IT" sz="1400" b="1">
                <a:latin typeface="Calibri" panose="020F0502020204030204" pitchFamily="34" charset="0"/>
                <a:cs typeface="Calibri" panose="020F0502020204030204" pitchFamily="34" charset="0"/>
              </a:rPr>
              <a:t>The Human-Tech Nexus - Building a Safe Haven to </a:t>
            </a:r>
            <a:r>
              <a:rPr lang="it-IT" sz="1400" b="1" err="1">
                <a:latin typeface="Calibri" panose="020F0502020204030204" pitchFamily="34" charset="0"/>
                <a:cs typeface="Calibri" panose="020F0502020204030204" pitchFamily="34" charset="0"/>
              </a:rPr>
              <a:t>cope</a:t>
            </a:r>
            <a:r>
              <a:rPr lang="it-IT" sz="1400" b="1">
                <a:latin typeface="Calibri" panose="020F0502020204030204" pitchFamily="34" charset="0"/>
                <a:cs typeface="Calibri" panose="020F0502020204030204" pitchFamily="34" charset="0"/>
              </a:rPr>
              <a:t> with </a:t>
            </a:r>
            <a:r>
              <a:rPr lang="it-IT" sz="1400" b="1" err="1">
                <a:latin typeface="Calibri" panose="020F0502020204030204" pitchFamily="34" charset="0"/>
                <a:cs typeface="Calibri" panose="020F0502020204030204" pitchFamily="34" charset="0"/>
              </a:rPr>
              <a:t>Climate</a:t>
            </a:r>
            <a:r>
              <a:rPr lang="it-IT" sz="1400" b="1">
                <a:latin typeface="Calibri" panose="020F0502020204030204" pitchFamily="34" charset="0"/>
                <a:cs typeface="Calibri" panose="020F0502020204030204" pitchFamily="34" charset="0"/>
              </a:rPr>
              <a:t> </a:t>
            </a:r>
            <a:r>
              <a:rPr lang="it-IT" sz="1400" b="1" err="1">
                <a:latin typeface="Calibri" panose="020F0502020204030204" pitchFamily="34" charset="0"/>
                <a:cs typeface="Calibri" panose="020F0502020204030204" pitchFamily="34" charset="0"/>
              </a:rPr>
              <a:t>Extremes</a:t>
            </a:r>
            <a:endParaRPr lang="en-US" sz="1400" b="1">
              <a:latin typeface="Calibri" panose="020F0502020204030204" pitchFamily="34" charset="0"/>
              <a:cs typeface="Calibri" panose="020F0502020204030204" pitchFamily="34" charset="0"/>
            </a:endParaRPr>
          </a:p>
          <a:p>
            <a:r>
              <a:rPr lang="en-US" altLang="en-US" sz="1200">
                <a:solidFill>
                  <a:schemeClr val="tx1">
                    <a:lumMod val="75000"/>
                    <a:lumOff val="25000"/>
                  </a:schemeClr>
                </a:solidFill>
                <a:latin typeface="Calibri Light"/>
                <a:cs typeface="Calibri Light"/>
              </a:rPr>
              <a:t>2022-2026  </a:t>
            </a:r>
            <a:r>
              <a:rPr lang="en-GB" altLang="en-US" sz="1200">
                <a:solidFill>
                  <a:schemeClr val="tx1">
                    <a:lumMod val="75000"/>
                    <a:lumOff val="25000"/>
                  </a:schemeClr>
                </a:solidFill>
                <a:latin typeface="Calibri Light"/>
                <a:cs typeface="Calibri Light"/>
              </a:rPr>
              <a:t>| </a:t>
            </a:r>
            <a:r>
              <a:rPr lang="en-GB" altLang="en-US" sz="1200">
                <a:solidFill>
                  <a:schemeClr val="tx1">
                    <a:lumMod val="75000"/>
                    <a:lumOff val="25000"/>
                  </a:schemeClr>
                </a:solidFill>
                <a:latin typeface="Calibri Light"/>
                <a:cs typeface="Calibri Light"/>
                <a:hlinkClick r:id="rId10"/>
              </a:rPr>
              <a:t>https://thehut-nexus.eu/</a:t>
            </a:r>
            <a:r>
              <a:rPr lang="en-GB" altLang="en-US" sz="1200">
                <a:solidFill>
                  <a:schemeClr val="tx1">
                    <a:lumMod val="75000"/>
                    <a:lumOff val="25000"/>
                  </a:schemeClr>
                </a:solidFill>
                <a:latin typeface="Calibri Light"/>
                <a:cs typeface="Calibri Light"/>
              </a:rPr>
              <a:t> | </a:t>
            </a:r>
            <a:r>
              <a:rPr lang="it-IT" sz="1200">
                <a:solidFill>
                  <a:schemeClr val="tx1">
                    <a:lumMod val="75000"/>
                    <a:lumOff val="25000"/>
                  </a:schemeClr>
                </a:solidFill>
                <a:latin typeface="Calibri Light"/>
                <a:cs typeface="Calibri Light"/>
              </a:rPr>
              <a:t>HORIZON-CL3-2021-DRS-01-02</a:t>
            </a:r>
          </a:p>
        </p:txBody>
      </p:sp>
      <p:pic>
        <p:nvPicPr>
          <p:cNvPr id="3" name="Immagine 2" descr="Immagine che contiene testo, segnale&#10;&#10;Descrizione generata automaticamente">
            <a:extLst>
              <a:ext uri="{FF2B5EF4-FFF2-40B4-BE49-F238E27FC236}">
                <a16:creationId xmlns:a16="http://schemas.microsoft.com/office/drawing/2014/main" id="{1CF40F5E-F31A-4CED-CF5D-6654903C62DE}"/>
              </a:ext>
            </a:extLst>
          </p:cNvPr>
          <p:cNvPicPr>
            <a:picLocks noChangeAspect="1"/>
          </p:cNvPicPr>
          <p:nvPr/>
        </p:nvPicPr>
        <p:blipFill>
          <a:blip r:embed="rId11"/>
          <a:stretch>
            <a:fillRect/>
          </a:stretch>
        </p:blipFill>
        <p:spPr>
          <a:xfrm>
            <a:off x="464531" y="2621310"/>
            <a:ext cx="1036635" cy="1028408"/>
          </a:xfrm>
          <a:prstGeom prst="rect">
            <a:avLst/>
          </a:prstGeom>
        </p:spPr>
      </p:pic>
    </p:spTree>
    <p:extLst>
      <p:ext uri="{BB962C8B-B14F-4D97-AF65-F5344CB8AC3E}">
        <p14:creationId xmlns:p14="http://schemas.microsoft.com/office/powerpoint/2010/main" val="229168158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AA0A26-F74E-A18B-0F63-04771AA147DA}"/>
            </a:ext>
          </a:extLst>
        </p:cNvPr>
        <p:cNvGrpSpPr/>
        <p:nvPr/>
      </p:nvGrpSpPr>
      <p:grpSpPr>
        <a:xfrm>
          <a:off x="0" y="0"/>
          <a:ext cx="0" cy="0"/>
          <a:chOff x="0" y="0"/>
          <a:chExt cx="0" cy="0"/>
        </a:xfrm>
      </p:grpSpPr>
      <p:sp>
        <p:nvSpPr>
          <p:cNvPr id="9" name="TextBox 8">
            <a:extLst>
              <a:ext uri="{FF2B5EF4-FFF2-40B4-BE49-F238E27FC236}">
                <a16:creationId xmlns:a16="http://schemas.microsoft.com/office/drawing/2014/main" id="{462BCDAA-DC83-6C27-2DD3-A9724540FC03}"/>
              </a:ext>
            </a:extLst>
          </p:cNvPr>
          <p:cNvSpPr txBox="1"/>
          <p:nvPr/>
        </p:nvSpPr>
        <p:spPr>
          <a:xfrm>
            <a:off x="1906766" y="361278"/>
            <a:ext cx="4629665" cy="276999"/>
          </a:xfrm>
          <a:prstGeom prst="rect">
            <a:avLst/>
          </a:prstGeom>
          <a:noFill/>
        </p:spPr>
        <p:txBody>
          <a:bodyPr wrap="square" rtlCol="0">
            <a:spAutoFit/>
          </a:bodyPr>
          <a:lstStyle/>
          <a:p>
            <a:r>
              <a:rPr lang="en-GB" sz="1200">
                <a:latin typeface="Lucida Console" panose="020B0609040504020204" pitchFamily="49" charset="0"/>
              </a:rPr>
              <a:t>&gt;   REFERENCES</a:t>
            </a:r>
          </a:p>
        </p:txBody>
      </p:sp>
      <p:sp>
        <p:nvSpPr>
          <p:cNvPr id="66" name="Title 9">
            <a:extLst>
              <a:ext uri="{FF2B5EF4-FFF2-40B4-BE49-F238E27FC236}">
                <a16:creationId xmlns:a16="http://schemas.microsoft.com/office/drawing/2014/main" id="{91D0C061-8A8E-5A4A-9EB5-96219AC00F8E}"/>
              </a:ext>
            </a:extLst>
          </p:cNvPr>
          <p:cNvSpPr>
            <a:spLocks noGrp="1"/>
          </p:cNvSpPr>
          <p:nvPr>
            <p:ph type="title"/>
          </p:nvPr>
        </p:nvSpPr>
        <p:spPr>
          <a:xfrm>
            <a:off x="515999" y="638277"/>
            <a:ext cx="11153146" cy="1260000"/>
          </a:xfrm>
        </p:spPr>
        <p:txBody>
          <a:bodyPr>
            <a:normAutofit/>
          </a:bodyPr>
          <a:lstStyle/>
          <a:p>
            <a:pPr>
              <a:lnSpc>
                <a:spcPct val="120000"/>
              </a:lnSpc>
            </a:pPr>
            <a:r>
              <a:rPr lang="en-GB"/>
              <a:t>Culture</a:t>
            </a:r>
          </a:p>
        </p:txBody>
      </p:sp>
      <p:sp>
        <p:nvSpPr>
          <p:cNvPr id="13" name="Oval 18">
            <a:extLst>
              <a:ext uri="{FF2B5EF4-FFF2-40B4-BE49-F238E27FC236}">
                <a16:creationId xmlns:a16="http://schemas.microsoft.com/office/drawing/2014/main" id="{23655EEB-5EEA-72DF-D15C-8200344DC758}"/>
              </a:ext>
            </a:extLst>
          </p:cNvPr>
          <p:cNvSpPr/>
          <p:nvPr/>
        </p:nvSpPr>
        <p:spPr>
          <a:xfrm>
            <a:off x="10708584" y="-458813"/>
            <a:ext cx="1934833" cy="1934833"/>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4" name="Graphic 20" descr="Music note with solid fill">
            <a:extLst>
              <a:ext uri="{FF2B5EF4-FFF2-40B4-BE49-F238E27FC236}">
                <a16:creationId xmlns:a16="http://schemas.microsoft.com/office/drawing/2014/main" id="{F4E3F021-F094-8E8F-535F-3C37A787CC57}"/>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11089151" y="203991"/>
            <a:ext cx="868572" cy="868572"/>
          </a:xfrm>
          <a:prstGeom prst="rect">
            <a:avLst/>
          </a:prstGeom>
        </p:spPr>
      </p:pic>
      <p:sp>
        <p:nvSpPr>
          <p:cNvPr id="20" name="TextBox 67">
            <a:extLst>
              <a:ext uri="{FF2B5EF4-FFF2-40B4-BE49-F238E27FC236}">
                <a16:creationId xmlns:a16="http://schemas.microsoft.com/office/drawing/2014/main" id="{32E906E8-E2FB-A947-9FD0-C17BDF1A2175}"/>
              </a:ext>
            </a:extLst>
          </p:cNvPr>
          <p:cNvSpPr txBox="1"/>
          <p:nvPr/>
        </p:nvSpPr>
        <p:spPr>
          <a:xfrm>
            <a:off x="1737488" y="2881825"/>
            <a:ext cx="3958389" cy="1439997"/>
          </a:xfrm>
          <a:prstGeom prst="rect">
            <a:avLst/>
          </a:prstGeom>
          <a:noFill/>
        </p:spPr>
        <p:txBody>
          <a:bodyPr wrap="square" rtlCol="0" anchor="ctr">
            <a:noAutofit/>
          </a:bodyPr>
          <a:lstStyle/>
          <a:p>
            <a:pPr>
              <a:lnSpc>
                <a:spcPct val="120000"/>
              </a:lnSpc>
            </a:pPr>
            <a:r>
              <a:rPr lang="en-GB" b="1">
                <a:solidFill>
                  <a:schemeClr val="tx2"/>
                </a:solidFill>
                <a:latin typeface="Lucida Console" panose="020B0609040504020204" pitchFamily="49" charset="0"/>
              </a:rPr>
              <a:t>EMPOWER</a:t>
            </a:r>
            <a:endParaRPr lang="en-GB" sz="1400" b="1">
              <a:latin typeface="Calibri" panose="020F0502020204030204" pitchFamily="34" charset="0"/>
              <a:cs typeface="Calibri" panose="020F0502020204030204" pitchFamily="34" charset="0"/>
            </a:endParaRPr>
          </a:p>
          <a:p>
            <a:r>
              <a:rPr lang="it-IT" sz="1400" b="1" err="1">
                <a:latin typeface="Calibri" panose="020F0502020204030204" pitchFamily="34" charset="0"/>
                <a:cs typeface="Calibri" panose="020F0502020204030204" pitchFamily="34" charset="0"/>
              </a:rPr>
              <a:t>Empowering</a:t>
            </a:r>
            <a:r>
              <a:rPr lang="it-IT" sz="1400" b="1">
                <a:latin typeface="Calibri" panose="020F0502020204030204" pitchFamily="34" charset="0"/>
                <a:cs typeface="Calibri" panose="020F0502020204030204" pitchFamily="34" charset="0"/>
              </a:rPr>
              <a:t> the </a:t>
            </a:r>
            <a:r>
              <a:rPr lang="it-IT" sz="1400" b="1" err="1">
                <a:latin typeface="Calibri" panose="020F0502020204030204" pitchFamily="34" charset="0"/>
                <a:cs typeface="Calibri" panose="020F0502020204030204" pitchFamily="34" charset="0"/>
              </a:rPr>
              <a:t>Theresia</a:t>
            </a:r>
            <a:r>
              <a:rPr lang="it-IT" sz="1400" b="1">
                <a:latin typeface="Calibri" panose="020F0502020204030204" pitchFamily="34" charset="0"/>
                <a:cs typeface="Calibri" panose="020F0502020204030204" pitchFamily="34" charset="0"/>
              </a:rPr>
              <a:t> </a:t>
            </a:r>
            <a:r>
              <a:rPr lang="it-IT" sz="1400" b="1" err="1">
                <a:latin typeface="Calibri" panose="020F0502020204030204" pitchFamily="34" charset="0"/>
                <a:cs typeface="Calibri" panose="020F0502020204030204" pitchFamily="34" charset="0"/>
              </a:rPr>
              <a:t>Orchestral</a:t>
            </a:r>
            <a:r>
              <a:rPr lang="it-IT" sz="1400" b="1">
                <a:latin typeface="Calibri" panose="020F0502020204030204" pitchFamily="34" charset="0"/>
                <a:cs typeface="Calibri" panose="020F0502020204030204" pitchFamily="34" charset="0"/>
              </a:rPr>
              <a:t> </a:t>
            </a:r>
            <a:r>
              <a:rPr lang="en-GB" sz="1400" b="1">
                <a:latin typeface="Calibri" panose="020F0502020204030204" pitchFamily="34" charset="0"/>
                <a:cs typeface="Calibri" panose="020F0502020204030204" pitchFamily="34" charset="0"/>
              </a:rPr>
              <a:t>System </a:t>
            </a:r>
          </a:p>
          <a:p>
            <a:pPr>
              <a:lnSpc>
                <a:spcPct val="120000"/>
              </a:lnSpc>
              <a:spcAft>
                <a:spcPts val="400"/>
              </a:spcAft>
            </a:pPr>
            <a:r>
              <a:rPr lang="en-US" altLang="en-US" sz="1200">
                <a:solidFill>
                  <a:schemeClr val="tx1">
                    <a:lumMod val="75000"/>
                    <a:lumOff val="25000"/>
                  </a:schemeClr>
                </a:solidFill>
                <a:latin typeface="Calibri Light"/>
                <a:cs typeface="Calibri Light"/>
              </a:rPr>
              <a:t>2022-2025  </a:t>
            </a:r>
            <a:r>
              <a:rPr lang="en-GB" altLang="en-US" sz="1200">
                <a:solidFill>
                  <a:schemeClr val="tx1">
                    <a:lumMod val="75000"/>
                    <a:lumOff val="25000"/>
                  </a:schemeClr>
                </a:solidFill>
                <a:latin typeface="Calibri Light"/>
                <a:cs typeface="Calibri Light"/>
              </a:rPr>
              <a:t>| </a:t>
            </a:r>
            <a:r>
              <a:rPr lang="it-IT" altLang="en-US" sz="1200">
                <a:solidFill>
                  <a:schemeClr val="tx1">
                    <a:lumMod val="75000"/>
                    <a:lumOff val="25000"/>
                  </a:schemeClr>
                </a:solidFill>
                <a:latin typeface="Calibri Light"/>
                <a:cs typeface="Calibri Light"/>
              </a:rPr>
              <a:t>CREA-CULT-2021-PECE</a:t>
            </a:r>
          </a:p>
          <a:p>
            <a:pPr>
              <a:lnSpc>
                <a:spcPct val="120000"/>
              </a:lnSpc>
              <a:spcAft>
                <a:spcPts val="400"/>
              </a:spcAft>
            </a:pPr>
            <a:r>
              <a:rPr lang="it-IT" sz="1200">
                <a:solidFill>
                  <a:schemeClr val="tx1">
                    <a:lumMod val="75000"/>
                    <a:lumOff val="25000"/>
                  </a:schemeClr>
                </a:solidFill>
                <a:latin typeface="Calibri Light"/>
                <a:cs typeface="Calibri Light"/>
              </a:rPr>
              <a:t>ICONS coordinator</a:t>
            </a:r>
          </a:p>
        </p:txBody>
      </p:sp>
      <p:pic>
        <p:nvPicPr>
          <p:cNvPr id="4" name="Immagine 9" descr="Immagine che contiene testo, Carattere, Elementi grafici, poster&#10;&#10;Descrizione generata automaticamente">
            <a:extLst>
              <a:ext uri="{FF2B5EF4-FFF2-40B4-BE49-F238E27FC236}">
                <a16:creationId xmlns:a16="http://schemas.microsoft.com/office/drawing/2014/main" id="{7DADC509-8B46-CBC5-FE3B-4C3A73152975}"/>
              </a:ext>
            </a:extLst>
          </p:cNvPr>
          <p:cNvPicPr>
            <a:picLocks noChangeAspect="1"/>
          </p:cNvPicPr>
          <p:nvPr/>
        </p:nvPicPr>
        <p:blipFill>
          <a:blip r:embed="rId4"/>
          <a:stretch>
            <a:fillRect/>
          </a:stretch>
        </p:blipFill>
        <p:spPr>
          <a:xfrm>
            <a:off x="515999" y="3150839"/>
            <a:ext cx="692150" cy="1039448"/>
          </a:xfrm>
          <a:prstGeom prst="rect">
            <a:avLst/>
          </a:prstGeom>
        </p:spPr>
      </p:pic>
      <p:sp>
        <p:nvSpPr>
          <p:cNvPr id="5" name="TextBox 67">
            <a:extLst>
              <a:ext uri="{FF2B5EF4-FFF2-40B4-BE49-F238E27FC236}">
                <a16:creationId xmlns:a16="http://schemas.microsoft.com/office/drawing/2014/main" id="{BA44F832-7F90-96C4-AF71-96348BAD3905}"/>
              </a:ext>
            </a:extLst>
          </p:cNvPr>
          <p:cNvSpPr txBox="1"/>
          <p:nvPr/>
        </p:nvSpPr>
        <p:spPr>
          <a:xfrm>
            <a:off x="8323286" y="2881825"/>
            <a:ext cx="3634437" cy="1439997"/>
          </a:xfrm>
          <a:prstGeom prst="rect">
            <a:avLst/>
          </a:prstGeom>
          <a:noFill/>
        </p:spPr>
        <p:txBody>
          <a:bodyPr wrap="square" rtlCol="0" anchor="ctr">
            <a:noAutofit/>
          </a:bodyPr>
          <a:lstStyle/>
          <a:p>
            <a:pPr>
              <a:lnSpc>
                <a:spcPct val="120000"/>
              </a:lnSpc>
            </a:pPr>
            <a:r>
              <a:rPr lang="en-GB" b="1">
                <a:solidFill>
                  <a:schemeClr val="tx2"/>
                </a:solidFill>
                <a:latin typeface="Lucida Console" panose="020B0609040504020204" pitchFamily="49" charset="0"/>
              </a:rPr>
              <a:t>European Union Baroque Orchestra</a:t>
            </a:r>
            <a:endParaRPr lang="en-GB" sz="1400" b="1">
              <a:latin typeface="Calibri" panose="020F0502020204030204" pitchFamily="34" charset="0"/>
              <a:cs typeface="Calibri" panose="020F0502020204030204" pitchFamily="34" charset="0"/>
            </a:endParaRPr>
          </a:p>
          <a:p>
            <a:r>
              <a:rPr lang="it-IT" sz="1400" b="1">
                <a:latin typeface="Calibri" panose="020F0502020204030204" pitchFamily="34" charset="0"/>
                <a:cs typeface="Calibri" panose="020F0502020204030204" pitchFamily="34" charset="0"/>
              </a:rPr>
              <a:t>Cultural </a:t>
            </a:r>
            <a:r>
              <a:rPr lang="it-IT" sz="1400" b="1" err="1">
                <a:latin typeface="Calibri" panose="020F0502020204030204" pitchFamily="34" charset="0"/>
                <a:cs typeface="Calibri" panose="020F0502020204030204" pitchFamily="34" charset="0"/>
              </a:rPr>
              <a:t>Ambas</a:t>
            </a:r>
            <a:r>
              <a:rPr lang="en-GB" sz="1400" b="1" err="1">
                <a:latin typeface="Calibri" panose="020F0502020204030204" pitchFamily="34" charset="0"/>
                <a:cs typeface="Calibri" panose="020F0502020204030204" pitchFamily="34" charset="0"/>
              </a:rPr>
              <a:t>sador</a:t>
            </a:r>
            <a:r>
              <a:rPr lang="en-GB" sz="1400" b="1">
                <a:latin typeface="Calibri" panose="020F0502020204030204" pitchFamily="34" charset="0"/>
                <a:cs typeface="Calibri" panose="020F0502020204030204" pitchFamily="34" charset="0"/>
              </a:rPr>
              <a:t> for the European Union</a:t>
            </a:r>
          </a:p>
          <a:p>
            <a:pPr>
              <a:lnSpc>
                <a:spcPct val="120000"/>
              </a:lnSpc>
              <a:spcAft>
                <a:spcPts val="400"/>
              </a:spcAft>
            </a:pPr>
            <a:r>
              <a:rPr lang="it-IT" sz="1200">
                <a:solidFill>
                  <a:schemeClr val="tx1">
                    <a:lumMod val="75000"/>
                    <a:lumOff val="25000"/>
                  </a:schemeClr>
                </a:solidFill>
                <a:latin typeface="Calibri Light"/>
                <a:cs typeface="Calibri Light"/>
              </a:rPr>
              <a:t>ICONS management </a:t>
            </a:r>
            <a:r>
              <a:rPr lang="it-IT" sz="1200" err="1">
                <a:solidFill>
                  <a:schemeClr val="tx1">
                    <a:lumMod val="75000"/>
                    <a:lumOff val="25000"/>
                  </a:schemeClr>
                </a:solidFill>
                <a:latin typeface="Calibri Light"/>
                <a:cs typeface="Calibri Light"/>
              </a:rPr>
              <a:t>since</a:t>
            </a:r>
            <a:r>
              <a:rPr lang="it-IT" sz="1200">
                <a:solidFill>
                  <a:schemeClr val="tx1">
                    <a:lumMod val="75000"/>
                    <a:lumOff val="25000"/>
                  </a:schemeClr>
                </a:solidFill>
                <a:latin typeface="Calibri Light"/>
                <a:cs typeface="Calibri Light"/>
              </a:rPr>
              <a:t> 2022</a:t>
            </a:r>
          </a:p>
        </p:txBody>
      </p:sp>
      <p:pic>
        <p:nvPicPr>
          <p:cNvPr id="6" name="Immagine 9">
            <a:extLst>
              <a:ext uri="{FF2B5EF4-FFF2-40B4-BE49-F238E27FC236}">
                <a16:creationId xmlns:a16="http://schemas.microsoft.com/office/drawing/2014/main" id="{E302F535-3333-0A3B-9D63-2A95D6B4869A}"/>
              </a:ext>
            </a:extLst>
          </p:cNvPr>
          <p:cNvPicPr>
            <a:picLocks noChangeAspect="1"/>
          </p:cNvPicPr>
          <p:nvPr/>
        </p:nvPicPr>
        <p:blipFill>
          <a:blip r:embed="rId5"/>
          <a:srcRect/>
          <a:stretch/>
        </p:blipFill>
        <p:spPr>
          <a:xfrm>
            <a:off x="6496125" y="3268376"/>
            <a:ext cx="1621469" cy="666893"/>
          </a:xfrm>
          <a:prstGeom prst="rect">
            <a:avLst/>
          </a:prstGeom>
        </p:spPr>
      </p:pic>
    </p:spTree>
    <p:extLst>
      <p:ext uri="{BB962C8B-B14F-4D97-AF65-F5344CB8AC3E}">
        <p14:creationId xmlns:p14="http://schemas.microsoft.com/office/powerpoint/2010/main" val="83407263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9A78C2E-DFB3-7248-AD6B-DA652481D109}"/>
              </a:ext>
            </a:extLst>
          </p:cNvPr>
          <p:cNvPicPr>
            <a:picLocks noChangeAspect="1"/>
          </p:cNvPicPr>
          <p:nvPr/>
        </p:nvPicPr>
        <p:blipFill>
          <a:blip r:embed="rId2">
            <a:alphaModFix amt="50000"/>
          </a:blip>
          <a:stretch>
            <a:fillRect/>
          </a:stretch>
        </p:blipFill>
        <p:spPr>
          <a:xfrm>
            <a:off x="5639" y="-5114"/>
            <a:ext cx="12180722" cy="6858000"/>
          </a:xfrm>
          <a:prstGeom prst="rect">
            <a:avLst/>
          </a:prstGeom>
        </p:spPr>
      </p:pic>
      <p:sp>
        <p:nvSpPr>
          <p:cNvPr id="8" name="Title 9">
            <a:extLst>
              <a:ext uri="{FF2B5EF4-FFF2-40B4-BE49-F238E27FC236}">
                <a16:creationId xmlns:a16="http://schemas.microsoft.com/office/drawing/2014/main" id="{5E1811C7-E7AA-C84D-997D-72EF0E291993}"/>
              </a:ext>
            </a:extLst>
          </p:cNvPr>
          <p:cNvSpPr>
            <a:spLocks noGrp="1"/>
          </p:cNvSpPr>
          <p:nvPr>
            <p:ph type="title"/>
          </p:nvPr>
        </p:nvSpPr>
        <p:spPr>
          <a:xfrm>
            <a:off x="516000" y="4719231"/>
            <a:ext cx="11160000" cy="1260000"/>
          </a:xfrm>
        </p:spPr>
        <p:txBody>
          <a:bodyPr>
            <a:normAutofit/>
          </a:bodyPr>
          <a:lstStyle/>
          <a:p>
            <a:pPr>
              <a:lnSpc>
                <a:spcPct val="120000"/>
              </a:lnSpc>
            </a:pPr>
            <a:r>
              <a:rPr lang="en-GB">
                <a:solidFill>
                  <a:schemeClr val="bg1"/>
                </a:solidFill>
              </a:rPr>
              <a:t>Our awards</a:t>
            </a:r>
          </a:p>
        </p:txBody>
      </p:sp>
      <p:pic>
        <p:nvPicPr>
          <p:cNvPr id="11" name="Immagine 4">
            <a:extLst>
              <a:ext uri="{FF2B5EF4-FFF2-40B4-BE49-F238E27FC236}">
                <a16:creationId xmlns:a16="http://schemas.microsoft.com/office/drawing/2014/main" id="{F905C691-460F-144E-B0E8-51E287618E95}"/>
              </a:ext>
            </a:extLst>
          </p:cNvPr>
          <p:cNvPicPr>
            <a:picLocks noChangeAspect="1"/>
          </p:cNvPicPr>
          <p:nvPr/>
        </p:nvPicPr>
        <p:blipFill>
          <a:blip r:embed="rId3"/>
          <a:srcRect/>
          <a:stretch/>
        </p:blipFill>
        <p:spPr>
          <a:xfrm>
            <a:off x="462114" y="257506"/>
            <a:ext cx="1343024" cy="503338"/>
          </a:xfrm>
          <a:prstGeom prst="rect">
            <a:avLst/>
          </a:prstGeom>
        </p:spPr>
      </p:pic>
    </p:spTree>
    <p:extLst>
      <p:ext uri="{BB962C8B-B14F-4D97-AF65-F5344CB8AC3E}">
        <p14:creationId xmlns:p14="http://schemas.microsoft.com/office/powerpoint/2010/main" val="17671721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Shape, circle&#10;&#10;Description automatically generated">
            <a:extLst>
              <a:ext uri="{FF2B5EF4-FFF2-40B4-BE49-F238E27FC236}">
                <a16:creationId xmlns:a16="http://schemas.microsoft.com/office/drawing/2014/main" id="{EBEE48E6-BF7C-9D47-90E1-FF131BB1454B}"/>
              </a:ext>
            </a:extLst>
          </p:cNvPr>
          <p:cNvPicPr>
            <a:picLocks noChangeAspect="1"/>
          </p:cNvPicPr>
          <p:nvPr/>
        </p:nvPicPr>
        <p:blipFill rotWithShape="1">
          <a:blip r:embed="rId2">
            <a:alphaModFix/>
          </a:blip>
          <a:srcRect t="33203" r="34163"/>
          <a:stretch/>
        </p:blipFill>
        <p:spPr>
          <a:xfrm>
            <a:off x="8639282" y="0"/>
            <a:ext cx="3552718" cy="3600000"/>
          </a:xfrm>
          <a:prstGeom prst="rect">
            <a:avLst/>
          </a:prstGeom>
        </p:spPr>
      </p:pic>
      <p:sp>
        <p:nvSpPr>
          <p:cNvPr id="27" name="Oval 26">
            <a:extLst>
              <a:ext uri="{FF2B5EF4-FFF2-40B4-BE49-F238E27FC236}">
                <a16:creationId xmlns:a16="http://schemas.microsoft.com/office/drawing/2014/main" id="{225D6D56-51D3-E24B-8A58-B0C3851181A3}"/>
              </a:ext>
            </a:extLst>
          </p:cNvPr>
          <p:cNvSpPr/>
          <p:nvPr/>
        </p:nvSpPr>
        <p:spPr>
          <a:xfrm>
            <a:off x="7653222" y="115660"/>
            <a:ext cx="2362316" cy="2420755"/>
          </a:xfrm>
          <a:prstGeom prst="ellipse">
            <a:avLst/>
          </a:prstGeom>
          <a:blipFill dpi="0" rotWithShape="1">
            <a:blip r:embed="rId3"/>
            <a:srcRect/>
            <a:tile tx="0" ty="0" sx="90000" sy="90000" flip="none"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9">
            <a:extLst>
              <a:ext uri="{FF2B5EF4-FFF2-40B4-BE49-F238E27FC236}">
                <a16:creationId xmlns:a16="http://schemas.microsoft.com/office/drawing/2014/main" id="{5E1811C7-E7AA-C84D-997D-72EF0E291993}"/>
              </a:ext>
            </a:extLst>
          </p:cNvPr>
          <p:cNvSpPr>
            <a:spLocks noGrp="1"/>
          </p:cNvSpPr>
          <p:nvPr>
            <p:ph type="title"/>
          </p:nvPr>
        </p:nvSpPr>
        <p:spPr>
          <a:xfrm>
            <a:off x="418006" y="326214"/>
            <a:ext cx="6467896" cy="1260000"/>
          </a:xfrm>
        </p:spPr>
        <p:txBody>
          <a:bodyPr>
            <a:normAutofit/>
          </a:bodyPr>
          <a:lstStyle/>
          <a:p>
            <a:pPr>
              <a:lnSpc>
                <a:spcPct val="120000"/>
              </a:lnSpc>
            </a:pPr>
            <a:r>
              <a:rPr lang="en-GB"/>
              <a:t>.</a:t>
            </a:r>
            <a:r>
              <a:rPr lang="en-GB" err="1"/>
              <a:t>eu</a:t>
            </a:r>
            <a:r>
              <a:rPr lang="en-GB"/>
              <a:t> Web Awards</a:t>
            </a:r>
          </a:p>
        </p:txBody>
      </p:sp>
      <p:sp>
        <p:nvSpPr>
          <p:cNvPr id="9" name="TextBox 8">
            <a:extLst>
              <a:ext uri="{FF2B5EF4-FFF2-40B4-BE49-F238E27FC236}">
                <a16:creationId xmlns:a16="http://schemas.microsoft.com/office/drawing/2014/main" id="{8B97AF90-0A2A-F14E-AE04-8BA9064538AC}"/>
              </a:ext>
            </a:extLst>
          </p:cNvPr>
          <p:cNvSpPr txBox="1"/>
          <p:nvPr/>
        </p:nvSpPr>
        <p:spPr>
          <a:xfrm>
            <a:off x="1906766" y="361278"/>
            <a:ext cx="4629665" cy="276999"/>
          </a:xfrm>
          <a:prstGeom prst="rect">
            <a:avLst/>
          </a:prstGeom>
          <a:noFill/>
        </p:spPr>
        <p:txBody>
          <a:bodyPr wrap="square" rtlCol="0">
            <a:spAutoFit/>
          </a:bodyPr>
          <a:lstStyle/>
          <a:p>
            <a:r>
              <a:rPr lang="en-GB" sz="1200">
                <a:latin typeface="Lucida Console" panose="020B0609040504020204" pitchFamily="49" charset="0"/>
              </a:rPr>
              <a:t>&gt;   OUR AWARDS</a:t>
            </a:r>
          </a:p>
        </p:txBody>
      </p:sp>
      <p:sp>
        <p:nvSpPr>
          <p:cNvPr id="10" name="Rettangolo 2">
            <a:extLst>
              <a:ext uri="{FF2B5EF4-FFF2-40B4-BE49-F238E27FC236}">
                <a16:creationId xmlns:a16="http://schemas.microsoft.com/office/drawing/2014/main" id="{94AFC5B1-B1D4-4B4D-847B-95ED8D397312}"/>
              </a:ext>
            </a:extLst>
          </p:cNvPr>
          <p:cNvSpPr/>
          <p:nvPr/>
        </p:nvSpPr>
        <p:spPr>
          <a:xfrm>
            <a:off x="278492" y="4923955"/>
            <a:ext cx="6351677" cy="984885"/>
          </a:xfrm>
          <a:prstGeom prst="rect">
            <a:avLst/>
          </a:prstGeom>
        </p:spPr>
        <p:txBody>
          <a:bodyPr wrap="square">
            <a:spAutoFit/>
          </a:bodyPr>
          <a:lstStyle/>
          <a:p>
            <a:pPr algn="just"/>
            <a:r>
              <a:rPr lang="en-GB" sz="1600" b="1">
                <a:solidFill>
                  <a:schemeClr val="tx1">
                    <a:lumMod val="75000"/>
                    <a:lumOff val="25000"/>
                  </a:schemeClr>
                </a:solidFill>
                <a:latin typeface="+mj-lt"/>
              </a:rPr>
              <a:t>2018.eu Web Award - “Laurels” category</a:t>
            </a:r>
          </a:p>
          <a:p>
            <a:pPr algn="just"/>
            <a:r>
              <a:rPr lang="en-GB" sz="1400">
                <a:solidFill>
                  <a:schemeClr val="tx1">
                    <a:lumMod val="75000"/>
                    <a:lumOff val="25000"/>
                  </a:schemeClr>
                </a:solidFill>
                <a:latin typeface="+mj-lt"/>
              </a:rPr>
              <a:t>This category is reserved to websites that represent educational institutions, charitable organisations and pan European projects. </a:t>
            </a:r>
            <a:r>
              <a:rPr lang="en-US" sz="1400">
                <a:solidFill>
                  <a:schemeClr val="tx1">
                    <a:lumMod val="75000"/>
                    <a:lumOff val="25000"/>
                  </a:schemeClr>
                </a:solidFill>
                <a:latin typeface="+mj-lt"/>
              </a:rPr>
              <a:t>ICONS won this award with the </a:t>
            </a:r>
            <a:r>
              <a:rPr lang="en-US" sz="1400" b="1">
                <a:solidFill>
                  <a:schemeClr val="tx1">
                    <a:lumMod val="75000"/>
                    <a:lumOff val="25000"/>
                  </a:schemeClr>
                </a:solidFill>
                <a:latin typeface="+mj-lt"/>
              </a:rPr>
              <a:t>FETFX</a:t>
            </a:r>
            <a:r>
              <a:rPr lang="en-US" sz="1400">
                <a:solidFill>
                  <a:schemeClr val="tx1">
                    <a:lumMod val="75000"/>
                    <a:lumOff val="25000"/>
                  </a:schemeClr>
                </a:solidFill>
                <a:latin typeface="+mj-lt"/>
              </a:rPr>
              <a:t> website: </a:t>
            </a:r>
            <a:r>
              <a:rPr lang="en-GB" sz="1400">
                <a:solidFill>
                  <a:schemeClr val="tx1">
                    <a:lumMod val="75000"/>
                    <a:lumOff val="25000"/>
                  </a:schemeClr>
                </a:solidFill>
                <a:hlinkClick r:id="rId4"/>
              </a:rPr>
              <a:t>www.fetfx.eu</a:t>
            </a:r>
            <a:endParaRPr lang="en-GB" sz="1400">
              <a:solidFill>
                <a:schemeClr val="tx1">
                  <a:lumMod val="75000"/>
                  <a:lumOff val="25000"/>
                </a:schemeClr>
              </a:solidFill>
              <a:latin typeface="+mj-lt"/>
            </a:endParaRPr>
          </a:p>
        </p:txBody>
      </p:sp>
      <p:sp>
        <p:nvSpPr>
          <p:cNvPr id="11" name="TextBox 4">
            <a:extLst>
              <a:ext uri="{FF2B5EF4-FFF2-40B4-BE49-F238E27FC236}">
                <a16:creationId xmlns:a16="http://schemas.microsoft.com/office/drawing/2014/main" id="{D47005D5-9315-8848-AB31-C3AD5698CE9C}"/>
              </a:ext>
            </a:extLst>
          </p:cNvPr>
          <p:cNvSpPr txBox="1"/>
          <p:nvPr/>
        </p:nvSpPr>
        <p:spPr>
          <a:xfrm>
            <a:off x="7101121" y="4721332"/>
            <a:ext cx="4473018" cy="1015663"/>
          </a:xfrm>
          <a:prstGeom prst="rect">
            <a:avLst/>
          </a:prstGeom>
          <a:noFill/>
        </p:spPr>
        <p:txBody>
          <a:bodyPr wrap="square" rtlCol="0">
            <a:spAutoFit/>
          </a:bodyPr>
          <a:lstStyle/>
          <a:p>
            <a:pPr algn="ctr">
              <a:spcAft>
                <a:spcPts val="600"/>
              </a:spcAft>
            </a:pPr>
            <a:r>
              <a:rPr lang="en-GB" sz="1200" i="1">
                <a:solidFill>
                  <a:schemeClr val="bg2">
                    <a:lumMod val="50000"/>
                  </a:schemeClr>
                </a:solidFill>
                <a:latin typeface="+mj-lt"/>
              </a:rPr>
              <a:t>Very professional and modern website, consistent visual design, great use of tagging for content (one of the best we have seen for years). Very rich multimedia content, engaging stories and inspiring projects which bring a potentially dry, scientific subject matter to life. [Jury statement]</a:t>
            </a:r>
          </a:p>
        </p:txBody>
      </p:sp>
      <p:pic>
        <p:nvPicPr>
          <p:cNvPr id="12" name="Graphic 12" descr="Open quotation mark">
            <a:extLst>
              <a:ext uri="{FF2B5EF4-FFF2-40B4-BE49-F238E27FC236}">
                <a16:creationId xmlns:a16="http://schemas.microsoft.com/office/drawing/2014/main" id="{80A4465F-3A30-5C4F-BA16-770F7283497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21175" y="2696629"/>
            <a:ext cx="644085" cy="644085"/>
          </a:xfrm>
          <a:prstGeom prst="rect">
            <a:avLst/>
          </a:prstGeom>
        </p:spPr>
      </p:pic>
      <p:pic>
        <p:nvPicPr>
          <p:cNvPr id="13" name="Graphic 14" descr="Closed quotation mark">
            <a:extLst>
              <a:ext uri="{FF2B5EF4-FFF2-40B4-BE49-F238E27FC236}">
                <a16:creationId xmlns:a16="http://schemas.microsoft.com/office/drawing/2014/main" id="{8C2CE37A-3BA5-B748-9F4A-DFB2EBEA117A}"/>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03163" y="3534545"/>
            <a:ext cx="644085" cy="644085"/>
          </a:xfrm>
          <a:prstGeom prst="rect">
            <a:avLst/>
          </a:prstGeom>
        </p:spPr>
      </p:pic>
      <p:pic>
        <p:nvPicPr>
          <p:cNvPr id="14" name="Graphic 19" descr="Open quotation mark">
            <a:extLst>
              <a:ext uri="{FF2B5EF4-FFF2-40B4-BE49-F238E27FC236}">
                <a16:creationId xmlns:a16="http://schemas.microsoft.com/office/drawing/2014/main" id="{659104C5-36AB-194F-81BA-00E4C6349FC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31006" y="4147259"/>
            <a:ext cx="644085" cy="644085"/>
          </a:xfrm>
          <a:prstGeom prst="rect">
            <a:avLst/>
          </a:prstGeom>
        </p:spPr>
      </p:pic>
      <p:pic>
        <p:nvPicPr>
          <p:cNvPr id="15" name="Graphic 20" descr="Closed quotation mark">
            <a:extLst>
              <a:ext uri="{FF2B5EF4-FFF2-40B4-BE49-F238E27FC236}">
                <a16:creationId xmlns:a16="http://schemas.microsoft.com/office/drawing/2014/main" id="{4C6833CC-9D19-1F47-ADBD-C64A2258D71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458679" y="5187534"/>
            <a:ext cx="644085" cy="644085"/>
          </a:xfrm>
          <a:prstGeom prst="rect">
            <a:avLst/>
          </a:prstGeom>
        </p:spPr>
      </p:pic>
      <p:sp>
        <p:nvSpPr>
          <p:cNvPr id="16" name="TextBox 21">
            <a:extLst>
              <a:ext uri="{FF2B5EF4-FFF2-40B4-BE49-F238E27FC236}">
                <a16:creationId xmlns:a16="http://schemas.microsoft.com/office/drawing/2014/main" id="{F2C3E764-3F74-524D-8747-C06C4BAAB494}"/>
              </a:ext>
            </a:extLst>
          </p:cNvPr>
          <p:cNvSpPr txBox="1"/>
          <p:nvPr/>
        </p:nvSpPr>
        <p:spPr>
          <a:xfrm>
            <a:off x="7130118" y="3340714"/>
            <a:ext cx="4524530" cy="646331"/>
          </a:xfrm>
          <a:prstGeom prst="rect">
            <a:avLst/>
          </a:prstGeom>
          <a:noFill/>
        </p:spPr>
        <p:txBody>
          <a:bodyPr wrap="square" rtlCol="0">
            <a:spAutoFit/>
          </a:bodyPr>
          <a:lstStyle/>
          <a:p>
            <a:pPr algn="ctr">
              <a:spcAft>
                <a:spcPts val="600"/>
              </a:spcAft>
            </a:pPr>
            <a:r>
              <a:rPr lang="en-GB" sz="1200" i="1">
                <a:solidFill>
                  <a:schemeClr val="bg2">
                    <a:lumMod val="50000"/>
                  </a:schemeClr>
                </a:solidFill>
                <a:latin typeface="+mj-lt"/>
              </a:rPr>
              <a:t>Great visuals, consistent and intuitive navigation. Good adaptation of design and images for alternative media. Impressive progress for such a new project. [Jury statement]</a:t>
            </a:r>
          </a:p>
        </p:txBody>
      </p:sp>
      <p:sp>
        <p:nvSpPr>
          <p:cNvPr id="17" name="Rettangolo 2">
            <a:extLst>
              <a:ext uri="{FF2B5EF4-FFF2-40B4-BE49-F238E27FC236}">
                <a16:creationId xmlns:a16="http://schemas.microsoft.com/office/drawing/2014/main" id="{E5520A3F-78CB-DF45-806D-1E42D7467882}"/>
              </a:ext>
            </a:extLst>
          </p:cNvPr>
          <p:cNvSpPr/>
          <p:nvPr/>
        </p:nvSpPr>
        <p:spPr>
          <a:xfrm>
            <a:off x="260705" y="3361913"/>
            <a:ext cx="6275725" cy="984885"/>
          </a:xfrm>
          <a:prstGeom prst="rect">
            <a:avLst/>
          </a:prstGeom>
        </p:spPr>
        <p:txBody>
          <a:bodyPr wrap="square">
            <a:spAutoFit/>
          </a:bodyPr>
          <a:lstStyle/>
          <a:p>
            <a:pPr algn="just"/>
            <a:r>
              <a:rPr lang="en-GB" sz="1600" b="1">
                <a:solidFill>
                  <a:schemeClr val="tx1">
                    <a:lumMod val="75000"/>
                    <a:lumOff val="25000"/>
                  </a:schemeClr>
                </a:solidFill>
                <a:latin typeface="+mj-lt"/>
              </a:rPr>
              <a:t>2018 .</a:t>
            </a:r>
            <a:r>
              <a:rPr lang="en-GB" sz="1600" b="1" err="1">
                <a:solidFill>
                  <a:schemeClr val="tx1">
                    <a:lumMod val="75000"/>
                    <a:lumOff val="25000"/>
                  </a:schemeClr>
                </a:solidFill>
                <a:latin typeface="+mj-lt"/>
              </a:rPr>
              <a:t>eu</a:t>
            </a:r>
            <a:r>
              <a:rPr lang="en-GB" sz="1600" b="1">
                <a:solidFill>
                  <a:schemeClr val="tx1">
                    <a:lumMod val="75000"/>
                    <a:lumOff val="25000"/>
                  </a:schemeClr>
                </a:solidFill>
                <a:latin typeface="+mj-lt"/>
              </a:rPr>
              <a:t> Web Award - “Better World” Category</a:t>
            </a:r>
          </a:p>
          <a:p>
            <a:pPr algn="just"/>
            <a:r>
              <a:rPr lang="en-GB" sz="1400">
                <a:solidFill>
                  <a:schemeClr val="tx1">
                    <a:lumMod val="75000"/>
                    <a:lumOff val="25000"/>
                  </a:schemeClr>
                </a:solidFill>
                <a:latin typeface="+mj-lt"/>
                <a:ea typeface="ＭＳ 明朝"/>
                <a:cs typeface="Times New Roman"/>
              </a:rPr>
              <a:t>This category is reserved to websites that represent green initiatives and environmentally-friendly organizations. </a:t>
            </a:r>
            <a:r>
              <a:rPr lang="en-US" sz="1400">
                <a:solidFill>
                  <a:schemeClr val="tx1">
                    <a:lumMod val="75000"/>
                    <a:lumOff val="25000"/>
                  </a:schemeClr>
                </a:solidFill>
                <a:latin typeface="+mj-lt"/>
                <a:ea typeface="ＭＳ 明朝"/>
                <a:cs typeface="Times New Roman"/>
              </a:rPr>
              <a:t>ICONS won this award with the </a:t>
            </a:r>
            <a:r>
              <a:rPr lang="en-US" sz="1400" b="1">
                <a:solidFill>
                  <a:schemeClr val="tx1">
                    <a:lumMod val="75000"/>
                    <a:lumOff val="25000"/>
                  </a:schemeClr>
                </a:solidFill>
                <a:latin typeface="+mj-lt"/>
                <a:ea typeface="ＭＳ 明朝"/>
                <a:cs typeface="Times New Roman"/>
              </a:rPr>
              <a:t>STARDUST</a:t>
            </a:r>
            <a:r>
              <a:rPr lang="en-US" sz="1400">
                <a:solidFill>
                  <a:schemeClr val="tx1">
                    <a:lumMod val="75000"/>
                    <a:lumOff val="25000"/>
                  </a:schemeClr>
                </a:solidFill>
                <a:latin typeface="+mj-lt"/>
                <a:ea typeface="ＭＳ 明朝"/>
                <a:cs typeface="Times New Roman"/>
              </a:rPr>
              <a:t> website: </a:t>
            </a:r>
            <a:r>
              <a:rPr lang="en-GB" sz="1400">
                <a:solidFill>
                  <a:schemeClr val="tx1">
                    <a:lumMod val="75000"/>
                    <a:lumOff val="25000"/>
                  </a:schemeClr>
                </a:solidFill>
                <a:ea typeface="ＭＳ 明朝"/>
                <a:cs typeface="Times New Roman"/>
                <a:hlinkClick r:id="rId9"/>
              </a:rPr>
              <a:t>www.stardustproject.eu</a:t>
            </a:r>
            <a:endParaRPr lang="en-GB" sz="1400">
              <a:solidFill>
                <a:schemeClr val="tx1">
                  <a:lumMod val="75000"/>
                  <a:lumOff val="25000"/>
                </a:schemeClr>
              </a:solidFill>
              <a:latin typeface="+mj-lt"/>
            </a:endParaRPr>
          </a:p>
        </p:txBody>
      </p:sp>
      <p:sp>
        <p:nvSpPr>
          <p:cNvPr id="18" name="Rectangle 17">
            <a:extLst>
              <a:ext uri="{FF2B5EF4-FFF2-40B4-BE49-F238E27FC236}">
                <a16:creationId xmlns:a16="http://schemas.microsoft.com/office/drawing/2014/main" id="{5B06DFD9-EB89-DB40-872B-B0431B04AD8F}"/>
              </a:ext>
            </a:extLst>
          </p:cNvPr>
          <p:cNvSpPr/>
          <p:nvPr/>
        </p:nvSpPr>
        <p:spPr>
          <a:xfrm>
            <a:off x="0" y="5906264"/>
            <a:ext cx="12192000" cy="9517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FF7826"/>
                </a:solidFill>
              </a:ln>
              <a:solidFill>
                <a:srgbClr val="FF7826"/>
              </a:solidFill>
            </a:endParaRPr>
          </a:p>
        </p:txBody>
      </p:sp>
      <p:sp>
        <p:nvSpPr>
          <p:cNvPr id="19" name="Rettangolo 2">
            <a:extLst>
              <a:ext uri="{FF2B5EF4-FFF2-40B4-BE49-F238E27FC236}">
                <a16:creationId xmlns:a16="http://schemas.microsoft.com/office/drawing/2014/main" id="{11D93F1C-3EE5-4A49-81BC-4F3A0000C0BF}"/>
              </a:ext>
            </a:extLst>
          </p:cNvPr>
          <p:cNvSpPr/>
          <p:nvPr/>
        </p:nvSpPr>
        <p:spPr>
          <a:xfrm>
            <a:off x="0" y="6045309"/>
            <a:ext cx="12192000" cy="738664"/>
          </a:xfrm>
          <a:prstGeom prst="rect">
            <a:avLst/>
          </a:prstGeom>
          <a:noFill/>
        </p:spPr>
        <p:txBody>
          <a:bodyPr wrap="square">
            <a:spAutoFit/>
          </a:bodyPr>
          <a:lstStyle/>
          <a:p>
            <a:r>
              <a:rPr lang="en-GB" sz="1400">
                <a:solidFill>
                  <a:schemeClr val="bg1"/>
                </a:solidFill>
                <a:latin typeface="+mj-lt"/>
              </a:rPr>
              <a:t>The .</a:t>
            </a:r>
            <a:r>
              <a:rPr lang="en-GB" sz="1400" err="1">
                <a:solidFill>
                  <a:schemeClr val="bg1"/>
                </a:solidFill>
                <a:latin typeface="+mj-lt"/>
              </a:rPr>
              <a:t>eu</a:t>
            </a:r>
            <a:r>
              <a:rPr lang="en-GB" sz="1400">
                <a:solidFill>
                  <a:schemeClr val="bg1"/>
                </a:solidFill>
                <a:latin typeface="+mj-lt"/>
              </a:rPr>
              <a:t> Web Awards, organised by </a:t>
            </a:r>
            <a:r>
              <a:rPr lang="en-GB" sz="1400" err="1">
                <a:solidFill>
                  <a:schemeClr val="bg1"/>
                </a:solidFill>
                <a:latin typeface="+mj-lt"/>
              </a:rPr>
              <a:t>EURid</a:t>
            </a:r>
            <a:r>
              <a:rPr lang="en-GB" sz="1400">
                <a:solidFill>
                  <a:schemeClr val="bg1"/>
                </a:solidFill>
                <a:latin typeface="+mj-lt"/>
              </a:rPr>
              <a:t>, is an online competition held every year since 2014 acknowledging the best websites with .</a:t>
            </a:r>
            <a:r>
              <a:rPr lang="en-GB" sz="1400" err="1">
                <a:solidFill>
                  <a:schemeClr val="bg1"/>
                </a:solidFill>
                <a:latin typeface="+mj-lt"/>
              </a:rPr>
              <a:t>eu</a:t>
            </a:r>
            <a:r>
              <a:rPr lang="en-GB" sz="1400">
                <a:solidFill>
                  <a:schemeClr val="bg1"/>
                </a:solidFill>
                <a:latin typeface="+mj-lt"/>
              </a:rPr>
              <a:t> extensions. The objective of the award is to enhance the visibility of beautiful and impactful .</a:t>
            </a:r>
            <a:r>
              <a:rPr lang="en-GB" sz="1400" err="1">
                <a:solidFill>
                  <a:schemeClr val="bg1"/>
                </a:solidFill>
                <a:latin typeface="+mj-lt"/>
              </a:rPr>
              <a:t>eu</a:t>
            </a:r>
            <a:r>
              <a:rPr lang="en-GB" sz="1400">
                <a:solidFill>
                  <a:schemeClr val="bg1"/>
                </a:solidFill>
                <a:latin typeface="+mj-lt"/>
              </a:rPr>
              <a:t> websites. </a:t>
            </a:r>
            <a:r>
              <a:rPr lang="en-GB" sz="1400" err="1">
                <a:solidFill>
                  <a:schemeClr val="bg1"/>
                </a:solidFill>
                <a:latin typeface="+mj-lt"/>
              </a:rPr>
              <a:t>EURid</a:t>
            </a:r>
            <a:r>
              <a:rPr lang="en-GB" sz="1400">
                <a:solidFill>
                  <a:schemeClr val="bg1"/>
                </a:solidFill>
                <a:latin typeface="+mj-lt"/>
              </a:rPr>
              <a:t> is the registry manager of the .</a:t>
            </a:r>
            <a:r>
              <a:rPr lang="en-GB" sz="1400" err="1">
                <a:solidFill>
                  <a:schemeClr val="bg1"/>
                </a:solidFill>
                <a:latin typeface="+mj-lt"/>
              </a:rPr>
              <a:t>eu</a:t>
            </a:r>
            <a:r>
              <a:rPr lang="en-GB" sz="1400">
                <a:solidFill>
                  <a:schemeClr val="bg1"/>
                </a:solidFill>
                <a:latin typeface="+mj-lt"/>
              </a:rPr>
              <a:t> country code top-level domains upon appointment of the European Commission in 2003.</a:t>
            </a:r>
          </a:p>
        </p:txBody>
      </p:sp>
      <p:sp>
        <p:nvSpPr>
          <p:cNvPr id="2" name="Rettangolo 2">
            <a:extLst>
              <a:ext uri="{FF2B5EF4-FFF2-40B4-BE49-F238E27FC236}">
                <a16:creationId xmlns:a16="http://schemas.microsoft.com/office/drawing/2014/main" id="{97577A0E-E5D6-99CB-6EEE-A6F3764BD5BE}"/>
              </a:ext>
            </a:extLst>
          </p:cNvPr>
          <p:cNvSpPr/>
          <p:nvPr/>
        </p:nvSpPr>
        <p:spPr>
          <a:xfrm>
            <a:off x="260706" y="1874069"/>
            <a:ext cx="6275725" cy="984885"/>
          </a:xfrm>
          <a:prstGeom prst="rect">
            <a:avLst/>
          </a:prstGeom>
        </p:spPr>
        <p:txBody>
          <a:bodyPr wrap="square">
            <a:spAutoFit/>
          </a:bodyPr>
          <a:lstStyle/>
          <a:p>
            <a:pPr algn="just"/>
            <a:r>
              <a:rPr lang="en-GB" sz="1600" b="1">
                <a:solidFill>
                  <a:schemeClr val="tx1">
                    <a:lumMod val="75000"/>
                    <a:lumOff val="25000"/>
                  </a:schemeClr>
                </a:solidFill>
                <a:latin typeface="+mj-lt"/>
              </a:rPr>
              <a:t>2023 .</a:t>
            </a:r>
            <a:r>
              <a:rPr lang="en-GB" sz="1600" b="1" err="1">
                <a:solidFill>
                  <a:schemeClr val="tx1">
                    <a:lumMod val="75000"/>
                    <a:lumOff val="25000"/>
                  </a:schemeClr>
                </a:solidFill>
                <a:latin typeface="+mj-lt"/>
              </a:rPr>
              <a:t>eu</a:t>
            </a:r>
            <a:r>
              <a:rPr lang="en-GB" sz="1600" b="1">
                <a:solidFill>
                  <a:schemeClr val="tx1">
                    <a:lumMod val="75000"/>
                    <a:lumOff val="25000"/>
                  </a:schemeClr>
                </a:solidFill>
                <a:latin typeface="+mj-lt"/>
              </a:rPr>
              <a:t> Web Award - “Better World” Category</a:t>
            </a:r>
          </a:p>
          <a:p>
            <a:pPr algn="just"/>
            <a:r>
              <a:rPr lang="en-GB" sz="1400">
                <a:solidFill>
                  <a:schemeClr val="tx1">
                    <a:lumMod val="75000"/>
                    <a:lumOff val="25000"/>
                  </a:schemeClr>
                </a:solidFill>
                <a:latin typeface="+mj-lt"/>
                <a:ea typeface="ＭＳ 明朝"/>
                <a:cs typeface="Times New Roman"/>
              </a:rPr>
              <a:t>This category is reserved to websites that represent green initiatives and environmentally-friendly organizations. </a:t>
            </a:r>
            <a:r>
              <a:rPr lang="en-US" sz="1400">
                <a:solidFill>
                  <a:schemeClr val="tx1">
                    <a:lumMod val="75000"/>
                    <a:lumOff val="25000"/>
                  </a:schemeClr>
                </a:solidFill>
                <a:latin typeface="+mj-lt"/>
                <a:ea typeface="ＭＳ 明朝"/>
                <a:cs typeface="Times New Roman"/>
              </a:rPr>
              <a:t>ICONS won this award with the </a:t>
            </a:r>
            <a:r>
              <a:rPr lang="en-US" sz="1400" b="1">
                <a:solidFill>
                  <a:schemeClr val="tx1">
                    <a:lumMod val="75000"/>
                    <a:lumOff val="25000"/>
                  </a:schemeClr>
                </a:solidFill>
                <a:latin typeface="+mj-lt"/>
                <a:ea typeface="ＭＳ 明朝"/>
                <a:cs typeface="Times New Roman"/>
              </a:rPr>
              <a:t>POCITYF</a:t>
            </a:r>
            <a:r>
              <a:rPr lang="en-US" sz="1400">
                <a:solidFill>
                  <a:schemeClr val="tx1">
                    <a:lumMod val="75000"/>
                    <a:lumOff val="25000"/>
                  </a:schemeClr>
                </a:solidFill>
                <a:latin typeface="+mj-lt"/>
                <a:ea typeface="ＭＳ 明朝"/>
                <a:cs typeface="Times New Roman"/>
              </a:rPr>
              <a:t> website: </a:t>
            </a:r>
            <a:r>
              <a:rPr lang="en-GB" sz="1400">
                <a:solidFill>
                  <a:schemeClr val="tx1">
                    <a:lumMod val="75000"/>
                    <a:lumOff val="25000"/>
                  </a:schemeClr>
                </a:solidFill>
                <a:ea typeface="ＭＳ 明朝"/>
                <a:cs typeface="Times New Roman"/>
                <a:hlinkClick r:id="rId10"/>
              </a:rPr>
              <a:t>www.pocityf.eu</a:t>
            </a:r>
            <a:r>
              <a:rPr lang="en-GB" sz="1400">
                <a:solidFill>
                  <a:schemeClr val="tx1">
                    <a:lumMod val="75000"/>
                    <a:lumOff val="25000"/>
                  </a:schemeClr>
                </a:solidFill>
                <a:ea typeface="ＭＳ 明朝"/>
                <a:cs typeface="Times New Roman"/>
              </a:rPr>
              <a:t> </a:t>
            </a:r>
            <a:endParaRPr lang="en-GB" sz="1400">
              <a:solidFill>
                <a:schemeClr val="tx1">
                  <a:lumMod val="75000"/>
                  <a:lumOff val="25000"/>
                </a:schemeClr>
              </a:solidFill>
              <a:latin typeface="+mj-lt"/>
            </a:endParaRPr>
          </a:p>
        </p:txBody>
      </p:sp>
    </p:spTree>
    <p:extLst>
      <p:ext uri="{BB962C8B-B14F-4D97-AF65-F5344CB8AC3E}">
        <p14:creationId xmlns:p14="http://schemas.microsoft.com/office/powerpoint/2010/main" val="34594175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A32398-96F8-9EBE-3C7F-3BBA61A0D03E}"/>
            </a:ext>
          </a:extLst>
        </p:cNvPr>
        <p:cNvGrpSpPr/>
        <p:nvPr/>
      </p:nvGrpSpPr>
      <p:grpSpPr>
        <a:xfrm>
          <a:off x="0" y="0"/>
          <a:ext cx="0" cy="0"/>
          <a:chOff x="0" y="0"/>
          <a:chExt cx="0" cy="0"/>
        </a:xfrm>
      </p:grpSpPr>
      <p:sp>
        <p:nvSpPr>
          <p:cNvPr id="3" name="Oval 2">
            <a:extLst>
              <a:ext uri="{FF2B5EF4-FFF2-40B4-BE49-F238E27FC236}">
                <a16:creationId xmlns:a16="http://schemas.microsoft.com/office/drawing/2014/main" id="{2344B941-DD36-8D7F-854D-164F6403C817}"/>
              </a:ext>
            </a:extLst>
          </p:cNvPr>
          <p:cNvSpPr/>
          <p:nvPr/>
        </p:nvSpPr>
        <p:spPr>
          <a:xfrm>
            <a:off x="7653222" y="131417"/>
            <a:ext cx="2362316" cy="2389239"/>
          </a:xfrm>
          <a:prstGeom prst="ellipse">
            <a:avLst/>
          </a:prstGeom>
          <a:blipFill>
            <a:blip r:embed="rId2"/>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descr="Shape, circle&#10;&#10;Description automatically generated">
            <a:extLst>
              <a:ext uri="{FF2B5EF4-FFF2-40B4-BE49-F238E27FC236}">
                <a16:creationId xmlns:a16="http://schemas.microsoft.com/office/drawing/2014/main" id="{30F1E77E-6DE6-9A8A-6603-55C779EF29C7}"/>
              </a:ext>
            </a:extLst>
          </p:cNvPr>
          <p:cNvPicPr>
            <a:picLocks noChangeAspect="1"/>
          </p:cNvPicPr>
          <p:nvPr/>
        </p:nvPicPr>
        <p:blipFill rotWithShape="1">
          <a:blip r:embed="rId3">
            <a:alphaModFix/>
          </a:blip>
          <a:srcRect t="33203" r="34163"/>
          <a:stretch/>
        </p:blipFill>
        <p:spPr>
          <a:xfrm>
            <a:off x="8639282" y="0"/>
            <a:ext cx="3552718" cy="3600000"/>
          </a:xfrm>
          <a:prstGeom prst="rect">
            <a:avLst/>
          </a:prstGeom>
        </p:spPr>
      </p:pic>
      <p:sp>
        <p:nvSpPr>
          <p:cNvPr id="8" name="Title 9">
            <a:extLst>
              <a:ext uri="{FF2B5EF4-FFF2-40B4-BE49-F238E27FC236}">
                <a16:creationId xmlns:a16="http://schemas.microsoft.com/office/drawing/2014/main" id="{97FE8ED3-AE61-5CE9-E92E-25ADC627CBAA}"/>
              </a:ext>
            </a:extLst>
          </p:cNvPr>
          <p:cNvSpPr>
            <a:spLocks noGrp="1"/>
          </p:cNvSpPr>
          <p:nvPr>
            <p:ph type="title"/>
          </p:nvPr>
        </p:nvSpPr>
        <p:spPr>
          <a:xfrm>
            <a:off x="418006" y="326214"/>
            <a:ext cx="7949246" cy="1260000"/>
          </a:xfrm>
        </p:spPr>
        <p:txBody>
          <a:bodyPr>
            <a:normAutofit/>
          </a:bodyPr>
          <a:lstStyle/>
          <a:p>
            <a:pPr>
              <a:lnSpc>
                <a:spcPct val="120000"/>
              </a:lnSpc>
            </a:pPr>
            <a:r>
              <a:rPr lang="en-GB"/>
              <a:t>REMA Award</a:t>
            </a:r>
          </a:p>
        </p:txBody>
      </p:sp>
      <p:sp>
        <p:nvSpPr>
          <p:cNvPr id="9" name="TextBox 8">
            <a:extLst>
              <a:ext uri="{FF2B5EF4-FFF2-40B4-BE49-F238E27FC236}">
                <a16:creationId xmlns:a16="http://schemas.microsoft.com/office/drawing/2014/main" id="{FCE2AA8D-74E8-C981-FAAF-BB422BC9C291}"/>
              </a:ext>
            </a:extLst>
          </p:cNvPr>
          <p:cNvSpPr txBox="1"/>
          <p:nvPr/>
        </p:nvSpPr>
        <p:spPr>
          <a:xfrm>
            <a:off x="1906766" y="361278"/>
            <a:ext cx="4629665" cy="276999"/>
          </a:xfrm>
          <a:prstGeom prst="rect">
            <a:avLst/>
          </a:prstGeom>
          <a:noFill/>
        </p:spPr>
        <p:txBody>
          <a:bodyPr wrap="square" rtlCol="0">
            <a:spAutoFit/>
          </a:bodyPr>
          <a:lstStyle/>
          <a:p>
            <a:r>
              <a:rPr lang="en-GB" sz="1200">
                <a:latin typeface="Lucida Console" panose="020B0609040504020204" pitchFamily="49" charset="0"/>
              </a:rPr>
              <a:t>&gt;   OUR AWARDS</a:t>
            </a:r>
          </a:p>
        </p:txBody>
      </p:sp>
      <p:sp>
        <p:nvSpPr>
          <p:cNvPr id="11" name="TextBox 4">
            <a:extLst>
              <a:ext uri="{FF2B5EF4-FFF2-40B4-BE49-F238E27FC236}">
                <a16:creationId xmlns:a16="http://schemas.microsoft.com/office/drawing/2014/main" id="{73587979-F537-4D9F-F907-241050ED7CF7}"/>
              </a:ext>
            </a:extLst>
          </p:cNvPr>
          <p:cNvSpPr txBox="1"/>
          <p:nvPr/>
        </p:nvSpPr>
        <p:spPr>
          <a:xfrm>
            <a:off x="7101121" y="4721332"/>
            <a:ext cx="4473018" cy="830997"/>
          </a:xfrm>
          <a:prstGeom prst="rect">
            <a:avLst/>
          </a:prstGeom>
          <a:noFill/>
        </p:spPr>
        <p:txBody>
          <a:bodyPr wrap="square" rtlCol="0">
            <a:spAutoFit/>
          </a:bodyPr>
          <a:lstStyle/>
          <a:p>
            <a:pPr algn="ctr">
              <a:spcAft>
                <a:spcPts val="600"/>
              </a:spcAft>
            </a:pPr>
            <a:r>
              <a:rPr lang="en-GB" sz="1200" i="1">
                <a:solidFill>
                  <a:schemeClr val="bg2">
                    <a:lumMod val="50000"/>
                  </a:schemeClr>
                </a:solidFill>
                <a:latin typeface="+mj-lt"/>
              </a:rPr>
              <a:t>The Business innovator of the year rewarding goes to an organization that contributes in a significant way to the financial stability of the sector, by providing a new economic model, a best practice, proposal made to peers or funding organizations. [Gramophone]</a:t>
            </a:r>
          </a:p>
        </p:txBody>
      </p:sp>
      <p:pic>
        <p:nvPicPr>
          <p:cNvPr id="12" name="Graphic 12" descr="Open quotation mark">
            <a:extLst>
              <a:ext uri="{FF2B5EF4-FFF2-40B4-BE49-F238E27FC236}">
                <a16:creationId xmlns:a16="http://schemas.microsoft.com/office/drawing/2014/main" id="{5A2A9F9A-E40C-C319-3E60-9050C2397A0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21175" y="2696629"/>
            <a:ext cx="644085" cy="644085"/>
          </a:xfrm>
          <a:prstGeom prst="rect">
            <a:avLst/>
          </a:prstGeom>
        </p:spPr>
      </p:pic>
      <p:pic>
        <p:nvPicPr>
          <p:cNvPr id="13" name="Graphic 14" descr="Closed quotation mark">
            <a:extLst>
              <a:ext uri="{FF2B5EF4-FFF2-40B4-BE49-F238E27FC236}">
                <a16:creationId xmlns:a16="http://schemas.microsoft.com/office/drawing/2014/main" id="{2D08BDC9-5EB1-B629-C157-63A74219165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58678" y="4066202"/>
            <a:ext cx="644085" cy="644085"/>
          </a:xfrm>
          <a:prstGeom prst="rect">
            <a:avLst/>
          </a:prstGeom>
        </p:spPr>
      </p:pic>
      <p:pic>
        <p:nvPicPr>
          <p:cNvPr id="14" name="Graphic 19" descr="Open quotation mark">
            <a:extLst>
              <a:ext uri="{FF2B5EF4-FFF2-40B4-BE49-F238E27FC236}">
                <a16:creationId xmlns:a16="http://schemas.microsoft.com/office/drawing/2014/main" id="{A78A0274-9051-BA37-4946-69179AEC1A2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731006" y="4147259"/>
            <a:ext cx="644085" cy="644085"/>
          </a:xfrm>
          <a:prstGeom prst="rect">
            <a:avLst/>
          </a:prstGeom>
        </p:spPr>
      </p:pic>
      <p:pic>
        <p:nvPicPr>
          <p:cNvPr id="15" name="Graphic 20" descr="Closed quotation mark">
            <a:extLst>
              <a:ext uri="{FF2B5EF4-FFF2-40B4-BE49-F238E27FC236}">
                <a16:creationId xmlns:a16="http://schemas.microsoft.com/office/drawing/2014/main" id="{B908685C-DBA5-D3C6-9375-1920C7D1837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458679" y="5187534"/>
            <a:ext cx="644085" cy="644085"/>
          </a:xfrm>
          <a:prstGeom prst="rect">
            <a:avLst/>
          </a:prstGeom>
        </p:spPr>
      </p:pic>
      <p:sp>
        <p:nvSpPr>
          <p:cNvPr id="16" name="TextBox 21">
            <a:extLst>
              <a:ext uri="{FF2B5EF4-FFF2-40B4-BE49-F238E27FC236}">
                <a16:creationId xmlns:a16="http://schemas.microsoft.com/office/drawing/2014/main" id="{785E04EE-B92D-1462-E292-D7DE09268D60}"/>
              </a:ext>
            </a:extLst>
          </p:cNvPr>
          <p:cNvSpPr txBox="1"/>
          <p:nvPr/>
        </p:nvSpPr>
        <p:spPr>
          <a:xfrm>
            <a:off x="7130118" y="3340714"/>
            <a:ext cx="4524530" cy="1200329"/>
          </a:xfrm>
          <a:prstGeom prst="rect">
            <a:avLst/>
          </a:prstGeom>
          <a:noFill/>
        </p:spPr>
        <p:txBody>
          <a:bodyPr wrap="square" rtlCol="0">
            <a:spAutoFit/>
          </a:bodyPr>
          <a:lstStyle/>
          <a:p>
            <a:pPr algn="ctr">
              <a:spcAft>
                <a:spcPts val="600"/>
              </a:spcAft>
            </a:pPr>
            <a:r>
              <a:rPr lang="en-GB" sz="1200" i="1">
                <a:solidFill>
                  <a:schemeClr val="bg2">
                    <a:lumMod val="50000"/>
                  </a:schemeClr>
                </a:solidFill>
                <a:latin typeface="+mj-lt"/>
              </a:rPr>
              <a:t>The Business Innovator of the Year award for financial stability in the sector and its economic model was given to the nonprofit organization ICONS, which manages the European Union Baroque Orchestra and Theresia Orchestra. ICONS operates under an ethical model inspired by a philanthropic vision, aimed at supporting and promoting young musicians on an international scale. [Il Giornale </a:t>
            </a:r>
            <a:r>
              <a:rPr lang="en-GB" sz="1200" i="1" err="1">
                <a:solidFill>
                  <a:schemeClr val="bg2">
                    <a:lumMod val="50000"/>
                  </a:schemeClr>
                </a:solidFill>
                <a:latin typeface="+mj-lt"/>
              </a:rPr>
              <a:t>della</a:t>
            </a:r>
            <a:r>
              <a:rPr lang="en-GB" sz="1200" i="1">
                <a:solidFill>
                  <a:schemeClr val="bg2">
                    <a:lumMod val="50000"/>
                  </a:schemeClr>
                </a:solidFill>
                <a:latin typeface="+mj-lt"/>
              </a:rPr>
              <a:t> Musica]</a:t>
            </a:r>
          </a:p>
        </p:txBody>
      </p:sp>
      <p:sp>
        <p:nvSpPr>
          <p:cNvPr id="18" name="Rectangle 17">
            <a:extLst>
              <a:ext uri="{FF2B5EF4-FFF2-40B4-BE49-F238E27FC236}">
                <a16:creationId xmlns:a16="http://schemas.microsoft.com/office/drawing/2014/main" id="{01FB73A9-57B8-6BFE-9D7E-C59AC4423742}"/>
              </a:ext>
            </a:extLst>
          </p:cNvPr>
          <p:cNvSpPr/>
          <p:nvPr/>
        </p:nvSpPr>
        <p:spPr>
          <a:xfrm>
            <a:off x="0" y="5906264"/>
            <a:ext cx="12192000" cy="95173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a:solidFill>
                  <a:srgbClr val="FF7826"/>
                </a:solidFill>
              </a:ln>
              <a:solidFill>
                <a:srgbClr val="FF7826"/>
              </a:solidFill>
            </a:endParaRPr>
          </a:p>
        </p:txBody>
      </p:sp>
      <p:sp>
        <p:nvSpPr>
          <p:cNvPr id="19" name="Rettangolo 2">
            <a:extLst>
              <a:ext uri="{FF2B5EF4-FFF2-40B4-BE49-F238E27FC236}">
                <a16:creationId xmlns:a16="http://schemas.microsoft.com/office/drawing/2014/main" id="{42CC1B46-32ED-9B65-6284-09F4D9A32E84}"/>
              </a:ext>
            </a:extLst>
          </p:cNvPr>
          <p:cNvSpPr/>
          <p:nvPr/>
        </p:nvSpPr>
        <p:spPr>
          <a:xfrm>
            <a:off x="0" y="6045309"/>
            <a:ext cx="12192000" cy="523220"/>
          </a:xfrm>
          <a:prstGeom prst="rect">
            <a:avLst/>
          </a:prstGeom>
          <a:noFill/>
        </p:spPr>
        <p:txBody>
          <a:bodyPr wrap="square">
            <a:spAutoFit/>
          </a:bodyPr>
          <a:lstStyle/>
          <a:p>
            <a:r>
              <a:rPr lang="en-GB" sz="1400">
                <a:solidFill>
                  <a:schemeClr val="bg1"/>
                </a:solidFill>
                <a:latin typeface="+mj-lt"/>
                <a:ea typeface="ＭＳ 明朝"/>
                <a:cs typeface="Times New Roman"/>
              </a:rPr>
              <a:t>Every two years, REMA – the European Early Music Network - puts under the spotlight the projects that reflect the vision and versatility of today’s Early Music sector. More information: </a:t>
            </a:r>
            <a:r>
              <a:rPr lang="en-GB" sz="1400">
                <a:solidFill>
                  <a:schemeClr val="tx1">
                    <a:lumMod val="75000"/>
                    <a:lumOff val="25000"/>
                  </a:schemeClr>
                </a:solidFill>
                <a:latin typeface="+mj-lt"/>
                <a:hlinkClick r:id="rId8"/>
              </a:rPr>
              <a:t>www.rema-eemn.net/projects/rema-awards/</a:t>
            </a:r>
            <a:r>
              <a:rPr lang="en-GB" sz="1400">
                <a:solidFill>
                  <a:schemeClr val="tx1">
                    <a:lumMod val="75000"/>
                    <a:lumOff val="25000"/>
                  </a:schemeClr>
                </a:solidFill>
                <a:latin typeface="+mj-lt"/>
                <a:ea typeface="ＭＳ 明朝"/>
                <a:cs typeface="Times New Roman"/>
              </a:rPr>
              <a:t> </a:t>
            </a:r>
            <a:endParaRPr lang="en-GB" sz="1400">
              <a:solidFill>
                <a:schemeClr val="bg1"/>
              </a:solidFill>
              <a:latin typeface="+mj-lt"/>
            </a:endParaRPr>
          </a:p>
        </p:txBody>
      </p:sp>
      <p:sp>
        <p:nvSpPr>
          <p:cNvPr id="2" name="Rettangolo 2">
            <a:extLst>
              <a:ext uri="{FF2B5EF4-FFF2-40B4-BE49-F238E27FC236}">
                <a16:creationId xmlns:a16="http://schemas.microsoft.com/office/drawing/2014/main" id="{C8DD79F0-79FE-CD9C-DF6D-6331F387E090}"/>
              </a:ext>
            </a:extLst>
          </p:cNvPr>
          <p:cNvSpPr/>
          <p:nvPr/>
        </p:nvSpPr>
        <p:spPr>
          <a:xfrm>
            <a:off x="260706" y="1874069"/>
            <a:ext cx="6275725" cy="2739211"/>
          </a:xfrm>
          <a:prstGeom prst="rect">
            <a:avLst/>
          </a:prstGeom>
        </p:spPr>
        <p:txBody>
          <a:bodyPr wrap="square">
            <a:spAutoFit/>
          </a:bodyPr>
          <a:lstStyle/>
          <a:p>
            <a:pPr algn="just"/>
            <a:r>
              <a:rPr lang="en-GB" sz="1600" b="1">
                <a:solidFill>
                  <a:schemeClr val="tx1">
                    <a:lumMod val="75000"/>
                    <a:lumOff val="25000"/>
                  </a:schemeClr>
                </a:solidFill>
                <a:latin typeface="+mj-lt"/>
              </a:rPr>
              <a:t>Business Innovator of the year 2024</a:t>
            </a:r>
          </a:p>
          <a:p>
            <a:pPr algn="just"/>
            <a:endParaRPr lang="en-GB" sz="1600" b="1">
              <a:solidFill>
                <a:schemeClr val="tx1">
                  <a:lumMod val="75000"/>
                  <a:lumOff val="25000"/>
                </a:schemeClr>
              </a:solidFill>
              <a:latin typeface="+mj-lt"/>
            </a:endParaRPr>
          </a:p>
          <a:p>
            <a:pPr algn="just"/>
            <a:r>
              <a:rPr lang="en-GB" sz="1400"/>
              <a:t>The REMA Awards, attributed by REMA EEMN (European Early Music Network), aim to strengthen the Early Music sector by increasing its visibility, supporting sustainability, and recognizing excellence in performance and research. REMA prioritizes relevance over subjective artistic judgment and reward innovative approaches to 1000 years of musical heritage. </a:t>
            </a:r>
          </a:p>
          <a:p>
            <a:pPr algn="just"/>
            <a:endParaRPr lang="en-GB" sz="1400"/>
          </a:p>
          <a:p>
            <a:pPr algn="just"/>
            <a:r>
              <a:rPr lang="en-GB" sz="1400"/>
              <a:t>In 2024, ICONS won the Business innovator of the year award for the management of two leading international orchestras for early career musicians playing on period instruments: </a:t>
            </a:r>
          </a:p>
          <a:p>
            <a:pPr algn="just"/>
            <a:r>
              <a:rPr lang="en-GB" sz="1400"/>
              <a:t>EUBO (</a:t>
            </a:r>
            <a:r>
              <a:rPr lang="en-GB" sz="1400">
                <a:hlinkClick r:id="rId9"/>
              </a:rPr>
              <a:t>www.eubo.eu</a:t>
            </a:r>
            <a:r>
              <a:rPr lang="en-GB" sz="1400"/>
              <a:t>) and Theresia Orchestra (</a:t>
            </a:r>
            <a:r>
              <a:rPr lang="en-GB" sz="1400">
                <a:hlinkClick r:id="rId10"/>
              </a:rPr>
              <a:t>www.Theresia.online</a:t>
            </a:r>
            <a:r>
              <a:rPr lang="en-GB" sz="1400"/>
              <a:t>) </a:t>
            </a:r>
          </a:p>
        </p:txBody>
      </p:sp>
    </p:spTree>
    <p:extLst>
      <p:ext uri="{BB962C8B-B14F-4D97-AF65-F5344CB8AC3E}">
        <p14:creationId xmlns:p14="http://schemas.microsoft.com/office/powerpoint/2010/main" val="21660142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9A78C2E-DFB3-7248-AD6B-DA652481D109}"/>
              </a:ext>
            </a:extLst>
          </p:cNvPr>
          <p:cNvPicPr>
            <a:picLocks noChangeAspect="1"/>
          </p:cNvPicPr>
          <p:nvPr/>
        </p:nvPicPr>
        <p:blipFill>
          <a:blip r:embed="rId2">
            <a:alphaModFix amt="50000"/>
          </a:blip>
          <a:stretch>
            <a:fillRect/>
          </a:stretch>
        </p:blipFill>
        <p:spPr>
          <a:xfrm>
            <a:off x="5639" y="-5114"/>
            <a:ext cx="12180722" cy="6858000"/>
          </a:xfrm>
          <a:prstGeom prst="rect">
            <a:avLst/>
          </a:prstGeom>
        </p:spPr>
      </p:pic>
      <p:pic>
        <p:nvPicPr>
          <p:cNvPr id="11" name="Immagine 4">
            <a:extLst>
              <a:ext uri="{FF2B5EF4-FFF2-40B4-BE49-F238E27FC236}">
                <a16:creationId xmlns:a16="http://schemas.microsoft.com/office/drawing/2014/main" id="{F905C691-460F-144E-B0E8-51E287618E95}"/>
              </a:ext>
            </a:extLst>
          </p:cNvPr>
          <p:cNvPicPr>
            <a:picLocks noChangeAspect="1"/>
          </p:cNvPicPr>
          <p:nvPr/>
        </p:nvPicPr>
        <p:blipFill>
          <a:blip r:embed="rId3"/>
          <a:srcRect/>
          <a:stretch/>
        </p:blipFill>
        <p:spPr>
          <a:xfrm>
            <a:off x="462114" y="257506"/>
            <a:ext cx="1343024" cy="503338"/>
          </a:xfrm>
          <a:prstGeom prst="rect">
            <a:avLst/>
          </a:prstGeom>
        </p:spPr>
      </p:pic>
      <p:sp>
        <p:nvSpPr>
          <p:cNvPr id="4" name="Title 9">
            <a:extLst>
              <a:ext uri="{FF2B5EF4-FFF2-40B4-BE49-F238E27FC236}">
                <a16:creationId xmlns:a16="http://schemas.microsoft.com/office/drawing/2014/main" id="{6979AB29-8A17-0746-E116-46761B2C9C08}"/>
              </a:ext>
            </a:extLst>
          </p:cNvPr>
          <p:cNvSpPr>
            <a:spLocks noGrp="1"/>
          </p:cNvSpPr>
          <p:nvPr>
            <p:ph type="title"/>
          </p:nvPr>
        </p:nvSpPr>
        <p:spPr>
          <a:xfrm>
            <a:off x="516000" y="4719231"/>
            <a:ext cx="11160000" cy="1260000"/>
          </a:xfrm>
        </p:spPr>
        <p:txBody>
          <a:bodyPr>
            <a:normAutofit/>
          </a:bodyPr>
          <a:lstStyle/>
          <a:p>
            <a:pPr>
              <a:lnSpc>
                <a:spcPct val="120000"/>
              </a:lnSpc>
            </a:pPr>
            <a:r>
              <a:rPr lang="en-GB">
                <a:solidFill>
                  <a:schemeClr val="bg1"/>
                </a:solidFill>
              </a:rPr>
              <a:t>Our added value</a:t>
            </a:r>
          </a:p>
        </p:txBody>
      </p:sp>
    </p:spTree>
    <p:extLst>
      <p:ext uri="{BB962C8B-B14F-4D97-AF65-F5344CB8AC3E}">
        <p14:creationId xmlns:p14="http://schemas.microsoft.com/office/powerpoint/2010/main" val="27468746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CD92CA-383F-C74A-8B05-B2F56B6AEDDA}"/>
              </a:ext>
            </a:extLst>
          </p:cNvPr>
          <p:cNvSpPr txBox="1"/>
          <p:nvPr/>
        </p:nvSpPr>
        <p:spPr>
          <a:xfrm>
            <a:off x="515999" y="5074937"/>
            <a:ext cx="11160000" cy="645143"/>
          </a:xfrm>
          <a:prstGeom prst="rect">
            <a:avLst/>
          </a:prstGeom>
          <a:noFill/>
        </p:spPr>
        <p:txBody>
          <a:bodyPr wrap="square" rtlCol="0">
            <a:noAutofit/>
          </a:bodyPr>
          <a:lstStyle/>
          <a:p>
            <a:pPr algn="ctr">
              <a:lnSpc>
                <a:spcPct val="100000"/>
              </a:lnSpc>
            </a:pPr>
            <a:r>
              <a:rPr lang="en-GB" sz="2800" b="0">
                <a:latin typeface="Calibri" panose="020F0502020204030204" pitchFamily="34" charset="0"/>
                <a:cs typeface="Calibri" panose="020F0502020204030204" pitchFamily="34" charset="0"/>
              </a:rPr>
              <a:t>Get in contact: </a:t>
            </a:r>
            <a:r>
              <a:rPr lang="en-GB" sz="2800" b="0">
                <a:latin typeface="Calibri" panose="020F0502020204030204" pitchFamily="34" charset="0"/>
                <a:cs typeface="Calibri" panose="020F0502020204030204" pitchFamily="34" charset="0"/>
                <a:hlinkClick r:id="rId2"/>
              </a:rPr>
              <a:t>icons@icons.it</a:t>
            </a:r>
            <a:r>
              <a:rPr lang="en-GB" sz="2800" b="0">
                <a:latin typeface="Calibri" panose="020F0502020204030204" pitchFamily="34" charset="0"/>
                <a:cs typeface="Calibri" panose="020F0502020204030204" pitchFamily="34" charset="0"/>
              </a:rPr>
              <a:t> | </a:t>
            </a:r>
            <a:r>
              <a:rPr lang="en-GB" sz="2800" b="0">
                <a:latin typeface="Calibri" panose="020F0502020204030204" pitchFamily="34" charset="0"/>
                <a:cs typeface="Calibri" panose="020F0502020204030204" pitchFamily="34" charset="0"/>
                <a:hlinkClick r:id="rId3"/>
              </a:rPr>
              <a:t>www.icons.it</a:t>
            </a:r>
            <a:r>
              <a:rPr lang="en-GB" sz="2800" b="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451720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9ADA44A-1635-F685-8CA7-A273A4167DA0}"/>
              </a:ext>
            </a:extLst>
          </p:cNvPr>
          <p:cNvSpPr>
            <a:spLocks noGrp="1"/>
          </p:cNvSpPr>
          <p:nvPr>
            <p:ph type="title"/>
          </p:nvPr>
        </p:nvSpPr>
        <p:spPr>
          <a:xfrm>
            <a:off x="210065" y="303643"/>
            <a:ext cx="5885935" cy="1260000"/>
          </a:xfrm>
        </p:spPr>
        <p:txBody>
          <a:bodyPr>
            <a:normAutofit/>
          </a:bodyPr>
          <a:lstStyle/>
          <a:p>
            <a:r>
              <a:rPr lang="en-GB" sz="2400"/>
              <a:t>A one-stop-shop for </a:t>
            </a:r>
            <a:br>
              <a:rPr lang="en-GB" sz="2400"/>
            </a:br>
            <a:r>
              <a:rPr lang="en-GB" sz="2400"/>
              <a:t>research &amp; innovation projects</a:t>
            </a:r>
          </a:p>
        </p:txBody>
      </p:sp>
      <p:sp>
        <p:nvSpPr>
          <p:cNvPr id="3" name="Segnaposto contenuto 2">
            <a:extLst>
              <a:ext uri="{FF2B5EF4-FFF2-40B4-BE49-F238E27FC236}">
                <a16:creationId xmlns:a16="http://schemas.microsoft.com/office/drawing/2014/main" id="{F3BDC2BA-3DC0-5899-A0B5-06843B546DF7}"/>
              </a:ext>
            </a:extLst>
          </p:cNvPr>
          <p:cNvSpPr>
            <a:spLocks noGrp="1"/>
          </p:cNvSpPr>
          <p:nvPr>
            <p:ph idx="1"/>
          </p:nvPr>
        </p:nvSpPr>
        <p:spPr>
          <a:xfrm>
            <a:off x="210064" y="2493208"/>
            <a:ext cx="5885934" cy="3571235"/>
          </a:xfrm>
        </p:spPr>
        <p:txBody>
          <a:bodyPr>
            <a:normAutofit/>
          </a:bodyPr>
          <a:lstStyle/>
          <a:p>
            <a:r>
              <a:rPr lang="en-GB" sz="1800" noProof="0"/>
              <a:t>from the set-up of its </a:t>
            </a:r>
            <a:r>
              <a:rPr lang="en-GB" sz="1800" noProof="0">
                <a:solidFill>
                  <a:schemeClr val="tx1"/>
                </a:solidFill>
              </a:rPr>
              <a:t>visual identity and communication channels, to the creation and distribution of contents,</a:t>
            </a:r>
            <a:endParaRPr lang="en-GB" sz="1800">
              <a:solidFill>
                <a:schemeClr val="tx1"/>
              </a:solidFill>
            </a:endParaRPr>
          </a:p>
          <a:p>
            <a:r>
              <a:rPr lang="en-GB" sz="1800">
                <a:solidFill>
                  <a:schemeClr val="tx1"/>
                </a:solidFill>
              </a:rPr>
              <a:t>f</a:t>
            </a:r>
            <a:r>
              <a:rPr lang="en-GB" sz="1800" noProof="0">
                <a:solidFill>
                  <a:schemeClr val="tx1"/>
                </a:solidFill>
              </a:rPr>
              <a:t>rom the analysis of user needs and requirements to the involvement of stakeholders in participatory processes,</a:t>
            </a:r>
          </a:p>
          <a:p>
            <a:r>
              <a:rPr lang="en-GB" sz="1800">
                <a:solidFill>
                  <a:schemeClr val="tx1"/>
                </a:solidFill>
              </a:rPr>
              <a:t>from the strategic positioning of research results in the market to the design of tailored exploitation pathways and sustainable business plans</a:t>
            </a:r>
          </a:p>
        </p:txBody>
      </p:sp>
      <p:pic>
        <p:nvPicPr>
          <p:cNvPr id="7" name="Segnaposto contenuto 6" descr="Immagine che contiene vestiti, calzature, terreno, persona&#10;&#10;Il contenuto generato dall'IA potrebbe non essere corretto.">
            <a:extLst>
              <a:ext uri="{FF2B5EF4-FFF2-40B4-BE49-F238E27FC236}">
                <a16:creationId xmlns:a16="http://schemas.microsoft.com/office/drawing/2014/main" id="{E0F4C894-DE46-1C45-2237-44E87F7D632D}"/>
              </a:ext>
            </a:extLst>
          </p:cNvPr>
          <p:cNvPicPr>
            <a:picLocks noGrp="1" noChangeAspect="1"/>
          </p:cNvPicPr>
          <p:nvPr>
            <p:ph idx="10"/>
          </p:nvPr>
        </p:nvPicPr>
        <p:blipFill>
          <a:blip r:embed="rId3"/>
          <a:srcRect l="6349" t="16600" r="6349" b="17261"/>
          <a:stretch/>
        </p:blipFill>
        <p:spPr>
          <a:xfrm>
            <a:off x="6206311" y="1"/>
            <a:ext cx="6035036" cy="6857999"/>
          </a:xfrm>
        </p:spPr>
      </p:pic>
      <p:sp>
        <p:nvSpPr>
          <p:cNvPr id="5" name="Segnaposto contenuto 4">
            <a:extLst>
              <a:ext uri="{FF2B5EF4-FFF2-40B4-BE49-F238E27FC236}">
                <a16:creationId xmlns:a16="http://schemas.microsoft.com/office/drawing/2014/main" id="{5ADBFAAE-9595-6C78-7D76-B0FDB483DBC0}"/>
              </a:ext>
            </a:extLst>
          </p:cNvPr>
          <p:cNvSpPr>
            <a:spLocks noGrp="1"/>
          </p:cNvSpPr>
          <p:nvPr>
            <p:ph idx="11"/>
          </p:nvPr>
        </p:nvSpPr>
        <p:spPr>
          <a:xfrm>
            <a:off x="210064" y="1540575"/>
            <a:ext cx="5885934" cy="1379094"/>
          </a:xfrm>
        </p:spPr>
        <p:txBody>
          <a:bodyPr>
            <a:normAutofit/>
          </a:bodyPr>
          <a:lstStyle/>
          <a:p>
            <a:pPr marL="11113" indent="-11113"/>
            <a:r>
              <a:rPr lang="en-GB" sz="2200" b="1"/>
              <a:t>We provide solutions for the whole lifecycle of a Research &amp; Innovation project</a:t>
            </a:r>
          </a:p>
          <a:p>
            <a:pPr marL="0" indent="0"/>
            <a:endParaRPr lang="en-GB"/>
          </a:p>
        </p:txBody>
      </p:sp>
      <p:sp>
        <p:nvSpPr>
          <p:cNvPr id="10" name="CasellaDiTesto 9">
            <a:extLst>
              <a:ext uri="{FF2B5EF4-FFF2-40B4-BE49-F238E27FC236}">
                <a16:creationId xmlns:a16="http://schemas.microsoft.com/office/drawing/2014/main" id="{9E45A82B-0F27-C5D5-3D28-83F159746DA8}"/>
              </a:ext>
            </a:extLst>
          </p:cNvPr>
          <p:cNvSpPr txBox="1"/>
          <p:nvPr/>
        </p:nvSpPr>
        <p:spPr>
          <a:xfrm>
            <a:off x="210064" y="5401958"/>
            <a:ext cx="5885934" cy="1067343"/>
          </a:xfrm>
          <a:prstGeom prst="rect">
            <a:avLst/>
          </a:prstGeom>
          <a:noFill/>
          <a:ln w="57150">
            <a:noFill/>
          </a:ln>
        </p:spPr>
        <p:txBody>
          <a:bodyPr wrap="square" rtlCol="0">
            <a:spAutoFit/>
          </a:bodyPr>
          <a:lstStyle/>
          <a:p>
            <a:pPr>
              <a:lnSpc>
                <a:spcPct val="120000"/>
              </a:lnSpc>
            </a:pPr>
            <a:r>
              <a:rPr lang="en-GB" b="1"/>
              <a:t>i</a:t>
            </a:r>
            <a:r>
              <a:rPr lang="en-GB" b="1">
                <a:solidFill>
                  <a:schemeClr val="tx1"/>
                </a:solidFill>
              </a:rPr>
              <a:t>ntegrated into a unique approach that seamlessly combines diverse solutions into a streamlined process, ultimately driving meaningful impact and excellence</a:t>
            </a:r>
            <a:endParaRPr lang="en-GB" b="1" noProof="0"/>
          </a:p>
        </p:txBody>
      </p:sp>
    </p:spTree>
    <p:extLst>
      <p:ext uri="{BB962C8B-B14F-4D97-AF65-F5344CB8AC3E}">
        <p14:creationId xmlns:p14="http://schemas.microsoft.com/office/powerpoint/2010/main" val="1294634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49A78C2E-DFB3-7248-AD6B-DA652481D109}"/>
              </a:ext>
            </a:extLst>
          </p:cNvPr>
          <p:cNvPicPr>
            <a:picLocks noChangeAspect="1"/>
          </p:cNvPicPr>
          <p:nvPr/>
        </p:nvPicPr>
        <p:blipFill>
          <a:blip r:embed="rId2">
            <a:alphaModFix amt="50000"/>
          </a:blip>
          <a:stretch>
            <a:fillRect/>
          </a:stretch>
        </p:blipFill>
        <p:spPr>
          <a:xfrm>
            <a:off x="5639" y="-5114"/>
            <a:ext cx="12180722" cy="6858000"/>
          </a:xfrm>
          <a:prstGeom prst="rect">
            <a:avLst/>
          </a:prstGeom>
        </p:spPr>
      </p:pic>
      <p:sp>
        <p:nvSpPr>
          <p:cNvPr id="8" name="Title 9">
            <a:extLst>
              <a:ext uri="{FF2B5EF4-FFF2-40B4-BE49-F238E27FC236}">
                <a16:creationId xmlns:a16="http://schemas.microsoft.com/office/drawing/2014/main" id="{5E1811C7-E7AA-C84D-997D-72EF0E291993}"/>
              </a:ext>
            </a:extLst>
          </p:cNvPr>
          <p:cNvSpPr>
            <a:spLocks noGrp="1"/>
          </p:cNvSpPr>
          <p:nvPr>
            <p:ph type="title"/>
          </p:nvPr>
        </p:nvSpPr>
        <p:spPr>
          <a:xfrm>
            <a:off x="516000" y="4929295"/>
            <a:ext cx="11160000" cy="1260000"/>
          </a:xfrm>
        </p:spPr>
        <p:txBody>
          <a:bodyPr>
            <a:normAutofit/>
          </a:bodyPr>
          <a:lstStyle/>
          <a:p>
            <a:pPr>
              <a:lnSpc>
                <a:spcPct val="120000"/>
              </a:lnSpc>
            </a:pPr>
            <a:r>
              <a:rPr lang="en-GB">
                <a:solidFill>
                  <a:schemeClr val="bg1"/>
                </a:solidFill>
              </a:rPr>
              <a:t>Our solutions</a:t>
            </a:r>
          </a:p>
        </p:txBody>
      </p:sp>
      <p:pic>
        <p:nvPicPr>
          <p:cNvPr id="11" name="Immagine 4">
            <a:extLst>
              <a:ext uri="{FF2B5EF4-FFF2-40B4-BE49-F238E27FC236}">
                <a16:creationId xmlns:a16="http://schemas.microsoft.com/office/drawing/2014/main" id="{F905C691-460F-144E-B0E8-51E287618E95}"/>
              </a:ext>
            </a:extLst>
          </p:cNvPr>
          <p:cNvPicPr>
            <a:picLocks noChangeAspect="1"/>
          </p:cNvPicPr>
          <p:nvPr/>
        </p:nvPicPr>
        <p:blipFill>
          <a:blip r:embed="rId3"/>
          <a:srcRect/>
          <a:stretch/>
        </p:blipFill>
        <p:spPr>
          <a:xfrm>
            <a:off x="462114" y="257506"/>
            <a:ext cx="1343024" cy="503338"/>
          </a:xfrm>
          <a:prstGeom prst="rect">
            <a:avLst/>
          </a:prstGeom>
        </p:spPr>
      </p:pic>
    </p:spTree>
    <p:extLst>
      <p:ext uri="{BB962C8B-B14F-4D97-AF65-F5344CB8AC3E}">
        <p14:creationId xmlns:p14="http://schemas.microsoft.com/office/powerpoint/2010/main" val="40887333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2F4A2ED-D4CD-8642-89E1-9C9004F067D7}"/>
              </a:ext>
            </a:extLst>
          </p:cNvPr>
          <p:cNvSpPr>
            <a:spLocks noGrp="1"/>
          </p:cNvSpPr>
          <p:nvPr>
            <p:ph type="title"/>
          </p:nvPr>
        </p:nvSpPr>
        <p:spPr>
          <a:xfrm>
            <a:off x="300038" y="313253"/>
            <a:ext cx="6329362" cy="1260000"/>
          </a:xfrm>
        </p:spPr>
        <p:txBody>
          <a:bodyPr/>
          <a:lstStyle/>
          <a:p>
            <a:r>
              <a:rPr lang="en-GB"/>
              <a:t>Science Communication</a:t>
            </a:r>
          </a:p>
        </p:txBody>
      </p:sp>
      <p:sp>
        <p:nvSpPr>
          <p:cNvPr id="3" name="Segnaposto contenuto 2">
            <a:extLst>
              <a:ext uri="{FF2B5EF4-FFF2-40B4-BE49-F238E27FC236}">
                <a16:creationId xmlns:a16="http://schemas.microsoft.com/office/drawing/2014/main" id="{365461E0-3ED8-4B40-B008-E072AA09CF02}"/>
              </a:ext>
            </a:extLst>
          </p:cNvPr>
          <p:cNvSpPr>
            <a:spLocks noGrp="1"/>
          </p:cNvSpPr>
          <p:nvPr>
            <p:ph idx="1"/>
          </p:nvPr>
        </p:nvSpPr>
        <p:spPr>
          <a:xfrm>
            <a:off x="328614" y="3017369"/>
            <a:ext cx="6329362" cy="3515797"/>
          </a:xfrm>
        </p:spPr>
        <p:txBody>
          <a:bodyPr>
            <a:normAutofit/>
          </a:bodyPr>
          <a:lstStyle/>
          <a:p>
            <a:pPr marL="0" indent="0">
              <a:buNone/>
            </a:pPr>
            <a:r>
              <a:rPr lang="en-GB" sz="1900" noProof="0">
                <a:latin typeface="Calibri"/>
                <a:ea typeface="Calibri"/>
                <a:cs typeface="Calibri"/>
              </a:rPr>
              <a:t>With decades of experience in </a:t>
            </a:r>
            <a:r>
              <a:rPr lang="en-GB" sz="1900" b="1" noProof="0">
                <a:latin typeface="Calibri"/>
                <a:ea typeface="Calibri"/>
                <a:cs typeface="Calibri"/>
              </a:rPr>
              <a:t>communication for research and society</a:t>
            </a:r>
            <a:r>
              <a:rPr lang="en-GB" sz="1900" noProof="0">
                <a:latin typeface="Calibri"/>
                <a:ea typeface="Calibri"/>
                <a:cs typeface="Calibri"/>
              </a:rPr>
              <a:t>, we have developed a comprehensive range of cutting-edge products, processes, and methodologies that are now being implemented in numerous European research projects</a:t>
            </a:r>
            <a:r>
              <a:rPr lang="en-GB" sz="1900">
                <a:latin typeface="Calibri"/>
                <a:ea typeface="Calibri"/>
                <a:cs typeface="Calibri"/>
              </a:rPr>
              <a:t>.</a:t>
            </a:r>
            <a:endParaRPr lang="en-GB" sz="1900" noProof="0"/>
          </a:p>
          <a:p>
            <a:pPr marL="0" indent="0">
              <a:buNone/>
            </a:pPr>
            <a:r>
              <a:rPr lang="en-GB" sz="1900" noProof="0">
                <a:latin typeface="Calibri"/>
                <a:ea typeface="Calibri"/>
                <a:cs typeface="Calibri"/>
              </a:rPr>
              <a:t>Our solutions bridge the gap between science and society by raising awareness, strengthening stakeholder relations, and building consensus – all with the goal of fostering innovation.</a:t>
            </a:r>
          </a:p>
        </p:txBody>
      </p:sp>
      <p:sp>
        <p:nvSpPr>
          <p:cNvPr id="4" name="Segnaposto contenuto 3">
            <a:extLst>
              <a:ext uri="{FF2B5EF4-FFF2-40B4-BE49-F238E27FC236}">
                <a16:creationId xmlns:a16="http://schemas.microsoft.com/office/drawing/2014/main" id="{EB351D58-4637-C348-B0E7-0ECE92692DF7}"/>
              </a:ext>
            </a:extLst>
          </p:cNvPr>
          <p:cNvSpPr>
            <a:spLocks noGrp="1"/>
          </p:cNvSpPr>
          <p:nvPr>
            <p:ph idx="10"/>
          </p:nvPr>
        </p:nvSpPr>
        <p:spPr>
          <a:xfrm>
            <a:off x="7358063" y="0"/>
            <a:ext cx="4833937" cy="6858000"/>
          </a:xfrm>
          <a:solidFill>
            <a:schemeClr val="tx2"/>
          </a:solidFill>
        </p:spPr>
        <p:txBody>
          <a:bodyPr/>
          <a:lstStyle/>
          <a:p>
            <a:br>
              <a:rPr lang="en-GB" sz="800" b="1">
                <a:solidFill>
                  <a:schemeClr val="tx2">
                    <a:lumMod val="60000"/>
                    <a:lumOff val="40000"/>
                  </a:schemeClr>
                </a:solidFill>
                <a:latin typeface="Lucida Console" panose="020B0609040504020204" pitchFamily="49" charset="0"/>
                <a:ea typeface="+mj-ea"/>
                <a:cs typeface="Consolas" panose="020B0609020204030204" pitchFamily="49" charset="0"/>
              </a:rPr>
            </a:br>
            <a:endParaRPr lang="en-GB" sz="800" b="1">
              <a:solidFill>
                <a:schemeClr val="tx2">
                  <a:lumMod val="60000"/>
                  <a:lumOff val="40000"/>
                </a:schemeClr>
              </a:solidFill>
              <a:latin typeface="Lucida Console" panose="020B0609040504020204" pitchFamily="49" charset="0"/>
              <a:ea typeface="+mj-ea"/>
              <a:cs typeface="Consolas" panose="020B0609020204030204" pitchFamily="49" charset="0"/>
            </a:endParaRPr>
          </a:p>
          <a:p>
            <a:endParaRPr lang="en-GB" sz="800" b="1">
              <a:solidFill>
                <a:schemeClr val="tx2">
                  <a:lumMod val="60000"/>
                  <a:lumOff val="40000"/>
                </a:schemeClr>
              </a:solidFill>
              <a:latin typeface="Lucida Console" panose="020B0609040504020204" pitchFamily="49" charset="0"/>
              <a:ea typeface="+mj-ea"/>
              <a:cs typeface="Consolas" panose="020B0609020204030204" pitchFamily="49" charset="0"/>
            </a:endParaRPr>
          </a:p>
          <a:p>
            <a:endParaRPr lang="en-GB" sz="3600" b="1">
              <a:solidFill>
                <a:schemeClr val="tx2">
                  <a:lumMod val="40000"/>
                  <a:lumOff val="60000"/>
                </a:schemeClr>
              </a:solidFill>
              <a:latin typeface="Lucida Console" panose="020B0609040504020204" pitchFamily="49" charset="0"/>
              <a:ea typeface="+mj-ea"/>
              <a:cs typeface="Consolas" panose="020B0609020204030204" pitchFamily="49" charset="0"/>
            </a:endParaRPr>
          </a:p>
          <a:p>
            <a:pPr marL="139700" indent="0"/>
            <a:endParaRPr lang="en-GB" sz="1800">
              <a:solidFill>
                <a:schemeClr val="bg1"/>
              </a:solidFill>
            </a:endParaRPr>
          </a:p>
          <a:p>
            <a:pPr marL="393700" indent="-254000">
              <a:buFont typeface="Arial" panose="020B0604020202020204" pitchFamily="34" charset="0"/>
              <a:buChar char="•"/>
            </a:pPr>
            <a:r>
              <a:rPr lang="en-GB" sz="1800">
                <a:solidFill>
                  <a:schemeClr val="bg1"/>
                </a:solidFill>
              </a:rPr>
              <a:t>Maximize the outreach through accessible and inclusive communication</a:t>
            </a:r>
          </a:p>
          <a:p>
            <a:pPr marL="393700" indent="-254000">
              <a:buFont typeface="Arial" panose="020B0604020202020204" pitchFamily="34" charset="0"/>
              <a:buChar char="•"/>
            </a:pPr>
            <a:r>
              <a:rPr lang="en-GB" sz="1800">
                <a:solidFill>
                  <a:schemeClr val="bg1"/>
                </a:solidFill>
              </a:rPr>
              <a:t>Enhance your project visibility </a:t>
            </a:r>
          </a:p>
          <a:p>
            <a:pPr marL="393700" indent="-254000">
              <a:buFont typeface="Arial" panose="020B0604020202020204" pitchFamily="34" charset="0"/>
              <a:buChar char="•"/>
            </a:pPr>
            <a:r>
              <a:rPr lang="en-GB" sz="1800">
                <a:solidFill>
                  <a:schemeClr val="bg1"/>
                </a:solidFill>
              </a:rPr>
              <a:t>Raise awareness</a:t>
            </a:r>
          </a:p>
          <a:p>
            <a:pPr marL="393700" indent="-254000">
              <a:buFont typeface="Arial" panose="020B0604020202020204" pitchFamily="34" charset="0"/>
              <a:buChar char="•"/>
              <a:tabLst>
                <a:tab pos="4486275" algn="l"/>
              </a:tabLst>
            </a:pPr>
            <a:r>
              <a:rPr lang="en-GB" sz="1800">
                <a:solidFill>
                  <a:schemeClr val="bg1"/>
                </a:solidFill>
              </a:rPr>
              <a:t>Increase know-how and understanding </a:t>
            </a:r>
            <a:br>
              <a:rPr lang="en-GB" sz="1800">
                <a:solidFill>
                  <a:schemeClr val="bg1"/>
                </a:solidFill>
              </a:rPr>
            </a:br>
            <a:r>
              <a:rPr lang="en-GB" sz="1800">
                <a:solidFill>
                  <a:schemeClr val="bg1"/>
                </a:solidFill>
              </a:rPr>
              <a:t>of your project results</a:t>
            </a:r>
          </a:p>
          <a:p>
            <a:pPr marL="393700" indent="-254000">
              <a:buFont typeface="Arial" panose="020B0604020202020204" pitchFamily="34" charset="0"/>
              <a:buChar char="•"/>
            </a:pPr>
            <a:r>
              <a:rPr lang="en-GB" sz="1800">
                <a:solidFill>
                  <a:schemeClr val="bg1"/>
                </a:solidFill>
              </a:rPr>
              <a:t>Develop contents tailored to your targets </a:t>
            </a:r>
          </a:p>
          <a:p>
            <a:pPr marL="393700" indent="-254000">
              <a:buFont typeface="Arial" panose="020B0604020202020204" pitchFamily="34" charset="0"/>
              <a:buChar char="•"/>
            </a:pPr>
            <a:r>
              <a:rPr lang="en-GB" sz="1800">
                <a:solidFill>
                  <a:schemeClr val="bg1"/>
                </a:solidFill>
              </a:rPr>
              <a:t>Build up communities of interest and long-lasting relations with enablers and users</a:t>
            </a:r>
          </a:p>
          <a:p>
            <a:endParaRPr lang="en-GB"/>
          </a:p>
        </p:txBody>
      </p:sp>
      <p:sp>
        <p:nvSpPr>
          <p:cNvPr id="5" name="Segnaposto contenuto 4">
            <a:extLst>
              <a:ext uri="{FF2B5EF4-FFF2-40B4-BE49-F238E27FC236}">
                <a16:creationId xmlns:a16="http://schemas.microsoft.com/office/drawing/2014/main" id="{781019EB-3261-434C-9955-9F829F147757}"/>
              </a:ext>
            </a:extLst>
          </p:cNvPr>
          <p:cNvSpPr>
            <a:spLocks noGrp="1"/>
          </p:cNvSpPr>
          <p:nvPr>
            <p:ph idx="11"/>
          </p:nvPr>
        </p:nvSpPr>
        <p:spPr>
          <a:xfrm>
            <a:off x="328613" y="1881850"/>
            <a:ext cx="5895975" cy="1379094"/>
          </a:xfrm>
        </p:spPr>
        <p:txBody>
          <a:bodyPr>
            <a:normAutofit/>
          </a:bodyPr>
          <a:lstStyle/>
          <a:p>
            <a:pPr marL="12700" indent="-12700"/>
            <a:r>
              <a:rPr lang="en-GB" sz="2000"/>
              <a:t>We design and develop innovative solutions to communicate the results of research projects</a:t>
            </a:r>
          </a:p>
        </p:txBody>
      </p:sp>
      <p:sp>
        <p:nvSpPr>
          <p:cNvPr id="6" name="Title 9">
            <a:extLst>
              <a:ext uri="{FF2B5EF4-FFF2-40B4-BE49-F238E27FC236}">
                <a16:creationId xmlns:a16="http://schemas.microsoft.com/office/drawing/2014/main" id="{90D91586-7A46-0649-807E-61C30488763A}"/>
              </a:ext>
            </a:extLst>
          </p:cNvPr>
          <p:cNvSpPr txBox="1">
            <a:spLocks/>
          </p:cNvSpPr>
          <p:nvPr/>
        </p:nvSpPr>
        <p:spPr>
          <a:xfrm>
            <a:off x="7519986" y="313253"/>
            <a:ext cx="3798825" cy="1260000"/>
          </a:xfrm>
          <a:prstGeom prst="rect">
            <a:avLst/>
          </a:prstGeom>
        </p:spPr>
        <p:txBody>
          <a:bodyPr vert="horz" lIns="72000" tIns="36000" rIns="72000" bIns="36000" rtlCol="0" anchor="b">
            <a:normAutofit/>
          </a:bodyPr>
          <a:lstStyle>
            <a:lvl1pPr algn="l" defTabSz="914400" rtl="0" eaLnBrk="1" latinLnBrk="0" hangingPunct="1">
              <a:lnSpc>
                <a:spcPct val="90000"/>
              </a:lnSpc>
              <a:spcBef>
                <a:spcPct val="0"/>
              </a:spcBef>
              <a:buNone/>
              <a:defRPr sz="3600" b="1" i="0" kern="1200">
                <a:solidFill>
                  <a:schemeClr val="tx2"/>
                </a:solidFill>
                <a:latin typeface="Lucida Console" panose="020B0609040504020204" pitchFamily="49" charset="0"/>
                <a:ea typeface="+mj-ea"/>
                <a:cs typeface="Consolas" panose="020B0609020204030204" pitchFamily="49"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20000"/>
              </a:lnSpc>
            </a:pPr>
            <a:r>
              <a:rPr lang="en-GB" sz="3200">
                <a:solidFill>
                  <a:schemeClr val="tx2">
                    <a:lumMod val="40000"/>
                    <a:lumOff val="60000"/>
                  </a:schemeClr>
                </a:solidFill>
              </a:rPr>
              <a:t>Objectives</a:t>
            </a:r>
          </a:p>
        </p:txBody>
      </p:sp>
      <p:sp>
        <p:nvSpPr>
          <p:cNvPr id="7" name="TextBox 8">
            <a:extLst>
              <a:ext uri="{FF2B5EF4-FFF2-40B4-BE49-F238E27FC236}">
                <a16:creationId xmlns:a16="http://schemas.microsoft.com/office/drawing/2014/main" id="{06DD5748-9445-F04D-A064-02F259C00CA8}"/>
              </a:ext>
            </a:extLst>
          </p:cNvPr>
          <p:cNvSpPr txBox="1"/>
          <p:nvPr/>
        </p:nvSpPr>
        <p:spPr>
          <a:xfrm>
            <a:off x="1778180" y="369333"/>
            <a:ext cx="4629665" cy="276999"/>
          </a:xfrm>
          <a:prstGeom prst="rect">
            <a:avLst/>
          </a:prstGeom>
          <a:noFill/>
        </p:spPr>
        <p:txBody>
          <a:bodyPr wrap="square" rtlCol="0">
            <a:spAutoFit/>
          </a:bodyPr>
          <a:lstStyle/>
          <a:p>
            <a:r>
              <a:rPr lang="en-GB" sz="1200">
                <a:latin typeface="Lucida Console" panose="020B0609040504020204" pitchFamily="49" charset="0"/>
              </a:rPr>
              <a:t>&gt;   OUR EXPERTISE   &gt;   SCIENCE COMMUNICATION</a:t>
            </a:r>
          </a:p>
        </p:txBody>
      </p:sp>
    </p:spTree>
    <p:extLst>
      <p:ext uri="{BB962C8B-B14F-4D97-AF65-F5344CB8AC3E}">
        <p14:creationId xmlns:p14="http://schemas.microsoft.com/office/powerpoint/2010/main" val="15759844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descr="Shape, circle&#10;&#10;Description automatically generated">
            <a:extLst>
              <a:ext uri="{FF2B5EF4-FFF2-40B4-BE49-F238E27FC236}">
                <a16:creationId xmlns:a16="http://schemas.microsoft.com/office/drawing/2014/main" id="{EBEE48E6-BF7C-9D47-90E1-FF131BB1454B}"/>
              </a:ext>
            </a:extLst>
          </p:cNvPr>
          <p:cNvPicPr>
            <a:picLocks noChangeAspect="1"/>
          </p:cNvPicPr>
          <p:nvPr/>
        </p:nvPicPr>
        <p:blipFill rotWithShape="1">
          <a:blip r:embed="rId3">
            <a:alphaModFix/>
          </a:blip>
          <a:srcRect t="33203" r="34163"/>
          <a:stretch/>
        </p:blipFill>
        <p:spPr>
          <a:xfrm>
            <a:off x="8639282" y="0"/>
            <a:ext cx="3552718" cy="3600000"/>
          </a:xfrm>
          <a:prstGeom prst="rect">
            <a:avLst/>
          </a:prstGeom>
        </p:spPr>
      </p:pic>
      <p:sp>
        <p:nvSpPr>
          <p:cNvPr id="27" name="Oval 26">
            <a:extLst>
              <a:ext uri="{FF2B5EF4-FFF2-40B4-BE49-F238E27FC236}">
                <a16:creationId xmlns:a16="http://schemas.microsoft.com/office/drawing/2014/main" id="{225D6D56-51D3-E24B-8A58-B0C3851181A3}"/>
              </a:ext>
            </a:extLst>
          </p:cNvPr>
          <p:cNvSpPr/>
          <p:nvPr/>
        </p:nvSpPr>
        <p:spPr>
          <a:xfrm>
            <a:off x="7445539" y="569978"/>
            <a:ext cx="2093833" cy="2132065"/>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itle 9">
            <a:extLst>
              <a:ext uri="{FF2B5EF4-FFF2-40B4-BE49-F238E27FC236}">
                <a16:creationId xmlns:a16="http://schemas.microsoft.com/office/drawing/2014/main" id="{5E1811C7-E7AA-C84D-997D-72EF0E291993}"/>
              </a:ext>
            </a:extLst>
          </p:cNvPr>
          <p:cNvSpPr>
            <a:spLocks noGrp="1"/>
          </p:cNvSpPr>
          <p:nvPr>
            <p:ph type="title"/>
          </p:nvPr>
        </p:nvSpPr>
        <p:spPr>
          <a:xfrm>
            <a:off x="414361" y="911602"/>
            <a:ext cx="6467896" cy="953657"/>
          </a:xfrm>
        </p:spPr>
        <p:txBody>
          <a:bodyPr>
            <a:normAutofit/>
          </a:bodyPr>
          <a:lstStyle/>
          <a:p>
            <a:pPr>
              <a:lnSpc>
                <a:spcPct val="120000"/>
              </a:lnSpc>
            </a:pPr>
            <a:r>
              <a:rPr lang="en-GB"/>
              <a:t>What we do</a:t>
            </a:r>
          </a:p>
        </p:txBody>
      </p:sp>
      <p:sp>
        <p:nvSpPr>
          <p:cNvPr id="9" name="TextBox 8">
            <a:extLst>
              <a:ext uri="{FF2B5EF4-FFF2-40B4-BE49-F238E27FC236}">
                <a16:creationId xmlns:a16="http://schemas.microsoft.com/office/drawing/2014/main" id="{8B97AF90-0A2A-F14E-AE04-8BA9064538AC}"/>
              </a:ext>
            </a:extLst>
          </p:cNvPr>
          <p:cNvSpPr txBox="1"/>
          <p:nvPr/>
        </p:nvSpPr>
        <p:spPr>
          <a:xfrm>
            <a:off x="1906766" y="361278"/>
            <a:ext cx="4629665" cy="276999"/>
          </a:xfrm>
          <a:prstGeom prst="rect">
            <a:avLst/>
          </a:prstGeom>
          <a:noFill/>
        </p:spPr>
        <p:txBody>
          <a:bodyPr wrap="square" rtlCol="0">
            <a:spAutoFit/>
          </a:bodyPr>
          <a:lstStyle/>
          <a:p>
            <a:r>
              <a:rPr lang="en-GB" sz="1200">
                <a:latin typeface="Lucida Console" panose="020B0609040504020204" pitchFamily="49" charset="0"/>
              </a:rPr>
              <a:t>&gt;   OUR EXPERTISE   &gt;   SCIENCE COMMUNICATION</a:t>
            </a:r>
          </a:p>
        </p:txBody>
      </p:sp>
      <p:sp>
        <p:nvSpPr>
          <p:cNvPr id="10" name="Content Placeholder 10">
            <a:extLst>
              <a:ext uri="{FF2B5EF4-FFF2-40B4-BE49-F238E27FC236}">
                <a16:creationId xmlns:a16="http://schemas.microsoft.com/office/drawing/2014/main" id="{CB9D3287-5F21-CF4F-95CC-AF5776E105C2}"/>
              </a:ext>
            </a:extLst>
          </p:cNvPr>
          <p:cNvSpPr>
            <a:spLocks noGrp="1"/>
          </p:cNvSpPr>
          <p:nvPr>
            <p:ph idx="1"/>
          </p:nvPr>
        </p:nvSpPr>
        <p:spPr>
          <a:xfrm>
            <a:off x="414361" y="2138584"/>
            <a:ext cx="3689622" cy="4605116"/>
          </a:xfrm>
        </p:spPr>
        <p:txBody>
          <a:bodyPr>
            <a:normAutofit/>
          </a:bodyPr>
          <a:lstStyle/>
          <a:p>
            <a:pPr marL="0" indent="0">
              <a:buNone/>
            </a:pPr>
            <a:r>
              <a:rPr lang="en-GB" b="1">
                <a:solidFill>
                  <a:schemeClr val="tx2"/>
                </a:solidFill>
              </a:rPr>
              <a:t>Public Communication</a:t>
            </a:r>
          </a:p>
          <a:p>
            <a:pPr marL="0" indent="0">
              <a:buNone/>
            </a:pPr>
            <a:r>
              <a:rPr lang="en-GB" sz="1700" b="1"/>
              <a:t>We raise visibility on research results</a:t>
            </a:r>
          </a:p>
          <a:p>
            <a:r>
              <a:rPr lang="en-GB" sz="1700"/>
              <a:t>Visual and content identity</a:t>
            </a:r>
          </a:p>
          <a:p>
            <a:r>
              <a:rPr lang="en-GB" sz="1700"/>
              <a:t>Communication materials</a:t>
            </a:r>
          </a:p>
          <a:p>
            <a:r>
              <a:rPr lang="en-GB" sz="1700"/>
              <a:t>Web design</a:t>
            </a:r>
          </a:p>
          <a:p>
            <a:r>
              <a:rPr lang="en-GB" sz="1700"/>
              <a:t>Social media management and ADV</a:t>
            </a:r>
          </a:p>
          <a:p>
            <a:r>
              <a:rPr lang="en-GB" sz="1700"/>
              <a:t>Journalism</a:t>
            </a:r>
          </a:p>
          <a:p>
            <a:r>
              <a:rPr lang="en-GB" sz="1700"/>
              <a:t>Multimedia storytelling</a:t>
            </a:r>
          </a:p>
          <a:p>
            <a:r>
              <a:rPr lang="en-GB" sz="1700"/>
              <a:t>Video production, podcasts</a:t>
            </a:r>
          </a:p>
          <a:p>
            <a:r>
              <a:rPr lang="en-GB" sz="1700"/>
              <a:t>Media distribution</a:t>
            </a:r>
          </a:p>
        </p:txBody>
      </p:sp>
      <p:sp>
        <p:nvSpPr>
          <p:cNvPr id="11" name="Content Placeholder 10">
            <a:extLst>
              <a:ext uri="{FF2B5EF4-FFF2-40B4-BE49-F238E27FC236}">
                <a16:creationId xmlns:a16="http://schemas.microsoft.com/office/drawing/2014/main" id="{7F15EB80-07F5-6347-B527-260DB0F4DD73}"/>
              </a:ext>
            </a:extLst>
          </p:cNvPr>
          <p:cNvSpPr txBox="1">
            <a:spLocks/>
          </p:cNvSpPr>
          <p:nvPr/>
        </p:nvSpPr>
        <p:spPr>
          <a:xfrm>
            <a:off x="4103983" y="2872409"/>
            <a:ext cx="3926830" cy="3985591"/>
          </a:xfrm>
          <a:prstGeom prst="rect">
            <a:avLst/>
          </a:prstGeom>
        </p:spPr>
        <p:txBody>
          <a:bodyPr vert="horz" lIns="72000" tIns="36000" rIns="72000" bIns="36000" rtlCol="0" anchor="t">
            <a:normAutofit lnSpcReduction="10000"/>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accent4">
                    <a:lumMod val="10000"/>
                  </a:schemeClr>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accent4">
                    <a:lumMod val="10000"/>
                  </a:schemeClr>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accent4">
                    <a:lumMod val="10000"/>
                  </a:schemeClr>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20000"/>
              </a:lnSpc>
              <a:spcBef>
                <a:spcPts val="500"/>
              </a:spcBef>
              <a:buFont typeface="Arial" panose="020B0604020202020204" pitchFamily="34" charset="0"/>
              <a:buChar char="•"/>
              <a:defRPr sz="2000" kern="1200">
                <a:solidFill>
                  <a:schemeClr val="accent4">
                    <a:lumMod val="10000"/>
                  </a:schemeClr>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20000"/>
              </a:lnSpc>
              <a:spcBef>
                <a:spcPts val="500"/>
              </a:spcBef>
              <a:buFont typeface="Arial" panose="020B0604020202020204" pitchFamily="34" charset="0"/>
              <a:buChar char="•"/>
              <a:defRPr sz="2000" kern="1200">
                <a:solidFill>
                  <a:schemeClr val="accent4">
                    <a:lumMod val="10000"/>
                  </a:schemeClr>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a:solidFill>
                  <a:schemeClr val="tx2"/>
                </a:solidFill>
              </a:rPr>
              <a:t>Dissemination &amp; Engagement</a:t>
            </a:r>
          </a:p>
          <a:p>
            <a:pPr marL="0" indent="0">
              <a:buNone/>
            </a:pPr>
            <a:r>
              <a:rPr lang="en-GB" sz="1700" b="1"/>
              <a:t>We design and execute customized knowledge transfer strategies</a:t>
            </a:r>
            <a:endParaRPr lang="en-GB" sz="1900"/>
          </a:p>
          <a:p>
            <a:r>
              <a:rPr lang="en-GB" sz="1700"/>
              <a:t>Stakeholder identification</a:t>
            </a:r>
          </a:p>
          <a:p>
            <a:r>
              <a:rPr lang="en-GB" sz="1700"/>
              <a:t>Targeted content creation</a:t>
            </a:r>
          </a:p>
          <a:p>
            <a:r>
              <a:rPr lang="en-GB" sz="1700"/>
              <a:t>Actionable knowledge tools: technical briefs, results-packs, policy briefs, handbooks, info-graphics </a:t>
            </a:r>
          </a:p>
          <a:p>
            <a:r>
              <a:rPr lang="en-GB" sz="1700"/>
              <a:t>Networking with stakeholders</a:t>
            </a:r>
          </a:p>
          <a:p>
            <a:r>
              <a:rPr lang="en-GB" sz="1700"/>
              <a:t>Events, capacity building, workshops</a:t>
            </a:r>
          </a:p>
          <a:p>
            <a:endParaRPr lang="en-GB" sz="1600"/>
          </a:p>
        </p:txBody>
      </p:sp>
      <p:sp>
        <p:nvSpPr>
          <p:cNvPr id="12" name="Content Placeholder 10">
            <a:extLst>
              <a:ext uri="{FF2B5EF4-FFF2-40B4-BE49-F238E27FC236}">
                <a16:creationId xmlns:a16="http://schemas.microsoft.com/office/drawing/2014/main" id="{8A48215B-BB3E-F744-B352-0BACC9E6631B}"/>
              </a:ext>
            </a:extLst>
          </p:cNvPr>
          <p:cNvSpPr txBox="1">
            <a:spLocks/>
          </p:cNvSpPr>
          <p:nvPr/>
        </p:nvSpPr>
        <p:spPr>
          <a:xfrm>
            <a:off x="8362240" y="3800032"/>
            <a:ext cx="3600000" cy="3030022"/>
          </a:xfrm>
          <a:prstGeom prst="rect">
            <a:avLst/>
          </a:prstGeom>
        </p:spPr>
        <p:txBody>
          <a:bodyPr vert="horz" lIns="72000" tIns="36000" rIns="72000" bIns="36000" rtlCol="0" anchor="t">
            <a:normAutofit/>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accent4">
                    <a:lumMod val="10000"/>
                  </a:schemeClr>
                </a:solidFill>
                <a:latin typeface="Calibri" panose="020F0502020204030204" pitchFamily="34" charset="0"/>
                <a:ea typeface="+mn-ea"/>
                <a:cs typeface="Calibri" panose="020F0502020204030204" pitchFamily="34" charset="0"/>
              </a:defRPr>
            </a:lvl1pPr>
            <a:lvl2pPr marL="685800" indent="-228600" algn="l" defTabSz="914400" rtl="0" eaLnBrk="1" latinLnBrk="0" hangingPunct="1">
              <a:lnSpc>
                <a:spcPct val="120000"/>
              </a:lnSpc>
              <a:spcBef>
                <a:spcPts val="500"/>
              </a:spcBef>
              <a:buFont typeface="Arial" panose="020B0604020202020204" pitchFamily="34" charset="0"/>
              <a:buChar char="•"/>
              <a:defRPr sz="2000" kern="1200">
                <a:solidFill>
                  <a:schemeClr val="accent4">
                    <a:lumMod val="10000"/>
                  </a:schemeClr>
                </a:solidFill>
                <a:latin typeface="Calibri" panose="020F0502020204030204" pitchFamily="34" charset="0"/>
                <a:ea typeface="+mn-ea"/>
                <a:cs typeface="Calibri" panose="020F0502020204030204" pitchFamily="34" charset="0"/>
              </a:defRPr>
            </a:lvl2pPr>
            <a:lvl3pPr marL="1143000" indent="-228600" algn="l" defTabSz="914400" rtl="0" eaLnBrk="1" latinLnBrk="0" hangingPunct="1">
              <a:lnSpc>
                <a:spcPct val="120000"/>
              </a:lnSpc>
              <a:spcBef>
                <a:spcPts val="500"/>
              </a:spcBef>
              <a:buFont typeface="Arial" panose="020B0604020202020204" pitchFamily="34" charset="0"/>
              <a:buChar char="•"/>
              <a:defRPr sz="2000" kern="1200">
                <a:solidFill>
                  <a:schemeClr val="accent4">
                    <a:lumMod val="10000"/>
                  </a:schemeClr>
                </a:solidFill>
                <a:latin typeface="Calibri" panose="020F0502020204030204" pitchFamily="34" charset="0"/>
                <a:ea typeface="+mn-ea"/>
                <a:cs typeface="Calibri" panose="020F0502020204030204" pitchFamily="34" charset="0"/>
              </a:defRPr>
            </a:lvl3pPr>
            <a:lvl4pPr marL="1600200" indent="-228600" algn="l" defTabSz="914400" rtl="0" eaLnBrk="1" latinLnBrk="0" hangingPunct="1">
              <a:lnSpc>
                <a:spcPct val="120000"/>
              </a:lnSpc>
              <a:spcBef>
                <a:spcPts val="500"/>
              </a:spcBef>
              <a:buFont typeface="Arial" panose="020B0604020202020204" pitchFamily="34" charset="0"/>
              <a:buChar char="•"/>
              <a:defRPr sz="2000" kern="1200">
                <a:solidFill>
                  <a:schemeClr val="accent4">
                    <a:lumMod val="10000"/>
                  </a:schemeClr>
                </a:solidFill>
                <a:latin typeface="Calibri" panose="020F0502020204030204" pitchFamily="34" charset="0"/>
                <a:ea typeface="+mn-ea"/>
                <a:cs typeface="Calibri" panose="020F0502020204030204" pitchFamily="34" charset="0"/>
              </a:defRPr>
            </a:lvl4pPr>
            <a:lvl5pPr marL="2057400" indent="-228600" algn="l" defTabSz="914400" rtl="0" eaLnBrk="1" latinLnBrk="0" hangingPunct="1">
              <a:lnSpc>
                <a:spcPct val="120000"/>
              </a:lnSpc>
              <a:spcBef>
                <a:spcPts val="500"/>
              </a:spcBef>
              <a:buFont typeface="Arial" panose="020B0604020202020204" pitchFamily="34" charset="0"/>
              <a:buChar char="•"/>
              <a:defRPr sz="2000" kern="1200">
                <a:solidFill>
                  <a:schemeClr val="accent4">
                    <a:lumMod val="10000"/>
                  </a:schemeClr>
                </a:solidFill>
                <a:latin typeface="Calibri" panose="020F0502020204030204" pitchFamily="34" charset="0"/>
                <a:ea typeface="+mn-ea"/>
                <a:cs typeface="Calibri" panose="020F050202020403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b="1" dirty="0">
                <a:solidFill>
                  <a:schemeClr val="tx2"/>
                </a:solidFill>
                <a:latin typeface="Calibri"/>
                <a:ea typeface="Calibri"/>
                <a:cs typeface="Calibri"/>
              </a:rPr>
              <a:t>Impact Assessment</a:t>
            </a:r>
          </a:p>
          <a:p>
            <a:pPr marL="0" indent="0">
              <a:buNone/>
            </a:pPr>
            <a:r>
              <a:rPr lang="en-GB" sz="1700" b="1" dirty="0">
                <a:latin typeface="Calibri"/>
                <a:ea typeface="Calibri"/>
                <a:cs typeface="Calibri"/>
              </a:rPr>
              <a:t>We measure outreach and engagement impacts</a:t>
            </a:r>
          </a:p>
          <a:p>
            <a:r>
              <a:rPr lang="en-GB" sz="1600" dirty="0">
                <a:latin typeface="Calibri"/>
                <a:ea typeface="Calibri"/>
                <a:cs typeface="Calibri"/>
              </a:rPr>
              <a:t>Measurement and optimization of science communication impacts on society through CEI (Community Engagement Index)</a:t>
            </a:r>
            <a:endParaRPr lang="en-GB" sz="1600">
              <a:ea typeface="Calibri"/>
            </a:endParaRPr>
          </a:p>
          <a:p>
            <a:r>
              <a:rPr lang="en-GB" sz="1600" dirty="0">
                <a:latin typeface="Calibri"/>
                <a:ea typeface="Calibri"/>
                <a:cs typeface="Calibri"/>
              </a:rPr>
              <a:t>Stakeholders’ perception</a:t>
            </a:r>
            <a:endParaRPr lang="en-GB" dirty="0"/>
          </a:p>
        </p:txBody>
      </p:sp>
    </p:spTree>
    <p:extLst>
      <p:ext uri="{BB962C8B-B14F-4D97-AF65-F5344CB8AC3E}">
        <p14:creationId xmlns:p14="http://schemas.microsoft.com/office/powerpoint/2010/main" val="1544420059"/>
      </p:ext>
    </p:extLst>
  </p:cSld>
  <p:clrMapOvr>
    <a:masterClrMapping/>
  </p:clrMapOvr>
</p:sld>
</file>

<file path=ppt/theme/theme1.xml><?xml version="1.0" encoding="utf-8"?>
<a:theme xmlns:a="http://schemas.openxmlformats.org/drawingml/2006/main" name="ICONS">
  <a:themeElements>
    <a:clrScheme name="ICONS">
      <a:dk1>
        <a:srgbClr val="000000"/>
      </a:dk1>
      <a:lt1>
        <a:srgbClr val="FFFFFF"/>
      </a:lt1>
      <a:dk2>
        <a:srgbClr val="0033CC"/>
      </a:dk2>
      <a:lt2>
        <a:srgbClr val="F8F8F8"/>
      </a:lt2>
      <a:accent1>
        <a:srgbClr val="00006F"/>
      </a:accent1>
      <a:accent2>
        <a:srgbClr val="00209A"/>
      </a:accent2>
      <a:accent3>
        <a:srgbClr val="0046CC"/>
      </a:accent3>
      <a:accent4>
        <a:srgbClr val="6690E0"/>
      </a:accent4>
      <a:accent5>
        <a:srgbClr val="B3C8F0"/>
      </a:accent5>
      <a:accent6>
        <a:srgbClr val="FEFFFE"/>
      </a:accent6>
      <a:hlink>
        <a:srgbClr val="00DCFF"/>
      </a:hlink>
      <a:folHlink>
        <a:srgbClr val="3366FF"/>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CONS" id="{412B1593-76E5-C448-8820-C69D2DAA548B}" vid="{2DAA04A0-8A81-764E-A729-D350F59E217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c8d20d70-1384-4360-b30c-474d3afec7b4">
      <Terms xmlns="http://schemas.microsoft.com/office/infopath/2007/PartnerControls"/>
    </lcf76f155ced4ddcb4097134ff3c332f>
    <TaxCatchAll xmlns="70d88e36-e32d-4a7c-97ba-2d3322ca98b8" xsi:nil="true"/>
    <SharedWithUsers xmlns="70d88e36-e32d-4a7c-97ba-2d3322ca98b8">
      <UserInfo>
        <DisplayName/>
        <AccountId xsi:nil="true"/>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o" ma:contentTypeID="0x0101008A74CDE3C89D4F4094B602DE16B15416" ma:contentTypeVersion="15" ma:contentTypeDescription="Creare un nuovo documento." ma:contentTypeScope="" ma:versionID="137cfdf0fa2e1035bbe890a1168196d8">
  <xsd:schema xmlns:xsd="http://www.w3.org/2001/XMLSchema" xmlns:xs="http://www.w3.org/2001/XMLSchema" xmlns:p="http://schemas.microsoft.com/office/2006/metadata/properties" xmlns:ns2="c8d20d70-1384-4360-b30c-474d3afec7b4" xmlns:ns3="70d88e36-e32d-4a7c-97ba-2d3322ca98b8" targetNamespace="http://schemas.microsoft.com/office/2006/metadata/properties" ma:root="true" ma:fieldsID="eb83acf0da5864588f527fc17401e6e4" ns2:_="" ns3:_="">
    <xsd:import namespace="c8d20d70-1384-4360-b30c-474d3afec7b4"/>
    <xsd:import namespace="70d88e36-e32d-4a7c-97ba-2d3322ca98b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8d20d70-1384-4360-b30c-474d3afec7b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Location" ma:index="12" nillable="true" ma:displayName="Location" ma:indexed="true" ma:internalName="MediaServiceLocatio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Tag immagine" ma:readOnly="false" ma:fieldId="{5cf76f15-5ced-4ddc-b409-7134ff3c332f}" ma:taxonomyMulti="true" ma:sspId="7ad64976-b304-4091-b9f8-e307758f5fce"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0d88e36-e32d-4a7c-97ba-2d3322ca98b8"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fd593458-4fc7-4a2b-97a6-c2ec171b4192}" ma:internalName="TaxCatchAll" ma:showField="CatchAllData" ma:web="70d88e36-e32d-4a7c-97ba-2d3322ca98b8">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Condivis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Condiviso con dettagli"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i contenuto"/>
        <xsd:element ref="dc:title" minOccurs="0" maxOccurs="1" ma:index="4" ma:displayName="Tito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E327B4E-B1A0-43B4-9B1F-775C247DE1AA}">
  <ds:schemaRefs>
    <ds:schemaRef ds:uri="70d88e36-e32d-4a7c-97ba-2d3322ca98b8"/>
    <ds:schemaRef ds:uri="c8d20d70-1384-4360-b30c-474d3afec7b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49D55687-7A68-4E63-A038-4ECADD44441D}"/>
</file>

<file path=customXml/itemProps3.xml><?xml version="1.0" encoding="utf-8"?>
<ds:datastoreItem xmlns:ds="http://schemas.openxmlformats.org/officeDocument/2006/customXml" ds:itemID="{DB1EAC07-11FC-4602-823A-D413FC4C423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ICONS</Template>
  <Application>Microsoft Office PowerPoint</Application>
  <PresentationFormat>Widescreen</PresentationFormat>
  <Slides>50</Slides>
  <Notes>5</Notes>
  <HiddenSlides>0</HiddenSlides>
  <ScaleCrop>false</ScaleCrop>
  <HeadingPairs>
    <vt:vector size="4" baseType="variant">
      <vt:variant>
        <vt:lpstr>Theme</vt:lpstr>
      </vt:variant>
      <vt:variant>
        <vt:i4>1</vt:i4>
      </vt:variant>
      <vt:variant>
        <vt:lpstr>Slide Titles</vt:lpstr>
      </vt:variant>
      <vt:variant>
        <vt:i4>50</vt:i4>
      </vt:variant>
    </vt:vector>
  </HeadingPairs>
  <TitlesOfParts>
    <vt:vector size="51" baseType="lpstr">
      <vt:lpstr>ICONS</vt:lpstr>
      <vt:lpstr>PowerPoint Presentation</vt:lpstr>
      <vt:lpstr>About us</vt:lpstr>
      <vt:lpstr>Our expertise</vt:lpstr>
      <vt:lpstr>Our expertise </vt:lpstr>
      <vt:lpstr>Our added value</vt:lpstr>
      <vt:lpstr>A one-stop-shop for  research &amp; innovation projects</vt:lpstr>
      <vt:lpstr>Our solutions</vt:lpstr>
      <vt:lpstr>Science Communication</vt:lpstr>
      <vt:lpstr>What we do</vt:lpstr>
      <vt:lpstr>Measurement and optimization of science communication impact</vt:lpstr>
      <vt:lpstr>Social Innovation</vt:lpstr>
      <vt:lpstr>What we do</vt:lpstr>
      <vt:lpstr>Business Innovation</vt:lpstr>
      <vt:lpstr>What we do</vt:lpstr>
      <vt:lpstr>Cultural Philanthropy</vt:lpstr>
      <vt:lpstr>What we do</vt:lpstr>
      <vt:lpstr>References</vt:lpstr>
      <vt:lpstr>Why ICONS?</vt:lpstr>
      <vt:lpstr>Booster</vt:lpstr>
      <vt:lpstr>Research domains covered by ICONS</vt:lpstr>
      <vt:lpstr>Cities &amp; Communities</vt:lpstr>
      <vt:lpstr>Cities &amp; Communities</vt:lpstr>
      <vt:lpstr>Society and sustainability</vt:lpstr>
      <vt:lpstr>Circular Economy</vt:lpstr>
      <vt:lpstr>Circular Economy in construction</vt:lpstr>
      <vt:lpstr>Energy efficiency – built environment</vt:lpstr>
      <vt:lpstr>PowerPoint Presentation</vt:lpstr>
      <vt:lpstr>Energy efficiency – built environment</vt:lpstr>
      <vt:lpstr>Energy efficiency - renewables</vt:lpstr>
      <vt:lpstr>Energy efficiency - renewables</vt:lpstr>
      <vt:lpstr>Smart energy systems</vt:lpstr>
      <vt:lpstr>Energy - Hydrogen</vt:lpstr>
      <vt:lpstr>Energy–industries and manufacturing</vt:lpstr>
      <vt:lpstr>Energy - Batteries</vt:lpstr>
      <vt:lpstr>Energy - Batteries</vt:lpstr>
      <vt:lpstr>Transport and infrastructures</vt:lpstr>
      <vt:lpstr>Agriculture and food</vt:lpstr>
      <vt:lpstr>Agriculture and food</vt:lpstr>
      <vt:lpstr>Bioeconomy</vt:lpstr>
      <vt:lpstr>Environment &amp; Climate</vt:lpstr>
      <vt:lpstr>Emerging technologies/ ICT &amp; Digital Robotics</vt:lpstr>
      <vt:lpstr>Digital &amp; Emerging technologies </vt:lpstr>
      <vt:lpstr>Health</vt:lpstr>
      <vt:lpstr>Health</vt:lpstr>
      <vt:lpstr>Security</vt:lpstr>
      <vt:lpstr>Culture</vt:lpstr>
      <vt:lpstr>Our awards</vt:lpstr>
      <vt:lpstr>.eu Web Awards</vt:lpstr>
      <vt:lpstr>REMA Award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ilaria.abbondanti@icons.foundation</dc:creator>
  <cp:revision>29</cp:revision>
  <cp:lastPrinted>2024-05-10T15:40:58Z</cp:lastPrinted>
  <dcterms:created xsi:type="dcterms:W3CDTF">2021-05-10T13:01:07Z</dcterms:created>
  <dcterms:modified xsi:type="dcterms:W3CDTF">2025-03-24T09:04:00Z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0x0101008A74CDE3C89D4F4094B602DE16B15416</vt:lpwstr>
  </property>
  <property fmtid="{D5CDD505-2E9C-101B-9397-08002B2CF9AE}" pid="3" name="MediaServiceImageTags">
    <vt:lpwstr/>
  </property>
  <property fmtid="{D5CDD505-2E9C-101B-9397-08002B2CF9AE}" pid="4" name="Order">
    <vt:r8>1950200</vt:r8>
  </property>
  <property fmtid="{D5CDD505-2E9C-101B-9397-08002B2CF9AE}" pid="5" name="xd_Signature">
    <vt:bool>false</vt:bool>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ies>
</file>