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71" r:id="rId6"/>
    <p:sldId id="261" r:id="rId7"/>
    <p:sldId id="272" r:id="rId8"/>
    <p:sldId id="263" r:id="rId9"/>
    <p:sldId id="270" r:id="rId10"/>
    <p:sldId id="275" r:id="rId11"/>
    <p:sldId id="273" r:id="rId12"/>
    <p:sldId id="274" r:id="rId13"/>
    <p:sldId id="269" r:id="rId14"/>
  </p:sldIdLst>
  <p:sldSz cx="14630400" cy="8229600"/>
  <p:notesSz cx="8229600" cy="14630400"/>
  <p:embeddedFontLst>
    <p:embeddedFont>
      <p:font typeface="Comfortaa" panose="020B0604020202020204" charset="0"/>
      <p:regular r:id="rId16"/>
      <p:bold r:id="rId17"/>
    </p:embeddedFont>
    <p:embeddedFont>
      <p:font typeface="Raleway" pitchFamily="2" charset="0"/>
      <p:regular r:id="rId18"/>
      <p:bold r:id="rId19"/>
      <p:italic r:id="rId20"/>
      <p:boldItalic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8A4A48-79EF-470A-A02D-250F9E6A48EC}" v="56" dt="2025-08-21T14:23:56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5" d="100"/>
          <a:sy n="45" d="100"/>
        </p:scale>
        <p:origin x="1132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ji amarasinghe" userId="ef5ecfeacc323ebd" providerId="LiveId" clId="{828A4A48-79EF-470A-A02D-250F9E6A48EC}"/>
    <pc:docChg chg="undo custSel addSld delSld modSld sldOrd">
      <pc:chgData name="Sanji amarasinghe" userId="ef5ecfeacc323ebd" providerId="LiveId" clId="{828A4A48-79EF-470A-A02D-250F9E6A48EC}" dt="2025-08-21T14:27:34.875" v="995" actId="14100"/>
      <pc:docMkLst>
        <pc:docMk/>
      </pc:docMkLst>
      <pc:sldChg chg="addSp modSp mod">
        <pc:chgData name="Sanji amarasinghe" userId="ef5ecfeacc323ebd" providerId="LiveId" clId="{828A4A48-79EF-470A-A02D-250F9E6A48EC}" dt="2025-08-21T13:26:48.553" v="578" actId="14100"/>
        <pc:sldMkLst>
          <pc:docMk/>
          <pc:sldMk cId="0" sldId="256"/>
        </pc:sldMkLst>
        <pc:spChg chg="add mod">
          <ac:chgData name="Sanji amarasinghe" userId="ef5ecfeacc323ebd" providerId="LiveId" clId="{828A4A48-79EF-470A-A02D-250F9E6A48EC}" dt="2025-08-21T13:26:29.361" v="575" actId="1076"/>
          <ac:spMkLst>
            <pc:docMk/>
            <pc:sldMk cId="0" sldId="256"/>
            <ac:spMk id="3" creationId="{0ECDAFFD-7E56-EB58-982C-B24A2BC2B8BC}"/>
          </ac:spMkLst>
        </pc:spChg>
        <pc:spChg chg="mod">
          <ac:chgData name="Sanji amarasinghe" userId="ef5ecfeacc323ebd" providerId="LiveId" clId="{828A4A48-79EF-470A-A02D-250F9E6A48EC}" dt="2025-08-21T13:25:47.292" v="567" actId="21"/>
          <ac:spMkLst>
            <pc:docMk/>
            <pc:sldMk cId="0" sldId="256"/>
            <ac:spMk id="75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6:48.553" v="578" actId="14100"/>
          <ac:spMkLst>
            <pc:docMk/>
            <pc:sldMk cId="0" sldId="256"/>
            <ac:spMk id="78" creationId="{00000000-0000-0000-0000-000000000000}"/>
          </ac:spMkLst>
        </pc:spChg>
      </pc:sldChg>
      <pc:sldChg chg="modSp mod">
        <pc:chgData name="Sanji amarasinghe" userId="ef5ecfeacc323ebd" providerId="LiveId" clId="{828A4A48-79EF-470A-A02D-250F9E6A48EC}" dt="2025-08-21T13:29:14.668" v="591" actId="255"/>
        <pc:sldMkLst>
          <pc:docMk/>
          <pc:sldMk cId="0" sldId="257"/>
        </pc:sldMkLst>
        <pc:spChg chg="mod">
          <ac:chgData name="Sanji amarasinghe" userId="ef5ecfeacc323ebd" providerId="LiveId" clId="{828A4A48-79EF-470A-A02D-250F9E6A48EC}" dt="2025-08-21T13:28:51.198" v="588" actId="207"/>
          <ac:spMkLst>
            <pc:docMk/>
            <pc:sldMk cId="0" sldId="257"/>
            <ac:spMk id="86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8:23.279" v="586" actId="1076"/>
          <ac:spMkLst>
            <pc:docMk/>
            <pc:sldMk cId="0" sldId="257"/>
            <ac:spMk id="88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9:03.938" v="590" actId="113"/>
          <ac:spMkLst>
            <pc:docMk/>
            <pc:sldMk cId="0" sldId="257"/>
            <ac:spMk id="89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8:23.279" v="586" actId="1076"/>
          <ac:spMkLst>
            <pc:docMk/>
            <pc:sldMk cId="0" sldId="257"/>
            <ac:spMk id="90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8:44.157" v="587" actId="1076"/>
          <ac:spMkLst>
            <pc:docMk/>
            <pc:sldMk cId="0" sldId="257"/>
            <ac:spMk id="91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9:14.668" v="591" actId="255"/>
          <ac:spMkLst>
            <pc:docMk/>
            <pc:sldMk cId="0" sldId="257"/>
            <ac:spMk id="92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8:44.157" v="587" actId="1076"/>
          <ac:spMkLst>
            <pc:docMk/>
            <pc:sldMk cId="0" sldId="257"/>
            <ac:spMk id="93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7:48.224" v="582" actId="1076"/>
          <ac:spMkLst>
            <pc:docMk/>
            <pc:sldMk cId="0" sldId="257"/>
            <ac:spMk id="94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9:14.668" v="591" actId="255"/>
          <ac:spMkLst>
            <pc:docMk/>
            <pc:sldMk cId="0" sldId="257"/>
            <ac:spMk id="95" creationId="{00000000-0000-0000-0000-000000000000}"/>
          </ac:spMkLst>
        </pc:spChg>
        <pc:picChg chg="mod">
          <ac:chgData name="Sanji amarasinghe" userId="ef5ecfeacc323ebd" providerId="LiveId" clId="{828A4A48-79EF-470A-A02D-250F9E6A48EC}" dt="2025-08-21T13:27:19.639" v="579" actId="14100"/>
          <ac:picMkLst>
            <pc:docMk/>
            <pc:sldMk cId="0" sldId="257"/>
            <ac:picMk id="84" creationId="{00000000-0000-0000-0000-000000000000}"/>
          </ac:picMkLst>
        </pc:picChg>
      </pc:sldChg>
      <pc:sldChg chg="modSp mod">
        <pc:chgData name="Sanji amarasinghe" userId="ef5ecfeacc323ebd" providerId="LiveId" clId="{828A4A48-79EF-470A-A02D-250F9E6A48EC}" dt="2025-08-21T13:29:59.227" v="593" actId="207"/>
        <pc:sldMkLst>
          <pc:docMk/>
          <pc:sldMk cId="0" sldId="258"/>
        </pc:sldMkLst>
        <pc:spChg chg="mod">
          <ac:chgData name="Sanji amarasinghe" userId="ef5ecfeacc323ebd" providerId="LiveId" clId="{828A4A48-79EF-470A-A02D-250F9E6A48EC}" dt="2025-08-21T13:29:25.636" v="592" actId="207"/>
          <ac:spMkLst>
            <pc:docMk/>
            <pc:sldMk cId="0" sldId="258"/>
            <ac:spMk id="105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9:59.227" v="593" actId="207"/>
          <ac:spMkLst>
            <pc:docMk/>
            <pc:sldMk cId="0" sldId="258"/>
            <ac:spMk id="108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9:59.227" v="593" actId="207"/>
          <ac:spMkLst>
            <pc:docMk/>
            <pc:sldMk cId="0" sldId="258"/>
            <ac:spMk id="109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9:59.227" v="593" actId="207"/>
          <ac:spMkLst>
            <pc:docMk/>
            <pc:sldMk cId="0" sldId="258"/>
            <ac:spMk id="110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9:59.227" v="593" actId="207"/>
          <ac:spMkLst>
            <pc:docMk/>
            <pc:sldMk cId="0" sldId="258"/>
            <ac:spMk id="113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9:59.227" v="593" actId="207"/>
          <ac:spMkLst>
            <pc:docMk/>
            <pc:sldMk cId="0" sldId="258"/>
            <ac:spMk id="114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9:59.227" v="593" actId="207"/>
          <ac:spMkLst>
            <pc:docMk/>
            <pc:sldMk cId="0" sldId="258"/>
            <ac:spMk id="118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9:59.227" v="593" actId="207"/>
          <ac:spMkLst>
            <pc:docMk/>
            <pc:sldMk cId="0" sldId="258"/>
            <ac:spMk id="119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9:59.227" v="593" actId="207"/>
          <ac:spMkLst>
            <pc:docMk/>
            <pc:sldMk cId="0" sldId="258"/>
            <ac:spMk id="124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9:59.227" v="593" actId="207"/>
          <ac:spMkLst>
            <pc:docMk/>
            <pc:sldMk cId="0" sldId="258"/>
            <ac:spMk id="127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29:59.227" v="593" actId="207"/>
          <ac:spMkLst>
            <pc:docMk/>
            <pc:sldMk cId="0" sldId="258"/>
            <ac:spMk id="130" creationId="{00000000-0000-0000-0000-000000000000}"/>
          </ac:spMkLst>
        </pc:spChg>
      </pc:sldChg>
      <pc:sldChg chg="addSp delSp modSp mod">
        <pc:chgData name="Sanji amarasinghe" userId="ef5ecfeacc323ebd" providerId="LiveId" clId="{828A4A48-79EF-470A-A02D-250F9E6A48EC}" dt="2025-08-21T13:32:59.904" v="604" actId="207"/>
        <pc:sldMkLst>
          <pc:docMk/>
          <pc:sldMk cId="0" sldId="259"/>
        </pc:sldMkLst>
        <pc:spChg chg="add del mod">
          <ac:chgData name="Sanji amarasinghe" userId="ef5ecfeacc323ebd" providerId="LiveId" clId="{828A4A48-79EF-470A-A02D-250F9E6A48EC}" dt="2025-08-21T07:49:43.271" v="1" actId="478"/>
          <ac:spMkLst>
            <pc:docMk/>
            <pc:sldMk cId="0" sldId="259"/>
            <ac:spMk id="2" creationId="{4EF26EE0-6D7B-A321-F00B-25448C186E8F}"/>
          </ac:spMkLst>
        </pc:spChg>
        <pc:spChg chg="mod">
          <ac:chgData name="Sanji amarasinghe" userId="ef5ecfeacc323ebd" providerId="LiveId" clId="{828A4A48-79EF-470A-A02D-250F9E6A48EC}" dt="2025-08-21T13:31:30.831" v="598" actId="207"/>
          <ac:spMkLst>
            <pc:docMk/>
            <pc:sldMk cId="0" sldId="259"/>
            <ac:spMk id="10" creationId="{47A5EF3C-3D81-A330-7DF2-808E36839B22}"/>
          </ac:spMkLst>
        </pc:spChg>
        <pc:spChg chg="add del mod">
          <ac:chgData name="Sanji amarasinghe" userId="ef5ecfeacc323ebd" providerId="LiveId" clId="{828A4A48-79EF-470A-A02D-250F9E6A48EC}" dt="2025-08-21T13:31:22.270" v="596" actId="478"/>
          <ac:spMkLst>
            <pc:docMk/>
            <pc:sldMk cId="0" sldId="259"/>
            <ac:spMk id="11" creationId="{F7A5E90F-A21E-B48E-FD82-63CE3F866622}"/>
          </ac:spMkLst>
        </pc:spChg>
        <pc:spChg chg="mod">
          <ac:chgData name="Sanji amarasinghe" userId="ef5ecfeacc323ebd" providerId="LiveId" clId="{828A4A48-79EF-470A-A02D-250F9E6A48EC}" dt="2025-08-21T13:30:34.330" v="594" actId="207"/>
          <ac:spMkLst>
            <pc:docMk/>
            <pc:sldMk cId="0" sldId="259"/>
            <ac:spMk id="14" creationId="{C8EC2A95-4095-1F04-6703-D009A3C7B8B0}"/>
          </ac:spMkLst>
        </pc:spChg>
        <pc:spChg chg="mod">
          <ac:chgData name="Sanji amarasinghe" userId="ef5ecfeacc323ebd" providerId="LiveId" clId="{828A4A48-79EF-470A-A02D-250F9E6A48EC}" dt="2025-08-21T13:30:34.330" v="594" actId="207"/>
          <ac:spMkLst>
            <pc:docMk/>
            <pc:sldMk cId="0" sldId="259"/>
            <ac:spMk id="17" creationId="{358A17B5-F6B3-9460-4CE9-DF644E691F82}"/>
          </ac:spMkLst>
        </pc:spChg>
        <pc:spChg chg="mod">
          <ac:chgData name="Sanji amarasinghe" userId="ef5ecfeacc323ebd" providerId="LiveId" clId="{828A4A48-79EF-470A-A02D-250F9E6A48EC}" dt="2025-08-21T13:30:34.330" v="594" actId="207"/>
          <ac:spMkLst>
            <pc:docMk/>
            <pc:sldMk cId="0" sldId="259"/>
            <ac:spMk id="21" creationId="{9BB8D8C1-AEA3-0944-4258-B14FBBE0BC19}"/>
          </ac:spMkLst>
        </pc:spChg>
        <pc:spChg chg="mod">
          <ac:chgData name="Sanji amarasinghe" userId="ef5ecfeacc323ebd" providerId="LiveId" clId="{828A4A48-79EF-470A-A02D-250F9E6A48EC}" dt="2025-08-21T13:30:34.330" v="594" actId="207"/>
          <ac:spMkLst>
            <pc:docMk/>
            <pc:sldMk cId="0" sldId="259"/>
            <ac:spMk id="22" creationId="{0D0F018F-A48F-723C-7AD3-87B300D65497}"/>
          </ac:spMkLst>
        </pc:spChg>
        <pc:spChg chg="mod">
          <ac:chgData name="Sanji amarasinghe" userId="ef5ecfeacc323ebd" providerId="LiveId" clId="{828A4A48-79EF-470A-A02D-250F9E6A48EC}" dt="2025-08-21T13:30:34.330" v="594" actId="207"/>
          <ac:spMkLst>
            <pc:docMk/>
            <pc:sldMk cId="0" sldId="259"/>
            <ac:spMk id="25" creationId="{72CB7F5B-7047-C935-F838-A4AE8CADC1A9}"/>
          </ac:spMkLst>
        </pc:spChg>
        <pc:spChg chg="mod">
          <ac:chgData name="Sanji amarasinghe" userId="ef5ecfeacc323ebd" providerId="LiveId" clId="{828A4A48-79EF-470A-A02D-250F9E6A48EC}" dt="2025-08-21T13:30:34.330" v="594" actId="207"/>
          <ac:spMkLst>
            <pc:docMk/>
            <pc:sldMk cId="0" sldId="259"/>
            <ac:spMk id="26" creationId="{149C48E1-D646-23E0-D97D-184A801C1323}"/>
          </ac:spMkLst>
        </pc:spChg>
        <pc:spChg chg="mod">
          <ac:chgData name="Sanji amarasinghe" userId="ef5ecfeacc323ebd" providerId="LiveId" clId="{828A4A48-79EF-470A-A02D-250F9E6A48EC}" dt="2025-08-21T13:32:59.904" v="604" actId="207"/>
          <ac:spMkLst>
            <pc:docMk/>
            <pc:sldMk cId="0" sldId="259"/>
            <ac:spMk id="161" creationId="{00000000-0000-0000-0000-000000000000}"/>
          </ac:spMkLst>
        </pc:spChg>
      </pc:sldChg>
      <pc:sldChg chg="delSp modSp del mod">
        <pc:chgData name="Sanji amarasinghe" userId="ef5ecfeacc323ebd" providerId="LiveId" clId="{828A4A48-79EF-470A-A02D-250F9E6A48EC}" dt="2025-08-21T08:03:01.973" v="103" actId="47"/>
        <pc:sldMkLst>
          <pc:docMk/>
          <pc:sldMk cId="0" sldId="260"/>
        </pc:sldMkLst>
        <pc:spChg chg="mod">
          <ac:chgData name="Sanji amarasinghe" userId="ef5ecfeacc323ebd" providerId="LiveId" clId="{828A4A48-79EF-470A-A02D-250F9E6A48EC}" dt="2025-08-21T07:54:14.928" v="28" actId="1076"/>
          <ac:spMkLst>
            <pc:docMk/>
            <pc:sldMk cId="0" sldId="260"/>
            <ac:spMk id="2" creationId="{51552BD8-FD37-DFE3-440A-F1FE8069CC0B}"/>
          </ac:spMkLst>
        </pc:spChg>
        <pc:spChg chg="del">
          <ac:chgData name="Sanji amarasinghe" userId="ef5ecfeacc323ebd" providerId="LiveId" clId="{828A4A48-79EF-470A-A02D-250F9E6A48EC}" dt="2025-08-21T07:52:58.322" v="24" actId="478"/>
          <ac:spMkLst>
            <pc:docMk/>
            <pc:sldMk cId="0" sldId="260"/>
            <ac:spMk id="171" creationId="{00000000-0000-0000-0000-000000000000}"/>
          </ac:spMkLst>
        </pc:spChg>
        <pc:spChg chg="del">
          <ac:chgData name="Sanji amarasinghe" userId="ef5ecfeacc323ebd" providerId="LiveId" clId="{828A4A48-79EF-470A-A02D-250F9E6A48EC}" dt="2025-08-21T07:53:05.196" v="25" actId="478"/>
          <ac:spMkLst>
            <pc:docMk/>
            <pc:sldMk cId="0" sldId="260"/>
            <ac:spMk id="172" creationId="{00000000-0000-0000-0000-000000000000}"/>
          </ac:spMkLst>
        </pc:spChg>
        <pc:spChg chg="del">
          <ac:chgData name="Sanji amarasinghe" userId="ef5ecfeacc323ebd" providerId="LiveId" clId="{828A4A48-79EF-470A-A02D-250F9E6A48EC}" dt="2025-08-21T07:52:58.322" v="24" actId="478"/>
          <ac:spMkLst>
            <pc:docMk/>
            <pc:sldMk cId="0" sldId="260"/>
            <ac:spMk id="174" creationId="{00000000-0000-0000-0000-000000000000}"/>
          </ac:spMkLst>
        </pc:spChg>
        <pc:spChg chg="del">
          <ac:chgData name="Sanji amarasinghe" userId="ef5ecfeacc323ebd" providerId="LiveId" clId="{828A4A48-79EF-470A-A02D-250F9E6A48EC}" dt="2025-08-21T07:53:05.196" v="25" actId="478"/>
          <ac:spMkLst>
            <pc:docMk/>
            <pc:sldMk cId="0" sldId="260"/>
            <ac:spMk id="175" creationId="{00000000-0000-0000-0000-000000000000}"/>
          </ac:spMkLst>
        </pc:spChg>
        <pc:spChg chg="del">
          <ac:chgData name="Sanji amarasinghe" userId="ef5ecfeacc323ebd" providerId="LiveId" clId="{828A4A48-79EF-470A-A02D-250F9E6A48EC}" dt="2025-08-21T07:52:58.322" v="24" actId="478"/>
          <ac:spMkLst>
            <pc:docMk/>
            <pc:sldMk cId="0" sldId="260"/>
            <ac:spMk id="177" creationId="{00000000-0000-0000-0000-000000000000}"/>
          </ac:spMkLst>
        </pc:spChg>
        <pc:spChg chg="del">
          <ac:chgData name="Sanji amarasinghe" userId="ef5ecfeacc323ebd" providerId="LiveId" clId="{828A4A48-79EF-470A-A02D-250F9E6A48EC}" dt="2025-08-21T07:53:05.196" v="25" actId="478"/>
          <ac:spMkLst>
            <pc:docMk/>
            <pc:sldMk cId="0" sldId="260"/>
            <ac:spMk id="178" creationId="{00000000-0000-0000-0000-000000000000}"/>
          </ac:spMkLst>
        </pc:spChg>
        <pc:spChg chg="del">
          <ac:chgData name="Sanji amarasinghe" userId="ef5ecfeacc323ebd" providerId="LiveId" clId="{828A4A48-79EF-470A-A02D-250F9E6A48EC}" dt="2025-08-21T07:52:58.322" v="24" actId="478"/>
          <ac:spMkLst>
            <pc:docMk/>
            <pc:sldMk cId="0" sldId="260"/>
            <ac:spMk id="180" creationId="{00000000-0000-0000-0000-000000000000}"/>
          </ac:spMkLst>
        </pc:spChg>
        <pc:spChg chg="del">
          <ac:chgData name="Sanji amarasinghe" userId="ef5ecfeacc323ebd" providerId="LiveId" clId="{828A4A48-79EF-470A-A02D-250F9E6A48EC}" dt="2025-08-21T07:53:05.196" v="25" actId="478"/>
          <ac:spMkLst>
            <pc:docMk/>
            <pc:sldMk cId="0" sldId="260"/>
            <ac:spMk id="181" creationId="{00000000-0000-0000-0000-000000000000}"/>
          </ac:spMkLst>
        </pc:spChg>
        <pc:spChg chg="del">
          <ac:chgData name="Sanji amarasinghe" userId="ef5ecfeacc323ebd" providerId="LiveId" clId="{828A4A48-79EF-470A-A02D-250F9E6A48EC}" dt="2025-08-21T07:52:58.322" v="24" actId="478"/>
          <ac:spMkLst>
            <pc:docMk/>
            <pc:sldMk cId="0" sldId="260"/>
            <ac:spMk id="183" creationId="{00000000-0000-0000-0000-000000000000}"/>
          </ac:spMkLst>
        </pc:spChg>
        <pc:spChg chg="del">
          <ac:chgData name="Sanji amarasinghe" userId="ef5ecfeacc323ebd" providerId="LiveId" clId="{828A4A48-79EF-470A-A02D-250F9E6A48EC}" dt="2025-08-21T07:53:05.196" v="25" actId="478"/>
          <ac:spMkLst>
            <pc:docMk/>
            <pc:sldMk cId="0" sldId="260"/>
            <ac:spMk id="184" creationId="{00000000-0000-0000-0000-000000000000}"/>
          </ac:spMkLst>
        </pc:spChg>
        <pc:picChg chg="del">
          <ac:chgData name="Sanji amarasinghe" userId="ef5ecfeacc323ebd" providerId="LiveId" clId="{828A4A48-79EF-470A-A02D-250F9E6A48EC}" dt="2025-08-21T07:51:10.617" v="16" actId="478"/>
          <ac:picMkLst>
            <pc:docMk/>
            <pc:sldMk cId="0" sldId="260"/>
            <ac:picMk id="169" creationId="{00000000-0000-0000-0000-000000000000}"/>
          </ac:picMkLst>
        </pc:picChg>
        <pc:picChg chg="del">
          <ac:chgData name="Sanji amarasinghe" userId="ef5ecfeacc323ebd" providerId="LiveId" clId="{828A4A48-79EF-470A-A02D-250F9E6A48EC}" dt="2025-08-21T07:52:58.322" v="24" actId="478"/>
          <ac:picMkLst>
            <pc:docMk/>
            <pc:sldMk cId="0" sldId="260"/>
            <ac:picMk id="170" creationId="{00000000-0000-0000-0000-000000000000}"/>
          </ac:picMkLst>
        </pc:picChg>
        <pc:picChg chg="del">
          <ac:chgData name="Sanji amarasinghe" userId="ef5ecfeacc323ebd" providerId="LiveId" clId="{828A4A48-79EF-470A-A02D-250F9E6A48EC}" dt="2025-08-21T07:52:58.322" v="24" actId="478"/>
          <ac:picMkLst>
            <pc:docMk/>
            <pc:sldMk cId="0" sldId="260"/>
            <ac:picMk id="173" creationId="{00000000-0000-0000-0000-000000000000}"/>
          </ac:picMkLst>
        </pc:picChg>
        <pc:picChg chg="del">
          <ac:chgData name="Sanji amarasinghe" userId="ef5ecfeacc323ebd" providerId="LiveId" clId="{828A4A48-79EF-470A-A02D-250F9E6A48EC}" dt="2025-08-21T07:52:58.322" v="24" actId="478"/>
          <ac:picMkLst>
            <pc:docMk/>
            <pc:sldMk cId="0" sldId="260"/>
            <ac:picMk id="176" creationId="{00000000-0000-0000-0000-000000000000}"/>
          </ac:picMkLst>
        </pc:picChg>
        <pc:picChg chg="del">
          <ac:chgData name="Sanji amarasinghe" userId="ef5ecfeacc323ebd" providerId="LiveId" clId="{828A4A48-79EF-470A-A02D-250F9E6A48EC}" dt="2025-08-21T07:52:58.322" v="24" actId="478"/>
          <ac:picMkLst>
            <pc:docMk/>
            <pc:sldMk cId="0" sldId="260"/>
            <ac:picMk id="179" creationId="{00000000-0000-0000-0000-000000000000}"/>
          </ac:picMkLst>
        </pc:picChg>
        <pc:picChg chg="del">
          <ac:chgData name="Sanji amarasinghe" userId="ef5ecfeacc323ebd" providerId="LiveId" clId="{828A4A48-79EF-470A-A02D-250F9E6A48EC}" dt="2025-08-21T07:52:58.322" v="24" actId="478"/>
          <ac:picMkLst>
            <pc:docMk/>
            <pc:sldMk cId="0" sldId="260"/>
            <ac:picMk id="182" creationId="{00000000-0000-0000-0000-000000000000}"/>
          </ac:picMkLst>
        </pc:picChg>
      </pc:sldChg>
      <pc:sldChg chg="addSp modSp mod">
        <pc:chgData name="Sanji amarasinghe" userId="ef5ecfeacc323ebd" providerId="LiveId" clId="{828A4A48-79EF-470A-A02D-250F9E6A48EC}" dt="2025-08-21T13:34:50.698" v="608" actId="207"/>
        <pc:sldMkLst>
          <pc:docMk/>
          <pc:sldMk cId="0" sldId="261"/>
        </pc:sldMkLst>
        <pc:spChg chg="add mod">
          <ac:chgData name="Sanji amarasinghe" userId="ef5ecfeacc323ebd" providerId="LiveId" clId="{828A4A48-79EF-470A-A02D-250F9E6A48EC}" dt="2025-08-21T11:49:13.665" v="179" actId="1076"/>
          <ac:spMkLst>
            <pc:docMk/>
            <pc:sldMk cId="0" sldId="261"/>
            <ac:spMk id="3" creationId="{4DF7E7D9-DF5B-FB88-6BD6-D96E8E1B61BB}"/>
          </ac:spMkLst>
        </pc:spChg>
        <pc:spChg chg="mod">
          <ac:chgData name="Sanji amarasinghe" userId="ef5ecfeacc323ebd" providerId="LiveId" clId="{828A4A48-79EF-470A-A02D-250F9E6A48EC}" dt="2025-08-21T13:34:50.698" v="608" actId="207"/>
          <ac:spMkLst>
            <pc:docMk/>
            <pc:sldMk cId="0" sldId="261"/>
            <ac:spMk id="5" creationId="{5F5CA131-03DD-B84F-A936-93700286E104}"/>
          </ac:spMkLst>
        </pc:spChg>
        <pc:spChg chg="mod">
          <ac:chgData name="Sanji amarasinghe" userId="ef5ecfeacc323ebd" providerId="LiveId" clId="{828A4A48-79EF-470A-A02D-250F9E6A48EC}" dt="2025-08-21T13:34:50.698" v="608" actId="207"/>
          <ac:spMkLst>
            <pc:docMk/>
            <pc:sldMk cId="0" sldId="261"/>
            <ac:spMk id="6" creationId="{8C30BBBA-D387-45BD-3D1F-8D6B3A6ADD9F}"/>
          </ac:spMkLst>
        </pc:spChg>
        <pc:spChg chg="add mod">
          <ac:chgData name="Sanji amarasinghe" userId="ef5ecfeacc323ebd" providerId="LiveId" clId="{828A4A48-79EF-470A-A02D-250F9E6A48EC}" dt="2025-08-21T11:49:13.665" v="179" actId="1076"/>
          <ac:spMkLst>
            <pc:docMk/>
            <pc:sldMk cId="0" sldId="261"/>
            <ac:spMk id="8" creationId="{F76D9AE4-6814-8ED0-FB82-3B81EBB66736}"/>
          </ac:spMkLst>
        </pc:spChg>
        <pc:spChg chg="mod">
          <ac:chgData name="Sanji amarasinghe" userId="ef5ecfeacc323ebd" providerId="LiveId" clId="{828A4A48-79EF-470A-A02D-250F9E6A48EC}" dt="2025-08-21T11:48:55.205" v="177" actId="6549"/>
          <ac:spMkLst>
            <pc:docMk/>
            <pc:sldMk cId="0" sldId="261"/>
            <ac:spMk id="9" creationId="{9486FF70-4783-76CD-D0FD-BA05CF4CF5B3}"/>
          </ac:spMkLst>
        </pc:spChg>
        <pc:spChg chg="add mod">
          <ac:chgData name="Sanji amarasinghe" userId="ef5ecfeacc323ebd" providerId="LiveId" clId="{828A4A48-79EF-470A-A02D-250F9E6A48EC}" dt="2025-08-21T11:49:32.162" v="211" actId="20577"/>
          <ac:spMkLst>
            <pc:docMk/>
            <pc:sldMk cId="0" sldId="261"/>
            <ac:spMk id="12" creationId="{A5E754AA-D41C-99EA-C8FC-B5D8137B1D07}"/>
          </ac:spMkLst>
        </pc:spChg>
        <pc:spChg chg="add mod">
          <ac:chgData name="Sanji amarasinghe" userId="ef5ecfeacc323ebd" providerId="LiveId" clId="{828A4A48-79EF-470A-A02D-250F9E6A48EC}" dt="2025-08-21T13:34:50.698" v="608" actId="207"/>
          <ac:spMkLst>
            <pc:docMk/>
            <pc:sldMk cId="0" sldId="261"/>
            <ac:spMk id="13" creationId="{66514BD7-C930-5192-EE7C-384D2C49A281}"/>
          </ac:spMkLst>
        </pc:spChg>
        <pc:spChg chg="add mod">
          <ac:chgData name="Sanji amarasinghe" userId="ef5ecfeacc323ebd" providerId="LiveId" clId="{828A4A48-79EF-470A-A02D-250F9E6A48EC}" dt="2025-08-21T13:34:50.698" v="608" actId="207"/>
          <ac:spMkLst>
            <pc:docMk/>
            <pc:sldMk cId="0" sldId="261"/>
            <ac:spMk id="14" creationId="{1819E2BC-056B-3832-CE75-55B9209A01CD}"/>
          </ac:spMkLst>
        </pc:spChg>
        <pc:spChg chg="add mod">
          <ac:chgData name="Sanji amarasinghe" userId="ef5ecfeacc323ebd" providerId="LiveId" clId="{828A4A48-79EF-470A-A02D-250F9E6A48EC}" dt="2025-08-21T13:34:50.698" v="608" actId="207"/>
          <ac:spMkLst>
            <pc:docMk/>
            <pc:sldMk cId="0" sldId="261"/>
            <ac:spMk id="15" creationId="{EC787ECC-D952-A510-8E04-8A28652605D4}"/>
          </ac:spMkLst>
        </pc:spChg>
        <pc:spChg chg="add mod">
          <ac:chgData name="Sanji amarasinghe" userId="ef5ecfeacc323ebd" providerId="LiveId" clId="{828A4A48-79EF-470A-A02D-250F9E6A48EC}" dt="2025-08-21T11:53:37.026" v="327" actId="14100"/>
          <ac:spMkLst>
            <pc:docMk/>
            <pc:sldMk cId="0" sldId="261"/>
            <ac:spMk id="16" creationId="{AEED4AD5-0802-27E7-E88B-DC4C8DC426D4}"/>
          </ac:spMkLst>
        </pc:spChg>
        <pc:spChg chg="mod">
          <ac:chgData name="Sanji amarasinghe" userId="ef5ecfeacc323ebd" providerId="LiveId" clId="{828A4A48-79EF-470A-A02D-250F9E6A48EC}" dt="2025-08-21T11:52:10.252" v="321" actId="1076"/>
          <ac:spMkLst>
            <pc:docMk/>
            <pc:sldMk cId="0" sldId="261"/>
            <ac:spMk id="207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34:23.719" v="607" actId="207"/>
          <ac:spMkLst>
            <pc:docMk/>
            <pc:sldMk cId="0" sldId="261"/>
            <ac:spMk id="208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34:23.719" v="607" actId="207"/>
          <ac:spMkLst>
            <pc:docMk/>
            <pc:sldMk cId="0" sldId="261"/>
            <ac:spMk id="209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1:52:10.252" v="321" actId="1076"/>
          <ac:spMkLst>
            <pc:docMk/>
            <pc:sldMk cId="0" sldId="261"/>
            <ac:spMk id="210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34:23.719" v="607" actId="207"/>
          <ac:spMkLst>
            <pc:docMk/>
            <pc:sldMk cId="0" sldId="261"/>
            <ac:spMk id="211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34:23.719" v="607" actId="207"/>
          <ac:spMkLst>
            <pc:docMk/>
            <pc:sldMk cId="0" sldId="261"/>
            <ac:spMk id="212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1:52:10.252" v="321" actId="1076"/>
          <ac:spMkLst>
            <pc:docMk/>
            <pc:sldMk cId="0" sldId="261"/>
            <ac:spMk id="213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34:23.719" v="607" actId="207"/>
          <ac:spMkLst>
            <pc:docMk/>
            <pc:sldMk cId="0" sldId="261"/>
            <ac:spMk id="214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34:23.719" v="607" actId="207"/>
          <ac:spMkLst>
            <pc:docMk/>
            <pc:sldMk cId="0" sldId="261"/>
            <ac:spMk id="215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34:50.698" v="608" actId="207"/>
          <ac:spMkLst>
            <pc:docMk/>
            <pc:sldMk cId="0" sldId="261"/>
            <ac:spMk id="222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1:49:21.793" v="188" actId="6549"/>
          <ac:spMkLst>
            <pc:docMk/>
            <pc:sldMk cId="0" sldId="261"/>
            <ac:spMk id="226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34:50.698" v="608" actId="207"/>
          <ac:spMkLst>
            <pc:docMk/>
            <pc:sldMk cId="0" sldId="261"/>
            <ac:spMk id="227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34:50.698" v="608" actId="207"/>
          <ac:spMkLst>
            <pc:docMk/>
            <pc:sldMk cId="0" sldId="261"/>
            <ac:spMk id="228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34:50.698" v="608" actId="207"/>
          <ac:spMkLst>
            <pc:docMk/>
            <pc:sldMk cId="0" sldId="261"/>
            <ac:spMk id="229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1:47:03.236" v="120" actId="1076"/>
          <ac:spMkLst>
            <pc:docMk/>
            <pc:sldMk cId="0" sldId="261"/>
            <ac:spMk id="231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1:47:03.236" v="120" actId="1076"/>
          <ac:spMkLst>
            <pc:docMk/>
            <pc:sldMk cId="0" sldId="261"/>
            <ac:spMk id="232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1:47:03.236" v="120" actId="1076"/>
          <ac:spMkLst>
            <pc:docMk/>
            <pc:sldMk cId="0" sldId="261"/>
            <ac:spMk id="233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34:50.698" v="608" actId="207"/>
          <ac:spMkLst>
            <pc:docMk/>
            <pc:sldMk cId="0" sldId="261"/>
            <ac:spMk id="234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1:47:03.236" v="120" actId="1076"/>
          <ac:spMkLst>
            <pc:docMk/>
            <pc:sldMk cId="0" sldId="261"/>
            <ac:spMk id="235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1:47:03.236" v="120" actId="1076"/>
          <ac:spMkLst>
            <pc:docMk/>
            <pc:sldMk cId="0" sldId="261"/>
            <ac:spMk id="236" creationId="{00000000-0000-0000-0000-000000000000}"/>
          </ac:spMkLst>
        </pc:spChg>
        <pc:picChg chg="mod">
          <ac:chgData name="Sanji amarasinghe" userId="ef5ecfeacc323ebd" providerId="LiveId" clId="{828A4A48-79EF-470A-A02D-250F9E6A48EC}" dt="2025-08-21T11:52:10.252" v="321" actId="1076"/>
          <ac:picMkLst>
            <pc:docMk/>
            <pc:sldMk cId="0" sldId="261"/>
            <ac:picMk id="206" creationId="{00000000-0000-0000-0000-000000000000}"/>
          </ac:picMkLst>
        </pc:picChg>
      </pc:sldChg>
      <pc:sldChg chg="modSp del mod">
        <pc:chgData name="Sanji amarasinghe" userId="ef5ecfeacc323ebd" providerId="LiveId" clId="{828A4A48-79EF-470A-A02D-250F9E6A48EC}" dt="2025-08-21T13:35:19.668" v="609" actId="47"/>
        <pc:sldMkLst>
          <pc:docMk/>
          <pc:sldMk cId="0" sldId="262"/>
        </pc:sldMkLst>
        <pc:spChg chg="mod">
          <ac:chgData name="Sanji amarasinghe" userId="ef5ecfeacc323ebd" providerId="LiveId" clId="{828A4A48-79EF-470A-A02D-250F9E6A48EC}" dt="2025-08-21T11:58:50.363" v="362" actId="1076"/>
          <ac:spMkLst>
            <pc:docMk/>
            <pc:sldMk cId="0" sldId="262"/>
            <ac:spMk id="9" creationId="{8B7F5518-3B89-9385-1938-AFDDF797623E}"/>
          </ac:spMkLst>
        </pc:spChg>
        <pc:spChg chg="mod">
          <ac:chgData name="Sanji amarasinghe" userId="ef5ecfeacc323ebd" providerId="LiveId" clId="{828A4A48-79EF-470A-A02D-250F9E6A48EC}" dt="2025-08-21T11:58:50.363" v="362" actId="1076"/>
          <ac:spMkLst>
            <pc:docMk/>
            <pc:sldMk cId="0" sldId="262"/>
            <ac:spMk id="10" creationId="{2612640D-3A5A-69CF-0FCD-566453EDB06E}"/>
          </ac:spMkLst>
        </pc:spChg>
        <pc:spChg chg="mod">
          <ac:chgData name="Sanji amarasinghe" userId="ef5ecfeacc323ebd" providerId="LiveId" clId="{828A4A48-79EF-470A-A02D-250F9E6A48EC}" dt="2025-08-21T11:58:50.363" v="362" actId="1076"/>
          <ac:spMkLst>
            <pc:docMk/>
            <pc:sldMk cId="0" sldId="262"/>
            <ac:spMk id="11" creationId="{4BA3B98A-8E6D-D60F-6D53-5F6794AA937E}"/>
          </ac:spMkLst>
        </pc:spChg>
        <pc:spChg chg="mod">
          <ac:chgData name="Sanji amarasinghe" userId="ef5ecfeacc323ebd" providerId="LiveId" clId="{828A4A48-79EF-470A-A02D-250F9E6A48EC}" dt="2025-08-21T11:58:50.363" v="362" actId="1076"/>
          <ac:spMkLst>
            <pc:docMk/>
            <pc:sldMk cId="0" sldId="262"/>
            <ac:spMk id="12" creationId="{6D57DB68-2C2B-453A-4F73-1F5FC20055D2}"/>
          </ac:spMkLst>
        </pc:spChg>
        <pc:spChg chg="mod">
          <ac:chgData name="Sanji amarasinghe" userId="ef5ecfeacc323ebd" providerId="LiveId" clId="{828A4A48-79EF-470A-A02D-250F9E6A48EC}" dt="2025-08-21T11:58:50.363" v="362" actId="1076"/>
          <ac:spMkLst>
            <pc:docMk/>
            <pc:sldMk cId="0" sldId="262"/>
            <ac:spMk id="13" creationId="{51BAC92F-8234-50EC-9D88-8738864A1106}"/>
          </ac:spMkLst>
        </pc:spChg>
        <pc:spChg chg="mod">
          <ac:chgData name="Sanji amarasinghe" userId="ef5ecfeacc323ebd" providerId="LiveId" clId="{828A4A48-79EF-470A-A02D-250F9E6A48EC}" dt="2025-08-21T11:58:50.363" v="362" actId="1076"/>
          <ac:spMkLst>
            <pc:docMk/>
            <pc:sldMk cId="0" sldId="262"/>
            <ac:spMk id="14" creationId="{BD0CFA14-247F-5129-60FB-DA34B9D28B6A}"/>
          </ac:spMkLst>
        </pc:spChg>
        <pc:spChg chg="mod">
          <ac:chgData name="Sanji amarasinghe" userId="ef5ecfeacc323ebd" providerId="LiveId" clId="{828A4A48-79EF-470A-A02D-250F9E6A48EC}" dt="2025-08-21T11:58:50.363" v="362" actId="1076"/>
          <ac:spMkLst>
            <pc:docMk/>
            <pc:sldMk cId="0" sldId="262"/>
            <ac:spMk id="15" creationId="{D91B8137-081D-3EB8-EA8F-0FB9D28AED38}"/>
          </ac:spMkLst>
        </pc:spChg>
        <pc:spChg chg="mod">
          <ac:chgData name="Sanji amarasinghe" userId="ef5ecfeacc323ebd" providerId="LiveId" clId="{828A4A48-79EF-470A-A02D-250F9E6A48EC}" dt="2025-08-21T11:58:50.363" v="362" actId="1076"/>
          <ac:spMkLst>
            <pc:docMk/>
            <pc:sldMk cId="0" sldId="262"/>
            <ac:spMk id="16" creationId="{08EFB2D0-5C98-C8D3-F09B-8405AEA1264B}"/>
          </ac:spMkLst>
        </pc:spChg>
        <pc:spChg chg="mod">
          <ac:chgData name="Sanji amarasinghe" userId="ef5ecfeacc323ebd" providerId="LiveId" clId="{828A4A48-79EF-470A-A02D-250F9E6A48EC}" dt="2025-08-21T11:58:50.363" v="362" actId="1076"/>
          <ac:spMkLst>
            <pc:docMk/>
            <pc:sldMk cId="0" sldId="262"/>
            <ac:spMk id="17" creationId="{15CA60E5-9C6A-75F9-BA4C-932270D36EA8}"/>
          </ac:spMkLst>
        </pc:spChg>
        <pc:spChg chg="mod">
          <ac:chgData name="Sanji amarasinghe" userId="ef5ecfeacc323ebd" providerId="LiveId" clId="{828A4A48-79EF-470A-A02D-250F9E6A48EC}" dt="2025-08-21T11:58:50.363" v="362" actId="1076"/>
          <ac:spMkLst>
            <pc:docMk/>
            <pc:sldMk cId="0" sldId="262"/>
            <ac:spMk id="18" creationId="{DD4EAE93-5737-44B4-A1A4-BDA80DB88CFB}"/>
          </ac:spMkLst>
        </pc:spChg>
        <pc:spChg chg="mod">
          <ac:chgData name="Sanji amarasinghe" userId="ef5ecfeacc323ebd" providerId="LiveId" clId="{828A4A48-79EF-470A-A02D-250F9E6A48EC}" dt="2025-08-21T11:54:36.503" v="336" actId="207"/>
          <ac:spMkLst>
            <pc:docMk/>
            <pc:sldMk cId="0" sldId="262"/>
            <ac:spMk id="263" creationId="{00000000-0000-0000-0000-000000000000}"/>
          </ac:spMkLst>
        </pc:spChg>
      </pc:sldChg>
      <pc:sldChg chg="modSp mod">
        <pc:chgData name="Sanji amarasinghe" userId="ef5ecfeacc323ebd" providerId="LiveId" clId="{828A4A48-79EF-470A-A02D-250F9E6A48EC}" dt="2025-08-21T13:35:56.231" v="612" actId="207"/>
        <pc:sldMkLst>
          <pc:docMk/>
          <pc:sldMk cId="0" sldId="263"/>
        </pc:sldMkLst>
        <pc:spChg chg="mod">
          <ac:chgData name="Sanji amarasinghe" userId="ef5ecfeacc323ebd" providerId="LiveId" clId="{828A4A48-79EF-470A-A02D-250F9E6A48EC}" dt="2025-08-21T08:05:50.219" v="108" actId="1076"/>
          <ac:spMkLst>
            <pc:docMk/>
            <pc:sldMk cId="0" sldId="263"/>
            <ac:spMk id="2" creationId="{004CEDF2-5386-587C-6B0E-C55B4D31380B}"/>
          </ac:spMkLst>
        </pc:spChg>
        <pc:spChg chg="mod">
          <ac:chgData name="Sanji amarasinghe" userId="ef5ecfeacc323ebd" providerId="LiveId" clId="{828A4A48-79EF-470A-A02D-250F9E6A48EC}" dt="2025-08-21T08:05:50.219" v="108" actId="1076"/>
          <ac:spMkLst>
            <pc:docMk/>
            <pc:sldMk cId="0" sldId="263"/>
            <ac:spMk id="3" creationId="{949E2D0C-C88C-E6C3-2262-D7D1C672A1B2}"/>
          </ac:spMkLst>
        </pc:spChg>
        <pc:spChg chg="mod">
          <ac:chgData name="Sanji amarasinghe" userId="ef5ecfeacc323ebd" providerId="LiveId" clId="{828A4A48-79EF-470A-A02D-250F9E6A48EC}" dt="2025-08-21T08:07:41.589" v="115" actId="1076"/>
          <ac:spMkLst>
            <pc:docMk/>
            <pc:sldMk cId="0" sldId="263"/>
            <ac:spMk id="272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7:17.192" v="113" actId="1076"/>
          <ac:spMkLst>
            <pc:docMk/>
            <pc:sldMk cId="0" sldId="263"/>
            <ac:spMk id="273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6:25.533" v="110" actId="1076"/>
          <ac:spMkLst>
            <pc:docMk/>
            <pc:sldMk cId="0" sldId="263"/>
            <ac:spMk id="274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6:25.533" v="110" actId="1076"/>
          <ac:spMkLst>
            <pc:docMk/>
            <pc:sldMk cId="0" sldId="263"/>
            <ac:spMk id="275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6:25.533" v="110" actId="1076"/>
          <ac:spMkLst>
            <pc:docMk/>
            <pc:sldMk cId="0" sldId="263"/>
            <ac:spMk id="276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7:01.958" v="112" actId="1076"/>
          <ac:spMkLst>
            <pc:docMk/>
            <pc:sldMk cId="0" sldId="263"/>
            <ac:spMk id="277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7:01.958" v="112" actId="1076"/>
          <ac:spMkLst>
            <pc:docMk/>
            <pc:sldMk cId="0" sldId="263"/>
            <ac:spMk id="278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7:01.958" v="112" actId="1076"/>
          <ac:spMkLst>
            <pc:docMk/>
            <pc:sldMk cId="0" sldId="263"/>
            <ac:spMk id="279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6:42.070" v="111" actId="1076"/>
          <ac:spMkLst>
            <pc:docMk/>
            <pc:sldMk cId="0" sldId="263"/>
            <ac:spMk id="280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6:42.070" v="111" actId="1076"/>
          <ac:spMkLst>
            <pc:docMk/>
            <pc:sldMk cId="0" sldId="263"/>
            <ac:spMk id="281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6:42.070" v="111" actId="1076"/>
          <ac:spMkLst>
            <pc:docMk/>
            <pc:sldMk cId="0" sldId="263"/>
            <ac:spMk id="282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5:50.219" v="108" actId="1076"/>
          <ac:spMkLst>
            <pc:docMk/>
            <pc:sldMk cId="0" sldId="263"/>
            <ac:spMk id="283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5:38.338" v="107" actId="1076"/>
          <ac:spMkLst>
            <pc:docMk/>
            <pc:sldMk cId="0" sldId="263"/>
            <ac:spMk id="284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5:50.219" v="108" actId="1076"/>
          <ac:spMkLst>
            <pc:docMk/>
            <pc:sldMk cId="0" sldId="263"/>
            <ac:spMk id="285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5:50.219" v="108" actId="1076"/>
          <ac:spMkLst>
            <pc:docMk/>
            <pc:sldMk cId="0" sldId="263"/>
            <ac:spMk id="286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5:50.219" v="108" actId="1076"/>
          <ac:spMkLst>
            <pc:docMk/>
            <pc:sldMk cId="0" sldId="263"/>
            <ac:spMk id="287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5:50.219" v="108" actId="1076"/>
          <ac:spMkLst>
            <pc:docMk/>
            <pc:sldMk cId="0" sldId="263"/>
            <ac:spMk id="288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5:50.219" v="108" actId="1076"/>
          <ac:spMkLst>
            <pc:docMk/>
            <pc:sldMk cId="0" sldId="263"/>
            <ac:spMk id="289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5:50.219" v="108" actId="1076"/>
          <ac:spMkLst>
            <pc:docMk/>
            <pc:sldMk cId="0" sldId="263"/>
            <ac:spMk id="290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5:38.338" v="107" actId="1076"/>
          <ac:spMkLst>
            <pc:docMk/>
            <pc:sldMk cId="0" sldId="263"/>
            <ac:spMk id="291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08:05:50.219" v="108" actId="1076"/>
          <ac:spMkLst>
            <pc:docMk/>
            <pc:sldMk cId="0" sldId="263"/>
            <ac:spMk id="292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35:56.231" v="612" actId="207"/>
          <ac:spMkLst>
            <pc:docMk/>
            <pc:sldMk cId="0" sldId="263"/>
            <ac:spMk id="293" creationId="{00000000-0000-0000-0000-000000000000}"/>
          </ac:spMkLst>
        </pc:spChg>
      </pc:sldChg>
      <pc:sldChg chg="del">
        <pc:chgData name="Sanji amarasinghe" userId="ef5ecfeacc323ebd" providerId="LiveId" clId="{828A4A48-79EF-470A-A02D-250F9E6A48EC}" dt="2025-08-21T08:07:57.697" v="116" actId="47"/>
        <pc:sldMkLst>
          <pc:docMk/>
          <pc:sldMk cId="0" sldId="264"/>
        </pc:sldMkLst>
      </pc:sldChg>
      <pc:sldChg chg="addSp modSp del mod">
        <pc:chgData name="Sanji amarasinghe" userId="ef5ecfeacc323ebd" providerId="LiveId" clId="{828A4A48-79EF-470A-A02D-250F9E6A48EC}" dt="2025-08-21T14:02:20.293" v="764" actId="47"/>
        <pc:sldMkLst>
          <pc:docMk/>
          <pc:sldMk cId="0" sldId="266"/>
        </pc:sldMkLst>
        <pc:spChg chg="mod">
          <ac:chgData name="Sanji amarasinghe" userId="ef5ecfeacc323ebd" providerId="LiveId" clId="{828A4A48-79EF-470A-A02D-250F9E6A48EC}" dt="2025-08-21T13:43:08.675" v="632"/>
          <ac:spMkLst>
            <pc:docMk/>
            <pc:sldMk cId="0" sldId="266"/>
            <ac:spMk id="4" creationId="{EFF0F684-CEE4-B294-F54B-052702513DDD}"/>
          </ac:spMkLst>
        </pc:spChg>
        <pc:spChg chg="mod">
          <ac:chgData name="Sanji amarasinghe" userId="ef5ecfeacc323ebd" providerId="LiveId" clId="{828A4A48-79EF-470A-A02D-250F9E6A48EC}" dt="2025-08-21T13:43:08.675" v="632"/>
          <ac:spMkLst>
            <pc:docMk/>
            <pc:sldMk cId="0" sldId="266"/>
            <ac:spMk id="5" creationId="{D6E8D079-5FD8-0888-4A09-91AA77EB8998}"/>
          </ac:spMkLst>
        </pc:spChg>
        <pc:spChg chg="mod">
          <ac:chgData name="Sanji amarasinghe" userId="ef5ecfeacc323ebd" providerId="LiveId" clId="{828A4A48-79EF-470A-A02D-250F9E6A48EC}" dt="2025-08-21T13:43:08.675" v="632"/>
          <ac:spMkLst>
            <pc:docMk/>
            <pc:sldMk cId="0" sldId="266"/>
            <ac:spMk id="7" creationId="{C0E26EA8-BA82-2E68-CA98-E65755880FDB}"/>
          </ac:spMkLst>
        </pc:spChg>
        <pc:spChg chg="mod">
          <ac:chgData name="Sanji amarasinghe" userId="ef5ecfeacc323ebd" providerId="LiveId" clId="{828A4A48-79EF-470A-A02D-250F9E6A48EC}" dt="2025-08-21T13:43:08.675" v="632"/>
          <ac:spMkLst>
            <pc:docMk/>
            <pc:sldMk cId="0" sldId="266"/>
            <ac:spMk id="9" creationId="{702E0C56-F937-BB4C-19AE-C63A43DFFC49}"/>
          </ac:spMkLst>
        </pc:spChg>
        <pc:spChg chg="mod">
          <ac:chgData name="Sanji amarasinghe" userId="ef5ecfeacc323ebd" providerId="LiveId" clId="{828A4A48-79EF-470A-A02D-250F9E6A48EC}" dt="2025-08-21T13:43:08.675" v="632"/>
          <ac:spMkLst>
            <pc:docMk/>
            <pc:sldMk cId="0" sldId="266"/>
            <ac:spMk id="10" creationId="{AFA9BD83-696E-EB50-36A7-F8D77FB38FA7}"/>
          </ac:spMkLst>
        </pc:spChg>
        <pc:spChg chg="mod">
          <ac:chgData name="Sanji amarasinghe" userId="ef5ecfeacc323ebd" providerId="LiveId" clId="{828A4A48-79EF-470A-A02D-250F9E6A48EC}" dt="2025-08-21T13:43:08.675" v="632"/>
          <ac:spMkLst>
            <pc:docMk/>
            <pc:sldMk cId="0" sldId="266"/>
            <ac:spMk id="12" creationId="{DF35C30A-ADFF-57B2-9345-EAF26C4F146F}"/>
          </ac:spMkLst>
        </pc:spChg>
        <pc:spChg chg="mod">
          <ac:chgData name="Sanji amarasinghe" userId="ef5ecfeacc323ebd" providerId="LiveId" clId="{828A4A48-79EF-470A-A02D-250F9E6A48EC}" dt="2025-08-21T13:43:08.675" v="632"/>
          <ac:spMkLst>
            <pc:docMk/>
            <pc:sldMk cId="0" sldId="266"/>
            <ac:spMk id="15" creationId="{BE7505E7-0326-3B68-088C-B3559609678E}"/>
          </ac:spMkLst>
        </pc:spChg>
        <pc:spChg chg="mod">
          <ac:chgData name="Sanji amarasinghe" userId="ef5ecfeacc323ebd" providerId="LiveId" clId="{828A4A48-79EF-470A-A02D-250F9E6A48EC}" dt="2025-08-21T13:43:08.675" v="632"/>
          <ac:spMkLst>
            <pc:docMk/>
            <pc:sldMk cId="0" sldId="266"/>
            <ac:spMk id="17" creationId="{858D59AC-BCC5-1A19-30DE-9A88D5A7E1FB}"/>
          </ac:spMkLst>
        </pc:spChg>
        <pc:spChg chg="mod">
          <ac:chgData name="Sanji amarasinghe" userId="ef5ecfeacc323ebd" providerId="LiveId" clId="{828A4A48-79EF-470A-A02D-250F9E6A48EC}" dt="2025-08-21T13:43:08.675" v="632"/>
          <ac:spMkLst>
            <pc:docMk/>
            <pc:sldMk cId="0" sldId="266"/>
            <ac:spMk id="18" creationId="{1E45921A-65BF-7EA2-504A-7869472CAA9D}"/>
          </ac:spMkLst>
        </pc:spChg>
        <pc:spChg chg="mod">
          <ac:chgData name="Sanji amarasinghe" userId="ef5ecfeacc323ebd" providerId="LiveId" clId="{828A4A48-79EF-470A-A02D-250F9E6A48EC}" dt="2025-08-21T13:43:08.675" v="632"/>
          <ac:spMkLst>
            <pc:docMk/>
            <pc:sldMk cId="0" sldId="266"/>
            <ac:spMk id="20" creationId="{628CAB97-C3FD-4261-5A01-83586EACB7DF}"/>
          </ac:spMkLst>
        </pc:spChg>
        <pc:spChg chg="mod">
          <ac:chgData name="Sanji amarasinghe" userId="ef5ecfeacc323ebd" providerId="LiveId" clId="{828A4A48-79EF-470A-A02D-250F9E6A48EC}" dt="2025-08-21T12:32:23.370" v="507" actId="1076"/>
          <ac:spMkLst>
            <pc:docMk/>
            <pc:sldMk cId="0" sldId="266"/>
            <ac:spMk id="343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32:23.370" v="507" actId="1076"/>
          <ac:spMkLst>
            <pc:docMk/>
            <pc:sldMk cId="0" sldId="266"/>
            <ac:spMk id="344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32:23.370" v="507" actId="1076"/>
          <ac:spMkLst>
            <pc:docMk/>
            <pc:sldMk cId="0" sldId="266"/>
            <ac:spMk id="345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32:23.370" v="507" actId="1076"/>
          <ac:spMkLst>
            <pc:docMk/>
            <pc:sldMk cId="0" sldId="266"/>
            <ac:spMk id="346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32:23.370" v="507" actId="1076"/>
          <ac:spMkLst>
            <pc:docMk/>
            <pc:sldMk cId="0" sldId="266"/>
            <ac:spMk id="347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32:23.370" v="507" actId="1076"/>
          <ac:spMkLst>
            <pc:docMk/>
            <pc:sldMk cId="0" sldId="266"/>
            <ac:spMk id="348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16:58.997" v="473" actId="14100"/>
          <ac:spMkLst>
            <pc:docMk/>
            <pc:sldMk cId="0" sldId="266"/>
            <ac:spMk id="350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47:30.738" v="661" actId="12"/>
          <ac:spMkLst>
            <pc:docMk/>
            <pc:sldMk cId="0" sldId="266"/>
            <ac:spMk id="352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47:30.738" v="661" actId="12"/>
          <ac:spMkLst>
            <pc:docMk/>
            <pc:sldMk cId="0" sldId="266"/>
            <ac:spMk id="355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47:30.738" v="661" actId="12"/>
          <ac:spMkLst>
            <pc:docMk/>
            <pc:sldMk cId="0" sldId="266"/>
            <ac:spMk id="358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3:47:30.738" v="661" actId="12"/>
          <ac:spMkLst>
            <pc:docMk/>
            <pc:sldMk cId="0" sldId="266"/>
            <ac:spMk id="361" creationId="{00000000-0000-0000-0000-000000000000}"/>
          </ac:spMkLst>
        </pc:spChg>
        <pc:picChg chg="mod">
          <ac:chgData name="Sanji amarasinghe" userId="ef5ecfeacc323ebd" providerId="LiveId" clId="{828A4A48-79EF-470A-A02D-250F9E6A48EC}" dt="2025-08-21T12:14:59.063" v="461" actId="1076"/>
          <ac:picMkLst>
            <pc:docMk/>
            <pc:sldMk cId="0" sldId="266"/>
            <ac:picMk id="351" creationId="{00000000-0000-0000-0000-000000000000}"/>
          </ac:picMkLst>
        </pc:picChg>
        <pc:picChg chg="mod">
          <ac:chgData name="Sanji amarasinghe" userId="ef5ecfeacc323ebd" providerId="LiveId" clId="{828A4A48-79EF-470A-A02D-250F9E6A48EC}" dt="2025-08-21T12:14:59.063" v="461" actId="1076"/>
          <ac:picMkLst>
            <pc:docMk/>
            <pc:sldMk cId="0" sldId="266"/>
            <ac:picMk id="354" creationId="{00000000-0000-0000-0000-000000000000}"/>
          </ac:picMkLst>
        </pc:picChg>
        <pc:picChg chg="mod">
          <ac:chgData name="Sanji amarasinghe" userId="ef5ecfeacc323ebd" providerId="LiveId" clId="{828A4A48-79EF-470A-A02D-250F9E6A48EC}" dt="2025-08-21T12:14:59.063" v="461" actId="1076"/>
          <ac:picMkLst>
            <pc:docMk/>
            <pc:sldMk cId="0" sldId="266"/>
            <ac:picMk id="357" creationId="{00000000-0000-0000-0000-000000000000}"/>
          </ac:picMkLst>
        </pc:picChg>
        <pc:picChg chg="mod">
          <ac:chgData name="Sanji amarasinghe" userId="ef5ecfeacc323ebd" providerId="LiveId" clId="{828A4A48-79EF-470A-A02D-250F9E6A48EC}" dt="2025-08-21T12:14:59.063" v="461" actId="1076"/>
          <ac:picMkLst>
            <pc:docMk/>
            <pc:sldMk cId="0" sldId="266"/>
            <ac:picMk id="360" creationId="{00000000-0000-0000-0000-000000000000}"/>
          </ac:picMkLst>
        </pc:picChg>
      </pc:sldChg>
      <pc:sldChg chg="delSp modSp del mod">
        <pc:chgData name="Sanji amarasinghe" userId="ef5ecfeacc323ebd" providerId="LiveId" clId="{828A4A48-79EF-470A-A02D-250F9E6A48EC}" dt="2025-08-21T12:31:10.674" v="506" actId="47"/>
        <pc:sldMkLst>
          <pc:docMk/>
          <pc:sldMk cId="0" sldId="267"/>
        </pc:sldMkLst>
        <pc:spChg chg="mod">
          <ac:chgData name="Sanji amarasinghe" userId="ef5ecfeacc323ebd" providerId="LiveId" clId="{828A4A48-79EF-470A-A02D-250F9E6A48EC}" dt="2025-08-21T12:18:32.084" v="485" actId="1076"/>
          <ac:spMkLst>
            <pc:docMk/>
            <pc:sldMk cId="0" sldId="267"/>
            <ac:spMk id="340" creationId="{C373C296-9A4E-5FD1-882A-F1B4393F791D}"/>
          </ac:spMkLst>
        </pc:spChg>
        <pc:spChg chg="del">
          <ac:chgData name="Sanji amarasinghe" userId="ef5ecfeacc323ebd" providerId="LiveId" clId="{828A4A48-79EF-470A-A02D-250F9E6A48EC}" dt="2025-08-21T12:19:58.697" v="494" actId="21"/>
          <ac:spMkLst>
            <pc:docMk/>
            <pc:sldMk cId="0" sldId="267"/>
            <ac:spMk id="368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18:32.084" v="485" actId="1076"/>
          <ac:spMkLst>
            <pc:docMk/>
            <pc:sldMk cId="0" sldId="267"/>
            <ac:spMk id="369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18:32.084" v="485" actId="1076"/>
          <ac:spMkLst>
            <pc:docMk/>
            <pc:sldMk cId="0" sldId="267"/>
            <ac:spMk id="373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18:32.084" v="485" actId="1076"/>
          <ac:spMkLst>
            <pc:docMk/>
            <pc:sldMk cId="0" sldId="267"/>
            <ac:spMk id="377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18:32.084" v="485" actId="1076"/>
          <ac:spMkLst>
            <pc:docMk/>
            <pc:sldMk cId="0" sldId="267"/>
            <ac:spMk id="379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18:32.084" v="485" actId="1076"/>
          <ac:spMkLst>
            <pc:docMk/>
            <pc:sldMk cId="0" sldId="267"/>
            <ac:spMk id="382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18:32.084" v="485" actId="1076"/>
          <ac:spMkLst>
            <pc:docMk/>
            <pc:sldMk cId="0" sldId="267"/>
            <ac:spMk id="388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18:32.084" v="485" actId="1076"/>
          <ac:spMkLst>
            <pc:docMk/>
            <pc:sldMk cId="0" sldId="267"/>
            <ac:spMk id="391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18:32.084" v="485" actId="1076"/>
          <ac:spMkLst>
            <pc:docMk/>
            <pc:sldMk cId="0" sldId="267"/>
            <ac:spMk id="397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18:32.084" v="485" actId="1076"/>
          <ac:spMkLst>
            <pc:docMk/>
            <pc:sldMk cId="0" sldId="267"/>
            <ac:spMk id="403" creationId="{00000000-0000-0000-0000-000000000000}"/>
          </ac:spMkLst>
        </pc:spChg>
      </pc:sldChg>
      <pc:sldChg chg="modSp del mod">
        <pc:chgData name="Sanji amarasinghe" userId="ef5ecfeacc323ebd" providerId="LiveId" clId="{828A4A48-79EF-470A-A02D-250F9E6A48EC}" dt="2025-08-21T12:42:58.129" v="564" actId="47"/>
        <pc:sldMkLst>
          <pc:docMk/>
          <pc:sldMk cId="0" sldId="268"/>
        </pc:sldMkLst>
        <pc:spChg chg="mod">
          <ac:chgData name="Sanji amarasinghe" userId="ef5ecfeacc323ebd" providerId="LiveId" clId="{828A4A48-79EF-470A-A02D-250F9E6A48EC}" dt="2025-08-21T12:40:13.169" v="549" actId="1076"/>
          <ac:spMkLst>
            <pc:docMk/>
            <pc:sldMk cId="0" sldId="268"/>
            <ac:spMk id="413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40:02.347" v="548" actId="1076"/>
          <ac:spMkLst>
            <pc:docMk/>
            <pc:sldMk cId="0" sldId="268"/>
            <ac:spMk id="414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40:46.052" v="553" actId="1076"/>
          <ac:spMkLst>
            <pc:docMk/>
            <pc:sldMk cId="0" sldId="268"/>
            <ac:spMk id="415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40:52.121" v="554" actId="1076"/>
          <ac:spMkLst>
            <pc:docMk/>
            <pc:sldMk cId="0" sldId="268"/>
            <ac:spMk id="416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2:41:03.972" v="555" actId="1076"/>
          <ac:spMkLst>
            <pc:docMk/>
            <pc:sldMk cId="0" sldId="268"/>
            <ac:spMk id="417" creationId="{00000000-0000-0000-0000-000000000000}"/>
          </ac:spMkLst>
        </pc:spChg>
        <pc:picChg chg="mod">
          <ac:chgData name="Sanji amarasinghe" userId="ef5ecfeacc323ebd" providerId="LiveId" clId="{828A4A48-79EF-470A-A02D-250F9E6A48EC}" dt="2025-08-21T12:34:51.221" v="512" actId="1076"/>
          <ac:picMkLst>
            <pc:docMk/>
            <pc:sldMk cId="0" sldId="268"/>
            <ac:picMk id="410" creationId="{00000000-0000-0000-0000-000000000000}"/>
          </ac:picMkLst>
        </pc:picChg>
      </pc:sldChg>
      <pc:sldChg chg="addSp modSp mod">
        <pc:chgData name="Sanji amarasinghe" userId="ef5ecfeacc323ebd" providerId="LiveId" clId="{828A4A48-79EF-470A-A02D-250F9E6A48EC}" dt="2025-08-21T14:24:37.805" v="976" actId="1076"/>
        <pc:sldMkLst>
          <pc:docMk/>
          <pc:sldMk cId="0" sldId="269"/>
        </pc:sldMkLst>
        <pc:spChg chg="add mod">
          <ac:chgData name="Sanji amarasinghe" userId="ef5ecfeacc323ebd" providerId="LiveId" clId="{828A4A48-79EF-470A-A02D-250F9E6A48EC}" dt="2025-08-21T14:24:37.805" v="976" actId="1076"/>
          <ac:spMkLst>
            <pc:docMk/>
            <pc:sldMk cId="0" sldId="269"/>
            <ac:spMk id="2" creationId="{5CFD1C67-B952-EADE-7247-4864081799D0}"/>
          </ac:spMkLst>
        </pc:spChg>
        <pc:spChg chg="mod">
          <ac:chgData name="Sanji amarasinghe" userId="ef5ecfeacc323ebd" providerId="LiveId" clId="{828A4A48-79EF-470A-A02D-250F9E6A48EC}" dt="2025-08-21T14:03:32.363" v="767" actId="207"/>
          <ac:spMkLst>
            <pc:docMk/>
            <pc:sldMk cId="0" sldId="269"/>
            <ac:spMk id="433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4:03:19.012" v="766" actId="207"/>
          <ac:spMkLst>
            <pc:docMk/>
            <pc:sldMk cId="0" sldId="269"/>
            <ac:spMk id="434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4:03:32.363" v="767" actId="207"/>
          <ac:spMkLst>
            <pc:docMk/>
            <pc:sldMk cId="0" sldId="269"/>
            <ac:spMk id="436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4:03:19.012" v="766" actId="207"/>
          <ac:spMkLst>
            <pc:docMk/>
            <pc:sldMk cId="0" sldId="269"/>
            <ac:spMk id="437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4:03:32.363" v="767" actId="207"/>
          <ac:spMkLst>
            <pc:docMk/>
            <pc:sldMk cId="0" sldId="269"/>
            <ac:spMk id="439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4:13:25.742" v="927" actId="207"/>
          <ac:spMkLst>
            <pc:docMk/>
            <pc:sldMk cId="0" sldId="269"/>
            <ac:spMk id="440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4:03:32.363" v="767" actId="207"/>
          <ac:spMkLst>
            <pc:docMk/>
            <pc:sldMk cId="0" sldId="269"/>
            <ac:spMk id="442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4:03:19.012" v="766" actId="207"/>
          <ac:spMkLst>
            <pc:docMk/>
            <pc:sldMk cId="0" sldId="269"/>
            <ac:spMk id="443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4:03:32.363" v="767" actId="207"/>
          <ac:spMkLst>
            <pc:docMk/>
            <pc:sldMk cId="0" sldId="269"/>
            <ac:spMk id="445" creationId="{00000000-0000-0000-0000-000000000000}"/>
          </ac:spMkLst>
        </pc:spChg>
        <pc:spChg chg="mod">
          <ac:chgData name="Sanji amarasinghe" userId="ef5ecfeacc323ebd" providerId="LiveId" clId="{828A4A48-79EF-470A-A02D-250F9E6A48EC}" dt="2025-08-21T14:03:19.012" v="766" actId="207"/>
          <ac:spMkLst>
            <pc:docMk/>
            <pc:sldMk cId="0" sldId="269"/>
            <ac:spMk id="446" creationId="{00000000-0000-0000-0000-000000000000}"/>
          </ac:spMkLst>
        </pc:spChg>
      </pc:sldChg>
      <pc:sldChg chg="addSp modSp mod">
        <pc:chgData name="Sanji amarasinghe" userId="ef5ecfeacc323ebd" providerId="LiveId" clId="{828A4A48-79EF-470A-A02D-250F9E6A48EC}" dt="2025-08-21T14:20:00.509" v="950" actId="1076"/>
        <pc:sldMkLst>
          <pc:docMk/>
          <pc:sldMk cId="2420662992" sldId="270"/>
        </pc:sldMkLst>
        <pc:spChg chg="mod">
          <ac:chgData name="Sanji amarasinghe" userId="ef5ecfeacc323ebd" providerId="LiveId" clId="{828A4A48-79EF-470A-A02D-250F9E6A48EC}" dt="2025-08-21T12:43:46.796" v="566" actId="207"/>
          <ac:spMkLst>
            <pc:docMk/>
            <pc:sldMk cId="2420662992" sldId="270"/>
            <ac:spMk id="6" creationId="{AF07688B-7237-FCDA-CDD9-095370BC4128}"/>
          </ac:spMkLst>
        </pc:spChg>
        <pc:spChg chg="mod">
          <ac:chgData name="Sanji amarasinghe" userId="ef5ecfeacc323ebd" providerId="LiveId" clId="{828A4A48-79EF-470A-A02D-250F9E6A48EC}" dt="2025-08-21T12:43:46.796" v="566" actId="207"/>
          <ac:spMkLst>
            <pc:docMk/>
            <pc:sldMk cId="2420662992" sldId="270"/>
            <ac:spMk id="7" creationId="{99CB31D3-8E36-5388-4C90-FDA03700D2E0}"/>
          </ac:spMkLst>
        </pc:spChg>
        <pc:spChg chg="mod">
          <ac:chgData name="Sanji amarasinghe" userId="ef5ecfeacc323ebd" providerId="LiveId" clId="{828A4A48-79EF-470A-A02D-250F9E6A48EC}" dt="2025-08-21T12:43:46.796" v="566" actId="207"/>
          <ac:spMkLst>
            <pc:docMk/>
            <pc:sldMk cId="2420662992" sldId="270"/>
            <ac:spMk id="20" creationId="{01D98E25-472E-B549-8739-76BA54BBD967}"/>
          </ac:spMkLst>
        </pc:spChg>
        <pc:spChg chg="mod">
          <ac:chgData name="Sanji amarasinghe" userId="ef5ecfeacc323ebd" providerId="LiveId" clId="{828A4A48-79EF-470A-A02D-250F9E6A48EC}" dt="2025-08-21T12:43:46.796" v="566" actId="207"/>
          <ac:spMkLst>
            <pc:docMk/>
            <pc:sldMk cId="2420662992" sldId="270"/>
            <ac:spMk id="21" creationId="{582DDAC5-8F49-5A7E-993F-70BDF3B76DA6}"/>
          </ac:spMkLst>
        </pc:spChg>
        <pc:spChg chg="mod">
          <ac:chgData name="Sanji amarasinghe" userId="ef5ecfeacc323ebd" providerId="LiveId" clId="{828A4A48-79EF-470A-A02D-250F9E6A48EC}" dt="2025-08-21T12:43:46.796" v="566" actId="207"/>
          <ac:spMkLst>
            <pc:docMk/>
            <pc:sldMk cId="2420662992" sldId="270"/>
            <ac:spMk id="34" creationId="{CC09D621-6AA7-57C2-65EA-F4B6DB8699AD}"/>
          </ac:spMkLst>
        </pc:spChg>
        <pc:spChg chg="mod">
          <ac:chgData name="Sanji amarasinghe" userId="ef5ecfeacc323ebd" providerId="LiveId" clId="{828A4A48-79EF-470A-A02D-250F9E6A48EC}" dt="2025-08-21T12:43:46.796" v="566" actId="207"/>
          <ac:spMkLst>
            <pc:docMk/>
            <pc:sldMk cId="2420662992" sldId="270"/>
            <ac:spMk id="35" creationId="{9AA05C7C-EF90-9006-C6FB-554677523F94}"/>
          </ac:spMkLst>
        </pc:spChg>
        <pc:spChg chg="mod">
          <ac:chgData name="Sanji amarasinghe" userId="ef5ecfeacc323ebd" providerId="LiveId" clId="{828A4A48-79EF-470A-A02D-250F9E6A48EC}" dt="2025-08-21T12:43:46.796" v="566" actId="207"/>
          <ac:spMkLst>
            <pc:docMk/>
            <pc:sldMk cId="2420662992" sldId="270"/>
            <ac:spMk id="48" creationId="{F56E4272-8169-D1E7-4B11-679068BDF674}"/>
          </ac:spMkLst>
        </pc:spChg>
        <pc:spChg chg="mod">
          <ac:chgData name="Sanji amarasinghe" userId="ef5ecfeacc323ebd" providerId="LiveId" clId="{828A4A48-79EF-470A-A02D-250F9E6A48EC}" dt="2025-08-21T12:43:46.796" v="566" actId="207"/>
          <ac:spMkLst>
            <pc:docMk/>
            <pc:sldMk cId="2420662992" sldId="270"/>
            <ac:spMk id="49" creationId="{2630F39D-663A-5765-03AD-E0E84BEAEB87}"/>
          </ac:spMkLst>
        </pc:spChg>
        <pc:spChg chg="mod">
          <ac:chgData name="Sanji amarasinghe" userId="ef5ecfeacc323ebd" providerId="LiveId" clId="{828A4A48-79EF-470A-A02D-250F9E6A48EC}" dt="2025-08-21T13:40:48.696" v="625" actId="1076"/>
          <ac:spMkLst>
            <pc:docMk/>
            <pc:sldMk cId="2420662992" sldId="270"/>
            <ac:spMk id="63" creationId="{B80EEEA6-B17F-A97C-9756-4CB8735F215C}"/>
          </ac:spMkLst>
        </pc:spChg>
        <pc:spChg chg="mod">
          <ac:chgData name="Sanji amarasinghe" userId="ef5ecfeacc323ebd" providerId="LiveId" clId="{828A4A48-79EF-470A-A02D-250F9E6A48EC}" dt="2025-08-21T13:40:25.089" v="624" actId="1076"/>
          <ac:spMkLst>
            <pc:docMk/>
            <pc:sldMk cId="2420662992" sldId="270"/>
            <ac:spMk id="64" creationId="{7846BBB5-2434-1290-095D-7B6889A6B989}"/>
          </ac:spMkLst>
        </pc:spChg>
        <pc:spChg chg="mod">
          <ac:chgData name="Sanji amarasinghe" userId="ef5ecfeacc323ebd" providerId="LiveId" clId="{828A4A48-79EF-470A-A02D-250F9E6A48EC}" dt="2025-08-21T13:40:53.648" v="626" actId="1076"/>
          <ac:spMkLst>
            <pc:docMk/>
            <pc:sldMk cId="2420662992" sldId="270"/>
            <ac:spMk id="72" creationId="{3227C556-EFD2-1A31-E383-94E5B670ABF9}"/>
          </ac:spMkLst>
        </pc:spChg>
        <pc:spChg chg="mod">
          <ac:chgData name="Sanji amarasinghe" userId="ef5ecfeacc323ebd" providerId="LiveId" clId="{828A4A48-79EF-470A-A02D-250F9E6A48EC}" dt="2025-08-21T13:40:25.089" v="624" actId="1076"/>
          <ac:spMkLst>
            <pc:docMk/>
            <pc:sldMk cId="2420662992" sldId="270"/>
            <ac:spMk id="75" creationId="{D5D0842A-C584-88D0-1891-E6D6747EA97B}"/>
          </ac:spMkLst>
        </pc:spChg>
        <pc:spChg chg="mod">
          <ac:chgData name="Sanji amarasinghe" userId="ef5ecfeacc323ebd" providerId="LiveId" clId="{828A4A48-79EF-470A-A02D-250F9E6A48EC}" dt="2025-08-21T13:41:00.299" v="627" actId="1076"/>
          <ac:spMkLst>
            <pc:docMk/>
            <pc:sldMk cId="2420662992" sldId="270"/>
            <ac:spMk id="84" creationId="{8D798487-87E1-2FD2-8CEC-D05B6D8F5F85}"/>
          </ac:spMkLst>
        </pc:spChg>
        <pc:spChg chg="mod">
          <ac:chgData name="Sanji amarasinghe" userId="ef5ecfeacc323ebd" providerId="LiveId" clId="{828A4A48-79EF-470A-A02D-250F9E6A48EC}" dt="2025-08-21T13:41:12.456" v="628" actId="1076"/>
          <ac:spMkLst>
            <pc:docMk/>
            <pc:sldMk cId="2420662992" sldId="270"/>
            <ac:spMk id="88" creationId="{3919CDD0-8AC7-A9B9-A53C-C83D3BACD2B5}"/>
          </ac:spMkLst>
        </pc:spChg>
        <pc:spChg chg="mod">
          <ac:chgData name="Sanji amarasinghe" userId="ef5ecfeacc323ebd" providerId="LiveId" clId="{828A4A48-79EF-470A-A02D-250F9E6A48EC}" dt="2025-08-21T13:41:27.970" v="630" actId="1076"/>
          <ac:spMkLst>
            <pc:docMk/>
            <pc:sldMk cId="2420662992" sldId="270"/>
            <ac:spMk id="96" creationId="{BEC532D8-910E-1680-88BD-DFC8903F3BD5}"/>
          </ac:spMkLst>
        </pc:spChg>
        <pc:spChg chg="mod">
          <ac:chgData name="Sanji amarasinghe" userId="ef5ecfeacc323ebd" providerId="LiveId" clId="{828A4A48-79EF-470A-A02D-250F9E6A48EC}" dt="2025-08-21T12:43:31.723" v="565" actId="207"/>
          <ac:spMkLst>
            <pc:docMk/>
            <pc:sldMk cId="2420662992" sldId="270"/>
            <ac:spMk id="103" creationId="{3C6815EB-824F-BD8C-B053-BA912411229C}"/>
          </ac:spMkLst>
        </pc:spChg>
        <pc:spChg chg="mod">
          <ac:chgData name="Sanji amarasinghe" userId="ef5ecfeacc323ebd" providerId="LiveId" clId="{828A4A48-79EF-470A-A02D-250F9E6A48EC}" dt="2025-08-21T12:43:31.723" v="565" actId="207"/>
          <ac:spMkLst>
            <pc:docMk/>
            <pc:sldMk cId="2420662992" sldId="270"/>
            <ac:spMk id="104" creationId="{721DDE3B-00A0-B40B-38DB-CF25B3480CCF}"/>
          </ac:spMkLst>
        </pc:spChg>
        <pc:spChg chg="mod">
          <ac:chgData name="Sanji amarasinghe" userId="ef5ecfeacc323ebd" providerId="LiveId" clId="{828A4A48-79EF-470A-A02D-250F9E6A48EC}" dt="2025-08-21T13:40:07.488" v="623" actId="1076"/>
          <ac:spMkLst>
            <pc:docMk/>
            <pc:sldMk cId="2420662992" sldId="270"/>
            <ac:spMk id="105" creationId="{155DF864-4FE5-F6BF-9886-DED91EC4EB5E}"/>
          </ac:spMkLst>
        </pc:spChg>
        <pc:spChg chg="mod">
          <ac:chgData name="Sanji amarasinghe" userId="ef5ecfeacc323ebd" providerId="LiveId" clId="{828A4A48-79EF-470A-A02D-250F9E6A48EC}" dt="2025-08-21T13:41:20.495" v="629" actId="1076"/>
          <ac:spMkLst>
            <pc:docMk/>
            <pc:sldMk cId="2420662992" sldId="270"/>
            <ac:spMk id="106" creationId="{E96F08D8-28D9-F8F3-ED26-1FB54822FBB5}"/>
          </ac:spMkLst>
        </pc:spChg>
        <pc:spChg chg="mod">
          <ac:chgData name="Sanji amarasinghe" userId="ef5ecfeacc323ebd" providerId="LiveId" clId="{828A4A48-79EF-470A-A02D-250F9E6A48EC}" dt="2025-08-21T13:37:49.805" v="615" actId="207"/>
          <ac:spMkLst>
            <pc:docMk/>
            <pc:sldMk cId="2420662992" sldId="270"/>
            <ac:spMk id="110" creationId="{85000E3A-CDD9-9978-A897-01F951348BCD}"/>
          </ac:spMkLst>
        </pc:spChg>
        <pc:spChg chg="mod">
          <ac:chgData name="Sanji amarasinghe" userId="ef5ecfeacc323ebd" providerId="LiveId" clId="{828A4A48-79EF-470A-A02D-250F9E6A48EC}" dt="2025-08-21T13:37:49.805" v="615" actId="207"/>
          <ac:spMkLst>
            <pc:docMk/>
            <pc:sldMk cId="2420662992" sldId="270"/>
            <ac:spMk id="111" creationId="{945848BF-4738-2191-94E2-CF5FDAA3118B}"/>
          </ac:spMkLst>
        </pc:spChg>
        <pc:spChg chg="mod">
          <ac:chgData name="Sanji amarasinghe" userId="ef5ecfeacc323ebd" providerId="LiveId" clId="{828A4A48-79EF-470A-A02D-250F9E6A48EC}" dt="2025-08-21T13:37:49.805" v="615" actId="207"/>
          <ac:spMkLst>
            <pc:docMk/>
            <pc:sldMk cId="2420662992" sldId="270"/>
            <ac:spMk id="112" creationId="{6FE9F4FF-2510-7A58-335F-DA7187392F37}"/>
          </ac:spMkLst>
        </pc:spChg>
        <pc:spChg chg="mod">
          <ac:chgData name="Sanji amarasinghe" userId="ef5ecfeacc323ebd" providerId="LiveId" clId="{828A4A48-79EF-470A-A02D-250F9E6A48EC}" dt="2025-08-21T13:37:49.805" v="615" actId="207"/>
          <ac:spMkLst>
            <pc:docMk/>
            <pc:sldMk cId="2420662992" sldId="270"/>
            <ac:spMk id="113" creationId="{84F17DA3-E7E5-CA6E-9B07-A7991901C002}"/>
          </ac:spMkLst>
        </pc:spChg>
        <pc:spChg chg="mod">
          <ac:chgData name="Sanji amarasinghe" userId="ef5ecfeacc323ebd" providerId="LiveId" clId="{828A4A48-79EF-470A-A02D-250F9E6A48EC}" dt="2025-08-21T13:37:49.805" v="615" actId="207"/>
          <ac:spMkLst>
            <pc:docMk/>
            <pc:sldMk cId="2420662992" sldId="270"/>
            <ac:spMk id="114" creationId="{1F14B2E0-501D-65D8-E069-EE7F55D68B0C}"/>
          </ac:spMkLst>
        </pc:spChg>
        <pc:spChg chg="mod">
          <ac:chgData name="Sanji amarasinghe" userId="ef5ecfeacc323ebd" providerId="LiveId" clId="{828A4A48-79EF-470A-A02D-250F9E6A48EC}" dt="2025-08-21T13:37:49.805" v="615" actId="207"/>
          <ac:spMkLst>
            <pc:docMk/>
            <pc:sldMk cId="2420662992" sldId="270"/>
            <ac:spMk id="120" creationId="{9E26EB15-868A-BAE5-A778-6F8AC9F89749}"/>
          </ac:spMkLst>
        </pc:spChg>
        <pc:spChg chg="mod">
          <ac:chgData name="Sanji amarasinghe" userId="ef5ecfeacc323ebd" providerId="LiveId" clId="{828A4A48-79EF-470A-A02D-250F9E6A48EC}" dt="2025-08-21T13:39:16.048" v="618" actId="207"/>
          <ac:spMkLst>
            <pc:docMk/>
            <pc:sldMk cId="2420662992" sldId="270"/>
            <ac:spMk id="122" creationId="{FC33BFE8-F339-CA63-E985-3AE22FAC28C7}"/>
          </ac:spMkLst>
        </pc:spChg>
        <pc:spChg chg="mod">
          <ac:chgData name="Sanji amarasinghe" userId="ef5ecfeacc323ebd" providerId="LiveId" clId="{828A4A48-79EF-470A-A02D-250F9E6A48EC}" dt="2025-08-21T13:39:37.813" v="620" actId="207"/>
          <ac:spMkLst>
            <pc:docMk/>
            <pc:sldMk cId="2420662992" sldId="270"/>
            <ac:spMk id="123" creationId="{B6492BC4-BC20-3C51-7C8F-C30C66F95FD5}"/>
          </ac:spMkLst>
        </pc:spChg>
        <pc:spChg chg="add mod">
          <ac:chgData name="Sanji amarasinghe" userId="ef5ecfeacc323ebd" providerId="LiveId" clId="{828A4A48-79EF-470A-A02D-250F9E6A48EC}" dt="2025-08-21T13:41:52.697" v="631" actId="207"/>
          <ac:spMkLst>
            <pc:docMk/>
            <pc:sldMk cId="2420662992" sldId="270"/>
            <ac:spMk id="124" creationId="{57A7E5CF-DD10-8A19-D0BF-8A400DE4DED9}"/>
          </ac:spMkLst>
        </pc:spChg>
        <pc:spChg chg="mod">
          <ac:chgData name="Sanji amarasinghe" userId="ef5ecfeacc323ebd" providerId="LiveId" clId="{828A4A48-79EF-470A-A02D-250F9E6A48EC}" dt="2025-08-21T13:39:23.497" v="619" actId="207"/>
          <ac:spMkLst>
            <pc:docMk/>
            <pc:sldMk cId="2420662992" sldId="270"/>
            <ac:spMk id="126" creationId="{FB011319-799A-AE7E-32AF-0229E2FB8BC6}"/>
          </ac:spMkLst>
        </pc:spChg>
        <pc:spChg chg="mod">
          <ac:chgData name="Sanji amarasinghe" userId="ef5ecfeacc323ebd" providerId="LiveId" clId="{828A4A48-79EF-470A-A02D-250F9E6A48EC}" dt="2025-08-21T13:39:45.318" v="621" actId="207"/>
          <ac:spMkLst>
            <pc:docMk/>
            <pc:sldMk cId="2420662992" sldId="270"/>
            <ac:spMk id="127" creationId="{32509AB0-0DAD-68A6-671E-DE59E21925E6}"/>
          </ac:spMkLst>
        </pc:spChg>
        <pc:spChg chg="mod">
          <ac:chgData name="Sanji amarasinghe" userId="ef5ecfeacc323ebd" providerId="LiveId" clId="{828A4A48-79EF-470A-A02D-250F9E6A48EC}" dt="2025-08-21T14:20:00.509" v="950" actId="1076"/>
          <ac:spMkLst>
            <pc:docMk/>
            <pc:sldMk cId="2420662992" sldId="270"/>
            <ac:spMk id="129" creationId="{7B13BB0A-E192-7D6C-E2CA-5E1DB4983F6F}"/>
          </ac:spMkLst>
        </pc:spChg>
        <pc:spChg chg="mod">
          <ac:chgData name="Sanji amarasinghe" userId="ef5ecfeacc323ebd" providerId="LiveId" clId="{828A4A48-79EF-470A-A02D-250F9E6A48EC}" dt="2025-08-21T13:37:49.805" v="615" actId="207"/>
          <ac:spMkLst>
            <pc:docMk/>
            <pc:sldMk cId="2420662992" sldId="270"/>
            <ac:spMk id="132" creationId="{6FC70F91-42E0-A139-6EF9-3421C93653D1}"/>
          </ac:spMkLst>
        </pc:spChg>
        <pc:spChg chg="mod">
          <ac:chgData name="Sanji amarasinghe" userId="ef5ecfeacc323ebd" providerId="LiveId" clId="{828A4A48-79EF-470A-A02D-250F9E6A48EC}" dt="2025-08-21T14:20:00.509" v="950" actId="1076"/>
          <ac:spMkLst>
            <pc:docMk/>
            <pc:sldMk cId="2420662992" sldId="270"/>
            <ac:spMk id="135" creationId="{FD49B748-07D9-8A13-BB17-7B9A3906726F}"/>
          </ac:spMkLst>
        </pc:spChg>
        <pc:grpChg chg="mod">
          <ac:chgData name="Sanji amarasinghe" userId="ef5ecfeacc323ebd" providerId="LiveId" clId="{828A4A48-79EF-470A-A02D-250F9E6A48EC}" dt="2025-08-21T12:43:46.796" v="566" actId="207"/>
          <ac:grpSpMkLst>
            <pc:docMk/>
            <pc:sldMk cId="2420662992" sldId="270"/>
            <ac:grpSpMk id="33" creationId="{3399B73F-329F-8958-D314-349A10F6A980}"/>
          </ac:grpSpMkLst>
        </pc:grpChg>
        <pc:grpChg chg="mod">
          <ac:chgData name="Sanji amarasinghe" userId="ef5ecfeacc323ebd" providerId="LiveId" clId="{828A4A48-79EF-470A-A02D-250F9E6A48EC}" dt="2025-08-21T12:43:46.796" v="566" actId="207"/>
          <ac:grpSpMkLst>
            <pc:docMk/>
            <pc:sldMk cId="2420662992" sldId="270"/>
            <ac:grpSpMk id="47" creationId="{44210B2C-FE36-9FFD-8013-B75B8A3F963E}"/>
          </ac:grpSpMkLst>
        </pc:grpChg>
        <pc:grpChg chg="mod">
          <ac:chgData name="Sanji amarasinghe" userId="ef5ecfeacc323ebd" providerId="LiveId" clId="{828A4A48-79EF-470A-A02D-250F9E6A48EC}" dt="2025-08-21T13:40:02.112" v="622" actId="14100"/>
          <ac:grpSpMkLst>
            <pc:docMk/>
            <pc:sldMk cId="2420662992" sldId="270"/>
            <ac:grpSpMk id="102" creationId="{97126903-0DAB-A7CF-89F2-FC265FC7B595}"/>
          </ac:grpSpMkLst>
        </pc:grpChg>
      </pc:sldChg>
      <pc:sldChg chg="addSp delSp modSp add mod">
        <pc:chgData name="Sanji amarasinghe" userId="ef5ecfeacc323ebd" providerId="LiveId" clId="{828A4A48-79EF-470A-A02D-250F9E6A48EC}" dt="2025-08-21T13:33:46.129" v="605" actId="207"/>
        <pc:sldMkLst>
          <pc:docMk/>
          <pc:sldMk cId="1960171552" sldId="271"/>
        </pc:sldMkLst>
        <pc:spChg chg="del">
          <ac:chgData name="Sanji amarasinghe" userId="ef5ecfeacc323ebd" providerId="LiveId" clId="{828A4A48-79EF-470A-A02D-250F9E6A48EC}" dt="2025-08-21T07:49:52.687" v="3" actId="478"/>
          <ac:spMkLst>
            <pc:docMk/>
            <pc:sldMk cId="1960171552" sldId="271"/>
            <ac:spMk id="7" creationId="{30CB8990-C7FA-5BDF-2647-69FC0C12AA87}"/>
          </ac:spMkLst>
        </pc:spChg>
        <pc:spChg chg="add mod">
          <ac:chgData name="Sanji amarasinghe" userId="ef5ecfeacc323ebd" providerId="LiveId" clId="{828A4A48-79EF-470A-A02D-250F9E6A48EC}" dt="2025-08-21T07:50:38.363" v="9" actId="1076"/>
          <ac:spMkLst>
            <pc:docMk/>
            <pc:sldMk cId="1960171552" sldId="271"/>
            <ac:spMk id="9" creationId="{9A41CD9E-B0D5-620C-6AC7-A80C1CD8CCF9}"/>
          </ac:spMkLst>
        </pc:spChg>
        <pc:spChg chg="del">
          <ac:chgData name="Sanji amarasinghe" userId="ef5ecfeacc323ebd" providerId="LiveId" clId="{828A4A48-79EF-470A-A02D-250F9E6A48EC}" dt="2025-08-21T07:49:52.687" v="3" actId="478"/>
          <ac:spMkLst>
            <pc:docMk/>
            <pc:sldMk cId="1960171552" sldId="271"/>
            <ac:spMk id="10" creationId="{E51EAC95-0998-0257-9F0C-C30E438D168A}"/>
          </ac:spMkLst>
        </pc:spChg>
        <pc:spChg chg="del">
          <ac:chgData name="Sanji amarasinghe" userId="ef5ecfeacc323ebd" providerId="LiveId" clId="{828A4A48-79EF-470A-A02D-250F9E6A48EC}" dt="2025-08-21T07:49:52.687" v="3" actId="478"/>
          <ac:spMkLst>
            <pc:docMk/>
            <pc:sldMk cId="1960171552" sldId="271"/>
            <ac:spMk id="13" creationId="{3C02E1CE-8D43-0CC2-6198-5C35972B9298}"/>
          </ac:spMkLst>
        </pc:spChg>
        <pc:spChg chg="del">
          <ac:chgData name="Sanji amarasinghe" userId="ef5ecfeacc323ebd" providerId="LiveId" clId="{828A4A48-79EF-470A-A02D-250F9E6A48EC}" dt="2025-08-21T07:49:52.687" v="3" actId="478"/>
          <ac:spMkLst>
            <pc:docMk/>
            <pc:sldMk cId="1960171552" sldId="271"/>
            <ac:spMk id="15" creationId="{8D89B686-2AA1-0591-BA6A-87E0BE7BC74D}"/>
          </ac:spMkLst>
        </pc:spChg>
        <pc:spChg chg="del">
          <ac:chgData name="Sanji amarasinghe" userId="ef5ecfeacc323ebd" providerId="LiveId" clId="{828A4A48-79EF-470A-A02D-250F9E6A48EC}" dt="2025-08-21T07:49:52.687" v="3" actId="478"/>
          <ac:spMkLst>
            <pc:docMk/>
            <pc:sldMk cId="1960171552" sldId="271"/>
            <ac:spMk id="16" creationId="{D8490EA3-8935-0951-5BED-8E106DB178ED}"/>
          </ac:spMkLst>
        </pc:spChg>
        <pc:spChg chg="del">
          <ac:chgData name="Sanji amarasinghe" userId="ef5ecfeacc323ebd" providerId="LiveId" clId="{828A4A48-79EF-470A-A02D-250F9E6A48EC}" dt="2025-08-21T07:49:52.687" v="3" actId="478"/>
          <ac:spMkLst>
            <pc:docMk/>
            <pc:sldMk cId="1960171552" sldId="271"/>
            <ac:spMk id="17" creationId="{E60D6222-CC74-31FD-A166-4C31D8269221}"/>
          </ac:spMkLst>
        </pc:spChg>
        <pc:spChg chg="add mod">
          <ac:chgData name="Sanji amarasinghe" userId="ef5ecfeacc323ebd" providerId="LiveId" clId="{828A4A48-79EF-470A-A02D-250F9E6A48EC}" dt="2025-08-21T07:50:38.363" v="9" actId="1076"/>
          <ac:spMkLst>
            <pc:docMk/>
            <pc:sldMk cId="1960171552" sldId="271"/>
            <ac:spMk id="19" creationId="{48F37965-7C22-2189-1FE5-1F809E4A64F9}"/>
          </ac:spMkLst>
        </pc:spChg>
        <pc:spChg chg="add mod">
          <ac:chgData name="Sanji amarasinghe" userId="ef5ecfeacc323ebd" providerId="LiveId" clId="{828A4A48-79EF-470A-A02D-250F9E6A48EC}" dt="2025-08-21T07:50:38.363" v="9" actId="1076"/>
          <ac:spMkLst>
            <pc:docMk/>
            <pc:sldMk cId="1960171552" sldId="271"/>
            <ac:spMk id="20" creationId="{44AB4D1D-C775-CA68-4B20-D8BCF37EBEB6}"/>
          </ac:spMkLst>
        </pc:spChg>
        <pc:spChg chg="add mod">
          <ac:chgData name="Sanji amarasinghe" userId="ef5ecfeacc323ebd" providerId="LiveId" clId="{828A4A48-79EF-470A-A02D-250F9E6A48EC}" dt="2025-08-21T07:50:38.363" v="9" actId="1076"/>
          <ac:spMkLst>
            <pc:docMk/>
            <pc:sldMk cId="1960171552" sldId="271"/>
            <ac:spMk id="31" creationId="{A37FF7FB-46C2-6CC6-DD14-5A2EBF394677}"/>
          </ac:spMkLst>
        </pc:spChg>
        <pc:spChg chg="add mod">
          <ac:chgData name="Sanji amarasinghe" userId="ef5ecfeacc323ebd" providerId="LiveId" clId="{828A4A48-79EF-470A-A02D-250F9E6A48EC}" dt="2025-08-21T07:50:38.363" v="9" actId="1076"/>
          <ac:spMkLst>
            <pc:docMk/>
            <pc:sldMk cId="1960171552" sldId="271"/>
            <ac:spMk id="34" creationId="{D80E2E97-2947-F951-72A1-1B29375D3FED}"/>
          </ac:spMkLst>
        </pc:spChg>
        <pc:spChg chg="add mod">
          <ac:chgData name="Sanji amarasinghe" userId="ef5ecfeacc323ebd" providerId="LiveId" clId="{828A4A48-79EF-470A-A02D-250F9E6A48EC}" dt="2025-08-21T07:50:38.363" v="9" actId="1076"/>
          <ac:spMkLst>
            <pc:docMk/>
            <pc:sldMk cId="1960171552" sldId="271"/>
            <ac:spMk id="35" creationId="{71D26D43-E016-3D89-A08B-7AD671D4F43F}"/>
          </ac:spMkLst>
        </pc:spChg>
        <pc:spChg chg="add mod">
          <ac:chgData name="Sanji amarasinghe" userId="ef5ecfeacc323ebd" providerId="LiveId" clId="{828A4A48-79EF-470A-A02D-250F9E6A48EC}" dt="2025-08-21T07:50:38.363" v="9" actId="1076"/>
          <ac:spMkLst>
            <pc:docMk/>
            <pc:sldMk cId="1960171552" sldId="271"/>
            <ac:spMk id="37" creationId="{0D1A08D4-8564-A8AB-3361-70A1182A21A9}"/>
          </ac:spMkLst>
        </pc:spChg>
        <pc:spChg chg="add mod">
          <ac:chgData name="Sanji amarasinghe" userId="ef5ecfeacc323ebd" providerId="LiveId" clId="{828A4A48-79EF-470A-A02D-250F9E6A48EC}" dt="2025-08-21T07:50:38.363" v="9" actId="1076"/>
          <ac:spMkLst>
            <pc:docMk/>
            <pc:sldMk cId="1960171552" sldId="271"/>
            <ac:spMk id="40" creationId="{646AA7A4-825E-787E-8DA2-48F57969E72B}"/>
          </ac:spMkLst>
        </pc:spChg>
        <pc:spChg chg="add mod">
          <ac:chgData name="Sanji amarasinghe" userId="ef5ecfeacc323ebd" providerId="LiveId" clId="{828A4A48-79EF-470A-A02D-250F9E6A48EC}" dt="2025-08-21T07:50:38.363" v="9" actId="1076"/>
          <ac:spMkLst>
            <pc:docMk/>
            <pc:sldMk cId="1960171552" sldId="271"/>
            <ac:spMk id="43" creationId="{D7C3813A-4EF0-FE33-618B-58FE93B916AF}"/>
          </ac:spMkLst>
        </pc:spChg>
        <pc:spChg chg="add mod">
          <ac:chgData name="Sanji amarasinghe" userId="ef5ecfeacc323ebd" providerId="LiveId" clId="{828A4A48-79EF-470A-A02D-250F9E6A48EC}" dt="2025-08-21T07:50:38.363" v="9" actId="1076"/>
          <ac:spMkLst>
            <pc:docMk/>
            <pc:sldMk cId="1960171552" sldId="271"/>
            <ac:spMk id="44" creationId="{5F9FA4C8-F333-E20D-85B8-629D6076705D}"/>
          </ac:spMkLst>
        </pc:spChg>
        <pc:spChg chg="add mod">
          <ac:chgData name="Sanji amarasinghe" userId="ef5ecfeacc323ebd" providerId="LiveId" clId="{828A4A48-79EF-470A-A02D-250F9E6A48EC}" dt="2025-08-21T07:58:13.470" v="50" actId="207"/>
          <ac:spMkLst>
            <pc:docMk/>
            <pc:sldMk cId="1960171552" sldId="271"/>
            <ac:spMk id="48" creationId="{062CFC1D-C6D1-DACE-E323-E520781B2817}"/>
          </ac:spMkLst>
        </pc:spChg>
        <pc:spChg chg="add mod">
          <ac:chgData name="Sanji amarasinghe" userId="ef5ecfeacc323ebd" providerId="LiveId" clId="{828A4A48-79EF-470A-A02D-250F9E6A48EC}" dt="2025-08-21T13:33:46.129" v="605" actId="207"/>
          <ac:spMkLst>
            <pc:docMk/>
            <pc:sldMk cId="1960171552" sldId="271"/>
            <ac:spMk id="49" creationId="{35221489-EC6F-DE9F-5E33-125CAC6F5658}"/>
          </ac:spMkLst>
        </pc:spChg>
        <pc:spChg chg="add mod">
          <ac:chgData name="Sanji amarasinghe" userId="ef5ecfeacc323ebd" providerId="LiveId" clId="{828A4A48-79EF-470A-A02D-250F9E6A48EC}" dt="2025-08-21T07:58:13.470" v="50" actId="207"/>
          <ac:spMkLst>
            <pc:docMk/>
            <pc:sldMk cId="1960171552" sldId="271"/>
            <ac:spMk id="51" creationId="{ED1E690A-B53A-CB68-BEB7-BEBF43367D16}"/>
          </ac:spMkLst>
        </pc:spChg>
        <pc:spChg chg="add mod">
          <ac:chgData name="Sanji amarasinghe" userId="ef5ecfeacc323ebd" providerId="LiveId" clId="{828A4A48-79EF-470A-A02D-250F9E6A48EC}" dt="2025-08-21T07:51:46.915" v="18" actId="1076"/>
          <ac:spMkLst>
            <pc:docMk/>
            <pc:sldMk cId="1960171552" sldId="271"/>
            <ac:spMk id="52" creationId="{9FF19304-E518-E0E1-0494-D9C6F7CA24BA}"/>
          </ac:spMkLst>
        </pc:spChg>
        <pc:spChg chg="add mod">
          <ac:chgData name="Sanji amarasinghe" userId="ef5ecfeacc323ebd" providerId="LiveId" clId="{828A4A48-79EF-470A-A02D-250F9E6A48EC}" dt="2025-08-21T07:58:13.470" v="50" actId="207"/>
          <ac:spMkLst>
            <pc:docMk/>
            <pc:sldMk cId="1960171552" sldId="271"/>
            <ac:spMk id="54" creationId="{EFCE3593-A997-1CAD-4612-D5992D9A7282}"/>
          </ac:spMkLst>
        </pc:spChg>
        <pc:spChg chg="add mod">
          <ac:chgData name="Sanji amarasinghe" userId="ef5ecfeacc323ebd" providerId="LiveId" clId="{828A4A48-79EF-470A-A02D-250F9E6A48EC}" dt="2025-08-21T07:51:46.915" v="18" actId="1076"/>
          <ac:spMkLst>
            <pc:docMk/>
            <pc:sldMk cId="1960171552" sldId="271"/>
            <ac:spMk id="55" creationId="{DDB6EABA-4FEB-7A13-2099-EB3EF1A37EAF}"/>
          </ac:spMkLst>
        </pc:spChg>
        <pc:spChg chg="add mod">
          <ac:chgData name="Sanji amarasinghe" userId="ef5ecfeacc323ebd" providerId="LiveId" clId="{828A4A48-79EF-470A-A02D-250F9E6A48EC}" dt="2025-08-21T07:58:13.470" v="50" actId="207"/>
          <ac:spMkLst>
            <pc:docMk/>
            <pc:sldMk cId="1960171552" sldId="271"/>
            <ac:spMk id="57" creationId="{EA701BC8-C8D1-C31E-6E30-843830A56338}"/>
          </ac:spMkLst>
        </pc:spChg>
        <pc:spChg chg="add mod">
          <ac:chgData name="Sanji amarasinghe" userId="ef5ecfeacc323ebd" providerId="LiveId" clId="{828A4A48-79EF-470A-A02D-250F9E6A48EC}" dt="2025-08-21T07:51:46.915" v="18" actId="1076"/>
          <ac:spMkLst>
            <pc:docMk/>
            <pc:sldMk cId="1960171552" sldId="271"/>
            <ac:spMk id="58" creationId="{B615AC49-7133-6FFA-EE01-FBE964A94348}"/>
          </ac:spMkLst>
        </pc:spChg>
        <pc:spChg chg="add mod">
          <ac:chgData name="Sanji amarasinghe" userId="ef5ecfeacc323ebd" providerId="LiveId" clId="{828A4A48-79EF-470A-A02D-250F9E6A48EC}" dt="2025-08-21T07:58:13.470" v="50" actId="207"/>
          <ac:spMkLst>
            <pc:docMk/>
            <pc:sldMk cId="1960171552" sldId="271"/>
            <ac:spMk id="60" creationId="{28B2CAA3-A9C8-D3DC-246F-25C1063A9252}"/>
          </ac:spMkLst>
        </pc:spChg>
        <pc:spChg chg="add mod">
          <ac:chgData name="Sanji amarasinghe" userId="ef5ecfeacc323ebd" providerId="LiveId" clId="{828A4A48-79EF-470A-A02D-250F9E6A48EC}" dt="2025-08-21T07:51:46.915" v="18" actId="1076"/>
          <ac:spMkLst>
            <pc:docMk/>
            <pc:sldMk cId="1960171552" sldId="271"/>
            <ac:spMk id="61" creationId="{1F4A97D5-06DC-C045-3AA6-FDA12F8F5742}"/>
          </ac:spMkLst>
        </pc:spChg>
        <pc:spChg chg="add mod">
          <ac:chgData name="Sanji amarasinghe" userId="ef5ecfeacc323ebd" providerId="LiveId" clId="{828A4A48-79EF-470A-A02D-250F9E6A48EC}" dt="2025-08-21T07:55:38.567" v="42" actId="1076"/>
          <ac:spMkLst>
            <pc:docMk/>
            <pc:sldMk cId="1960171552" sldId="271"/>
            <ac:spMk id="62" creationId="{5BF25DFF-5FBD-115C-8A6D-208BF319B7ED}"/>
          </ac:spMkLst>
        </pc:spChg>
        <pc:spChg chg="add mod">
          <ac:chgData name="Sanji amarasinghe" userId="ef5ecfeacc323ebd" providerId="LiveId" clId="{828A4A48-79EF-470A-A02D-250F9E6A48EC}" dt="2025-08-21T13:33:46.129" v="605" actId="207"/>
          <ac:spMkLst>
            <pc:docMk/>
            <pc:sldMk cId="1960171552" sldId="271"/>
            <ac:spMk id="63" creationId="{DF6B7A0E-81DD-C461-9F07-656B4C1301C2}"/>
          </ac:spMkLst>
        </pc:spChg>
        <pc:spChg chg="add mod">
          <ac:chgData name="Sanji amarasinghe" userId="ef5ecfeacc323ebd" providerId="LiveId" clId="{828A4A48-79EF-470A-A02D-250F9E6A48EC}" dt="2025-08-21T07:53:59.189" v="27" actId="1076"/>
          <ac:spMkLst>
            <pc:docMk/>
            <pc:sldMk cId="1960171552" sldId="271"/>
            <ac:spMk id="128" creationId="{ACA64AD6-A89B-524A-653B-B27592ACEE8F}"/>
          </ac:spMkLst>
        </pc:spChg>
        <pc:spChg chg="add mod">
          <ac:chgData name="Sanji amarasinghe" userId="ef5ecfeacc323ebd" providerId="LiveId" clId="{828A4A48-79EF-470A-A02D-250F9E6A48EC}" dt="2025-08-21T08:02:58.511" v="102" actId="1036"/>
          <ac:spMkLst>
            <pc:docMk/>
            <pc:sldMk cId="1960171552" sldId="271"/>
            <ac:spMk id="129" creationId="{616B18CA-168E-70FC-3034-31C4BBFCD3AD}"/>
          </ac:spMkLst>
        </pc:spChg>
        <pc:spChg chg="add mod">
          <ac:chgData name="Sanji amarasinghe" userId="ef5ecfeacc323ebd" providerId="LiveId" clId="{828A4A48-79EF-470A-A02D-250F9E6A48EC}" dt="2025-08-21T07:56:05.470" v="43" actId="1076"/>
          <ac:spMkLst>
            <pc:docMk/>
            <pc:sldMk cId="1960171552" sldId="271"/>
            <ac:spMk id="130" creationId="{F0984610-CBF1-42C6-B68A-61E2A55710C6}"/>
          </ac:spMkLst>
        </pc:spChg>
        <pc:spChg chg="add mod">
          <ac:chgData name="Sanji amarasinghe" userId="ef5ecfeacc323ebd" providerId="LiveId" clId="{828A4A48-79EF-470A-A02D-250F9E6A48EC}" dt="2025-08-21T13:33:46.129" v="605" actId="207"/>
          <ac:spMkLst>
            <pc:docMk/>
            <pc:sldMk cId="1960171552" sldId="271"/>
            <ac:spMk id="131" creationId="{7614842C-6483-98A8-E5E8-8B992CDF4768}"/>
          </ac:spMkLst>
        </pc:spChg>
        <pc:spChg chg="add mod">
          <ac:chgData name="Sanji amarasinghe" userId="ef5ecfeacc323ebd" providerId="LiveId" clId="{828A4A48-79EF-470A-A02D-250F9E6A48EC}" dt="2025-08-21T13:33:46.129" v="605" actId="207"/>
          <ac:spMkLst>
            <pc:docMk/>
            <pc:sldMk cId="1960171552" sldId="271"/>
            <ac:spMk id="132" creationId="{61F6CEA1-87AC-8934-356A-3E44D2EA7902}"/>
          </ac:spMkLst>
        </pc:spChg>
        <pc:spChg chg="add mod">
          <ac:chgData name="Sanji amarasinghe" userId="ef5ecfeacc323ebd" providerId="LiveId" clId="{828A4A48-79EF-470A-A02D-250F9E6A48EC}" dt="2025-08-21T07:56:05.470" v="43" actId="1076"/>
          <ac:spMkLst>
            <pc:docMk/>
            <pc:sldMk cId="1960171552" sldId="271"/>
            <ac:spMk id="133" creationId="{EA2CBAEC-2F06-B3B5-B409-2825E3D5EB03}"/>
          </ac:spMkLst>
        </pc:spChg>
        <pc:spChg chg="add mod">
          <ac:chgData name="Sanji amarasinghe" userId="ef5ecfeacc323ebd" providerId="LiveId" clId="{828A4A48-79EF-470A-A02D-250F9E6A48EC}" dt="2025-08-21T07:54:30.262" v="29"/>
          <ac:spMkLst>
            <pc:docMk/>
            <pc:sldMk cId="1960171552" sldId="271"/>
            <ac:spMk id="134" creationId="{D33B70BF-D033-6927-DF96-466ABD7E5E79}"/>
          </ac:spMkLst>
        </pc:spChg>
        <pc:spChg chg="add mod">
          <ac:chgData name="Sanji amarasinghe" userId="ef5ecfeacc323ebd" providerId="LiveId" clId="{828A4A48-79EF-470A-A02D-250F9E6A48EC}" dt="2025-08-21T07:54:30.262" v="29"/>
          <ac:spMkLst>
            <pc:docMk/>
            <pc:sldMk cId="1960171552" sldId="271"/>
            <ac:spMk id="135" creationId="{A080A981-99C9-E656-7C28-BE1A92C4A906}"/>
          </ac:spMkLst>
        </pc:spChg>
        <pc:spChg chg="del mod">
          <ac:chgData name="Sanji amarasinghe" userId="ef5ecfeacc323ebd" providerId="LiveId" clId="{828A4A48-79EF-470A-A02D-250F9E6A48EC}" dt="2025-08-21T07:49:57.470" v="5" actId="478"/>
          <ac:spMkLst>
            <pc:docMk/>
            <pc:sldMk cId="1960171552" sldId="271"/>
            <ac:spMk id="138" creationId="{E5F83D31-3EAB-5A2B-C636-13D784FAEDEF}"/>
          </ac:spMkLst>
        </pc:spChg>
        <pc:spChg chg="add mod">
          <ac:chgData name="Sanji amarasinghe" userId="ef5ecfeacc323ebd" providerId="LiveId" clId="{828A4A48-79EF-470A-A02D-250F9E6A48EC}" dt="2025-08-21T07:54:30.262" v="29"/>
          <ac:spMkLst>
            <pc:docMk/>
            <pc:sldMk cId="1960171552" sldId="271"/>
            <ac:spMk id="140" creationId="{77C3CE9C-7550-855E-191B-321155BFCAFB}"/>
          </ac:spMkLst>
        </pc:spChg>
        <pc:spChg chg="add mod">
          <ac:chgData name="Sanji amarasinghe" userId="ef5ecfeacc323ebd" providerId="LiveId" clId="{828A4A48-79EF-470A-A02D-250F9E6A48EC}" dt="2025-08-21T07:54:30.262" v="29"/>
          <ac:spMkLst>
            <pc:docMk/>
            <pc:sldMk cId="1960171552" sldId="271"/>
            <ac:spMk id="141" creationId="{C7ABB7AC-9323-9CFB-5895-88DD258A11BE}"/>
          </ac:spMkLst>
        </pc:spChg>
        <pc:spChg chg="del">
          <ac:chgData name="Sanji amarasinghe" userId="ef5ecfeacc323ebd" providerId="LiveId" clId="{828A4A48-79EF-470A-A02D-250F9E6A48EC}" dt="2025-08-21T07:49:52.687" v="3" actId="478"/>
          <ac:spMkLst>
            <pc:docMk/>
            <pc:sldMk cId="1960171552" sldId="271"/>
            <ac:spMk id="143" creationId="{D72EC4BB-56AF-A006-883B-C17CBD3F7F2F}"/>
          </ac:spMkLst>
        </pc:spChg>
        <pc:spChg chg="add mod">
          <ac:chgData name="Sanji amarasinghe" userId="ef5ecfeacc323ebd" providerId="LiveId" clId="{828A4A48-79EF-470A-A02D-250F9E6A48EC}" dt="2025-08-21T07:54:30.262" v="29"/>
          <ac:spMkLst>
            <pc:docMk/>
            <pc:sldMk cId="1960171552" sldId="271"/>
            <ac:spMk id="144" creationId="{B3BE9432-E2B6-69DF-B790-EA127B12FB95}"/>
          </ac:spMkLst>
        </pc:spChg>
        <pc:spChg chg="add mod">
          <ac:chgData name="Sanji amarasinghe" userId="ef5ecfeacc323ebd" providerId="LiveId" clId="{828A4A48-79EF-470A-A02D-250F9E6A48EC}" dt="2025-08-21T07:54:30.262" v="29"/>
          <ac:spMkLst>
            <pc:docMk/>
            <pc:sldMk cId="1960171552" sldId="271"/>
            <ac:spMk id="145" creationId="{83931C4C-E9D5-4BC2-1BA7-9839F44E49A2}"/>
          </ac:spMkLst>
        </pc:spChg>
        <pc:spChg chg="add mod">
          <ac:chgData name="Sanji amarasinghe" userId="ef5ecfeacc323ebd" providerId="LiveId" clId="{828A4A48-79EF-470A-A02D-250F9E6A48EC}" dt="2025-08-21T07:54:30.262" v="29"/>
          <ac:spMkLst>
            <pc:docMk/>
            <pc:sldMk cId="1960171552" sldId="271"/>
            <ac:spMk id="146" creationId="{EF8BAED5-C6C2-D368-A277-5C5D309A3D64}"/>
          </ac:spMkLst>
        </pc:spChg>
        <pc:spChg chg="del">
          <ac:chgData name="Sanji amarasinghe" userId="ef5ecfeacc323ebd" providerId="LiveId" clId="{828A4A48-79EF-470A-A02D-250F9E6A48EC}" dt="2025-08-21T07:49:52.687" v="3" actId="478"/>
          <ac:spMkLst>
            <pc:docMk/>
            <pc:sldMk cId="1960171552" sldId="271"/>
            <ac:spMk id="147" creationId="{0894272E-7E85-7BBB-73BC-98C572E812F0}"/>
          </ac:spMkLst>
        </pc:spChg>
        <pc:spChg chg="del">
          <ac:chgData name="Sanji amarasinghe" userId="ef5ecfeacc323ebd" providerId="LiveId" clId="{828A4A48-79EF-470A-A02D-250F9E6A48EC}" dt="2025-08-21T07:49:52.687" v="3" actId="478"/>
          <ac:spMkLst>
            <pc:docMk/>
            <pc:sldMk cId="1960171552" sldId="271"/>
            <ac:spMk id="148" creationId="{B5896B7F-B193-D89A-4E4F-E08E3FAC5372}"/>
          </ac:spMkLst>
        </pc:spChg>
        <pc:spChg chg="del">
          <ac:chgData name="Sanji amarasinghe" userId="ef5ecfeacc323ebd" providerId="LiveId" clId="{828A4A48-79EF-470A-A02D-250F9E6A48EC}" dt="2025-08-21T07:49:52.687" v="3" actId="478"/>
          <ac:spMkLst>
            <pc:docMk/>
            <pc:sldMk cId="1960171552" sldId="271"/>
            <ac:spMk id="149" creationId="{0A86ADF4-8EB0-1543-3AE9-604D23732E85}"/>
          </ac:spMkLst>
        </pc:spChg>
        <pc:spChg chg="add mod">
          <ac:chgData name="Sanji amarasinghe" userId="ef5ecfeacc323ebd" providerId="LiveId" clId="{828A4A48-79EF-470A-A02D-250F9E6A48EC}" dt="2025-08-21T07:54:30.262" v="29"/>
          <ac:spMkLst>
            <pc:docMk/>
            <pc:sldMk cId="1960171552" sldId="271"/>
            <ac:spMk id="150" creationId="{5E539DAE-2E14-6763-B13F-5842C78BB62F}"/>
          </ac:spMkLst>
        </pc:spChg>
        <pc:spChg chg="add mod">
          <ac:chgData name="Sanji amarasinghe" userId="ef5ecfeacc323ebd" providerId="LiveId" clId="{828A4A48-79EF-470A-A02D-250F9E6A48EC}" dt="2025-08-21T07:54:38.475" v="32"/>
          <ac:spMkLst>
            <pc:docMk/>
            <pc:sldMk cId="1960171552" sldId="271"/>
            <ac:spMk id="151" creationId="{ACD3966C-25CB-8FC8-E782-1848EF3C4076}"/>
          </ac:spMkLst>
        </pc:spChg>
        <pc:spChg chg="add mod">
          <ac:chgData name="Sanji amarasinghe" userId="ef5ecfeacc323ebd" providerId="LiveId" clId="{828A4A48-79EF-470A-A02D-250F9E6A48EC}" dt="2025-08-21T07:54:38.475" v="32"/>
          <ac:spMkLst>
            <pc:docMk/>
            <pc:sldMk cId="1960171552" sldId="271"/>
            <ac:spMk id="152" creationId="{5E16310E-52F4-4409-73D3-C1386E55AE3C}"/>
          </ac:spMkLst>
        </pc:spChg>
        <pc:spChg chg="add mod">
          <ac:chgData name="Sanji amarasinghe" userId="ef5ecfeacc323ebd" providerId="LiveId" clId="{828A4A48-79EF-470A-A02D-250F9E6A48EC}" dt="2025-08-21T07:54:38.475" v="32"/>
          <ac:spMkLst>
            <pc:docMk/>
            <pc:sldMk cId="1960171552" sldId="271"/>
            <ac:spMk id="154" creationId="{FD030FAA-BD80-7197-81F2-B5038FA3CAC7}"/>
          </ac:spMkLst>
        </pc:spChg>
        <pc:spChg chg="add mod">
          <ac:chgData name="Sanji amarasinghe" userId="ef5ecfeacc323ebd" providerId="LiveId" clId="{828A4A48-79EF-470A-A02D-250F9E6A48EC}" dt="2025-08-21T07:54:38.475" v="32"/>
          <ac:spMkLst>
            <pc:docMk/>
            <pc:sldMk cId="1960171552" sldId="271"/>
            <ac:spMk id="155" creationId="{53AC8AEB-BAB2-1C72-4512-03FD5B214C2E}"/>
          </ac:spMkLst>
        </pc:spChg>
        <pc:spChg chg="add mod">
          <ac:chgData name="Sanji amarasinghe" userId="ef5ecfeacc323ebd" providerId="LiveId" clId="{828A4A48-79EF-470A-A02D-250F9E6A48EC}" dt="2025-08-21T07:54:38.475" v="32"/>
          <ac:spMkLst>
            <pc:docMk/>
            <pc:sldMk cId="1960171552" sldId="271"/>
            <ac:spMk id="156" creationId="{B861BCEC-85F2-2AC6-365D-8C2B6CCAC27B}"/>
          </ac:spMkLst>
        </pc:spChg>
        <pc:spChg chg="add mod">
          <ac:chgData name="Sanji amarasinghe" userId="ef5ecfeacc323ebd" providerId="LiveId" clId="{828A4A48-79EF-470A-A02D-250F9E6A48EC}" dt="2025-08-21T07:54:38.475" v="32"/>
          <ac:spMkLst>
            <pc:docMk/>
            <pc:sldMk cId="1960171552" sldId="271"/>
            <ac:spMk id="157" creationId="{DF79DA23-BBC7-6CE8-BFF5-5C6C9874E4E3}"/>
          </ac:spMkLst>
        </pc:spChg>
        <pc:spChg chg="add mod">
          <ac:chgData name="Sanji amarasinghe" userId="ef5ecfeacc323ebd" providerId="LiveId" clId="{828A4A48-79EF-470A-A02D-250F9E6A48EC}" dt="2025-08-21T07:54:38.475" v="32"/>
          <ac:spMkLst>
            <pc:docMk/>
            <pc:sldMk cId="1960171552" sldId="271"/>
            <ac:spMk id="158" creationId="{CB6CDAE2-56DF-EF68-ADA3-AC54437A3425}"/>
          </ac:spMkLst>
        </pc:spChg>
        <pc:spChg chg="add mod">
          <ac:chgData name="Sanji amarasinghe" userId="ef5ecfeacc323ebd" providerId="LiveId" clId="{828A4A48-79EF-470A-A02D-250F9E6A48EC}" dt="2025-08-21T07:54:38.475" v="32"/>
          <ac:spMkLst>
            <pc:docMk/>
            <pc:sldMk cId="1960171552" sldId="271"/>
            <ac:spMk id="159" creationId="{D97097AD-FA5A-807B-BBBB-C973BD88A136}"/>
          </ac:spMkLst>
        </pc:spChg>
        <pc:spChg chg="add mod">
          <ac:chgData name="Sanji amarasinghe" userId="ef5ecfeacc323ebd" providerId="LiveId" clId="{828A4A48-79EF-470A-A02D-250F9E6A48EC}" dt="2025-08-21T07:54:43.954" v="35"/>
          <ac:spMkLst>
            <pc:docMk/>
            <pc:sldMk cId="1960171552" sldId="271"/>
            <ac:spMk id="160" creationId="{C93CC9C6-6342-B205-20DE-7BA9E4C9AC34}"/>
          </ac:spMkLst>
        </pc:spChg>
        <pc:spChg chg="mod">
          <ac:chgData name="Sanji amarasinghe" userId="ef5ecfeacc323ebd" providerId="LiveId" clId="{828A4A48-79EF-470A-A02D-250F9E6A48EC}" dt="2025-08-21T07:52:06.742" v="21" actId="14100"/>
          <ac:spMkLst>
            <pc:docMk/>
            <pc:sldMk cId="1960171552" sldId="271"/>
            <ac:spMk id="161" creationId="{236D86AA-459A-B61B-615A-34DB98118272}"/>
          </ac:spMkLst>
        </pc:spChg>
        <pc:spChg chg="add mod">
          <ac:chgData name="Sanji amarasinghe" userId="ef5ecfeacc323ebd" providerId="LiveId" clId="{828A4A48-79EF-470A-A02D-250F9E6A48EC}" dt="2025-08-21T07:54:43.954" v="35"/>
          <ac:spMkLst>
            <pc:docMk/>
            <pc:sldMk cId="1960171552" sldId="271"/>
            <ac:spMk id="162" creationId="{45D474D6-19AA-358B-68B9-1700CAF282D8}"/>
          </ac:spMkLst>
        </pc:spChg>
        <pc:spChg chg="add mod">
          <ac:chgData name="Sanji amarasinghe" userId="ef5ecfeacc323ebd" providerId="LiveId" clId="{828A4A48-79EF-470A-A02D-250F9E6A48EC}" dt="2025-08-21T07:54:43.954" v="35"/>
          <ac:spMkLst>
            <pc:docMk/>
            <pc:sldMk cId="1960171552" sldId="271"/>
            <ac:spMk id="163" creationId="{A3F5EECA-BA87-6E93-7EF9-888F832B8B52}"/>
          </ac:spMkLst>
        </pc:spChg>
        <pc:spChg chg="add mod">
          <ac:chgData name="Sanji amarasinghe" userId="ef5ecfeacc323ebd" providerId="LiveId" clId="{828A4A48-79EF-470A-A02D-250F9E6A48EC}" dt="2025-08-21T07:54:43.954" v="35"/>
          <ac:spMkLst>
            <pc:docMk/>
            <pc:sldMk cId="1960171552" sldId="271"/>
            <ac:spMk id="164" creationId="{9E45E659-6DBE-D2C5-C597-C90ABF88D79D}"/>
          </ac:spMkLst>
        </pc:spChg>
        <pc:spChg chg="add mod">
          <ac:chgData name="Sanji amarasinghe" userId="ef5ecfeacc323ebd" providerId="LiveId" clId="{828A4A48-79EF-470A-A02D-250F9E6A48EC}" dt="2025-08-21T07:54:43.954" v="35"/>
          <ac:spMkLst>
            <pc:docMk/>
            <pc:sldMk cId="1960171552" sldId="271"/>
            <ac:spMk id="165" creationId="{9820A1C2-7753-0D11-5631-1B00ABEE1A74}"/>
          </ac:spMkLst>
        </pc:spChg>
        <pc:spChg chg="add mod">
          <ac:chgData name="Sanji amarasinghe" userId="ef5ecfeacc323ebd" providerId="LiveId" clId="{828A4A48-79EF-470A-A02D-250F9E6A48EC}" dt="2025-08-21T07:54:43.954" v="35"/>
          <ac:spMkLst>
            <pc:docMk/>
            <pc:sldMk cId="1960171552" sldId="271"/>
            <ac:spMk id="166" creationId="{4DD31FF0-1356-D2D1-5735-2B14C85AD5C2}"/>
          </ac:spMkLst>
        </pc:spChg>
        <pc:spChg chg="add mod">
          <ac:chgData name="Sanji amarasinghe" userId="ef5ecfeacc323ebd" providerId="LiveId" clId="{828A4A48-79EF-470A-A02D-250F9E6A48EC}" dt="2025-08-21T07:54:43.954" v="35"/>
          <ac:spMkLst>
            <pc:docMk/>
            <pc:sldMk cId="1960171552" sldId="271"/>
            <ac:spMk id="167" creationId="{F85CD5E6-D1F4-3854-A726-CE203B4766EA}"/>
          </ac:spMkLst>
        </pc:spChg>
        <pc:spChg chg="add mod">
          <ac:chgData name="Sanji amarasinghe" userId="ef5ecfeacc323ebd" providerId="LiveId" clId="{828A4A48-79EF-470A-A02D-250F9E6A48EC}" dt="2025-08-21T07:54:43.954" v="35"/>
          <ac:spMkLst>
            <pc:docMk/>
            <pc:sldMk cId="1960171552" sldId="271"/>
            <ac:spMk id="168" creationId="{FF9A9645-1FE3-A641-519D-07B275791809}"/>
          </ac:spMkLst>
        </pc:spChg>
        <pc:spChg chg="add mod">
          <ac:chgData name="Sanji amarasinghe" userId="ef5ecfeacc323ebd" providerId="LiveId" clId="{828A4A48-79EF-470A-A02D-250F9E6A48EC}" dt="2025-08-21T07:56:29.257" v="45" actId="1076"/>
          <ac:spMkLst>
            <pc:docMk/>
            <pc:sldMk cId="1960171552" sldId="271"/>
            <ac:spMk id="169" creationId="{94C2A246-C40A-99E7-3B1E-70C6AA4B4283}"/>
          </ac:spMkLst>
        </pc:spChg>
        <pc:spChg chg="add mod">
          <ac:chgData name="Sanji amarasinghe" userId="ef5ecfeacc323ebd" providerId="LiveId" clId="{828A4A48-79EF-470A-A02D-250F9E6A48EC}" dt="2025-08-21T13:33:46.129" v="605" actId="207"/>
          <ac:spMkLst>
            <pc:docMk/>
            <pc:sldMk cId="1960171552" sldId="271"/>
            <ac:spMk id="170" creationId="{140E56D9-6F33-D734-CF55-D962E3025CB9}"/>
          </ac:spMkLst>
        </pc:spChg>
        <pc:spChg chg="add mod">
          <ac:chgData name="Sanji amarasinghe" userId="ef5ecfeacc323ebd" providerId="LiveId" clId="{828A4A48-79EF-470A-A02D-250F9E6A48EC}" dt="2025-08-21T13:33:46.129" v="605" actId="207"/>
          <ac:spMkLst>
            <pc:docMk/>
            <pc:sldMk cId="1960171552" sldId="271"/>
            <ac:spMk id="171" creationId="{60EBB7F7-448A-C273-9F84-DC2D6BC3118F}"/>
          </ac:spMkLst>
        </pc:spChg>
        <pc:spChg chg="add mod">
          <ac:chgData name="Sanji amarasinghe" userId="ef5ecfeacc323ebd" providerId="LiveId" clId="{828A4A48-79EF-470A-A02D-250F9E6A48EC}" dt="2025-08-21T13:33:46.129" v="605" actId="207"/>
          <ac:spMkLst>
            <pc:docMk/>
            <pc:sldMk cId="1960171552" sldId="271"/>
            <ac:spMk id="172" creationId="{93ACCA6C-6170-37D5-3BF0-55A47D14DC98}"/>
          </ac:spMkLst>
        </pc:spChg>
        <pc:spChg chg="add mod">
          <ac:chgData name="Sanji amarasinghe" userId="ef5ecfeacc323ebd" providerId="LiveId" clId="{828A4A48-79EF-470A-A02D-250F9E6A48EC}" dt="2025-08-21T07:56:41.555" v="46" actId="1076"/>
          <ac:spMkLst>
            <pc:docMk/>
            <pc:sldMk cId="1960171552" sldId="271"/>
            <ac:spMk id="173" creationId="{7EE73611-A937-964D-2BCB-B635B8B6A8F7}"/>
          </ac:spMkLst>
        </pc:spChg>
        <pc:spChg chg="add mod">
          <ac:chgData name="Sanji amarasinghe" userId="ef5ecfeacc323ebd" providerId="LiveId" clId="{828A4A48-79EF-470A-A02D-250F9E6A48EC}" dt="2025-08-21T13:33:46.129" v="605" actId="207"/>
          <ac:spMkLst>
            <pc:docMk/>
            <pc:sldMk cId="1960171552" sldId="271"/>
            <ac:spMk id="174" creationId="{47E08BE3-8EBD-A55B-D441-7745D54D32CE}"/>
          </ac:spMkLst>
        </pc:spChg>
        <pc:spChg chg="add mod">
          <ac:chgData name="Sanji amarasinghe" userId="ef5ecfeacc323ebd" providerId="LiveId" clId="{828A4A48-79EF-470A-A02D-250F9E6A48EC}" dt="2025-08-21T13:33:46.129" v="605" actId="207"/>
          <ac:spMkLst>
            <pc:docMk/>
            <pc:sldMk cId="1960171552" sldId="271"/>
            <ac:spMk id="175" creationId="{7A07FC53-737E-B163-03DB-6B49E4CD48B1}"/>
          </ac:spMkLst>
        </pc:spChg>
        <pc:spChg chg="add mod">
          <ac:chgData name="Sanji amarasinghe" userId="ef5ecfeacc323ebd" providerId="LiveId" clId="{828A4A48-79EF-470A-A02D-250F9E6A48EC}" dt="2025-08-21T13:33:46.129" v="605" actId="207"/>
          <ac:spMkLst>
            <pc:docMk/>
            <pc:sldMk cId="1960171552" sldId="271"/>
            <ac:spMk id="176" creationId="{781734A3-DB97-C687-4065-3D5E75BB4923}"/>
          </ac:spMkLst>
        </pc:spChg>
        <pc:spChg chg="add mod">
          <ac:chgData name="Sanji amarasinghe" userId="ef5ecfeacc323ebd" providerId="LiveId" clId="{828A4A48-79EF-470A-A02D-250F9E6A48EC}" dt="2025-08-21T07:57:33.807" v="49" actId="1076"/>
          <ac:spMkLst>
            <pc:docMk/>
            <pc:sldMk cId="1960171552" sldId="271"/>
            <ac:spMk id="177" creationId="{1AB1026F-1B73-89A5-C35C-48CBD31299F9}"/>
          </ac:spMkLst>
        </pc:spChg>
        <pc:spChg chg="add mod">
          <ac:chgData name="Sanji amarasinghe" userId="ef5ecfeacc323ebd" providerId="LiveId" clId="{828A4A48-79EF-470A-A02D-250F9E6A48EC}" dt="2025-08-21T07:57:33.807" v="49" actId="1076"/>
          <ac:spMkLst>
            <pc:docMk/>
            <pc:sldMk cId="1960171552" sldId="271"/>
            <ac:spMk id="178" creationId="{8D0CC7E2-8F52-442E-55A1-667A69E3C116}"/>
          </ac:spMkLst>
        </pc:spChg>
        <pc:spChg chg="add mod">
          <ac:chgData name="Sanji amarasinghe" userId="ef5ecfeacc323ebd" providerId="LiveId" clId="{828A4A48-79EF-470A-A02D-250F9E6A48EC}" dt="2025-08-21T08:01:13.891" v="59" actId="1076"/>
          <ac:spMkLst>
            <pc:docMk/>
            <pc:sldMk cId="1960171552" sldId="271"/>
            <ac:spMk id="179" creationId="{C2546562-4763-5DE5-4F25-E0A2342F3F96}"/>
          </ac:spMkLst>
        </pc:spChg>
        <pc:spChg chg="add mod">
          <ac:chgData name="Sanji amarasinghe" userId="ef5ecfeacc323ebd" providerId="LiveId" clId="{828A4A48-79EF-470A-A02D-250F9E6A48EC}" dt="2025-08-21T08:02:42.788" v="101" actId="207"/>
          <ac:spMkLst>
            <pc:docMk/>
            <pc:sldMk cId="1960171552" sldId="271"/>
            <ac:spMk id="180" creationId="{5F4302E4-83E2-389D-AA70-3B31F5D48855}"/>
          </ac:spMkLst>
        </pc:spChg>
        <pc:spChg chg="add mod">
          <ac:chgData name="Sanji amarasinghe" userId="ef5ecfeacc323ebd" providerId="LiveId" clId="{828A4A48-79EF-470A-A02D-250F9E6A48EC}" dt="2025-08-21T08:02:42.788" v="101" actId="207"/>
          <ac:spMkLst>
            <pc:docMk/>
            <pc:sldMk cId="1960171552" sldId="271"/>
            <ac:spMk id="181" creationId="{E247E721-FE0D-96C5-2B43-AF664960572C}"/>
          </ac:spMkLst>
        </pc:spChg>
        <pc:picChg chg="add mod">
          <ac:chgData name="Sanji amarasinghe" userId="ef5ecfeacc323ebd" providerId="LiveId" clId="{828A4A48-79EF-470A-A02D-250F9E6A48EC}" dt="2025-08-21T07:54:48.406" v="37" actId="1076"/>
          <ac:picMkLst>
            <pc:docMk/>
            <pc:sldMk cId="1960171552" sldId="271"/>
            <ac:picMk id="46" creationId="{CDF35AD5-A753-0F07-3EDE-A12FCEE1671F}"/>
          </ac:picMkLst>
        </pc:picChg>
        <pc:picChg chg="del">
          <ac:chgData name="Sanji amarasinghe" userId="ef5ecfeacc323ebd" providerId="LiveId" clId="{828A4A48-79EF-470A-A02D-250F9E6A48EC}" dt="2025-08-21T07:49:59.139" v="6" actId="478"/>
          <ac:picMkLst>
            <pc:docMk/>
            <pc:sldMk cId="1960171552" sldId="271"/>
            <ac:picMk id="137" creationId="{E66EC5C5-FABB-BBDE-F826-7E38E33CC6B1}"/>
          </ac:picMkLst>
        </pc:picChg>
      </pc:sldChg>
      <pc:sldChg chg="addSp delSp modSp add mod ord">
        <pc:chgData name="Sanji amarasinghe" userId="ef5ecfeacc323ebd" providerId="LiveId" clId="{828A4A48-79EF-470A-A02D-250F9E6A48EC}" dt="2025-08-21T13:35:27.685" v="611"/>
        <pc:sldMkLst>
          <pc:docMk/>
          <pc:sldMk cId="362309210" sldId="272"/>
        </pc:sldMkLst>
        <pc:spChg chg="add mod">
          <ac:chgData name="Sanji amarasinghe" userId="ef5ecfeacc323ebd" providerId="LiveId" clId="{828A4A48-79EF-470A-A02D-250F9E6A48EC}" dt="2025-08-21T11:56:01.613" v="348" actId="1076"/>
          <ac:spMkLst>
            <pc:docMk/>
            <pc:sldMk cId="362309210" sldId="272"/>
            <ac:spMk id="2" creationId="{28681A95-9DB8-4E1C-70FE-53A8868D77FB}"/>
          </ac:spMkLst>
        </pc:spChg>
        <pc:spChg chg="add mod">
          <ac:chgData name="Sanji amarasinghe" userId="ef5ecfeacc323ebd" providerId="LiveId" clId="{828A4A48-79EF-470A-A02D-250F9E6A48EC}" dt="2025-08-21T11:56:25.638" v="351" actId="1076"/>
          <ac:spMkLst>
            <pc:docMk/>
            <pc:sldMk cId="362309210" sldId="272"/>
            <ac:spMk id="3" creationId="{A1E9A3AB-7E94-19E4-A8BC-4A71BD71A393}"/>
          </ac:spMkLst>
        </pc:spChg>
        <pc:spChg chg="add mod">
          <ac:chgData name="Sanji amarasinghe" userId="ef5ecfeacc323ebd" providerId="LiveId" clId="{828A4A48-79EF-470A-A02D-250F9E6A48EC}" dt="2025-08-21T12:07:09.320" v="389" actId="121"/>
          <ac:spMkLst>
            <pc:docMk/>
            <pc:sldMk cId="362309210" sldId="272"/>
            <ac:spMk id="4" creationId="{E31931BD-DCBA-D8FD-2650-7123FDAE006D}"/>
          </ac:spMkLst>
        </pc:spChg>
        <pc:spChg chg="add mod">
          <ac:chgData name="Sanji amarasinghe" userId="ef5ecfeacc323ebd" providerId="LiveId" clId="{828A4A48-79EF-470A-A02D-250F9E6A48EC}" dt="2025-08-21T12:08:28.497" v="393" actId="1076"/>
          <ac:spMkLst>
            <pc:docMk/>
            <pc:sldMk cId="362309210" sldId="272"/>
            <ac:spMk id="5" creationId="{D6E715BA-7D5B-24E6-2562-6AC7540120C3}"/>
          </ac:spMkLst>
        </pc:spChg>
        <pc:spChg chg="add mod">
          <ac:chgData name="Sanji amarasinghe" userId="ef5ecfeacc323ebd" providerId="LiveId" clId="{828A4A48-79EF-470A-A02D-250F9E6A48EC}" dt="2025-08-21T12:07:50.792" v="391" actId="1076"/>
          <ac:spMkLst>
            <pc:docMk/>
            <pc:sldMk cId="362309210" sldId="272"/>
            <ac:spMk id="6" creationId="{52B6B595-74BE-5476-8DF4-FE0BC0E7DA25}"/>
          </ac:spMkLst>
        </pc:spChg>
        <pc:spChg chg="add mod">
          <ac:chgData name="Sanji amarasinghe" userId="ef5ecfeacc323ebd" providerId="LiveId" clId="{828A4A48-79EF-470A-A02D-250F9E6A48EC}" dt="2025-08-21T12:08:49.169" v="395" actId="1076"/>
          <ac:spMkLst>
            <pc:docMk/>
            <pc:sldMk cId="362309210" sldId="272"/>
            <ac:spMk id="7" creationId="{BA9566EE-A79B-7264-2EE0-51C560A8BE43}"/>
          </ac:spMkLst>
        </pc:spChg>
        <pc:spChg chg="add mod">
          <ac:chgData name="Sanji amarasinghe" userId="ef5ecfeacc323ebd" providerId="LiveId" clId="{828A4A48-79EF-470A-A02D-250F9E6A48EC}" dt="2025-08-21T12:08:40.222" v="394" actId="1076"/>
          <ac:spMkLst>
            <pc:docMk/>
            <pc:sldMk cId="362309210" sldId="272"/>
            <ac:spMk id="8" creationId="{9C35A074-5EB3-417E-EF01-A978AF9AB584}"/>
          </ac:spMkLst>
        </pc:spChg>
        <pc:spChg chg="add mod">
          <ac:chgData name="Sanji amarasinghe" userId="ef5ecfeacc323ebd" providerId="LiveId" clId="{828A4A48-79EF-470A-A02D-250F9E6A48EC}" dt="2025-08-21T12:08:17.413" v="392" actId="1076"/>
          <ac:spMkLst>
            <pc:docMk/>
            <pc:sldMk cId="362309210" sldId="272"/>
            <ac:spMk id="9" creationId="{7E43493E-C339-89F0-C9F4-FAEE30851C74}"/>
          </ac:spMkLst>
        </pc:spChg>
        <pc:spChg chg="add mod">
          <ac:chgData name="Sanji amarasinghe" userId="ef5ecfeacc323ebd" providerId="LiveId" clId="{828A4A48-79EF-470A-A02D-250F9E6A48EC}" dt="2025-08-21T12:07:39.547" v="390" actId="1076"/>
          <ac:spMkLst>
            <pc:docMk/>
            <pc:sldMk cId="362309210" sldId="272"/>
            <ac:spMk id="10" creationId="{BF725C2D-7243-A1EA-7B54-0BE7E52004DF}"/>
          </ac:spMkLst>
        </pc:spChg>
        <pc:spChg chg="add mod">
          <ac:chgData name="Sanji amarasinghe" userId="ef5ecfeacc323ebd" providerId="LiveId" clId="{828A4A48-79EF-470A-A02D-250F9E6A48EC}" dt="2025-08-21T12:08:49.169" v="395" actId="1076"/>
          <ac:spMkLst>
            <pc:docMk/>
            <pc:sldMk cId="362309210" sldId="272"/>
            <ac:spMk id="11" creationId="{A7B89FB3-041A-A615-9763-83126A5AB041}"/>
          </ac:spMkLst>
        </pc:spChg>
        <pc:spChg chg="add mod">
          <ac:chgData name="Sanji amarasinghe" userId="ef5ecfeacc323ebd" providerId="LiveId" clId="{828A4A48-79EF-470A-A02D-250F9E6A48EC}" dt="2025-08-21T12:07:39.547" v="390" actId="1076"/>
          <ac:spMkLst>
            <pc:docMk/>
            <pc:sldMk cId="362309210" sldId="272"/>
            <ac:spMk id="12" creationId="{95E4CAAE-FB19-EFB3-AA63-06FD58A3142C}"/>
          </ac:spMkLst>
        </pc:spChg>
        <pc:spChg chg="add mod">
          <ac:chgData name="Sanji amarasinghe" userId="ef5ecfeacc323ebd" providerId="LiveId" clId="{828A4A48-79EF-470A-A02D-250F9E6A48EC}" dt="2025-08-21T12:06:22.715" v="386" actId="1076"/>
          <ac:spMkLst>
            <pc:docMk/>
            <pc:sldMk cId="362309210" sldId="272"/>
            <ac:spMk id="13" creationId="{FDAA49F5-B692-89EB-F618-679124C2D113}"/>
          </ac:spMkLst>
        </pc:spChg>
        <pc:spChg chg="add mod">
          <ac:chgData name="Sanji amarasinghe" userId="ef5ecfeacc323ebd" providerId="LiveId" clId="{828A4A48-79EF-470A-A02D-250F9E6A48EC}" dt="2025-08-21T12:03:45.834" v="381" actId="1076"/>
          <ac:spMkLst>
            <pc:docMk/>
            <pc:sldMk cId="362309210" sldId="272"/>
            <ac:spMk id="14" creationId="{8FC55708-9FBA-39F1-8992-6A36EDF30569}"/>
          </ac:spMkLst>
        </pc:spChg>
        <pc:spChg chg="add mod">
          <ac:chgData name="Sanji amarasinghe" userId="ef5ecfeacc323ebd" providerId="LiveId" clId="{828A4A48-79EF-470A-A02D-250F9E6A48EC}" dt="2025-08-21T12:06:22.715" v="386" actId="1076"/>
          <ac:spMkLst>
            <pc:docMk/>
            <pc:sldMk cId="362309210" sldId="272"/>
            <ac:spMk id="15" creationId="{1C21ED20-CB1C-4DDA-85E3-5B1AFD3BEACD}"/>
          </ac:spMkLst>
        </pc:spChg>
        <pc:spChg chg="add mod">
          <ac:chgData name="Sanji amarasinghe" userId="ef5ecfeacc323ebd" providerId="LiveId" clId="{828A4A48-79EF-470A-A02D-250F9E6A48EC}" dt="2025-08-21T12:06:46.476" v="388" actId="1076"/>
          <ac:spMkLst>
            <pc:docMk/>
            <pc:sldMk cId="362309210" sldId="272"/>
            <ac:spMk id="16" creationId="{92E0B2CB-54F3-ED5B-D9BD-09949DD7ACA1}"/>
          </ac:spMkLst>
        </pc:spChg>
        <pc:spChg chg="add mod">
          <ac:chgData name="Sanji amarasinghe" userId="ef5ecfeacc323ebd" providerId="LiveId" clId="{828A4A48-79EF-470A-A02D-250F9E6A48EC}" dt="2025-08-21T12:06:37.136" v="387" actId="1076"/>
          <ac:spMkLst>
            <pc:docMk/>
            <pc:sldMk cId="362309210" sldId="272"/>
            <ac:spMk id="17" creationId="{471AD36A-E2A7-434F-B19F-72EA39A1B445}"/>
          </ac:spMkLst>
        </pc:spChg>
        <pc:spChg chg="add mod">
          <ac:chgData name="Sanji amarasinghe" userId="ef5ecfeacc323ebd" providerId="LiveId" clId="{828A4A48-79EF-470A-A02D-250F9E6A48EC}" dt="2025-08-21T12:05:09.085" v="385" actId="1076"/>
          <ac:spMkLst>
            <pc:docMk/>
            <pc:sldMk cId="362309210" sldId="272"/>
            <ac:spMk id="18" creationId="{3023C141-4C02-91A4-30F1-1D12AFAE07E6}"/>
          </ac:spMkLst>
        </pc:spChg>
        <pc:spChg chg="add mod">
          <ac:chgData name="Sanji amarasinghe" userId="ef5ecfeacc323ebd" providerId="LiveId" clId="{828A4A48-79EF-470A-A02D-250F9E6A48EC}" dt="2025-08-21T12:06:22.715" v="386" actId="1076"/>
          <ac:spMkLst>
            <pc:docMk/>
            <pc:sldMk cId="362309210" sldId="272"/>
            <ac:spMk id="19" creationId="{DE3A8AC9-566E-7225-0615-935FDBEA83EE}"/>
          </ac:spMkLst>
        </pc:spChg>
        <pc:spChg chg="add mod">
          <ac:chgData name="Sanji amarasinghe" userId="ef5ecfeacc323ebd" providerId="LiveId" clId="{828A4A48-79EF-470A-A02D-250F9E6A48EC}" dt="2025-08-21T12:06:22.715" v="386" actId="1076"/>
          <ac:spMkLst>
            <pc:docMk/>
            <pc:sldMk cId="362309210" sldId="272"/>
            <ac:spMk id="20" creationId="{C6CF5B13-3C91-0017-FF54-B93E01ABB7E4}"/>
          </ac:spMkLst>
        </pc:spChg>
        <pc:spChg chg="add mod">
          <ac:chgData name="Sanji amarasinghe" userId="ef5ecfeacc323ebd" providerId="LiveId" clId="{828A4A48-79EF-470A-A02D-250F9E6A48EC}" dt="2025-08-21T12:06:22.715" v="386" actId="1076"/>
          <ac:spMkLst>
            <pc:docMk/>
            <pc:sldMk cId="362309210" sldId="272"/>
            <ac:spMk id="21" creationId="{7D8DFE54-A6BE-CDF5-4ECD-46B108019F7A}"/>
          </ac:spMkLst>
        </pc:spChg>
        <pc:spChg chg="add mod">
          <ac:chgData name="Sanji amarasinghe" userId="ef5ecfeacc323ebd" providerId="LiveId" clId="{828A4A48-79EF-470A-A02D-250F9E6A48EC}" dt="2025-08-21T12:06:22.715" v="386" actId="1076"/>
          <ac:spMkLst>
            <pc:docMk/>
            <pc:sldMk cId="362309210" sldId="272"/>
            <ac:spMk id="22" creationId="{6EDEA93E-5330-AD4E-ED88-2B43DB7C2496}"/>
          </ac:spMkLst>
        </pc:spChg>
        <pc:spChg chg="add mod">
          <ac:chgData name="Sanji amarasinghe" userId="ef5ecfeacc323ebd" providerId="LiveId" clId="{828A4A48-79EF-470A-A02D-250F9E6A48EC}" dt="2025-08-21T12:06:22.715" v="386" actId="1076"/>
          <ac:spMkLst>
            <pc:docMk/>
            <pc:sldMk cId="362309210" sldId="272"/>
            <ac:spMk id="23" creationId="{3DF2CD63-33C0-808F-21C2-65C6BF48C895}"/>
          </ac:spMkLst>
        </pc:spChg>
        <pc:spChg chg="add mod">
          <ac:chgData name="Sanji amarasinghe" userId="ef5ecfeacc323ebd" providerId="LiveId" clId="{828A4A48-79EF-470A-A02D-250F9E6A48EC}" dt="2025-08-21T12:06:22.715" v="386" actId="1076"/>
          <ac:spMkLst>
            <pc:docMk/>
            <pc:sldMk cId="362309210" sldId="272"/>
            <ac:spMk id="24" creationId="{97B7CA62-7C86-B8B1-AAC4-DD6FCD9779AA}"/>
          </ac:spMkLst>
        </pc:spChg>
        <pc:spChg chg="add mod">
          <ac:chgData name="Sanji amarasinghe" userId="ef5ecfeacc323ebd" providerId="LiveId" clId="{828A4A48-79EF-470A-A02D-250F9E6A48EC}" dt="2025-08-21T12:06:22.715" v="386" actId="1076"/>
          <ac:spMkLst>
            <pc:docMk/>
            <pc:sldMk cId="362309210" sldId="272"/>
            <ac:spMk id="25" creationId="{3FF4B51C-B741-3735-21DD-B4112C56C7E5}"/>
          </ac:spMkLst>
        </pc:spChg>
        <pc:spChg chg="add mod">
          <ac:chgData name="Sanji amarasinghe" userId="ef5ecfeacc323ebd" providerId="LiveId" clId="{828A4A48-79EF-470A-A02D-250F9E6A48EC}" dt="2025-08-21T12:09:44.282" v="400" actId="1076"/>
          <ac:spMkLst>
            <pc:docMk/>
            <pc:sldMk cId="362309210" sldId="272"/>
            <ac:spMk id="26" creationId="{1161A19B-8559-EEA0-F24D-8A48200C8F90}"/>
          </ac:spMkLst>
        </pc:spChg>
        <pc:spChg chg="add del mod">
          <ac:chgData name="Sanji amarasinghe" userId="ef5ecfeacc323ebd" providerId="LiveId" clId="{828A4A48-79EF-470A-A02D-250F9E6A48EC}" dt="2025-08-21T12:10:50.809" v="406" actId="478"/>
          <ac:spMkLst>
            <pc:docMk/>
            <pc:sldMk cId="362309210" sldId="272"/>
            <ac:spMk id="29" creationId="{DB00AE33-8E78-B1A7-BE8B-074734C2C115}"/>
          </ac:spMkLst>
        </pc:spChg>
        <pc:spChg chg="add mod">
          <ac:chgData name="Sanji amarasinghe" userId="ef5ecfeacc323ebd" providerId="LiveId" clId="{828A4A48-79EF-470A-A02D-250F9E6A48EC}" dt="2025-08-21T12:12:11.436" v="416" actId="1076"/>
          <ac:spMkLst>
            <pc:docMk/>
            <pc:sldMk cId="362309210" sldId="272"/>
            <ac:spMk id="30" creationId="{C7CF0ADE-E9B2-59C9-69BD-3B4EA572F8DF}"/>
          </ac:spMkLst>
        </pc:spChg>
        <pc:spChg chg="add mod">
          <ac:chgData name="Sanji amarasinghe" userId="ef5ecfeacc323ebd" providerId="LiveId" clId="{828A4A48-79EF-470A-A02D-250F9E6A48EC}" dt="2025-08-21T12:12:11.436" v="416" actId="1076"/>
          <ac:spMkLst>
            <pc:docMk/>
            <pc:sldMk cId="362309210" sldId="272"/>
            <ac:spMk id="31" creationId="{170158EC-C01C-CC5E-93BC-219A1652EFF6}"/>
          </ac:spMkLst>
        </pc:spChg>
        <pc:spChg chg="add mod">
          <ac:chgData name="Sanji amarasinghe" userId="ef5ecfeacc323ebd" providerId="LiveId" clId="{828A4A48-79EF-470A-A02D-250F9E6A48EC}" dt="2025-08-21T12:12:11.436" v="416" actId="1076"/>
          <ac:spMkLst>
            <pc:docMk/>
            <pc:sldMk cId="362309210" sldId="272"/>
            <ac:spMk id="32" creationId="{A3C09EA7-998F-DE17-920C-2C4C36B50547}"/>
          </ac:spMkLst>
        </pc:spChg>
        <pc:spChg chg="del">
          <ac:chgData name="Sanji amarasinghe" userId="ef5ecfeacc323ebd" providerId="LiveId" clId="{828A4A48-79EF-470A-A02D-250F9E6A48EC}" dt="2025-08-21T11:55:25.142" v="342" actId="478"/>
          <ac:spMkLst>
            <pc:docMk/>
            <pc:sldMk cId="362309210" sldId="272"/>
            <ac:spMk id="48" creationId="{278D30AF-869D-94B1-8CB1-39473D6F555C}"/>
          </ac:spMkLst>
        </pc:spChg>
        <pc:spChg chg="del">
          <ac:chgData name="Sanji amarasinghe" userId="ef5ecfeacc323ebd" providerId="LiveId" clId="{828A4A48-79EF-470A-A02D-250F9E6A48EC}" dt="2025-08-21T11:55:25.142" v="342" actId="478"/>
          <ac:spMkLst>
            <pc:docMk/>
            <pc:sldMk cId="362309210" sldId="272"/>
            <ac:spMk id="52" creationId="{C02BB902-EFC5-8219-3F20-43BC5F69C77A}"/>
          </ac:spMkLst>
        </pc:spChg>
        <pc:spChg chg="del">
          <ac:chgData name="Sanji amarasinghe" userId="ef5ecfeacc323ebd" providerId="LiveId" clId="{828A4A48-79EF-470A-A02D-250F9E6A48EC}" dt="2025-08-21T11:55:25.142" v="342" actId="478"/>
          <ac:spMkLst>
            <pc:docMk/>
            <pc:sldMk cId="362309210" sldId="272"/>
            <ac:spMk id="54" creationId="{8FC4CC32-2720-F635-EE2A-DA6FCE7360C8}"/>
          </ac:spMkLst>
        </pc:spChg>
        <pc:spChg chg="del">
          <ac:chgData name="Sanji amarasinghe" userId="ef5ecfeacc323ebd" providerId="LiveId" clId="{828A4A48-79EF-470A-A02D-250F9E6A48EC}" dt="2025-08-21T11:55:25.142" v="342" actId="478"/>
          <ac:spMkLst>
            <pc:docMk/>
            <pc:sldMk cId="362309210" sldId="272"/>
            <ac:spMk id="63" creationId="{C569CE18-5D3C-A031-AA14-EFB0B7D05C6B}"/>
          </ac:spMkLst>
        </pc:spChg>
        <pc:spChg chg="del">
          <ac:chgData name="Sanji amarasinghe" userId="ef5ecfeacc323ebd" providerId="LiveId" clId="{828A4A48-79EF-470A-A02D-250F9E6A48EC}" dt="2025-08-21T11:55:25.142" v="342" actId="478"/>
          <ac:spMkLst>
            <pc:docMk/>
            <pc:sldMk cId="362309210" sldId="272"/>
            <ac:spMk id="128" creationId="{44476966-513D-E4E7-0F76-C646614AA68C}"/>
          </ac:spMkLst>
        </pc:spChg>
        <pc:spChg chg="del">
          <ac:chgData name="Sanji amarasinghe" userId="ef5ecfeacc323ebd" providerId="LiveId" clId="{828A4A48-79EF-470A-A02D-250F9E6A48EC}" dt="2025-08-21T11:55:25.142" v="342" actId="478"/>
          <ac:spMkLst>
            <pc:docMk/>
            <pc:sldMk cId="362309210" sldId="272"/>
            <ac:spMk id="130" creationId="{E193D0D0-FA28-0029-7C2E-4AA0D9DCADF7}"/>
          </ac:spMkLst>
        </pc:spChg>
        <pc:spChg chg="del">
          <ac:chgData name="Sanji amarasinghe" userId="ef5ecfeacc323ebd" providerId="LiveId" clId="{828A4A48-79EF-470A-A02D-250F9E6A48EC}" dt="2025-08-21T11:55:25.142" v="342" actId="478"/>
          <ac:spMkLst>
            <pc:docMk/>
            <pc:sldMk cId="362309210" sldId="272"/>
            <ac:spMk id="131" creationId="{520B854A-D47E-2762-E6DA-887BE033A2D2}"/>
          </ac:spMkLst>
        </pc:spChg>
        <pc:spChg chg="del">
          <ac:chgData name="Sanji amarasinghe" userId="ef5ecfeacc323ebd" providerId="LiveId" clId="{828A4A48-79EF-470A-A02D-250F9E6A48EC}" dt="2025-08-21T11:55:28.323" v="343" actId="478"/>
          <ac:spMkLst>
            <pc:docMk/>
            <pc:sldMk cId="362309210" sldId="272"/>
            <ac:spMk id="161" creationId="{E77C336D-FF7D-8CB9-D49F-A56C523B8CAD}"/>
          </ac:spMkLst>
        </pc:spChg>
        <pc:spChg chg="del">
          <ac:chgData name="Sanji amarasinghe" userId="ef5ecfeacc323ebd" providerId="LiveId" clId="{828A4A48-79EF-470A-A02D-250F9E6A48EC}" dt="2025-08-21T11:55:25.142" v="342" actId="478"/>
          <ac:spMkLst>
            <pc:docMk/>
            <pc:sldMk cId="362309210" sldId="272"/>
            <ac:spMk id="171" creationId="{DF58EF76-597C-D075-750E-F971F93C8034}"/>
          </ac:spMkLst>
        </pc:spChg>
        <pc:spChg chg="del">
          <ac:chgData name="Sanji amarasinghe" userId="ef5ecfeacc323ebd" providerId="LiveId" clId="{828A4A48-79EF-470A-A02D-250F9E6A48EC}" dt="2025-08-21T11:55:25.142" v="342" actId="478"/>
          <ac:spMkLst>
            <pc:docMk/>
            <pc:sldMk cId="362309210" sldId="272"/>
            <ac:spMk id="172" creationId="{33D6282D-A179-0688-8765-81C2DCBCEFE2}"/>
          </ac:spMkLst>
        </pc:spChg>
        <pc:spChg chg="del mod">
          <ac:chgData name="Sanji amarasinghe" userId="ef5ecfeacc323ebd" providerId="LiveId" clId="{828A4A48-79EF-470A-A02D-250F9E6A48EC}" dt="2025-08-21T11:55:33.198" v="344" actId="478"/>
          <ac:spMkLst>
            <pc:docMk/>
            <pc:sldMk cId="362309210" sldId="272"/>
            <ac:spMk id="177" creationId="{32435317-374E-AD81-C964-FB74BC73D2FD}"/>
          </ac:spMkLst>
        </pc:spChg>
        <pc:spChg chg="del">
          <ac:chgData name="Sanji amarasinghe" userId="ef5ecfeacc323ebd" providerId="LiveId" clId="{828A4A48-79EF-470A-A02D-250F9E6A48EC}" dt="2025-08-21T11:55:28.323" v="343" actId="478"/>
          <ac:spMkLst>
            <pc:docMk/>
            <pc:sldMk cId="362309210" sldId="272"/>
            <ac:spMk id="179" creationId="{5389FD8B-90BA-1CBF-B2EA-FB277D199B5F}"/>
          </ac:spMkLst>
        </pc:spChg>
        <pc:spChg chg="del">
          <ac:chgData name="Sanji amarasinghe" userId="ef5ecfeacc323ebd" providerId="LiveId" clId="{828A4A48-79EF-470A-A02D-250F9E6A48EC}" dt="2025-08-21T11:55:25.142" v="342" actId="478"/>
          <ac:spMkLst>
            <pc:docMk/>
            <pc:sldMk cId="362309210" sldId="272"/>
            <ac:spMk id="181" creationId="{98AFDAEB-CDE6-DD0B-63E8-11C7CBAC566F}"/>
          </ac:spMkLst>
        </pc:spChg>
        <pc:picChg chg="add mod">
          <ac:chgData name="Sanji amarasinghe" userId="ef5ecfeacc323ebd" providerId="LiveId" clId="{828A4A48-79EF-470A-A02D-250F9E6A48EC}" dt="2025-08-21T12:10:09.947" v="402" actId="1076"/>
          <ac:picMkLst>
            <pc:docMk/>
            <pc:sldMk cId="362309210" sldId="272"/>
            <ac:picMk id="27" creationId="{9CC04A9B-FE92-B805-32E9-68AEBDC5B0F2}"/>
          </ac:picMkLst>
        </pc:picChg>
        <pc:picChg chg="del">
          <ac:chgData name="Sanji amarasinghe" userId="ef5ecfeacc323ebd" providerId="LiveId" clId="{828A4A48-79EF-470A-A02D-250F9E6A48EC}" dt="2025-08-21T11:55:14.946" v="340" actId="478"/>
          <ac:picMkLst>
            <pc:docMk/>
            <pc:sldMk cId="362309210" sldId="272"/>
            <ac:picMk id="46" creationId="{A9730237-9B50-0FCC-4B90-B1FBCF14BE39}"/>
          </ac:picMkLst>
        </pc:picChg>
      </pc:sldChg>
      <pc:sldChg chg="addSp delSp modSp add mod ord">
        <pc:chgData name="Sanji amarasinghe" userId="ef5ecfeacc323ebd" providerId="LiveId" clId="{828A4A48-79EF-470A-A02D-250F9E6A48EC}" dt="2025-08-21T14:18:43.145" v="949" actId="1076"/>
        <pc:sldMkLst>
          <pc:docMk/>
          <pc:sldMk cId="2290547126" sldId="273"/>
        </pc:sldMkLst>
        <pc:spChg chg="del">
          <ac:chgData name="Sanji amarasinghe" userId="ef5ecfeacc323ebd" providerId="LiveId" clId="{828A4A48-79EF-470A-A02D-250F9E6A48EC}" dt="2025-08-21T12:17:53.829" v="477" actId="478"/>
          <ac:spMkLst>
            <pc:docMk/>
            <pc:sldMk cId="2290547126" sldId="273"/>
            <ac:spMk id="2" creationId="{22775423-381D-5A1C-2894-FD1A6959B688}"/>
          </ac:spMkLst>
        </pc:spChg>
        <pc:spChg chg="del mod">
          <ac:chgData name="Sanji amarasinghe" userId="ef5ecfeacc323ebd" providerId="LiveId" clId="{828A4A48-79EF-470A-A02D-250F9E6A48EC}" dt="2025-08-21T12:18:01.446" v="479" actId="478"/>
          <ac:spMkLst>
            <pc:docMk/>
            <pc:sldMk cId="2290547126" sldId="273"/>
            <ac:spMk id="3" creationId="{40D0C63F-65BF-E3C8-E37D-FE7BF5F2BDEB}"/>
          </ac:spMkLst>
        </pc:spChg>
        <pc:spChg chg="del mod">
          <ac:chgData name="Sanji amarasinghe" userId="ef5ecfeacc323ebd" providerId="LiveId" clId="{828A4A48-79EF-470A-A02D-250F9E6A48EC}" dt="2025-08-21T12:18:07.489" v="481" actId="478"/>
          <ac:spMkLst>
            <pc:docMk/>
            <pc:sldMk cId="2290547126" sldId="273"/>
            <ac:spMk id="5" creationId="{689A88BD-3510-15F9-DAD3-01FB7E24B82E}"/>
          </ac:spMkLst>
        </pc:spChg>
        <pc:spChg chg="del">
          <ac:chgData name="Sanji amarasinghe" userId="ef5ecfeacc323ebd" providerId="LiveId" clId="{828A4A48-79EF-470A-A02D-250F9E6A48EC}" dt="2025-08-21T12:17:53.829" v="477" actId="478"/>
          <ac:spMkLst>
            <pc:docMk/>
            <pc:sldMk cId="2290547126" sldId="273"/>
            <ac:spMk id="6" creationId="{C5C177AD-08A2-090E-CED5-1B4294B7FF16}"/>
          </ac:spMkLst>
        </pc:spChg>
        <pc:spChg chg="del mod">
          <ac:chgData name="Sanji amarasinghe" userId="ef5ecfeacc323ebd" providerId="LiveId" clId="{828A4A48-79EF-470A-A02D-250F9E6A48EC}" dt="2025-08-21T12:18:07.489" v="481" actId="478"/>
          <ac:spMkLst>
            <pc:docMk/>
            <pc:sldMk cId="2290547126" sldId="273"/>
            <ac:spMk id="7" creationId="{7D056135-B906-3A2A-9F33-C2D463F7BCE0}"/>
          </ac:spMkLst>
        </pc:spChg>
        <pc:spChg chg="del">
          <ac:chgData name="Sanji amarasinghe" userId="ef5ecfeacc323ebd" providerId="LiveId" clId="{828A4A48-79EF-470A-A02D-250F9E6A48EC}" dt="2025-08-21T12:17:53.829" v="477" actId="478"/>
          <ac:spMkLst>
            <pc:docMk/>
            <pc:sldMk cId="2290547126" sldId="273"/>
            <ac:spMk id="8" creationId="{97549A59-C4EF-89FB-5BCC-B2BC458B5638}"/>
          </ac:spMkLst>
        </pc:spChg>
        <pc:spChg chg="del mod">
          <ac:chgData name="Sanji amarasinghe" userId="ef5ecfeacc323ebd" providerId="LiveId" clId="{828A4A48-79EF-470A-A02D-250F9E6A48EC}" dt="2025-08-21T12:18:13.002" v="483" actId="478"/>
          <ac:spMkLst>
            <pc:docMk/>
            <pc:sldMk cId="2290547126" sldId="273"/>
            <ac:spMk id="9" creationId="{D5A60BDE-0019-7CEA-76A5-D5BB7466A334}"/>
          </ac:spMkLst>
        </pc:spChg>
        <pc:spChg chg="del">
          <ac:chgData name="Sanji amarasinghe" userId="ef5ecfeacc323ebd" providerId="LiveId" clId="{828A4A48-79EF-470A-A02D-250F9E6A48EC}" dt="2025-08-21T12:17:53.829" v="477" actId="478"/>
          <ac:spMkLst>
            <pc:docMk/>
            <pc:sldMk cId="2290547126" sldId="273"/>
            <ac:spMk id="10" creationId="{F9F57C0A-9053-9FB6-74F3-8956AE16FAA6}"/>
          </ac:spMkLst>
        </pc:spChg>
        <pc:spChg chg="del mod">
          <ac:chgData name="Sanji amarasinghe" userId="ef5ecfeacc323ebd" providerId="LiveId" clId="{828A4A48-79EF-470A-A02D-250F9E6A48EC}" dt="2025-08-21T12:18:07.489" v="481" actId="478"/>
          <ac:spMkLst>
            <pc:docMk/>
            <pc:sldMk cId="2290547126" sldId="273"/>
            <ac:spMk id="11" creationId="{941CEDF7-617B-5839-CE65-105F6C834DC4}"/>
          </ac:spMkLst>
        </pc:spChg>
        <pc:spChg chg="del">
          <ac:chgData name="Sanji amarasinghe" userId="ef5ecfeacc323ebd" providerId="LiveId" clId="{828A4A48-79EF-470A-A02D-250F9E6A48EC}" dt="2025-08-21T12:17:53.829" v="477" actId="478"/>
          <ac:spMkLst>
            <pc:docMk/>
            <pc:sldMk cId="2290547126" sldId="273"/>
            <ac:spMk id="12" creationId="{F4D572B2-65EC-F49A-125E-4939FDCD122A}"/>
          </ac:spMkLst>
        </pc:spChg>
        <pc:spChg chg="del mod">
          <ac:chgData name="Sanji amarasinghe" userId="ef5ecfeacc323ebd" providerId="LiveId" clId="{828A4A48-79EF-470A-A02D-250F9E6A48EC}" dt="2025-08-21T12:18:01.446" v="479" actId="478"/>
          <ac:spMkLst>
            <pc:docMk/>
            <pc:sldMk cId="2290547126" sldId="273"/>
            <ac:spMk id="13" creationId="{AE76D6D9-79FD-98AD-9A93-4EAD090B078A}"/>
          </ac:spMkLst>
        </pc:spChg>
        <pc:spChg chg="del mod">
          <ac:chgData name="Sanji amarasinghe" userId="ef5ecfeacc323ebd" providerId="LiveId" clId="{828A4A48-79EF-470A-A02D-250F9E6A48EC}" dt="2025-08-21T12:18:01.446" v="479" actId="478"/>
          <ac:spMkLst>
            <pc:docMk/>
            <pc:sldMk cId="2290547126" sldId="273"/>
            <ac:spMk id="17" creationId="{D547963F-E461-7A18-7FC7-AFCA84933740}"/>
          </ac:spMkLst>
        </pc:spChg>
        <pc:spChg chg="del">
          <ac:chgData name="Sanji amarasinghe" userId="ef5ecfeacc323ebd" providerId="LiveId" clId="{828A4A48-79EF-470A-A02D-250F9E6A48EC}" dt="2025-08-21T12:17:53.829" v="477" actId="478"/>
          <ac:spMkLst>
            <pc:docMk/>
            <pc:sldMk cId="2290547126" sldId="273"/>
            <ac:spMk id="18" creationId="{161A9B6E-F570-5821-8090-CCC3748046C8}"/>
          </ac:spMkLst>
        </pc:spChg>
        <pc:spChg chg="del mod">
          <ac:chgData name="Sanji amarasinghe" userId="ef5ecfeacc323ebd" providerId="LiveId" clId="{828A4A48-79EF-470A-A02D-250F9E6A48EC}" dt="2025-08-21T12:18:01.446" v="479" actId="478"/>
          <ac:spMkLst>
            <pc:docMk/>
            <pc:sldMk cId="2290547126" sldId="273"/>
            <ac:spMk id="19" creationId="{5C4C304D-5F8D-1E25-43BF-3606BDFFDEB7}"/>
          </ac:spMkLst>
        </pc:spChg>
        <pc:spChg chg="del">
          <ac:chgData name="Sanji amarasinghe" userId="ef5ecfeacc323ebd" providerId="LiveId" clId="{828A4A48-79EF-470A-A02D-250F9E6A48EC}" dt="2025-08-21T12:17:53.829" v="477" actId="478"/>
          <ac:spMkLst>
            <pc:docMk/>
            <pc:sldMk cId="2290547126" sldId="273"/>
            <ac:spMk id="20" creationId="{D17467CB-AA73-95F9-AD35-171D7500E6CE}"/>
          </ac:spMkLst>
        </pc:spChg>
        <pc:spChg chg="del mod">
          <ac:chgData name="Sanji amarasinghe" userId="ef5ecfeacc323ebd" providerId="LiveId" clId="{828A4A48-79EF-470A-A02D-250F9E6A48EC}" dt="2025-08-21T12:18:01.446" v="479" actId="478"/>
          <ac:spMkLst>
            <pc:docMk/>
            <pc:sldMk cId="2290547126" sldId="273"/>
            <ac:spMk id="21" creationId="{92AD9F73-EC7C-C7D6-7A18-8DF6105590C1}"/>
          </ac:spMkLst>
        </pc:spChg>
        <pc:spChg chg="del">
          <ac:chgData name="Sanji amarasinghe" userId="ef5ecfeacc323ebd" providerId="LiveId" clId="{828A4A48-79EF-470A-A02D-250F9E6A48EC}" dt="2025-08-21T12:17:53.829" v="477" actId="478"/>
          <ac:spMkLst>
            <pc:docMk/>
            <pc:sldMk cId="2290547126" sldId="273"/>
            <ac:spMk id="22" creationId="{BC308192-0ACF-7E76-03DD-1E8A2598F9D3}"/>
          </ac:spMkLst>
        </pc:spChg>
        <pc:spChg chg="del mod">
          <ac:chgData name="Sanji amarasinghe" userId="ef5ecfeacc323ebd" providerId="LiveId" clId="{828A4A48-79EF-470A-A02D-250F9E6A48EC}" dt="2025-08-21T12:18:07.489" v="481" actId="478"/>
          <ac:spMkLst>
            <pc:docMk/>
            <pc:sldMk cId="2290547126" sldId="273"/>
            <ac:spMk id="23" creationId="{15355CF6-2EBE-FE83-34E0-F5E25F87E512}"/>
          </ac:spMkLst>
        </pc:spChg>
        <pc:spChg chg="del">
          <ac:chgData name="Sanji amarasinghe" userId="ef5ecfeacc323ebd" providerId="LiveId" clId="{828A4A48-79EF-470A-A02D-250F9E6A48EC}" dt="2025-08-21T12:17:53.829" v="477" actId="478"/>
          <ac:spMkLst>
            <pc:docMk/>
            <pc:sldMk cId="2290547126" sldId="273"/>
            <ac:spMk id="24" creationId="{7739978A-57A3-1DB2-D384-140462C97582}"/>
          </ac:spMkLst>
        </pc:spChg>
        <pc:spChg chg="del mod">
          <ac:chgData name="Sanji amarasinghe" userId="ef5ecfeacc323ebd" providerId="LiveId" clId="{828A4A48-79EF-470A-A02D-250F9E6A48EC}" dt="2025-08-21T12:18:07.489" v="481" actId="478"/>
          <ac:spMkLst>
            <pc:docMk/>
            <pc:sldMk cId="2290547126" sldId="273"/>
            <ac:spMk id="25" creationId="{72114A38-FEBE-43F2-57C6-6A26D191D4A0}"/>
          </ac:spMkLst>
        </pc:spChg>
        <pc:spChg chg="del">
          <ac:chgData name="Sanji amarasinghe" userId="ef5ecfeacc323ebd" providerId="LiveId" clId="{828A4A48-79EF-470A-A02D-250F9E6A48EC}" dt="2025-08-21T12:17:53.829" v="477" actId="478"/>
          <ac:spMkLst>
            <pc:docMk/>
            <pc:sldMk cId="2290547126" sldId="273"/>
            <ac:spMk id="26" creationId="{594EDD12-80AD-7369-D44C-C4957B07454F}"/>
          </ac:spMkLst>
        </pc:spChg>
        <pc:spChg chg="add mod">
          <ac:chgData name="Sanji amarasinghe" userId="ef5ecfeacc323ebd" providerId="LiveId" clId="{828A4A48-79EF-470A-A02D-250F9E6A48EC}" dt="2025-08-21T12:19:26.217" v="490" actId="1076"/>
          <ac:spMkLst>
            <pc:docMk/>
            <pc:sldMk cId="2290547126" sldId="273"/>
            <ac:spMk id="28" creationId="{E60BAFC3-5C18-E798-0E42-4FA7739830EA}"/>
          </ac:spMkLst>
        </pc:spChg>
        <pc:spChg chg="del">
          <ac:chgData name="Sanji amarasinghe" userId="ef5ecfeacc323ebd" providerId="LiveId" clId="{828A4A48-79EF-470A-A02D-250F9E6A48EC}" dt="2025-08-21T12:18:15.555" v="484" actId="478"/>
          <ac:spMkLst>
            <pc:docMk/>
            <pc:sldMk cId="2290547126" sldId="273"/>
            <ac:spMk id="30" creationId="{850CBD6E-C86A-FE11-BCF3-6A879960EABA}"/>
          </ac:spMkLst>
        </pc:spChg>
        <pc:spChg chg="del">
          <ac:chgData name="Sanji amarasinghe" userId="ef5ecfeacc323ebd" providerId="LiveId" clId="{828A4A48-79EF-470A-A02D-250F9E6A48EC}" dt="2025-08-21T12:18:13.002" v="483" actId="478"/>
          <ac:spMkLst>
            <pc:docMk/>
            <pc:sldMk cId="2290547126" sldId="273"/>
            <ac:spMk id="31" creationId="{4DC0F87A-68D9-220A-46F9-743F0F48AD39}"/>
          </ac:spMkLst>
        </pc:spChg>
        <pc:spChg chg="del">
          <ac:chgData name="Sanji amarasinghe" userId="ef5ecfeacc323ebd" providerId="LiveId" clId="{828A4A48-79EF-470A-A02D-250F9E6A48EC}" dt="2025-08-21T12:18:15.555" v="484" actId="478"/>
          <ac:spMkLst>
            <pc:docMk/>
            <pc:sldMk cId="2290547126" sldId="273"/>
            <ac:spMk id="32" creationId="{F4BD32BE-8AA4-450E-1AB5-F8189CBC976F}"/>
          </ac:spMkLst>
        </pc:spChg>
        <pc:spChg chg="add mod">
          <ac:chgData name="Sanji amarasinghe" userId="ef5ecfeacc323ebd" providerId="LiveId" clId="{828A4A48-79EF-470A-A02D-250F9E6A48EC}" dt="2025-08-21T12:19:42.051" v="492" actId="207"/>
          <ac:spMkLst>
            <pc:docMk/>
            <pc:sldMk cId="2290547126" sldId="273"/>
            <ac:spMk id="33" creationId="{B4C9CF20-C55E-9D01-24F4-949F240ADCC3}"/>
          </ac:spMkLst>
        </pc:spChg>
        <pc:spChg chg="add mod">
          <ac:chgData name="Sanji amarasinghe" userId="ef5ecfeacc323ebd" providerId="LiveId" clId="{828A4A48-79EF-470A-A02D-250F9E6A48EC}" dt="2025-08-21T12:19:26.217" v="490" actId="1076"/>
          <ac:spMkLst>
            <pc:docMk/>
            <pc:sldMk cId="2290547126" sldId="273"/>
            <ac:spMk id="34" creationId="{6E8551DD-F02A-586E-CE1F-9268148FF509}"/>
          </ac:spMkLst>
        </pc:spChg>
        <pc:spChg chg="mod">
          <ac:chgData name="Sanji amarasinghe" userId="ef5ecfeacc323ebd" providerId="LiveId" clId="{828A4A48-79EF-470A-A02D-250F9E6A48EC}" dt="2025-08-21T12:19:42.051" v="492" actId="207"/>
          <ac:spMkLst>
            <pc:docMk/>
            <pc:sldMk cId="2290547126" sldId="273"/>
            <ac:spMk id="36" creationId="{8CF8035F-8587-2AAD-BF34-1FA7280677FD}"/>
          </ac:spMkLst>
        </pc:spChg>
        <pc:spChg chg="add mod">
          <ac:chgData name="Sanji amarasinghe" userId="ef5ecfeacc323ebd" providerId="LiveId" clId="{828A4A48-79EF-470A-A02D-250F9E6A48EC}" dt="2025-08-21T12:19:26.217" v="490" actId="1076"/>
          <ac:spMkLst>
            <pc:docMk/>
            <pc:sldMk cId="2290547126" sldId="273"/>
            <ac:spMk id="37" creationId="{07A9921C-D6A1-3CCD-B743-2EB84E3538A5}"/>
          </ac:spMkLst>
        </pc:spChg>
        <pc:spChg chg="add mod">
          <ac:chgData name="Sanji amarasinghe" userId="ef5ecfeacc323ebd" providerId="LiveId" clId="{828A4A48-79EF-470A-A02D-250F9E6A48EC}" dt="2025-08-21T12:19:42.051" v="492" actId="207"/>
          <ac:spMkLst>
            <pc:docMk/>
            <pc:sldMk cId="2290547126" sldId="273"/>
            <ac:spMk id="39" creationId="{A137DDAF-D0D1-C63E-B440-3580749F09D5}"/>
          </ac:spMkLst>
        </pc:spChg>
        <pc:spChg chg="mod">
          <ac:chgData name="Sanji amarasinghe" userId="ef5ecfeacc323ebd" providerId="LiveId" clId="{828A4A48-79EF-470A-A02D-250F9E6A48EC}" dt="2025-08-21T14:18:08.068" v="945" actId="1076"/>
          <ac:spMkLst>
            <pc:docMk/>
            <pc:sldMk cId="2290547126" sldId="273"/>
            <ac:spMk id="41" creationId="{82DE900A-A5BA-771D-0EF9-85F23389E7E6}"/>
          </ac:spMkLst>
        </pc:spChg>
        <pc:spChg chg="add mod">
          <ac:chgData name="Sanji amarasinghe" userId="ef5ecfeacc323ebd" providerId="LiveId" clId="{828A4A48-79EF-470A-A02D-250F9E6A48EC}" dt="2025-08-21T14:17:30.378" v="942" actId="1076"/>
          <ac:spMkLst>
            <pc:docMk/>
            <pc:sldMk cId="2290547126" sldId="273"/>
            <ac:spMk id="43" creationId="{0F0F1057-B996-1715-8426-43D1AE7C3ECD}"/>
          </ac:spMkLst>
        </pc:spChg>
        <pc:spChg chg="mod">
          <ac:chgData name="Sanji amarasinghe" userId="ef5ecfeacc323ebd" providerId="LiveId" clId="{828A4A48-79EF-470A-A02D-250F9E6A48EC}" dt="2025-08-21T14:17:30.378" v="942" actId="1076"/>
          <ac:spMkLst>
            <pc:docMk/>
            <pc:sldMk cId="2290547126" sldId="273"/>
            <ac:spMk id="45" creationId="{43726804-3594-2108-1DDC-274E952EEB6E}"/>
          </ac:spMkLst>
        </pc:spChg>
        <pc:spChg chg="add mod">
          <ac:chgData name="Sanji amarasinghe" userId="ef5ecfeacc323ebd" providerId="LiveId" clId="{828A4A48-79EF-470A-A02D-250F9E6A48EC}" dt="2025-08-21T14:18:08.068" v="945" actId="1076"/>
          <ac:spMkLst>
            <pc:docMk/>
            <pc:sldMk cId="2290547126" sldId="273"/>
            <ac:spMk id="47" creationId="{58F665B7-B2D3-E734-63E3-B32F7A3B767C}"/>
          </ac:spMkLst>
        </pc:spChg>
        <pc:spChg chg="add mod">
          <ac:chgData name="Sanji amarasinghe" userId="ef5ecfeacc323ebd" providerId="LiveId" clId="{828A4A48-79EF-470A-A02D-250F9E6A48EC}" dt="2025-08-21T14:18:08.068" v="945" actId="1076"/>
          <ac:spMkLst>
            <pc:docMk/>
            <pc:sldMk cId="2290547126" sldId="273"/>
            <ac:spMk id="49" creationId="{1EB236D3-FE73-4346-E2EE-44306AB5E848}"/>
          </ac:spMkLst>
        </pc:spChg>
        <pc:spChg chg="add mod">
          <ac:chgData name="Sanji amarasinghe" userId="ef5ecfeacc323ebd" providerId="LiveId" clId="{828A4A48-79EF-470A-A02D-250F9E6A48EC}" dt="2025-08-21T14:17:30.378" v="942" actId="1076"/>
          <ac:spMkLst>
            <pc:docMk/>
            <pc:sldMk cId="2290547126" sldId="273"/>
            <ac:spMk id="51" creationId="{7040EFD1-36B6-FB86-ACB2-625B6D8E3052}"/>
          </ac:spMkLst>
        </pc:spChg>
        <pc:spChg chg="add mod">
          <ac:chgData name="Sanji amarasinghe" userId="ef5ecfeacc323ebd" providerId="LiveId" clId="{828A4A48-79EF-470A-A02D-250F9E6A48EC}" dt="2025-08-21T14:18:43.145" v="949" actId="1076"/>
          <ac:spMkLst>
            <pc:docMk/>
            <pc:sldMk cId="2290547126" sldId="273"/>
            <ac:spMk id="52" creationId="{7F07985D-36B2-4249-6670-228A043E2860}"/>
          </ac:spMkLst>
        </pc:spChg>
        <pc:spChg chg="add mod">
          <ac:chgData name="Sanji amarasinghe" userId="ef5ecfeacc323ebd" providerId="LiveId" clId="{828A4A48-79EF-470A-A02D-250F9E6A48EC}" dt="2025-08-21T12:19:52.612" v="493"/>
          <ac:spMkLst>
            <pc:docMk/>
            <pc:sldMk cId="2290547126" sldId="273"/>
            <ac:spMk id="53" creationId="{C747F63C-2CF1-0DC4-8BFB-6D94EDA4638D}"/>
          </ac:spMkLst>
        </pc:spChg>
        <pc:spChg chg="add mod">
          <ac:chgData name="Sanji amarasinghe" userId="ef5ecfeacc323ebd" providerId="LiveId" clId="{828A4A48-79EF-470A-A02D-250F9E6A48EC}" dt="2025-08-21T12:19:52.612" v="493"/>
          <ac:spMkLst>
            <pc:docMk/>
            <pc:sldMk cId="2290547126" sldId="273"/>
            <ac:spMk id="56" creationId="{BC1D0D6E-F5B8-A5DC-CFC2-6F0280C49540}"/>
          </ac:spMkLst>
        </pc:spChg>
        <pc:spChg chg="add mod">
          <ac:chgData name="Sanji amarasinghe" userId="ef5ecfeacc323ebd" providerId="LiveId" clId="{828A4A48-79EF-470A-A02D-250F9E6A48EC}" dt="2025-08-21T12:19:52.612" v="493"/>
          <ac:spMkLst>
            <pc:docMk/>
            <pc:sldMk cId="2290547126" sldId="273"/>
            <ac:spMk id="58" creationId="{9D3E91E7-7B97-4841-3312-3A3D2499A945}"/>
          </ac:spMkLst>
        </pc:spChg>
        <pc:spChg chg="add mod">
          <ac:chgData name="Sanji amarasinghe" userId="ef5ecfeacc323ebd" providerId="LiveId" clId="{828A4A48-79EF-470A-A02D-250F9E6A48EC}" dt="2025-08-21T12:19:52.612" v="493"/>
          <ac:spMkLst>
            <pc:docMk/>
            <pc:sldMk cId="2290547126" sldId="273"/>
            <ac:spMk id="61" creationId="{7508CF43-6ECD-BFC7-F877-2B0DAAEF7FBE}"/>
          </ac:spMkLst>
        </pc:spChg>
        <pc:spChg chg="add mod">
          <ac:chgData name="Sanji amarasinghe" userId="ef5ecfeacc323ebd" providerId="LiveId" clId="{828A4A48-79EF-470A-A02D-250F9E6A48EC}" dt="2025-08-21T12:19:52.612" v="493"/>
          <ac:spMkLst>
            <pc:docMk/>
            <pc:sldMk cId="2290547126" sldId="273"/>
            <ac:spMk id="63" creationId="{002AA0A6-C565-F86B-43A5-D6777C1B2A97}"/>
          </ac:spMkLst>
        </pc:spChg>
        <pc:spChg chg="add mod">
          <ac:chgData name="Sanji amarasinghe" userId="ef5ecfeacc323ebd" providerId="LiveId" clId="{828A4A48-79EF-470A-A02D-250F9E6A48EC}" dt="2025-08-21T12:19:52.612" v="493"/>
          <ac:spMkLst>
            <pc:docMk/>
            <pc:sldMk cId="2290547126" sldId="273"/>
            <ac:spMk id="129" creationId="{68BBAE51-CC17-1B41-DD27-99911F097A4A}"/>
          </ac:spMkLst>
        </pc:spChg>
        <pc:spChg chg="add mod">
          <ac:chgData name="Sanji amarasinghe" userId="ef5ecfeacc323ebd" providerId="LiveId" clId="{828A4A48-79EF-470A-A02D-250F9E6A48EC}" dt="2025-08-21T12:19:52.612" v="493"/>
          <ac:spMkLst>
            <pc:docMk/>
            <pc:sldMk cId="2290547126" sldId="273"/>
            <ac:spMk id="133" creationId="{CB0D6427-ED50-4C63-96DF-F89B804F5885}"/>
          </ac:spMkLst>
        </pc:spChg>
        <pc:spChg chg="add mod">
          <ac:chgData name="Sanji amarasinghe" userId="ef5ecfeacc323ebd" providerId="LiveId" clId="{828A4A48-79EF-470A-A02D-250F9E6A48EC}" dt="2025-08-21T12:19:52.612" v="493"/>
          <ac:spMkLst>
            <pc:docMk/>
            <pc:sldMk cId="2290547126" sldId="273"/>
            <ac:spMk id="135" creationId="{41E77169-E651-48AD-50D1-178FF535140A}"/>
          </ac:spMkLst>
        </pc:spChg>
        <pc:spChg chg="add mod">
          <ac:chgData name="Sanji amarasinghe" userId="ef5ecfeacc323ebd" providerId="LiveId" clId="{828A4A48-79EF-470A-A02D-250F9E6A48EC}" dt="2025-08-21T12:19:52.612" v="493"/>
          <ac:spMkLst>
            <pc:docMk/>
            <pc:sldMk cId="2290547126" sldId="273"/>
            <ac:spMk id="138" creationId="{5D049A7C-7B34-B0A9-CB14-56FAC1428347}"/>
          </ac:spMkLst>
        </pc:spChg>
        <pc:spChg chg="add mod">
          <ac:chgData name="Sanji amarasinghe" userId="ef5ecfeacc323ebd" providerId="LiveId" clId="{828A4A48-79EF-470A-A02D-250F9E6A48EC}" dt="2025-08-21T12:19:52.612" v="493"/>
          <ac:spMkLst>
            <pc:docMk/>
            <pc:sldMk cId="2290547126" sldId="273"/>
            <ac:spMk id="139" creationId="{AE491462-0158-29A3-4F67-63A9AFD13ED8}"/>
          </ac:spMkLst>
        </pc:spChg>
        <pc:spChg chg="add mod">
          <ac:chgData name="Sanji amarasinghe" userId="ef5ecfeacc323ebd" providerId="LiveId" clId="{828A4A48-79EF-470A-A02D-250F9E6A48EC}" dt="2025-08-21T12:20:08.078" v="496" actId="1076"/>
          <ac:spMkLst>
            <pc:docMk/>
            <pc:sldMk cId="2290547126" sldId="273"/>
            <ac:spMk id="368" creationId="{00000000-0000-0000-0000-000000000000}"/>
          </ac:spMkLst>
        </pc:spChg>
        <pc:picChg chg="del">
          <ac:chgData name="Sanji amarasinghe" userId="ef5ecfeacc323ebd" providerId="LiveId" clId="{828A4A48-79EF-470A-A02D-250F9E6A48EC}" dt="2025-08-21T12:18:13.002" v="483" actId="478"/>
          <ac:picMkLst>
            <pc:docMk/>
            <pc:sldMk cId="2290547126" sldId="273"/>
            <ac:picMk id="27" creationId="{D2373E65-695A-66DE-E034-D29CFC93FDB3}"/>
          </ac:picMkLst>
        </pc:picChg>
        <pc:picChg chg="mod">
          <ac:chgData name="Sanji amarasinghe" userId="ef5ecfeacc323ebd" providerId="LiveId" clId="{828A4A48-79EF-470A-A02D-250F9E6A48EC}" dt="2025-08-21T12:19:26.217" v="490" actId="1076"/>
          <ac:picMkLst>
            <pc:docMk/>
            <pc:sldMk cId="2290547126" sldId="273"/>
            <ac:picMk id="29" creationId="{FB6FADD4-5FD8-1052-DBDA-B5A17906808E}"/>
          </ac:picMkLst>
        </pc:picChg>
        <pc:picChg chg="mod">
          <ac:chgData name="Sanji amarasinghe" userId="ef5ecfeacc323ebd" providerId="LiveId" clId="{828A4A48-79EF-470A-A02D-250F9E6A48EC}" dt="2025-08-21T12:19:26.217" v="490" actId="1076"/>
          <ac:picMkLst>
            <pc:docMk/>
            <pc:sldMk cId="2290547126" sldId="273"/>
            <ac:picMk id="35" creationId="{637D454D-8D94-8799-D556-153448A4E3AC}"/>
          </ac:picMkLst>
        </pc:picChg>
        <pc:picChg chg="mod">
          <ac:chgData name="Sanji amarasinghe" userId="ef5ecfeacc323ebd" providerId="LiveId" clId="{828A4A48-79EF-470A-A02D-250F9E6A48EC}" dt="2025-08-21T12:19:26.217" v="490" actId="1076"/>
          <ac:picMkLst>
            <pc:docMk/>
            <pc:sldMk cId="2290547126" sldId="273"/>
            <ac:picMk id="38" creationId="{7C295A43-27F3-9026-0FEF-2B90E9C83192}"/>
          </ac:picMkLst>
        </pc:picChg>
        <pc:picChg chg="mod">
          <ac:chgData name="Sanji amarasinghe" userId="ef5ecfeacc323ebd" providerId="LiveId" clId="{828A4A48-79EF-470A-A02D-250F9E6A48EC}" dt="2025-08-21T14:18:29.835" v="948" actId="1076"/>
          <ac:picMkLst>
            <pc:docMk/>
            <pc:sldMk cId="2290547126" sldId="273"/>
            <ac:picMk id="40" creationId="{6867933B-948F-AA28-DF00-2EC424C3175B}"/>
          </ac:picMkLst>
        </pc:picChg>
        <pc:picChg chg="mod">
          <ac:chgData name="Sanji amarasinghe" userId="ef5ecfeacc323ebd" providerId="LiveId" clId="{828A4A48-79EF-470A-A02D-250F9E6A48EC}" dt="2025-08-21T14:17:51.875" v="944" actId="1076"/>
          <ac:picMkLst>
            <pc:docMk/>
            <pc:sldMk cId="2290547126" sldId="273"/>
            <ac:picMk id="42" creationId="{6F991429-31CB-42CD-9DFD-F18B70C3F253}"/>
          </ac:picMkLst>
        </pc:picChg>
        <pc:picChg chg="mod">
          <ac:chgData name="Sanji amarasinghe" userId="ef5ecfeacc323ebd" providerId="LiveId" clId="{828A4A48-79EF-470A-A02D-250F9E6A48EC}" dt="2025-08-21T14:17:41.445" v="943" actId="1076"/>
          <ac:picMkLst>
            <pc:docMk/>
            <pc:sldMk cId="2290547126" sldId="273"/>
            <ac:picMk id="44" creationId="{F3289470-90D1-7F15-879B-F96E76ECE194}"/>
          </ac:picMkLst>
        </pc:picChg>
        <pc:picChg chg="mod">
          <ac:chgData name="Sanji amarasinghe" userId="ef5ecfeacc323ebd" providerId="LiveId" clId="{828A4A48-79EF-470A-A02D-250F9E6A48EC}" dt="2025-08-21T14:18:22.535" v="947" actId="1076"/>
          <ac:picMkLst>
            <pc:docMk/>
            <pc:sldMk cId="2290547126" sldId="273"/>
            <ac:picMk id="46" creationId="{35F68B93-18BE-EC04-946A-00229FE5BF61}"/>
          </ac:picMkLst>
        </pc:picChg>
        <pc:picChg chg="mod">
          <ac:chgData name="Sanji amarasinghe" userId="ef5ecfeacc323ebd" providerId="LiveId" clId="{828A4A48-79EF-470A-A02D-250F9E6A48EC}" dt="2025-08-21T14:18:14.245" v="946" actId="1076"/>
          <ac:picMkLst>
            <pc:docMk/>
            <pc:sldMk cId="2290547126" sldId="273"/>
            <ac:picMk id="48" creationId="{48D443EE-7D51-7D57-1300-B1ED15B09ABB}"/>
          </ac:picMkLst>
        </pc:picChg>
        <pc:picChg chg="mod">
          <ac:chgData name="Sanji amarasinghe" userId="ef5ecfeacc323ebd" providerId="LiveId" clId="{828A4A48-79EF-470A-A02D-250F9E6A48EC}" dt="2025-08-21T14:17:30.378" v="942" actId="1076"/>
          <ac:picMkLst>
            <pc:docMk/>
            <pc:sldMk cId="2290547126" sldId="273"/>
            <ac:picMk id="50" creationId="{F4B628E3-028F-C6D5-C799-F08EFDD79DA2}"/>
          </ac:picMkLst>
        </pc:picChg>
        <pc:picChg chg="add del mod">
          <ac:chgData name="Sanji amarasinghe" userId="ef5ecfeacc323ebd" providerId="LiveId" clId="{828A4A48-79EF-470A-A02D-250F9E6A48EC}" dt="2025-08-21T12:36:37.591" v="523" actId="478"/>
          <ac:picMkLst>
            <pc:docMk/>
            <pc:sldMk cId="2290547126" sldId="273"/>
            <ac:picMk id="141" creationId="{7FD72830-8637-3891-A5E0-711FD2F00DB0}"/>
          </ac:picMkLst>
        </pc:picChg>
        <pc:picChg chg="add mod">
          <ac:chgData name="Sanji amarasinghe" userId="ef5ecfeacc323ebd" providerId="LiveId" clId="{828A4A48-79EF-470A-A02D-250F9E6A48EC}" dt="2025-08-21T12:37:17.943" v="532" actId="1076"/>
          <ac:picMkLst>
            <pc:docMk/>
            <pc:sldMk cId="2290547126" sldId="273"/>
            <ac:picMk id="143" creationId="{579AAB6C-1DF7-E34F-2F05-A0C5C29F5130}"/>
          </ac:picMkLst>
        </pc:picChg>
      </pc:sldChg>
      <pc:sldChg chg="addSp delSp modSp add mod">
        <pc:chgData name="Sanji amarasinghe" userId="ef5ecfeacc323ebd" providerId="LiveId" clId="{828A4A48-79EF-470A-A02D-250F9E6A48EC}" dt="2025-08-21T14:27:34.875" v="995" actId="14100"/>
        <pc:sldMkLst>
          <pc:docMk/>
          <pc:sldMk cId="624457644" sldId="274"/>
        </pc:sldMkLst>
        <pc:spChg chg="add mod">
          <ac:chgData name="Sanji amarasinghe" userId="ef5ecfeacc323ebd" providerId="LiveId" clId="{828A4A48-79EF-470A-A02D-250F9E6A48EC}" dt="2025-08-21T12:35:49.026" v="521"/>
          <ac:spMkLst>
            <pc:docMk/>
            <pc:sldMk cId="624457644" sldId="274"/>
            <ac:spMk id="3" creationId="{5A013672-25C6-66BF-9032-E824D6C7E441}"/>
          </ac:spMkLst>
        </pc:spChg>
        <pc:spChg chg="add mod">
          <ac:chgData name="Sanji amarasinghe" userId="ef5ecfeacc323ebd" providerId="LiveId" clId="{828A4A48-79EF-470A-A02D-250F9E6A48EC}" dt="2025-08-21T14:04:22.407" v="772" actId="207"/>
          <ac:spMkLst>
            <pc:docMk/>
            <pc:sldMk cId="624457644" sldId="274"/>
            <ac:spMk id="4" creationId="{3A27E962-7438-DAB2-7444-62844FA4209E}"/>
          </ac:spMkLst>
        </pc:spChg>
        <pc:spChg chg="add mod">
          <ac:chgData name="Sanji amarasinghe" userId="ef5ecfeacc323ebd" providerId="LiveId" clId="{828A4A48-79EF-470A-A02D-250F9E6A48EC}" dt="2025-08-21T14:27:00.935" v="991" actId="20577"/>
          <ac:spMkLst>
            <pc:docMk/>
            <pc:sldMk cId="624457644" sldId="274"/>
            <ac:spMk id="5" creationId="{2D9C1326-BC28-10C3-885E-F5614691FC9A}"/>
          </ac:spMkLst>
        </pc:spChg>
        <pc:spChg chg="add mod">
          <ac:chgData name="Sanji amarasinghe" userId="ef5ecfeacc323ebd" providerId="LiveId" clId="{828A4A48-79EF-470A-A02D-250F9E6A48EC}" dt="2025-08-21T14:27:14.895" v="992" actId="20577"/>
          <ac:spMkLst>
            <pc:docMk/>
            <pc:sldMk cId="624457644" sldId="274"/>
            <ac:spMk id="6" creationId="{6D4167DF-0BB9-6043-9A73-26E5DD016D68}"/>
          </ac:spMkLst>
        </pc:spChg>
        <pc:spChg chg="add mod">
          <ac:chgData name="Sanji amarasinghe" userId="ef5ecfeacc323ebd" providerId="LiveId" clId="{828A4A48-79EF-470A-A02D-250F9E6A48EC}" dt="2025-08-21T14:27:23.444" v="993" actId="20577"/>
          <ac:spMkLst>
            <pc:docMk/>
            <pc:sldMk cId="624457644" sldId="274"/>
            <ac:spMk id="7" creationId="{6C776724-F311-46E8-CC55-90BCF2786106}"/>
          </ac:spMkLst>
        </pc:spChg>
        <pc:spChg chg="add mod">
          <ac:chgData name="Sanji amarasinghe" userId="ef5ecfeacc323ebd" providerId="LiveId" clId="{828A4A48-79EF-470A-A02D-250F9E6A48EC}" dt="2025-08-21T14:27:34.875" v="995" actId="14100"/>
          <ac:spMkLst>
            <pc:docMk/>
            <pc:sldMk cId="624457644" sldId="274"/>
            <ac:spMk id="8" creationId="{91F2D963-3E83-E2F4-A248-C6F53FA00BEE}"/>
          </ac:spMkLst>
        </pc:spChg>
        <pc:spChg chg="add mod">
          <ac:chgData name="Sanji amarasinghe" userId="ef5ecfeacc323ebd" providerId="LiveId" clId="{828A4A48-79EF-470A-A02D-250F9E6A48EC}" dt="2025-08-21T12:39:32.817" v="545"/>
          <ac:spMkLst>
            <pc:docMk/>
            <pc:sldMk cId="624457644" sldId="274"/>
            <ac:spMk id="9" creationId="{CDF362CE-F67B-D606-1199-AC198FF8898C}"/>
          </ac:spMkLst>
        </pc:spChg>
        <pc:spChg chg="add mod">
          <ac:chgData name="Sanji amarasinghe" userId="ef5ecfeacc323ebd" providerId="LiveId" clId="{828A4A48-79EF-470A-A02D-250F9E6A48EC}" dt="2025-08-21T12:39:32.817" v="545"/>
          <ac:spMkLst>
            <pc:docMk/>
            <pc:sldMk cId="624457644" sldId="274"/>
            <ac:spMk id="10" creationId="{98A8B79C-7AB3-C424-DD97-E24ACB50132A}"/>
          </ac:spMkLst>
        </pc:spChg>
        <pc:spChg chg="add mod">
          <ac:chgData name="Sanji amarasinghe" userId="ef5ecfeacc323ebd" providerId="LiveId" clId="{828A4A48-79EF-470A-A02D-250F9E6A48EC}" dt="2025-08-21T12:39:32.817" v="545"/>
          <ac:spMkLst>
            <pc:docMk/>
            <pc:sldMk cId="624457644" sldId="274"/>
            <ac:spMk id="11" creationId="{72D45AEE-E661-E3A0-509F-2B18F8F84787}"/>
          </ac:spMkLst>
        </pc:spChg>
        <pc:spChg chg="add mod">
          <ac:chgData name="Sanji amarasinghe" userId="ef5ecfeacc323ebd" providerId="LiveId" clId="{828A4A48-79EF-470A-A02D-250F9E6A48EC}" dt="2025-08-21T12:39:32.817" v="545"/>
          <ac:spMkLst>
            <pc:docMk/>
            <pc:sldMk cId="624457644" sldId="274"/>
            <ac:spMk id="12" creationId="{5C7A220E-6E9E-E4F6-F528-18CF054CDB93}"/>
          </ac:spMkLst>
        </pc:spChg>
        <pc:spChg chg="add mod">
          <ac:chgData name="Sanji amarasinghe" userId="ef5ecfeacc323ebd" providerId="LiveId" clId="{828A4A48-79EF-470A-A02D-250F9E6A48EC}" dt="2025-08-21T12:39:32.817" v="545"/>
          <ac:spMkLst>
            <pc:docMk/>
            <pc:sldMk cId="624457644" sldId="274"/>
            <ac:spMk id="13" creationId="{8F523C49-D787-C74E-6130-585212A29B82}"/>
          </ac:spMkLst>
        </pc:spChg>
        <pc:spChg chg="add mod">
          <ac:chgData name="Sanji amarasinghe" userId="ef5ecfeacc323ebd" providerId="LiveId" clId="{828A4A48-79EF-470A-A02D-250F9E6A48EC}" dt="2025-08-21T14:25:34.072" v="979" actId="255"/>
          <ac:spMkLst>
            <pc:docMk/>
            <pc:sldMk cId="624457644" sldId="274"/>
            <ac:spMk id="14" creationId="{920ADE84-4FCC-958E-49FA-D4740336E7C6}"/>
          </ac:spMkLst>
        </pc:spChg>
        <pc:spChg chg="add mod">
          <ac:chgData name="Sanji amarasinghe" userId="ef5ecfeacc323ebd" providerId="LiveId" clId="{828A4A48-79EF-470A-A02D-250F9E6A48EC}" dt="2025-08-21T14:26:03.049" v="982" actId="255"/>
          <ac:spMkLst>
            <pc:docMk/>
            <pc:sldMk cId="624457644" sldId="274"/>
            <ac:spMk id="15" creationId="{81E1ACDF-8F38-29E0-15E1-4F83DFDBAFCD}"/>
          </ac:spMkLst>
        </pc:spChg>
        <pc:spChg chg="add mod">
          <ac:chgData name="Sanji amarasinghe" userId="ef5ecfeacc323ebd" providerId="LiveId" clId="{828A4A48-79EF-470A-A02D-250F9E6A48EC}" dt="2025-08-21T14:26:03.049" v="982" actId="255"/>
          <ac:spMkLst>
            <pc:docMk/>
            <pc:sldMk cId="624457644" sldId="274"/>
            <ac:spMk id="16" creationId="{920A7AF3-3BAF-3DD2-BAB1-35E3653503A5}"/>
          </ac:spMkLst>
        </pc:spChg>
        <pc:spChg chg="add mod">
          <ac:chgData name="Sanji amarasinghe" userId="ef5ecfeacc323ebd" providerId="LiveId" clId="{828A4A48-79EF-470A-A02D-250F9E6A48EC}" dt="2025-08-21T14:26:03.049" v="982" actId="255"/>
          <ac:spMkLst>
            <pc:docMk/>
            <pc:sldMk cId="624457644" sldId="274"/>
            <ac:spMk id="17" creationId="{49BD8A46-D11C-4FBD-CB23-381F95B43666}"/>
          </ac:spMkLst>
        </pc:spChg>
        <pc:spChg chg="add mod">
          <ac:chgData name="Sanji amarasinghe" userId="ef5ecfeacc323ebd" providerId="LiveId" clId="{828A4A48-79EF-470A-A02D-250F9E6A48EC}" dt="2025-08-21T14:25:48.468" v="981" actId="1076"/>
          <ac:spMkLst>
            <pc:docMk/>
            <pc:sldMk cId="624457644" sldId="274"/>
            <ac:spMk id="18" creationId="{8446A715-73FB-6D0A-1C0C-871D5A576BF6}"/>
          </ac:spMkLst>
        </pc:spChg>
        <pc:spChg chg="del mod">
          <ac:chgData name="Sanji amarasinghe" userId="ef5ecfeacc323ebd" providerId="LiveId" clId="{828A4A48-79EF-470A-A02D-250F9E6A48EC}" dt="2025-08-21T12:35:14.350" v="516" actId="478"/>
          <ac:spMkLst>
            <pc:docMk/>
            <pc:sldMk cId="624457644" sldId="274"/>
            <ac:spMk id="411" creationId="{C6F9C793-1FAF-28A5-6AA0-3DEB8B618D1B}"/>
          </ac:spMkLst>
        </pc:spChg>
        <pc:spChg chg="del">
          <ac:chgData name="Sanji amarasinghe" userId="ef5ecfeacc323ebd" providerId="LiveId" clId="{828A4A48-79EF-470A-A02D-250F9E6A48EC}" dt="2025-08-21T12:35:08.065" v="514" actId="478"/>
          <ac:spMkLst>
            <pc:docMk/>
            <pc:sldMk cId="624457644" sldId="274"/>
            <ac:spMk id="413" creationId="{13B2280A-CD1F-3330-D554-8F59DC0421BC}"/>
          </ac:spMkLst>
        </pc:spChg>
        <pc:spChg chg="del">
          <ac:chgData name="Sanji amarasinghe" userId="ef5ecfeacc323ebd" providerId="LiveId" clId="{828A4A48-79EF-470A-A02D-250F9E6A48EC}" dt="2025-08-21T12:35:08.065" v="514" actId="478"/>
          <ac:spMkLst>
            <pc:docMk/>
            <pc:sldMk cId="624457644" sldId="274"/>
            <ac:spMk id="414" creationId="{4C8358D4-161A-A1AD-0E1A-4368BF6F7E9D}"/>
          </ac:spMkLst>
        </pc:spChg>
        <pc:spChg chg="del">
          <ac:chgData name="Sanji amarasinghe" userId="ef5ecfeacc323ebd" providerId="LiveId" clId="{828A4A48-79EF-470A-A02D-250F9E6A48EC}" dt="2025-08-21T12:35:08.065" v="514" actId="478"/>
          <ac:spMkLst>
            <pc:docMk/>
            <pc:sldMk cId="624457644" sldId="274"/>
            <ac:spMk id="415" creationId="{29EBFC67-789C-453B-4BAD-60CCDAFC29CB}"/>
          </ac:spMkLst>
        </pc:spChg>
        <pc:spChg chg="del">
          <ac:chgData name="Sanji amarasinghe" userId="ef5ecfeacc323ebd" providerId="LiveId" clId="{828A4A48-79EF-470A-A02D-250F9E6A48EC}" dt="2025-08-21T12:35:08.065" v="514" actId="478"/>
          <ac:spMkLst>
            <pc:docMk/>
            <pc:sldMk cId="624457644" sldId="274"/>
            <ac:spMk id="416" creationId="{E996C455-F55E-A067-BFD0-7712CE10E1A5}"/>
          </ac:spMkLst>
        </pc:spChg>
        <pc:spChg chg="del">
          <ac:chgData name="Sanji amarasinghe" userId="ef5ecfeacc323ebd" providerId="LiveId" clId="{828A4A48-79EF-470A-A02D-250F9E6A48EC}" dt="2025-08-21T12:35:08.065" v="514" actId="478"/>
          <ac:spMkLst>
            <pc:docMk/>
            <pc:sldMk cId="624457644" sldId="274"/>
            <ac:spMk id="417" creationId="{8B00EEF4-EB83-755F-D6D7-98AEA120BD76}"/>
          </ac:spMkLst>
        </pc:spChg>
        <pc:spChg chg="del">
          <ac:chgData name="Sanji amarasinghe" userId="ef5ecfeacc323ebd" providerId="LiveId" clId="{828A4A48-79EF-470A-A02D-250F9E6A48EC}" dt="2025-08-21T12:35:08.065" v="514" actId="478"/>
          <ac:spMkLst>
            <pc:docMk/>
            <pc:sldMk cId="624457644" sldId="274"/>
            <ac:spMk id="418" creationId="{3A6B9619-400F-6079-B54B-E7BF8E2CD65D}"/>
          </ac:spMkLst>
        </pc:spChg>
        <pc:spChg chg="del">
          <ac:chgData name="Sanji amarasinghe" userId="ef5ecfeacc323ebd" providerId="LiveId" clId="{828A4A48-79EF-470A-A02D-250F9E6A48EC}" dt="2025-08-21T12:35:08.065" v="514" actId="478"/>
          <ac:spMkLst>
            <pc:docMk/>
            <pc:sldMk cId="624457644" sldId="274"/>
            <ac:spMk id="419" creationId="{8E437E0D-18C0-E8DB-FBDD-A4B62C2FC8BB}"/>
          </ac:spMkLst>
        </pc:spChg>
        <pc:spChg chg="del">
          <ac:chgData name="Sanji amarasinghe" userId="ef5ecfeacc323ebd" providerId="LiveId" clId="{828A4A48-79EF-470A-A02D-250F9E6A48EC}" dt="2025-08-21T12:35:08.065" v="514" actId="478"/>
          <ac:spMkLst>
            <pc:docMk/>
            <pc:sldMk cId="624457644" sldId="274"/>
            <ac:spMk id="420" creationId="{336DB391-EC5F-19FF-957F-E2F2A928E6B5}"/>
          </ac:spMkLst>
        </pc:spChg>
        <pc:spChg chg="del">
          <ac:chgData name="Sanji amarasinghe" userId="ef5ecfeacc323ebd" providerId="LiveId" clId="{828A4A48-79EF-470A-A02D-250F9E6A48EC}" dt="2025-08-21T12:35:08.065" v="514" actId="478"/>
          <ac:spMkLst>
            <pc:docMk/>
            <pc:sldMk cId="624457644" sldId="274"/>
            <ac:spMk id="421" creationId="{341803A0-AF55-B340-8C68-352D6C844788}"/>
          </ac:spMkLst>
        </pc:spChg>
        <pc:spChg chg="del">
          <ac:chgData name="Sanji amarasinghe" userId="ef5ecfeacc323ebd" providerId="LiveId" clId="{828A4A48-79EF-470A-A02D-250F9E6A48EC}" dt="2025-08-21T12:35:08.065" v="514" actId="478"/>
          <ac:spMkLst>
            <pc:docMk/>
            <pc:sldMk cId="624457644" sldId="274"/>
            <ac:spMk id="422" creationId="{13721108-F6F0-01F3-C284-E4B3B1B75028}"/>
          </ac:spMkLst>
        </pc:spChg>
        <pc:picChg chg="add mod">
          <ac:chgData name="Sanji amarasinghe" userId="ef5ecfeacc323ebd" providerId="LiveId" clId="{828A4A48-79EF-470A-A02D-250F9E6A48EC}" dt="2025-08-21T12:37:50.399" v="535" actId="1076"/>
          <ac:picMkLst>
            <pc:docMk/>
            <pc:sldMk cId="624457644" sldId="274"/>
            <ac:picMk id="2" creationId="{CC564402-498D-2049-BE85-7D8EA7FD620D}"/>
          </ac:picMkLst>
        </pc:picChg>
        <pc:picChg chg="del">
          <ac:chgData name="Sanji amarasinghe" userId="ef5ecfeacc323ebd" providerId="LiveId" clId="{828A4A48-79EF-470A-A02D-250F9E6A48EC}" dt="2025-08-21T12:37:35.158" v="533" actId="478"/>
          <ac:picMkLst>
            <pc:docMk/>
            <pc:sldMk cId="624457644" sldId="274"/>
            <ac:picMk id="410" creationId="{2BEB536F-5FAF-7622-2F3F-42F3B609B29F}"/>
          </ac:picMkLst>
        </pc:picChg>
      </pc:sldChg>
      <pc:sldChg chg="addSp delSp modSp add mod">
        <pc:chgData name="Sanji amarasinghe" userId="ef5ecfeacc323ebd" providerId="LiveId" clId="{828A4A48-79EF-470A-A02D-250F9E6A48EC}" dt="2025-08-21T14:13:06.855" v="926" actId="20577"/>
        <pc:sldMkLst>
          <pc:docMk/>
          <pc:sldMk cId="917948562" sldId="275"/>
        </pc:sldMkLst>
        <pc:spChg chg="mod">
          <ac:chgData name="Sanji amarasinghe" userId="ef5ecfeacc323ebd" providerId="LiveId" clId="{828A4A48-79EF-470A-A02D-250F9E6A48EC}" dt="2025-08-21T14:13:06.855" v="926" actId="20577"/>
          <ac:spMkLst>
            <pc:docMk/>
            <pc:sldMk cId="917948562" sldId="275"/>
            <ac:spMk id="3" creationId="{3C2497FD-1524-8353-62C7-1DCE35741C77}"/>
          </ac:spMkLst>
        </pc:spChg>
        <pc:spChg chg="mod topLvl">
          <ac:chgData name="Sanji amarasinghe" userId="ef5ecfeacc323ebd" providerId="LiveId" clId="{828A4A48-79EF-470A-A02D-250F9E6A48EC}" dt="2025-08-21T13:56:04.244" v="727" actId="1076"/>
          <ac:spMkLst>
            <pc:docMk/>
            <pc:sldMk cId="917948562" sldId="275"/>
            <ac:spMk id="4" creationId="{60A3BBF3-3329-A4A8-9957-7017A99ABC2F}"/>
          </ac:spMkLst>
        </pc:spChg>
        <pc:spChg chg="add del mod topLvl">
          <ac:chgData name="Sanji amarasinghe" userId="ef5ecfeacc323ebd" providerId="LiveId" clId="{828A4A48-79EF-470A-A02D-250F9E6A48EC}" dt="2025-08-21T13:55:53.368" v="726" actId="478"/>
          <ac:spMkLst>
            <pc:docMk/>
            <pc:sldMk cId="917948562" sldId="275"/>
            <ac:spMk id="5" creationId="{2D6836C9-06AE-2013-2520-89FCD43C30E1}"/>
          </ac:spMkLst>
        </pc:spChg>
        <pc:spChg chg="mod">
          <ac:chgData name="Sanji amarasinghe" userId="ef5ecfeacc323ebd" providerId="LiveId" clId="{828A4A48-79EF-470A-A02D-250F9E6A48EC}" dt="2025-08-21T13:53:00.184" v="706" actId="207"/>
          <ac:spMkLst>
            <pc:docMk/>
            <pc:sldMk cId="917948562" sldId="275"/>
            <ac:spMk id="7" creationId="{B95C68BF-ECD7-D290-6661-0695DBA79B34}"/>
          </ac:spMkLst>
        </pc:spChg>
        <pc:spChg chg="mod">
          <ac:chgData name="Sanji amarasinghe" userId="ef5ecfeacc323ebd" providerId="LiveId" clId="{828A4A48-79EF-470A-A02D-250F9E6A48EC}" dt="2025-08-21T13:53:00.184" v="706" actId="207"/>
          <ac:spMkLst>
            <pc:docMk/>
            <pc:sldMk cId="917948562" sldId="275"/>
            <ac:spMk id="8" creationId="{B2B6B7BE-5B54-2450-32E4-64FBA12815D1}"/>
          </ac:spMkLst>
        </pc:spChg>
        <pc:spChg chg="mod">
          <ac:chgData name="Sanji amarasinghe" userId="ef5ecfeacc323ebd" providerId="LiveId" clId="{828A4A48-79EF-470A-A02D-250F9E6A48EC}" dt="2025-08-21T13:53:00.184" v="706" actId="207"/>
          <ac:spMkLst>
            <pc:docMk/>
            <pc:sldMk cId="917948562" sldId="275"/>
            <ac:spMk id="9" creationId="{B416261D-6538-8275-378E-190CF77874B9}"/>
          </ac:spMkLst>
        </pc:spChg>
        <pc:spChg chg="mod">
          <ac:chgData name="Sanji amarasinghe" userId="ef5ecfeacc323ebd" providerId="LiveId" clId="{828A4A48-79EF-470A-A02D-250F9E6A48EC}" dt="2025-08-21T13:53:00.184" v="706" actId="207"/>
          <ac:spMkLst>
            <pc:docMk/>
            <pc:sldMk cId="917948562" sldId="275"/>
            <ac:spMk id="10" creationId="{9DE34B28-F2D7-EECD-0FA5-2E36D6A4DAB6}"/>
          </ac:spMkLst>
        </pc:spChg>
        <pc:spChg chg="mod">
          <ac:chgData name="Sanji amarasinghe" userId="ef5ecfeacc323ebd" providerId="LiveId" clId="{828A4A48-79EF-470A-A02D-250F9E6A48EC}" dt="2025-08-21T13:53:12.117" v="707" actId="207"/>
          <ac:spMkLst>
            <pc:docMk/>
            <pc:sldMk cId="917948562" sldId="275"/>
            <ac:spMk id="12" creationId="{8B16A5D8-1C60-42C0-138E-827633F77271}"/>
          </ac:spMkLst>
        </pc:spChg>
        <pc:spChg chg="mod">
          <ac:chgData name="Sanji amarasinghe" userId="ef5ecfeacc323ebd" providerId="LiveId" clId="{828A4A48-79EF-470A-A02D-250F9E6A48EC}" dt="2025-08-21T13:53:12.117" v="707" actId="207"/>
          <ac:spMkLst>
            <pc:docMk/>
            <pc:sldMk cId="917948562" sldId="275"/>
            <ac:spMk id="13" creationId="{E11AB9AD-0A9A-89B0-497A-21FFFDC8C691}"/>
          </ac:spMkLst>
        </pc:spChg>
        <pc:spChg chg="mod">
          <ac:chgData name="Sanji amarasinghe" userId="ef5ecfeacc323ebd" providerId="LiveId" clId="{828A4A48-79EF-470A-A02D-250F9E6A48EC}" dt="2025-08-21T13:53:12.117" v="707" actId="207"/>
          <ac:spMkLst>
            <pc:docMk/>
            <pc:sldMk cId="917948562" sldId="275"/>
            <ac:spMk id="14" creationId="{1F2EAB15-6F99-86B3-8316-FBD10120F767}"/>
          </ac:spMkLst>
        </pc:spChg>
        <pc:spChg chg="del mod">
          <ac:chgData name="Sanji amarasinghe" userId="ef5ecfeacc323ebd" providerId="LiveId" clId="{828A4A48-79EF-470A-A02D-250F9E6A48EC}" dt="2025-08-21T13:55:32.677" v="720" actId="478"/>
          <ac:spMkLst>
            <pc:docMk/>
            <pc:sldMk cId="917948562" sldId="275"/>
            <ac:spMk id="15" creationId="{260219FB-47F9-1BD0-54DA-EA69A0444E5B}"/>
          </ac:spMkLst>
        </pc:spChg>
        <pc:spChg chg="mod">
          <ac:chgData name="Sanji amarasinghe" userId="ef5ecfeacc323ebd" providerId="LiveId" clId="{828A4A48-79EF-470A-A02D-250F9E6A48EC}" dt="2025-08-21T13:52:54.744" v="705" actId="207"/>
          <ac:spMkLst>
            <pc:docMk/>
            <pc:sldMk cId="917948562" sldId="275"/>
            <ac:spMk id="17" creationId="{98FED9E6-9B8A-D446-FE68-0D73EED5C113}"/>
          </ac:spMkLst>
        </pc:spChg>
        <pc:spChg chg="mod">
          <ac:chgData name="Sanji amarasinghe" userId="ef5ecfeacc323ebd" providerId="LiveId" clId="{828A4A48-79EF-470A-A02D-250F9E6A48EC}" dt="2025-08-21T13:52:54.744" v="705" actId="207"/>
          <ac:spMkLst>
            <pc:docMk/>
            <pc:sldMk cId="917948562" sldId="275"/>
            <ac:spMk id="18" creationId="{6CFE7F96-0CD7-DB3A-BFFA-9541731D4BE1}"/>
          </ac:spMkLst>
        </pc:spChg>
        <pc:spChg chg="mod">
          <ac:chgData name="Sanji amarasinghe" userId="ef5ecfeacc323ebd" providerId="LiveId" clId="{828A4A48-79EF-470A-A02D-250F9E6A48EC}" dt="2025-08-21T13:52:54.744" v="705" actId="207"/>
          <ac:spMkLst>
            <pc:docMk/>
            <pc:sldMk cId="917948562" sldId="275"/>
            <ac:spMk id="19" creationId="{44623A50-08F8-1D0F-7AE9-EB7FBB528F90}"/>
          </ac:spMkLst>
        </pc:spChg>
        <pc:spChg chg="mod">
          <ac:chgData name="Sanji amarasinghe" userId="ef5ecfeacc323ebd" providerId="LiveId" clId="{828A4A48-79EF-470A-A02D-250F9E6A48EC}" dt="2025-08-21T13:52:54.744" v="705" actId="207"/>
          <ac:spMkLst>
            <pc:docMk/>
            <pc:sldMk cId="917948562" sldId="275"/>
            <ac:spMk id="20" creationId="{8CC4183E-4564-811A-A9C5-0E288D0F7533}"/>
          </ac:spMkLst>
        </pc:spChg>
        <pc:spChg chg="add mod">
          <ac:chgData name="Sanji amarasinghe" userId="ef5ecfeacc323ebd" providerId="LiveId" clId="{828A4A48-79EF-470A-A02D-250F9E6A48EC}" dt="2025-08-21T13:47:11.497" v="660" actId="1076"/>
          <ac:spMkLst>
            <pc:docMk/>
            <pc:sldMk cId="917948562" sldId="275"/>
            <ac:spMk id="21" creationId="{C851866D-FB5C-66C4-9CF4-03220166EBB4}"/>
          </ac:spMkLst>
        </pc:spChg>
        <pc:spChg chg="add mod">
          <ac:chgData name="Sanji amarasinghe" userId="ef5ecfeacc323ebd" providerId="LiveId" clId="{828A4A48-79EF-470A-A02D-250F9E6A48EC}" dt="2025-08-21T13:56:22.159" v="729" actId="1076"/>
          <ac:spMkLst>
            <pc:docMk/>
            <pc:sldMk cId="917948562" sldId="275"/>
            <ac:spMk id="23" creationId="{FABD02FF-A4B9-7907-95C2-F79C9DFC4623}"/>
          </ac:spMkLst>
        </pc:spChg>
        <pc:spChg chg="add mod">
          <ac:chgData name="Sanji amarasinghe" userId="ef5ecfeacc323ebd" providerId="LiveId" clId="{828A4A48-79EF-470A-A02D-250F9E6A48EC}" dt="2025-08-21T13:56:10.105" v="728" actId="1076"/>
          <ac:spMkLst>
            <pc:docMk/>
            <pc:sldMk cId="917948562" sldId="275"/>
            <ac:spMk id="24" creationId="{1D02B86D-9E97-281A-3D35-34D63A314043}"/>
          </ac:spMkLst>
        </pc:spChg>
        <pc:spChg chg="add mod">
          <ac:chgData name="Sanji amarasinghe" userId="ef5ecfeacc323ebd" providerId="LiveId" clId="{828A4A48-79EF-470A-A02D-250F9E6A48EC}" dt="2025-08-21T13:55:09.150" v="716" actId="1076"/>
          <ac:spMkLst>
            <pc:docMk/>
            <pc:sldMk cId="917948562" sldId="275"/>
            <ac:spMk id="25" creationId="{1FFAB1AA-6312-E206-BA0C-36D6B00E6DB2}"/>
          </ac:spMkLst>
        </pc:spChg>
        <pc:spChg chg="add mod">
          <ac:chgData name="Sanji amarasinghe" userId="ef5ecfeacc323ebd" providerId="LiveId" clId="{828A4A48-79EF-470A-A02D-250F9E6A48EC}" dt="2025-08-21T13:54:25.478" v="712" actId="1076"/>
          <ac:spMkLst>
            <pc:docMk/>
            <pc:sldMk cId="917948562" sldId="275"/>
            <ac:spMk id="26" creationId="{6C24327C-436B-8C6B-AECD-5755CBEE0A4F}"/>
          </ac:spMkLst>
        </pc:spChg>
        <pc:spChg chg="add mod">
          <ac:chgData name="Sanji amarasinghe" userId="ef5ecfeacc323ebd" providerId="LiveId" clId="{828A4A48-79EF-470A-A02D-250F9E6A48EC}" dt="2025-08-21T13:54:17.538" v="711" actId="1076"/>
          <ac:spMkLst>
            <pc:docMk/>
            <pc:sldMk cId="917948562" sldId="275"/>
            <ac:spMk id="27" creationId="{636C07AD-2D1C-A0E3-C88B-C24594C5D028}"/>
          </ac:spMkLst>
        </pc:spChg>
        <pc:spChg chg="mod">
          <ac:chgData name="Sanji amarasinghe" userId="ef5ecfeacc323ebd" providerId="LiveId" clId="{828A4A48-79EF-470A-A02D-250F9E6A48EC}" dt="2025-08-21T14:09:55.416" v="903" actId="20577"/>
          <ac:spMkLst>
            <pc:docMk/>
            <pc:sldMk cId="917948562" sldId="275"/>
            <ac:spMk id="343" creationId="{8FA2344F-77A0-A47E-1E23-F89BAA0F80DD}"/>
          </ac:spMkLst>
        </pc:spChg>
        <pc:spChg chg="mod">
          <ac:chgData name="Sanji amarasinghe" userId="ef5ecfeacc323ebd" providerId="LiveId" clId="{828A4A48-79EF-470A-A02D-250F9E6A48EC}" dt="2025-08-21T14:08:43.431" v="815" actId="21"/>
          <ac:spMkLst>
            <pc:docMk/>
            <pc:sldMk cId="917948562" sldId="275"/>
            <ac:spMk id="344" creationId="{E4C98386-7C47-5384-CC2C-05A8003BF843}"/>
          </ac:spMkLst>
        </pc:spChg>
        <pc:spChg chg="mod">
          <ac:chgData name="Sanji amarasinghe" userId="ef5ecfeacc323ebd" providerId="LiveId" clId="{828A4A48-79EF-470A-A02D-250F9E6A48EC}" dt="2025-08-21T14:05:07.792" v="776" actId="21"/>
          <ac:spMkLst>
            <pc:docMk/>
            <pc:sldMk cId="917948562" sldId="275"/>
            <ac:spMk id="345" creationId="{027F0703-8FC9-B1A0-93E5-3B73B8D7A128}"/>
          </ac:spMkLst>
        </pc:spChg>
        <pc:spChg chg="mod">
          <ac:chgData name="Sanji amarasinghe" userId="ef5ecfeacc323ebd" providerId="LiveId" clId="{828A4A48-79EF-470A-A02D-250F9E6A48EC}" dt="2025-08-21T14:09:07.133" v="823" actId="21"/>
          <ac:spMkLst>
            <pc:docMk/>
            <pc:sldMk cId="917948562" sldId="275"/>
            <ac:spMk id="346" creationId="{AAC46A6D-BD13-CD21-BAA4-BB095F7B5DD6}"/>
          </ac:spMkLst>
        </pc:spChg>
        <pc:spChg chg="mod">
          <ac:chgData name="Sanji amarasinghe" userId="ef5ecfeacc323ebd" providerId="LiveId" clId="{828A4A48-79EF-470A-A02D-250F9E6A48EC}" dt="2025-08-21T14:06:16.831" v="779" actId="21"/>
          <ac:spMkLst>
            <pc:docMk/>
            <pc:sldMk cId="917948562" sldId="275"/>
            <ac:spMk id="347" creationId="{CF611908-E873-4207-34BF-DFEA01F8E06E}"/>
          </ac:spMkLst>
        </pc:spChg>
        <pc:spChg chg="mod">
          <ac:chgData name="Sanji amarasinghe" userId="ef5ecfeacc323ebd" providerId="LiveId" clId="{828A4A48-79EF-470A-A02D-250F9E6A48EC}" dt="2025-08-21T14:09:24.449" v="831" actId="21"/>
          <ac:spMkLst>
            <pc:docMk/>
            <pc:sldMk cId="917948562" sldId="275"/>
            <ac:spMk id="348" creationId="{E98BF0E9-23B7-49E7-51ED-5CF09C1DC770}"/>
          </ac:spMkLst>
        </pc:spChg>
        <pc:spChg chg="mod">
          <ac:chgData name="Sanji amarasinghe" userId="ef5ecfeacc323ebd" providerId="LiveId" clId="{828A4A48-79EF-470A-A02D-250F9E6A48EC}" dt="2025-08-21T14:00:15.275" v="752" actId="1076"/>
          <ac:spMkLst>
            <pc:docMk/>
            <pc:sldMk cId="917948562" sldId="275"/>
            <ac:spMk id="349" creationId="{3BA7A732-A410-F0AC-7CC1-543F85008F2E}"/>
          </ac:spMkLst>
        </pc:spChg>
        <pc:spChg chg="del">
          <ac:chgData name="Sanji amarasinghe" userId="ef5ecfeacc323ebd" providerId="LiveId" clId="{828A4A48-79EF-470A-A02D-250F9E6A48EC}" dt="2025-08-21T13:43:54.736" v="634" actId="478"/>
          <ac:spMkLst>
            <pc:docMk/>
            <pc:sldMk cId="917948562" sldId="275"/>
            <ac:spMk id="350" creationId="{2CCB5DA7-1235-0CEF-713A-81963EF301CC}"/>
          </ac:spMkLst>
        </pc:spChg>
        <pc:spChg chg="del">
          <ac:chgData name="Sanji amarasinghe" userId="ef5ecfeacc323ebd" providerId="LiveId" clId="{828A4A48-79EF-470A-A02D-250F9E6A48EC}" dt="2025-08-21T13:43:54.736" v="634" actId="478"/>
          <ac:spMkLst>
            <pc:docMk/>
            <pc:sldMk cId="917948562" sldId="275"/>
            <ac:spMk id="352" creationId="{37CBDB29-1873-4CCC-F2D2-86F7A5C6E5D6}"/>
          </ac:spMkLst>
        </pc:spChg>
        <pc:spChg chg="del">
          <ac:chgData name="Sanji amarasinghe" userId="ef5ecfeacc323ebd" providerId="LiveId" clId="{828A4A48-79EF-470A-A02D-250F9E6A48EC}" dt="2025-08-21T13:43:54.736" v="634" actId="478"/>
          <ac:spMkLst>
            <pc:docMk/>
            <pc:sldMk cId="917948562" sldId="275"/>
            <ac:spMk id="355" creationId="{FB822716-4C2D-A1E0-2D8B-EE99193ADE3E}"/>
          </ac:spMkLst>
        </pc:spChg>
        <pc:spChg chg="del">
          <ac:chgData name="Sanji amarasinghe" userId="ef5ecfeacc323ebd" providerId="LiveId" clId="{828A4A48-79EF-470A-A02D-250F9E6A48EC}" dt="2025-08-21T13:43:54.736" v="634" actId="478"/>
          <ac:spMkLst>
            <pc:docMk/>
            <pc:sldMk cId="917948562" sldId="275"/>
            <ac:spMk id="358" creationId="{206FAAC2-25BA-BAF3-10B1-34DDB196C53E}"/>
          </ac:spMkLst>
        </pc:spChg>
        <pc:spChg chg="del">
          <ac:chgData name="Sanji amarasinghe" userId="ef5ecfeacc323ebd" providerId="LiveId" clId="{828A4A48-79EF-470A-A02D-250F9E6A48EC}" dt="2025-08-21T13:43:56.774" v="635" actId="478"/>
          <ac:spMkLst>
            <pc:docMk/>
            <pc:sldMk cId="917948562" sldId="275"/>
            <ac:spMk id="361" creationId="{F9958EBB-5E39-FC29-A1F1-27D7D0DB6571}"/>
          </ac:spMkLst>
        </pc:spChg>
        <pc:grpChg chg="add del mod">
          <ac:chgData name="Sanji amarasinghe" userId="ef5ecfeacc323ebd" providerId="LiveId" clId="{828A4A48-79EF-470A-A02D-250F9E6A48EC}" dt="2025-08-21T13:55:53.368" v="726" actId="478"/>
          <ac:grpSpMkLst>
            <pc:docMk/>
            <pc:sldMk cId="917948562" sldId="275"/>
            <ac:grpSpMk id="2" creationId="{36E15312-CB19-F434-0401-ABAC1BA985D4}"/>
          </ac:grpSpMkLst>
        </pc:grpChg>
        <pc:grpChg chg="mod">
          <ac:chgData name="Sanji amarasinghe" userId="ef5ecfeacc323ebd" providerId="LiveId" clId="{828A4A48-79EF-470A-A02D-250F9E6A48EC}" dt="2025-08-21T13:54:25.478" v="712" actId="1076"/>
          <ac:grpSpMkLst>
            <pc:docMk/>
            <pc:sldMk cId="917948562" sldId="275"/>
            <ac:grpSpMk id="6" creationId="{E6614295-FB7F-64DB-186F-2F1C9EBE38AB}"/>
          </ac:grpSpMkLst>
        </pc:grpChg>
        <pc:grpChg chg="mod">
          <ac:chgData name="Sanji amarasinghe" userId="ef5ecfeacc323ebd" providerId="LiveId" clId="{828A4A48-79EF-470A-A02D-250F9E6A48EC}" dt="2025-08-21T13:54:37.630" v="713" actId="1076"/>
          <ac:grpSpMkLst>
            <pc:docMk/>
            <pc:sldMk cId="917948562" sldId="275"/>
            <ac:grpSpMk id="11" creationId="{975566AB-9125-ACA8-BBC2-54B3CAEA9D80}"/>
          </ac:grpSpMkLst>
        </pc:grpChg>
        <pc:grpChg chg="mod">
          <ac:chgData name="Sanji amarasinghe" userId="ef5ecfeacc323ebd" providerId="LiveId" clId="{828A4A48-79EF-470A-A02D-250F9E6A48EC}" dt="2025-08-21T13:53:41.883" v="709" actId="1076"/>
          <ac:grpSpMkLst>
            <pc:docMk/>
            <pc:sldMk cId="917948562" sldId="275"/>
            <ac:grpSpMk id="16" creationId="{3A01B321-6FED-50F7-484C-CBB95E66A33F}"/>
          </ac:grpSpMkLst>
        </pc:grpChg>
        <pc:picChg chg="del">
          <ac:chgData name="Sanji amarasinghe" userId="ef5ecfeacc323ebd" providerId="LiveId" clId="{828A4A48-79EF-470A-A02D-250F9E6A48EC}" dt="2025-08-21T13:43:54.736" v="634" actId="478"/>
          <ac:picMkLst>
            <pc:docMk/>
            <pc:sldMk cId="917948562" sldId="275"/>
            <ac:picMk id="351" creationId="{31FD0174-1956-953E-FB7F-E03E9F19EB1F}"/>
          </ac:picMkLst>
        </pc:picChg>
        <pc:picChg chg="del">
          <ac:chgData name="Sanji amarasinghe" userId="ef5ecfeacc323ebd" providerId="LiveId" clId="{828A4A48-79EF-470A-A02D-250F9E6A48EC}" dt="2025-08-21T13:43:54.736" v="634" actId="478"/>
          <ac:picMkLst>
            <pc:docMk/>
            <pc:sldMk cId="917948562" sldId="275"/>
            <ac:picMk id="354" creationId="{B636E20A-18EC-95C8-9B68-DD44940908A8}"/>
          </ac:picMkLst>
        </pc:picChg>
        <pc:picChg chg="del">
          <ac:chgData name="Sanji amarasinghe" userId="ef5ecfeacc323ebd" providerId="LiveId" clId="{828A4A48-79EF-470A-A02D-250F9E6A48EC}" dt="2025-08-21T13:43:54.736" v="634" actId="478"/>
          <ac:picMkLst>
            <pc:docMk/>
            <pc:sldMk cId="917948562" sldId="275"/>
            <ac:picMk id="357" creationId="{2031A548-DC6F-74B0-438C-87B34FA58B30}"/>
          </ac:picMkLst>
        </pc:picChg>
        <pc:picChg chg="del">
          <ac:chgData name="Sanji amarasinghe" userId="ef5ecfeacc323ebd" providerId="LiveId" clId="{828A4A48-79EF-470A-A02D-250F9E6A48EC}" dt="2025-08-21T13:43:54.736" v="634" actId="478"/>
          <ac:picMkLst>
            <pc:docMk/>
            <pc:sldMk cId="917948562" sldId="275"/>
            <ac:picMk id="360" creationId="{4328D366-6C06-4198-4487-435C25E20954}"/>
          </ac:picMkLst>
        </pc:picChg>
      </pc:sldChg>
      <pc:sldMasterChg chg="delSldLayout">
        <pc:chgData name="Sanji amarasinghe" userId="ef5ecfeacc323ebd" providerId="LiveId" clId="{828A4A48-79EF-470A-A02D-250F9E6A48EC}" dt="2025-08-21T13:35:19.668" v="609" actId="47"/>
        <pc:sldMasterMkLst>
          <pc:docMk/>
          <pc:sldMasterMk cId="0" sldId="2147483663"/>
        </pc:sldMasterMkLst>
        <pc:sldLayoutChg chg="del">
          <pc:chgData name="Sanji amarasinghe" userId="ef5ecfeacc323ebd" providerId="LiveId" clId="{828A4A48-79EF-470A-A02D-250F9E6A48EC}" dt="2025-08-21T08:03:01.973" v="103" actId="47"/>
          <pc:sldLayoutMkLst>
            <pc:docMk/>
            <pc:sldMasterMk cId="0" sldId="2147483663"/>
            <pc:sldLayoutMk cId="0" sldId="2147483652"/>
          </pc:sldLayoutMkLst>
        </pc:sldLayoutChg>
        <pc:sldLayoutChg chg="del">
          <pc:chgData name="Sanji amarasinghe" userId="ef5ecfeacc323ebd" providerId="LiveId" clId="{828A4A48-79EF-470A-A02D-250F9E6A48EC}" dt="2025-08-21T13:35:19.668" v="609" actId="47"/>
          <pc:sldLayoutMkLst>
            <pc:docMk/>
            <pc:sldMasterMk cId="0" sldId="2147483663"/>
            <pc:sldLayoutMk cId="0" sldId="2147483654"/>
          </pc:sldLayoutMkLst>
        </pc:sldLayoutChg>
        <pc:sldLayoutChg chg="del">
          <pc:chgData name="Sanji amarasinghe" userId="ef5ecfeacc323ebd" providerId="LiveId" clId="{828A4A48-79EF-470A-A02D-250F9E6A48EC}" dt="2025-08-21T08:07:57.697" v="116" actId="47"/>
          <pc:sldLayoutMkLst>
            <pc:docMk/>
            <pc:sldMasterMk cId="0" sldId="2147483663"/>
            <pc:sldLayoutMk cId="0" sldId="2147483656"/>
          </pc:sldLayoutMkLst>
        </pc:sldLayoutChg>
        <pc:sldLayoutChg chg="del">
          <pc:chgData name="Sanji amarasinghe" userId="ef5ecfeacc323ebd" providerId="LiveId" clId="{828A4A48-79EF-470A-A02D-250F9E6A48EC}" dt="2025-08-21T12:31:10.674" v="506" actId="47"/>
          <pc:sldLayoutMkLst>
            <pc:docMk/>
            <pc:sldMasterMk cId="0" sldId="2147483663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‹#›</a:t>
            </a:fld>
            <a:endParaRPr sz="1200" b="0" i="0" u="none" strike="noStrike" cap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70083E74-EF1C-D5D3-46B3-A69F031C8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>
            <a:extLst>
              <a:ext uri="{FF2B5EF4-FFF2-40B4-BE49-F238E27FC236}">
                <a16:creationId xmlns:a16="http://schemas.microsoft.com/office/drawing/2014/main" id="{73290245-8430-9D68-96EB-A195EF7BB7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4:notes">
            <a:extLst>
              <a:ext uri="{FF2B5EF4-FFF2-40B4-BE49-F238E27FC236}">
                <a16:creationId xmlns:a16="http://schemas.microsoft.com/office/drawing/2014/main" id="{90C3207B-29E7-B7B6-23E0-94D60096BD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:notes">
            <a:extLst>
              <a:ext uri="{FF2B5EF4-FFF2-40B4-BE49-F238E27FC236}">
                <a16:creationId xmlns:a16="http://schemas.microsoft.com/office/drawing/2014/main" id="{0FC6CE6E-8052-EA6A-4E57-6240015412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5661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>
          <a:extLst>
            <a:ext uri="{FF2B5EF4-FFF2-40B4-BE49-F238E27FC236}">
              <a16:creationId xmlns:a16="http://schemas.microsoft.com/office/drawing/2014/main" id="{26333AE2-A3F2-DF22-22A3-6C0567C67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3:notes">
            <a:extLst>
              <a:ext uri="{FF2B5EF4-FFF2-40B4-BE49-F238E27FC236}">
                <a16:creationId xmlns:a16="http://schemas.microsoft.com/office/drawing/2014/main" id="{24F76352-070B-6EEB-052D-D49764C8C0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13:notes">
            <a:extLst>
              <a:ext uri="{FF2B5EF4-FFF2-40B4-BE49-F238E27FC236}">
                <a16:creationId xmlns:a16="http://schemas.microsoft.com/office/drawing/2014/main" id="{27A10E29-6E97-45B4-7C8C-422AD51B20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3:notes">
            <a:extLst>
              <a:ext uri="{FF2B5EF4-FFF2-40B4-BE49-F238E27FC236}">
                <a16:creationId xmlns:a16="http://schemas.microsoft.com/office/drawing/2014/main" id="{61E6343F-1883-FC27-4047-24AF9936272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7978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F7EB82EB-B541-EDE8-66B2-8BB979D16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>
            <a:extLst>
              <a:ext uri="{FF2B5EF4-FFF2-40B4-BE49-F238E27FC236}">
                <a16:creationId xmlns:a16="http://schemas.microsoft.com/office/drawing/2014/main" id="{10039531-5E25-58ED-DEE7-4662CAE620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4:notes">
            <a:extLst>
              <a:ext uri="{FF2B5EF4-FFF2-40B4-BE49-F238E27FC236}">
                <a16:creationId xmlns:a16="http://schemas.microsoft.com/office/drawing/2014/main" id="{E42BBD2F-90AE-BB8D-AD8C-EAE329D81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:notes">
            <a:extLst>
              <a:ext uri="{FF2B5EF4-FFF2-40B4-BE49-F238E27FC236}">
                <a16:creationId xmlns:a16="http://schemas.microsoft.com/office/drawing/2014/main" id="{1DE71FBB-95A2-76D3-2F43-078EFA7344E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6403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24B30D49-E9D5-1135-AEF2-DF50EB9F7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>
            <a:extLst>
              <a:ext uri="{FF2B5EF4-FFF2-40B4-BE49-F238E27FC236}">
                <a16:creationId xmlns:a16="http://schemas.microsoft.com/office/drawing/2014/main" id="{CF641EF2-2645-F084-1C7E-BDC111FA28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4:notes">
            <a:extLst>
              <a:ext uri="{FF2B5EF4-FFF2-40B4-BE49-F238E27FC236}">
                <a16:creationId xmlns:a16="http://schemas.microsoft.com/office/drawing/2014/main" id="{E9985834-7F90-800C-F010-8AA3D41E78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:notes">
            <a:extLst>
              <a:ext uri="{FF2B5EF4-FFF2-40B4-BE49-F238E27FC236}">
                <a16:creationId xmlns:a16="http://schemas.microsoft.com/office/drawing/2014/main" id="{CF785FE0-C5AB-A090-35CB-9922A265119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938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000C27C7-A14C-4D32-0371-922263DB4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1:notes">
            <a:extLst>
              <a:ext uri="{FF2B5EF4-FFF2-40B4-BE49-F238E27FC236}">
                <a16:creationId xmlns:a16="http://schemas.microsoft.com/office/drawing/2014/main" id="{17F8F543-E6B2-4D1D-A183-7D98C256C4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11:notes">
            <a:extLst>
              <a:ext uri="{FF2B5EF4-FFF2-40B4-BE49-F238E27FC236}">
                <a16:creationId xmlns:a16="http://schemas.microsoft.com/office/drawing/2014/main" id="{318C4154-FDF0-D164-ADD1-B59B9AF11D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:notes">
            <a:extLst>
              <a:ext uri="{FF2B5EF4-FFF2-40B4-BE49-F238E27FC236}">
                <a16:creationId xmlns:a16="http://schemas.microsoft.com/office/drawing/2014/main" id="{C8B4FC12-0943-C82A-E152-A81998D8088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388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bg>
      <p:bgPr>
        <a:solidFill>
          <a:srgbClr val="000000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4 master">
  <p:cSld name="Slide 14 master">
    <p:bg>
      <p:bgPr>
        <a:solidFill>
          <a:srgbClr val="000000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p15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bg>
      <p:bgPr>
        <a:solidFill>
          <a:srgbClr val="000000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bg>
      <p:bgPr>
        <a:solidFill>
          <a:srgbClr val="000000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4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bg>
      <p:bgPr>
        <a:solidFill>
          <a:srgbClr val="000000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Google Shape;25;p5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bg>
      <p:bgPr>
        <a:solidFill>
          <a:srgbClr val="000000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Google Shape;33;p7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bg>
      <p:bgPr>
        <a:solidFill>
          <a:srgbClr val="000000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Google Shape;41;p9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 master">
  <p:cSld name="Slide 10 master">
    <p:bg>
      <p:bgPr>
        <a:solidFill>
          <a:srgbClr val="000000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Google Shape;49;p11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1 master">
  <p:cSld name="Slide 11 master">
    <p:bg>
      <p:bgPr>
        <a:solidFill>
          <a:srgbClr val="000000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p12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3 master">
  <p:cSld name="Slide 13 master">
    <p:bg>
      <p:bgPr>
        <a:solidFill>
          <a:srgbClr val="000000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14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7" r:id="rId7"/>
    <p:sldLayoutId id="2147483658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8682" y="1686282"/>
            <a:ext cx="4857036" cy="485703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7"/>
          <p:cNvSpPr/>
          <p:nvPr/>
        </p:nvSpPr>
        <p:spPr>
          <a:xfrm>
            <a:off x="881063" y="398230"/>
            <a:ext cx="6434137" cy="699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4400"/>
              <a:buFont typeface="Comfortaa"/>
              <a:buNone/>
            </a:pPr>
            <a:r>
              <a:rPr lang="en-US" sz="4400" b="1" i="0" u="none" strike="noStrike" cap="none" dirty="0">
                <a:solidFill>
                  <a:srgbClr val="F5F547"/>
                </a:solidFill>
                <a:latin typeface="Comfortaa"/>
                <a:ea typeface="Comfortaa"/>
                <a:cs typeface="Comfortaa"/>
                <a:sym typeface="Comfortaa"/>
              </a:rPr>
              <a:t>Micro Clean NexGen</a:t>
            </a:r>
            <a:endParaRPr sz="2400" b="0" u="none" strike="noStrike" cap="none" dirty="0"/>
          </a:p>
        </p:txBody>
      </p:sp>
      <p:sp>
        <p:nvSpPr>
          <p:cNvPr id="75" name="Google Shape;75;p17"/>
          <p:cNvSpPr/>
          <p:nvPr/>
        </p:nvSpPr>
        <p:spPr>
          <a:xfrm>
            <a:off x="838022" y="2089190"/>
            <a:ext cx="8148637" cy="167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5714"/>
              </a:lnSpc>
              <a:buClr>
                <a:srgbClr val="FFE14D"/>
              </a:buClr>
              <a:buSzPts val="3500"/>
            </a:pPr>
            <a:r>
              <a:rPr lang="en-US" sz="35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Revolutionizing Cleaning: A Clean Tech Innovation Beyond Sustainability -</a:t>
            </a:r>
            <a:endParaRPr sz="28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78" name="Google Shape;78;p17"/>
          <p:cNvSpPr/>
          <p:nvPr/>
        </p:nvSpPr>
        <p:spPr>
          <a:xfrm>
            <a:off x="881063" y="6140410"/>
            <a:ext cx="7381875" cy="1860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1538"/>
              </a:lnSpc>
              <a:buClr>
                <a:srgbClr val="D7D4CC"/>
              </a:buClr>
              <a:buSzPts val="1950"/>
            </a:pPr>
            <a:r>
              <a:rPr lang="en-US" sz="195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Presented by W Sanjeewa Amarasinghe, Founder &amp; CEO</a:t>
            </a:r>
          </a:p>
          <a:p>
            <a:pPr>
              <a:lnSpc>
                <a:spcPct val="161538"/>
              </a:lnSpc>
              <a:buClr>
                <a:srgbClr val="D7D4CC"/>
              </a:buClr>
              <a:buSzPts val="1950"/>
            </a:pPr>
            <a:r>
              <a:rPr lang="en-US" sz="195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Investor Deck | Aug 2025</a:t>
            </a:r>
            <a:endParaRPr lang="en-US" sz="1950" b="0" i="0" u="none" strike="noStrike" cap="none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950"/>
              <a:buFont typeface="Raleway"/>
              <a:buNone/>
            </a:pPr>
            <a:r>
              <a:rPr lang="en-US" sz="195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Contact: Sanjeewa@microcleannexgen.com | www.microcleannexgen.com</a:t>
            </a:r>
            <a:endParaRPr sz="19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DAFFD-7E56-EB58-982C-B24A2BC2B8BC}"/>
              </a:ext>
            </a:extLst>
          </p:cNvPr>
          <p:cNvSpPr txBox="1"/>
          <p:nvPr/>
        </p:nvSpPr>
        <p:spPr>
          <a:xfrm>
            <a:off x="10365582" y="6723340"/>
            <a:ext cx="7386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omfortaa"/>
                <a:ea typeface="Comfortaa"/>
                <a:cs typeface="Comfortaa"/>
                <a:sym typeface="Comfortaa"/>
              </a:rPr>
              <a:t>Steam Imagination</a:t>
            </a:r>
            <a:endParaRPr lang="en-HK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>
          <a:extLst>
            <a:ext uri="{FF2B5EF4-FFF2-40B4-BE49-F238E27FC236}">
              <a16:creationId xmlns:a16="http://schemas.microsoft.com/office/drawing/2014/main" id="{F75548D9-25FA-2CA0-8E63-B6B2B2645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7">
            <a:extLst>
              <a:ext uri="{FF2B5EF4-FFF2-40B4-BE49-F238E27FC236}">
                <a16:creationId xmlns:a16="http://schemas.microsoft.com/office/drawing/2014/main" id="{976C4385-9B17-D374-D267-940BFA437A35}"/>
              </a:ext>
            </a:extLst>
          </p:cNvPr>
          <p:cNvSpPr/>
          <p:nvPr/>
        </p:nvSpPr>
        <p:spPr>
          <a:xfrm>
            <a:off x="714808" y="81319"/>
            <a:ext cx="10442734" cy="454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56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Comfortaa"/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Our Path to Market Dominance</a:t>
            </a:r>
            <a:endParaRPr sz="4000" b="0" i="0" u="none" strike="noStrike" cap="none" dirty="0"/>
          </a:p>
        </p:txBody>
      </p:sp>
      <p:sp>
        <p:nvSpPr>
          <p:cNvPr id="343" name="Google Shape;343;p27">
            <a:extLst>
              <a:ext uri="{FF2B5EF4-FFF2-40B4-BE49-F238E27FC236}">
                <a16:creationId xmlns:a16="http://schemas.microsoft.com/office/drawing/2014/main" id="{8FA2344F-77A0-A47E-1E23-F89BAA0F80DD}"/>
              </a:ext>
            </a:extLst>
          </p:cNvPr>
          <p:cNvSpPr/>
          <p:nvPr/>
        </p:nvSpPr>
        <p:spPr>
          <a:xfrm>
            <a:off x="-461337" y="1354077"/>
            <a:ext cx="9772684" cy="1780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25000"/>
              </a:lnSpc>
              <a:buClr>
                <a:srgbClr val="FFE14D"/>
              </a:buClr>
              <a:buSzPts val="1400"/>
            </a:pPr>
            <a:r>
              <a:rPr lang="en-US" sz="16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Go-To-Market - </a:t>
            </a:r>
            <a:r>
              <a:rPr lang="en-US" sz="16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- Public Sector Trial Scheme</a:t>
            </a:r>
            <a:endParaRPr lang="en-US" sz="1600" dirty="0">
              <a:solidFill>
                <a:schemeClr val="bg1"/>
              </a:solidFill>
            </a:endParaRPr>
          </a:p>
          <a:p>
            <a:pPr marR="0" lvl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400"/>
            </a:pPr>
            <a:endParaRPr lang="en-US" sz="1600" b="1" i="0" u="none" strike="noStrike" cap="none" dirty="0">
              <a:solidFill>
                <a:srgbClr val="FFFF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algn="ctr">
              <a:lnSpc>
                <a:spcPct val="125000"/>
              </a:lnSpc>
              <a:buClr>
                <a:srgbClr val="FFE14D"/>
              </a:buClr>
              <a:buSzPts val="1400"/>
            </a:pPr>
            <a:r>
              <a:rPr lang="en-US" sz="1600" b="1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                 Short-Term Growth - </a:t>
            </a:r>
            <a:r>
              <a:rPr lang="en-US" sz="16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- Revenue Diversification / Tenders, contracts</a:t>
            </a:r>
            <a:endParaRPr lang="en-US" sz="1600" dirty="0">
              <a:solidFill>
                <a:schemeClr val="bg1"/>
              </a:solidFill>
            </a:endParaRPr>
          </a:p>
          <a:p>
            <a:pPr algn="ctr">
              <a:lnSpc>
                <a:spcPct val="125000"/>
              </a:lnSpc>
              <a:buClr>
                <a:srgbClr val="FFE14D"/>
              </a:buClr>
              <a:buSzPts val="1400"/>
            </a:pPr>
            <a:endParaRPr lang="en-US" sz="1600" b="1" dirty="0">
              <a:solidFill>
                <a:srgbClr val="FFFF00"/>
              </a:solidFill>
            </a:endParaRPr>
          </a:p>
          <a:p>
            <a:pPr algn="ctr">
              <a:lnSpc>
                <a:spcPct val="125000"/>
              </a:lnSpc>
              <a:buClr>
                <a:srgbClr val="FFE14D"/>
              </a:buClr>
              <a:buSzPts val="1400"/>
            </a:pPr>
            <a:r>
              <a:rPr lang="en-US" sz="1600" b="1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                      Long-Term Growth - </a:t>
            </a:r>
            <a:r>
              <a:rPr lang="en-US" sz="16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- Scalable Expansion Manufacturing Industrial 4.0</a:t>
            </a:r>
            <a:endParaRPr lang="en-US" sz="1600" dirty="0">
              <a:solidFill>
                <a:schemeClr val="bg1"/>
              </a:solidFill>
            </a:endParaRPr>
          </a:p>
          <a:p>
            <a:pPr algn="ctr">
              <a:lnSpc>
                <a:spcPct val="125000"/>
              </a:lnSpc>
              <a:buClr>
                <a:srgbClr val="FFE14D"/>
              </a:buClr>
              <a:buSzPts val="1400"/>
            </a:pPr>
            <a:endParaRPr lang="en-US" sz="1600" b="1" dirty="0">
              <a:solidFill>
                <a:srgbClr val="FFFF00"/>
              </a:solidFill>
            </a:endParaRPr>
          </a:p>
          <a:p>
            <a:pPr marL="285750" marR="0" lvl="0" indent="-28575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400"/>
              <a:buFont typeface="Wingdings" panose="05000000000000000000" pitchFamily="2" charset="2"/>
              <a:buChar char="q"/>
            </a:pPr>
            <a:endParaRPr lang="en-US" sz="1600" b="1" i="0" u="none" strike="noStrike" cap="none" dirty="0">
              <a:solidFill>
                <a:srgbClr val="FFFF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85750" marR="0" lvl="0" indent="-28575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400"/>
              <a:buFont typeface="Wingdings" panose="05000000000000000000" pitchFamily="2" charset="2"/>
              <a:buChar char="q"/>
            </a:pPr>
            <a:endParaRPr sz="1600" b="1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344" name="Google Shape;344;p27">
            <a:extLst>
              <a:ext uri="{FF2B5EF4-FFF2-40B4-BE49-F238E27FC236}">
                <a16:creationId xmlns:a16="http://schemas.microsoft.com/office/drawing/2014/main" id="{E4C98386-7C47-5384-CC2C-05A8003BF843}"/>
              </a:ext>
            </a:extLst>
          </p:cNvPr>
          <p:cNvSpPr/>
          <p:nvPr/>
        </p:nvSpPr>
        <p:spPr>
          <a:xfrm>
            <a:off x="9291002" y="1515472"/>
            <a:ext cx="4024193" cy="2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250"/>
              <a:buFont typeface="Raleway"/>
              <a:buNone/>
            </a:pPr>
            <a:endParaRPr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345" name="Google Shape;345;p27">
            <a:extLst>
              <a:ext uri="{FF2B5EF4-FFF2-40B4-BE49-F238E27FC236}">
                <a16:creationId xmlns:a16="http://schemas.microsoft.com/office/drawing/2014/main" id="{027F0703-8FC9-B1A0-93E5-3B73B8D7A128}"/>
              </a:ext>
            </a:extLst>
          </p:cNvPr>
          <p:cNvSpPr/>
          <p:nvPr/>
        </p:nvSpPr>
        <p:spPr>
          <a:xfrm>
            <a:off x="683084" y="1813024"/>
            <a:ext cx="2616039" cy="26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400"/>
              <a:buFont typeface="Wingdings" panose="05000000000000000000" pitchFamily="2" charset="2"/>
              <a:buChar char="q"/>
            </a:pPr>
            <a:endParaRPr sz="1600" b="1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346" name="Google Shape;346;p27">
            <a:extLst>
              <a:ext uri="{FF2B5EF4-FFF2-40B4-BE49-F238E27FC236}">
                <a16:creationId xmlns:a16="http://schemas.microsoft.com/office/drawing/2014/main" id="{AAC46A6D-BD13-CD21-BAA4-BB095F7B5DD6}"/>
              </a:ext>
            </a:extLst>
          </p:cNvPr>
          <p:cNvSpPr/>
          <p:nvPr/>
        </p:nvSpPr>
        <p:spPr>
          <a:xfrm>
            <a:off x="9698908" y="1970273"/>
            <a:ext cx="4022884" cy="2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250"/>
              <a:buFont typeface="Raleway"/>
              <a:buNone/>
            </a:pPr>
            <a:endParaRPr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347" name="Google Shape;347;p27">
            <a:extLst>
              <a:ext uri="{FF2B5EF4-FFF2-40B4-BE49-F238E27FC236}">
                <a16:creationId xmlns:a16="http://schemas.microsoft.com/office/drawing/2014/main" id="{CF611908-E873-4207-34BF-DFEA01F8E06E}"/>
              </a:ext>
            </a:extLst>
          </p:cNvPr>
          <p:cNvSpPr/>
          <p:nvPr/>
        </p:nvSpPr>
        <p:spPr>
          <a:xfrm>
            <a:off x="683084" y="2245918"/>
            <a:ext cx="2598987" cy="2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400"/>
              <a:buFont typeface="Wingdings" panose="05000000000000000000" pitchFamily="2" charset="2"/>
              <a:buChar char="q"/>
            </a:pPr>
            <a:endParaRPr sz="1600" b="1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348" name="Google Shape;348;p27">
            <a:extLst>
              <a:ext uri="{FF2B5EF4-FFF2-40B4-BE49-F238E27FC236}">
                <a16:creationId xmlns:a16="http://schemas.microsoft.com/office/drawing/2014/main" id="{E98BF0E9-23B7-49E7-51ED-5CF09C1DC770}"/>
              </a:ext>
            </a:extLst>
          </p:cNvPr>
          <p:cNvSpPr/>
          <p:nvPr/>
        </p:nvSpPr>
        <p:spPr>
          <a:xfrm>
            <a:off x="9698908" y="2419749"/>
            <a:ext cx="4262776" cy="2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250"/>
              <a:buFont typeface="Raleway"/>
              <a:buNone/>
            </a:pPr>
            <a:endParaRPr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349" name="Google Shape;349;p27">
            <a:extLst>
              <a:ext uri="{FF2B5EF4-FFF2-40B4-BE49-F238E27FC236}">
                <a16:creationId xmlns:a16="http://schemas.microsoft.com/office/drawing/2014/main" id="{3BA7A732-A410-F0AC-7CC1-543F85008F2E}"/>
              </a:ext>
            </a:extLst>
          </p:cNvPr>
          <p:cNvSpPr/>
          <p:nvPr/>
        </p:nvSpPr>
        <p:spPr>
          <a:xfrm>
            <a:off x="881063" y="2695456"/>
            <a:ext cx="12868275" cy="2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endParaRPr sz="1250" b="0" i="0" u="none" strike="noStrike" cap="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2497FD-1524-8353-62C7-1DCE35741C77}"/>
              </a:ext>
            </a:extLst>
          </p:cNvPr>
          <p:cNvSpPr txBox="1"/>
          <p:nvPr/>
        </p:nvSpPr>
        <p:spPr>
          <a:xfrm>
            <a:off x="9174982" y="314309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- Strategic </a:t>
            </a:r>
            <a:r>
              <a:rPr lang="en-US" sz="2000" b="1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Road Map</a:t>
            </a:r>
            <a:r>
              <a:rPr lang="en-US" sz="20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lang="en-HK" sz="2000" dirty="0">
              <a:solidFill>
                <a:srgbClr val="FFFF00"/>
              </a:solidFill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0A3BBF3-3329-A4A8-9957-7017A99ABC2F}"/>
              </a:ext>
            </a:extLst>
          </p:cNvPr>
          <p:cNvSpPr/>
          <p:nvPr/>
        </p:nvSpPr>
        <p:spPr>
          <a:xfrm>
            <a:off x="12194797" y="5918985"/>
            <a:ext cx="1786386" cy="1459456"/>
          </a:xfrm>
          <a:custGeom>
            <a:avLst/>
            <a:gdLst/>
            <a:ahLst/>
            <a:cxnLst/>
            <a:rect l="0" t="0" r="0" b="0"/>
            <a:pathLst>
              <a:path w="1013879" h="1220806">
                <a:moveTo>
                  <a:pt x="283074" y="900689"/>
                </a:moveTo>
                <a:cubicBezTo>
                  <a:pt x="283074" y="739928"/>
                  <a:pt x="184424" y="633364"/>
                  <a:pt x="43064" y="675705"/>
                </a:cubicBezTo>
                <a:lnTo>
                  <a:pt x="156526" y="460611"/>
                </a:lnTo>
                <a:lnTo>
                  <a:pt x="5853" y="440065"/>
                </a:lnTo>
                <a:cubicBezTo>
                  <a:pt x="1397" y="439457"/>
                  <a:pt x="0" y="433698"/>
                  <a:pt x="3682" y="431117"/>
                </a:cubicBezTo>
                <a:lnTo>
                  <a:pt x="681103" y="1662"/>
                </a:lnTo>
                <a:cubicBezTo>
                  <a:pt x="683474" y="0"/>
                  <a:pt x="686760" y="722"/>
                  <a:pt x="688216" y="3226"/>
                </a:cubicBezTo>
                <a:lnTo>
                  <a:pt x="1011809" y="568047"/>
                </a:lnTo>
                <a:cubicBezTo>
                  <a:pt x="1013879" y="571608"/>
                  <a:pt x="1010941" y="575991"/>
                  <a:pt x="1006860" y="575430"/>
                </a:cubicBezTo>
                <a:lnTo>
                  <a:pt x="819115" y="549615"/>
                </a:lnTo>
                <a:cubicBezTo>
                  <a:pt x="800985" y="599886"/>
                  <a:pt x="765712" y="691528"/>
                  <a:pt x="740000" y="754820"/>
                </a:cubicBezTo>
                <a:cubicBezTo>
                  <a:pt x="670697" y="925412"/>
                  <a:pt x="659098" y="951423"/>
                  <a:pt x="559519" y="1086114"/>
                </a:cubicBezTo>
                <a:cubicBezTo>
                  <a:pt x="459939" y="1220806"/>
                  <a:pt x="283074" y="1198955"/>
                  <a:pt x="283074" y="9006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614295-FB7F-64DB-186F-2F1C9EBE38AB}"/>
              </a:ext>
            </a:extLst>
          </p:cNvPr>
          <p:cNvGrpSpPr/>
          <p:nvPr/>
        </p:nvGrpSpPr>
        <p:grpSpPr>
          <a:xfrm>
            <a:off x="5745507" y="5926189"/>
            <a:ext cx="2527166" cy="1725096"/>
            <a:chOff x="2188788" y="2971801"/>
            <a:chExt cx="1693324" cy="17007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B95C68BF-ECD7-D290-6661-0695DBA79B34}"/>
                </a:ext>
              </a:extLst>
            </p:cNvPr>
            <p:cNvSpPr/>
            <p:nvPr/>
          </p:nvSpPr>
          <p:spPr>
            <a:xfrm>
              <a:off x="3288305" y="3463458"/>
              <a:ext cx="593807" cy="611409"/>
            </a:xfrm>
            <a:custGeom>
              <a:avLst/>
              <a:gdLst/>
              <a:ahLst/>
              <a:cxnLst/>
              <a:rect l="0" t="0" r="0" b="0"/>
              <a:pathLst>
                <a:path w="593807" h="611409">
                  <a:moveTo>
                    <a:pt x="288046" y="47344"/>
                  </a:moveTo>
                  <a:cubicBezTo>
                    <a:pt x="339033" y="7282"/>
                    <a:pt x="411871" y="0"/>
                    <a:pt x="451932" y="54628"/>
                  </a:cubicBezTo>
                  <a:cubicBezTo>
                    <a:pt x="506561" y="112898"/>
                    <a:pt x="506561" y="185736"/>
                    <a:pt x="506561" y="265858"/>
                  </a:cubicBezTo>
                  <a:cubicBezTo>
                    <a:pt x="506561" y="327878"/>
                    <a:pt x="510203" y="418819"/>
                    <a:pt x="524771" y="469805"/>
                  </a:cubicBezTo>
                  <a:cubicBezTo>
                    <a:pt x="536724" y="511643"/>
                    <a:pt x="551130" y="558384"/>
                    <a:pt x="588108" y="593933"/>
                  </a:cubicBezTo>
                  <a:cubicBezTo>
                    <a:pt x="593807" y="599412"/>
                    <a:pt x="588873" y="611409"/>
                    <a:pt x="581056" y="610227"/>
                  </a:cubicBezTo>
                  <a:lnTo>
                    <a:pt x="7623" y="524434"/>
                  </a:lnTo>
                  <a:cubicBezTo>
                    <a:pt x="2772" y="523701"/>
                    <a:pt x="0" y="518523"/>
                    <a:pt x="2169" y="514123"/>
                  </a:cubicBezTo>
                  <a:cubicBezTo>
                    <a:pt x="39677" y="438045"/>
                    <a:pt x="112468" y="287775"/>
                    <a:pt x="149654" y="225798"/>
                  </a:cubicBezTo>
                  <a:cubicBezTo>
                    <a:pt x="193357" y="152959"/>
                    <a:pt x="250709" y="76681"/>
                    <a:pt x="288046" y="473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ounded Rectangle 5">
              <a:extLst>
                <a:ext uri="{FF2B5EF4-FFF2-40B4-BE49-F238E27FC236}">
                  <a16:creationId xmlns:a16="http://schemas.microsoft.com/office/drawing/2014/main" id="{B2B6B7BE-5B54-2450-32E4-64FBA12815D1}"/>
                </a:ext>
              </a:extLst>
            </p:cNvPr>
            <p:cNvSpPr/>
            <p:nvPr/>
          </p:nvSpPr>
          <p:spPr>
            <a:xfrm>
              <a:off x="2188788" y="3277724"/>
              <a:ext cx="1373000" cy="1394851"/>
            </a:xfrm>
            <a:custGeom>
              <a:avLst/>
              <a:gdLst/>
              <a:ahLst/>
              <a:cxnLst/>
              <a:rect l="0" t="0" r="0" b="0"/>
              <a:pathLst>
                <a:path w="1373000" h="1394851">
                  <a:moveTo>
                    <a:pt x="447955" y="29136"/>
                  </a:moveTo>
                  <a:cubicBezTo>
                    <a:pt x="531719" y="0"/>
                    <a:pt x="937185" y="61912"/>
                    <a:pt x="1136276" y="87405"/>
                  </a:cubicBezTo>
                  <a:lnTo>
                    <a:pt x="1373000" y="123824"/>
                  </a:lnTo>
                  <a:cubicBezTo>
                    <a:pt x="1340223" y="138392"/>
                    <a:pt x="1285594" y="189378"/>
                    <a:pt x="1201830" y="316845"/>
                  </a:cubicBezTo>
                  <a:cubicBezTo>
                    <a:pt x="1109901" y="456738"/>
                    <a:pt x="883770" y="922617"/>
                    <a:pt x="779369" y="1136275"/>
                  </a:cubicBezTo>
                  <a:cubicBezTo>
                    <a:pt x="745377" y="1205472"/>
                    <a:pt x="658457" y="1348963"/>
                    <a:pt x="582705" y="1369358"/>
                  </a:cubicBezTo>
                  <a:cubicBezTo>
                    <a:pt x="488016" y="1394851"/>
                    <a:pt x="429745" y="1311087"/>
                    <a:pt x="415177" y="1223681"/>
                  </a:cubicBezTo>
                  <a:cubicBezTo>
                    <a:pt x="400610" y="1136275"/>
                    <a:pt x="389684" y="859490"/>
                    <a:pt x="353265" y="764800"/>
                  </a:cubicBezTo>
                  <a:cubicBezTo>
                    <a:pt x="322856" y="685738"/>
                    <a:pt x="287711" y="633691"/>
                    <a:pt x="214872" y="604557"/>
                  </a:cubicBezTo>
                  <a:cubicBezTo>
                    <a:pt x="156602" y="581249"/>
                    <a:pt x="80122" y="589989"/>
                    <a:pt x="80122" y="589989"/>
                  </a:cubicBezTo>
                  <a:lnTo>
                    <a:pt x="0" y="579063"/>
                  </a:lnTo>
                  <a:cubicBezTo>
                    <a:pt x="0" y="579063"/>
                    <a:pt x="211230" y="251293"/>
                    <a:pt x="280427" y="167528"/>
                  </a:cubicBezTo>
                  <a:cubicBezTo>
                    <a:pt x="349623" y="83763"/>
                    <a:pt x="377206" y="53744"/>
                    <a:pt x="447955" y="29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6">
              <a:extLst>
                <a:ext uri="{FF2B5EF4-FFF2-40B4-BE49-F238E27FC236}">
                  <a16:creationId xmlns:a16="http://schemas.microsoft.com/office/drawing/2014/main" id="{B416261D-6538-8275-378E-190CF77874B9}"/>
                </a:ext>
              </a:extLst>
            </p:cNvPr>
            <p:cNvSpPr/>
            <p:nvPr/>
          </p:nvSpPr>
          <p:spPr>
            <a:xfrm>
              <a:off x="3288305" y="3463458"/>
              <a:ext cx="593807" cy="611409"/>
            </a:xfrm>
            <a:custGeom>
              <a:avLst/>
              <a:gdLst/>
              <a:ahLst/>
              <a:cxnLst/>
              <a:rect l="0" t="0" r="0" b="0"/>
              <a:pathLst>
                <a:path w="593807" h="611409">
                  <a:moveTo>
                    <a:pt x="288046" y="47344"/>
                  </a:moveTo>
                  <a:cubicBezTo>
                    <a:pt x="339033" y="7282"/>
                    <a:pt x="411871" y="0"/>
                    <a:pt x="451932" y="54628"/>
                  </a:cubicBezTo>
                  <a:cubicBezTo>
                    <a:pt x="506561" y="112898"/>
                    <a:pt x="506561" y="185736"/>
                    <a:pt x="506561" y="265858"/>
                  </a:cubicBezTo>
                  <a:cubicBezTo>
                    <a:pt x="506561" y="327878"/>
                    <a:pt x="510203" y="418819"/>
                    <a:pt x="524771" y="469805"/>
                  </a:cubicBezTo>
                  <a:cubicBezTo>
                    <a:pt x="536724" y="511643"/>
                    <a:pt x="551130" y="558384"/>
                    <a:pt x="588108" y="593933"/>
                  </a:cubicBezTo>
                  <a:cubicBezTo>
                    <a:pt x="593807" y="599412"/>
                    <a:pt x="588873" y="611409"/>
                    <a:pt x="581056" y="610227"/>
                  </a:cubicBezTo>
                  <a:lnTo>
                    <a:pt x="7623" y="524434"/>
                  </a:lnTo>
                  <a:cubicBezTo>
                    <a:pt x="2772" y="523701"/>
                    <a:pt x="0" y="518523"/>
                    <a:pt x="2169" y="514123"/>
                  </a:cubicBezTo>
                  <a:cubicBezTo>
                    <a:pt x="39677" y="438045"/>
                    <a:pt x="112468" y="287775"/>
                    <a:pt x="149654" y="225798"/>
                  </a:cubicBezTo>
                  <a:cubicBezTo>
                    <a:pt x="193357" y="152959"/>
                    <a:pt x="250709" y="76681"/>
                    <a:pt x="288046" y="47344"/>
                  </a:cubicBezTo>
                  <a:close/>
                </a:path>
              </a:pathLst>
            </a:custGeom>
            <a:grpFill/>
            <a:ln w="10925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ed Rectangle 7">
              <a:extLst>
                <a:ext uri="{FF2B5EF4-FFF2-40B4-BE49-F238E27FC236}">
                  <a16:creationId xmlns:a16="http://schemas.microsoft.com/office/drawing/2014/main" id="{9DE34B28-F2D7-EECD-0FA5-2E36D6A4DAB6}"/>
                </a:ext>
              </a:extLst>
            </p:cNvPr>
            <p:cNvSpPr/>
            <p:nvPr/>
          </p:nvSpPr>
          <p:spPr>
            <a:xfrm>
              <a:off x="2188788" y="2971801"/>
              <a:ext cx="1373000" cy="1700775"/>
            </a:xfrm>
            <a:custGeom>
              <a:avLst/>
              <a:gdLst/>
              <a:ahLst/>
              <a:cxnLst/>
              <a:rect l="0" t="0" r="0" b="0"/>
              <a:pathLst>
                <a:path w="1373000" h="1700775">
                  <a:moveTo>
                    <a:pt x="447955" y="335060"/>
                  </a:moveTo>
                  <a:cubicBezTo>
                    <a:pt x="531719" y="305924"/>
                    <a:pt x="937185" y="367836"/>
                    <a:pt x="1136276" y="393330"/>
                  </a:cubicBezTo>
                  <a:lnTo>
                    <a:pt x="1373000" y="429749"/>
                  </a:lnTo>
                  <a:cubicBezTo>
                    <a:pt x="1340223" y="444317"/>
                    <a:pt x="1285594" y="495303"/>
                    <a:pt x="1201830" y="622770"/>
                  </a:cubicBezTo>
                  <a:cubicBezTo>
                    <a:pt x="1109901" y="762663"/>
                    <a:pt x="883770" y="1228541"/>
                    <a:pt x="779369" y="1442200"/>
                  </a:cubicBezTo>
                  <a:cubicBezTo>
                    <a:pt x="745377" y="1511396"/>
                    <a:pt x="658457" y="1654887"/>
                    <a:pt x="582705" y="1675282"/>
                  </a:cubicBezTo>
                  <a:cubicBezTo>
                    <a:pt x="488016" y="1700775"/>
                    <a:pt x="429745" y="1617011"/>
                    <a:pt x="415177" y="1529606"/>
                  </a:cubicBezTo>
                  <a:cubicBezTo>
                    <a:pt x="400610" y="1442200"/>
                    <a:pt x="389684" y="1165414"/>
                    <a:pt x="353265" y="1070725"/>
                  </a:cubicBezTo>
                  <a:cubicBezTo>
                    <a:pt x="322856" y="991662"/>
                    <a:pt x="287711" y="939615"/>
                    <a:pt x="214872" y="910481"/>
                  </a:cubicBezTo>
                  <a:cubicBezTo>
                    <a:pt x="156602" y="887174"/>
                    <a:pt x="80122" y="895914"/>
                    <a:pt x="80122" y="895914"/>
                  </a:cubicBezTo>
                  <a:lnTo>
                    <a:pt x="0" y="884988"/>
                  </a:lnTo>
                  <a:cubicBezTo>
                    <a:pt x="0" y="884988"/>
                    <a:pt x="211230" y="557217"/>
                    <a:pt x="280427" y="473453"/>
                  </a:cubicBezTo>
                  <a:cubicBezTo>
                    <a:pt x="349623" y="389688"/>
                    <a:pt x="377206" y="359668"/>
                    <a:pt x="447955" y="335060"/>
                  </a:cubicBezTo>
                  <a:close/>
                  <a:moveTo>
                    <a:pt x="171169" y="0"/>
                  </a:moveTo>
                  <a:lnTo>
                    <a:pt x="171169" y="626408"/>
                  </a:lnTo>
                </a:path>
              </a:pathLst>
            </a:custGeom>
            <a:grpFill/>
            <a:ln w="10925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5566AB-9125-ACA8-BBC2-54B3CAEA9D80}"/>
              </a:ext>
            </a:extLst>
          </p:cNvPr>
          <p:cNvGrpSpPr/>
          <p:nvPr/>
        </p:nvGrpSpPr>
        <p:grpSpPr>
          <a:xfrm>
            <a:off x="9231410" y="6137321"/>
            <a:ext cx="2046682" cy="1398332"/>
            <a:chOff x="3572715" y="2940939"/>
            <a:chExt cx="1317262" cy="108806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8B16A5D8-1C60-42C0-138E-827633F77271}"/>
                </a:ext>
              </a:extLst>
            </p:cNvPr>
            <p:cNvSpPr/>
            <p:nvPr/>
          </p:nvSpPr>
          <p:spPr>
            <a:xfrm>
              <a:off x="4426773" y="3100395"/>
              <a:ext cx="463204" cy="476935"/>
            </a:xfrm>
            <a:custGeom>
              <a:avLst/>
              <a:gdLst/>
              <a:ahLst/>
              <a:cxnLst/>
              <a:rect l="0" t="0" r="0" b="0"/>
              <a:pathLst>
                <a:path w="463204" h="476935">
                  <a:moveTo>
                    <a:pt x="224692" y="36931"/>
                  </a:moveTo>
                  <a:cubicBezTo>
                    <a:pt x="264466" y="5679"/>
                    <a:pt x="321283" y="0"/>
                    <a:pt x="352534" y="42613"/>
                  </a:cubicBezTo>
                  <a:cubicBezTo>
                    <a:pt x="395147" y="88067"/>
                    <a:pt x="395147" y="144885"/>
                    <a:pt x="395147" y="207385"/>
                  </a:cubicBezTo>
                  <a:cubicBezTo>
                    <a:pt x="395147" y="255764"/>
                    <a:pt x="397988" y="326703"/>
                    <a:pt x="409352" y="366476"/>
                  </a:cubicBezTo>
                  <a:cubicBezTo>
                    <a:pt x="418676" y="399112"/>
                    <a:pt x="429913" y="435572"/>
                    <a:pt x="458758" y="463302"/>
                  </a:cubicBezTo>
                  <a:cubicBezTo>
                    <a:pt x="463204" y="467577"/>
                    <a:pt x="459355" y="476935"/>
                    <a:pt x="453257" y="476013"/>
                  </a:cubicBezTo>
                  <a:lnTo>
                    <a:pt x="5946" y="409089"/>
                  </a:lnTo>
                  <a:cubicBezTo>
                    <a:pt x="2162" y="408517"/>
                    <a:pt x="0" y="404478"/>
                    <a:pt x="1692" y="401046"/>
                  </a:cubicBezTo>
                  <a:cubicBezTo>
                    <a:pt x="30950" y="341700"/>
                    <a:pt x="87731" y="224481"/>
                    <a:pt x="116738" y="176135"/>
                  </a:cubicBezTo>
                  <a:cubicBezTo>
                    <a:pt x="150829" y="119317"/>
                    <a:pt x="195567" y="59815"/>
                    <a:pt x="224692" y="369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E11AB9AD-0A9A-89B0-497A-21FFFDC8C691}"/>
                </a:ext>
              </a:extLst>
            </p:cNvPr>
            <p:cNvSpPr/>
            <p:nvPr/>
          </p:nvSpPr>
          <p:spPr>
            <a:xfrm>
              <a:off x="3572715" y="2940939"/>
              <a:ext cx="1067379" cy="1088066"/>
            </a:xfrm>
            <a:custGeom>
              <a:avLst/>
              <a:gdLst/>
              <a:ahLst/>
              <a:cxnLst/>
              <a:rect l="0" t="0" r="0" b="0"/>
              <a:pathLst>
                <a:path w="1067379" h="1088066">
                  <a:moveTo>
                    <a:pt x="345789" y="22727"/>
                  </a:moveTo>
                  <a:cubicBezTo>
                    <a:pt x="411130" y="0"/>
                    <a:pt x="727417" y="48295"/>
                    <a:pt x="882720" y="68181"/>
                  </a:cubicBezTo>
                  <a:lnTo>
                    <a:pt x="1067379" y="96590"/>
                  </a:lnTo>
                  <a:cubicBezTo>
                    <a:pt x="1041811" y="107954"/>
                    <a:pt x="999197" y="147726"/>
                    <a:pt x="933856" y="247158"/>
                  </a:cubicBezTo>
                  <a:cubicBezTo>
                    <a:pt x="862146" y="356283"/>
                    <a:pt x="685750" y="719695"/>
                    <a:pt x="604311" y="886361"/>
                  </a:cubicBezTo>
                  <a:cubicBezTo>
                    <a:pt x="577796" y="940339"/>
                    <a:pt x="509993" y="1052271"/>
                    <a:pt x="450902" y="1068180"/>
                  </a:cubicBezTo>
                  <a:cubicBezTo>
                    <a:pt x="377039" y="1088066"/>
                    <a:pt x="331584" y="1022726"/>
                    <a:pt x="320220" y="954544"/>
                  </a:cubicBezTo>
                  <a:cubicBezTo>
                    <a:pt x="308857" y="886362"/>
                    <a:pt x="316120" y="661939"/>
                    <a:pt x="287711" y="588076"/>
                  </a:cubicBezTo>
                  <a:cubicBezTo>
                    <a:pt x="263990" y="526402"/>
                    <a:pt x="217062" y="474430"/>
                    <a:pt x="160244" y="451704"/>
                  </a:cubicBezTo>
                  <a:cubicBezTo>
                    <a:pt x="80122" y="419656"/>
                    <a:pt x="0" y="456967"/>
                    <a:pt x="0" y="456967"/>
                  </a:cubicBezTo>
                  <a:cubicBezTo>
                    <a:pt x="0" y="456967"/>
                    <a:pt x="161130" y="196023"/>
                    <a:pt x="215107" y="130681"/>
                  </a:cubicBezTo>
                  <a:cubicBezTo>
                    <a:pt x="269084" y="65340"/>
                    <a:pt x="290601" y="41924"/>
                    <a:pt x="345789" y="227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1F2EAB15-6F99-86B3-8316-FBD10120F767}"/>
                </a:ext>
              </a:extLst>
            </p:cNvPr>
            <p:cNvSpPr/>
            <p:nvPr/>
          </p:nvSpPr>
          <p:spPr>
            <a:xfrm>
              <a:off x="4426773" y="3100395"/>
              <a:ext cx="463204" cy="476935"/>
            </a:xfrm>
            <a:custGeom>
              <a:avLst/>
              <a:gdLst/>
              <a:ahLst/>
              <a:cxnLst/>
              <a:rect l="0" t="0" r="0" b="0"/>
              <a:pathLst>
                <a:path w="463204" h="476935">
                  <a:moveTo>
                    <a:pt x="224692" y="36931"/>
                  </a:moveTo>
                  <a:cubicBezTo>
                    <a:pt x="264466" y="5679"/>
                    <a:pt x="321283" y="0"/>
                    <a:pt x="352534" y="42613"/>
                  </a:cubicBezTo>
                  <a:cubicBezTo>
                    <a:pt x="395147" y="88067"/>
                    <a:pt x="395147" y="144885"/>
                    <a:pt x="395147" y="207385"/>
                  </a:cubicBezTo>
                  <a:cubicBezTo>
                    <a:pt x="395147" y="255764"/>
                    <a:pt x="397988" y="326703"/>
                    <a:pt x="409352" y="366476"/>
                  </a:cubicBezTo>
                  <a:cubicBezTo>
                    <a:pt x="418676" y="399112"/>
                    <a:pt x="429913" y="435572"/>
                    <a:pt x="458758" y="463302"/>
                  </a:cubicBezTo>
                  <a:cubicBezTo>
                    <a:pt x="463204" y="467577"/>
                    <a:pt x="459355" y="476935"/>
                    <a:pt x="453257" y="476013"/>
                  </a:cubicBezTo>
                  <a:lnTo>
                    <a:pt x="5946" y="409089"/>
                  </a:lnTo>
                  <a:cubicBezTo>
                    <a:pt x="2162" y="408517"/>
                    <a:pt x="0" y="404478"/>
                    <a:pt x="1692" y="401046"/>
                  </a:cubicBezTo>
                  <a:cubicBezTo>
                    <a:pt x="30950" y="341700"/>
                    <a:pt x="87731" y="224481"/>
                    <a:pt x="116738" y="176135"/>
                  </a:cubicBezTo>
                  <a:cubicBezTo>
                    <a:pt x="150829" y="119317"/>
                    <a:pt x="195567" y="59815"/>
                    <a:pt x="224692" y="36931"/>
                  </a:cubicBezTo>
                  <a:close/>
                </a:path>
              </a:pathLst>
            </a:custGeom>
            <a:grpFill/>
            <a:ln w="10925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01B321-6FED-50F7-484C-CBB95E66A33F}"/>
              </a:ext>
            </a:extLst>
          </p:cNvPr>
          <p:cNvGrpSpPr/>
          <p:nvPr/>
        </p:nvGrpSpPr>
        <p:grpSpPr>
          <a:xfrm>
            <a:off x="1785960" y="6179587"/>
            <a:ext cx="2891385" cy="1537085"/>
            <a:chOff x="485381" y="3585090"/>
            <a:chExt cx="2118931" cy="183682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7" name="Rounded Rectangle 14">
              <a:extLst>
                <a:ext uri="{FF2B5EF4-FFF2-40B4-BE49-F238E27FC236}">
                  <a16:creationId xmlns:a16="http://schemas.microsoft.com/office/drawing/2014/main" id="{98FED9E6-9B8A-D446-FE68-0D73EED5C113}"/>
                </a:ext>
              </a:extLst>
            </p:cNvPr>
            <p:cNvSpPr/>
            <p:nvPr/>
          </p:nvSpPr>
          <p:spPr>
            <a:xfrm>
              <a:off x="485381" y="3747516"/>
              <a:ext cx="1783525" cy="1674397"/>
            </a:xfrm>
            <a:custGeom>
              <a:avLst/>
              <a:gdLst/>
              <a:ahLst/>
              <a:cxnLst/>
              <a:rect l="0" t="0" r="0" b="0"/>
              <a:pathLst>
                <a:path w="1783525" h="1674397">
                  <a:moveTo>
                    <a:pt x="625397" y="160244"/>
                  </a:moveTo>
                  <a:cubicBezTo>
                    <a:pt x="672741" y="111419"/>
                    <a:pt x="745580" y="50988"/>
                    <a:pt x="814776" y="25494"/>
                  </a:cubicBezTo>
                  <a:cubicBezTo>
                    <a:pt x="883972" y="0"/>
                    <a:pt x="1000514" y="14569"/>
                    <a:pt x="1000514" y="14569"/>
                  </a:cubicBezTo>
                  <a:lnTo>
                    <a:pt x="1783525" y="120183"/>
                  </a:lnTo>
                  <a:cubicBezTo>
                    <a:pt x="1736180" y="128681"/>
                    <a:pt x="1629836" y="168257"/>
                    <a:pt x="1524949" y="287711"/>
                  </a:cubicBezTo>
                  <a:cubicBezTo>
                    <a:pt x="1393840" y="437030"/>
                    <a:pt x="1280941" y="637335"/>
                    <a:pt x="1229954" y="735666"/>
                  </a:cubicBezTo>
                  <a:cubicBezTo>
                    <a:pt x="1178967" y="833998"/>
                    <a:pt x="982304" y="1271027"/>
                    <a:pt x="938601" y="1391211"/>
                  </a:cubicBezTo>
                  <a:cubicBezTo>
                    <a:pt x="905035" y="1483516"/>
                    <a:pt x="866546" y="1610062"/>
                    <a:pt x="849560" y="1668364"/>
                  </a:cubicBezTo>
                  <a:cubicBezTo>
                    <a:pt x="848439" y="1672212"/>
                    <a:pt x="844438" y="1674397"/>
                    <a:pt x="840581" y="1673305"/>
                  </a:cubicBezTo>
                  <a:lnTo>
                    <a:pt x="6277" y="1436978"/>
                  </a:lnTo>
                  <a:cubicBezTo>
                    <a:pt x="2298" y="1435851"/>
                    <a:pt x="0" y="1431809"/>
                    <a:pt x="1289" y="1427880"/>
                  </a:cubicBezTo>
                  <a:cubicBezTo>
                    <a:pt x="58754" y="1252838"/>
                    <a:pt x="202591" y="853858"/>
                    <a:pt x="337686" y="600915"/>
                  </a:cubicBezTo>
                  <a:cubicBezTo>
                    <a:pt x="474621" y="344524"/>
                    <a:pt x="586549" y="200305"/>
                    <a:pt x="625397" y="1602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ounded Rectangle 15">
              <a:extLst>
                <a:ext uri="{FF2B5EF4-FFF2-40B4-BE49-F238E27FC236}">
                  <a16:creationId xmlns:a16="http://schemas.microsoft.com/office/drawing/2014/main" id="{6CFE7F96-0CD7-DB3A-BFFA-9541731D4BE1}"/>
                </a:ext>
              </a:extLst>
            </p:cNvPr>
            <p:cNvSpPr/>
            <p:nvPr/>
          </p:nvSpPr>
          <p:spPr>
            <a:xfrm>
              <a:off x="1792998" y="3974557"/>
              <a:ext cx="811314" cy="762389"/>
            </a:xfrm>
            <a:custGeom>
              <a:avLst/>
              <a:gdLst/>
              <a:ahLst/>
              <a:cxnLst/>
              <a:rect l="0" t="0" r="0" b="0"/>
              <a:pathLst>
                <a:path w="811314" h="762389">
                  <a:moveTo>
                    <a:pt x="439486" y="24261"/>
                  </a:moveTo>
                  <a:cubicBezTo>
                    <a:pt x="504187" y="0"/>
                    <a:pt x="569991" y="1807"/>
                    <a:pt x="614298" y="46113"/>
                  </a:cubicBezTo>
                  <a:cubicBezTo>
                    <a:pt x="654359" y="86174"/>
                    <a:pt x="680717" y="166798"/>
                    <a:pt x="690778" y="257342"/>
                  </a:cubicBezTo>
                  <a:cubicBezTo>
                    <a:pt x="705345" y="388452"/>
                    <a:pt x="701703" y="497711"/>
                    <a:pt x="730839" y="596041"/>
                  </a:cubicBezTo>
                  <a:cubicBezTo>
                    <a:pt x="748950" y="657165"/>
                    <a:pt x="775505" y="702810"/>
                    <a:pt x="805255" y="733849"/>
                  </a:cubicBezTo>
                  <a:cubicBezTo>
                    <a:pt x="811314" y="740171"/>
                    <a:pt x="801680" y="762389"/>
                    <a:pt x="793094" y="760665"/>
                  </a:cubicBezTo>
                  <a:lnTo>
                    <a:pt x="7361" y="603131"/>
                  </a:lnTo>
                  <a:cubicBezTo>
                    <a:pt x="2493" y="602153"/>
                    <a:pt x="0" y="596714"/>
                    <a:pt x="2457" y="592399"/>
                  </a:cubicBezTo>
                  <a:cubicBezTo>
                    <a:pt x="58724" y="493597"/>
                    <a:pt x="172027" y="302004"/>
                    <a:pt x="239183" y="213641"/>
                  </a:cubicBezTo>
                  <a:cubicBezTo>
                    <a:pt x="314237" y="114886"/>
                    <a:pt x="381216" y="46112"/>
                    <a:pt x="439486" y="242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4623A50-08F8-1D0F-7AE9-EB7FBB528F90}"/>
                </a:ext>
              </a:extLst>
            </p:cNvPr>
            <p:cNvSpPr/>
            <p:nvPr/>
          </p:nvSpPr>
          <p:spPr>
            <a:xfrm>
              <a:off x="485381" y="3747516"/>
              <a:ext cx="1783525" cy="1674397"/>
            </a:xfrm>
            <a:custGeom>
              <a:avLst/>
              <a:gdLst/>
              <a:ahLst/>
              <a:cxnLst/>
              <a:rect l="0" t="0" r="0" b="0"/>
              <a:pathLst>
                <a:path w="1783525" h="1674397">
                  <a:moveTo>
                    <a:pt x="625397" y="160244"/>
                  </a:moveTo>
                  <a:cubicBezTo>
                    <a:pt x="672741" y="111419"/>
                    <a:pt x="745580" y="50988"/>
                    <a:pt x="814776" y="25494"/>
                  </a:cubicBezTo>
                  <a:cubicBezTo>
                    <a:pt x="883972" y="0"/>
                    <a:pt x="1000514" y="14569"/>
                    <a:pt x="1000514" y="14569"/>
                  </a:cubicBezTo>
                  <a:lnTo>
                    <a:pt x="1783525" y="120183"/>
                  </a:lnTo>
                  <a:cubicBezTo>
                    <a:pt x="1736180" y="128681"/>
                    <a:pt x="1629836" y="168257"/>
                    <a:pt x="1524949" y="287711"/>
                  </a:cubicBezTo>
                  <a:cubicBezTo>
                    <a:pt x="1393840" y="437030"/>
                    <a:pt x="1280941" y="637335"/>
                    <a:pt x="1229954" y="735666"/>
                  </a:cubicBezTo>
                  <a:cubicBezTo>
                    <a:pt x="1178967" y="833998"/>
                    <a:pt x="982304" y="1271027"/>
                    <a:pt x="938601" y="1391211"/>
                  </a:cubicBezTo>
                  <a:cubicBezTo>
                    <a:pt x="905035" y="1483516"/>
                    <a:pt x="866546" y="1610062"/>
                    <a:pt x="849560" y="1668364"/>
                  </a:cubicBezTo>
                  <a:cubicBezTo>
                    <a:pt x="848439" y="1672212"/>
                    <a:pt x="844438" y="1674397"/>
                    <a:pt x="840581" y="1673305"/>
                  </a:cubicBezTo>
                  <a:lnTo>
                    <a:pt x="6277" y="1436978"/>
                  </a:lnTo>
                  <a:cubicBezTo>
                    <a:pt x="2298" y="1435851"/>
                    <a:pt x="0" y="1431809"/>
                    <a:pt x="1289" y="1427880"/>
                  </a:cubicBezTo>
                  <a:cubicBezTo>
                    <a:pt x="58754" y="1252838"/>
                    <a:pt x="202591" y="853858"/>
                    <a:pt x="337686" y="600915"/>
                  </a:cubicBezTo>
                  <a:cubicBezTo>
                    <a:pt x="474621" y="344524"/>
                    <a:pt x="586549" y="200305"/>
                    <a:pt x="625397" y="160244"/>
                  </a:cubicBezTo>
                  <a:close/>
                </a:path>
              </a:pathLst>
            </a:custGeom>
            <a:grpFill/>
            <a:ln w="10925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20" name="Rounded Rectangle 17">
              <a:extLst>
                <a:ext uri="{FF2B5EF4-FFF2-40B4-BE49-F238E27FC236}">
                  <a16:creationId xmlns:a16="http://schemas.microsoft.com/office/drawing/2014/main" id="{8CC4183E-4564-811A-A9C5-0E288D0F7533}"/>
                </a:ext>
              </a:extLst>
            </p:cNvPr>
            <p:cNvSpPr/>
            <p:nvPr/>
          </p:nvSpPr>
          <p:spPr>
            <a:xfrm>
              <a:off x="961467" y="3585090"/>
              <a:ext cx="1642845" cy="1151856"/>
            </a:xfrm>
            <a:custGeom>
              <a:avLst/>
              <a:gdLst/>
              <a:ahLst/>
              <a:cxnLst/>
              <a:rect l="0" t="0" r="0" b="0"/>
              <a:pathLst>
                <a:path w="1642845" h="1153305">
                  <a:moveTo>
                    <a:pt x="1271018" y="415177"/>
                  </a:moveTo>
                  <a:cubicBezTo>
                    <a:pt x="1335719" y="390916"/>
                    <a:pt x="1401523" y="392723"/>
                    <a:pt x="1445829" y="437029"/>
                  </a:cubicBezTo>
                  <a:cubicBezTo>
                    <a:pt x="1485890" y="477090"/>
                    <a:pt x="1512249" y="557714"/>
                    <a:pt x="1522309" y="648258"/>
                  </a:cubicBezTo>
                  <a:cubicBezTo>
                    <a:pt x="1536877" y="779368"/>
                    <a:pt x="1533235" y="888627"/>
                    <a:pt x="1562370" y="986957"/>
                  </a:cubicBezTo>
                  <a:cubicBezTo>
                    <a:pt x="1580481" y="1048081"/>
                    <a:pt x="1607036" y="1093726"/>
                    <a:pt x="1636786" y="1124765"/>
                  </a:cubicBezTo>
                  <a:cubicBezTo>
                    <a:pt x="1642845" y="1131088"/>
                    <a:pt x="1633211" y="1153305"/>
                    <a:pt x="1624626" y="1151581"/>
                  </a:cubicBezTo>
                  <a:lnTo>
                    <a:pt x="838893" y="994047"/>
                  </a:lnTo>
                  <a:cubicBezTo>
                    <a:pt x="834025" y="993069"/>
                    <a:pt x="831531" y="987630"/>
                    <a:pt x="833988" y="983316"/>
                  </a:cubicBezTo>
                  <a:cubicBezTo>
                    <a:pt x="890255" y="884513"/>
                    <a:pt x="1003558" y="692920"/>
                    <a:pt x="1070714" y="604557"/>
                  </a:cubicBezTo>
                  <a:cubicBezTo>
                    <a:pt x="1145769" y="505802"/>
                    <a:pt x="1212747" y="437028"/>
                    <a:pt x="1271018" y="415177"/>
                  </a:cubicBezTo>
                  <a:close/>
                  <a:moveTo>
                    <a:pt x="0" y="0"/>
                  </a:moveTo>
                  <a:lnTo>
                    <a:pt x="0" y="524435"/>
                  </a:lnTo>
                </a:path>
              </a:pathLst>
            </a:custGeom>
            <a:grpFill/>
            <a:ln w="10925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</p:grpSp>
      <p:sp>
        <p:nvSpPr>
          <p:cNvPr id="21" name="Google Shape;350;p27">
            <a:extLst>
              <a:ext uri="{FF2B5EF4-FFF2-40B4-BE49-F238E27FC236}">
                <a16:creationId xmlns:a16="http://schemas.microsoft.com/office/drawing/2014/main" id="{C851866D-FB5C-66C4-9CF4-03220166EBB4}"/>
              </a:ext>
            </a:extLst>
          </p:cNvPr>
          <p:cNvSpPr/>
          <p:nvPr/>
        </p:nvSpPr>
        <p:spPr>
          <a:xfrm>
            <a:off x="931096" y="3385494"/>
            <a:ext cx="9772684" cy="31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omfortaa"/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The Quantum Jump</a:t>
            </a:r>
            <a:endParaRPr sz="2400" b="0" i="0" u="none" strike="noStrike" cap="non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BD02FF-A4B9-7907-95C2-F79C9DFC4623}"/>
              </a:ext>
            </a:extLst>
          </p:cNvPr>
          <p:cNvSpPr txBox="1"/>
          <p:nvPr/>
        </p:nvSpPr>
        <p:spPr>
          <a:xfrm>
            <a:off x="875705" y="4154593"/>
            <a:ext cx="82438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Our Four-Pillar Approach</a:t>
            </a:r>
            <a:endParaRPr lang="en-HK" sz="2000" dirty="0">
              <a:solidFill>
                <a:srgbClr val="FFFF00"/>
              </a:solidFill>
            </a:endParaRPr>
          </a:p>
        </p:txBody>
      </p:sp>
      <p:sp>
        <p:nvSpPr>
          <p:cNvPr id="24" name="Google Shape;352;p27">
            <a:extLst>
              <a:ext uri="{FF2B5EF4-FFF2-40B4-BE49-F238E27FC236}">
                <a16:creationId xmlns:a16="http://schemas.microsoft.com/office/drawing/2014/main" id="{1D02B86D-9E97-281A-3D35-34D63A314043}"/>
              </a:ext>
            </a:extLst>
          </p:cNvPr>
          <p:cNvSpPr/>
          <p:nvPr/>
        </p:nvSpPr>
        <p:spPr>
          <a:xfrm>
            <a:off x="12194797" y="5042358"/>
            <a:ext cx="4073612" cy="218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400"/>
            </a:pPr>
            <a:r>
              <a:rPr lang="en-US" sz="1600" b="1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I</a:t>
            </a:r>
            <a:r>
              <a:rPr lang="en-US" sz="16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nnovation</a:t>
            </a:r>
          </a:p>
          <a:p>
            <a: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400"/>
            </a:pPr>
            <a:r>
              <a:rPr lang="en-US" sz="16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Being Attractive</a:t>
            </a:r>
            <a:endParaRPr sz="160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25" name="Google Shape;355;p27">
            <a:extLst>
              <a:ext uri="{FF2B5EF4-FFF2-40B4-BE49-F238E27FC236}">
                <a16:creationId xmlns:a16="http://schemas.microsoft.com/office/drawing/2014/main" id="{1FFAB1AA-6312-E206-BA0C-36D6B00E6DB2}"/>
              </a:ext>
            </a:extLst>
          </p:cNvPr>
          <p:cNvSpPr/>
          <p:nvPr/>
        </p:nvSpPr>
        <p:spPr>
          <a:xfrm>
            <a:off x="8433757" y="5129271"/>
            <a:ext cx="6196643" cy="218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400"/>
            </a:pPr>
            <a:r>
              <a:rPr lang="en-US" sz="16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Product Development</a:t>
            </a:r>
          </a:p>
          <a:p>
            <a: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400"/>
            </a:pPr>
            <a:r>
              <a:rPr lang="en-US" sz="16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Staying Competitive</a:t>
            </a:r>
            <a:endParaRPr sz="160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26" name="Google Shape;358;p27">
            <a:extLst>
              <a:ext uri="{FF2B5EF4-FFF2-40B4-BE49-F238E27FC236}">
                <a16:creationId xmlns:a16="http://schemas.microsoft.com/office/drawing/2014/main" id="{6C24327C-436B-8C6B-AECD-5755CBEE0A4F}"/>
              </a:ext>
            </a:extLst>
          </p:cNvPr>
          <p:cNvSpPr/>
          <p:nvPr/>
        </p:nvSpPr>
        <p:spPr>
          <a:xfrm>
            <a:off x="5135124" y="5261300"/>
            <a:ext cx="6275097" cy="31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400"/>
            </a:pPr>
            <a:r>
              <a:rPr lang="en-US" sz="16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Customer Service</a:t>
            </a:r>
          </a:p>
          <a:p>
            <a: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400"/>
            </a:pPr>
            <a:r>
              <a:rPr lang="en-US" sz="16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 Keeping Customers</a:t>
            </a:r>
            <a:endParaRPr sz="160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27" name="Google Shape;361;p27">
            <a:extLst>
              <a:ext uri="{FF2B5EF4-FFF2-40B4-BE49-F238E27FC236}">
                <a16:creationId xmlns:a16="http://schemas.microsoft.com/office/drawing/2014/main" id="{636C07AD-2D1C-A0E3-C88B-C24594C5D028}"/>
              </a:ext>
            </a:extLst>
          </p:cNvPr>
          <p:cNvSpPr/>
          <p:nvPr/>
        </p:nvSpPr>
        <p:spPr>
          <a:xfrm>
            <a:off x="966810" y="5365164"/>
            <a:ext cx="6916390" cy="31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400"/>
            </a:pPr>
            <a:r>
              <a:rPr lang="en-US" sz="16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Sales &amp; Marketing </a:t>
            </a:r>
            <a:endParaRPr lang="en-US" sz="1600" b="1" dirty="0">
              <a:solidFill>
                <a:srgbClr val="FFFF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400"/>
            </a:pPr>
            <a:r>
              <a:rPr lang="en-US" sz="16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Acquiring Customers</a:t>
            </a:r>
            <a:endParaRPr sz="1600" b="0" i="0" u="none" strike="noStrike" cap="non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948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3787EF11-C0EA-8D99-99D1-8491ADB89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 descr="preencoded.png">
            <a:extLst>
              <a:ext uri="{FF2B5EF4-FFF2-40B4-BE49-F238E27FC236}">
                <a16:creationId xmlns:a16="http://schemas.microsoft.com/office/drawing/2014/main" id="{741902B0-57ED-F077-FFF3-2DD3B2F3E8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69;p28">
            <a:extLst>
              <a:ext uri="{FF2B5EF4-FFF2-40B4-BE49-F238E27FC236}">
                <a16:creationId xmlns:a16="http://schemas.microsoft.com/office/drawing/2014/main" id="{E60BAFC3-5C18-E798-0E42-4FA7739830EA}"/>
              </a:ext>
            </a:extLst>
          </p:cNvPr>
          <p:cNvSpPr/>
          <p:nvPr/>
        </p:nvSpPr>
        <p:spPr>
          <a:xfrm>
            <a:off x="530304" y="2520914"/>
            <a:ext cx="1151573" cy="23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800"/>
              <a:buFont typeface="Comfortaa"/>
              <a:buNone/>
            </a:pPr>
            <a:r>
              <a:rPr lang="en-US" sz="18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$1M</a:t>
            </a:r>
            <a:endParaRPr sz="1800" b="0" i="0" u="none" strike="noStrike" cap="none" dirty="0">
              <a:solidFill>
                <a:srgbClr val="FFFF00"/>
              </a:solidFill>
            </a:endParaRPr>
          </a:p>
        </p:txBody>
      </p:sp>
      <p:pic>
        <p:nvPicPr>
          <p:cNvPr id="29" name="Google Shape;370;p28" descr="preencoded.png">
            <a:extLst>
              <a:ext uri="{FF2B5EF4-FFF2-40B4-BE49-F238E27FC236}">
                <a16:creationId xmlns:a16="http://schemas.microsoft.com/office/drawing/2014/main" id="{FB6FADD4-5FD8-1052-DBDA-B5A1790680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568" y="1931436"/>
            <a:ext cx="1404461" cy="140446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71;p28">
            <a:extLst>
              <a:ext uri="{FF2B5EF4-FFF2-40B4-BE49-F238E27FC236}">
                <a16:creationId xmlns:a16="http://schemas.microsoft.com/office/drawing/2014/main" id="{B4C9CF20-C55E-9D01-24F4-949F240ADCC3}"/>
              </a:ext>
            </a:extLst>
          </p:cNvPr>
          <p:cNvSpPr/>
          <p:nvPr/>
        </p:nvSpPr>
        <p:spPr>
          <a:xfrm>
            <a:off x="360643" y="3419001"/>
            <a:ext cx="1530310" cy="175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Comfortaa"/>
              <a:buNone/>
            </a:pPr>
            <a:r>
              <a:rPr lang="en-US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Investment</a:t>
            </a:r>
            <a:endParaRPr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34" name="Google Shape;373;p28">
            <a:extLst>
              <a:ext uri="{FF2B5EF4-FFF2-40B4-BE49-F238E27FC236}">
                <a16:creationId xmlns:a16="http://schemas.microsoft.com/office/drawing/2014/main" id="{6E8551DD-F02A-586E-CE1F-9268148FF509}"/>
              </a:ext>
            </a:extLst>
          </p:cNvPr>
          <p:cNvSpPr/>
          <p:nvPr/>
        </p:nvSpPr>
        <p:spPr>
          <a:xfrm>
            <a:off x="2663069" y="2516389"/>
            <a:ext cx="1151573" cy="23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800"/>
              <a:buFont typeface="Comfortaa"/>
              <a:buNone/>
            </a:pPr>
            <a:r>
              <a:rPr lang="en-US" sz="18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$10M</a:t>
            </a:r>
            <a:endParaRPr sz="1800" b="0" i="0" u="none" strike="noStrike" cap="none" dirty="0">
              <a:solidFill>
                <a:srgbClr val="FFFF00"/>
              </a:solidFill>
            </a:endParaRPr>
          </a:p>
        </p:txBody>
      </p:sp>
      <p:pic>
        <p:nvPicPr>
          <p:cNvPr id="35" name="Google Shape;374;p28" descr="preencoded.png">
            <a:extLst>
              <a:ext uri="{FF2B5EF4-FFF2-40B4-BE49-F238E27FC236}">
                <a16:creationId xmlns:a16="http://schemas.microsoft.com/office/drawing/2014/main" id="{637D454D-8D94-8799-D556-153448A4E3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6626" y="1931198"/>
            <a:ext cx="1404461" cy="140446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75;p28">
            <a:extLst>
              <a:ext uri="{FF2B5EF4-FFF2-40B4-BE49-F238E27FC236}">
                <a16:creationId xmlns:a16="http://schemas.microsoft.com/office/drawing/2014/main" id="{8CF8035F-8587-2AAD-BF34-1FA7280677FD}"/>
              </a:ext>
            </a:extLst>
          </p:cNvPr>
          <p:cNvSpPr/>
          <p:nvPr/>
        </p:nvSpPr>
        <p:spPr>
          <a:xfrm>
            <a:off x="2224920" y="3423050"/>
            <a:ext cx="2096930" cy="316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Comfortaa"/>
              <a:buNone/>
            </a:pPr>
            <a:r>
              <a:rPr lang="en-US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Pre Money Valuation</a:t>
            </a:r>
            <a:endParaRPr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37" name="Google Shape;377;p28">
            <a:extLst>
              <a:ext uri="{FF2B5EF4-FFF2-40B4-BE49-F238E27FC236}">
                <a16:creationId xmlns:a16="http://schemas.microsoft.com/office/drawing/2014/main" id="{07A9921C-D6A1-3CCD-B743-2EB84E3538A5}"/>
              </a:ext>
            </a:extLst>
          </p:cNvPr>
          <p:cNvSpPr/>
          <p:nvPr/>
        </p:nvSpPr>
        <p:spPr>
          <a:xfrm>
            <a:off x="4776127" y="2508978"/>
            <a:ext cx="1151573" cy="23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800"/>
              <a:buFont typeface="Comfortaa"/>
              <a:buNone/>
            </a:pPr>
            <a:r>
              <a:rPr lang="en-US" sz="1800" b="1" dirty="0">
                <a:solidFill>
                  <a:srgbClr val="FFFF00"/>
                </a:solidFill>
                <a:latin typeface="Comfortaa"/>
                <a:sym typeface="Comfortaa"/>
              </a:rPr>
              <a:t>$3MN</a:t>
            </a:r>
            <a:endParaRPr sz="1800" b="0" i="0" u="none" strike="noStrike" cap="none" dirty="0">
              <a:solidFill>
                <a:srgbClr val="FFFF00"/>
              </a:solidFill>
            </a:endParaRPr>
          </a:p>
        </p:txBody>
      </p:sp>
      <p:pic>
        <p:nvPicPr>
          <p:cNvPr id="38" name="Google Shape;378;p28" descr="preencoded.png">
            <a:extLst>
              <a:ext uri="{FF2B5EF4-FFF2-40B4-BE49-F238E27FC236}">
                <a16:creationId xmlns:a16="http://schemas.microsoft.com/office/drawing/2014/main" id="{7C295A43-27F3-9026-0FEF-2B90E9C831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9684" y="1930089"/>
            <a:ext cx="1404461" cy="140446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79;p28">
            <a:extLst>
              <a:ext uri="{FF2B5EF4-FFF2-40B4-BE49-F238E27FC236}">
                <a16:creationId xmlns:a16="http://schemas.microsoft.com/office/drawing/2014/main" id="{A137DDAF-D0D1-C63E-B440-3580749F09D5}"/>
              </a:ext>
            </a:extLst>
          </p:cNvPr>
          <p:cNvSpPr/>
          <p:nvPr/>
        </p:nvSpPr>
        <p:spPr>
          <a:xfrm>
            <a:off x="4504196" y="3434321"/>
            <a:ext cx="1999774" cy="1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Comfortaa"/>
              <a:buNone/>
            </a:pPr>
            <a:r>
              <a:rPr lang="en-HK" dirty="0">
                <a:solidFill>
                  <a:schemeClr val="bg1"/>
                </a:solidFill>
              </a:rPr>
              <a:t>3 </a:t>
            </a:r>
            <a:r>
              <a:rPr lang="en-HK" b="0" i="0" u="none" strike="noStrike" cap="none" dirty="0">
                <a:solidFill>
                  <a:schemeClr val="bg1"/>
                </a:solidFill>
              </a:rPr>
              <a:t>Year Revenue Target</a:t>
            </a:r>
            <a:endParaRPr b="0" i="0" u="none" strike="noStrike" cap="none" dirty="0">
              <a:solidFill>
                <a:schemeClr val="bg1"/>
              </a:solidFill>
            </a:endParaRPr>
          </a:p>
        </p:txBody>
      </p:sp>
      <p:pic>
        <p:nvPicPr>
          <p:cNvPr id="40" name="Google Shape;381;p28" descr="preencoded.png">
            <a:extLst>
              <a:ext uri="{FF2B5EF4-FFF2-40B4-BE49-F238E27FC236}">
                <a16:creationId xmlns:a16="http://schemas.microsoft.com/office/drawing/2014/main" id="{6867933B-948F-AA28-DF00-2EC424C3175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3805" y="5759584"/>
            <a:ext cx="316230" cy="3162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</p:pic>
      <p:sp>
        <p:nvSpPr>
          <p:cNvPr id="41" name="Google Shape;382;p28">
            <a:extLst>
              <a:ext uri="{FF2B5EF4-FFF2-40B4-BE49-F238E27FC236}">
                <a16:creationId xmlns:a16="http://schemas.microsoft.com/office/drawing/2014/main" id="{82DE900A-A5BA-771D-0EF9-85F23389E7E6}"/>
              </a:ext>
            </a:extLst>
          </p:cNvPr>
          <p:cNvSpPr/>
          <p:nvPr/>
        </p:nvSpPr>
        <p:spPr>
          <a:xfrm>
            <a:off x="1138898" y="5759584"/>
            <a:ext cx="1776173" cy="17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Comfortaa"/>
              <a:buNone/>
            </a:pPr>
            <a:r>
              <a:rPr lang="en-US" sz="12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Sales &amp; Biz Dev </a:t>
            </a:r>
            <a:r>
              <a:rPr lang="en-US" sz="20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20%</a:t>
            </a:r>
            <a:endParaRPr sz="2000" b="0" i="0" u="none" strike="noStrike" cap="none" dirty="0">
              <a:solidFill>
                <a:srgbClr val="FFFF00"/>
              </a:solidFill>
            </a:endParaRPr>
          </a:p>
        </p:txBody>
      </p:sp>
      <p:pic>
        <p:nvPicPr>
          <p:cNvPr id="42" name="Google Shape;384;p28" descr="preencoded.png">
            <a:extLst>
              <a:ext uri="{FF2B5EF4-FFF2-40B4-BE49-F238E27FC236}">
                <a16:creationId xmlns:a16="http://schemas.microsoft.com/office/drawing/2014/main" id="{6F991429-31CB-42CD-9DFD-F18B70C3F25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06121" y="6858579"/>
            <a:ext cx="316230" cy="35500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</p:pic>
      <p:sp>
        <p:nvSpPr>
          <p:cNvPr id="43" name="Google Shape;385;p28">
            <a:extLst>
              <a:ext uri="{FF2B5EF4-FFF2-40B4-BE49-F238E27FC236}">
                <a16:creationId xmlns:a16="http://schemas.microsoft.com/office/drawing/2014/main" id="{0F0F1057-B996-1715-8426-43D1AE7C3ECD}"/>
              </a:ext>
            </a:extLst>
          </p:cNvPr>
          <p:cNvSpPr/>
          <p:nvPr/>
        </p:nvSpPr>
        <p:spPr>
          <a:xfrm>
            <a:off x="5500928" y="6844292"/>
            <a:ext cx="1776174" cy="19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Comfortaa"/>
              <a:buNone/>
            </a:pPr>
            <a:r>
              <a:rPr lang="en-US" sz="12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Safety Wallet </a:t>
            </a:r>
            <a:r>
              <a:rPr lang="en-US" sz="20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10%</a:t>
            </a:r>
            <a:endParaRPr sz="2000" b="0" i="0" u="none" strike="noStrike" cap="none" dirty="0">
              <a:solidFill>
                <a:srgbClr val="FFFF00"/>
              </a:solidFill>
            </a:endParaRPr>
          </a:p>
        </p:txBody>
      </p:sp>
      <p:pic>
        <p:nvPicPr>
          <p:cNvPr id="44" name="Google Shape;387;p28" descr="preencoded.png">
            <a:extLst>
              <a:ext uri="{FF2B5EF4-FFF2-40B4-BE49-F238E27FC236}">
                <a16:creationId xmlns:a16="http://schemas.microsoft.com/office/drawing/2014/main" id="{F3289470-90D1-7F15-879B-F96E76ECE19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22623" y="5728525"/>
            <a:ext cx="316230" cy="3162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</p:pic>
      <p:sp>
        <p:nvSpPr>
          <p:cNvPr id="45" name="Google Shape;388;p28">
            <a:extLst>
              <a:ext uri="{FF2B5EF4-FFF2-40B4-BE49-F238E27FC236}">
                <a16:creationId xmlns:a16="http://schemas.microsoft.com/office/drawing/2014/main" id="{43726804-3594-2108-1DDC-274E952EEB6E}"/>
              </a:ext>
            </a:extLst>
          </p:cNvPr>
          <p:cNvSpPr/>
          <p:nvPr/>
        </p:nvSpPr>
        <p:spPr>
          <a:xfrm>
            <a:off x="5422351" y="5658597"/>
            <a:ext cx="2104486" cy="328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Comfortaa"/>
              <a:buNone/>
            </a:pPr>
            <a:r>
              <a:rPr lang="en-US" sz="12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Mobile App &amp; E-Com </a:t>
            </a:r>
            <a:r>
              <a:rPr lang="en-US" sz="20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5%</a:t>
            </a:r>
            <a:endParaRPr sz="2000" b="0" i="0" u="none" strike="noStrike" cap="none" dirty="0">
              <a:solidFill>
                <a:srgbClr val="FFFF00"/>
              </a:solidFill>
            </a:endParaRPr>
          </a:p>
        </p:txBody>
      </p:sp>
      <p:pic>
        <p:nvPicPr>
          <p:cNvPr id="46" name="Google Shape;390;p28" descr="preencoded.png">
            <a:extLst>
              <a:ext uri="{FF2B5EF4-FFF2-40B4-BE49-F238E27FC236}">
                <a16:creationId xmlns:a16="http://schemas.microsoft.com/office/drawing/2014/main" id="{35F68B93-18BE-EC04-946A-00229FE5BF6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5168" y="6317976"/>
            <a:ext cx="316230" cy="3162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</p:pic>
      <p:sp>
        <p:nvSpPr>
          <p:cNvPr id="47" name="Google Shape;391;p28">
            <a:extLst>
              <a:ext uri="{FF2B5EF4-FFF2-40B4-BE49-F238E27FC236}">
                <a16:creationId xmlns:a16="http://schemas.microsoft.com/office/drawing/2014/main" id="{58F665B7-B2D3-E734-63E3-B32F7A3B767C}"/>
              </a:ext>
            </a:extLst>
          </p:cNvPr>
          <p:cNvSpPr/>
          <p:nvPr/>
        </p:nvSpPr>
        <p:spPr>
          <a:xfrm>
            <a:off x="1159139" y="6291150"/>
            <a:ext cx="3480316" cy="29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Comfortaa"/>
              <a:buNone/>
            </a:pPr>
            <a:r>
              <a:rPr lang="en-US" sz="12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Proto Development &amp; Compliance </a:t>
            </a:r>
            <a:r>
              <a:rPr lang="en-US" sz="20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20%</a:t>
            </a:r>
            <a:endParaRPr sz="2000" b="0" i="0" u="none" strike="noStrike" cap="none" dirty="0">
              <a:solidFill>
                <a:srgbClr val="FFFF00"/>
              </a:solidFill>
            </a:endParaRPr>
          </a:p>
        </p:txBody>
      </p:sp>
      <p:pic>
        <p:nvPicPr>
          <p:cNvPr id="48" name="Google Shape;396;p28" descr="preencoded.png">
            <a:extLst>
              <a:ext uri="{FF2B5EF4-FFF2-40B4-BE49-F238E27FC236}">
                <a16:creationId xmlns:a16="http://schemas.microsoft.com/office/drawing/2014/main" id="{48D443EE-7D51-7D57-1300-B1ED15B09A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3505" y="6877966"/>
            <a:ext cx="316230" cy="3162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</p:pic>
      <p:sp>
        <p:nvSpPr>
          <p:cNvPr id="49" name="Google Shape;397;p28">
            <a:extLst>
              <a:ext uri="{FF2B5EF4-FFF2-40B4-BE49-F238E27FC236}">
                <a16:creationId xmlns:a16="http://schemas.microsoft.com/office/drawing/2014/main" id="{1EB236D3-FE73-4346-E2EE-44306AB5E848}"/>
              </a:ext>
            </a:extLst>
          </p:cNvPr>
          <p:cNvSpPr/>
          <p:nvPr/>
        </p:nvSpPr>
        <p:spPr>
          <a:xfrm>
            <a:off x="1217476" y="6843338"/>
            <a:ext cx="1982986" cy="2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Comfortaa"/>
              <a:buNone/>
            </a:pPr>
            <a:r>
              <a:rPr lang="en-US" sz="12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Import Machinery </a:t>
            </a:r>
            <a:r>
              <a:rPr lang="en-US" sz="20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15%</a:t>
            </a:r>
            <a:endParaRPr sz="2000" b="0" i="0" u="none" strike="noStrike" cap="none" dirty="0">
              <a:solidFill>
                <a:srgbClr val="FFFF00"/>
              </a:solidFill>
            </a:endParaRPr>
          </a:p>
        </p:txBody>
      </p:sp>
      <p:pic>
        <p:nvPicPr>
          <p:cNvPr id="50" name="Google Shape;402;p28" descr="preencoded.png">
            <a:extLst>
              <a:ext uri="{FF2B5EF4-FFF2-40B4-BE49-F238E27FC236}">
                <a16:creationId xmlns:a16="http://schemas.microsoft.com/office/drawing/2014/main" id="{F4B628E3-028F-C6D5-C799-F08EFDD79DA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65728" y="6245586"/>
            <a:ext cx="316230" cy="35500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</p:pic>
      <p:sp>
        <p:nvSpPr>
          <p:cNvPr id="51" name="Google Shape;403;p28">
            <a:extLst>
              <a:ext uri="{FF2B5EF4-FFF2-40B4-BE49-F238E27FC236}">
                <a16:creationId xmlns:a16="http://schemas.microsoft.com/office/drawing/2014/main" id="{7040EFD1-36B6-FB86-ACB2-625B6D8E3052}"/>
              </a:ext>
            </a:extLst>
          </p:cNvPr>
          <p:cNvSpPr/>
          <p:nvPr/>
        </p:nvSpPr>
        <p:spPr>
          <a:xfrm>
            <a:off x="5442591" y="6269963"/>
            <a:ext cx="2907453" cy="19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Comfortaa"/>
              <a:buNone/>
            </a:pPr>
            <a:r>
              <a:rPr lang="en-US" sz="12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Administration &amp; Wages </a:t>
            </a:r>
            <a:r>
              <a:rPr lang="en-US" sz="20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30%</a:t>
            </a:r>
            <a:r>
              <a:rPr lang="en-US" sz="12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52" name="Google Shape;375;p28">
            <a:extLst>
              <a:ext uri="{FF2B5EF4-FFF2-40B4-BE49-F238E27FC236}">
                <a16:creationId xmlns:a16="http://schemas.microsoft.com/office/drawing/2014/main" id="{7F07985D-36B2-4249-6670-228A043E2860}"/>
              </a:ext>
            </a:extLst>
          </p:cNvPr>
          <p:cNvSpPr/>
          <p:nvPr/>
        </p:nvSpPr>
        <p:spPr>
          <a:xfrm>
            <a:off x="-23526" y="4772302"/>
            <a:ext cx="4101020" cy="42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Comfortaa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Use Of Proceeds</a:t>
            </a:r>
            <a:endParaRPr sz="24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368" name="Google Shape;368;p28"/>
          <p:cNvSpPr/>
          <p:nvPr/>
        </p:nvSpPr>
        <p:spPr>
          <a:xfrm>
            <a:off x="535188" y="314388"/>
            <a:ext cx="7938016" cy="500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2200"/>
              <a:buFont typeface="Comfortaa"/>
              <a:buNone/>
            </a:pPr>
            <a:r>
              <a:rPr lang="en-US" sz="40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We Ask For </a:t>
            </a:r>
            <a:r>
              <a:rPr lang="en-US" sz="4000" b="1" i="0" u="none" strike="noStrike" cap="none" dirty="0">
                <a:solidFill>
                  <a:srgbClr val="FFE14D"/>
                </a:solidFill>
                <a:latin typeface="Comfortaa"/>
                <a:ea typeface="Comfortaa"/>
                <a:cs typeface="Comfortaa"/>
                <a:sym typeface="Comfortaa"/>
              </a:rPr>
              <a:t>Collaboration</a:t>
            </a:r>
            <a:endParaRPr sz="4000" b="0" i="0" u="none" strike="noStrike" cap="none" dirty="0"/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579AAB6C-1DF7-E34F-2F05-A0C5C29F51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3093" y="115822"/>
            <a:ext cx="5125694" cy="799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4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69580710-1ECB-B883-3009-7AFAD9C05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12;p29" descr="preencoded.png">
            <a:extLst>
              <a:ext uri="{FF2B5EF4-FFF2-40B4-BE49-F238E27FC236}">
                <a16:creationId xmlns:a16="http://schemas.microsoft.com/office/drawing/2014/main" id="{CC564402-498D-2049-BE85-7D8EA7FD62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499" y="1075373"/>
            <a:ext cx="9030177" cy="45775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11;p29">
            <a:extLst>
              <a:ext uri="{FF2B5EF4-FFF2-40B4-BE49-F238E27FC236}">
                <a16:creationId xmlns:a16="http://schemas.microsoft.com/office/drawing/2014/main" id="{5A013672-25C6-66BF-9032-E824D6C7E441}"/>
              </a:ext>
            </a:extLst>
          </p:cNvPr>
          <p:cNvSpPr/>
          <p:nvPr/>
        </p:nvSpPr>
        <p:spPr>
          <a:xfrm>
            <a:off x="383499" y="178118"/>
            <a:ext cx="4434721" cy="554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86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3450"/>
              <a:buFont typeface="Comfortaa"/>
              <a:buNone/>
            </a:pPr>
            <a:r>
              <a:rPr lang="en-US" sz="3450" b="1" i="0" u="none" strike="noStrike" cap="none" dirty="0">
                <a:solidFill>
                  <a:srgbClr val="FFE14D"/>
                </a:solidFill>
                <a:latin typeface="Comfortaa"/>
                <a:ea typeface="Comfortaa"/>
                <a:cs typeface="Comfortaa"/>
                <a:sym typeface="Comfortaa"/>
              </a:rPr>
              <a:t>Our </a:t>
            </a:r>
            <a:r>
              <a:rPr lang="en-US" sz="3450" b="1" i="0" u="none" strike="noStrike" cap="none" dirty="0">
                <a:solidFill>
                  <a:srgbClr val="F5F547"/>
                </a:solidFill>
                <a:latin typeface="Comfortaa"/>
                <a:ea typeface="Comfortaa"/>
                <a:cs typeface="Comfortaa"/>
                <a:sym typeface="Comfortaa"/>
              </a:rPr>
              <a:t>Team</a:t>
            </a:r>
            <a:endParaRPr sz="3450" b="0" i="0" u="none" strike="noStrike" cap="none" dirty="0"/>
          </a:p>
        </p:txBody>
      </p:sp>
      <p:sp>
        <p:nvSpPr>
          <p:cNvPr id="4" name="Google Shape;418;p29">
            <a:extLst>
              <a:ext uri="{FF2B5EF4-FFF2-40B4-BE49-F238E27FC236}">
                <a16:creationId xmlns:a16="http://schemas.microsoft.com/office/drawing/2014/main" id="{3A27E962-7438-DAB2-7444-62844FA4209E}"/>
              </a:ext>
            </a:extLst>
          </p:cNvPr>
          <p:cNvSpPr/>
          <p:nvPr/>
        </p:nvSpPr>
        <p:spPr>
          <a:xfrm>
            <a:off x="10266521" y="915769"/>
            <a:ext cx="3980379" cy="31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550"/>
              <a:buFont typeface="Raleway"/>
              <a:buNone/>
            </a:pPr>
            <a:r>
              <a:rPr lang="en-US" sz="2800" b="1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Leadership Team:</a:t>
            </a:r>
            <a:endParaRPr sz="28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5" name="Google Shape;419;p29">
            <a:extLst>
              <a:ext uri="{FF2B5EF4-FFF2-40B4-BE49-F238E27FC236}">
                <a16:creationId xmlns:a16="http://schemas.microsoft.com/office/drawing/2014/main" id="{2D9C1326-BC28-10C3-885E-F5614691FC9A}"/>
              </a:ext>
            </a:extLst>
          </p:cNvPr>
          <p:cNvSpPr/>
          <p:nvPr/>
        </p:nvSpPr>
        <p:spPr>
          <a:xfrm>
            <a:off x="10266522" y="2132171"/>
            <a:ext cx="3980379" cy="1276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550"/>
              <a:buFont typeface="Raleway"/>
              <a:buNone/>
            </a:pPr>
            <a:r>
              <a:rPr lang="en-US" sz="1300" b="1" i="0" u="none" strike="noStrike" cap="none" dirty="0">
                <a:solidFill>
                  <a:srgbClr val="FFE14D"/>
                </a:solidFill>
                <a:latin typeface="Raleway"/>
                <a:ea typeface="Raleway"/>
                <a:cs typeface="Raleway"/>
                <a:sym typeface="Raleway"/>
              </a:rPr>
              <a:t>Charles </a:t>
            </a:r>
            <a:r>
              <a:rPr lang="en-US" sz="1300" b="1" i="0" u="none" strike="noStrike" cap="none" dirty="0" err="1">
                <a:solidFill>
                  <a:srgbClr val="FFE14D"/>
                </a:solidFill>
                <a:latin typeface="Raleway"/>
                <a:ea typeface="Raleway"/>
                <a:cs typeface="Raleway"/>
                <a:sym typeface="Raleway"/>
              </a:rPr>
              <a:t>Stevenard</a:t>
            </a:r>
            <a:r>
              <a:rPr lang="en-US" sz="1300" b="0" i="0" u="none" strike="noStrike" cap="none" dirty="0">
                <a:solidFill>
                  <a:srgbClr val="D7D4C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3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– CTO </a:t>
            </a:r>
          </a:p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550"/>
              <a:buFont typeface="Raleway"/>
              <a:buNone/>
            </a:pPr>
            <a:r>
              <a:rPr lang="en-US" sz="13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(Surface Plant Manager &amp; Tender Team Leader</a:t>
            </a:r>
            <a:r>
              <a:rPr lang="en-US" sz="13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r>
              <a:rPr lang="en-US" sz="13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DRAGAGES HONG KONG LIMITED</a:t>
            </a:r>
            <a:r>
              <a:rPr lang="en-US" sz="1300" b="0" i="0" u="none" strike="noStrike" cap="none" dirty="0">
                <a:solidFill>
                  <a:srgbClr val="D7D4CC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endParaRPr sz="1300" b="0" i="0" u="none" strike="noStrike" cap="none" dirty="0"/>
          </a:p>
        </p:txBody>
      </p:sp>
      <p:sp>
        <p:nvSpPr>
          <p:cNvPr id="6" name="Google Shape;420;p29">
            <a:extLst>
              <a:ext uri="{FF2B5EF4-FFF2-40B4-BE49-F238E27FC236}">
                <a16:creationId xmlns:a16="http://schemas.microsoft.com/office/drawing/2014/main" id="{6D4167DF-0BB9-6043-9A73-26E5DD016D68}"/>
              </a:ext>
            </a:extLst>
          </p:cNvPr>
          <p:cNvSpPr/>
          <p:nvPr/>
        </p:nvSpPr>
        <p:spPr>
          <a:xfrm>
            <a:off x="10266521" y="3598186"/>
            <a:ext cx="3980379" cy="95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550"/>
              <a:buFont typeface="Raleway"/>
              <a:buNone/>
            </a:pPr>
            <a:r>
              <a:rPr lang="en-US" sz="1300" b="1" i="0" u="none" strike="noStrike" cap="none" dirty="0" err="1">
                <a:solidFill>
                  <a:srgbClr val="FFE14D"/>
                </a:solidFill>
                <a:latin typeface="Raleway"/>
                <a:ea typeface="Raleway"/>
                <a:cs typeface="Raleway"/>
                <a:sym typeface="Raleway"/>
              </a:rPr>
              <a:t>Gaurau</a:t>
            </a:r>
            <a:r>
              <a:rPr lang="en-US" sz="1300" b="1" i="0" u="none" strike="noStrike" cap="none" dirty="0">
                <a:solidFill>
                  <a:srgbClr val="FFE14D"/>
                </a:solidFill>
                <a:latin typeface="Raleway"/>
                <a:ea typeface="Raleway"/>
                <a:cs typeface="Raleway"/>
                <a:sym typeface="Raleway"/>
              </a:rPr>
              <a:t> Shan</a:t>
            </a:r>
            <a:r>
              <a:rPr lang="en-US" sz="1300" b="0" i="0" u="none" strike="noStrike" cap="none" dirty="0">
                <a:solidFill>
                  <a:srgbClr val="D7D4C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3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– Financial Advisor</a:t>
            </a:r>
          </a:p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550"/>
              <a:buFont typeface="Raleway"/>
              <a:buNone/>
            </a:pPr>
            <a:r>
              <a:rPr lang="en-US" sz="13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(Executive Director – UBS Bank HK)</a:t>
            </a:r>
            <a:endParaRPr sz="13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7" name="Google Shape;421;p29">
            <a:extLst>
              <a:ext uri="{FF2B5EF4-FFF2-40B4-BE49-F238E27FC236}">
                <a16:creationId xmlns:a16="http://schemas.microsoft.com/office/drawing/2014/main" id="{6C776724-F311-46E8-CC55-90BCF2786106}"/>
              </a:ext>
            </a:extLst>
          </p:cNvPr>
          <p:cNvSpPr/>
          <p:nvPr/>
        </p:nvSpPr>
        <p:spPr>
          <a:xfrm>
            <a:off x="10266521" y="4744995"/>
            <a:ext cx="3980379" cy="95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550"/>
              <a:buFont typeface="Raleway"/>
              <a:buNone/>
            </a:pPr>
            <a:r>
              <a:rPr lang="en-US" sz="1300" b="1" i="0" u="none" strike="noStrike" cap="none" dirty="0">
                <a:solidFill>
                  <a:srgbClr val="FFE14D"/>
                </a:solidFill>
                <a:latin typeface="Raleway"/>
                <a:ea typeface="Raleway"/>
                <a:cs typeface="Raleway"/>
                <a:sym typeface="Raleway"/>
              </a:rPr>
              <a:t>Peter Hong</a:t>
            </a:r>
            <a:r>
              <a:rPr lang="en-US" sz="1300" b="0" i="0" u="none" strike="noStrike" cap="none" dirty="0">
                <a:solidFill>
                  <a:srgbClr val="D7D4C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3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– Financial Advisor </a:t>
            </a:r>
          </a:p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550"/>
              <a:buFont typeface="Raleway"/>
              <a:buNone/>
            </a:pPr>
            <a:r>
              <a:rPr lang="en-US" sz="13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(Vice President – Fulcrum Bridge Investment HK</a:t>
            </a:r>
            <a:r>
              <a:rPr lang="en-US" sz="1300" b="0" i="0" u="none" strike="noStrike" cap="none" dirty="0">
                <a:solidFill>
                  <a:srgbClr val="D7D4CC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endParaRPr sz="1300" b="0" i="0" u="none" strike="noStrike" cap="none" dirty="0"/>
          </a:p>
        </p:txBody>
      </p:sp>
      <p:sp>
        <p:nvSpPr>
          <p:cNvPr id="8" name="Google Shape;422;p29">
            <a:extLst>
              <a:ext uri="{FF2B5EF4-FFF2-40B4-BE49-F238E27FC236}">
                <a16:creationId xmlns:a16="http://schemas.microsoft.com/office/drawing/2014/main" id="{91F2D963-3E83-E2F4-A248-C6F53FA00BEE}"/>
              </a:ext>
            </a:extLst>
          </p:cNvPr>
          <p:cNvSpPr/>
          <p:nvPr/>
        </p:nvSpPr>
        <p:spPr>
          <a:xfrm>
            <a:off x="10266521" y="5891804"/>
            <a:ext cx="4213265" cy="1276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550"/>
              <a:buFont typeface="Raleway"/>
              <a:buNone/>
            </a:pPr>
            <a:r>
              <a:rPr lang="en-US" sz="1300" b="1" i="0" u="none" strike="noStrike" cap="none" dirty="0">
                <a:solidFill>
                  <a:srgbClr val="FFE14D"/>
                </a:solidFill>
                <a:latin typeface="Raleway"/>
                <a:ea typeface="Raleway"/>
                <a:cs typeface="Raleway"/>
                <a:sym typeface="Raleway"/>
              </a:rPr>
              <a:t>Denethmi Ranasinghe</a:t>
            </a:r>
            <a:r>
              <a:rPr lang="en-US" sz="1300" b="0" i="0" u="none" strike="noStrike" cap="none" dirty="0">
                <a:solidFill>
                  <a:srgbClr val="D7D4C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3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– Supply Chain </a:t>
            </a:r>
          </a:p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550"/>
              <a:buFont typeface="Raleway"/>
              <a:buNone/>
            </a:pPr>
            <a:r>
              <a:rPr lang="en-US" sz="13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(Ex Supply Chain – Andromeda International Limited)</a:t>
            </a:r>
            <a:endParaRPr sz="13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4" name="Google Shape;413;p29">
            <a:extLst>
              <a:ext uri="{FF2B5EF4-FFF2-40B4-BE49-F238E27FC236}">
                <a16:creationId xmlns:a16="http://schemas.microsoft.com/office/drawing/2014/main" id="{920ADE84-4FCC-958E-49FA-D4740336E7C6}"/>
              </a:ext>
            </a:extLst>
          </p:cNvPr>
          <p:cNvSpPr/>
          <p:nvPr/>
        </p:nvSpPr>
        <p:spPr>
          <a:xfrm>
            <a:off x="383499" y="6002986"/>
            <a:ext cx="4213265" cy="44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2050"/>
              <a:buFont typeface="Comfortaa"/>
              <a:buNone/>
            </a:pPr>
            <a:r>
              <a:rPr lang="en-US" sz="1600" b="1" i="0" u="none" strike="noStrike" cap="none" dirty="0">
                <a:solidFill>
                  <a:srgbClr val="FFE14D"/>
                </a:solidFill>
                <a:latin typeface="Comfortaa"/>
                <a:ea typeface="Comfortaa"/>
                <a:cs typeface="Comfortaa"/>
                <a:sym typeface="Comfortaa"/>
              </a:rPr>
              <a:t>W. Sanjeewa Amarasinghe</a:t>
            </a:r>
            <a:endParaRPr sz="1600" b="0" i="0" u="none" strike="noStrike" cap="none" dirty="0"/>
          </a:p>
        </p:txBody>
      </p:sp>
      <p:sp>
        <p:nvSpPr>
          <p:cNvPr id="15" name="Google Shape;415;p29">
            <a:extLst>
              <a:ext uri="{FF2B5EF4-FFF2-40B4-BE49-F238E27FC236}">
                <a16:creationId xmlns:a16="http://schemas.microsoft.com/office/drawing/2014/main" id="{81E1ACDF-8F38-29E0-15E1-4F83DFDBAFCD}"/>
              </a:ext>
            </a:extLst>
          </p:cNvPr>
          <p:cNvSpPr/>
          <p:nvPr/>
        </p:nvSpPr>
        <p:spPr>
          <a:xfrm>
            <a:off x="383499" y="6812038"/>
            <a:ext cx="4913353" cy="638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550"/>
              <a:buFont typeface="Raleway"/>
              <a:buChar char="•"/>
            </a:pPr>
            <a:r>
              <a:rPr lang="en-US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Advisor – Global ESG Leadership Organization UK</a:t>
            </a:r>
            <a:endParaRPr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6" name="Google Shape;416;p29">
            <a:extLst>
              <a:ext uri="{FF2B5EF4-FFF2-40B4-BE49-F238E27FC236}">
                <a16:creationId xmlns:a16="http://schemas.microsoft.com/office/drawing/2014/main" id="{920A7AF3-3BAF-3DD2-BAB1-35E3653503A5}"/>
              </a:ext>
            </a:extLst>
          </p:cNvPr>
          <p:cNvSpPr/>
          <p:nvPr/>
        </p:nvSpPr>
        <p:spPr>
          <a:xfrm>
            <a:off x="383499" y="7172531"/>
            <a:ext cx="5542003" cy="638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550"/>
              <a:buFont typeface="Raleway"/>
              <a:buChar char="•"/>
            </a:pPr>
            <a:r>
              <a:rPr lang="en-US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Consultant / Entrepreneurship – Time Auction HK</a:t>
            </a:r>
            <a:endParaRPr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7" name="Google Shape;417;p29">
            <a:extLst>
              <a:ext uri="{FF2B5EF4-FFF2-40B4-BE49-F238E27FC236}">
                <a16:creationId xmlns:a16="http://schemas.microsoft.com/office/drawing/2014/main" id="{49BD8A46-D11C-4FBD-CB23-381F95B43666}"/>
              </a:ext>
            </a:extLst>
          </p:cNvPr>
          <p:cNvSpPr/>
          <p:nvPr/>
        </p:nvSpPr>
        <p:spPr>
          <a:xfrm>
            <a:off x="383499" y="7533602"/>
            <a:ext cx="5713453" cy="638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550"/>
              <a:buFont typeface="Raleway"/>
              <a:buChar char="•"/>
            </a:pPr>
            <a:r>
              <a:rPr lang="en-US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EX Founder/CEO – Andromeda International Limited</a:t>
            </a:r>
            <a:endParaRPr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8" name="Google Shape;414;p29">
            <a:extLst>
              <a:ext uri="{FF2B5EF4-FFF2-40B4-BE49-F238E27FC236}">
                <a16:creationId xmlns:a16="http://schemas.microsoft.com/office/drawing/2014/main" id="{8446A715-73FB-6D0A-1C0C-871D5A576BF6}"/>
              </a:ext>
            </a:extLst>
          </p:cNvPr>
          <p:cNvSpPr/>
          <p:nvPr/>
        </p:nvSpPr>
        <p:spPr>
          <a:xfrm>
            <a:off x="447792" y="6353005"/>
            <a:ext cx="4370428" cy="44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700"/>
              <a:buFont typeface="Comfortaa"/>
              <a:buNone/>
            </a:pPr>
            <a:r>
              <a:rPr lang="en-US" sz="1600" b="1" i="0" u="none" strike="noStrike" cap="none" dirty="0">
                <a:solidFill>
                  <a:srgbClr val="FFE14D"/>
                </a:solidFill>
                <a:latin typeface="Comfortaa"/>
                <a:ea typeface="Comfortaa"/>
                <a:cs typeface="Comfortaa"/>
                <a:sym typeface="Comfortaa"/>
              </a:rPr>
              <a:t>Founder/CEO </a:t>
            </a:r>
            <a:endParaRPr sz="1600" b="0" i="0" u="none" strike="noStrike" cap="none" dirty="0"/>
          </a:p>
        </p:txBody>
      </p:sp>
    </p:spTree>
    <p:extLst>
      <p:ext uri="{BB962C8B-B14F-4D97-AF65-F5344CB8AC3E}">
        <p14:creationId xmlns:p14="http://schemas.microsoft.com/office/powerpoint/2010/main" val="624457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0"/>
          <p:cNvSpPr/>
          <p:nvPr/>
        </p:nvSpPr>
        <p:spPr>
          <a:xfrm>
            <a:off x="846653" y="1604367"/>
            <a:ext cx="2567702" cy="29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b="0" i="0" u="none" strike="noStrike" cap="none"/>
          </a:p>
        </p:txBody>
      </p:sp>
      <p:pic>
        <p:nvPicPr>
          <p:cNvPr id="430" name="Google Shape;430;p3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6520" y="1958588"/>
            <a:ext cx="9051325" cy="4476492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0"/>
          <p:cNvSpPr/>
          <p:nvPr/>
        </p:nvSpPr>
        <p:spPr>
          <a:xfrm>
            <a:off x="11231047" y="1604367"/>
            <a:ext cx="2567702" cy="29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b="0" i="0" u="none" strike="noStrike" cap="none"/>
          </a:p>
        </p:txBody>
      </p:sp>
      <p:sp>
        <p:nvSpPr>
          <p:cNvPr id="432" name="Google Shape;432;p30"/>
          <p:cNvSpPr/>
          <p:nvPr/>
        </p:nvSpPr>
        <p:spPr>
          <a:xfrm>
            <a:off x="301222" y="447674"/>
            <a:ext cx="4191476" cy="1303973"/>
          </a:xfrm>
          <a:prstGeom prst="roundRect">
            <a:avLst>
              <a:gd name="adj" fmla="val 20871"/>
            </a:avLst>
          </a:prstGeom>
          <a:solidFill>
            <a:srgbClr val="4646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0"/>
          <p:cNvSpPr/>
          <p:nvPr/>
        </p:nvSpPr>
        <p:spPr>
          <a:xfrm>
            <a:off x="482555" y="629006"/>
            <a:ext cx="2015847" cy="2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550"/>
              <a:buFont typeface="Comfortaa"/>
              <a:buNone/>
            </a:pPr>
            <a:r>
              <a:rPr lang="en-US" sz="1550" b="1" i="0" u="none" strike="noStrike" cap="none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Huge Market</a:t>
            </a:r>
            <a:endParaRPr sz="1550" b="0" i="0" u="none" strike="noStrike" cap="none">
              <a:solidFill>
                <a:srgbClr val="FFFF00"/>
              </a:solidFill>
            </a:endParaRPr>
          </a:p>
        </p:txBody>
      </p:sp>
      <p:sp>
        <p:nvSpPr>
          <p:cNvPr id="434" name="Google Shape;434;p30"/>
          <p:cNvSpPr/>
          <p:nvPr/>
        </p:nvSpPr>
        <p:spPr>
          <a:xfrm>
            <a:off x="482555" y="989765"/>
            <a:ext cx="3828812" cy="580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400"/>
              <a:buFont typeface="Raleway"/>
              <a:buNone/>
            </a:pPr>
            <a:r>
              <a:rPr lang="en-US" sz="14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Significant growth potential in clean technology sector</a:t>
            </a:r>
            <a:endParaRPr sz="14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435" name="Google Shape;435;p30"/>
          <p:cNvSpPr/>
          <p:nvPr/>
        </p:nvSpPr>
        <p:spPr>
          <a:xfrm>
            <a:off x="301222" y="1969062"/>
            <a:ext cx="4191476" cy="1303973"/>
          </a:xfrm>
          <a:prstGeom prst="roundRect">
            <a:avLst>
              <a:gd name="adj" fmla="val 20871"/>
            </a:avLst>
          </a:prstGeom>
          <a:solidFill>
            <a:srgbClr val="4646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0"/>
          <p:cNvSpPr/>
          <p:nvPr/>
        </p:nvSpPr>
        <p:spPr>
          <a:xfrm>
            <a:off x="482554" y="2150394"/>
            <a:ext cx="2015847" cy="2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550"/>
              <a:buFont typeface="Comfortaa"/>
              <a:buNone/>
            </a:pPr>
            <a:r>
              <a:rPr lang="en-US" sz="1550" b="1" i="0" u="none" strike="noStrike" cap="none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Powerful Team</a:t>
            </a:r>
            <a:endParaRPr sz="1550" b="0" i="0" u="none" strike="noStrike" cap="none">
              <a:solidFill>
                <a:srgbClr val="FFFF00"/>
              </a:solidFill>
            </a:endParaRPr>
          </a:p>
        </p:txBody>
      </p:sp>
      <p:sp>
        <p:nvSpPr>
          <p:cNvPr id="437" name="Google Shape;437;p30"/>
          <p:cNvSpPr/>
          <p:nvPr/>
        </p:nvSpPr>
        <p:spPr>
          <a:xfrm>
            <a:off x="482554" y="2511153"/>
            <a:ext cx="3828812" cy="29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400"/>
              <a:buFont typeface="Raleway"/>
              <a:buNone/>
            </a:pPr>
            <a:r>
              <a:rPr lang="en-US" sz="14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Industry experts with proven track records</a:t>
            </a:r>
            <a:endParaRPr sz="14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438" name="Google Shape;438;p30"/>
          <p:cNvSpPr/>
          <p:nvPr/>
        </p:nvSpPr>
        <p:spPr>
          <a:xfrm>
            <a:off x="301222" y="4759873"/>
            <a:ext cx="4191476" cy="1303973"/>
          </a:xfrm>
          <a:prstGeom prst="roundRect">
            <a:avLst>
              <a:gd name="adj" fmla="val 20871"/>
            </a:avLst>
          </a:prstGeom>
          <a:solidFill>
            <a:srgbClr val="4646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0"/>
          <p:cNvSpPr/>
          <p:nvPr/>
        </p:nvSpPr>
        <p:spPr>
          <a:xfrm>
            <a:off x="482555" y="4941205"/>
            <a:ext cx="2015847" cy="2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550"/>
              <a:buFont typeface="Comfortaa"/>
              <a:buNone/>
            </a:pPr>
            <a:r>
              <a:rPr lang="en-US" sz="1550" b="1" i="0" u="none" strike="noStrike" cap="none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Public Sector Trust</a:t>
            </a:r>
            <a:endParaRPr sz="1550" b="0" i="0" u="none" strike="noStrike" cap="none">
              <a:solidFill>
                <a:srgbClr val="FFFF00"/>
              </a:solidFill>
            </a:endParaRPr>
          </a:p>
        </p:txBody>
      </p:sp>
      <p:sp>
        <p:nvSpPr>
          <p:cNvPr id="440" name="Google Shape;440;p30"/>
          <p:cNvSpPr/>
          <p:nvPr/>
        </p:nvSpPr>
        <p:spPr>
          <a:xfrm>
            <a:off x="482555" y="5301964"/>
            <a:ext cx="3828812" cy="580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400"/>
              <a:buFont typeface="Raleway"/>
              <a:buNone/>
            </a:pPr>
            <a:r>
              <a:rPr lang="en-US" sz="14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Strong relationships with government entities</a:t>
            </a:r>
            <a:endParaRPr sz="14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441" name="Google Shape;441;p30"/>
          <p:cNvSpPr/>
          <p:nvPr/>
        </p:nvSpPr>
        <p:spPr>
          <a:xfrm>
            <a:off x="301223" y="3509605"/>
            <a:ext cx="4334946" cy="1013698"/>
          </a:xfrm>
          <a:prstGeom prst="roundRect">
            <a:avLst>
              <a:gd name="adj" fmla="val 26847"/>
            </a:avLst>
          </a:prstGeom>
          <a:solidFill>
            <a:srgbClr val="4646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0"/>
          <p:cNvSpPr/>
          <p:nvPr/>
        </p:nvSpPr>
        <p:spPr>
          <a:xfrm>
            <a:off x="482555" y="3690938"/>
            <a:ext cx="2015847" cy="2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550"/>
              <a:buFont typeface="Comfortaa"/>
              <a:buNone/>
            </a:pPr>
            <a:r>
              <a:rPr lang="en-US" sz="1550" b="1" i="0" u="none" strike="noStrike" cap="none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Proven Product</a:t>
            </a:r>
            <a:endParaRPr sz="1550" b="0" i="0" u="none" strike="noStrike" cap="none">
              <a:solidFill>
                <a:srgbClr val="FFFF00"/>
              </a:solidFill>
            </a:endParaRPr>
          </a:p>
        </p:txBody>
      </p:sp>
      <p:sp>
        <p:nvSpPr>
          <p:cNvPr id="443" name="Google Shape;443;p30"/>
          <p:cNvSpPr/>
          <p:nvPr/>
        </p:nvSpPr>
        <p:spPr>
          <a:xfrm>
            <a:off x="482555" y="4051697"/>
            <a:ext cx="6015157" cy="29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400"/>
              <a:buFont typeface="Raleway"/>
              <a:buNone/>
            </a:pPr>
            <a:r>
              <a:rPr lang="en-US" sz="14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Validated technology with demonstrated results</a:t>
            </a:r>
            <a:endParaRPr sz="14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444" name="Google Shape;444;p30"/>
          <p:cNvSpPr/>
          <p:nvPr/>
        </p:nvSpPr>
        <p:spPr>
          <a:xfrm>
            <a:off x="301222" y="6300416"/>
            <a:ext cx="4334946" cy="1013698"/>
          </a:xfrm>
          <a:prstGeom prst="roundRect">
            <a:avLst>
              <a:gd name="adj" fmla="val 26847"/>
            </a:avLst>
          </a:prstGeom>
          <a:solidFill>
            <a:srgbClr val="4646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0"/>
          <p:cNvSpPr/>
          <p:nvPr/>
        </p:nvSpPr>
        <p:spPr>
          <a:xfrm>
            <a:off x="482554" y="6481749"/>
            <a:ext cx="2015847" cy="2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550"/>
              <a:buFont typeface="Comfortaa"/>
              <a:buNone/>
            </a:pPr>
            <a:r>
              <a:rPr lang="en-US" sz="155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Scalable Revenue</a:t>
            </a:r>
            <a:endParaRPr sz="155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446" name="Google Shape;446;p30"/>
          <p:cNvSpPr/>
          <p:nvPr/>
        </p:nvSpPr>
        <p:spPr>
          <a:xfrm>
            <a:off x="482554" y="6842508"/>
            <a:ext cx="6015276" cy="29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400"/>
              <a:buFont typeface="Raleway"/>
              <a:buNone/>
            </a:pPr>
            <a:r>
              <a:rPr lang="en-US" sz="14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Business model designed for exponential growth</a:t>
            </a:r>
            <a:endParaRPr sz="14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2" name="Google Shape;445;p30">
            <a:extLst>
              <a:ext uri="{FF2B5EF4-FFF2-40B4-BE49-F238E27FC236}">
                <a16:creationId xmlns:a16="http://schemas.microsoft.com/office/drawing/2014/main" id="{5CFD1C67-B952-EADE-7247-4864081799D0}"/>
              </a:ext>
            </a:extLst>
          </p:cNvPr>
          <p:cNvSpPr/>
          <p:nvPr/>
        </p:nvSpPr>
        <p:spPr>
          <a:xfrm>
            <a:off x="6921112" y="6507295"/>
            <a:ext cx="6523426" cy="67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550"/>
              <a:buFont typeface="Comfortaa"/>
              <a:buNone/>
            </a:pPr>
            <a:r>
              <a:rPr lang="en-US" sz="48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It’s About Success</a:t>
            </a:r>
            <a:endParaRPr sz="4800" b="0" i="0" u="none" strike="noStrike" cap="none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1784" y="0"/>
            <a:ext cx="5108615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/>
          <p:nvPr/>
        </p:nvSpPr>
        <p:spPr>
          <a:xfrm>
            <a:off x="470892" y="199252"/>
            <a:ext cx="8414028" cy="179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33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3750"/>
              <a:buFont typeface="Comfortaa"/>
              <a:buNone/>
            </a:pPr>
            <a:r>
              <a:rPr lang="en-US" sz="3750" b="1" i="0" u="none" strike="noStrike" cap="none" dirty="0">
                <a:solidFill>
                  <a:srgbClr val="FFE14D"/>
                </a:solidFill>
                <a:latin typeface="Comfortaa"/>
                <a:ea typeface="Comfortaa"/>
                <a:cs typeface="Comfortaa"/>
                <a:sym typeface="Comfortaa"/>
              </a:rPr>
              <a:t>Why Our Vision is Different: </a:t>
            </a:r>
            <a:r>
              <a:rPr lang="en-US" sz="32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Seeing the World Through a New Lens</a:t>
            </a:r>
            <a:endParaRPr sz="3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86" name="Google Shape;86;p18"/>
          <p:cNvSpPr/>
          <p:nvPr/>
        </p:nvSpPr>
        <p:spPr>
          <a:xfrm>
            <a:off x="1117759" y="2209383"/>
            <a:ext cx="8081486" cy="86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52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2100"/>
              <a:buFont typeface="Raleway"/>
              <a:buNone/>
            </a:pPr>
            <a:r>
              <a:rPr lang="en-US" sz="21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"We fuse clean tech with inclusive and resilient economics to unlock scalable, sustainable change."</a:t>
            </a:r>
            <a:endParaRPr sz="21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87" name="Google Shape;87;p18"/>
          <p:cNvSpPr/>
          <p:nvPr/>
        </p:nvSpPr>
        <p:spPr>
          <a:xfrm>
            <a:off x="794385" y="1966853"/>
            <a:ext cx="30480" cy="1347549"/>
          </a:xfrm>
          <a:prstGeom prst="rect">
            <a:avLst/>
          </a:prstGeom>
          <a:solidFill>
            <a:srgbClr val="FFE1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8"/>
          <p:cNvSpPr/>
          <p:nvPr/>
        </p:nvSpPr>
        <p:spPr>
          <a:xfrm>
            <a:off x="594359" y="4382810"/>
            <a:ext cx="3792613" cy="1549837"/>
          </a:xfrm>
          <a:prstGeom prst="roundRect">
            <a:avLst>
              <a:gd name="adj" fmla="val 20871"/>
            </a:avLst>
          </a:prstGeom>
          <a:solidFill>
            <a:srgbClr val="F5F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8"/>
          <p:cNvSpPr/>
          <p:nvPr/>
        </p:nvSpPr>
        <p:spPr>
          <a:xfrm>
            <a:off x="1231225" y="4598432"/>
            <a:ext cx="2396014" cy="299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702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Comfortaa"/>
              <a:buNone/>
            </a:pPr>
            <a:r>
              <a:rPr lang="en-US" sz="185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Innovation</a:t>
            </a:r>
            <a:endParaRPr sz="1850" b="1" i="0" u="none" strike="noStrike" cap="none" dirty="0"/>
          </a:p>
        </p:txBody>
      </p:sp>
      <p:sp>
        <p:nvSpPr>
          <p:cNvPr id="90" name="Google Shape;90;p18"/>
          <p:cNvSpPr/>
          <p:nvPr/>
        </p:nvSpPr>
        <p:spPr>
          <a:xfrm>
            <a:off x="809982" y="5027177"/>
            <a:ext cx="3238500" cy="68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Raleway"/>
              <a:buNone/>
            </a:pPr>
            <a:r>
              <a:rPr lang="en-US" sz="165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Reimagining cleaning systems from the ground up</a:t>
            </a:r>
            <a:endParaRPr sz="1650" b="0" i="0" u="none" strike="noStrike" cap="none" dirty="0"/>
          </a:p>
        </p:txBody>
      </p:sp>
      <p:sp>
        <p:nvSpPr>
          <p:cNvPr id="91" name="Google Shape;91;p18"/>
          <p:cNvSpPr/>
          <p:nvPr/>
        </p:nvSpPr>
        <p:spPr>
          <a:xfrm>
            <a:off x="4851202" y="4382810"/>
            <a:ext cx="3792736" cy="1549837"/>
          </a:xfrm>
          <a:prstGeom prst="roundRect">
            <a:avLst>
              <a:gd name="adj" fmla="val 20871"/>
            </a:avLst>
          </a:prstGeom>
          <a:solidFill>
            <a:srgbClr val="F5F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8"/>
          <p:cNvSpPr/>
          <p:nvPr/>
        </p:nvSpPr>
        <p:spPr>
          <a:xfrm>
            <a:off x="5488067" y="4598432"/>
            <a:ext cx="2396014" cy="299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702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Comfortaa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Inclusion</a:t>
            </a:r>
            <a:endParaRPr sz="2000" b="0" i="0" u="none" strike="noStrike" cap="none" dirty="0"/>
          </a:p>
        </p:txBody>
      </p:sp>
      <p:sp>
        <p:nvSpPr>
          <p:cNvPr id="93" name="Google Shape;93;p18"/>
          <p:cNvSpPr/>
          <p:nvPr/>
        </p:nvSpPr>
        <p:spPr>
          <a:xfrm>
            <a:off x="5066824" y="5027177"/>
            <a:ext cx="3238619" cy="68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Raleway"/>
              <a:buNone/>
            </a:pPr>
            <a:r>
              <a:rPr lang="en-US" sz="165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Creating accessible solutions for all communities</a:t>
            </a:r>
            <a:endParaRPr sz="1650" b="0" i="0" u="none" strike="noStrike" cap="none"/>
          </a:p>
        </p:txBody>
      </p:sp>
      <p:sp>
        <p:nvSpPr>
          <p:cNvPr id="94" name="Google Shape;94;p18"/>
          <p:cNvSpPr/>
          <p:nvPr/>
        </p:nvSpPr>
        <p:spPr>
          <a:xfrm>
            <a:off x="441603" y="6312991"/>
            <a:ext cx="8404860" cy="1204913"/>
          </a:xfrm>
          <a:prstGeom prst="roundRect">
            <a:avLst>
              <a:gd name="adj" fmla="val 26846"/>
            </a:avLst>
          </a:prstGeom>
          <a:solidFill>
            <a:srgbClr val="F5F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8"/>
          <p:cNvSpPr/>
          <p:nvPr/>
        </p:nvSpPr>
        <p:spPr>
          <a:xfrm>
            <a:off x="3373993" y="6465927"/>
            <a:ext cx="2396014" cy="299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702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Comfortaa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Resilience</a:t>
            </a:r>
            <a:endParaRPr sz="2000" b="0" i="0" u="none" strike="noStrike" cap="none" dirty="0"/>
          </a:p>
        </p:txBody>
      </p:sp>
      <p:sp>
        <p:nvSpPr>
          <p:cNvPr id="96" name="Google Shape;96;p18"/>
          <p:cNvSpPr/>
          <p:nvPr/>
        </p:nvSpPr>
        <p:spPr>
          <a:xfrm>
            <a:off x="1010007" y="6894671"/>
            <a:ext cx="7123986" cy="344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Raleway"/>
              <a:buNone/>
            </a:pPr>
            <a:r>
              <a:rPr lang="en-US" sz="165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Building adaptable systems for long-term sustainability</a:t>
            </a:r>
            <a:endParaRPr sz="1650" b="0" i="0" u="none" strike="noStrike" cap="non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9736" y="691515"/>
            <a:ext cx="5134928" cy="684657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/>
          <p:nvPr/>
        </p:nvSpPr>
        <p:spPr>
          <a:xfrm>
            <a:off x="207168" y="187584"/>
            <a:ext cx="8757217" cy="46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489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2450"/>
              <a:buFont typeface="Comfortaa"/>
              <a:buNone/>
            </a:pPr>
            <a:r>
              <a:rPr lang="en-US" sz="3600" b="1" i="0" u="none" strike="noStrike" cap="none" dirty="0">
                <a:solidFill>
                  <a:srgbClr val="FFE14D"/>
                </a:solidFill>
                <a:latin typeface="Comfortaa"/>
                <a:ea typeface="Comfortaa"/>
                <a:cs typeface="Comfortaa"/>
                <a:sym typeface="Comfortaa"/>
              </a:rPr>
              <a:t>The Problem - The Triple Challenge</a:t>
            </a:r>
            <a:endParaRPr sz="3600" b="0" i="0" u="none" strike="noStrike" cap="none" dirty="0"/>
          </a:p>
        </p:txBody>
      </p:sp>
      <p:sp>
        <p:nvSpPr>
          <p:cNvPr id="105" name="Google Shape;105;p19"/>
          <p:cNvSpPr/>
          <p:nvPr/>
        </p:nvSpPr>
        <p:spPr>
          <a:xfrm>
            <a:off x="327310" y="959172"/>
            <a:ext cx="7629049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None/>
            </a:pPr>
            <a:r>
              <a:rPr lang="en-US" sz="18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Traditional cleaning creates multiple pressure points &amp; kills our Earth</a:t>
            </a:r>
            <a:endParaRPr sz="18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06" name="Google Shape;106;p19"/>
          <p:cNvSpPr/>
          <p:nvPr/>
        </p:nvSpPr>
        <p:spPr>
          <a:xfrm>
            <a:off x="646084" y="2191499"/>
            <a:ext cx="3642955" cy="1421487"/>
          </a:xfrm>
          <a:prstGeom prst="roundRect">
            <a:avLst>
              <a:gd name="adj" fmla="val 14844"/>
            </a:avLst>
          </a:prstGeom>
          <a:solidFill>
            <a:srgbClr val="27272B"/>
          </a:solidFill>
          <a:ln w="15225" cap="flat" cmpd="sng">
            <a:solidFill>
              <a:srgbClr val="F5F5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07" name="Google Shape;107;p19"/>
          <p:cNvSpPr/>
          <p:nvPr/>
        </p:nvSpPr>
        <p:spPr>
          <a:xfrm>
            <a:off x="1120898" y="2332111"/>
            <a:ext cx="1563053" cy="19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Comfortaa"/>
              <a:buNone/>
            </a:pPr>
            <a:r>
              <a:rPr lang="en-US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Technological</a:t>
            </a:r>
            <a:endParaRPr b="1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108" name="Google Shape;108;p19"/>
          <p:cNvSpPr/>
          <p:nvPr/>
        </p:nvSpPr>
        <p:spPr>
          <a:xfrm>
            <a:off x="801936" y="2683346"/>
            <a:ext cx="3331250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Energy &amp; Water Waste</a:t>
            </a: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09" name="Google Shape;109;p19"/>
          <p:cNvSpPr/>
          <p:nvPr/>
        </p:nvSpPr>
        <p:spPr>
          <a:xfrm>
            <a:off x="801936" y="2957666"/>
            <a:ext cx="3331250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Decarbonatization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110" name="Google Shape;110;p19"/>
          <p:cNvSpPr/>
          <p:nvPr/>
        </p:nvSpPr>
        <p:spPr>
          <a:xfrm>
            <a:off x="801936" y="3231986"/>
            <a:ext cx="3331250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Carbon Emission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111" name="Google Shape;111;p19"/>
          <p:cNvSpPr/>
          <p:nvPr/>
        </p:nvSpPr>
        <p:spPr>
          <a:xfrm>
            <a:off x="646084" y="3753599"/>
            <a:ext cx="3642955" cy="1421487"/>
          </a:xfrm>
          <a:prstGeom prst="roundRect">
            <a:avLst>
              <a:gd name="adj" fmla="val 14844"/>
            </a:avLst>
          </a:prstGeom>
          <a:solidFill>
            <a:srgbClr val="27272B"/>
          </a:solidFill>
          <a:ln w="15225" cap="flat" cmpd="sng">
            <a:solidFill>
              <a:srgbClr val="F5F5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2" name="Google Shape;112;p19"/>
          <p:cNvSpPr/>
          <p:nvPr/>
        </p:nvSpPr>
        <p:spPr>
          <a:xfrm>
            <a:off x="1120898" y="3894211"/>
            <a:ext cx="1563053" cy="19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Comfortaa"/>
              <a:buNone/>
            </a:pPr>
            <a:r>
              <a:rPr lang="en-US" b="1" i="0" u="none" strike="noStrike" cap="none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Social</a:t>
            </a:r>
            <a:endParaRPr b="1" i="0" u="none" strike="noStrike" cap="none">
              <a:solidFill>
                <a:srgbClr val="FFFF00"/>
              </a:solidFill>
            </a:endParaRPr>
          </a:p>
        </p:txBody>
      </p:sp>
      <p:sp>
        <p:nvSpPr>
          <p:cNvPr id="113" name="Google Shape;113;p19"/>
          <p:cNvSpPr/>
          <p:nvPr/>
        </p:nvSpPr>
        <p:spPr>
          <a:xfrm>
            <a:off x="801936" y="4245446"/>
            <a:ext cx="3331250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Disease risk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114" name="Google Shape;114;p19"/>
          <p:cNvSpPr/>
          <p:nvPr/>
        </p:nvSpPr>
        <p:spPr>
          <a:xfrm>
            <a:off x="801936" y="4519766"/>
            <a:ext cx="3331250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Harmful chemicals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115" name="Google Shape;115;p19"/>
          <p:cNvSpPr/>
          <p:nvPr/>
        </p:nvSpPr>
        <p:spPr>
          <a:xfrm>
            <a:off x="801936" y="4794086"/>
            <a:ext cx="3331250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Clean &amp; Hygiene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116" name="Google Shape;116;p19"/>
          <p:cNvSpPr/>
          <p:nvPr/>
        </p:nvSpPr>
        <p:spPr>
          <a:xfrm>
            <a:off x="646084" y="5315699"/>
            <a:ext cx="3642955" cy="1421487"/>
          </a:xfrm>
          <a:prstGeom prst="roundRect">
            <a:avLst>
              <a:gd name="adj" fmla="val 18394"/>
            </a:avLst>
          </a:prstGeom>
          <a:solidFill>
            <a:srgbClr val="27272B"/>
          </a:solidFill>
          <a:ln w="15225" cap="flat" cmpd="sng">
            <a:solidFill>
              <a:srgbClr val="F5F5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7" name="Google Shape;117;p19"/>
          <p:cNvSpPr/>
          <p:nvPr/>
        </p:nvSpPr>
        <p:spPr>
          <a:xfrm>
            <a:off x="1120898" y="5456311"/>
            <a:ext cx="1563053" cy="19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Comfortaa"/>
              <a:buNone/>
            </a:pPr>
            <a:r>
              <a:rPr lang="en-US" b="1" i="0" u="none" strike="noStrike" cap="none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Economic</a:t>
            </a:r>
            <a:endParaRPr b="1" i="0" u="none" strike="noStrike" cap="none">
              <a:solidFill>
                <a:srgbClr val="FFFF00"/>
              </a:solidFill>
            </a:endParaRPr>
          </a:p>
        </p:txBody>
      </p:sp>
      <p:sp>
        <p:nvSpPr>
          <p:cNvPr id="118" name="Google Shape;118;p19"/>
          <p:cNvSpPr/>
          <p:nvPr/>
        </p:nvSpPr>
        <p:spPr>
          <a:xfrm>
            <a:off x="801936" y="5807546"/>
            <a:ext cx="3331250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Cost burden – Consumers / Businesses</a:t>
            </a: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801936" y="6081866"/>
            <a:ext cx="3331250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Manufacturing inefficiencies</a:t>
            </a:r>
          </a:p>
          <a:p>
            <a:pPr marL="342900" lvl="0" indent="-342900">
              <a:lnSpc>
                <a:spcPct val="159090"/>
              </a:lnSpc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Sustainable But Not Scalable </a:t>
            </a:r>
          </a:p>
        </p:txBody>
      </p:sp>
      <p:sp>
        <p:nvSpPr>
          <p:cNvPr id="120" name="Google Shape;120;p19"/>
          <p:cNvSpPr/>
          <p:nvPr/>
        </p:nvSpPr>
        <p:spPr>
          <a:xfrm>
            <a:off x="5126117" y="2088404"/>
            <a:ext cx="3642955" cy="46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450"/>
              <a:buFont typeface="Comfortaa"/>
              <a:buNone/>
            </a:pPr>
            <a:r>
              <a:rPr lang="en-US" sz="1450" b="1" i="0" u="none" strike="noStrike" cap="none" dirty="0">
                <a:solidFill>
                  <a:srgbClr val="FFE14D"/>
                </a:solidFill>
                <a:latin typeface="Comfortaa"/>
                <a:ea typeface="Comfortaa"/>
                <a:cs typeface="Comfortaa"/>
                <a:sym typeface="Comfortaa"/>
              </a:rPr>
              <a:t>Daily Environmental Impact</a:t>
            </a:r>
            <a:endParaRPr sz="1450" b="0" i="0" u="none" strike="noStrike" cap="none" dirty="0"/>
          </a:p>
        </p:txBody>
      </p:sp>
      <p:sp>
        <p:nvSpPr>
          <p:cNvPr id="121" name="Google Shape;121;p19"/>
          <p:cNvSpPr/>
          <p:nvPr/>
        </p:nvSpPr>
        <p:spPr>
          <a:xfrm>
            <a:off x="6201499" y="2743081"/>
            <a:ext cx="3642955" cy="46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3650"/>
              <a:buFont typeface="Comfortaa"/>
              <a:buNone/>
            </a:pPr>
            <a:r>
              <a:rPr lang="en-US" sz="28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2.9B</a:t>
            </a:r>
            <a:endParaRPr sz="28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22" name="Google Shape;122;p19"/>
          <p:cNvSpPr/>
          <p:nvPr/>
        </p:nvSpPr>
        <p:spPr>
          <a:xfrm>
            <a:off x="5791021" y="3120582"/>
            <a:ext cx="1563053" cy="19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Comfortaa"/>
              <a:buNone/>
            </a:pPr>
            <a:r>
              <a:rPr lang="en-US" sz="1200" b="1" i="0" u="none" strike="noStrike" cap="none">
                <a:solidFill>
                  <a:srgbClr val="D7D4CC"/>
                </a:solidFill>
                <a:latin typeface="Comfortaa"/>
                <a:ea typeface="Comfortaa"/>
                <a:cs typeface="Comfortaa"/>
                <a:sym typeface="Comfortaa"/>
              </a:rPr>
              <a:t>Liters</a:t>
            </a:r>
            <a:endParaRPr sz="1200" b="0" i="0" u="none" strike="noStrike" cap="none"/>
          </a:p>
        </p:txBody>
      </p:sp>
      <p:sp>
        <p:nvSpPr>
          <p:cNvPr id="123" name="Google Shape;123;p19"/>
          <p:cNvSpPr/>
          <p:nvPr/>
        </p:nvSpPr>
        <p:spPr>
          <a:xfrm>
            <a:off x="4751129" y="3351515"/>
            <a:ext cx="3642955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100"/>
              <a:buFont typeface="Raleway"/>
              <a:buNone/>
            </a:pPr>
            <a:r>
              <a:rPr lang="en-US" sz="1100" b="0" i="0" u="none" strike="noStrike" cap="none">
                <a:solidFill>
                  <a:srgbClr val="F5F547"/>
                </a:solidFill>
                <a:latin typeface="Raleway"/>
                <a:ea typeface="Raleway"/>
                <a:cs typeface="Raleway"/>
                <a:sym typeface="Raleway"/>
              </a:rPr>
              <a:t>Daily Water waste</a:t>
            </a:r>
            <a:endParaRPr sz="1100" b="0" i="0" u="none" strike="noStrike" cap="none"/>
          </a:p>
        </p:txBody>
      </p:sp>
      <p:sp>
        <p:nvSpPr>
          <p:cNvPr id="124" name="Google Shape;124;p19"/>
          <p:cNvSpPr/>
          <p:nvPr/>
        </p:nvSpPr>
        <p:spPr>
          <a:xfrm>
            <a:off x="4751129" y="4271408"/>
            <a:ext cx="3642955" cy="46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3650"/>
              <a:buFont typeface="Comfortaa"/>
              <a:buNone/>
            </a:pPr>
            <a:r>
              <a:rPr lang="en-US" sz="28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100</a:t>
            </a:r>
            <a:endParaRPr sz="28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25" name="Google Shape;125;p19"/>
          <p:cNvSpPr/>
          <p:nvPr/>
        </p:nvSpPr>
        <p:spPr>
          <a:xfrm>
            <a:off x="5791021" y="4655443"/>
            <a:ext cx="1563053" cy="19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Comfortaa"/>
              <a:buNone/>
            </a:pPr>
            <a:r>
              <a:rPr lang="en-US" sz="1200" b="1" i="0" u="none" strike="noStrike" cap="none" dirty="0">
                <a:solidFill>
                  <a:srgbClr val="D7D4CC"/>
                </a:solidFill>
                <a:latin typeface="Comfortaa"/>
                <a:ea typeface="Comfortaa"/>
                <a:cs typeface="Comfortaa"/>
                <a:sym typeface="Comfortaa"/>
              </a:rPr>
              <a:t>Tons</a:t>
            </a:r>
            <a:endParaRPr sz="1200" b="0" i="0" u="none" strike="noStrike" cap="none" dirty="0"/>
          </a:p>
        </p:txBody>
      </p:sp>
      <p:sp>
        <p:nvSpPr>
          <p:cNvPr id="126" name="Google Shape;126;p19"/>
          <p:cNvSpPr/>
          <p:nvPr/>
        </p:nvSpPr>
        <p:spPr>
          <a:xfrm>
            <a:off x="4751129" y="4876245"/>
            <a:ext cx="3642955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100"/>
              <a:buFont typeface="Raleway"/>
              <a:buNone/>
            </a:pPr>
            <a:r>
              <a:rPr lang="en-US" sz="1100" b="0" i="0" u="none" strike="noStrike" cap="none">
                <a:solidFill>
                  <a:srgbClr val="F5F547"/>
                </a:solidFill>
                <a:latin typeface="Raleway"/>
                <a:ea typeface="Raleway"/>
                <a:cs typeface="Raleway"/>
                <a:sym typeface="Raleway"/>
              </a:rPr>
              <a:t>Daily Chemical waste</a:t>
            </a:r>
            <a:endParaRPr sz="1100" b="0" i="0" u="none" strike="noStrike" cap="none"/>
          </a:p>
        </p:txBody>
      </p:sp>
      <p:sp>
        <p:nvSpPr>
          <p:cNvPr id="127" name="Google Shape;127;p19"/>
          <p:cNvSpPr/>
          <p:nvPr/>
        </p:nvSpPr>
        <p:spPr>
          <a:xfrm>
            <a:off x="4751189" y="5850359"/>
            <a:ext cx="3642955" cy="46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3650"/>
              <a:buFont typeface="Comfortaa"/>
              <a:buNone/>
            </a:pPr>
            <a:r>
              <a:rPr lang="en-US" sz="28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79000</a:t>
            </a:r>
            <a:endParaRPr sz="28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28" name="Google Shape;128;p19"/>
          <p:cNvSpPr/>
          <p:nvPr/>
        </p:nvSpPr>
        <p:spPr>
          <a:xfrm>
            <a:off x="5798700" y="6234992"/>
            <a:ext cx="1563053" cy="19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Comfortaa"/>
              <a:buNone/>
            </a:pPr>
            <a:r>
              <a:rPr lang="en-US" sz="1200" b="1" i="0" u="none" strike="noStrike" cap="none">
                <a:solidFill>
                  <a:srgbClr val="D7D4CC"/>
                </a:solidFill>
                <a:latin typeface="Comfortaa"/>
                <a:ea typeface="Comfortaa"/>
                <a:cs typeface="Comfortaa"/>
                <a:sym typeface="Comfortaa"/>
              </a:rPr>
              <a:t>kWh</a:t>
            </a:r>
            <a:endParaRPr sz="1200" b="0" i="0" u="none" strike="noStrike" cap="none"/>
          </a:p>
        </p:txBody>
      </p:sp>
      <p:sp>
        <p:nvSpPr>
          <p:cNvPr id="129" name="Google Shape;129;p19"/>
          <p:cNvSpPr/>
          <p:nvPr/>
        </p:nvSpPr>
        <p:spPr>
          <a:xfrm>
            <a:off x="4751189" y="6442581"/>
            <a:ext cx="3642955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100"/>
              <a:buFont typeface="Raleway"/>
              <a:buNone/>
            </a:pPr>
            <a:r>
              <a:rPr lang="en-US" sz="1100" b="0" i="0" u="none" strike="noStrike" cap="none" dirty="0">
                <a:solidFill>
                  <a:srgbClr val="F5F547"/>
                </a:solidFill>
                <a:latin typeface="Raleway"/>
                <a:ea typeface="Raleway"/>
                <a:cs typeface="Raleway"/>
                <a:sym typeface="Raleway"/>
              </a:rPr>
              <a:t>Daily electricity consumption</a:t>
            </a:r>
            <a:endParaRPr sz="1100" b="0" i="0" u="none" strike="noStrike" cap="none" dirty="0"/>
          </a:p>
        </p:txBody>
      </p:sp>
      <p:sp>
        <p:nvSpPr>
          <p:cNvPr id="130" name="Google Shape;130;p19"/>
          <p:cNvSpPr/>
          <p:nvPr/>
        </p:nvSpPr>
        <p:spPr>
          <a:xfrm>
            <a:off x="327311" y="7062596"/>
            <a:ext cx="7629049" cy="360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850"/>
              <a:buFont typeface="Raleway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Sources: </a:t>
            </a:r>
          </a:p>
          <a:p>
            <a:pPr marL="0" marR="0" lvl="0" indent="0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850"/>
              <a:buFont typeface="Raleway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Municipal Solid Waste Report 2023, GV Official Sectoral Energy Statistics 2023, Chemical Waste Treatment Centre Report 2024, Drainage Sewage Services Department 2023</a:t>
            </a: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27356" y="1554956"/>
            <a:ext cx="5119688" cy="511968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0"/>
          <p:cNvSpPr/>
          <p:nvPr/>
        </p:nvSpPr>
        <p:spPr>
          <a:xfrm>
            <a:off x="750990" y="199399"/>
            <a:ext cx="3958169" cy="42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49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2550"/>
              <a:buFont typeface="Comfortaa"/>
              <a:buNone/>
            </a:pPr>
            <a:r>
              <a:rPr lang="en-US" sz="3600" b="1" i="0" u="none" strike="noStrike" cap="none" dirty="0">
                <a:solidFill>
                  <a:srgbClr val="FFE14D"/>
                </a:solidFill>
                <a:latin typeface="Comfortaa"/>
                <a:ea typeface="Comfortaa"/>
                <a:cs typeface="Comfortaa"/>
                <a:sym typeface="Comfortaa"/>
              </a:rPr>
              <a:t>The Solutions</a:t>
            </a:r>
            <a:endParaRPr sz="3600" b="0" i="0" u="none" strike="noStrike" cap="none" dirty="0"/>
          </a:p>
        </p:txBody>
      </p:sp>
      <p:sp>
        <p:nvSpPr>
          <p:cNvPr id="139" name="Google Shape;139;p20"/>
          <p:cNvSpPr/>
          <p:nvPr/>
        </p:nvSpPr>
        <p:spPr>
          <a:xfrm>
            <a:off x="789861" y="1052869"/>
            <a:ext cx="7564279" cy="488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500"/>
              <a:buFont typeface="Comfortaa"/>
              <a:buNone/>
            </a:pPr>
            <a:r>
              <a:rPr lang="en-US" sz="15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A </a:t>
            </a:r>
            <a:r>
              <a:rPr lang="en-US" sz="15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Holistic &amp; Disruptive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Cleaning Innovation Built for the Future — Creating a Circular Economic Cleaning System</a:t>
            </a:r>
            <a:endParaRPr sz="15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42" name="Google Shape;142;p20"/>
          <p:cNvSpPr/>
          <p:nvPr/>
        </p:nvSpPr>
        <p:spPr>
          <a:xfrm>
            <a:off x="936546" y="2103953"/>
            <a:ext cx="1883331" cy="20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250"/>
              <a:buFont typeface="Comfortaa"/>
              <a:buNone/>
            </a:pPr>
            <a:endParaRPr sz="1250" b="0" i="0" u="none" strike="noStrike" cap="none" dirty="0"/>
          </a:p>
        </p:txBody>
      </p:sp>
      <p:sp>
        <p:nvSpPr>
          <p:cNvPr id="143" name="Google Shape;143;p20"/>
          <p:cNvSpPr/>
          <p:nvPr/>
        </p:nvSpPr>
        <p:spPr>
          <a:xfrm>
            <a:off x="984767" y="2235518"/>
            <a:ext cx="7270909" cy="23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6521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endParaRPr sz="1150" b="0" i="0" u="none" strike="noStrike" cap="none" dirty="0"/>
          </a:p>
        </p:txBody>
      </p:sp>
      <p:sp>
        <p:nvSpPr>
          <p:cNvPr id="147" name="Google Shape;147;p20"/>
          <p:cNvSpPr/>
          <p:nvPr/>
        </p:nvSpPr>
        <p:spPr>
          <a:xfrm>
            <a:off x="2991683" y="4522349"/>
            <a:ext cx="2403515" cy="20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250"/>
              <a:buFont typeface="Comfortaa"/>
              <a:buNone/>
            </a:pPr>
            <a:endParaRPr sz="1250" b="0" i="0" u="none" strike="noStrike" cap="none" dirty="0"/>
          </a:p>
        </p:txBody>
      </p:sp>
      <p:sp>
        <p:nvSpPr>
          <p:cNvPr id="148" name="Google Shape;148;p20"/>
          <p:cNvSpPr/>
          <p:nvPr/>
        </p:nvSpPr>
        <p:spPr>
          <a:xfrm>
            <a:off x="984767" y="4836199"/>
            <a:ext cx="7270909" cy="23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6521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endParaRPr sz="1150" b="0" i="0" u="none" strike="noStrike" cap="none" dirty="0"/>
          </a:p>
        </p:txBody>
      </p:sp>
      <p:sp>
        <p:nvSpPr>
          <p:cNvPr id="149" name="Google Shape;149;p20"/>
          <p:cNvSpPr/>
          <p:nvPr/>
        </p:nvSpPr>
        <p:spPr>
          <a:xfrm>
            <a:off x="984767" y="5158859"/>
            <a:ext cx="7270909" cy="23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6521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endParaRPr sz="1150" b="0" i="0" u="none" strike="noStrike" cap="none" dirty="0"/>
          </a:p>
        </p:txBody>
      </p:sp>
      <p:sp>
        <p:nvSpPr>
          <p:cNvPr id="153" name="Google Shape;153;p20"/>
          <p:cNvSpPr/>
          <p:nvPr/>
        </p:nvSpPr>
        <p:spPr>
          <a:xfrm>
            <a:off x="984767" y="6143625"/>
            <a:ext cx="7270909" cy="23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6521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endParaRPr sz="1150" b="0" i="0" u="none" strike="noStrike" cap="none" dirty="0"/>
          </a:p>
        </p:txBody>
      </p:sp>
      <p:sp>
        <p:nvSpPr>
          <p:cNvPr id="161" name="Google Shape;161;p20"/>
          <p:cNvSpPr/>
          <p:nvPr/>
        </p:nvSpPr>
        <p:spPr>
          <a:xfrm>
            <a:off x="8013621" y="7338297"/>
            <a:ext cx="7564279" cy="29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400"/>
              <a:buFont typeface="Raleway"/>
              <a:buNone/>
            </a:pPr>
            <a:r>
              <a:rPr lang="en-US" sz="200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"We bring the Clean</a:t>
            </a:r>
            <a:r>
              <a:rPr lang="en-US" sz="2000" b="1" i="0" u="none" strike="noStrike" cap="none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not the Carbon"</a:t>
            </a:r>
            <a:endParaRPr sz="2000" b="1" i="0" u="none" strike="noStrike" cap="none" dirty="0">
              <a:solidFill>
                <a:schemeClr val="tx1"/>
              </a:solidFill>
            </a:endParaRPr>
          </a:p>
        </p:txBody>
      </p:sp>
      <p:sp>
        <p:nvSpPr>
          <p:cNvPr id="7" name="Google Shape;106;p19">
            <a:extLst>
              <a:ext uri="{FF2B5EF4-FFF2-40B4-BE49-F238E27FC236}">
                <a16:creationId xmlns:a16="http://schemas.microsoft.com/office/drawing/2014/main" id="{8817685C-AECE-186D-1B00-EC154F16B546}"/>
              </a:ext>
            </a:extLst>
          </p:cNvPr>
          <p:cNvSpPr/>
          <p:nvPr/>
        </p:nvSpPr>
        <p:spPr>
          <a:xfrm>
            <a:off x="811118" y="2360146"/>
            <a:ext cx="3248202" cy="1123177"/>
          </a:xfrm>
          <a:prstGeom prst="roundRect">
            <a:avLst>
              <a:gd name="adj" fmla="val 14844"/>
            </a:avLst>
          </a:prstGeom>
          <a:solidFill>
            <a:srgbClr val="27272B"/>
          </a:solidFill>
          <a:ln w="15225" cap="flat" cmpd="sng">
            <a:solidFill>
              <a:srgbClr val="F5F5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8" name="Google Shape;107;p19">
            <a:extLst>
              <a:ext uri="{FF2B5EF4-FFF2-40B4-BE49-F238E27FC236}">
                <a16:creationId xmlns:a16="http://schemas.microsoft.com/office/drawing/2014/main" id="{EA63F560-E6C3-BEBC-BF52-55BE24D06BB9}"/>
              </a:ext>
            </a:extLst>
          </p:cNvPr>
          <p:cNvSpPr/>
          <p:nvPr/>
        </p:nvSpPr>
        <p:spPr>
          <a:xfrm>
            <a:off x="1285931" y="2536833"/>
            <a:ext cx="2265647" cy="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8000"/>
              </a:lnSpc>
              <a:buClr>
                <a:srgbClr val="F5F547"/>
              </a:buClr>
              <a:buSzPts val="1250"/>
            </a:pPr>
            <a:r>
              <a:rPr lang="en-US" b="1" dirty="0">
                <a:solidFill>
                  <a:srgbClr val="F5F547"/>
                </a:solidFill>
                <a:latin typeface="Comfortaa"/>
                <a:ea typeface="Comfortaa"/>
                <a:cs typeface="Comfortaa"/>
                <a:sym typeface="Comfortaa"/>
              </a:rPr>
              <a:t>Clean Tech Innovation</a:t>
            </a:r>
            <a:endParaRPr lang="en-US" dirty="0"/>
          </a:p>
        </p:txBody>
      </p:sp>
      <p:sp>
        <p:nvSpPr>
          <p:cNvPr id="10" name="Google Shape;109;p19">
            <a:extLst>
              <a:ext uri="{FF2B5EF4-FFF2-40B4-BE49-F238E27FC236}">
                <a16:creationId xmlns:a16="http://schemas.microsoft.com/office/drawing/2014/main" id="{47A5EF3C-3D81-A330-7DF2-808E36839B22}"/>
              </a:ext>
            </a:extLst>
          </p:cNvPr>
          <p:cNvSpPr/>
          <p:nvPr/>
        </p:nvSpPr>
        <p:spPr>
          <a:xfrm>
            <a:off x="957561" y="3129618"/>
            <a:ext cx="3331250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59090"/>
              </a:lnSpc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Water Conservation</a:t>
            </a:r>
            <a:endParaRPr lang="en-US" sz="1200" dirty="0">
              <a:solidFill>
                <a:schemeClr val="bg1"/>
              </a:solidFill>
            </a:endParaRPr>
          </a:p>
          <a:p>
            <a:pPr marL="342900" marR="0" lvl="0" indent="-342900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Char char="•"/>
            </a:pP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1" name="Google Shape;110;p19">
            <a:extLst>
              <a:ext uri="{FF2B5EF4-FFF2-40B4-BE49-F238E27FC236}">
                <a16:creationId xmlns:a16="http://schemas.microsoft.com/office/drawing/2014/main" id="{F7A5E90F-A21E-B48E-FD82-63CE3F866622}"/>
              </a:ext>
            </a:extLst>
          </p:cNvPr>
          <p:cNvSpPr/>
          <p:nvPr/>
        </p:nvSpPr>
        <p:spPr>
          <a:xfrm>
            <a:off x="966967" y="2853959"/>
            <a:ext cx="3331250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59090"/>
              </a:lnSpc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100% Energy Efficient </a:t>
            </a:r>
            <a:endParaRPr lang="en-US" sz="1200" dirty="0">
              <a:solidFill>
                <a:schemeClr val="bg1"/>
              </a:solidFill>
            </a:endParaRPr>
          </a:p>
          <a:p>
            <a:pPr marL="342900" marR="0" lvl="0" indent="-342900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Char char="•"/>
            </a:pP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2" name="Google Shape;106;p19">
            <a:extLst>
              <a:ext uri="{FF2B5EF4-FFF2-40B4-BE49-F238E27FC236}">
                <a16:creationId xmlns:a16="http://schemas.microsoft.com/office/drawing/2014/main" id="{258D8CBD-991B-7372-934F-7F531E532AF5}"/>
              </a:ext>
            </a:extLst>
          </p:cNvPr>
          <p:cNvSpPr/>
          <p:nvPr/>
        </p:nvSpPr>
        <p:spPr>
          <a:xfrm>
            <a:off x="801709" y="3788271"/>
            <a:ext cx="3642955" cy="1123176"/>
          </a:xfrm>
          <a:prstGeom prst="roundRect">
            <a:avLst>
              <a:gd name="adj" fmla="val 14844"/>
            </a:avLst>
          </a:prstGeom>
          <a:solidFill>
            <a:srgbClr val="27272B"/>
          </a:solidFill>
          <a:ln w="15225" cap="flat" cmpd="sng">
            <a:solidFill>
              <a:srgbClr val="F5F5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3" name="Google Shape;107;p19">
            <a:extLst>
              <a:ext uri="{FF2B5EF4-FFF2-40B4-BE49-F238E27FC236}">
                <a16:creationId xmlns:a16="http://schemas.microsoft.com/office/drawing/2014/main" id="{E4E1C68D-7F59-2781-9A99-A1DA4BC7F878}"/>
              </a:ext>
            </a:extLst>
          </p:cNvPr>
          <p:cNvSpPr/>
          <p:nvPr/>
        </p:nvSpPr>
        <p:spPr>
          <a:xfrm>
            <a:off x="1276523" y="3928883"/>
            <a:ext cx="2782797" cy="91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8000"/>
              </a:lnSpc>
              <a:buClr>
                <a:srgbClr val="F5F547"/>
              </a:buClr>
              <a:buSzPts val="1250"/>
            </a:pPr>
            <a:r>
              <a:rPr lang="en-US" b="1" dirty="0">
                <a:solidFill>
                  <a:srgbClr val="F5F547"/>
                </a:solidFill>
                <a:latin typeface="Comfortaa"/>
                <a:ea typeface="Comfortaa"/>
                <a:cs typeface="Comfortaa"/>
                <a:sym typeface="Comfortaa"/>
              </a:rPr>
              <a:t>Clean Environment Initiative</a:t>
            </a:r>
            <a:endParaRPr lang="en-US" dirty="0"/>
          </a:p>
          <a:p>
            <a:pPr lvl="0">
              <a:lnSpc>
                <a:spcPct val="128000"/>
              </a:lnSpc>
              <a:buClr>
                <a:srgbClr val="F5F547"/>
              </a:buClr>
              <a:buSzPts val="1250"/>
            </a:pPr>
            <a:endParaRPr lang="en-US" dirty="0"/>
          </a:p>
        </p:txBody>
      </p:sp>
      <p:sp>
        <p:nvSpPr>
          <p:cNvPr id="14" name="Google Shape;110;p19">
            <a:extLst>
              <a:ext uri="{FF2B5EF4-FFF2-40B4-BE49-F238E27FC236}">
                <a16:creationId xmlns:a16="http://schemas.microsoft.com/office/drawing/2014/main" id="{C8EC2A95-4095-1F04-6703-D009A3C7B8B0}"/>
              </a:ext>
            </a:extLst>
          </p:cNvPr>
          <p:cNvSpPr/>
          <p:nvPr/>
        </p:nvSpPr>
        <p:spPr>
          <a:xfrm>
            <a:off x="957561" y="4291726"/>
            <a:ext cx="3331250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59090"/>
              </a:lnSpc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Chemical Free &amp; Air Sterilization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Google Shape;106;p19">
            <a:extLst>
              <a:ext uri="{FF2B5EF4-FFF2-40B4-BE49-F238E27FC236}">
                <a16:creationId xmlns:a16="http://schemas.microsoft.com/office/drawing/2014/main" id="{061D2965-4D12-AD9F-E959-96ACB1D69822}"/>
              </a:ext>
            </a:extLst>
          </p:cNvPr>
          <p:cNvSpPr/>
          <p:nvPr/>
        </p:nvSpPr>
        <p:spPr>
          <a:xfrm>
            <a:off x="789861" y="5243870"/>
            <a:ext cx="4056459" cy="1161694"/>
          </a:xfrm>
          <a:prstGeom prst="roundRect">
            <a:avLst>
              <a:gd name="adj" fmla="val 14844"/>
            </a:avLst>
          </a:prstGeom>
          <a:solidFill>
            <a:srgbClr val="27272B"/>
          </a:solidFill>
          <a:ln w="15225" cap="flat" cmpd="sng">
            <a:solidFill>
              <a:srgbClr val="F5F5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6" name="Google Shape;107;p19">
            <a:extLst>
              <a:ext uri="{FF2B5EF4-FFF2-40B4-BE49-F238E27FC236}">
                <a16:creationId xmlns:a16="http://schemas.microsoft.com/office/drawing/2014/main" id="{D46AD4D0-4575-DC0D-AD02-2EC391F0952B}"/>
              </a:ext>
            </a:extLst>
          </p:cNvPr>
          <p:cNvSpPr/>
          <p:nvPr/>
        </p:nvSpPr>
        <p:spPr>
          <a:xfrm>
            <a:off x="1264675" y="5384481"/>
            <a:ext cx="2265647" cy="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8000"/>
              </a:lnSpc>
              <a:buClr>
                <a:srgbClr val="F5F547"/>
              </a:buClr>
              <a:buSzPts val="1250"/>
            </a:pPr>
            <a:r>
              <a:rPr lang="en-US" b="1" dirty="0">
                <a:solidFill>
                  <a:srgbClr val="F5F547"/>
                </a:solidFill>
                <a:latin typeface="Comfortaa"/>
                <a:sym typeface="Comfortaa"/>
              </a:rPr>
              <a:t>Affordability</a:t>
            </a:r>
            <a:endParaRPr lang="en-US" dirty="0"/>
          </a:p>
        </p:txBody>
      </p:sp>
      <p:sp>
        <p:nvSpPr>
          <p:cNvPr id="17" name="Google Shape;110;p19">
            <a:extLst>
              <a:ext uri="{FF2B5EF4-FFF2-40B4-BE49-F238E27FC236}">
                <a16:creationId xmlns:a16="http://schemas.microsoft.com/office/drawing/2014/main" id="{358A17B5-F6B3-9460-4CE9-DF644E691F82}"/>
              </a:ext>
            </a:extLst>
          </p:cNvPr>
          <p:cNvSpPr/>
          <p:nvPr/>
        </p:nvSpPr>
        <p:spPr>
          <a:xfrm>
            <a:off x="945712" y="5747325"/>
            <a:ext cx="3644743" cy="26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59090"/>
              </a:lnSpc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30% Cost Reduction Businesses /Consumers </a:t>
            </a:r>
            <a:endParaRPr lang="en-US" sz="12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9090"/>
              </a:lnSpc>
              <a:buClr>
                <a:srgbClr val="D7D4CC"/>
              </a:buClr>
              <a:buSzPts val="1100"/>
              <a:buFont typeface="Raleway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342900" marR="0" lvl="0" indent="-342900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Char char="•"/>
            </a:pP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1" name="Google Shape;110;p19">
            <a:extLst>
              <a:ext uri="{FF2B5EF4-FFF2-40B4-BE49-F238E27FC236}">
                <a16:creationId xmlns:a16="http://schemas.microsoft.com/office/drawing/2014/main" id="{9BB8D8C1-AEA3-0944-4258-B14FBBE0BC19}"/>
              </a:ext>
            </a:extLst>
          </p:cNvPr>
          <p:cNvSpPr/>
          <p:nvPr/>
        </p:nvSpPr>
        <p:spPr>
          <a:xfrm>
            <a:off x="957561" y="4545508"/>
            <a:ext cx="3331250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59090"/>
              </a:lnSpc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Zero Carbon Emission</a:t>
            </a:r>
            <a:endParaRPr lang="en-US" sz="1200" dirty="0">
              <a:solidFill>
                <a:schemeClr val="bg1"/>
              </a:solidFill>
            </a:endParaRPr>
          </a:p>
          <a:p>
            <a:pPr marL="342900" marR="0" lvl="0" indent="-342900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Char char="•"/>
            </a:pP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2" name="Google Shape;110;p19">
            <a:extLst>
              <a:ext uri="{FF2B5EF4-FFF2-40B4-BE49-F238E27FC236}">
                <a16:creationId xmlns:a16="http://schemas.microsoft.com/office/drawing/2014/main" id="{0D0F018F-A48F-723C-7AD3-87B300D65497}"/>
              </a:ext>
            </a:extLst>
          </p:cNvPr>
          <p:cNvSpPr/>
          <p:nvPr/>
        </p:nvSpPr>
        <p:spPr>
          <a:xfrm>
            <a:off x="945711" y="5989678"/>
            <a:ext cx="3644743" cy="26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59090"/>
              </a:lnSpc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30% Cost Reduction Businesses /Consumers </a:t>
            </a:r>
            <a:endParaRPr lang="en-US" sz="12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9090"/>
              </a:lnSpc>
              <a:buClr>
                <a:srgbClr val="D7D4CC"/>
              </a:buClr>
              <a:buSzPts val="1100"/>
              <a:buFont typeface="Raleway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342900" marR="0" lvl="0" indent="-342900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Char char="•"/>
            </a:pP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3" name="Google Shape;106;p19">
            <a:extLst>
              <a:ext uri="{FF2B5EF4-FFF2-40B4-BE49-F238E27FC236}">
                <a16:creationId xmlns:a16="http://schemas.microsoft.com/office/drawing/2014/main" id="{08F225B3-289C-8630-896A-8BB7AA01A89E}"/>
              </a:ext>
            </a:extLst>
          </p:cNvPr>
          <p:cNvSpPr/>
          <p:nvPr/>
        </p:nvSpPr>
        <p:spPr>
          <a:xfrm>
            <a:off x="789861" y="6713696"/>
            <a:ext cx="4433649" cy="1161694"/>
          </a:xfrm>
          <a:prstGeom prst="roundRect">
            <a:avLst>
              <a:gd name="adj" fmla="val 14844"/>
            </a:avLst>
          </a:prstGeom>
          <a:solidFill>
            <a:srgbClr val="27272B"/>
          </a:solidFill>
          <a:ln w="15225" cap="flat" cmpd="sng">
            <a:solidFill>
              <a:srgbClr val="F5F5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4" name="Google Shape;107;p19">
            <a:extLst>
              <a:ext uri="{FF2B5EF4-FFF2-40B4-BE49-F238E27FC236}">
                <a16:creationId xmlns:a16="http://schemas.microsoft.com/office/drawing/2014/main" id="{CB430537-6C1B-7428-FC7F-511C7DC9F590}"/>
              </a:ext>
            </a:extLst>
          </p:cNvPr>
          <p:cNvSpPr/>
          <p:nvPr/>
        </p:nvSpPr>
        <p:spPr>
          <a:xfrm>
            <a:off x="1264675" y="6854307"/>
            <a:ext cx="2265647" cy="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8000"/>
              </a:lnSpc>
              <a:buClr>
                <a:srgbClr val="F5F547"/>
              </a:buClr>
              <a:buSzPts val="1250"/>
            </a:pPr>
            <a:r>
              <a:rPr lang="en-US" b="1" dirty="0">
                <a:solidFill>
                  <a:srgbClr val="F5F547"/>
                </a:solidFill>
                <a:latin typeface="Comfortaa"/>
                <a:sym typeface="Comfortaa"/>
              </a:rPr>
              <a:t>Disease Prevention</a:t>
            </a:r>
            <a:endParaRPr lang="en-US" dirty="0"/>
          </a:p>
        </p:txBody>
      </p:sp>
      <p:sp>
        <p:nvSpPr>
          <p:cNvPr id="25" name="Google Shape;110;p19">
            <a:extLst>
              <a:ext uri="{FF2B5EF4-FFF2-40B4-BE49-F238E27FC236}">
                <a16:creationId xmlns:a16="http://schemas.microsoft.com/office/drawing/2014/main" id="{72CB7F5B-7047-C935-F838-A4AE8CADC1A9}"/>
              </a:ext>
            </a:extLst>
          </p:cNvPr>
          <p:cNvSpPr/>
          <p:nvPr/>
        </p:nvSpPr>
        <p:spPr>
          <a:xfrm>
            <a:off x="945712" y="7217151"/>
            <a:ext cx="4163498" cy="3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59090"/>
              </a:lnSpc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Virus &amp; Bacteria Free with 99% Germ Killing Efficiency</a:t>
            </a:r>
            <a:endParaRPr lang="en-US" sz="12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9090"/>
              </a:lnSpc>
              <a:buClr>
                <a:srgbClr val="D7D4CC"/>
              </a:buClr>
              <a:buSzPts val="1100"/>
              <a:buFont typeface="Raleway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9090"/>
              </a:lnSpc>
              <a:buClr>
                <a:srgbClr val="D7D4CC"/>
              </a:buClr>
              <a:buSzPts val="1100"/>
              <a:buFont typeface="Raleway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342900" marR="0" lvl="0" indent="-342900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Char char="•"/>
            </a:pP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6" name="Google Shape;110;p19">
            <a:extLst>
              <a:ext uri="{FF2B5EF4-FFF2-40B4-BE49-F238E27FC236}">
                <a16:creationId xmlns:a16="http://schemas.microsoft.com/office/drawing/2014/main" id="{149C48E1-D646-23E0-D97D-184A801C1323}"/>
              </a:ext>
            </a:extLst>
          </p:cNvPr>
          <p:cNvSpPr/>
          <p:nvPr/>
        </p:nvSpPr>
        <p:spPr>
          <a:xfrm>
            <a:off x="945710" y="7484684"/>
            <a:ext cx="3644743" cy="26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59090"/>
              </a:lnSpc>
              <a:buClr>
                <a:srgbClr val="D7D4CC"/>
              </a:buClr>
              <a:buSzPts val="1100"/>
              <a:buFont typeface="Raleway"/>
              <a:buChar char="•"/>
            </a:pPr>
            <a:r>
              <a:rPr lang="en-US" sz="12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Clean &amp; Hygiene , Health &amp; Environment</a:t>
            </a:r>
            <a:endParaRPr lang="en-US" sz="12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9090"/>
              </a:lnSpc>
              <a:buClr>
                <a:srgbClr val="D7D4CC"/>
              </a:buClr>
              <a:buSzPts val="1100"/>
              <a:buFont typeface="Raleway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9090"/>
              </a:lnSpc>
              <a:buClr>
                <a:srgbClr val="D7D4CC"/>
              </a:buClr>
              <a:buSzPts val="1100"/>
              <a:buFont typeface="Raleway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342900" marR="0" lvl="0" indent="-342900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00"/>
              <a:buFont typeface="Raleway"/>
              <a:buChar char="•"/>
            </a:pP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E49138B0-65C3-0A83-E326-4DFA69BE8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 descr="preencoded.png">
            <a:extLst>
              <a:ext uri="{FF2B5EF4-FFF2-40B4-BE49-F238E27FC236}">
                <a16:creationId xmlns:a16="http://schemas.microsoft.com/office/drawing/2014/main" id="{38515491-96AD-50F0-EC05-88E079C299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>
            <a:extLst>
              <a:ext uri="{FF2B5EF4-FFF2-40B4-BE49-F238E27FC236}">
                <a16:creationId xmlns:a16="http://schemas.microsoft.com/office/drawing/2014/main" id="{236D86AA-459A-B61B-615A-34DB98118272}"/>
              </a:ext>
            </a:extLst>
          </p:cNvPr>
          <p:cNvSpPr/>
          <p:nvPr/>
        </p:nvSpPr>
        <p:spPr>
          <a:xfrm>
            <a:off x="7981294" y="6473044"/>
            <a:ext cx="7564279" cy="29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400"/>
              <a:buFont typeface="Raleway"/>
              <a:buNone/>
            </a:pPr>
            <a:r>
              <a:rPr lang="en-US" sz="180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"We bring the Clean, not the Carbon"</a:t>
            </a:r>
            <a:endParaRPr sz="1800" b="1" i="0" u="none" strike="noStrike" cap="none" dirty="0">
              <a:solidFill>
                <a:srgbClr val="FFFF00"/>
              </a:solidFill>
            </a:endParaRPr>
          </a:p>
        </p:txBody>
      </p:sp>
      <p:pic>
        <p:nvPicPr>
          <p:cNvPr id="46" name="Google Shape;169;p21" descr="preencoded.png">
            <a:extLst>
              <a:ext uri="{FF2B5EF4-FFF2-40B4-BE49-F238E27FC236}">
                <a16:creationId xmlns:a16="http://schemas.microsoft.com/office/drawing/2014/main" id="{CDF35AD5-A753-0F07-3EDE-A12FCEE167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4273" y="2417540"/>
            <a:ext cx="3523178" cy="389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70;p21" descr="preencoded.png">
            <a:extLst>
              <a:ext uri="{FF2B5EF4-FFF2-40B4-BE49-F238E27FC236}">
                <a16:creationId xmlns:a16="http://schemas.microsoft.com/office/drawing/2014/main" id="{36A68689-4C81-BD83-14FE-3B509FBDA1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7746" y="6173840"/>
            <a:ext cx="377309" cy="37730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171;p21">
            <a:extLst>
              <a:ext uri="{FF2B5EF4-FFF2-40B4-BE49-F238E27FC236}">
                <a16:creationId xmlns:a16="http://schemas.microsoft.com/office/drawing/2014/main" id="{062CFC1D-C6D1-DACE-E323-E520781B2817}"/>
              </a:ext>
            </a:extLst>
          </p:cNvPr>
          <p:cNvSpPr/>
          <p:nvPr/>
        </p:nvSpPr>
        <p:spPr>
          <a:xfrm>
            <a:off x="5863650" y="6263375"/>
            <a:ext cx="1740218" cy="2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92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300"/>
              <a:buFont typeface="Comfortaa"/>
              <a:buNone/>
            </a:pPr>
            <a:r>
              <a:rPr lang="en-US" sz="13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Atomized Steam Jet</a:t>
            </a:r>
            <a:endParaRPr sz="130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49" name="Google Shape;172;p21">
            <a:extLst>
              <a:ext uri="{FF2B5EF4-FFF2-40B4-BE49-F238E27FC236}">
                <a16:creationId xmlns:a16="http://schemas.microsoft.com/office/drawing/2014/main" id="{35221489-EC6F-DE9F-5E33-125CAC6F5658}"/>
              </a:ext>
            </a:extLst>
          </p:cNvPr>
          <p:cNvSpPr/>
          <p:nvPr/>
        </p:nvSpPr>
        <p:spPr>
          <a:xfrm>
            <a:off x="5863649" y="6500130"/>
            <a:ext cx="3523178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Water-saving technology</a:t>
            </a: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pic>
        <p:nvPicPr>
          <p:cNvPr id="50" name="Google Shape;173;p21" descr="preencoded.png">
            <a:extLst>
              <a:ext uri="{FF2B5EF4-FFF2-40B4-BE49-F238E27FC236}">
                <a16:creationId xmlns:a16="http://schemas.microsoft.com/office/drawing/2014/main" id="{031A3792-AD84-E9CF-2AF1-A8A92F448C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97746" y="3302589"/>
            <a:ext cx="377309" cy="37730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74;p21">
            <a:extLst>
              <a:ext uri="{FF2B5EF4-FFF2-40B4-BE49-F238E27FC236}">
                <a16:creationId xmlns:a16="http://schemas.microsoft.com/office/drawing/2014/main" id="{ED1E690A-B53A-CB68-BEB7-BEBF43367D16}"/>
              </a:ext>
            </a:extLst>
          </p:cNvPr>
          <p:cNvSpPr/>
          <p:nvPr/>
        </p:nvSpPr>
        <p:spPr>
          <a:xfrm>
            <a:off x="5863650" y="3392124"/>
            <a:ext cx="1676995" cy="2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92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300"/>
              <a:buFont typeface="Comfortaa"/>
              <a:buNone/>
            </a:pPr>
            <a:r>
              <a:rPr lang="en-US" sz="1300" b="1" i="0" u="none" strike="noStrike" cap="none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Ozone Generator</a:t>
            </a:r>
            <a:endParaRPr sz="1300" b="0" i="0" u="none" strike="noStrike" cap="none">
              <a:solidFill>
                <a:srgbClr val="FFFF00"/>
              </a:solidFill>
            </a:endParaRPr>
          </a:p>
        </p:txBody>
      </p:sp>
      <p:sp>
        <p:nvSpPr>
          <p:cNvPr id="52" name="Google Shape;175;p21">
            <a:extLst>
              <a:ext uri="{FF2B5EF4-FFF2-40B4-BE49-F238E27FC236}">
                <a16:creationId xmlns:a16="http://schemas.microsoft.com/office/drawing/2014/main" id="{9FF19304-E518-E0E1-0494-D9C6F7CA24BA}"/>
              </a:ext>
            </a:extLst>
          </p:cNvPr>
          <p:cNvSpPr/>
          <p:nvPr/>
        </p:nvSpPr>
        <p:spPr>
          <a:xfrm>
            <a:off x="5863649" y="3628880"/>
            <a:ext cx="3523178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Air sterilization capabilities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pic>
        <p:nvPicPr>
          <p:cNvPr id="53" name="Google Shape;176;p21" descr="preencoded.png">
            <a:extLst>
              <a:ext uri="{FF2B5EF4-FFF2-40B4-BE49-F238E27FC236}">
                <a16:creationId xmlns:a16="http://schemas.microsoft.com/office/drawing/2014/main" id="{BD36C177-3479-9773-1679-CC5C2341960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7746" y="4295928"/>
            <a:ext cx="377309" cy="37730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7;p21">
            <a:extLst>
              <a:ext uri="{FF2B5EF4-FFF2-40B4-BE49-F238E27FC236}">
                <a16:creationId xmlns:a16="http://schemas.microsoft.com/office/drawing/2014/main" id="{EFCE3593-A997-1CAD-4612-D5992D9A7282}"/>
              </a:ext>
            </a:extLst>
          </p:cNvPr>
          <p:cNvSpPr/>
          <p:nvPr/>
        </p:nvSpPr>
        <p:spPr>
          <a:xfrm>
            <a:off x="5863650" y="4385463"/>
            <a:ext cx="1724739" cy="2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92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300"/>
              <a:buFont typeface="Comfortaa"/>
              <a:buNone/>
            </a:pPr>
            <a:r>
              <a:rPr lang="en-US" sz="1300" b="1" i="0" u="none" strike="noStrike" cap="none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Endoscope Camera</a:t>
            </a:r>
            <a:endParaRPr sz="1300" b="0" i="0" u="none" strike="noStrike" cap="none">
              <a:solidFill>
                <a:srgbClr val="FFFF00"/>
              </a:solidFill>
            </a:endParaRPr>
          </a:p>
        </p:txBody>
      </p:sp>
      <p:sp>
        <p:nvSpPr>
          <p:cNvPr id="55" name="Google Shape;178;p21">
            <a:extLst>
              <a:ext uri="{FF2B5EF4-FFF2-40B4-BE49-F238E27FC236}">
                <a16:creationId xmlns:a16="http://schemas.microsoft.com/office/drawing/2014/main" id="{DDB6EABA-4FEB-7A13-2099-EB3EF1A37EAF}"/>
              </a:ext>
            </a:extLst>
          </p:cNvPr>
          <p:cNvSpPr/>
          <p:nvPr/>
        </p:nvSpPr>
        <p:spPr>
          <a:xfrm>
            <a:off x="5863649" y="4622218"/>
            <a:ext cx="3523178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360-degree cleaning visibility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pic>
        <p:nvPicPr>
          <p:cNvPr id="56" name="Google Shape;179;p21" descr="preencoded.png">
            <a:extLst>
              <a:ext uri="{FF2B5EF4-FFF2-40B4-BE49-F238E27FC236}">
                <a16:creationId xmlns:a16="http://schemas.microsoft.com/office/drawing/2014/main" id="{69F97372-7CEB-8BC2-D0C3-16159AC76AA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97746" y="5289266"/>
            <a:ext cx="377309" cy="37730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180;p21">
            <a:extLst>
              <a:ext uri="{FF2B5EF4-FFF2-40B4-BE49-F238E27FC236}">
                <a16:creationId xmlns:a16="http://schemas.microsoft.com/office/drawing/2014/main" id="{EA701BC8-C8D1-C31E-6E30-843830A56338}"/>
              </a:ext>
            </a:extLst>
          </p:cNvPr>
          <p:cNvSpPr/>
          <p:nvPr/>
        </p:nvSpPr>
        <p:spPr>
          <a:xfrm>
            <a:off x="5863649" y="5347011"/>
            <a:ext cx="2297351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92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300"/>
              <a:buFont typeface="Comfortaa"/>
              <a:buNone/>
            </a:pPr>
            <a:r>
              <a:rPr lang="en-US" sz="1300" b="1" i="0" u="none" strike="noStrike" cap="none" dirty="0" err="1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SmartQuad</a:t>
            </a:r>
            <a:r>
              <a:rPr lang="en-US" sz="13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 Technology</a:t>
            </a:r>
            <a:endParaRPr sz="130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58" name="Google Shape;181;p21">
            <a:extLst>
              <a:ext uri="{FF2B5EF4-FFF2-40B4-BE49-F238E27FC236}">
                <a16:creationId xmlns:a16="http://schemas.microsoft.com/office/drawing/2014/main" id="{B615AC49-7133-6FFA-EE01-FBE964A94348}"/>
              </a:ext>
            </a:extLst>
          </p:cNvPr>
          <p:cNvSpPr/>
          <p:nvPr/>
        </p:nvSpPr>
        <p:spPr>
          <a:xfrm>
            <a:off x="5863649" y="5615556"/>
            <a:ext cx="3523178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Performs 4 tasks simultaneously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pic>
        <p:nvPicPr>
          <p:cNvPr id="59" name="Google Shape;182;p21" descr="preencoded.png">
            <a:extLst>
              <a:ext uri="{FF2B5EF4-FFF2-40B4-BE49-F238E27FC236}">
                <a16:creationId xmlns:a16="http://schemas.microsoft.com/office/drawing/2014/main" id="{17E7F51F-B0F2-448A-CCF1-1DA2838B570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97746" y="2409445"/>
            <a:ext cx="377309" cy="37730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183;p21">
            <a:extLst>
              <a:ext uri="{FF2B5EF4-FFF2-40B4-BE49-F238E27FC236}">
                <a16:creationId xmlns:a16="http://schemas.microsoft.com/office/drawing/2014/main" id="{28B2CAA3-A9C8-D3DC-246F-25C1063A9252}"/>
              </a:ext>
            </a:extLst>
          </p:cNvPr>
          <p:cNvSpPr/>
          <p:nvPr/>
        </p:nvSpPr>
        <p:spPr>
          <a:xfrm>
            <a:off x="5863649" y="2417540"/>
            <a:ext cx="1929051" cy="29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92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300"/>
              <a:buFont typeface="Comfortaa"/>
              <a:buNone/>
            </a:pPr>
            <a:r>
              <a:rPr lang="en-US" sz="13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Triple-Powered Tech</a:t>
            </a:r>
            <a:endParaRPr sz="130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61" name="Google Shape;184;p21">
            <a:extLst>
              <a:ext uri="{FF2B5EF4-FFF2-40B4-BE49-F238E27FC236}">
                <a16:creationId xmlns:a16="http://schemas.microsoft.com/office/drawing/2014/main" id="{1F4A97D5-06DC-C045-3AA6-FDA12F8F5742}"/>
              </a:ext>
            </a:extLst>
          </p:cNvPr>
          <p:cNvSpPr/>
          <p:nvPr/>
        </p:nvSpPr>
        <p:spPr>
          <a:xfrm>
            <a:off x="5863649" y="2684061"/>
            <a:ext cx="3523178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Hydrogen Power, Lithium Battery, Solar chip</a:t>
            </a: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62" name="Google Shape;185;p21">
            <a:extLst>
              <a:ext uri="{FF2B5EF4-FFF2-40B4-BE49-F238E27FC236}">
                <a16:creationId xmlns:a16="http://schemas.microsoft.com/office/drawing/2014/main" id="{5BF25DFF-5FBD-115C-8A6D-208BF319B7ED}"/>
              </a:ext>
            </a:extLst>
          </p:cNvPr>
          <p:cNvSpPr/>
          <p:nvPr/>
        </p:nvSpPr>
        <p:spPr>
          <a:xfrm>
            <a:off x="403518" y="2382986"/>
            <a:ext cx="1676995" cy="2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26923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300"/>
              <a:buFont typeface="Comfortaa"/>
              <a:buNone/>
            </a:pPr>
            <a:r>
              <a:rPr lang="en-US" b="1" i="0" u="none" strike="noStrike" cap="none" dirty="0">
                <a:solidFill>
                  <a:srgbClr val="F5F547"/>
                </a:solidFill>
                <a:latin typeface="Comfortaa"/>
                <a:ea typeface="Comfortaa"/>
                <a:cs typeface="Comfortaa"/>
                <a:sym typeface="Comfortaa"/>
              </a:rPr>
              <a:t>Core Innovation</a:t>
            </a:r>
            <a:endParaRPr b="0" i="0" u="none" strike="noStrike" cap="none" dirty="0"/>
          </a:p>
        </p:txBody>
      </p:sp>
      <p:sp>
        <p:nvSpPr>
          <p:cNvPr id="63" name="Google Shape;186;p21">
            <a:extLst>
              <a:ext uri="{FF2B5EF4-FFF2-40B4-BE49-F238E27FC236}">
                <a16:creationId xmlns:a16="http://schemas.microsoft.com/office/drawing/2014/main" id="{DF6B7A0E-81DD-C461-9F07-656B4C1301C2}"/>
              </a:ext>
            </a:extLst>
          </p:cNvPr>
          <p:cNvSpPr/>
          <p:nvPr/>
        </p:nvSpPr>
        <p:spPr>
          <a:xfrm>
            <a:off x="403518" y="2666024"/>
            <a:ext cx="4090511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15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Hydrogen Cell Powered</a:t>
            </a:r>
            <a:endParaRPr sz="11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28" name="Google Shape;187;p21">
            <a:extLst>
              <a:ext uri="{FF2B5EF4-FFF2-40B4-BE49-F238E27FC236}">
                <a16:creationId xmlns:a16="http://schemas.microsoft.com/office/drawing/2014/main" id="{ACA64AD6-A89B-524A-653B-B27592ACEE8F}"/>
              </a:ext>
            </a:extLst>
          </p:cNvPr>
          <p:cNvSpPr/>
          <p:nvPr/>
        </p:nvSpPr>
        <p:spPr>
          <a:xfrm>
            <a:off x="403518" y="2930968"/>
            <a:ext cx="4090511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15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Lithium Battery Powered</a:t>
            </a:r>
            <a:endParaRPr sz="11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29" name="Google Shape;188;p21">
            <a:extLst>
              <a:ext uri="{FF2B5EF4-FFF2-40B4-BE49-F238E27FC236}">
                <a16:creationId xmlns:a16="http://schemas.microsoft.com/office/drawing/2014/main" id="{616B18CA-168E-70FC-3034-31C4BBFCD3AD}"/>
              </a:ext>
            </a:extLst>
          </p:cNvPr>
          <p:cNvSpPr/>
          <p:nvPr/>
        </p:nvSpPr>
        <p:spPr>
          <a:xfrm>
            <a:off x="403518" y="3184481"/>
            <a:ext cx="4090511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15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Solar Chip Powered</a:t>
            </a:r>
            <a:endParaRPr sz="11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30" name="Google Shape;195;p21">
            <a:extLst>
              <a:ext uri="{FF2B5EF4-FFF2-40B4-BE49-F238E27FC236}">
                <a16:creationId xmlns:a16="http://schemas.microsoft.com/office/drawing/2014/main" id="{F0984610-CBF1-42C6-B68A-61E2A55710C6}"/>
              </a:ext>
            </a:extLst>
          </p:cNvPr>
          <p:cNvSpPr/>
          <p:nvPr/>
        </p:nvSpPr>
        <p:spPr>
          <a:xfrm>
            <a:off x="416108" y="3710526"/>
            <a:ext cx="4090511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150"/>
              <a:buFont typeface="Raleway"/>
              <a:buNone/>
            </a:pPr>
            <a:r>
              <a:rPr lang="en-US" b="0" i="0" u="none" strike="noStrike" cap="none" dirty="0">
                <a:solidFill>
                  <a:srgbClr val="F5F547"/>
                </a:solidFill>
                <a:latin typeface="Raleway"/>
                <a:ea typeface="Raleway"/>
                <a:cs typeface="Raleway"/>
                <a:sym typeface="Raleway"/>
              </a:rPr>
              <a:t>Technology Partnership</a:t>
            </a:r>
            <a:endParaRPr b="0" i="0" u="none" strike="noStrike" cap="none" dirty="0"/>
          </a:p>
        </p:txBody>
      </p:sp>
      <p:sp>
        <p:nvSpPr>
          <p:cNvPr id="131" name="Google Shape;196;p21">
            <a:extLst>
              <a:ext uri="{FF2B5EF4-FFF2-40B4-BE49-F238E27FC236}">
                <a16:creationId xmlns:a16="http://schemas.microsoft.com/office/drawing/2014/main" id="{7614842C-6483-98A8-E5E8-8B992CDF4768}"/>
              </a:ext>
            </a:extLst>
          </p:cNvPr>
          <p:cNvSpPr/>
          <p:nvPr/>
        </p:nvSpPr>
        <p:spPr>
          <a:xfrm>
            <a:off x="416105" y="4602837"/>
            <a:ext cx="4090511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15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HKPC</a:t>
            </a:r>
            <a:endParaRPr sz="11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32" name="Google Shape;197;p21">
            <a:extLst>
              <a:ext uri="{FF2B5EF4-FFF2-40B4-BE49-F238E27FC236}">
                <a16:creationId xmlns:a16="http://schemas.microsoft.com/office/drawing/2014/main" id="{61F6CEA1-87AC-8934-356A-3E44D2EA7902}"/>
              </a:ext>
            </a:extLst>
          </p:cNvPr>
          <p:cNvSpPr/>
          <p:nvPr/>
        </p:nvSpPr>
        <p:spPr>
          <a:xfrm>
            <a:off x="416108" y="4079594"/>
            <a:ext cx="4090511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15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Arrow Lab - HKSTP</a:t>
            </a:r>
            <a:endParaRPr sz="11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33" name="Google Shape;198;p21">
            <a:extLst>
              <a:ext uri="{FF2B5EF4-FFF2-40B4-BE49-F238E27FC236}">
                <a16:creationId xmlns:a16="http://schemas.microsoft.com/office/drawing/2014/main" id="{EA2CBAEC-2F06-B3B5-B409-2825E3D5EB03}"/>
              </a:ext>
            </a:extLst>
          </p:cNvPr>
          <p:cNvSpPr/>
          <p:nvPr/>
        </p:nvSpPr>
        <p:spPr>
          <a:xfrm>
            <a:off x="416106" y="4330944"/>
            <a:ext cx="4090511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15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Wurth Electronics</a:t>
            </a:r>
            <a:endParaRPr sz="11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69" name="Google Shape;190;p21">
            <a:extLst>
              <a:ext uri="{FF2B5EF4-FFF2-40B4-BE49-F238E27FC236}">
                <a16:creationId xmlns:a16="http://schemas.microsoft.com/office/drawing/2014/main" id="{94C2A246-C40A-99E7-3B1E-70C6AA4B4283}"/>
              </a:ext>
            </a:extLst>
          </p:cNvPr>
          <p:cNvSpPr/>
          <p:nvPr/>
        </p:nvSpPr>
        <p:spPr>
          <a:xfrm>
            <a:off x="377044" y="5157926"/>
            <a:ext cx="4090511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150"/>
              <a:buFont typeface="Raleway"/>
              <a:buNone/>
            </a:pPr>
            <a:r>
              <a:rPr lang="en-US" b="0" i="0" u="none" strike="noStrike" cap="none" dirty="0">
                <a:solidFill>
                  <a:srgbClr val="F5F547"/>
                </a:solidFill>
                <a:latin typeface="Raleway"/>
                <a:ea typeface="Raleway"/>
                <a:cs typeface="Raleway"/>
                <a:sym typeface="Raleway"/>
              </a:rPr>
              <a:t>03 Patents Products</a:t>
            </a:r>
            <a:endParaRPr b="0" i="0" u="none" strike="noStrike" cap="none" dirty="0"/>
          </a:p>
        </p:txBody>
      </p:sp>
      <p:sp>
        <p:nvSpPr>
          <p:cNvPr id="170" name="Google Shape;191;p21">
            <a:extLst>
              <a:ext uri="{FF2B5EF4-FFF2-40B4-BE49-F238E27FC236}">
                <a16:creationId xmlns:a16="http://schemas.microsoft.com/office/drawing/2014/main" id="{140E56D9-6F33-D734-CF55-D962E3025CB9}"/>
              </a:ext>
            </a:extLst>
          </p:cNvPr>
          <p:cNvSpPr/>
          <p:nvPr/>
        </p:nvSpPr>
        <p:spPr>
          <a:xfrm>
            <a:off x="377045" y="5539117"/>
            <a:ext cx="4090511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15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MCN Ultra - Hydro Cell</a:t>
            </a:r>
            <a:endParaRPr sz="11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71" name="Google Shape;192;p21">
            <a:extLst>
              <a:ext uri="{FF2B5EF4-FFF2-40B4-BE49-F238E27FC236}">
                <a16:creationId xmlns:a16="http://schemas.microsoft.com/office/drawing/2014/main" id="{60EBB7F7-448A-C273-9F84-DC2D6BC3118F}"/>
              </a:ext>
            </a:extLst>
          </p:cNvPr>
          <p:cNvSpPr/>
          <p:nvPr/>
        </p:nvSpPr>
        <p:spPr>
          <a:xfrm>
            <a:off x="377045" y="5827862"/>
            <a:ext cx="4090511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15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MCN Ultra - Lithium </a:t>
            </a:r>
            <a:endParaRPr sz="11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72" name="Google Shape;193;p21">
            <a:extLst>
              <a:ext uri="{FF2B5EF4-FFF2-40B4-BE49-F238E27FC236}">
                <a16:creationId xmlns:a16="http://schemas.microsoft.com/office/drawing/2014/main" id="{93ACCA6C-6170-37D5-3BF0-55A47D14DC98}"/>
              </a:ext>
            </a:extLst>
          </p:cNvPr>
          <p:cNvSpPr/>
          <p:nvPr/>
        </p:nvSpPr>
        <p:spPr>
          <a:xfrm>
            <a:off x="413575" y="6116607"/>
            <a:ext cx="4090511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15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MCN Ultra - Solar Chip</a:t>
            </a:r>
            <a:endParaRPr sz="11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73" name="Google Shape;185;p21">
            <a:extLst>
              <a:ext uri="{FF2B5EF4-FFF2-40B4-BE49-F238E27FC236}">
                <a16:creationId xmlns:a16="http://schemas.microsoft.com/office/drawing/2014/main" id="{7EE73611-A937-964D-2BCB-B635B8B6A8F7}"/>
              </a:ext>
            </a:extLst>
          </p:cNvPr>
          <p:cNvSpPr/>
          <p:nvPr/>
        </p:nvSpPr>
        <p:spPr>
          <a:xfrm>
            <a:off x="377044" y="6786543"/>
            <a:ext cx="1676995" cy="2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26923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300"/>
              <a:buFont typeface="Comfortaa"/>
              <a:buNone/>
            </a:pPr>
            <a:r>
              <a:rPr lang="en-US" b="1" dirty="0">
                <a:solidFill>
                  <a:srgbClr val="F5F547"/>
                </a:solidFill>
                <a:latin typeface="Comfortaa"/>
                <a:sym typeface="Comfortaa"/>
              </a:rPr>
              <a:t>Triple Spirit</a:t>
            </a:r>
            <a:endParaRPr b="0" i="0" u="none" strike="noStrike" cap="none" dirty="0"/>
          </a:p>
        </p:txBody>
      </p:sp>
      <p:sp>
        <p:nvSpPr>
          <p:cNvPr id="174" name="Google Shape;186;p21">
            <a:extLst>
              <a:ext uri="{FF2B5EF4-FFF2-40B4-BE49-F238E27FC236}">
                <a16:creationId xmlns:a16="http://schemas.microsoft.com/office/drawing/2014/main" id="{47E08BE3-8EBD-A55B-D441-7745D54D32CE}"/>
              </a:ext>
            </a:extLst>
          </p:cNvPr>
          <p:cNvSpPr/>
          <p:nvPr/>
        </p:nvSpPr>
        <p:spPr>
          <a:xfrm>
            <a:off x="413575" y="7110374"/>
            <a:ext cx="4090511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150" dirty="0">
                <a:solidFill>
                  <a:schemeClr val="bg1"/>
                </a:solidFill>
                <a:latin typeface="Raleway"/>
                <a:sym typeface="Raleway"/>
              </a:rPr>
              <a:t>Zero Carbon</a:t>
            </a:r>
            <a:endParaRPr sz="11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75" name="Google Shape;187;p21">
            <a:extLst>
              <a:ext uri="{FF2B5EF4-FFF2-40B4-BE49-F238E27FC236}">
                <a16:creationId xmlns:a16="http://schemas.microsoft.com/office/drawing/2014/main" id="{7A07FC53-737E-B163-03DB-6B49E4CD48B1}"/>
              </a:ext>
            </a:extLst>
          </p:cNvPr>
          <p:cNvSpPr/>
          <p:nvPr/>
        </p:nvSpPr>
        <p:spPr>
          <a:xfrm>
            <a:off x="413575" y="7375318"/>
            <a:ext cx="4090511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150" dirty="0">
                <a:solidFill>
                  <a:schemeClr val="bg1"/>
                </a:solidFill>
                <a:latin typeface="Raleway"/>
                <a:sym typeface="Raleway"/>
              </a:rPr>
              <a:t>Zero Chemicals</a:t>
            </a:r>
            <a:endParaRPr sz="11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76" name="Google Shape;188;p21">
            <a:extLst>
              <a:ext uri="{FF2B5EF4-FFF2-40B4-BE49-F238E27FC236}">
                <a16:creationId xmlns:a16="http://schemas.microsoft.com/office/drawing/2014/main" id="{781734A3-DB97-C687-4065-3D5E75BB4923}"/>
              </a:ext>
            </a:extLst>
          </p:cNvPr>
          <p:cNvSpPr/>
          <p:nvPr/>
        </p:nvSpPr>
        <p:spPr>
          <a:xfrm>
            <a:off x="413575" y="7649828"/>
            <a:ext cx="4090511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15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Sost Effective</a:t>
            </a:r>
            <a:endParaRPr sz="11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77" name="Google Shape;167;p21">
            <a:extLst>
              <a:ext uri="{FF2B5EF4-FFF2-40B4-BE49-F238E27FC236}">
                <a16:creationId xmlns:a16="http://schemas.microsoft.com/office/drawing/2014/main" id="{1AB1026F-1B73-89A5-C35C-48CBD31299F9}"/>
              </a:ext>
            </a:extLst>
          </p:cNvPr>
          <p:cNvSpPr/>
          <p:nvPr/>
        </p:nvSpPr>
        <p:spPr>
          <a:xfrm>
            <a:off x="413575" y="254061"/>
            <a:ext cx="6502598" cy="30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923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2600"/>
              <a:buFont typeface="Comfortaa"/>
              <a:buNone/>
            </a:pPr>
            <a:r>
              <a:rPr lang="en-US" sz="3600" b="1" i="0" u="none" strike="noStrike" cap="none" dirty="0">
                <a:solidFill>
                  <a:srgbClr val="FFE14D"/>
                </a:solidFill>
                <a:latin typeface="Comfortaa"/>
                <a:ea typeface="Comfortaa"/>
                <a:cs typeface="Comfortaa"/>
                <a:sym typeface="Comfortaa"/>
              </a:rPr>
              <a:t>Meet MCN Ultra Steamer</a:t>
            </a:r>
            <a:endParaRPr sz="3600" b="0" i="0" u="none" strike="noStrike" cap="none" dirty="0"/>
          </a:p>
        </p:txBody>
      </p:sp>
      <p:sp>
        <p:nvSpPr>
          <p:cNvPr id="178" name="Google Shape;168;p21">
            <a:extLst>
              <a:ext uri="{FF2B5EF4-FFF2-40B4-BE49-F238E27FC236}">
                <a16:creationId xmlns:a16="http://schemas.microsoft.com/office/drawing/2014/main" id="{8D0CC7E2-8F52-442E-55A1-667A69E3C116}"/>
              </a:ext>
            </a:extLst>
          </p:cNvPr>
          <p:cNvSpPr/>
          <p:nvPr/>
        </p:nvSpPr>
        <p:spPr>
          <a:xfrm>
            <a:off x="413575" y="1061838"/>
            <a:ext cx="5956498" cy="18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550"/>
              <a:buFont typeface="Comfortaa"/>
              <a:buNone/>
            </a:pPr>
            <a:r>
              <a:rPr lang="en-US" sz="1800" b="1" i="0" u="none" strike="noStrike" cap="none" dirty="0">
                <a:solidFill>
                  <a:schemeClr val="bg1">
                    <a:lumMod val="95000"/>
                  </a:schemeClr>
                </a:solidFill>
                <a:latin typeface="Comfortaa"/>
                <a:ea typeface="Comfortaa"/>
                <a:cs typeface="Comfortaa"/>
                <a:sym typeface="Comfortaa"/>
              </a:rPr>
              <a:t>Infinite Efficiency Through Unified Innovation</a:t>
            </a:r>
            <a:endParaRPr sz="1800" b="0" i="0" u="none" strike="noStrike" cap="non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9" name="Google Shape;199;p21">
            <a:extLst>
              <a:ext uri="{FF2B5EF4-FFF2-40B4-BE49-F238E27FC236}">
                <a16:creationId xmlns:a16="http://schemas.microsoft.com/office/drawing/2014/main" id="{C2546562-4763-5DE5-4F25-E0A2342F3F96}"/>
              </a:ext>
            </a:extLst>
          </p:cNvPr>
          <p:cNvSpPr/>
          <p:nvPr/>
        </p:nvSpPr>
        <p:spPr>
          <a:xfrm>
            <a:off x="3283385" y="7529098"/>
            <a:ext cx="13005197" cy="24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Smart, sustainable, and scalable facility management through intelligent operations</a:t>
            </a:r>
            <a:endParaRPr sz="1800" b="1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80" name="Google Shape;168;p21">
            <a:extLst>
              <a:ext uri="{FF2B5EF4-FFF2-40B4-BE49-F238E27FC236}">
                <a16:creationId xmlns:a16="http://schemas.microsoft.com/office/drawing/2014/main" id="{5F4302E4-83E2-389D-AA70-3B31F5D48855}"/>
              </a:ext>
            </a:extLst>
          </p:cNvPr>
          <p:cNvSpPr/>
          <p:nvPr/>
        </p:nvSpPr>
        <p:spPr>
          <a:xfrm>
            <a:off x="403518" y="1780957"/>
            <a:ext cx="5956498" cy="18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550"/>
              <a:buFont typeface="Comfortaa"/>
              <a:buNone/>
            </a:pPr>
            <a:r>
              <a:rPr lang="en-US" sz="2000" b="1" i="0" u="none" strike="noStrike" cap="none" dirty="0">
                <a:solidFill>
                  <a:schemeClr val="bg1"/>
                </a:solidFill>
                <a:latin typeface="Comfortaa"/>
                <a:sym typeface="Comfortaa"/>
              </a:rPr>
              <a:t>Secret Source</a:t>
            </a:r>
            <a:endParaRPr sz="20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81" name="Google Shape;168;p21">
            <a:extLst>
              <a:ext uri="{FF2B5EF4-FFF2-40B4-BE49-F238E27FC236}">
                <a16:creationId xmlns:a16="http://schemas.microsoft.com/office/drawing/2014/main" id="{E247E721-FE0D-96C5-2B43-AF664960572C}"/>
              </a:ext>
            </a:extLst>
          </p:cNvPr>
          <p:cNvSpPr/>
          <p:nvPr/>
        </p:nvSpPr>
        <p:spPr>
          <a:xfrm>
            <a:off x="5364074" y="1810533"/>
            <a:ext cx="5956498" cy="18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1550"/>
              <a:buFont typeface="Comfortaa"/>
              <a:buNone/>
            </a:pPr>
            <a:r>
              <a:rPr lang="en-US" sz="2000" b="1" dirty="0">
                <a:solidFill>
                  <a:schemeClr val="bg1"/>
                </a:solidFill>
                <a:latin typeface="Comfortaa"/>
                <a:sym typeface="Comfortaa"/>
              </a:rPr>
              <a:t>Product Features </a:t>
            </a:r>
            <a:endParaRPr sz="2000" b="0" i="0" u="none" strike="noStrike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71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/>
          <p:nvPr/>
        </p:nvSpPr>
        <p:spPr>
          <a:xfrm>
            <a:off x="747355" y="208918"/>
            <a:ext cx="10582571" cy="588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074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2700"/>
              <a:buFont typeface="Comfortaa"/>
              <a:buNone/>
            </a:pPr>
            <a:r>
              <a:rPr lang="en-US" sz="3600" b="1" i="0" u="none" strike="noStrike" cap="none" dirty="0">
                <a:solidFill>
                  <a:srgbClr val="FFE14D"/>
                </a:solidFill>
                <a:latin typeface="Comfortaa"/>
                <a:ea typeface="Comfortaa"/>
                <a:cs typeface="Comfortaa"/>
                <a:sym typeface="Comfortaa"/>
              </a:rPr>
              <a:t>Market Opportunity</a:t>
            </a:r>
          </a:p>
          <a:p>
            <a:pPr marL="0" marR="0" lvl="0" indent="0" algn="l" rtl="0">
              <a:lnSpc>
                <a:spcPct val="124074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2700"/>
              <a:buFont typeface="Comfortaa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Expanding Green Horizons</a:t>
            </a:r>
            <a:endParaRPr sz="2400" b="0" i="0" u="none" strike="noStrike" cap="none" dirty="0">
              <a:solidFill>
                <a:schemeClr val="bg1"/>
              </a:solidFill>
            </a:endParaRPr>
          </a:p>
        </p:txBody>
      </p:sp>
      <p:pic>
        <p:nvPicPr>
          <p:cNvPr id="206" name="Google Shape;206;p2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5430" y="1768804"/>
            <a:ext cx="7624892" cy="334855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2"/>
          <p:cNvSpPr/>
          <p:nvPr/>
        </p:nvSpPr>
        <p:spPr>
          <a:xfrm>
            <a:off x="6884822" y="2106950"/>
            <a:ext cx="2055064" cy="186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050"/>
              <a:buFont typeface="Raleway"/>
              <a:buNone/>
            </a:pPr>
            <a:r>
              <a:rPr lang="en-US" sz="105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TAM</a:t>
            </a:r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050"/>
              <a:buFont typeface="Raleway"/>
              <a:buNone/>
            </a:pPr>
            <a:r>
              <a:rPr lang="en-US" sz="105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USD 148 Billion</a:t>
            </a:r>
            <a:endParaRPr sz="1050" b="1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208" name="Google Shape;208;p22"/>
          <p:cNvSpPr/>
          <p:nvPr/>
        </p:nvSpPr>
        <p:spPr>
          <a:xfrm>
            <a:off x="6884822" y="2535398"/>
            <a:ext cx="2055064" cy="186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050"/>
              <a:buFont typeface="Raleway"/>
              <a:buNone/>
            </a:pPr>
            <a:r>
              <a:rPr lang="en-US" sz="11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2019-2024</a:t>
            </a:r>
            <a:endParaRPr sz="11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209" name="Google Shape;209;p22"/>
          <p:cNvSpPr/>
          <p:nvPr/>
        </p:nvSpPr>
        <p:spPr>
          <a:xfrm>
            <a:off x="6884822" y="2788138"/>
            <a:ext cx="2055064" cy="186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050"/>
              <a:buFont typeface="Raleway"/>
              <a:buNone/>
            </a:pPr>
            <a:r>
              <a:rPr lang="en-US" sz="11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CAGR 6.8%</a:t>
            </a:r>
            <a:endParaRPr sz="11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10" name="Google Shape;210;p22"/>
          <p:cNvSpPr/>
          <p:nvPr/>
        </p:nvSpPr>
        <p:spPr>
          <a:xfrm>
            <a:off x="1323979" y="3293439"/>
            <a:ext cx="1710784" cy="20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Comfortaa"/>
              <a:buNone/>
            </a:pPr>
            <a:r>
              <a:rPr lang="en-US" sz="12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SAM </a:t>
            </a:r>
            <a:endParaRPr lang="en-US" sz="1200" b="1" dirty="0">
              <a:solidFill>
                <a:srgbClr val="FFFF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Comfortaa"/>
              <a:buNone/>
            </a:pPr>
            <a:r>
              <a:rPr lang="en-US" sz="12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USD 11 Billion</a:t>
            </a:r>
            <a:endParaRPr sz="120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211" name="Google Shape;211;p22"/>
          <p:cNvSpPr/>
          <p:nvPr/>
        </p:nvSpPr>
        <p:spPr>
          <a:xfrm>
            <a:off x="1145430" y="3770126"/>
            <a:ext cx="1889333" cy="186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050"/>
              <a:buFont typeface="Raleway"/>
              <a:buNone/>
            </a:pPr>
            <a:r>
              <a:rPr lang="en-US" sz="11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2019-2024</a:t>
            </a:r>
            <a:endParaRPr sz="11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12" name="Google Shape;212;p22"/>
          <p:cNvSpPr/>
          <p:nvPr/>
        </p:nvSpPr>
        <p:spPr>
          <a:xfrm>
            <a:off x="1145430" y="4022866"/>
            <a:ext cx="1889333" cy="186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050"/>
              <a:buFont typeface="Raleway"/>
              <a:buNone/>
            </a:pPr>
            <a:r>
              <a:rPr lang="en-US" sz="11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CAGR 6.2%</a:t>
            </a:r>
            <a:endParaRPr sz="11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213" name="Google Shape;213;p22"/>
          <p:cNvSpPr/>
          <p:nvPr/>
        </p:nvSpPr>
        <p:spPr>
          <a:xfrm>
            <a:off x="6839102" y="4044461"/>
            <a:ext cx="1820970" cy="20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Comfortaa"/>
              <a:buNone/>
            </a:pPr>
            <a:r>
              <a:rPr lang="en-US" sz="12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SOM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Comfortaa"/>
              <a:buNone/>
            </a:pPr>
            <a:r>
              <a:rPr lang="en-US" sz="12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USD 18 Million</a:t>
            </a:r>
            <a:endParaRPr sz="120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214" name="Google Shape;214;p22"/>
          <p:cNvSpPr/>
          <p:nvPr/>
        </p:nvSpPr>
        <p:spPr>
          <a:xfrm>
            <a:off x="6839102" y="4505524"/>
            <a:ext cx="2055064" cy="186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050"/>
              <a:buFont typeface="Raleway"/>
              <a:buNone/>
            </a:pPr>
            <a:r>
              <a:rPr lang="en-US" sz="11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2026-2029</a:t>
            </a:r>
            <a:endParaRPr sz="11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15" name="Google Shape;215;p22"/>
          <p:cNvSpPr/>
          <p:nvPr/>
        </p:nvSpPr>
        <p:spPr>
          <a:xfrm>
            <a:off x="6839102" y="4758264"/>
            <a:ext cx="2055064" cy="186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050"/>
              <a:buFont typeface="Raleway"/>
              <a:buNone/>
            </a:pPr>
            <a:r>
              <a:rPr lang="en-US" sz="11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MICRO Clean NexGen</a:t>
            </a:r>
            <a:endParaRPr sz="11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216" name="Google Shape;216;p22"/>
          <p:cNvSpPr/>
          <p:nvPr/>
        </p:nvSpPr>
        <p:spPr>
          <a:xfrm>
            <a:off x="10392093" y="403736"/>
            <a:ext cx="2841307" cy="168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600"/>
              <a:buFont typeface="Comfortaa"/>
              <a:buNone/>
            </a:pPr>
            <a:r>
              <a:rPr lang="en-US" sz="2000" b="1" i="0" u="none" strike="noStrike" cap="none" dirty="0">
                <a:solidFill>
                  <a:srgbClr val="F5F547"/>
                </a:solidFill>
                <a:latin typeface="Comfortaa"/>
                <a:ea typeface="Comfortaa"/>
                <a:cs typeface="Comfortaa"/>
                <a:sym typeface="Comfortaa"/>
              </a:rPr>
              <a:t>Target Customers</a:t>
            </a:r>
            <a:endParaRPr sz="2000" b="0" i="0" u="none" strike="noStrike" cap="none" dirty="0"/>
          </a:p>
        </p:txBody>
      </p:sp>
      <p:sp>
        <p:nvSpPr>
          <p:cNvPr id="217" name="Google Shape;217;p22"/>
          <p:cNvSpPr/>
          <p:nvPr/>
        </p:nvSpPr>
        <p:spPr>
          <a:xfrm>
            <a:off x="9871393" y="1240988"/>
            <a:ext cx="4219337" cy="1928336"/>
          </a:xfrm>
          <a:prstGeom prst="roundRect">
            <a:avLst>
              <a:gd name="adj" fmla="val 5690"/>
            </a:avLst>
          </a:prstGeom>
          <a:solidFill>
            <a:srgbClr val="27272B"/>
          </a:solidFill>
          <a:ln w="22850" cap="flat" cmpd="sng">
            <a:solidFill>
              <a:srgbClr val="5F5F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2"/>
          <p:cNvSpPr/>
          <p:nvPr/>
        </p:nvSpPr>
        <p:spPr>
          <a:xfrm>
            <a:off x="9648389" y="1321154"/>
            <a:ext cx="91440" cy="1928336"/>
          </a:xfrm>
          <a:prstGeom prst="roundRect">
            <a:avLst>
              <a:gd name="adj" fmla="val 253433"/>
            </a:avLst>
          </a:prstGeom>
          <a:solidFill>
            <a:srgbClr val="FFE1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2"/>
          <p:cNvSpPr/>
          <p:nvPr/>
        </p:nvSpPr>
        <p:spPr>
          <a:xfrm>
            <a:off x="10117257" y="1418272"/>
            <a:ext cx="2694265" cy="209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350"/>
              <a:buFont typeface="Comfortaa"/>
              <a:buNone/>
            </a:pPr>
            <a:r>
              <a:rPr lang="en-US" sz="135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Property Management</a:t>
            </a:r>
            <a:endParaRPr sz="135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220" name="Google Shape;220;p22"/>
          <p:cNvSpPr/>
          <p:nvPr/>
        </p:nvSpPr>
        <p:spPr>
          <a:xfrm>
            <a:off x="10117257" y="1725453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Public housing estates</a:t>
            </a: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21" name="Google Shape;221;p22"/>
          <p:cNvSpPr/>
          <p:nvPr/>
        </p:nvSpPr>
        <p:spPr>
          <a:xfrm>
            <a:off x="10117257" y="2065258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office buildings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222" name="Google Shape;222;p22"/>
          <p:cNvSpPr/>
          <p:nvPr/>
        </p:nvSpPr>
        <p:spPr>
          <a:xfrm>
            <a:off x="10117257" y="2405062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shopping malls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223" name="Google Shape;223;p22"/>
          <p:cNvSpPr/>
          <p:nvPr/>
        </p:nvSpPr>
        <p:spPr>
          <a:xfrm>
            <a:off x="10117257" y="2744867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hotels, and retirement homes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224" name="Google Shape;224;p22"/>
          <p:cNvSpPr/>
          <p:nvPr/>
        </p:nvSpPr>
        <p:spPr>
          <a:xfrm>
            <a:off x="9871393" y="3593321"/>
            <a:ext cx="4219337" cy="1928336"/>
          </a:xfrm>
          <a:prstGeom prst="roundRect">
            <a:avLst>
              <a:gd name="adj" fmla="val 5690"/>
            </a:avLst>
          </a:prstGeom>
          <a:solidFill>
            <a:srgbClr val="27272B"/>
          </a:solidFill>
          <a:ln w="22850" cap="flat" cmpd="sng">
            <a:solidFill>
              <a:srgbClr val="5F5F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2"/>
          <p:cNvSpPr/>
          <p:nvPr/>
        </p:nvSpPr>
        <p:spPr>
          <a:xfrm>
            <a:off x="10117257" y="3770606"/>
            <a:ext cx="2422604" cy="2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350"/>
              <a:buFont typeface="Comfortaa"/>
              <a:buNone/>
            </a:pPr>
            <a:r>
              <a:rPr lang="en-US" sz="135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GV Properties </a:t>
            </a:r>
            <a:endParaRPr sz="135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227" name="Google Shape;227;p22"/>
          <p:cNvSpPr/>
          <p:nvPr/>
        </p:nvSpPr>
        <p:spPr>
          <a:xfrm>
            <a:off x="10117257" y="4077786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dirty="0">
                <a:solidFill>
                  <a:schemeClr val="bg1"/>
                </a:solidFill>
                <a:latin typeface="Raleway"/>
                <a:sym typeface="Raleway"/>
              </a:rPr>
              <a:t>School &amp; Universities </a:t>
            </a: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28" name="Google Shape;228;p22"/>
          <p:cNvSpPr/>
          <p:nvPr/>
        </p:nvSpPr>
        <p:spPr>
          <a:xfrm>
            <a:off x="10117257" y="4417591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dirty="0">
                <a:solidFill>
                  <a:schemeClr val="bg1"/>
                </a:solidFill>
                <a:latin typeface="Raleway"/>
                <a:sym typeface="Raleway"/>
              </a:rPr>
              <a:t>Community Centers, Municipality</a:t>
            </a: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29" name="Google Shape;229;p22"/>
          <p:cNvSpPr/>
          <p:nvPr/>
        </p:nvSpPr>
        <p:spPr>
          <a:xfrm>
            <a:off x="10117257" y="4757395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dirty="0">
                <a:solidFill>
                  <a:schemeClr val="bg1"/>
                </a:solidFill>
                <a:latin typeface="Raleway"/>
                <a:sym typeface="Raleway"/>
              </a:rPr>
              <a:t>GV Premises </a:t>
            </a: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30" name="Google Shape;230;p22"/>
          <p:cNvSpPr/>
          <p:nvPr/>
        </p:nvSpPr>
        <p:spPr>
          <a:xfrm>
            <a:off x="5451396" y="7396401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endParaRPr sz="1200" b="0" i="0" u="none" strike="noStrike" cap="none"/>
          </a:p>
        </p:txBody>
      </p:sp>
      <p:sp>
        <p:nvSpPr>
          <p:cNvPr id="231" name="Google Shape;231;p22"/>
          <p:cNvSpPr/>
          <p:nvPr/>
        </p:nvSpPr>
        <p:spPr>
          <a:xfrm>
            <a:off x="6098221" y="6320093"/>
            <a:ext cx="2841665" cy="1422972"/>
          </a:xfrm>
          <a:prstGeom prst="roundRect">
            <a:avLst>
              <a:gd name="adj" fmla="val 5690"/>
            </a:avLst>
          </a:prstGeom>
          <a:solidFill>
            <a:srgbClr val="27272B"/>
          </a:solidFill>
          <a:ln w="22850" cap="flat" cmpd="sng">
            <a:solidFill>
              <a:srgbClr val="5F5F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2"/>
          <p:cNvSpPr/>
          <p:nvPr/>
        </p:nvSpPr>
        <p:spPr>
          <a:xfrm>
            <a:off x="5898077" y="6394809"/>
            <a:ext cx="45720" cy="1284439"/>
          </a:xfrm>
          <a:prstGeom prst="roundRect">
            <a:avLst>
              <a:gd name="adj" fmla="val 253433"/>
            </a:avLst>
          </a:prstGeom>
          <a:solidFill>
            <a:srgbClr val="FFE1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2"/>
          <p:cNvSpPr/>
          <p:nvPr/>
        </p:nvSpPr>
        <p:spPr>
          <a:xfrm>
            <a:off x="6344085" y="6497377"/>
            <a:ext cx="1716524" cy="21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350"/>
              <a:buFont typeface="Comfortaa"/>
              <a:buNone/>
            </a:pPr>
            <a:r>
              <a:rPr lang="en-US" sz="1350" b="1" i="0" u="none" strike="noStrike" cap="none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Automotive Sector</a:t>
            </a:r>
            <a:endParaRPr sz="1350" b="0" i="0" u="none" strike="noStrike" cap="none">
              <a:solidFill>
                <a:srgbClr val="FFFF00"/>
              </a:solidFill>
            </a:endParaRPr>
          </a:p>
        </p:txBody>
      </p:sp>
      <p:sp>
        <p:nvSpPr>
          <p:cNvPr id="234" name="Google Shape;234;p22"/>
          <p:cNvSpPr/>
          <p:nvPr/>
        </p:nvSpPr>
        <p:spPr>
          <a:xfrm>
            <a:off x="6344085" y="6804558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Individual car owners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235" name="Google Shape;235;p22"/>
          <p:cNvSpPr/>
          <p:nvPr/>
        </p:nvSpPr>
        <p:spPr>
          <a:xfrm>
            <a:off x="6344085" y="7144363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fleet operators,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236" name="Google Shape;236;p22"/>
          <p:cNvSpPr/>
          <p:nvPr/>
        </p:nvSpPr>
        <p:spPr>
          <a:xfrm>
            <a:off x="6344085" y="7484167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parking facilities 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2" name="Google Shape;224;p22">
            <a:extLst>
              <a:ext uri="{FF2B5EF4-FFF2-40B4-BE49-F238E27FC236}">
                <a16:creationId xmlns:a16="http://schemas.microsoft.com/office/drawing/2014/main" id="{79EF2EF0-1BE4-F0D8-06AB-CCD7DB000514}"/>
              </a:ext>
            </a:extLst>
          </p:cNvPr>
          <p:cNvSpPr/>
          <p:nvPr/>
        </p:nvSpPr>
        <p:spPr>
          <a:xfrm>
            <a:off x="9882565" y="5997551"/>
            <a:ext cx="4219337" cy="1653509"/>
          </a:xfrm>
          <a:prstGeom prst="roundRect">
            <a:avLst>
              <a:gd name="adj" fmla="val 5690"/>
            </a:avLst>
          </a:prstGeom>
          <a:solidFill>
            <a:srgbClr val="27272B"/>
          </a:solidFill>
          <a:ln w="22850" cap="flat" cmpd="sng">
            <a:solidFill>
              <a:srgbClr val="5F5F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26;p22">
            <a:extLst>
              <a:ext uri="{FF2B5EF4-FFF2-40B4-BE49-F238E27FC236}">
                <a16:creationId xmlns:a16="http://schemas.microsoft.com/office/drawing/2014/main" id="{0B3F7DEB-0CB7-59F3-1CF6-C71C9B6DB24C}"/>
              </a:ext>
            </a:extLst>
          </p:cNvPr>
          <p:cNvSpPr/>
          <p:nvPr/>
        </p:nvSpPr>
        <p:spPr>
          <a:xfrm>
            <a:off x="10128429" y="6174836"/>
            <a:ext cx="2422604" cy="2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350"/>
              <a:buFont typeface="Comfortaa"/>
              <a:buNone/>
            </a:pPr>
            <a:r>
              <a:rPr lang="en-US" sz="135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Healthcare Facilities</a:t>
            </a:r>
            <a:endParaRPr sz="135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5" name="Google Shape;227;p22">
            <a:extLst>
              <a:ext uri="{FF2B5EF4-FFF2-40B4-BE49-F238E27FC236}">
                <a16:creationId xmlns:a16="http://schemas.microsoft.com/office/drawing/2014/main" id="{5F5CA131-03DD-B84F-A936-93700286E104}"/>
              </a:ext>
            </a:extLst>
          </p:cNvPr>
          <p:cNvSpPr/>
          <p:nvPr/>
        </p:nvSpPr>
        <p:spPr>
          <a:xfrm>
            <a:off x="10128429" y="6482016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Hospitals,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6" name="Google Shape;228;p22">
            <a:extLst>
              <a:ext uri="{FF2B5EF4-FFF2-40B4-BE49-F238E27FC236}">
                <a16:creationId xmlns:a16="http://schemas.microsoft.com/office/drawing/2014/main" id="{8C30BBBA-D387-45BD-3D1F-8D6B3A6ADD9F}"/>
              </a:ext>
            </a:extLst>
          </p:cNvPr>
          <p:cNvSpPr/>
          <p:nvPr/>
        </p:nvSpPr>
        <p:spPr>
          <a:xfrm>
            <a:off x="10128429" y="6821821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assisted living homes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7" name="Google Shape;229;p22">
            <a:extLst>
              <a:ext uri="{FF2B5EF4-FFF2-40B4-BE49-F238E27FC236}">
                <a16:creationId xmlns:a16="http://schemas.microsoft.com/office/drawing/2014/main" id="{F411B50C-5126-5478-3715-E8A5CF480737}"/>
              </a:ext>
            </a:extLst>
          </p:cNvPr>
          <p:cNvSpPr/>
          <p:nvPr/>
        </p:nvSpPr>
        <p:spPr>
          <a:xfrm>
            <a:off x="10128429" y="7161625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clinics and medical centers</a:t>
            </a:r>
            <a:endParaRPr sz="120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9" name="Google Shape;229;p22">
            <a:extLst>
              <a:ext uri="{FF2B5EF4-FFF2-40B4-BE49-F238E27FC236}">
                <a16:creationId xmlns:a16="http://schemas.microsoft.com/office/drawing/2014/main" id="{9486FF70-4783-76CD-D0FD-BA05CF4CF5B3}"/>
              </a:ext>
            </a:extLst>
          </p:cNvPr>
          <p:cNvSpPr/>
          <p:nvPr/>
        </p:nvSpPr>
        <p:spPr>
          <a:xfrm>
            <a:off x="10129580" y="5058267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dirty="0">
                <a:solidFill>
                  <a:schemeClr val="bg1"/>
                </a:solidFill>
                <a:latin typeface="Raleway"/>
                <a:sym typeface="Raleway"/>
              </a:rPr>
              <a:t>Defense &amp; Security Premises  </a:t>
            </a: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0" name="Google Shape;218;p22">
            <a:extLst>
              <a:ext uri="{FF2B5EF4-FFF2-40B4-BE49-F238E27FC236}">
                <a16:creationId xmlns:a16="http://schemas.microsoft.com/office/drawing/2014/main" id="{D0FE36E2-764C-5273-561E-13A6245268E5}"/>
              </a:ext>
            </a:extLst>
          </p:cNvPr>
          <p:cNvSpPr/>
          <p:nvPr/>
        </p:nvSpPr>
        <p:spPr>
          <a:xfrm>
            <a:off x="9631562" y="3604275"/>
            <a:ext cx="91440" cy="1928336"/>
          </a:xfrm>
          <a:prstGeom prst="roundRect">
            <a:avLst>
              <a:gd name="adj" fmla="val 253433"/>
            </a:avLst>
          </a:prstGeom>
          <a:solidFill>
            <a:srgbClr val="FFE1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32;p22">
            <a:extLst>
              <a:ext uri="{FF2B5EF4-FFF2-40B4-BE49-F238E27FC236}">
                <a16:creationId xmlns:a16="http://schemas.microsoft.com/office/drawing/2014/main" id="{D3CE3985-C922-1DA0-117C-8C5B99530D85}"/>
              </a:ext>
            </a:extLst>
          </p:cNvPr>
          <p:cNvSpPr/>
          <p:nvPr/>
        </p:nvSpPr>
        <p:spPr>
          <a:xfrm>
            <a:off x="9648389" y="5985827"/>
            <a:ext cx="91440" cy="1816782"/>
          </a:xfrm>
          <a:prstGeom prst="roundRect">
            <a:avLst>
              <a:gd name="adj" fmla="val 253433"/>
            </a:avLst>
          </a:prstGeom>
          <a:solidFill>
            <a:srgbClr val="FFE1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31;p22">
            <a:extLst>
              <a:ext uri="{FF2B5EF4-FFF2-40B4-BE49-F238E27FC236}">
                <a16:creationId xmlns:a16="http://schemas.microsoft.com/office/drawing/2014/main" id="{4DF7E7D9-DF5B-FB88-6BD6-D96E8E1B61BB}"/>
              </a:ext>
            </a:extLst>
          </p:cNvPr>
          <p:cNvSpPr/>
          <p:nvPr/>
        </p:nvSpPr>
        <p:spPr>
          <a:xfrm>
            <a:off x="2302032" y="6355914"/>
            <a:ext cx="2841665" cy="1422972"/>
          </a:xfrm>
          <a:prstGeom prst="roundRect">
            <a:avLst>
              <a:gd name="adj" fmla="val 5690"/>
            </a:avLst>
          </a:prstGeom>
          <a:solidFill>
            <a:srgbClr val="27272B"/>
          </a:solidFill>
          <a:ln w="22850" cap="flat" cmpd="sng">
            <a:solidFill>
              <a:srgbClr val="5F5F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32;p22">
            <a:extLst>
              <a:ext uri="{FF2B5EF4-FFF2-40B4-BE49-F238E27FC236}">
                <a16:creationId xmlns:a16="http://schemas.microsoft.com/office/drawing/2014/main" id="{F76D9AE4-6814-8ED0-FB82-3B81EBB66736}"/>
              </a:ext>
            </a:extLst>
          </p:cNvPr>
          <p:cNvSpPr/>
          <p:nvPr/>
        </p:nvSpPr>
        <p:spPr>
          <a:xfrm>
            <a:off x="2101888" y="6430630"/>
            <a:ext cx="45720" cy="1284439"/>
          </a:xfrm>
          <a:prstGeom prst="roundRect">
            <a:avLst>
              <a:gd name="adj" fmla="val 253433"/>
            </a:avLst>
          </a:prstGeom>
          <a:solidFill>
            <a:srgbClr val="FFE1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33;p22">
            <a:extLst>
              <a:ext uri="{FF2B5EF4-FFF2-40B4-BE49-F238E27FC236}">
                <a16:creationId xmlns:a16="http://schemas.microsoft.com/office/drawing/2014/main" id="{A5E754AA-D41C-99EA-C8FC-B5D8137B1D07}"/>
              </a:ext>
            </a:extLst>
          </p:cNvPr>
          <p:cNvSpPr/>
          <p:nvPr/>
        </p:nvSpPr>
        <p:spPr>
          <a:xfrm>
            <a:off x="2547896" y="6533198"/>
            <a:ext cx="1716524" cy="21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350"/>
              <a:buFont typeface="Comfortaa"/>
              <a:buNone/>
            </a:pPr>
            <a:r>
              <a:rPr lang="en-US" sz="1350" b="1" dirty="0">
                <a:solidFill>
                  <a:srgbClr val="FFFF00"/>
                </a:solidFill>
                <a:latin typeface="Comfortaa"/>
                <a:sym typeface="Comfortaa"/>
              </a:rPr>
              <a:t>Public</a:t>
            </a:r>
            <a:endParaRPr sz="135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13" name="Google Shape;234;p22">
            <a:extLst>
              <a:ext uri="{FF2B5EF4-FFF2-40B4-BE49-F238E27FC236}">
                <a16:creationId xmlns:a16="http://schemas.microsoft.com/office/drawing/2014/main" id="{66514BD7-C930-5192-EE7C-384D2C49A281}"/>
              </a:ext>
            </a:extLst>
          </p:cNvPr>
          <p:cNvSpPr/>
          <p:nvPr/>
        </p:nvSpPr>
        <p:spPr>
          <a:xfrm>
            <a:off x="2547896" y="6840379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MTR platforms, railways </a:t>
            </a: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4" name="Google Shape;235;p22">
            <a:extLst>
              <a:ext uri="{FF2B5EF4-FFF2-40B4-BE49-F238E27FC236}">
                <a16:creationId xmlns:a16="http://schemas.microsoft.com/office/drawing/2014/main" id="{1819E2BC-056B-3832-CE75-55B9209A01CD}"/>
              </a:ext>
            </a:extLst>
          </p:cNvPr>
          <p:cNvSpPr/>
          <p:nvPr/>
        </p:nvSpPr>
        <p:spPr>
          <a:xfrm>
            <a:off x="2547896" y="7180184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Buus, Ferry, Air Terminals</a:t>
            </a: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5" name="Google Shape;236;p22">
            <a:extLst>
              <a:ext uri="{FF2B5EF4-FFF2-40B4-BE49-F238E27FC236}">
                <a16:creationId xmlns:a16="http://schemas.microsoft.com/office/drawing/2014/main" id="{EC787ECC-D952-A510-8E04-8A28652605D4}"/>
              </a:ext>
            </a:extLst>
          </p:cNvPr>
          <p:cNvSpPr/>
          <p:nvPr/>
        </p:nvSpPr>
        <p:spPr>
          <a:xfrm>
            <a:off x="2547896" y="7519988"/>
            <a:ext cx="3796189" cy="2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00"/>
              <a:buFont typeface="Raleway"/>
              <a:buNone/>
            </a:pPr>
            <a:r>
              <a:rPr lang="en-US" sz="12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Construction Sites, Other </a:t>
            </a:r>
            <a:r>
              <a:rPr lang="en-US" sz="12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2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6" name="Google Shape;232;p22">
            <a:extLst>
              <a:ext uri="{FF2B5EF4-FFF2-40B4-BE49-F238E27FC236}">
                <a16:creationId xmlns:a16="http://schemas.microsoft.com/office/drawing/2014/main" id="{AEED4AD5-0802-27E7-E88B-DC4C8DC426D4}"/>
              </a:ext>
            </a:extLst>
          </p:cNvPr>
          <p:cNvSpPr/>
          <p:nvPr/>
        </p:nvSpPr>
        <p:spPr>
          <a:xfrm flipH="1">
            <a:off x="449733" y="3604275"/>
            <a:ext cx="45719" cy="4127066"/>
          </a:xfrm>
          <a:prstGeom prst="roundRect">
            <a:avLst>
              <a:gd name="adj" fmla="val 253433"/>
            </a:avLst>
          </a:prstGeom>
          <a:solidFill>
            <a:srgbClr val="FFE1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2D9AF0A4-9BFE-BE5E-9ADE-988D604FB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 descr="preencoded.png">
            <a:extLst>
              <a:ext uri="{FF2B5EF4-FFF2-40B4-BE49-F238E27FC236}">
                <a16:creationId xmlns:a16="http://schemas.microsoft.com/office/drawing/2014/main" id="{82E107B3-3CC6-99FA-EC18-03DE1EDA63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42;p23">
            <a:extLst>
              <a:ext uri="{FF2B5EF4-FFF2-40B4-BE49-F238E27FC236}">
                <a16:creationId xmlns:a16="http://schemas.microsoft.com/office/drawing/2014/main" id="{28681A95-9DB8-4E1C-70FE-53A8868D77FB}"/>
              </a:ext>
            </a:extLst>
          </p:cNvPr>
          <p:cNvSpPr/>
          <p:nvPr/>
        </p:nvSpPr>
        <p:spPr>
          <a:xfrm>
            <a:off x="265896" y="122637"/>
            <a:ext cx="5273635" cy="412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49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2550"/>
              <a:buFont typeface="Comfortaa"/>
              <a:buNone/>
            </a:pPr>
            <a:r>
              <a:rPr lang="en-US" sz="3600" b="1" i="0" u="none" strike="noStrike" cap="none" dirty="0">
                <a:solidFill>
                  <a:srgbClr val="FFE14D"/>
                </a:solidFill>
                <a:latin typeface="Comfortaa"/>
                <a:ea typeface="Comfortaa"/>
                <a:cs typeface="Comfortaa"/>
                <a:sym typeface="Comfortaa"/>
              </a:rPr>
              <a:t>Business Model</a:t>
            </a:r>
          </a:p>
          <a:p>
            <a:pPr marL="0" marR="0" lvl="0" indent="0" algn="l" rtl="0">
              <a:lnSpc>
                <a:spcPct val="125490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2550"/>
              <a:buFont typeface="Comfortaa"/>
              <a:buNone/>
            </a:pPr>
            <a:r>
              <a:rPr lang="en-US" sz="3600" b="1" i="0" u="none" strike="noStrike" cap="none" dirty="0">
                <a:solidFill>
                  <a:srgbClr val="FFE14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800" b="0" i="0" u="none" strike="noStrike" cap="none" dirty="0"/>
          </a:p>
        </p:txBody>
      </p:sp>
      <p:sp>
        <p:nvSpPr>
          <p:cNvPr id="3" name="Google Shape;257;p23">
            <a:extLst>
              <a:ext uri="{FF2B5EF4-FFF2-40B4-BE49-F238E27FC236}">
                <a16:creationId xmlns:a16="http://schemas.microsoft.com/office/drawing/2014/main" id="{A1E9A3AB-7E94-19E4-A8BC-4A71BD71A393}"/>
              </a:ext>
            </a:extLst>
          </p:cNvPr>
          <p:cNvSpPr/>
          <p:nvPr/>
        </p:nvSpPr>
        <p:spPr>
          <a:xfrm>
            <a:off x="-239123" y="811745"/>
            <a:ext cx="9694486" cy="16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D7D4CC"/>
              </a:buClr>
              <a:buSzPts val="3850"/>
            </a:pPr>
            <a:r>
              <a:rPr lang="en-US" sz="2800" b="1" dirty="0" err="1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SteamNiche</a:t>
            </a:r>
            <a:r>
              <a:rPr lang="en-US" sz="2000" b="1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– 07 Niche Market opportunities, 07 Revenue Streams</a:t>
            </a:r>
            <a:endParaRPr sz="18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4" name="Google Shape;243;p23">
            <a:extLst>
              <a:ext uri="{FF2B5EF4-FFF2-40B4-BE49-F238E27FC236}">
                <a16:creationId xmlns:a16="http://schemas.microsoft.com/office/drawing/2014/main" id="{E31931BD-DCBA-D8FD-2650-7123FDAE006D}"/>
              </a:ext>
            </a:extLst>
          </p:cNvPr>
          <p:cNvSpPr/>
          <p:nvPr/>
        </p:nvSpPr>
        <p:spPr>
          <a:xfrm>
            <a:off x="363654" y="1789453"/>
            <a:ext cx="2824992" cy="28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258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550"/>
              <a:buFont typeface="Comfortaa"/>
              <a:buNone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Phase One Operations</a:t>
            </a:r>
            <a:endParaRPr sz="18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5" name="Google Shape;244;p23">
            <a:extLst>
              <a:ext uri="{FF2B5EF4-FFF2-40B4-BE49-F238E27FC236}">
                <a16:creationId xmlns:a16="http://schemas.microsoft.com/office/drawing/2014/main" id="{D6E715BA-7D5B-24E6-2562-6AC7540120C3}"/>
              </a:ext>
            </a:extLst>
          </p:cNvPr>
          <p:cNvSpPr/>
          <p:nvPr/>
        </p:nvSpPr>
        <p:spPr>
          <a:xfrm>
            <a:off x="-3211711" y="3798193"/>
            <a:ext cx="6423422" cy="48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3850"/>
              <a:buFont typeface="Comfortaa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$600,000</a:t>
            </a:r>
            <a:endParaRPr sz="24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6" name="Google Shape;245;p23">
            <a:extLst>
              <a:ext uri="{FF2B5EF4-FFF2-40B4-BE49-F238E27FC236}">
                <a16:creationId xmlns:a16="http://schemas.microsoft.com/office/drawing/2014/main" id="{52B6B595-74BE-5476-8DF4-FE0BC0E7DA25}"/>
              </a:ext>
            </a:extLst>
          </p:cNvPr>
          <p:cNvSpPr/>
          <p:nvPr/>
        </p:nvSpPr>
        <p:spPr>
          <a:xfrm>
            <a:off x="1539868" y="3172418"/>
            <a:ext cx="1648778" cy="226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50"/>
              <a:buFont typeface="Comfortaa"/>
              <a:buNone/>
            </a:pPr>
            <a:r>
              <a:rPr lang="en-US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Steam Cleaning</a:t>
            </a:r>
            <a:endParaRPr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7" name="Google Shape;247;p23">
            <a:extLst>
              <a:ext uri="{FF2B5EF4-FFF2-40B4-BE49-F238E27FC236}">
                <a16:creationId xmlns:a16="http://schemas.microsoft.com/office/drawing/2014/main" id="{BA9566EE-A79B-7264-2EE0-51C560A8BE43}"/>
              </a:ext>
            </a:extLst>
          </p:cNvPr>
          <p:cNvSpPr/>
          <p:nvPr/>
        </p:nvSpPr>
        <p:spPr>
          <a:xfrm>
            <a:off x="-3211710" y="5356603"/>
            <a:ext cx="6423541" cy="48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3850"/>
              <a:buFont typeface="Comfortaa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$300,000</a:t>
            </a:r>
            <a:endParaRPr sz="24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8" name="Google Shape;248;p23">
            <a:extLst>
              <a:ext uri="{FF2B5EF4-FFF2-40B4-BE49-F238E27FC236}">
                <a16:creationId xmlns:a16="http://schemas.microsoft.com/office/drawing/2014/main" id="{9C35A074-5EB3-417E-EF01-A978AF9AB584}"/>
              </a:ext>
            </a:extLst>
          </p:cNvPr>
          <p:cNvSpPr/>
          <p:nvPr/>
        </p:nvSpPr>
        <p:spPr>
          <a:xfrm>
            <a:off x="843915" y="4718656"/>
            <a:ext cx="2367796" cy="226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50"/>
              <a:buFont typeface="Comfortaa"/>
              <a:buNone/>
            </a:pPr>
            <a:r>
              <a:rPr lang="en-US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Steam Car Detailing</a:t>
            </a:r>
            <a:endParaRPr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9" name="Google Shape;249;p23">
            <a:extLst>
              <a:ext uri="{FF2B5EF4-FFF2-40B4-BE49-F238E27FC236}">
                <a16:creationId xmlns:a16="http://schemas.microsoft.com/office/drawing/2014/main" id="{7E43493E-C339-89F0-C9F4-FAEE30851C74}"/>
              </a:ext>
            </a:extLst>
          </p:cNvPr>
          <p:cNvSpPr/>
          <p:nvPr/>
        </p:nvSpPr>
        <p:spPr>
          <a:xfrm>
            <a:off x="-3256515" y="3382569"/>
            <a:ext cx="6423541" cy="237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dirty="0">
                <a:solidFill>
                  <a:schemeClr val="bg1"/>
                </a:solidFill>
                <a:latin typeface="Raleway"/>
                <a:sym typeface="Raleway"/>
              </a:rPr>
              <a:t>Tenders &amp; Contracts </a:t>
            </a:r>
            <a:endParaRPr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0" name="Google Shape;243;p23">
            <a:extLst>
              <a:ext uri="{FF2B5EF4-FFF2-40B4-BE49-F238E27FC236}">
                <a16:creationId xmlns:a16="http://schemas.microsoft.com/office/drawing/2014/main" id="{BF725C2D-7243-A1EA-7B54-0BE7E52004DF}"/>
              </a:ext>
            </a:extLst>
          </p:cNvPr>
          <p:cNvSpPr/>
          <p:nvPr/>
        </p:nvSpPr>
        <p:spPr>
          <a:xfrm>
            <a:off x="808874" y="2106257"/>
            <a:ext cx="2358152" cy="24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258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550"/>
              <a:buFont typeface="Comfortaa"/>
              <a:buNone/>
            </a:pPr>
            <a:r>
              <a:rPr lang="en-US" sz="1550" b="1" dirty="0">
                <a:solidFill>
                  <a:srgbClr val="FFFF00"/>
                </a:solidFill>
                <a:latin typeface="Comfortaa"/>
                <a:sym typeface="Comfortaa"/>
              </a:rPr>
              <a:t>18 Months Kick Start</a:t>
            </a:r>
            <a:endParaRPr sz="155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11" name="Google Shape;249;p23">
            <a:extLst>
              <a:ext uri="{FF2B5EF4-FFF2-40B4-BE49-F238E27FC236}">
                <a16:creationId xmlns:a16="http://schemas.microsoft.com/office/drawing/2014/main" id="{A7B89FB3-041A-A615-9763-83126A5AB041}"/>
              </a:ext>
            </a:extLst>
          </p:cNvPr>
          <p:cNvSpPr/>
          <p:nvPr/>
        </p:nvSpPr>
        <p:spPr>
          <a:xfrm>
            <a:off x="-3211711" y="4961545"/>
            <a:ext cx="6423541" cy="237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dirty="0">
                <a:solidFill>
                  <a:schemeClr val="bg1"/>
                </a:solidFill>
                <a:latin typeface="Raleway"/>
                <a:sym typeface="Raleway"/>
              </a:rPr>
              <a:t>Car Detailing center </a:t>
            </a:r>
            <a:endParaRPr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2" name="Google Shape;243;p23">
            <a:extLst>
              <a:ext uri="{FF2B5EF4-FFF2-40B4-BE49-F238E27FC236}">
                <a16:creationId xmlns:a16="http://schemas.microsoft.com/office/drawing/2014/main" id="{95E4CAAE-FB19-EFB3-AA63-06FD58A3142C}"/>
              </a:ext>
            </a:extLst>
          </p:cNvPr>
          <p:cNvSpPr/>
          <p:nvPr/>
        </p:nvSpPr>
        <p:spPr>
          <a:xfrm>
            <a:off x="808874" y="2435705"/>
            <a:ext cx="2358152" cy="24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258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550"/>
              <a:buFont typeface="Comfortaa"/>
              <a:buNone/>
            </a:pPr>
            <a:r>
              <a:rPr lang="en-US" sz="1550" b="1" i="0" u="none" strike="noStrike" cap="none" dirty="0">
                <a:solidFill>
                  <a:schemeClr val="bg1"/>
                </a:solidFill>
                <a:latin typeface="Comfortaa"/>
                <a:sym typeface="Comfortaa"/>
              </a:rPr>
              <a:t>2025-2027</a:t>
            </a:r>
            <a:endParaRPr sz="15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3" name="Google Shape;250;p23">
            <a:extLst>
              <a:ext uri="{FF2B5EF4-FFF2-40B4-BE49-F238E27FC236}">
                <a16:creationId xmlns:a16="http://schemas.microsoft.com/office/drawing/2014/main" id="{FDAA49F5-B692-89EB-F618-679124C2D113}"/>
              </a:ext>
            </a:extLst>
          </p:cNvPr>
          <p:cNvSpPr/>
          <p:nvPr/>
        </p:nvSpPr>
        <p:spPr>
          <a:xfrm>
            <a:off x="5662319" y="1789453"/>
            <a:ext cx="3459028" cy="422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58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550"/>
              <a:buFont typeface="Comfortaa"/>
              <a:buNone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Phase Two Operations</a:t>
            </a:r>
            <a:endParaRPr sz="18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4" name="Google Shape;243;p23">
            <a:extLst>
              <a:ext uri="{FF2B5EF4-FFF2-40B4-BE49-F238E27FC236}">
                <a16:creationId xmlns:a16="http://schemas.microsoft.com/office/drawing/2014/main" id="{8FC55708-9FBA-39F1-8992-6A36EDF30569}"/>
              </a:ext>
            </a:extLst>
          </p:cNvPr>
          <p:cNvSpPr/>
          <p:nvPr/>
        </p:nvSpPr>
        <p:spPr>
          <a:xfrm>
            <a:off x="5662319" y="2125238"/>
            <a:ext cx="2507536" cy="24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58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550"/>
              <a:buFont typeface="Comfortaa"/>
              <a:buNone/>
            </a:pPr>
            <a:r>
              <a:rPr lang="en-US" sz="1550" b="1" dirty="0">
                <a:solidFill>
                  <a:srgbClr val="FFFF00"/>
                </a:solidFill>
                <a:latin typeface="Comfortaa"/>
                <a:sym typeface="Comfortaa"/>
              </a:rPr>
              <a:t>18 Months Acceleration</a:t>
            </a:r>
            <a:endParaRPr sz="155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15" name="Google Shape;243;p23">
            <a:extLst>
              <a:ext uri="{FF2B5EF4-FFF2-40B4-BE49-F238E27FC236}">
                <a16:creationId xmlns:a16="http://schemas.microsoft.com/office/drawing/2014/main" id="{1C21ED20-CB1C-4DDA-85E3-5B1AFD3BEACD}"/>
              </a:ext>
            </a:extLst>
          </p:cNvPr>
          <p:cNvSpPr/>
          <p:nvPr/>
        </p:nvSpPr>
        <p:spPr>
          <a:xfrm>
            <a:off x="5662319" y="2436875"/>
            <a:ext cx="2358152" cy="24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58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550"/>
              <a:buFont typeface="Comfortaa"/>
              <a:buNone/>
            </a:pPr>
            <a:r>
              <a:rPr lang="en-US" sz="1550" b="1" i="0" u="none" strike="noStrike" cap="none" dirty="0">
                <a:solidFill>
                  <a:schemeClr val="bg1"/>
                </a:solidFill>
                <a:latin typeface="Comfortaa"/>
                <a:sym typeface="Comfortaa"/>
              </a:rPr>
              <a:t>2027-2029</a:t>
            </a:r>
            <a:endParaRPr sz="15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6" name="Google Shape;245;p23">
            <a:extLst>
              <a:ext uri="{FF2B5EF4-FFF2-40B4-BE49-F238E27FC236}">
                <a16:creationId xmlns:a16="http://schemas.microsoft.com/office/drawing/2014/main" id="{92E0B2CB-54F3-ED5B-D9BD-09949DD7ACA1}"/>
              </a:ext>
            </a:extLst>
          </p:cNvPr>
          <p:cNvSpPr/>
          <p:nvPr/>
        </p:nvSpPr>
        <p:spPr>
          <a:xfrm>
            <a:off x="5486401" y="3183207"/>
            <a:ext cx="1648778" cy="226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50"/>
              <a:buFont typeface="Comfortaa"/>
              <a:buNone/>
            </a:pPr>
            <a:r>
              <a:rPr lang="en-US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Retail Chain</a:t>
            </a:r>
            <a:endParaRPr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17" name="Google Shape;249;p23">
            <a:extLst>
              <a:ext uri="{FF2B5EF4-FFF2-40B4-BE49-F238E27FC236}">
                <a16:creationId xmlns:a16="http://schemas.microsoft.com/office/drawing/2014/main" id="{471AD36A-E2A7-434F-B19F-72EA39A1B445}"/>
              </a:ext>
            </a:extLst>
          </p:cNvPr>
          <p:cNvSpPr/>
          <p:nvPr/>
        </p:nvSpPr>
        <p:spPr>
          <a:xfrm>
            <a:off x="2986696" y="3350750"/>
            <a:ext cx="6423541" cy="237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dirty="0">
                <a:solidFill>
                  <a:schemeClr val="bg1"/>
                </a:solidFill>
                <a:latin typeface="Raleway"/>
                <a:sym typeface="Raleway"/>
              </a:rPr>
              <a:t> Local Sales</a:t>
            </a:r>
            <a:endParaRPr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8" name="Google Shape;245;p23">
            <a:extLst>
              <a:ext uri="{FF2B5EF4-FFF2-40B4-BE49-F238E27FC236}">
                <a16:creationId xmlns:a16="http://schemas.microsoft.com/office/drawing/2014/main" id="{3023C141-4C02-91A4-30F1-1D12AFAE07E6}"/>
              </a:ext>
            </a:extLst>
          </p:cNvPr>
          <p:cNvSpPr/>
          <p:nvPr/>
        </p:nvSpPr>
        <p:spPr>
          <a:xfrm>
            <a:off x="5596029" y="3949281"/>
            <a:ext cx="1648778" cy="226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50"/>
              <a:buFont typeface="Comfortaa"/>
              <a:buNone/>
            </a:pPr>
            <a:r>
              <a:rPr lang="en-US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Rental Facility</a:t>
            </a:r>
            <a:endParaRPr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19" name="Google Shape;249;p23">
            <a:extLst>
              <a:ext uri="{FF2B5EF4-FFF2-40B4-BE49-F238E27FC236}">
                <a16:creationId xmlns:a16="http://schemas.microsoft.com/office/drawing/2014/main" id="{DE3A8AC9-566E-7225-0615-935FDBEA83EE}"/>
              </a:ext>
            </a:extLst>
          </p:cNvPr>
          <p:cNvSpPr/>
          <p:nvPr/>
        </p:nvSpPr>
        <p:spPr>
          <a:xfrm>
            <a:off x="3302919" y="4165037"/>
            <a:ext cx="6287648" cy="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b="0" i="0" u="none" strike="noStrike" cap="none" dirty="0">
                <a:solidFill>
                  <a:schemeClr val="bg1"/>
                </a:solidFill>
                <a:latin typeface="Raleway"/>
                <a:sym typeface="Raleway"/>
              </a:rPr>
              <a:t> CIC Collaboration</a:t>
            </a:r>
            <a:endParaRPr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0" name="Google Shape;245;p23">
            <a:extLst>
              <a:ext uri="{FF2B5EF4-FFF2-40B4-BE49-F238E27FC236}">
                <a16:creationId xmlns:a16="http://schemas.microsoft.com/office/drawing/2014/main" id="{C6CF5B13-3C91-0017-FF54-B93E01ABB7E4}"/>
              </a:ext>
            </a:extLst>
          </p:cNvPr>
          <p:cNvSpPr/>
          <p:nvPr/>
        </p:nvSpPr>
        <p:spPr>
          <a:xfrm>
            <a:off x="5530001" y="4730305"/>
            <a:ext cx="1648778" cy="226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50"/>
              <a:buFont typeface="Comfortaa"/>
              <a:buNone/>
            </a:pPr>
            <a:r>
              <a:rPr lang="en-US" b="1" dirty="0">
                <a:solidFill>
                  <a:srgbClr val="FFFF00"/>
                </a:solidFill>
                <a:latin typeface="Comfortaa"/>
                <a:sym typeface="Comfortaa"/>
              </a:rPr>
              <a:t> E-Commerce </a:t>
            </a:r>
            <a:endParaRPr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21" name="Google Shape;249;p23">
            <a:extLst>
              <a:ext uri="{FF2B5EF4-FFF2-40B4-BE49-F238E27FC236}">
                <a16:creationId xmlns:a16="http://schemas.microsoft.com/office/drawing/2014/main" id="{7D8DFE54-A6BE-CDF5-4ECD-46B108019F7A}"/>
              </a:ext>
            </a:extLst>
          </p:cNvPr>
          <p:cNvSpPr/>
          <p:nvPr/>
        </p:nvSpPr>
        <p:spPr>
          <a:xfrm>
            <a:off x="3167026" y="4924808"/>
            <a:ext cx="6423541" cy="237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dirty="0">
                <a:solidFill>
                  <a:schemeClr val="bg1"/>
                </a:solidFill>
                <a:latin typeface="Raleway"/>
                <a:sym typeface="Raleway"/>
              </a:rPr>
              <a:t> On-Line Selling</a:t>
            </a:r>
            <a:endParaRPr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2" name="Google Shape;245;p23">
            <a:extLst>
              <a:ext uri="{FF2B5EF4-FFF2-40B4-BE49-F238E27FC236}">
                <a16:creationId xmlns:a16="http://schemas.microsoft.com/office/drawing/2014/main" id="{6EDEA93E-5330-AD4E-ED88-2B43DB7C2496}"/>
              </a:ext>
            </a:extLst>
          </p:cNvPr>
          <p:cNvSpPr/>
          <p:nvPr/>
        </p:nvSpPr>
        <p:spPr>
          <a:xfrm>
            <a:off x="5690300" y="5463891"/>
            <a:ext cx="1648778" cy="226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50"/>
              <a:buFont typeface="Comfortaa"/>
              <a:buNone/>
            </a:pPr>
            <a:r>
              <a:rPr lang="en-US" b="1" dirty="0">
                <a:solidFill>
                  <a:srgbClr val="FFFF00"/>
                </a:solidFill>
                <a:latin typeface="Comfortaa"/>
                <a:sym typeface="Comfortaa"/>
              </a:rPr>
              <a:t>Manufacturing  </a:t>
            </a:r>
            <a:endParaRPr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23" name="Google Shape;249;p23">
            <a:extLst>
              <a:ext uri="{FF2B5EF4-FFF2-40B4-BE49-F238E27FC236}">
                <a16:creationId xmlns:a16="http://schemas.microsoft.com/office/drawing/2014/main" id="{3DF2CD63-33C0-808F-21C2-65C6BF48C895}"/>
              </a:ext>
            </a:extLst>
          </p:cNvPr>
          <p:cNvSpPr/>
          <p:nvPr/>
        </p:nvSpPr>
        <p:spPr>
          <a:xfrm>
            <a:off x="3385014" y="5670425"/>
            <a:ext cx="6423541" cy="237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b="0" i="0" u="none" strike="noStrike" cap="none" dirty="0">
                <a:solidFill>
                  <a:schemeClr val="bg1"/>
                </a:solidFill>
                <a:latin typeface="Raleway"/>
                <a:sym typeface="Raleway"/>
              </a:rPr>
              <a:t>Industrial Grade 4.0</a:t>
            </a:r>
            <a:endParaRPr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4" name="Google Shape;245;p23">
            <a:extLst>
              <a:ext uri="{FF2B5EF4-FFF2-40B4-BE49-F238E27FC236}">
                <a16:creationId xmlns:a16="http://schemas.microsoft.com/office/drawing/2014/main" id="{97B7CA62-7C86-B8B1-AAC4-DD6FCD9779AA}"/>
              </a:ext>
            </a:extLst>
          </p:cNvPr>
          <p:cNvSpPr/>
          <p:nvPr/>
        </p:nvSpPr>
        <p:spPr>
          <a:xfrm>
            <a:off x="5755672" y="6266983"/>
            <a:ext cx="1798646" cy="280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250"/>
              <a:buFont typeface="Comfortaa"/>
              <a:buNone/>
            </a:pPr>
            <a:r>
              <a:rPr lang="en-US" b="1" dirty="0">
                <a:solidFill>
                  <a:srgbClr val="FFFF00"/>
                </a:solidFill>
                <a:latin typeface="Comfortaa"/>
                <a:sym typeface="Comfortaa"/>
              </a:rPr>
              <a:t>Franchise Module  </a:t>
            </a:r>
            <a:endParaRPr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25" name="Google Shape;249;p23">
            <a:extLst>
              <a:ext uri="{FF2B5EF4-FFF2-40B4-BE49-F238E27FC236}">
                <a16:creationId xmlns:a16="http://schemas.microsoft.com/office/drawing/2014/main" id="{3FF4B51C-B741-3735-21DD-B4112C56C7E5}"/>
              </a:ext>
            </a:extLst>
          </p:cNvPr>
          <p:cNvSpPr/>
          <p:nvPr/>
        </p:nvSpPr>
        <p:spPr>
          <a:xfrm>
            <a:off x="3302918" y="6438056"/>
            <a:ext cx="6423541" cy="237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150"/>
              <a:buFont typeface="Raleway"/>
              <a:buNone/>
            </a:pPr>
            <a:r>
              <a:rPr lang="en-US" dirty="0">
                <a:solidFill>
                  <a:schemeClr val="bg1"/>
                </a:solidFill>
                <a:latin typeface="Raleway"/>
                <a:sym typeface="Raleway"/>
              </a:rPr>
              <a:t>Global Presence </a:t>
            </a:r>
            <a:endParaRPr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6" name="Google Shape;232;p22">
            <a:extLst>
              <a:ext uri="{FF2B5EF4-FFF2-40B4-BE49-F238E27FC236}">
                <a16:creationId xmlns:a16="http://schemas.microsoft.com/office/drawing/2014/main" id="{1161A19B-8559-EEA0-F24D-8A48200C8F90}"/>
              </a:ext>
            </a:extLst>
          </p:cNvPr>
          <p:cNvSpPr/>
          <p:nvPr/>
        </p:nvSpPr>
        <p:spPr>
          <a:xfrm flipH="1">
            <a:off x="4380896" y="2820574"/>
            <a:ext cx="45719" cy="2291245"/>
          </a:xfrm>
          <a:prstGeom prst="roundRect">
            <a:avLst>
              <a:gd name="adj" fmla="val 253433"/>
            </a:avLst>
          </a:prstGeom>
          <a:solidFill>
            <a:srgbClr val="FFE1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Google Shape;123;p25" descr="preencoded.png">
            <a:extLst>
              <a:ext uri="{FF2B5EF4-FFF2-40B4-BE49-F238E27FC236}">
                <a16:creationId xmlns:a16="http://schemas.microsoft.com/office/drawing/2014/main" id="{9CC04A9B-FE92-B805-32E9-68AEBDC5B0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3894" y="2665823"/>
            <a:ext cx="5306612" cy="285613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263;p23">
            <a:extLst>
              <a:ext uri="{FF2B5EF4-FFF2-40B4-BE49-F238E27FC236}">
                <a16:creationId xmlns:a16="http://schemas.microsoft.com/office/drawing/2014/main" id="{C7CF0ADE-E9B2-59C9-69BD-3B4EA572F8DF}"/>
              </a:ext>
            </a:extLst>
          </p:cNvPr>
          <p:cNvSpPr/>
          <p:nvPr/>
        </p:nvSpPr>
        <p:spPr>
          <a:xfrm>
            <a:off x="362555" y="6977921"/>
            <a:ext cx="4650297" cy="855901"/>
          </a:xfrm>
          <a:prstGeom prst="roundRect">
            <a:avLst>
              <a:gd name="adj" fmla="val 22235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" name="Google Shape;265;p23">
            <a:extLst>
              <a:ext uri="{FF2B5EF4-FFF2-40B4-BE49-F238E27FC236}">
                <a16:creationId xmlns:a16="http://schemas.microsoft.com/office/drawing/2014/main" id="{170158EC-C01C-CC5E-93BC-219A1652EFF6}"/>
              </a:ext>
            </a:extLst>
          </p:cNvPr>
          <p:cNvSpPr/>
          <p:nvPr/>
        </p:nvSpPr>
        <p:spPr>
          <a:xfrm>
            <a:off x="694896" y="7048340"/>
            <a:ext cx="12401907" cy="28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"/>
              <a:buFont typeface="Raleway"/>
              <a:buNone/>
            </a:pPr>
            <a:r>
              <a:rPr lang="en-US" b="1" i="0" u="none" strike="noStrike" cap="non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Pre-Revenue Streams with 25-30% Gross Margin</a:t>
            </a:r>
            <a:endParaRPr b="1" i="0" u="none" strike="noStrike" cap="none" dirty="0">
              <a:solidFill>
                <a:schemeClr val="tx1"/>
              </a:solidFill>
            </a:endParaRPr>
          </a:p>
        </p:txBody>
      </p:sp>
      <p:sp>
        <p:nvSpPr>
          <p:cNvPr id="32" name="Google Shape;266;p23">
            <a:extLst>
              <a:ext uri="{FF2B5EF4-FFF2-40B4-BE49-F238E27FC236}">
                <a16:creationId xmlns:a16="http://schemas.microsoft.com/office/drawing/2014/main" id="{A3C09EA7-998F-DE17-920C-2C4C36B50547}"/>
              </a:ext>
            </a:extLst>
          </p:cNvPr>
          <p:cNvSpPr/>
          <p:nvPr/>
        </p:nvSpPr>
        <p:spPr>
          <a:xfrm>
            <a:off x="694896" y="7379538"/>
            <a:ext cx="12401907" cy="28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"/>
              <a:buFont typeface="Raleway"/>
              <a:buNone/>
            </a:pPr>
            <a:r>
              <a:rPr lang="en-US" b="1" i="0" u="none" strike="noStrike" cap="non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03 Years Break-Even | Monthly SaaS-style</a:t>
            </a:r>
            <a:endParaRPr b="1" i="0" u="none" strike="noStrike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9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"/>
          <p:cNvSpPr/>
          <p:nvPr/>
        </p:nvSpPr>
        <p:spPr>
          <a:xfrm>
            <a:off x="565395" y="193203"/>
            <a:ext cx="12658606" cy="547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637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3450"/>
              <a:buFont typeface="Comfortaa"/>
              <a:buNone/>
            </a:pPr>
            <a:r>
              <a:rPr lang="en-US" sz="4000" b="1" i="0" u="none" strike="noStrike" cap="none" dirty="0">
                <a:solidFill>
                  <a:srgbClr val="FFE14D"/>
                </a:solidFill>
                <a:latin typeface="Comfortaa"/>
                <a:ea typeface="Comfortaa"/>
                <a:cs typeface="Comfortaa"/>
                <a:sym typeface="Comfortaa"/>
              </a:rPr>
              <a:t>Traction</a:t>
            </a:r>
            <a:endParaRPr lang="en-US" sz="4000" b="1" dirty="0">
              <a:solidFill>
                <a:srgbClr val="FFE14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24637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3450"/>
              <a:buFont typeface="Comfortaa"/>
              <a:buNone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Substantial Funding &amp; Contract Commitments</a:t>
            </a:r>
            <a:endParaRPr sz="18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73" name="Google Shape;273;p24"/>
          <p:cNvSpPr/>
          <p:nvPr/>
        </p:nvSpPr>
        <p:spPr>
          <a:xfrm>
            <a:off x="718230" y="2411210"/>
            <a:ext cx="4369594" cy="328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2050"/>
              <a:buFont typeface="Comfortaa"/>
              <a:buNone/>
            </a:pPr>
            <a:r>
              <a:rPr lang="en-US" sz="205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Public Sector Validation</a:t>
            </a:r>
            <a:endParaRPr sz="20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74" name="Google Shape;274;p24"/>
          <p:cNvSpPr/>
          <p:nvPr/>
        </p:nvSpPr>
        <p:spPr>
          <a:xfrm>
            <a:off x="-105087" y="3419134"/>
            <a:ext cx="3008114" cy="650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5100"/>
              <a:buFont typeface="Comfortaa"/>
              <a:buNone/>
            </a:pPr>
            <a:r>
              <a:rPr lang="en-US" sz="51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7M</a:t>
            </a:r>
            <a:r>
              <a:rPr lang="en-US" sz="12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hkd</a:t>
            </a:r>
            <a:endParaRPr sz="51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303298" y="4316389"/>
            <a:ext cx="21912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700"/>
              <a:buFont typeface="Comfortaa"/>
              <a:buNone/>
            </a:pPr>
            <a:r>
              <a:rPr lang="en-US" sz="1700" b="1" i="0" u="none" strike="noStrike" cap="none" dirty="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CITF Funding</a:t>
            </a:r>
            <a:endParaRPr sz="170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-105087" y="4568336"/>
            <a:ext cx="3008114" cy="31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550"/>
              <a:buFont typeface="Raleway"/>
              <a:buNone/>
            </a:pPr>
            <a:r>
              <a:rPr lang="en-US" sz="1550" dirty="0">
                <a:solidFill>
                  <a:schemeClr val="bg1"/>
                </a:solidFill>
                <a:latin typeface="Raleway"/>
                <a:sym typeface="Raleway"/>
              </a:rPr>
              <a:t>Upon Validation </a:t>
            </a:r>
            <a:endParaRPr sz="15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4835922" y="3410131"/>
            <a:ext cx="3008114" cy="650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5100"/>
              <a:buFont typeface="Comfortaa"/>
              <a:buNone/>
            </a:pPr>
            <a:r>
              <a:rPr lang="en-US" sz="51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1M</a:t>
            </a:r>
            <a:r>
              <a:rPr lang="en-US" sz="12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hkd</a:t>
            </a:r>
            <a:endParaRPr sz="51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5244306" y="4307386"/>
            <a:ext cx="21912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700"/>
              <a:buFont typeface="Comfortaa"/>
              <a:buNone/>
            </a:pPr>
            <a:r>
              <a:rPr lang="en-US" sz="1700" b="1" i="0" u="none" strike="noStrike" cap="none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ITF Fund</a:t>
            </a:r>
            <a:endParaRPr sz="1700" b="0" i="0" u="none" strike="noStrike" cap="none">
              <a:solidFill>
                <a:srgbClr val="FFFF00"/>
              </a:solidFill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835922" y="4559332"/>
            <a:ext cx="3008114" cy="31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550"/>
              <a:buFont typeface="Raleway"/>
              <a:buNone/>
            </a:pPr>
            <a:r>
              <a:rPr lang="en-US" sz="1550" dirty="0">
                <a:solidFill>
                  <a:schemeClr val="bg1"/>
                </a:solidFill>
                <a:latin typeface="Raleway"/>
                <a:sym typeface="Raleway"/>
              </a:rPr>
              <a:t>In Process</a:t>
            </a:r>
            <a:endParaRPr sz="15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2383033" y="3432976"/>
            <a:ext cx="3008114" cy="650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5100"/>
              <a:buFont typeface="Comfortaa"/>
              <a:buNone/>
            </a:pPr>
            <a:r>
              <a:rPr lang="en-US" sz="51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1.29M</a:t>
            </a:r>
            <a:r>
              <a:rPr lang="en-US" sz="12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hkd</a:t>
            </a:r>
            <a:endParaRPr sz="510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791418" y="4330231"/>
            <a:ext cx="21912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700"/>
              <a:buFont typeface="Comfortaa"/>
              <a:buNone/>
            </a:pPr>
            <a:r>
              <a:rPr lang="en-US" sz="1700" b="1" i="0" u="none" strike="noStrike" cap="none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HKSTP Incubation</a:t>
            </a:r>
            <a:endParaRPr sz="1700" b="0" i="0" u="none" strike="noStrike" cap="none">
              <a:solidFill>
                <a:srgbClr val="FFFF00"/>
              </a:solidFill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2383033" y="4582880"/>
            <a:ext cx="3008114" cy="31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550"/>
              <a:buFont typeface="Raleway"/>
              <a:buNone/>
            </a:pPr>
            <a:r>
              <a:rPr lang="en-US" sz="1550" b="0" i="0" u="none" strike="noStrike" cap="none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HKD secured</a:t>
            </a:r>
            <a:endParaRPr sz="1550" b="0" i="0" u="none" strike="noStrike" cap="none">
              <a:solidFill>
                <a:schemeClr val="bg1"/>
              </a:solidFill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8179355" y="1752627"/>
            <a:ext cx="3894383" cy="37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2050"/>
              <a:buFont typeface="Comfortaa"/>
              <a:buNone/>
            </a:pPr>
            <a:r>
              <a:rPr lang="en-US" sz="205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Opportunities Realized </a:t>
            </a:r>
            <a:endParaRPr sz="20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8179355" y="2390184"/>
            <a:ext cx="6262688" cy="1226463"/>
          </a:xfrm>
          <a:prstGeom prst="roundRect">
            <a:avLst>
              <a:gd name="adj" fmla="val 24120"/>
            </a:avLst>
          </a:prstGeom>
          <a:solidFill>
            <a:srgbClr val="27272B"/>
          </a:solidFill>
          <a:ln w="22850" cap="flat" cmpd="sng">
            <a:solidFill>
              <a:srgbClr val="5F5F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>
            <a:off x="8399382" y="2503198"/>
            <a:ext cx="3443049" cy="28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700"/>
              <a:buFont typeface="Comfortaa"/>
              <a:buNone/>
            </a:pPr>
            <a:r>
              <a:rPr lang="en-US" sz="1700" b="1" dirty="0">
                <a:solidFill>
                  <a:srgbClr val="F5F547"/>
                </a:solidFill>
                <a:latin typeface="Comfortaa"/>
                <a:sym typeface="Comfortaa"/>
              </a:rPr>
              <a:t>Public Sector Trial Scheme</a:t>
            </a:r>
            <a:endParaRPr sz="1700" b="0" i="0" u="none" strike="noStrike" cap="none" dirty="0"/>
          </a:p>
        </p:txBody>
      </p:sp>
      <p:sp>
        <p:nvSpPr>
          <p:cNvPr id="286" name="Google Shape;286;p24"/>
          <p:cNvSpPr/>
          <p:nvPr/>
        </p:nvSpPr>
        <p:spPr>
          <a:xfrm>
            <a:off x="8399383" y="2842130"/>
            <a:ext cx="5822633" cy="31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550"/>
              <a:buFont typeface="Raleway"/>
              <a:buNone/>
            </a:pPr>
            <a:r>
              <a:rPr lang="en-US" sz="155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MTR Corporation</a:t>
            </a:r>
            <a:endParaRPr sz="15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8179355" y="3973082"/>
            <a:ext cx="6262688" cy="1103902"/>
          </a:xfrm>
          <a:prstGeom prst="roundRect">
            <a:avLst>
              <a:gd name="adj" fmla="val 24120"/>
            </a:avLst>
          </a:prstGeom>
          <a:solidFill>
            <a:srgbClr val="27272B"/>
          </a:solidFill>
          <a:ln w="22850" cap="flat" cmpd="sng">
            <a:solidFill>
              <a:srgbClr val="5F5F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>
            <a:off x="8399382" y="4193108"/>
            <a:ext cx="33279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700"/>
              <a:buFont typeface="Comfortaa"/>
              <a:buNone/>
            </a:pPr>
            <a:r>
              <a:rPr lang="en-US" sz="1700" b="1" i="0" u="none" strike="noStrike" cap="none" dirty="0">
                <a:solidFill>
                  <a:srgbClr val="F5F547"/>
                </a:solidFill>
                <a:latin typeface="Comfortaa"/>
                <a:ea typeface="Comfortaa"/>
                <a:cs typeface="Comfortaa"/>
                <a:sym typeface="Comfortaa"/>
              </a:rPr>
              <a:t>Government Tenders</a:t>
            </a:r>
            <a:endParaRPr sz="1700" b="0" i="0" u="none" strike="noStrike" cap="none" dirty="0"/>
          </a:p>
        </p:txBody>
      </p:sp>
      <p:sp>
        <p:nvSpPr>
          <p:cNvPr id="289" name="Google Shape;289;p24"/>
          <p:cNvSpPr/>
          <p:nvPr/>
        </p:nvSpPr>
        <p:spPr>
          <a:xfrm>
            <a:off x="8399383" y="4535491"/>
            <a:ext cx="5822633" cy="31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550"/>
              <a:buFont typeface="Raleway"/>
              <a:buNone/>
            </a:pPr>
            <a:r>
              <a:rPr lang="en-US" sz="155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MTR ,GLD, FEHD, GPA </a:t>
            </a:r>
            <a:endParaRPr sz="15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8179355" y="5382116"/>
            <a:ext cx="6262688" cy="1498073"/>
          </a:xfrm>
          <a:prstGeom prst="roundRect">
            <a:avLst>
              <a:gd name="adj" fmla="val 24120"/>
            </a:avLst>
          </a:prstGeom>
          <a:solidFill>
            <a:srgbClr val="27272B"/>
          </a:solidFill>
          <a:ln w="22850" cap="flat" cmpd="sng">
            <a:solidFill>
              <a:srgbClr val="5F5F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4"/>
          <p:cNvSpPr/>
          <p:nvPr/>
        </p:nvSpPr>
        <p:spPr>
          <a:xfrm>
            <a:off x="8399383" y="5602145"/>
            <a:ext cx="5018246" cy="205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F5F547"/>
              </a:buClr>
              <a:buSzPts val="1700"/>
              <a:buFont typeface="Comfortaa"/>
              <a:buNone/>
            </a:pPr>
            <a:r>
              <a:rPr lang="en-US" sz="1700" b="1" i="0" u="none" strike="noStrike" cap="none" dirty="0">
                <a:solidFill>
                  <a:srgbClr val="F5F547"/>
                </a:solidFill>
                <a:latin typeface="Comfortaa"/>
                <a:ea typeface="Comfortaa"/>
                <a:cs typeface="Comfortaa"/>
                <a:sym typeface="Comfortaa"/>
              </a:rPr>
              <a:t>Business Partnerships/Collaborations </a:t>
            </a:r>
            <a:endParaRPr sz="1700" b="0" i="0" u="none" strike="noStrike" cap="none" dirty="0"/>
          </a:p>
        </p:txBody>
      </p:sp>
      <p:sp>
        <p:nvSpPr>
          <p:cNvPr id="292" name="Google Shape;292;p24"/>
          <p:cNvSpPr/>
          <p:nvPr/>
        </p:nvSpPr>
        <p:spPr>
          <a:xfrm>
            <a:off x="8399383" y="5970317"/>
            <a:ext cx="6042660" cy="31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550"/>
              <a:buFont typeface="Raleway"/>
              <a:buNone/>
            </a:pPr>
            <a:r>
              <a:rPr lang="en-US" sz="155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CITF Machine Rental Collaboration for the Construction Industry</a:t>
            </a:r>
            <a:endParaRPr sz="15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718230" y="7100218"/>
            <a:ext cx="13006387" cy="630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550"/>
              <a:buFont typeface="Raleway"/>
              <a:buNone/>
            </a:pPr>
            <a:r>
              <a:rPr lang="en-US" sz="1600" b="0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Our robust traction demonstrates strong market validation from both public and private sectors, confirming the economic and environmental value proposition of our technology.</a:t>
            </a:r>
            <a:endParaRPr sz="1600" b="0" i="0" u="none" strike="noStrike" cap="none" dirty="0">
              <a:solidFill>
                <a:srgbClr val="FFFF00"/>
              </a:solidFill>
            </a:endParaRPr>
          </a:p>
        </p:txBody>
      </p:sp>
      <p:sp>
        <p:nvSpPr>
          <p:cNvPr id="2" name="Google Shape;286;p24">
            <a:extLst>
              <a:ext uri="{FF2B5EF4-FFF2-40B4-BE49-F238E27FC236}">
                <a16:creationId xmlns:a16="http://schemas.microsoft.com/office/drawing/2014/main" id="{004CEDF2-5386-587C-6B0E-C55B4D31380B}"/>
              </a:ext>
            </a:extLst>
          </p:cNvPr>
          <p:cNvSpPr/>
          <p:nvPr/>
        </p:nvSpPr>
        <p:spPr>
          <a:xfrm>
            <a:off x="8399383" y="3200595"/>
            <a:ext cx="5822633" cy="31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550"/>
              <a:buFont typeface="Raleway"/>
              <a:buNone/>
            </a:pPr>
            <a:r>
              <a:rPr lang="en-US" sz="1550" dirty="0">
                <a:solidFill>
                  <a:schemeClr val="bg1"/>
                </a:solidFill>
                <a:latin typeface="Raleway"/>
                <a:sym typeface="Raleway"/>
              </a:rPr>
              <a:t>CIC Zero Carbon Park</a:t>
            </a:r>
            <a:endParaRPr sz="1550" b="0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3" name="Google Shape;292;p24">
            <a:extLst>
              <a:ext uri="{FF2B5EF4-FFF2-40B4-BE49-F238E27FC236}">
                <a16:creationId xmlns:a16="http://schemas.microsoft.com/office/drawing/2014/main" id="{949E2D0C-C88C-E6C3-2262-D7D1C672A1B2}"/>
              </a:ext>
            </a:extLst>
          </p:cNvPr>
          <p:cNvSpPr/>
          <p:nvPr/>
        </p:nvSpPr>
        <p:spPr>
          <a:xfrm>
            <a:off x="8399382" y="6319645"/>
            <a:ext cx="6231018" cy="205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D7D4CC"/>
              </a:buClr>
              <a:buSzPts val="1550"/>
              <a:buFont typeface="Raleway"/>
              <a:buNone/>
            </a:pPr>
            <a:r>
              <a:rPr lang="en-US" sz="1550" dirty="0">
                <a:solidFill>
                  <a:schemeClr val="bg1"/>
                </a:solidFill>
                <a:latin typeface="Raleway"/>
                <a:sym typeface="Raleway"/>
              </a:rPr>
              <a:t>HKSTP TECXHANGE Business Opportunities </a:t>
            </a:r>
            <a:endParaRPr sz="1550" b="0" i="0" u="none" strike="noStrike" cap="non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D144B4-1523-9DEF-AF49-7C441E4EF667}"/>
              </a:ext>
            </a:extLst>
          </p:cNvPr>
          <p:cNvGrpSpPr/>
          <p:nvPr/>
        </p:nvGrpSpPr>
        <p:grpSpPr>
          <a:xfrm>
            <a:off x="2871078" y="1855175"/>
            <a:ext cx="1033669" cy="1033669"/>
            <a:chOff x="1636643" y="775252"/>
            <a:chExt cx="1033669" cy="103366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4FC3A2BB-85FC-AE79-CEAC-DCDE039465C8}"/>
                </a:ext>
              </a:extLst>
            </p:cNvPr>
            <p:cNvSpPr/>
            <p:nvPr/>
          </p:nvSpPr>
          <p:spPr>
            <a:xfrm>
              <a:off x="1636643" y="775252"/>
              <a:ext cx="1033669" cy="1033669"/>
            </a:xfrm>
            <a:custGeom>
              <a:avLst/>
              <a:gdLst/>
              <a:ahLst/>
              <a:cxnLst/>
              <a:rect l="0" t="0" r="0" b="0"/>
              <a:pathLst>
                <a:path w="1033669" h="1033669">
                  <a:moveTo>
                    <a:pt x="86139" y="86139"/>
                  </a:moveTo>
                  <a:lnTo>
                    <a:pt x="0" y="86139"/>
                  </a:lnTo>
                  <a:cubicBezTo>
                    <a:pt x="0" y="38731"/>
                    <a:pt x="38731" y="0"/>
                    <a:pt x="86139" y="0"/>
                  </a:cubicBezTo>
                  <a:close/>
                  <a:moveTo>
                    <a:pt x="947530" y="0"/>
                  </a:moveTo>
                  <a:lnTo>
                    <a:pt x="947530" y="86139"/>
                  </a:lnTo>
                  <a:lnTo>
                    <a:pt x="86139" y="86139"/>
                  </a:lnTo>
                  <a:lnTo>
                    <a:pt x="86139" y="0"/>
                  </a:lnTo>
                  <a:close/>
                  <a:moveTo>
                    <a:pt x="1033669" y="86139"/>
                  </a:moveTo>
                  <a:lnTo>
                    <a:pt x="947530" y="86139"/>
                  </a:lnTo>
                  <a:lnTo>
                    <a:pt x="947530" y="0"/>
                  </a:lnTo>
                  <a:cubicBezTo>
                    <a:pt x="995020" y="0"/>
                    <a:pt x="1033669" y="38649"/>
                    <a:pt x="1033669" y="86139"/>
                  </a:cubicBezTo>
                  <a:close/>
                  <a:moveTo>
                    <a:pt x="1033669" y="1033669"/>
                  </a:moveTo>
                  <a:lnTo>
                    <a:pt x="0" y="1033669"/>
                  </a:lnTo>
                  <a:lnTo>
                    <a:pt x="0" y="86139"/>
                  </a:lnTo>
                  <a:lnTo>
                    <a:pt x="1033669" y="86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A435EC41-71F8-9799-73FE-94B70B5F433C}"/>
                </a:ext>
              </a:extLst>
            </p:cNvPr>
            <p:cNvSpPr/>
            <p:nvPr/>
          </p:nvSpPr>
          <p:spPr>
            <a:xfrm>
              <a:off x="1636643" y="775252"/>
              <a:ext cx="1033669" cy="1033669"/>
            </a:xfrm>
            <a:custGeom>
              <a:avLst/>
              <a:gdLst/>
              <a:ahLst/>
              <a:cxnLst/>
              <a:rect l="0" t="0" r="0" b="0"/>
              <a:pathLst>
                <a:path w="1033669" h="1033669">
                  <a:moveTo>
                    <a:pt x="0" y="86139"/>
                  </a:moveTo>
                  <a:cubicBezTo>
                    <a:pt x="0" y="38568"/>
                    <a:pt x="38568" y="0"/>
                    <a:pt x="86139" y="0"/>
                  </a:cubicBezTo>
                  <a:moveTo>
                    <a:pt x="1033669" y="1033669"/>
                  </a:moveTo>
                  <a:lnTo>
                    <a:pt x="1033669" y="86139"/>
                  </a:lnTo>
                  <a:moveTo>
                    <a:pt x="0" y="86139"/>
                  </a:moveTo>
                  <a:lnTo>
                    <a:pt x="0" y="1033669"/>
                  </a:lnTo>
                  <a:moveTo>
                    <a:pt x="86139" y="0"/>
                  </a:moveTo>
                  <a:lnTo>
                    <a:pt x="947530" y="0"/>
                  </a:lnTo>
                  <a:moveTo>
                    <a:pt x="947530" y="0"/>
                  </a:moveTo>
                  <a:cubicBezTo>
                    <a:pt x="995031" y="0"/>
                    <a:pt x="1033669" y="38637"/>
                    <a:pt x="1033669" y="86139"/>
                  </a:cubicBezTo>
                </a:path>
              </a:pathLst>
            </a:custGeom>
            <a:grpFill/>
            <a:ln w="1076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176DE4B-C5F3-8755-1289-3D88C62CCE28}"/>
              </a:ext>
            </a:extLst>
          </p:cNvPr>
          <p:cNvGrpSpPr/>
          <p:nvPr/>
        </p:nvGrpSpPr>
        <p:grpSpPr>
          <a:xfrm>
            <a:off x="2871078" y="2888844"/>
            <a:ext cx="1033669" cy="3703982"/>
            <a:chOff x="1636643" y="1808921"/>
            <a:chExt cx="1033669" cy="370398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AF07688B-7237-FCDA-CDD9-095370BC4128}"/>
                </a:ext>
              </a:extLst>
            </p:cNvPr>
            <p:cNvSpPr/>
            <p:nvPr/>
          </p:nvSpPr>
          <p:spPr>
            <a:xfrm>
              <a:off x="1636643" y="1808921"/>
              <a:ext cx="1033669" cy="3703982"/>
            </a:xfrm>
            <a:custGeom>
              <a:avLst/>
              <a:gdLst/>
              <a:ahLst/>
              <a:cxnLst/>
              <a:rect l="0" t="0" r="0" b="0"/>
              <a:pathLst>
                <a:path w="1033669" h="3703982">
                  <a:moveTo>
                    <a:pt x="0" y="3617843"/>
                  </a:moveTo>
                  <a:lnTo>
                    <a:pt x="86139" y="3617843"/>
                  </a:lnTo>
                  <a:lnTo>
                    <a:pt x="86139" y="3703982"/>
                  </a:lnTo>
                  <a:cubicBezTo>
                    <a:pt x="38565" y="3703982"/>
                    <a:pt x="0" y="3665416"/>
                    <a:pt x="0" y="3617843"/>
                  </a:cubicBezTo>
                  <a:close/>
                  <a:moveTo>
                    <a:pt x="86139" y="3703982"/>
                  </a:moveTo>
                  <a:lnTo>
                    <a:pt x="86139" y="3617843"/>
                  </a:lnTo>
                  <a:lnTo>
                    <a:pt x="947530" y="3617843"/>
                  </a:lnTo>
                  <a:lnTo>
                    <a:pt x="947530" y="3703982"/>
                  </a:lnTo>
                  <a:close/>
                  <a:moveTo>
                    <a:pt x="1033669" y="3617843"/>
                  </a:moveTo>
                  <a:cubicBezTo>
                    <a:pt x="1033669" y="3665416"/>
                    <a:pt x="995103" y="3703982"/>
                    <a:pt x="947530" y="3703982"/>
                  </a:cubicBezTo>
                  <a:lnTo>
                    <a:pt x="947530" y="3617843"/>
                  </a:lnTo>
                  <a:close/>
                  <a:moveTo>
                    <a:pt x="1033669" y="3617843"/>
                  </a:moveTo>
                  <a:lnTo>
                    <a:pt x="0" y="3617843"/>
                  </a:lnTo>
                  <a:lnTo>
                    <a:pt x="0" y="0"/>
                  </a:lnTo>
                  <a:lnTo>
                    <a:pt x="103366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99CB31D3-8E36-5388-4C90-FDA03700D2E0}"/>
                </a:ext>
              </a:extLst>
            </p:cNvPr>
            <p:cNvSpPr/>
            <p:nvPr/>
          </p:nvSpPr>
          <p:spPr>
            <a:xfrm>
              <a:off x="1636643" y="1808921"/>
              <a:ext cx="1033669" cy="3703982"/>
            </a:xfrm>
            <a:custGeom>
              <a:avLst/>
              <a:gdLst/>
              <a:ahLst/>
              <a:cxnLst/>
              <a:rect l="0" t="0" r="0" b="0"/>
              <a:pathLst>
                <a:path w="1033669" h="3703982">
                  <a:moveTo>
                    <a:pt x="86139" y="3703982"/>
                  </a:moveTo>
                  <a:cubicBezTo>
                    <a:pt x="38565" y="3703982"/>
                    <a:pt x="0" y="3665416"/>
                    <a:pt x="0" y="3617843"/>
                  </a:cubicBezTo>
                  <a:moveTo>
                    <a:pt x="947530" y="3703982"/>
                  </a:moveTo>
                  <a:lnTo>
                    <a:pt x="86139" y="3703982"/>
                  </a:lnTo>
                  <a:moveTo>
                    <a:pt x="1033669" y="3617843"/>
                  </a:moveTo>
                  <a:cubicBezTo>
                    <a:pt x="1033669" y="3665416"/>
                    <a:pt x="995103" y="3703982"/>
                    <a:pt x="947530" y="3703982"/>
                  </a:cubicBezTo>
                  <a:moveTo>
                    <a:pt x="1033669" y="0"/>
                  </a:moveTo>
                  <a:lnTo>
                    <a:pt x="1033669" y="3617843"/>
                  </a:lnTo>
                  <a:moveTo>
                    <a:pt x="0" y="3617843"/>
                  </a:moveTo>
                  <a:lnTo>
                    <a:pt x="0" y="0"/>
                  </a:lnTo>
                  <a:moveTo>
                    <a:pt x="1033669" y="0"/>
                  </a:moveTo>
                  <a:lnTo>
                    <a:pt x="0" y="0"/>
                  </a:lnTo>
                </a:path>
              </a:pathLst>
            </a:custGeom>
            <a:grpFill/>
            <a:ln w="1076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EEF8CF-6B6E-1DA3-F486-A45C1A5AA081}"/>
              </a:ext>
            </a:extLst>
          </p:cNvPr>
          <p:cNvSpPr/>
          <p:nvPr/>
        </p:nvSpPr>
        <p:spPr>
          <a:xfrm>
            <a:off x="2957217" y="2974983"/>
            <a:ext cx="861391" cy="516834"/>
          </a:xfrm>
          <a:custGeom>
            <a:avLst/>
            <a:gdLst/>
            <a:ahLst/>
            <a:cxnLst/>
            <a:rect l="0" t="0" r="0" b="0"/>
            <a:pathLst>
              <a:path w="861391" h="516834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430695"/>
                </a:lnTo>
                <a:moveTo>
                  <a:pt x="0" y="430695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516834"/>
                </a:moveTo>
                <a:lnTo>
                  <a:pt x="43069" y="516834"/>
                </a:lnTo>
                <a:cubicBezTo>
                  <a:pt x="19282" y="516834"/>
                  <a:pt x="0" y="497551"/>
                  <a:pt x="0" y="473765"/>
                </a:cubicBezTo>
                <a:lnTo>
                  <a:pt x="0" y="430695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516834"/>
                </a:moveTo>
                <a:lnTo>
                  <a:pt x="86139" y="516834"/>
                </a:lnTo>
                <a:moveTo>
                  <a:pt x="861391" y="430695"/>
                </a:moveTo>
                <a:lnTo>
                  <a:pt x="861391" y="473765"/>
                </a:lnTo>
                <a:cubicBezTo>
                  <a:pt x="861391" y="497551"/>
                  <a:pt x="842108" y="516834"/>
                  <a:pt x="818321" y="516834"/>
                </a:cubicBezTo>
                <a:lnTo>
                  <a:pt x="775252" y="516834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E1099AF-DFEA-454D-E5A5-BB26E58333BC}"/>
              </a:ext>
            </a:extLst>
          </p:cNvPr>
          <p:cNvSpPr/>
          <p:nvPr/>
        </p:nvSpPr>
        <p:spPr>
          <a:xfrm>
            <a:off x="2957217" y="3577957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99208BA-9496-AA30-509C-DABFE808EED0}"/>
              </a:ext>
            </a:extLst>
          </p:cNvPr>
          <p:cNvSpPr/>
          <p:nvPr/>
        </p:nvSpPr>
        <p:spPr>
          <a:xfrm>
            <a:off x="2957217" y="4008653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9F45CE3-1C6B-F2DF-7079-E33AC0898A55}"/>
              </a:ext>
            </a:extLst>
          </p:cNvPr>
          <p:cNvSpPr/>
          <p:nvPr/>
        </p:nvSpPr>
        <p:spPr>
          <a:xfrm>
            <a:off x="2957217" y="4439349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671AEEE-B8F8-40D3-5DC5-3F3F53E74251}"/>
              </a:ext>
            </a:extLst>
          </p:cNvPr>
          <p:cNvSpPr/>
          <p:nvPr/>
        </p:nvSpPr>
        <p:spPr>
          <a:xfrm>
            <a:off x="2957217" y="4870044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C5890B4-B4A4-C4E9-996D-63D9C0ABA936}"/>
              </a:ext>
            </a:extLst>
          </p:cNvPr>
          <p:cNvSpPr/>
          <p:nvPr/>
        </p:nvSpPr>
        <p:spPr>
          <a:xfrm>
            <a:off x="2957217" y="5300740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A2EAFEF-351A-E513-D956-3BD7DED646DA}"/>
              </a:ext>
            </a:extLst>
          </p:cNvPr>
          <p:cNvSpPr/>
          <p:nvPr/>
        </p:nvSpPr>
        <p:spPr>
          <a:xfrm>
            <a:off x="2957217" y="5731436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4B96007-FCFA-8302-1C7D-4E5543C31CFA}"/>
              </a:ext>
            </a:extLst>
          </p:cNvPr>
          <p:cNvSpPr/>
          <p:nvPr/>
        </p:nvSpPr>
        <p:spPr>
          <a:xfrm>
            <a:off x="2957217" y="6162131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3499BE-F6DF-A93C-00DF-3AF424AEC4EB}"/>
              </a:ext>
            </a:extLst>
          </p:cNvPr>
          <p:cNvGrpSpPr/>
          <p:nvPr/>
        </p:nvGrpSpPr>
        <p:grpSpPr>
          <a:xfrm>
            <a:off x="4077026" y="1855175"/>
            <a:ext cx="1033669" cy="1033669"/>
            <a:chOff x="2842591" y="775252"/>
            <a:chExt cx="1033669" cy="1033669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1B55126D-AFED-8667-0C69-DD6B57A4E012}"/>
                </a:ext>
              </a:extLst>
            </p:cNvPr>
            <p:cNvSpPr/>
            <p:nvPr/>
          </p:nvSpPr>
          <p:spPr>
            <a:xfrm>
              <a:off x="2842591" y="775252"/>
              <a:ext cx="1033669" cy="1033669"/>
            </a:xfrm>
            <a:custGeom>
              <a:avLst/>
              <a:gdLst/>
              <a:ahLst/>
              <a:cxnLst/>
              <a:rect l="0" t="0" r="0" b="0"/>
              <a:pathLst>
                <a:path w="1033669" h="1033669">
                  <a:moveTo>
                    <a:pt x="86139" y="86139"/>
                  </a:moveTo>
                  <a:lnTo>
                    <a:pt x="0" y="86139"/>
                  </a:lnTo>
                  <a:cubicBezTo>
                    <a:pt x="0" y="38731"/>
                    <a:pt x="38731" y="0"/>
                    <a:pt x="86139" y="0"/>
                  </a:cubicBezTo>
                  <a:close/>
                  <a:moveTo>
                    <a:pt x="947530" y="0"/>
                  </a:moveTo>
                  <a:lnTo>
                    <a:pt x="947530" y="86139"/>
                  </a:lnTo>
                  <a:lnTo>
                    <a:pt x="86139" y="86139"/>
                  </a:lnTo>
                  <a:lnTo>
                    <a:pt x="86139" y="0"/>
                  </a:lnTo>
                  <a:close/>
                  <a:moveTo>
                    <a:pt x="1033669" y="86139"/>
                  </a:moveTo>
                  <a:lnTo>
                    <a:pt x="947530" y="86139"/>
                  </a:lnTo>
                  <a:lnTo>
                    <a:pt x="947530" y="0"/>
                  </a:lnTo>
                  <a:cubicBezTo>
                    <a:pt x="995020" y="0"/>
                    <a:pt x="1033669" y="38649"/>
                    <a:pt x="1033669" y="86139"/>
                  </a:cubicBezTo>
                  <a:close/>
                  <a:moveTo>
                    <a:pt x="1033669" y="1033669"/>
                  </a:moveTo>
                  <a:lnTo>
                    <a:pt x="0" y="1033669"/>
                  </a:lnTo>
                  <a:lnTo>
                    <a:pt x="0" y="86139"/>
                  </a:lnTo>
                  <a:lnTo>
                    <a:pt x="1033669" y="86139"/>
                  </a:lnTo>
                  <a:close/>
                </a:path>
              </a:pathLst>
            </a:custGeom>
            <a:solidFill>
              <a:srgbClr val="DE843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id="{BE75F984-88EC-F4A4-E562-AFA60CA21427}"/>
                </a:ext>
              </a:extLst>
            </p:cNvPr>
            <p:cNvSpPr/>
            <p:nvPr/>
          </p:nvSpPr>
          <p:spPr>
            <a:xfrm>
              <a:off x="2842591" y="775252"/>
              <a:ext cx="1033669" cy="1033669"/>
            </a:xfrm>
            <a:custGeom>
              <a:avLst/>
              <a:gdLst/>
              <a:ahLst/>
              <a:cxnLst/>
              <a:rect l="0" t="0" r="0" b="0"/>
              <a:pathLst>
                <a:path w="1033669" h="1033669">
                  <a:moveTo>
                    <a:pt x="0" y="86139"/>
                  </a:moveTo>
                  <a:cubicBezTo>
                    <a:pt x="0" y="38568"/>
                    <a:pt x="38568" y="0"/>
                    <a:pt x="86139" y="0"/>
                  </a:cubicBezTo>
                  <a:moveTo>
                    <a:pt x="1033669" y="1033669"/>
                  </a:moveTo>
                  <a:lnTo>
                    <a:pt x="1033669" y="86139"/>
                  </a:lnTo>
                  <a:moveTo>
                    <a:pt x="0" y="86139"/>
                  </a:moveTo>
                  <a:lnTo>
                    <a:pt x="0" y="1033669"/>
                  </a:lnTo>
                  <a:moveTo>
                    <a:pt x="86139" y="0"/>
                  </a:moveTo>
                  <a:lnTo>
                    <a:pt x="947530" y="0"/>
                  </a:lnTo>
                  <a:moveTo>
                    <a:pt x="947530" y="0"/>
                  </a:moveTo>
                  <a:cubicBezTo>
                    <a:pt x="995031" y="0"/>
                    <a:pt x="1033669" y="38637"/>
                    <a:pt x="1033669" y="86139"/>
                  </a:cubicBezTo>
                </a:path>
              </a:pathLst>
            </a:custGeom>
            <a:noFill/>
            <a:ln w="1076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93C016-3D90-AE48-D177-321505E32648}"/>
              </a:ext>
            </a:extLst>
          </p:cNvPr>
          <p:cNvGrpSpPr/>
          <p:nvPr/>
        </p:nvGrpSpPr>
        <p:grpSpPr>
          <a:xfrm>
            <a:off x="4077026" y="2888844"/>
            <a:ext cx="1033669" cy="3703982"/>
            <a:chOff x="2842591" y="1808921"/>
            <a:chExt cx="1033669" cy="370398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0" name="Rounded Rectangle 18">
              <a:extLst>
                <a:ext uri="{FF2B5EF4-FFF2-40B4-BE49-F238E27FC236}">
                  <a16:creationId xmlns:a16="http://schemas.microsoft.com/office/drawing/2014/main" id="{01D98E25-472E-B549-8739-76BA54BBD967}"/>
                </a:ext>
              </a:extLst>
            </p:cNvPr>
            <p:cNvSpPr/>
            <p:nvPr/>
          </p:nvSpPr>
          <p:spPr>
            <a:xfrm>
              <a:off x="2842591" y="1808921"/>
              <a:ext cx="1033669" cy="3703982"/>
            </a:xfrm>
            <a:custGeom>
              <a:avLst/>
              <a:gdLst/>
              <a:ahLst/>
              <a:cxnLst/>
              <a:rect l="0" t="0" r="0" b="0"/>
              <a:pathLst>
                <a:path w="1033669" h="3703982">
                  <a:moveTo>
                    <a:pt x="0" y="3617843"/>
                  </a:moveTo>
                  <a:lnTo>
                    <a:pt x="86139" y="3617843"/>
                  </a:lnTo>
                  <a:lnTo>
                    <a:pt x="86139" y="3703982"/>
                  </a:lnTo>
                  <a:cubicBezTo>
                    <a:pt x="38565" y="3703982"/>
                    <a:pt x="0" y="3665416"/>
                    <a:pt x="0" y="3617843"/>
                  </a:cubicBezTo>
                  <a:close/>
                  <a:moveTo>
                    <a:pt x="86139" y="3703982"/>
                  </a:moveTo>
                  <a:lnTo>
                    <a:pt x="86139" y="3617843"/>
                  </a:lnTo>
                  <a:lnTo>
                    <a:pt x="947530" y="3617843"/>
                  </a:lnTo>
                  <a:lnTo>
                    <a:pt x="947530" y="3703982"/>
                  </a:lnTo>
                  <a:close/>
                  <a:moveTo>
                    <a:pt x="1033669" y="3617843"/>
                  </a:moveTo>
                  <a:cubicBezTo>
                    <a:pt x="1033669" y="3665416"/>
                    <a:pt x="995103" y="3703982"/>
                    <a:pt x="947530" y="3703982"/>
                  </a:cubicBezTo>
                  <a:lnTo>
                    <a:pt x="947530" y="3617843"/>
                  </a:lnTo>
                  <a:close/>
                  <a:moveTo>
                    <a:pt x="1033669" y="3617843"/>
                  </a:moveTo>
                  <a:lnTo>
                    <a:pt x="0" y="3617843"/>
                  </a:lnTo>
                  <a:lnTo>
                    <a:pt x="0" y="0"/>
                  </a:lnTo>
                  <a:lnTo>
                    <a:pt x="103366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dirty="0">
                <a:solidFill>
                  <a:srgbClr val="FFFF00"/>
                </a:solidFill>
              </a:endParaRPr>
            </a:p>
          </p:txBody>
        </p:sp>
        <p:sp>
          <p:nvSpPr>
            <p:cNvPr id="21" name="Rounded Rectangle 19">
              <a:extLst>
                <a:ext uri="{FF2B5EF4-FFF2-40B4-BE49-F238E27FC236}">
                  <a16:creationId xmlns:a16="http://schemas.microsoft.com/office/drawing/2014/main" id="{582DDAC5-8F49-5A7E-993F-70BDF3B76DA6}"/>
                </a:ext>
              </a:extLst>
            </p:cNvPr>
            <p:cNvSpPr/>
            <p:nvPr/>
          </p:nvSpPr>
          <p:spPr>
            <a:xfrm>
              <a:off x="2842591" y="1808921"/>
              <a:ext cx="1033669" cy="3703982"/>
            </a:xfrm>
            <a:custGeom>
              <a:avLst/>
              <a:gdLst/>
              <a:ahLst/>
              <a:cxnLst/>
              <a:rect l="0" t="0" r="0" b="0"/>
              <a:pathLst>
                <a:path w="1033669" h="3703982">
                  <a:moveTo>
                    <a:pt x="86139" y="3703982"/>
                  </a:moveTo>
                  <a:cubicBezTo>
                    <a:pt x="38565" y="3703982"/>
                    <a:pt x="0" y="3665416"/>
                    <a:pt x="0" y="3617843"/>
                  </a:cubicBezTo>
                  <a:moveTo>
                    <a:pt x="947530" y="3703982"/>
                  </a:moveTo>
                  <a:lnTo>
                    <a:pt x="86139" y="3703982"/>
                  </a:lnTo>
                  <a:moveTo>
                    <a:pt x="1033669" y="3617843"/>
                  </a:moveTo>
                  <a:cubicBezTo>
                    <a:pt x="1033669" y="3665416"/>
                    <a:pt x="995103" y="3703982"/>
                    <a:pt x="947530" y="3703982"/>
                  </a:cubicBezTo>
                  <a:moveTo>
                    <a:pt x="1033669" y="0"/>
                  </a:moveTo>
                  <a:lnTo>
                    <a:pt x="1033669" y="3617843"/>
                  </a:lnTo>
                  <a:moveTo>
                    <a:pt x="0" y="3617843"/>
                  </a:moveTo>
                  <a:lnTo>
                    <a:pt x="0" y="0"/>
                  </a:lnTo>
                  <a:moveTo>
                    <a:pt x="1033669" y="0"/>
                  </a:moveTo>
                  <a:lnTo>
                    <a:pt x="0" y="0"/>
                  </a:lnTo>
                </a:path>
              </a:pathLst>
            </a:custGeom>
            <a:grpFill/>
            <a:ln w="1076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A1AA354-4164-D9B4-9E51-B7DD1DA5E195}"/>
              </a:ext>
            </a:extLst>
          </p:cNvPr>
          <p:cNvSpPr/>
          <p:nvPr/>
        </p:nvSpPr>
        <p:spPr>
          <a:xfrm>
            <a:off x="4163165" y="2974983"/>
            <a:ext cx="861391" cy="516834"/>
          </a:xfrm>
          <a:custGeom>
            <a:avLst/>
            <a:gdLst/>
            <a:ahLst/>
            <a:cxnLst/>
            <a:rect l="0" t="0" r="0" b="0"/>
            <a:pathLst>
              <a:path w="861391" h="516834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430695"/>
                </a:lnTo>
                <a:moveTo>
                  <a:pt x="0" y="430695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516834"/>
                </a:moveTo>
                <a:lnTo>
                  <a:pt x="43069" y="516834"/>
                </a:lnTo>
                <a:cubicBezTo>
                  <a:pt x="19282" y="516834"/>
                  <a:pt x="0" y="497551"/>
                  <a:pt x="0" y="473765"/>
                </a:cubicBezTo>
                <a:lnTo>
                  <a:pt x="0" y="430695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516834"/>
                </a:moveTo>
                <a:lnTo>
                  <a:pt x="86139" y="516834"/>
                </a:lnTo>
                <a:moveTo>
                  <a:pt x="861391" y="430695"/>
                </a:moveTo>
                <a:lnTo>
                  <a:pt x="861391" y="473765"/>
                </a:lnTo>
                <a:cubicBezTo>
                  <a:pt x="861391" y="497551"/>
                  <a:pt x="842108" y="516834"/>
                  <a:pt x="818321" y="516834"/>
                </a:cubicBezTo>
                <a:lnTo>
                  <a:pt x="775252" y="516834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4807403-B1BA-D0B3-975E-06D7274B068C}"/>
              </a:ext>
            </a:extLst>
          </p:cNvPr>
          <p:cNvSpPr/>
          <p:nvPr/>
        </p:nvSpPr>
        <p:spPr>
          <a:xfrm>
            <a:off x="4163165" y="3577957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C7E2C79-48FE-259F-5D35-4C0E3C9225C0}"/>
              </a:ext>
            </a:extLst>
          </p:cNvPr>
          <p:cNvSpPr/>
          <p:nvPr/>
        </p:nvSpPr>
        <p:spPr>
          <a:xfrm>
            <a:off x="4163165" y="4008653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562FDE4-A55D-02CE-E8E5-566C62D5E1E6}"/>
              </a:ext>
            </a:extLst>
          </p:cNvPr>
          <p:cNvSpPr/>
          <p:nvPr/>
        </p:nvSpPr>
        <p:spPr>
          <a:xfrm>
            <a:off x="4163165" y="4439349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C63FB3-6DD5-12BC-D82A-FDFBA6068E92}"/>
              </a:ext>
            </a:extLst>
          </p:cNvPr>
          <p:cNvSpPr/>
          <p:nvPr/>
        </p:nvSpPr>
        <p:spPr>
          <a:xfrm>
            <a:off x="4163165" y="4870044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0CA4CDB-387E-87DE-5692-3BADE199ECA8}"/>
              </a:ext>
            </a:extLst>
          </p:cNvPr>
          <p:cNvSpPr/>
          <p:nvPr/>
        </p:nvSpPr>
        <p:spPr>
          <a:xfrm>
            <a:off x="4163165" y="5300740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3577793-33F6-8340-6080-14227E62859B}"/>
              </a:ext>
            </a:extLst>
          </p:cNvPr>
          <p:cNvSpPr/>
          <p:nvPr/>
        </p:nvSpPr>
        <p:spPr>
          <a:xfrm>
            <a:off x="4163165" y="5731436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67195A9-6E09-8879-F112-A9AD25B64B10}"/>
              </a:ext>
            </a:extLst>
          </p:cNvPr>
          <p:cNvSpPr/>
          <p:nvPr/>
        </p:nvSpPr>
        <p:spPr>
          <a:xfrm>
            <a:off x="4163165" y="6162131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6A83E1-C56F-EA2B-9518-046DD7025898}"/>
              </a:ext>
            </a:extLst>
          </p:cNvPr>
          <p:cNvGrpSpPr/>
          <p:nvPr/>
        </p:nvGrpSpPr>
        <p:grpSpPr>
          <a:xfrm>
            <a:off x="5282974" y="1855175"/>
            <a:ext cx="1033669" cy="1033669"/>
            <a:chOff x="4048539" y="775252"/>
            <a:chExt cx="1033669" cy="1033669"/>
          </a:xfrm>
        </p:grpSpPr>
        <p:sp>
          <p:nvSpPr>
            <p:cNvPr id="31" name="Rounded Rectangle 29">
              <a:extLst>
                <a:ext uri="{FF2B5EF4-FFF2-40B4-BE49-F238E27FC236}">
                  <a16:creationId xmlns:a16="http://schemas.microsoft.com/office/drawing/2014/main" id="{FC6B27F6-9667-B37A-8E93-2B30F46F6C44}"/>
                </a:ext>
              </a:extLst>
            </p:cNvPr>
            <p:cNvSpPr/>
            <p:nvPr/>
          </p:nvSpPr>
          <p:spPr>
            <a:xfrm>
              <a:off x="4048539" y="775252"/>
              <a:ext cx="1033669" cy="1033669"/>
            </a:xfrm>
            <a:custGeom>
              <a:avLst/>
              <a:gdLst/>
              <a:ahLst/>
              <a:cxnLst/>
              <a:rect l="0" t="0" r="0" b="0"/>
              <a:pathLst>
                <a:path w="1033669" h="1033669">
                  <a:moveTo>
                    <a:pt x="86139" y="86139"/>
                  </a:moveTo>
                  <a:lnTo>
                    <a:pt x="0" y="86139"/>
                  </a:lnTo>
                  <a:cubicBezTo>
                    <a:pt x="0" y="38731"/>
                    <a:pt x="38731" y="0"/>
                    <a:pt x="86139" y="0"/>
                  </a:cubicBezTo>
                  <a:close/>
                  <a:moveTo>
                    <a:pt x="947530" y="0"/>
                  </a:moveTo>
                  <a:lnTo>
                    <a:pt x="947530" y="86139"/>
                  </a:lnTo>
                  <a:lnTo>
                    <a:pt x="86139" y="86139"/>
                  </a:lnTo>
                  <a:lnTo>
                    <a:pt x="86139" y="0"/>
                  </a:lnTo>
                  <a:close/>
                  <a:moveTo>
                    <a:pt x="1033669" y="86139"/>
                  </a:moveTo>
                  <a:lnTo>
                    <a:pt x="947530" y="86139"/>
                  </a:lnTo>
                  <a:lnTo>
                    <a:pt x="947530" y="0"/>
                  </a:lnTo>
                  <a:cubicBezTo>
                    <a:pt x="995020" y="0"/>
                    <a:pt x="1033669" y="38649"/>
                    <a:pt x="1033669" y="86139"/>
                  </a:cubicBezTo>
                  <a:close/>
                  <a:moveTo>
                    <a:pt x="1033669" y="1033669"/>
                  </a:moveTo>
                  <a:lnTo>
                    <a:pt x="0" y="1033669"/>
                  </a:lnTo>
                  <a:lnTo>
                    <a:pt x="0" y="86139"/>
                  </a:lnTo>
                  <a:lnTo>
                    <a:pt x="1033669" y="86139"/>
                  </a:lnTo>
                  <a:close/>
                </a:path>
              </a:pathLst>
            </a:custGeom>
            <a:solidFill>
              <a:srgbClr val="E55753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32" name="Rounded Rectangle 30">
              <a:extLst>
                <a:ext uri="{FF2B5EF4-FFF2-40B4-BE49-F238E27FC236}">
                  <a16:creationId xmlns:a16="http://schemas.microsoft.com/office/drawing/2014/main" id="{6251F77C-2D66-12E5-22AE-D87A58F6C065}"/>
                </a:ext>
              </a:extLst>
            </p:cNvPr>
            <p:cNvSpPr/>
            <p:nvPr/>
          </p:nvSpPr>
          <p:spPr>
            <a:xfrm>
              <a:off x="4048539" y="775252"/>
              <a:ext cx="1033669" cy="1033669"/>
            </a:xfrm>
            <a:custGeom>
              <a:avLst/>
              <a:gdLst/>
              <a:ahLst/>
              <a:cxnLst/>
              <a:rect l="0" t="0" r="0" b="0"/>
              <a:pathLst>
                <a:path w="1033669" h="1033669">
                  <a:moveTo>
                    <a:pt x="0" y="86139"/>
                  </a:moveTo>
                  <a:cubicBezTo>
                    <a:pt x="0" y="38568"/>
                    <a:pt x="38568" y="0"/>
                    <a:pt x="86139" y="0"/>
                  </a:cubicBezTo>
                  <a:moveTo>
                    <a:pt x="1033669" y="1033669"/>
                  </a:moveTo>
                  <a:lnTo>
                    <a:pt x="1033669" y="86139"/>
                  </a:lnTo>
                  <a:moveTo>
                    <a:pt x="0" y="86139"/>
                  </a:moveTo>
                  <a:lnTo>
                    <a:pt x="0" y="1033669"/>
                  </a:lnTo>
                  <a:moveTo>
                    <a:pt x="86139" y="0"/>
                  </a:moveTo>
                  <a:lnTo>
                    <a:pt x="947530" y="0"/>
                  </a:lnTo>
                  <a:moveTo>
                    <a:pt x="947530" y="0"/>
                  </a:moveTo>
                  <a:cubicBezTo>
                    <a:pt x="995031" y="0"/>
                    <a:pt x="1033669" y="38637"/>
                    <a:pt x="1033669" y="86139"/>
                  </a:cubicBezTo>
                </a:path>
              </a:pathLst>
            </a:custGeom>
            <a:noFill/>
            <a:ln w="1076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399B73F-329F-8958-D314-349A10F6A980}"/>
              </a:ext>
            </a:extLst>
          </p:cNvPr>
          <p:cNvGrpSpPr/>
          <p:nvPr/>
        </p:nvGrpSpPr>
        <p:grpSpPr>
          <a:xfrm>
            <a:off x="5282974" y="2888844"/>
            <a:ext cx="1033669" cy="3703982"/>
            <a:chOff x="4048539" y="1808921"/>
            <a:chExt cx="1033669" cy="370398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4" name="Rounded Rectangle 32">
              <a:extLst>
                <a:ext uri="{FF2B5EF4-FFF2-40B4-BE49-F238E27FC236}">
                  <a16:creationId xmlns:a16="http://schemas.microsoft.com/office/drawing/2014/main" id="{CC09D621-6AA7-57C2-65EA-F4B6DB8699AD}"/>
                </a:ext>
              </a:extLst>
            </p:cNvPr>
            <p:cNvSpPr/>
            <p:nvPr/>
          </p:nvSpPr>
          <p:spPr>
            <a:xfrm>
              <a:off x="4048539" y="1808921"/>
              <a:ext cx="1033669" cy="3703982"/>
            </a:xfrm>
            <a:custGeom>
              <a:avLst/>
              <a:gdLst/>
              <a:ahLst/>
              <a:cxnLst/>
              <a:rect l="0" t="0" r="0" b="0"/>
              <a:pathLst>
                <a:path w="1033669" h="3703982">
                  <a:moveTo>
                    <a:pt x="0" y="3617843"/>
                  </a:moveTo>
                  <a:lnTo>
                    <a:pt x="86139" y="3617843"/>
                  </a:lnTo>
                  <a:lnTo>
                    <a:pt x="86139" y="3703982"/>
                  </a:lnTo>
                  <a:cubicBezTo>
                    <a:pt x="38565" y="3703982"/>
                    <a:pt x="0" y="3665416"/>
                    <a:pt x="0" y="3617843"/>
                  </a:cubicBezTo>
                  <a:close/>
                  <a:moveTo>
                    <a:pt x="86139" y="3703982"/>
                  </a:moveTo>
                  <a:lnTo>
                    <a:pt x="86139" y="3617843"/>
                  </a:lnTo>
                  <a:lnTo>
                    <a:pt x="947530" y="3617843"/>
                  </a:lnTo>
                  <a:lnTo>
                    <a:pt x="947530" y="3703982"/>
                  </a:lnTo>
                  <a:close/>
                  <a:moveTo>
                    <a:pt x="1033669" y="3617843"/>
                  </a:moveTo>
                  <a:cubicBezTo>
                    <a:pt x="1033669" y="3665416"/>
                    <a:pt x="995103" y="3703982"/>
                    <a:pt x="947530" y="3703982"/>
                  </a:cubicBezTo>
                  <a:lnTo>
                    <a:pt x="947530" y="3617843"/>
                  </a:lnTo>
                  <a:close/>
                  <a:moveTo>
                    <a:pt x="1033669" y="3617843"/>
                  </a:moveTo>
                  <a:lnTo>
                    <a:pt x="0" y="3617843"/>
                  </a:lnTo>
                  <a:lnTo>
                    <a:pt x="0" y="0"/>
                  </a:lnTo>
                  <a:lnTo>
                    <a:pt x="103366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35" name="Rounded Rectangle 33">
              <a:extLst>
                <a:ext uri="{FF2B5EF4-FFF2-40B4-BE49-F238E27FC236}">
                  <a16:creationId xmlns:a16="http://schemas.microsoft.com/office/drawing/2014/main" id="{9AA05C7C-EF90-9006-C6FB-554677523F94}"/>
                </a:ext>
              </a:extLst>
            </p:cNvPr>
            <p:cNvSpPr/>
            <p:nvPr/>
          </p:nvSpPr>
          <p:spPr>
            <a:xfrm>
              <a:off x="4048539" y="1808921"/>
              <a:ext cx="1033669" cy="3703982"/>
            </a:xfrm>
            <a:custGeom>
              <a:avLst/>
              <a:gdLst/>
              <a:ahLst/>
              <a:cxnLst/>
              <a:rect l="0" t="0" r="0" b="0"/>
              <a:pathLst>
                <a:path w="1033669" h="3703982">
                  <a:moveTo>
                    <a:pt x="86139" y="3703982"/>
                  </a:moveTo>
                  <a:cubicBezTo>
                    <a:pt x="38565" y="3703982"/>
                    <a:pt x="0" y="3665416"/>
                    <a:pt x="0" y="3617843"/>
                  </a:cubicBezTo>
                  <a:moveTo>
                    <a:pt x="947530" y="3703982"/>
                  </a:moveTo>
                  <a:lnTo>
                    <a:pt x="86139" y="3703982"/>
                  </a:lnTo>
                  <a:moveTo>
                    <a:pt x="1033669" y="3617843"/>
                  </a:moveTo>
                  <a:cubicBezTo>
                    <a:pt x="1033669" y="3665416"/>
                    <a:pt x="995103" y="3703982"/>
                    <a:pt x="947530" y="3703982"/>
                  </a:cubicBezTo>
                  <a:moveTo>
                    <a:pt x="1033669" y="0"/>
                  </a:moveTo>
                  <a:lnTo>
                    <a:pt x="1033669" y="3617843"/>
                  </a:lnTo>
                  <a:moveTo>
                    <a:pt x="0" y="3617843"/>
                  </a:moveTo>
                  <a:lnTo>
                    <a:pt x="0" y="0"/>
                  </a:lnTo>
                  <a:moveTo>
                    <a:pt x="1033669" y="0"/>
                  </a:moveTo>
                  <a:lnTo>
                    <a:pt x="0" y="0"/>
                  </a:lnTo>
                </a:path>
              </a:pathLst>
            </a:custGeom>
            <a:grpFill/>
            <a:ln w="1076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</p:grp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EB91B86-B62F-924E-8295-4A311422B097}"/>
              </a:ext>
            </a:extLst>
          </p:cNvPr>
          <p:cNvSpPr/>
          <p:nvPr/>
        </p:nvSpPr>
        <p:spPr>
          <a:xfrm>
            <a:off x="5369113" y="2974983"/>
            <a:ext cx="861391" cy="516834"/>
          </a:xfrm>
          <a:custGeom>
            <a:avLst/>
            <a:gdLst/>
            <a:ahLst/>
            <a:cxnLst/>
            <a:rect l="0" t="0" r="0" b="0"/>
            <a:pathLst>
              <a:path w="861391" h="516834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430695"/>
                </a:lnTo>
                <a:moveTo>
                  <a:pt x="0" y="430695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516834"/>
                </a:moveTo>
                <a:lnTo>
                  <a:pt x="43069" y="516834"/>
                </a:lnTo>
                <a:cubicBezTo>
                  <a:pt x="19282" y="516834"/>
                  <a:pt x="0" y="497551"/>
                  <a:pt x="0" y="473765"/>
                </a:cubicBezTo>
                <a:lnTo>
                  <a:pt x="0" y="430695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516834"/>
                </a:moveTo>
                <a:lnTo>
                  <a:pt x="86139" y="516834"/>
                </a:lnTo>
                <a:moveTo>
                  <a:pt x="861391" y="430695"/>
                </a:moveTo>
                <a:lnTo>
                  <a:pt x="861391" y="473765"/>
                </a:lnTo>
                <a:cubicBezTo>
                  <a:pt x="861391" y="497551"/>
                  <a:pt x="842108" y="516834"/>
                  <a:pt x="818321" y="516834"/>
                </a:cubicBezTo>
                <a:lnTo>
                  <a:pt x="775252" y="516834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03933FD-88F9-D975-9920-3F409DA87E33}"/>
              </a:ext>
            </a:extLst>
          </p:cNvPr>
          <p:cNvSpPr/>
          <p:nvPr/>
        </p:nvSpPr>
        <p:spPr>
          <a:xfrm>
            <a:off x="5369113" y="3577957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9F2FAD5-9387-2888-49A5-B0060F54DE63}"/>
              </a:ext>
            </a:extLst>
          </p:cNvPr>
          <p:cNvSpPr/>
          <p:nvPr/>
        </p:nvSpPr>
        <p:spPr>
          <a:xfrm>
            <a:off x="5369113" y="4008653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129DDF4-C8F1-8927-F82A-96B854F1F98C}"/>
              </a:ext>
            </a:extLst>
          </p:cNvPr>
          <p:cNvSpPr/>
          <p:nvPr/>
        </p:nvSpPr>
        <p:spPr>
          <a:xfrm>
            <a:off x="5369113" y="4439349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7DC7133B-339A-CA49-356E-F8AA212430DD}"/>
              </a:ext>
            </a:extLst>
          </p:cNvPr>
          <p:cNvSpPr/>
          <p:nvPr/>
        </p:nvSpPr>
        <p:spPr>
          <a:xfrm>
            <a:off x="5369113" y="4870044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4384936-EA8E-E574-BC50-D3231723F746}"/>
              </a:ext>
            </a:extLst>
          </p:cNvPr>
          <p:cNvSpPr/>
          <p:nvPr/>
        </p:nvSpPr>
        <p:spPr>
          <a:xfrm>
            <a:off x="5369113" y="5300740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3F26595-9C68-04D5-54A4-A782D039B5A7}"/>
              </a:ext>
            </a:extLst>
          </p:cNvPr>
          <p:cNvSpPr/>
          <p:nvPr/>
        </p:nvSpPr>
        <p:spPr>
          <a:xfrm>
            <a:off x="5369113" y="5731436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2AF69C7-CE00-BB25-54B1-91455C6B7628}"/>
              </a:ext>
            </a:extLst>
          </p:cNvPr>
          <p:cNvSpPr/>
          <p:nvPr/>
        </p:nvSpPr>
        <p:spPr>
          <a:xfrm>
            <a:off x="5369113" y="6162131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26195CA-A422-FCC3-DAB6-6590693B6AC6}"/>
              </a:ext>
            </a:extLst>
          </p:cNvPr>
          <p:cNvGrpSpPr/>
          <p:nvPr/>
        </p:nvGrpSpPr>
        <p:grpSpPr>
          <a:xfrm>
            <a:off x="6488921" y="1855175"/>
            <a:ext cx="1033669" cy="1033669"/>
            <a:chOff x="5254486" y="775252"/>
            <a:chExt cx="1033669" cy="1033669"/>
          </a:xfrm>
        </p:grpSpPr>
        <p:sp>
          <p:nvSpPr>
            <p:cNvPr id="45" name="Rounded Rectangle 43">
              <a:extLst>
                <a:ext uri="{FF2B5EF4-FFF2-40B4-BE49-F238E27FC236}">
                  <a16:creationId xmlns:a16="http://schemas.microsoft.com/office/drawing/2014/main" id="{45119154-11B2-4056-3A87-329AF8DEDEE0}"/>
                </a:ext>
              </a:extLst>
            </p:cNvPr>
            <p:cNvSpPr/>
            <p:nvPr/>
          </p:nvSpPr>
          <p:spPr>
            <a:xfrm>
              <a:off x="5254486" y="775252"/>
              <a:ext cx="1033669" cy="1033669"/>
            </a:xfrm>
            <a:custGeom>
              <a:avLst/>
              <a:gdLst/>
              <a:ahLst/>
              <a:cxnLst/>
              <a:rect l="0" t="0" r="0" b="0"/>
              <a:pathLst>
                <a:path w="1033669" h="1033669">
                  <a:moveTo>
                    <a:pt x="86139" y="86139"/>
                  </a:moveTo>
                  <a:lnTo>
                    <a:pt x="0" y="86139"/>
                  </a:lnTo>
                  <a:cubicBezTo>
                    <a:pt x="0" y="38731"/>
                    <a:pt x="38731" y="0"/>
                    <a:pt x="86139" y="0"/>
                  </a:cubicBezTo>
                  <a:close/>
                  <a:moveTo>
                    <a:pt x="947530" y="0"/>
                  </a:moveTo>
                  <a:lnTo>
                    <a:pt x="947530" y="86139"/>
                  </a:lnTo>
                  <a:lnTo>
                    <a:pt x="86139" y="86139"/>
                  </a:lnTo>
                  <a:lnTo>
                    <a:pt x="86139" y="0"/>
                  </a:lnTo>
                  <a:close/>
                  <a:moveTo>
                    <a:pt x="1033669" y="86139"/>
                  </a:moveTo>
                  <a:lnTo>
                    <a:pt x="947530" y="86139"/>
                  </a:lnTo>
                  <a:lnTo>
                    <a:pt x="947530" y="0"/>
                  </a:lnTo>
                  <a:cubicBezTo>
                    <a:pt x="995020" y="0"/>
                    <a:pt x="1033669" y="38649"/>
                    <a:pt x="1033669" y="86139"/>
                  </a:cubicBezTo>
                  <a:close/>
                  <a:moveTo>
                    <a:pt x="1033669" y="1033669"/>
                  </a:moveTo>
                  <a:lnTo>
                    <a:pt x="0" y="1033669"/>
                  </a:lnTo>
                  <a:lnTo>
                    <a:pt x="0" y="86139"/>
                  </a:lnTo>
                  <a:lnTo>
                    <a:pt x="1033669" y="86139"/>
                  </a:lnTo>
                  <a:close/>
                </a:path>
              </a:pathLst>
            </a:custGeom>
            <a:solidFill>
              <a:srgbClr val="DE58A9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46" name="Rounded Rectangle 44">
              <a:extLst>
                <a:ext uri="{FF2B5EF4-FFF2-40B4-BE49-F238E27FC236}">
                  <a16:creationId xmlns:a16="http://schemas.microsoft.com/office/drawing/2014/main" id="{C877582D-4082-1062-E3D2-306202491D22}"/>
                </a:ext>
              </a:extLst>
            </p:cNvPr>
            <p:cNvSpPr/>
            <p:nvPr/>
          </p:nvSpPr>
          <p:spPr>
            <a:xfrm>
              <a:off x="5254486" y="775252"/>
              <a:ext cx="1033669" cy="1033669"/>
            </a:xfrm>
            <a:custGeom>
              <a:avLst/>
              <a:gdLst/>
              <a:ahLst/>
              <a:cxnLst/>
              <a:rect l="0" t="0" r="0" b="0"/>
              <a:pathLst>
                <a:path w="1033669" h="1033669">
                  <a:moveTo>
                    <a:pt x="0" y="86139"/>
                  </a:moveTo>
                  <a:cubicBezTo>
                    <a:pt x="0" y="38568"/>
                    <a:pt x="38568" y="0"/>
                    <a:pt x="86139" y="0"/>
                  </a:cubicBezTo>
                  <a:moveTo>
                    <a:pt x="1033669" y="1033669"/>
                  </a:moveTo>
                  <a:lnTo>
                    <a:pt x="1033669" y="86139"/>
                  </a:lnTo>
                  <a:moveTo>
                    <a:pt x="0" y="86139"/>
                  </a:moveTo>
                  <a:lnTo>
                    <a:pt x="0" y="1033669"/>
                  </a:lnTo>
                  <a:moveTo>
                    <a:pt x="86139" y="0"/>
                  </a:moveTo>
                  <a:lnTo>
                    <a:pt x="947530" y="0"/>
                  </a:lnTo>
                  <a:moveTo>
                    <a:pt x="947530" y="0"/>
                  </a:moveTo>
                  <a:cubicBezTo>
                    <a:pt x="995031" y="0"/>
                    <a:pt x="1033669" y="38637"/>
                    <a:pt x="1033669" y="86139"/>
                  </a:cubicBezTo>
                </a:path>
              </a:pathLst>
            </a:custGeom>
            <a:noFill/>
            <a:ln w="1076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210B2C-FE36-9FFD-8013-B75B8A3F963E}"/>
              </a:ext>
            </a:extLst>
          </p:cNvPr>
          <p:cNvGrpSpPr/>
          <p:nvPr/>
        </p:nvGrpSpPr>
        <p:grpSpPr>
          <a:xfrm>
            <a:off x="6488921" y="2888844"/>
            <a:ext cx="1033669" cy="3703982"/>
            <a:chOff x="5254486" y="1808921"/>
            <a:chExt cx="1033669" cy="370398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8" name="Rounded Rectangle 46">
              <a:extLst>
                <a:ext uri="{FF2B5EF4-FFF2-40B4-BE49-F238E27FC236}">
                  <a16:creationId xmlns:a16="http://schemas.microsoft.com/office/drawing/2014/main" id="{F56E4272-8169-D1E7-4B11-679068BDF674}"/>
                </a:ext>
              </a:extLst>
            </p:cNvPr>
            <p:cNvSpPr/>
            <p:nvPr/>
          </p:nvSpPr>
          <p:spPr>
            <a:xfrm>
              <a:off x="5254486" y="1808921"/>
              <a:ext cx="1033669" cy="3703982"/>
            </a:xfrm>
            <a:custGeom>
              <a:avLst/>
              <a:gdLst/>
              <a:ahLst/>
              <a:cxnLst/>
              <a:rect l="0" t="0" r="0" b="0"/>
              <a:pathLst>
                <a:path w="1033669" h="3703982">
                  <a:moveTo>
                    <a:pt x="0" y="3617843"/>
                  </a:moveTo>
                  <a:lnTo>
                    <a:pt x="86139" y="3617843"/>
                  </a:lnTo>
                  <a:lnTo>
                    <a:pt x="86139" y="3703982"/>
                  </a:lnTo>
                  <a:cubicBezTo>
                    <a:pt x="38565" y="3703982"/>
                    <a:pt x="0" y="3665416"/>
                    <a:pt x="0" y="3617843"/>
                  </a:cubicBezTo>
                  <a:close/>
                  <a:moveTo>
                    <a:pt x="86139" y="3703982"/>
                  </a:moveTo>
                  <a:lnTo>
                    <a:pt x="86139" y="3617843"/>
                  </a:lnTo>
                  <a:lnTo>
                    <a:pt x="947530" y="3617843"/>
                  </a:lnTo>
                  <a:lnTo>
                    <a:pt x="947530" y="3703982"/>
                  </a:lnTo>
                  <a:close/>
                  <a:moveTo>
                    <a:pt x="1033669" y="3617843"/>
                  </a:moveTo>
                  <a:cubicBezTo>
                    <a:pt x="1033669" y="3665416"/>
                    <a:pt x="995103" y="3703982"/>
                    <a:pt x="947530" y="3703982"/>
                  </a:cubicBezTo>
                  <a:lnTo>
                    <a:pt x="947530" y="3617843"/>
                  </a:lnTo>
                  <a:close/>
                  <a:moveTo>
                    <a:pt x="1033669" y="3617843"/>
                  </a:moveTo>
                  <a:lnTo>
                    <a:pt x="0" y="3617843"/>
                  </a:lnTo>
                  <a:lnTo>
                    <a:pt x="0" y="0"/>
                  </a:lnTo>
                  <a:lnTo>
                    <a:pt x="103366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49" name="Rounded Rectangle 47">
              <a:extLst>
                <a:ext uri="{FF2B5EF4-FFF2-40B4-BE49-F238E27FC236}">
                  <a16:creationId xmlns:a16="http://schemas.microsoft.com/office/drawing/2014/main" id="{2630F39D-663A-5765-03AD-E0E84BEAEB87}"/>
                </a:ext>
              </a:extLst>
            </p:cNvPr>
            <p:cNvSpPr/>
            <p:nvPr/>
          </p:nvSpPr>
          <p:spPr>
            <a:xfrm>
              <a:off x="5254486" y="1808921"/>
              <a:ext cx="1033669" cy="3703982"/>
            </a:xfrm>
            <a:custGeom>
              <a:avLst/>
              <a:gdLst/>
              <a:ahLst/>
              <a:cxnLst/>
              <a:rect l="0" t="0" r="0" b="0"/>
              <a:pathLst>
                <a:path w="1033669" h="3703982">
                  <a:moveTo>
                    <a:pt x="86139" y="3703982"/>
                  </a:moveTo>
                  <a:cubicBezTo>
                    <a:pt x="38565" y="3703982"/>
                    <a:pt x="0" y="3665416"/>
                    <a:pt x="0" y="3617843"/>
                  </a:cubicBezTo>
                  <a:moveTo>
                    <a:pt x="947530" y="3703982"/>
                  </a:moveTo>
                  <a:lnTo>
                    <a:pt x="86139" y="3703982"/>
                  </a:lnTo>
                  <a:moveTo>
                    <a:pt x="1033669" y="3617843"/>
                  </a:moveTo>
                  <a:cubicBezTo>
                    <a:pt x="1033669" y="3665416"/>
                    <a:pt x="995103" y="3703982"/>
                    <a:pt x="947530" y="3703982"/>
                  </a:cubicBezTo>
                  <a:moveTo>
                    <a:pt x="1033669" y="0"/>
                  </a:moveTo>
                  <a:lnTo>
                    <a:pt x="1033669" y="3617843"/>
                  </a:lnTo>
                  <a:moveTo>
                    <a:pt x="0" y="3617843"/>
                  </a:moveTo>
                  <a:lnTo>
                    <a:pt x="0" y="0"/>
                  </a:lnTo>
                  <a:moveTo>
                    <a:pt x="1033669" y="0"/>
                  </a:moveTo>
                  <a:lnTo>
                    <a:pt x="0" y="0"/>
                  </a:lnTo>
                </a:path>
              </a:pathLst>
            </a:custGeom>
            <a:grpFill/>
            <a:ln w="1076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</p:grp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465E5E6-5C73-C02E-858B-3C9F39365CCA}"/>
              </a:ext>
            </a:extLst>
          </p:cNvPr>
          <p:cNvSpPr/>
          <p:nvPr/>
        </p:nvSpPr>
        <p:spPr>
          <a:xfrm>
            <a:off x="6575061" y="2974983"/>
            <a:ext cx="861391" cy="516834"/>
          </a:xfrm>
          <a:custGeom>
            <a:avLst/>
            <a:gdLst/>
            <a:ahLst/>
            <a:cxnLst/>
            <a:rect l="0" t="0" r="0" b="0"/>
            <a:pathLst>
              <a:path w="861391" h="516834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430695"/>
                </a:lnTo>
                <a:moveTo>
                  <a:pt x="0" y="430695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516834"/>
                </a:moveTo>
                <a:lnTo>
                  <a:pt x="43069" y="516834"/>
                </a:lnTo>
                <a:cubicBezTo>
                  <a:pt x="19282" y="516834"/>
                  <a:pt x="0" y="497551"/>
                  <a:pt x="0" y="473765"/>
                </a:cubicBezTo>
                <a:lnTo>
                  <a:pt x="0" y="430695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516834"/>
                </a:moveTo>
                <a:lnTo>
                  <a:pt x="86139" y="516834"/>
                </a:lnTo>
                <a:moveTo>
                  <a:pt x="861391" y="430695"/>
                </a:moveTo>
                <a:lnTo>
                  <a:pt x="861391" y="473765"/>
                </a:lnTo>
                <a:cubicBezTo>
                  <a:pt x="861391" y="497551"/>
                  <a:pt x="842108" y="516834"/>
                  <a:pt x="818321" y="516834"/>
                </a:cubicBezTo>
                <a:lnTo>
                  <a:pt x="775252" y="516834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9115511C-E98F-FAB3-2529-C0CA6ADB0145}"/>
              </a:ext>
            </a:extLst>
          </p:cNvPr>
          <p:cNvSpPr/>
          <p:nvPr/>
        </p:nvSpPr>
        <p:spPr>
          <a:xfrm>
            <a:off x="6575061" y="3577957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E214E57C-1C3F-6AB1-1AC5-85BB1F6F0E64}"/>
              </a:ext>
            </a:extLst>
          </p:cNvPr>
          <p:cNvSpPr/>
          <p:nvPr/>
        </p:nvSpPr>
        <p:spPr>
          <a:xfrm>
            <a:off x="6575061" y="4008653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9CF2016E-AC5E-37BB-9A3A-F3A6A1FE2941}"/>
              </a:ext>
            </a:extLst>
          </p:cNvPr>
          <p:cNvSpPr/>
          <p:nvPr/>
        </p:nvSpPr>
        <p:spPr>
          <a:xfrm>
            <a:off x="6575061" y="4439349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A9B5D18D-0C1C-305D-2BFF-6C449E3D7F8E}"/>
              </a:ext>
            </a:extLst>
          </p:cNvPr>
          <p:cNvSpPr/>
          <p:nvPr/>
        </p:nvSpPr>
        <p:spPr>
          <a:xfrm>
            <a:off x="6575061" y="4870044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49AC5916-57AA-7F11-D235-B677495FF9E8}"/>
              </a:ext>
            </a:extLst>
          </p:cNvPr>
          <p:cNvSpPr/>
          <p:nvPr/>
        </p:nvSpPr>
        <p:spPr>
          <a:xfrm>
            <a:off x="6575061" y="5300740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6FE4B835-4CC8-EFA1-C2F5-BD61B3AD415A}"/>
              </a:ext>
            </a:extLst>
          </p:cNvPr>
          <p:cNvSpPr/>
          <p:nvPr/>
        </p:nvSpPr>
        <p:spPr>
          <a:xfrm>
            <a:off x="6575061" y="5731436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B0265656-7F19-B82A-CC0F-C525D9435589}"/>
              </a:ext>
            </a:extLst>
          </p:cNvPr>
          <p:cNvSpPr/>
          <p:nvPr/>
        </p:nvSpPr>
        <p:spPr>
          <a:xfrm>
            <a:off x="6575061" y="6162131"/>
            <a:ext cx="861391" cy="344556"/>
          </a:xfrm>
          <a:custGeom>
            <a:avLst/>
            <a:gdLst/>
            <a:ahLst/>
            <a:cxnLst/>
            <a:rect l="0" t="0" r="0" b="0"/>
            <a:pathLst>
              <a:path w="861391" h="344556">
                <a:moveTo>
                  <a:pt x="0" y="86139"/>
                </a:moveTo>
                <a:lnTo>
                  <a:pt x="0" y="43069"/>
                </a:lnTo>
                <a:cubicBezTo>
                  <a:pt x="0" y="19282"/>
                  <a:pt x="19282" y="0"/>
                  <a:pt x="43069" y="0"/>
                </a:cubicBezTo>
                <a:lnTo>
                  <a:pt x="86139" y="0"/>
                </a:lnTo>
                <a:moveTo>
                  <a:pt x="861391" y="86139"/>
                </a:moveTo>
                <a:lnTo>
                  <a:pt x="861391" y="258417"/>
                </a:lnTo>
                <a:moveTo>
                  <a:pt x="0" y="258417"/>
                </a:moveTo>
                <a:lnTo>
                  <a:pt x="0" y="86139"/>
                </a:lnTo>
                <a:moveTo>
                  <a:pt x="86139" y="0"/>
                </a:moveTo>
                <a:lnTo>
                  <a:pt x="775252" y="0"/>
                </a:lnTo>
                <a:moveTo>
                  <a:pt x="86139" y="344556"/>
                </a:moveTo>
                <a:lnTo>
                  <a:pt x="43069" y="344556"/>
                </a:lnTo>
                <a:cubicBezTo>
                  <a:pt x="19282" y="344556"/>
                  <a:pt x="0" y="325273"/>
                  <a:pt x="0" y="301486"/>
                </a:cubicBezTo>
                <a:lnTo>
                  <a:pt x="0" y="258417"/>
                </a:lnTo>
                <a:moveTo>
                  <a:pt x="775252" y="0"/>
                </a:moveTo>
                <a:lnTo>
                  <a:pt x="818321" y="0"/>
                </a:lnTo>
                <a:cubicBezTo>
                  <a:pt x="842108" y="0"/>
                  <a:pt x="861391" y="19282"/>
                  <a:pt x="861391" y="43069"/>
                </a:cubicBezTo>
                <a:lnTo>
                  <a:pt x="861391" y="86139"/>
                </a:lnTo>
                <a:moveTo>
                  <a:pt x="775252" y="344556"/>
                </a:moveTo>
                <a:lnTo>
                  <a:pt x="86139" y="344556"/>
                </a:lnTo>
                <a:moveTo>
                  <a:pt x="861391" y="258417"/>
                </a:moveTo>
                <a:lnTo>
                  <a:pt x="861391" y="301486"/>
                </a:lnTo>
                <a:cubicBezTo>
                  <a:pt x="861391" y="325273"/>
                  <a:pt x="842108" y="344556"/>
                  <a:pt x="818321" y="344556"/>
                </a:cubicBezTo>
                <a:lnTo>
                  <a:pt x="775252" y="344556"/>
                </a:lnTo>
              </a:path>
            </a:pathLst>
          </a:custGeom>
          <a:noFill/>
          <a:ln w="10767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109DD9DB-B56F-8D15-FC97-E36D20F51A1D}"/>
              </a:ext>
            </a:extLst>
          </p:cNvPr>
          <p:cNvSpPr/>
          <p:nvPr/>
        </p:nvSpPr>
        <p:spPr>
          <a:xfrm>
            <a:off x="3221248" y="2030870"/>
            <a:ext cx="333311" cy="337737"/>
          </a:xfrm>
          <a:custGeom>
            <a:avLst/>
            <a:gdLst/>
            <a:ahLst/>
            <a:cxnLst/>
            <a:rect l="0" t="0" r="0" b="0"/>
            <a:pathLst>
              <a:path w="333311" h="337737">
                <a:moveTo>
                  <a:pt x="264088" y="0"/>
                </a:moveTo>
                <a:cubicBezTo>
                  <a:pt x="269237" y="0"/>
                  <a:pt x="273665" y="3646"/>
                  <a:pt x="274654" y="8700"/>
                </a:cubicBezTo>
                <a:cubicBezTo>
                  <a:pt x="279708" y="34426"/>
                  <a:pt x="299922" y="54784"/>
                  <a:pt x="324687" y="59766"/>
                </a:cubicBezTo>
                <a:cubicBezTo>
                  <a:pt x="329705" y="60785"/>
                  <a:pt x="333311" y="65197"/>
                  <a:pt x="333311" y="70318"/>
                </a:cubicBezTo>
                <a:cubicBezTo>
                  <a:pt x="333311" y="75438"/>
                  <a:pt x="329705" y="79851"/>
                  <a:pt x="324687" y="80870"/>
                </a:cubicBezTo>
                <a:cubicBezTo>
                  <a:pt x="299907" y="85851"/>
                  <a:pt x="279708" y="106180"/>
                  <a:pt x="274654" y="131907"/>
                </a:cubicBezTo>
                <a:cubicBezTo>
                  <a:pt x="273664" y="136959"/>
                  <a:pt x="269236" y="140604"/>
                  <a:pt x="264088" y="140604"/>
                </a:cubicBezTo>
                <a:cubicBezTo>
                  <a:pt x="258939" y="140604"/>
                  <a:pt x="254511" y="136959"/>
                  <a:pt x="253521" y="131907"/>
                </a:cubicBezTo>
                <a:cubicBezTo>
                  <a:pt x="248468" y="106180"/>
                  <a:pt x="228268" y="85852"/>
                  <a:pt x="203489" y="80870"/>
                </a:cubicBezTo>
                <a:cubicBezTo>
                  <a:pt x="198471" y="79851"/>
                  <a:pt x="194864" y="75438"/>
                  <a:pt x="194864" y="70318"/>
                </a:cubicBezTo>
                <a:cubicBezTo>
                  <a:pt x="194864" y="65197"/>
                  <a:pt x="198471" y="60785"/>
                  <a:pt x="203489" y="59766"/>
                </a:cubicBezTo>
                <a:cubicBezTo>
                  <a:pt x="228268" y="54784"/>
                  <a:pt x="248482" y="34426"/>
                  <a:pt x="253536" y="8700"/>
                </a:cubicBezTo>
                <a:cubicBezTo>
                  <a:pt x="254523" y="3651"/>
                  <a:pt x="258944" y="7"/>
                  <a:pt x="264088" y="0"/>
                </a:cubicBezTo>
                <a:close/>
                <a:moveTo>
                  <a:pt x="145043" y="323380"/>
                </a:moveTo>
                <a:cubicBezTo>
                  <a:pt x="145043" y="331309"/>
                  <a:pt x="138616" y="337737"/>
                  <a:pt x="130687" y="337737"/>
                </a:cubicBezTo>
                <a:cubicBezTo>
                  <a:pt x="122758" y="337737"/>
                  <a:pt x="116330" y="331309"/>
                  <a:pt x="116330" y="323380"/>
                </a:cubicBezTo>
                <a:lnTo>
                  <a:pt x="116330" y="114464"/>
                </a:lnTo>
                <a:cubicBezTo>
                  <a:pt x="116330" y="106535"/>
                  <a:pt x="122758" y="100108"/>
                  <a:pt x="130687" y="100108"/>
                </a:cubicBezTo>
                <a:cubicBezTo>
                  <a:pt x="138616" y="100108"/>
                  <a:pt x="145043" y="106535"/>
                  <a:pt x="145043" y="114464"/>
                </a:cubicBezTo>
                <a:close/>
                <a:moveTo>
                  <a:pt x="188874" y="130730"/>
                </a:moveTo>
                <a:cubicBezTo>
                  <a:pt x="196803" y="130730"/>
                  <a:pt x="203230" y="137158"/>
                  <a:pt x="203230" y="145087"/>
                </a:cubicBezTo>
                <a:lnTo>
                  <a:pt x="203230" y="292743"/>
                </a:lnTo>
                <a:cubicBezTo>
                  <a:pt x="203230" y="300672"/>
                  <a:pt x="196803" y="307100"/>
                  <a:pt x="188874" y="307100"/>
                </a:cubicBezTo>
                <a:cubicBezTo>
                  <a:pt x="180945" y="307100"/>
                  <a:pt x="174517" y="300672"/>
                  <a:pt x="174517" y="292743"/>
                </a:cubicBezTo>
                <a:lnTo>
                  <a:pt x="174517" y="145087"/>
                </a:lnTo>
                <a:cubicBezTo>
                  <a:pt x="174517" y="137158"/>
                  <a:pt x="180945" y="130730"/>
                  <a:pt x="188874" y="130730"/>
                </a:cubicBezTo>
                <a:close/>
                <a:moveTo>
                  <a:pt x="261374" y="180346"/>
                </a:moveTo>
                <a:lnTo>
                  <a:pt x="261374" y="257455"/>
                </a:lnTo>
                <a:cubicBezTo>
                  <a:pt x="261374" y="265384"/>
                  <a:pt x="254947" y="271812"/>
                  <a:pt x="247018" y="271812"/>
                </a:cubicBezTo>
                <a:cubicBezTo>
                  <a:pt x="239089" y="271812"/>
                  <a:pt x="232661" y="265384"/>
                  <a:pt x="232661" y="257455"/>
                </a:cubicBezTo>
                <a:lnTo>
                  <a:pt x="232661" y="180360"/>
                </a:lnTo>
                <a:cubicBezTo>
                  <a:pt x="232661" y="172432"/>
                  <a:pt x="239089" y="166004"/>
                  <a:pt x="247018" y="166004"/>
                </a:cubicBezTo>
                <a:cubicBezTo>
                  <a:pt x="254947" y="166004"/>
                  <a:pt x="261374" y="172432"/>
                  <a:pt x="261374" y="180360"/>
                </a:cubicBezTo>
                <a:close/>
                <a:moveTo>
                  <a:pt x="72543" y="152882"/>
                </a:moveTo>
                <a:cubicBezTo>
                  <a:pt x="80472" y="152882"/>
                  <a:pt x="86900" y="159310"/>
                  <a:pt x="86900" y="167239"/>
                </a:cubicBezTo>
                <a:lnTo>
                  <a:pt x="86900" y="270620"/>
                </a:lnTo>
                <a:cubicBezTo>
                  <a:pt x="86900" y="278549"/>
                  <a:pt x="80472" y="284976"/>
                  <a:pt x="72543" y="284976"/>
                </a:cubicBezTo>
                <a:cubicBezTo>
                  <a:pt x="64614" y="284976"/>
                  <a:pt x="58186" y="278549"/>
                  <a:pt x="58186" y="270620"/>
                </a:cubicBezTo>
                <a:lnTo>
                  <a:pt x="58186" y="167239"/>
                </a:lnTo>
                <a:cubicBezTo>
                  <a:pt x="58186" y="159310"/>
                  <a:pt x="64614" y="152882"/>
                  <a:pt x="72543" y="152882"/>
                </a:cubicBezTo>
                <a:close/>
                <a:moveTo>
                  <a:pt x="28713" y="305076"/>
                </a:moveTo>
                <a:cubicBezTo>
                  <a:pt x="28713" y="313004"/>
                  <a:pt x="22285" y="319432"/>
                  <a:pt x="14356" y="319432"/>
                </a:cubicBezTo>
                <a:cubicBezTo>
                  <a:pt x="6427" y="319432"/>
                  <a:pt x="0" y="313004"/>
                  <a:pt x="0" y="305076"/>
                </a:cubicBezTo>
                <a:lnTo>
                  <a:pt x="0" y="132740"/>
                </a:lnTo>
                <a:cubicBezTo>
                  <a:pt x="0" y="124811"/>
                  <a:pt x="6427" y="118383"/>
                  <a:pt x="14356" y="118383"/>
                </a:cubicBezTo>
                <a:cubicBezTo>
                  <a:pt x="22285" y="118383"/>
                  <a:pt x="28713" y="124811"/>
                  <a:pt x="28713" y="1327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E521416-92BC-A0AC-F1DE-D13C71E2F48D}"/>
              </a:ext>
            </a:extLst>
          </p:cNvPr>
          <p:cNvSpPr/>
          <p:nvPr/>
        </p:nvSpPr>
        <p:spPr>
          <a:xfrm>
            <a:off x="5633392" y="2031763"/>
            <a:ext cx="332790" cy="335934"/>
          </a:xfrm>
          <a:custGeom>
            <a:avLst/>
            <a:gdLst/>
            <a:ahLst/>
            <a:cxnLst/>
            <a:rect l="0" t="0" r="0" b="0"/>
            <a:pathLst>
              <a:path w="332790" h="335934">
                <a:moveTo>
                  <a:pt x="324165" y="59777"/>
                </a:moveTo>
                <a:cubicBezTo>
                  <a:pt x="329183" y="60796"/>
                  <a:pt x="332790" y="65208"/>
                  <a:pt x="332790" y="70329"/>
                </a:cubicBezTo>
                <a:cubicBezTo>
                  <a:pt x="332790" y="75449"/>
                  <a:pt x="329183" y="79862"/>
                  <a:pt x="324165" y="80881"/>
                </a:cubicBezTo>
                <a:cubicBezTo>
                  <a:pt x="299386" y="85862"/>
                  <a:pt x="279172" y="106191"/>
                  <a:pt x="274132" y="131904"/>
                </a:cubicBezTo>
                <a:cubicBezTo>
                  <a:pt x="273142" y="136956"/>
                  <a:pt x="268714" y="140601"/>
                  <a:pt x="263566" y="140601"/>
                </a:cubicBezTo>
                <a:cubicBezTo>
                  <a:pt x="258418" y="140601"/>
                  <a:pt x="253990" y="136956"/>
                  <a:pt x="253000" y="131904"/>
                </a:cubicBezTo>
                <a:cubicBezTo>
                  <a:pt x="247946" y="106177"/>
                  <a:pt x="227746" y="85862"/>
                  <a:pt x="202967" y="80866"/>
                </a:cubicBezTo>
                <a:cubicBezTo>
                  <a:pt x="197949" y="79847"/>
                  <a:pt x="194342" y="75435"/>
                  <a:pt x="194342" y="70314"/>
                </a:cubicBezTo>
                <a:cubicBezTo>
                  <a:pt x="194342" y="65194"/>
                  <a:pt x="197949" y="60781"/>
                  <a:pt x="202967" y="59762"/>
                </a:cubicBezTo>
                <a:cubicBezTo>
                  <a:pt x="227732" y="54781"/>
                  <a:pt x="247946" y="34423"/>
                  <a:pt x="253000" y="8696"/>
                </a:cubicBezTo>
                <a:cubicBezTo>
                  <a:pt x="253990" y="3644"/>
                  <a:pt x="258418" y="0"/>
                  <a:pt x="263566" y="0"/>
                </a:cubicBezTo>
                <a:cubicBezTo>
                  <a:pt x="268714" y="0"/>
                  <a:pt x="273142" y="3644"/>
                  <a:pt x="274132" y="8696"/>
                </a:cubicBezTo>
                <a:cubicBezTo>
                  <a:pt x="279186" y="34437"/>
                  <a:pt x="299385" y="54781"/>
                  <a:pt x="324165" y="59777"/>
                </a:cubicBezTo>
                <a:close/>
                <a:moveTo>
                  <a:pt x="169559" y="75511"/>
                </a:moveTo>
                <a:cubicBezTo>
                  <a:pt x="171751" y="90521"/>
                  <a:pt x="183142" y="102533"/>
                  <a:pt x="198014" y="105517"/>
                </a:cubicBezTo>
                <a:cubicBezTo>
                  <a:pt x="212600" y="108445"/>
                  <a:pt x="225205" y="120778"/>
                  <a:pt x="228335" y="136742"/>
                </a:cubicBezTo>
                <a:cubicBezTo>
                  <a:pt x="231382" y="152266"/>
                  <a:pt x="244235" y="163964"/>
                  <a:pt x="259977" y="165541"/>
                </a:cubicBezTo>
                <a:cubicBezTo>
                  <a:pt x="263494" y="177500"/>
                  <a:pt x="265375" y="190134"/>
                  <a:pt x="265375" y="203227"/>
                </a:cubicBezTo>
                <a:cubicBezTo>
                  <a:pt x="265399" y="276510"/>
                  <a:pt x="205989" y="335926"/>
                  <a:pt x="132706" y="335910"/>
                </a:cubicBezTo>
                <a:cubicBezTo>
                  <a:pt x="59418" y="335934"/>
                  <a:pt x="0" y="276516"/>
                  <a:pt x="23" y="203227"/>
                </a:cubicBezTo>
                <a:lnTo>
                  <a:pt x="23" y="203012"/>
                </a:lnTo>
                <a:cubicBezTo>
                  <a:pt x="7" y="129726"/>
                  <a:pt x="59421" y="70313"/>
                  <a:pt x="132706" y="70329"/>
                </a:cubicBezTo>
                <a:cubicBezTo>
                  <a:pt x="145498" y="70329"/>
                  <a:pt x="157873" y="72138"/>
                  <a:pt x="169574" y="75511"/>
                </a:cubicBezTo>
                <a:close/>
                <a:moveTo>
                  <a:pt x="143416" y="132464"/>
                </a:moveTo>
                <a:cubicBezTo>
                  <a:pt x="143416" y="126517"/>
                  <a:pt x="138596" y="121696"/>
                  <a:pt x="132649" y="121696"/>
                </a:cubicBezTo>
                <a:cubicBezTo>
                  <a:pt x="126702" y="121696"/>
                  <a:pt x="121881" y="126517"/>
                  <a:pt x="121881" y="132464"/>
                </a:cubicBezTo>
                <a:lnTo>
                  <a:pt x="121881" y="192259"/>
                </a:lnTo>
                <a:lnTo>
                  <a:pt x="62072" y="192259"/>
                </a:lnTo>
                <a:cubicBezTo>
                  <a:pt x="56126" y="192259"/>
                  <a:pt x="51305" y="197079"/>
                  <a:pt x="51305" y="203026"/>
                </a:cubicBezTo>
                <a:cubicBezTo>
                  <a:pt x="51305" y="208973"/>
                  <a:pt x="56126" y="213793"/>
                  <a:pt x="62072" y="213793"/>
                </a:cubicBezTo>
                <a:lnTo>
                  <a:pt x="121881" y="213793"/>
                </a:lnTo>
                <a:lnTo>
                  <a:pt x="121881" y="273617"/>
                </a:lnTo>
                <a:cubicBezTo>
                  <a:pt x="121881" y="279564"/>
                  <a:pt x="126702" y="284384"/>
                  <a:pt x="132649" y="284384"/>
                </a:cubicBezTo>
                <a:cubicBezTo>
                  <a:pt x="138596" y="284384"/>
                  <a:pt x="143416" y="279564"/>
                  <a:pt x="143416" y="273617"/>
                </a:cubicBezTo>
                <a:lnTo>
                  <a:pt x="143416" y="213779"/>
                </a:lnTo>
                <a:lnTo>
                  <a:pt x="203211" y="213779"/>
                </a:lnTo>
                <a:cubicBezTo>
                  <a:pt x="209158" y="213779"/>
                  <a:pt x="213979" y="208958"/>
                  <a:pt x="213979" y="203012"/>
                </a:cubicBezTo>
                <a:cubicBezTo>
                  <a:pt x="213979" y="197065"/>
                  <a:pt x="209158" y="192244"/>
                  <a:pt x="203211" y="192244"/>
                </a:cubicBezTo>
                <a:lnTo>
                  <a:pt x="143416" y="1922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9ACC9D44-D467-DFE2-AFA0-5FAF029CC80C}"/>
              </a:ext>
            </a:extLst>
          </p:cNvPr>
          <p:cNvSpPr/>
          <p:nvPr/>
        </p:nvSpPr>
        <p:spPr>
          <a:xfrm>
            <a:off x="6831649" y="2026932"/>
            <a:ext cx="346385" cy="345795"/>
          </a:xfrm>
          <a:custGeom>
            <a:avLst/>
            <a:gdLst/>
            <a:ahLst/>
            <a:cxnLst/>
            <a:rect l="0" t="0" r="0" b="0"/>
            <a:pathLst>
              <a:path w="346385" h="345795">
                <a:moveTo>
                  <a:pt x="238137" y="172799"/>
                </a:moveTo>
                <a:lnTo>
                  <a:pt x="30542" y="172799"/>
                </a:lnTo>
                <a:cubicBezTo>
                  <a:pt x="16755" y="172643"/>
                  <a:pt x="5639" y="161463"/>
                  <a:pt x="5561" y="147675"/>
                </a:cubicBezTo>
                <a:lnTo>
                  <a:pt x="5561" y="115373"/>
                </a:lnTo>
                <a:cubicBezTo>
                  <a:pt x="5582" y="103566"/>
                  <a:pt x="10905" y="92392"/>
                  <a:pt x="20062" y="84937"/>
                </a:cubicBezTo>
                <a:cubicBezTo>
                  <a:pt x="20973" y="84278"/>
                  <a:pt x="21465" y="83185"/>
                  <a:pt x="21354" y="82066"/>
                </a:cubicBezTo>
                <a:cubicBezTo>
                  <a:pt x="21345" y="81011"/>
                  <a:pt x="20872" y="80013"/>
                  <a:pt x="20062" y="79338"/>
                </a:cubicBezTo>
                <a:lnTo>
                  <a:pt x="7428" y="69145"/>
                </a:lnTo>
                <a:cubicBezTo>
                  <a:pt x="1124" y="64229"/>
                  <a:pt x="0" y="55134"/>
                  <a:pt x="4915" y="48831"/>
                </a:cubicBezTo>
                <a:cubicBezTo>
                  <a:pt x="9831" y="42527"/>
                  <a:pt x="18926" y="41402"/>
                  <a:pt x="25230" y="46318"/>
                </a:cubicBezTo>
                <a:lnTo>
                  <a:pt x="35279" y="54358"/>
                </a:lnTo>
                <a:cubicBezTo>
                  <a:pt x="36275" y="55250"/>
                  <a:pt x="37696" y="55486"/>
                  <a:pt x="38926" y="54963"/>
                </a:cubicBezTo>
                <a:cubicBezTo>
                  <a:pt x="40157" y="54440"/>
                  <a:pt x="40973" y="53253"/>
                  <a:pt x="41022" y="51917"/>
                </a:cubicBezTo>
                <a:lnTo>
                  <a:pt x="42458" y="39283"/>
                </a:lnTo>
                <a:cubicBezTo>
                  <a:pt x="44469" y="17022"/>
                  <a:pt x="63176" y="0"/>
                  <a:pt x="85527" y="90"/>
                </a:cubicBezTo>
                <a:lnTo>
                  <a:pt x="218756" y="90"/>
                </a:lnTo>
                <a:cubicBezTo>
                  <a:pt x="241209" y="12"/>
                  <a:pt x="259954" y="17196"/>
                  <a:pt x="261825" y="39571"/>
                </a:cubicBezTo>
                <a:lnTo>
                  <a:pt x="263117" y="52204"/>
                </a:lnTo>
                <a:cubicBezTo>
                  <a:pt x="263266" y="53524"/>
                  <a:pt x="264159" y="54641"/>
                  <a:pt x="265414" y="55076"/>
                </a:cubicBezTo>
                <a:cubicBezTo>
                  <a:pt x="266506" y="55783"/>
                  <a:pt x="267912" y="55783"/>
                  <a:pt x="269004" y="55076"/>
                </a:cubicBezTo>
                <a:lnTo>
                  <a:pt x="279340" y="46749"/>
                </a:lnTo>
                <a:cubicBezTo>
                  <a:pt x="283322" y="43349"/>
                  <a:pt x="288839" y="42386"/>
                  <a:pt x="293737" y="44237"/>
                </a:cubicBezTo>
                <a:cubicBezTo>
                  <a:pt x="298635" y="46088"/>
                  <a:pt x="302137" y="50458"/>
                  <a:pt x="302876" y="55642"/>
                </a:cubicBezTo>
                <a:cubicBezTo>
                  <a:pt x="303614" y="60825"/>
                  <a:pt x="301472" y="66000"/>
                  <a:pt x="297286" y="69145"/>
                </a:cubicBezTo>
                <a:lnTo>
                  <a:pt x="284509" y="79482"/>
                </a:lnTo>
                <a:cubicBezTo>
                  <a:pt x="283659" y="80142"/>
                  <a:pt x="283136" y="81136"/>
                  <a:pt x="283073" y="82209"/>
                </a:cubicBezTo>
                <a:cubicBezTo>
                  <a:pt x="283072" y="83300"/>
                  <a:pt x="283609" y="84321"/>
                  <a:pt x="284509" y="84937"/>
                </a:cubicBezTo>
                <a:cubicBezTo>
                  <a:pt x="293579" y="92446"/>
                  <a:pt x="298839" y="103599"/>
                  <a:pt x="298865" y="115373"/>
                </a:cubicBezTo>
                <a:lnTo>
                  <a:pt x="298865" y="147532"/>
                </a:lnTo>
                <a:cubicBezTo>
                  <a:pt x="299019" y="147798"/>
                  <a:pt x="299019" y="148127"/>
                  <a:pt x="298865" y="148393"/>
                </a:cubicBezTo>
                <a:cubicBezTo>
                  <a:pt x="298565" y="148609"/>
                  <a:pt x="298160" y="148609"/>
                  <a:pt x="297860" y="148393"/>
                </a:cubicBezTo>
                <a:cubicBezTo>
                  <a:pt x="292587" y="143383"/>
                  <a:pt x="285609" y="140561"/>
                  <a:pt x="278335" y="140497"/>
                </a:cubicBezTo>
                <a:cubicBezTo>
                  <a:pt x="269323" y="140463"/>
                  <a:pt x="260817" y="144663"/>
                  <a:pt x="255365" y="151839"/>
                </a:cubicBezTo>
                <a:cubicBezTo>
                  <a:pt x="251345" y="156863"/>
                  <a:pt x="246320" y="163611"/>
                  <a:pt x="241008" y="171220"/>
                </a:cubicBezTo>
                <a:cubicBezTo>
                  <a:pt x="240398" y="172218"/>
                  <a:pt x="239306" y="172818"/>
                  <a:pt x="238137" y="172799"/>
                </a:cubicBezTo>
                <a:close/>
                <a:moveTo>
                  <a:pt x="68299" y="68284"/>
                </a:moveTo>
                <a:cubicBezTo>
                  <a:pt x="68287" y="69329"/>
                  <a:pt x="68643" y="70346"/>
                  <a:pt x="69304" y="71155"/>
                </a:cubicBezTo>
                <a:cubicBezTo>
                  <a:pt x="69950" y="71906"/>
                  <a:pt x="70899" y="72328"/>
                  <a:pt x="71889" y="72303"/>
                </a:cubicBezTo>
                <a:lnTo>
                  <a:pt x="233256" y="72303"/>
                </a:lnTo>
                <a:cubicBezTo>
                  <a:pt x="234281" y="72297"/>
                  <a:pt x="235262" y="71883"/>
                  <a:pt x="235984" y="71155"/>
                </a:cubicBezTo>
                <a:cubicBezTo>
                  <a:pt x="236676" y="70369"/>
                  <a:pt x="236990" y="69321"/>
                  <a:pt x="236845" y="68284"/>
                </a:cubicBezTo>
                <a:lnTo>
                  <a:pt x="234117" y="42729"/>
                </a:lnTo>
                <a:cubicBezTo>
                  <a:pt x="233661" y="35138"/>
                  <a:pt x="227365" y="29220"/>
                  <a:pt x="219761" y="29234"/>
                </a:cubicBezTo>
                <a:lnTo>
                  <a:pt x="85958" y="29234"/>
                </a:lnTo>
                <a:cubicBezTo>
                  <a:pt x="78457" y="29210"/>
                  <a:pt x="72201" y="34965"/>
                  <a:pt x="71601" y="42442"/>
                </a:cubicBezTo>
                <a:lnTo>
                  <a:pt x="68730" y="68284"/>
                </a:lnTo>
                <a:close/>
                <a:moveTo>
                  <a:pt x="80790" y="126140"/>
                </a:moveTo>
                <a:cubicBezTo>
                  <a:pt x="80790" y="114247"/>
                  <a:pt x="71148" y="104606"/>
                  <a:pt x="59255" y="104606"/>
                </a:cubicBezTo>
                <a:cubicBezTo>
                  <a:pt x="47361" y="104606"/>
                  <a:pt x="37720" y="114247"/>
                  <a:pt x="37720" y="126140"/>
                </a:cubicBezTo>
                <a:cubicBezTo>
                  <a:pt x="37720" y="138034"/>
                  <a:pt x="47361" y="147675"/>
                  <a:pt x="59255" y="147675"/>
                </a:cubicBezTo>
                <a:cubicBezTo>
                  <a:pt x="71148" y="147675"/>
                  <a:pt x="80790" y="138034"/>
                  <a:pt x="80790" y="126140"/>
                </a:cubicBezTo>
                <a:close/>
                <a:moveTo>
                  <a:pt x="224498" y="126140"/>
                </a:moveTo>
                <a:cubicBezTo>
                  <a:pt x="224498" y="137978"/>
                  <a:pt x="234052" y="147596"/>
                  <a:pt x="245890" y="147675"/>
                </a:cubicBezTo>
                <a:cubicBezTo>
                  <a:pt x="257783" y="147675"/>
                  <a:pt x="267424" y="138034"/>
                  <a:pt x="267424" y="126140"/>
                </a:cubicBezTo>
                <a:cubicBezTo>
                  <a:pt x="267424" y="114247"/>
                  <a:pt x="257783" y="104606"/>
                  <a:pt x="245890" y="104606"/>
                </a:cubicBezTo>
                <a:cubicBezTo>
                  <a:pt x="233996" y="104606"/>
                  <a:pt x="224355" y="114247"/>
                  <a:pt x="224355" y="126140"/>
                </a:cubicBezTo>
                <a:close/>
                <a:moveTo>
                  <a:pt x="98879" y="190745"/>
                </a:moveTo>
                <a:lnTo>
                  <a:pt x="98879" y="194334"/>
                </a:lnTo>
                <a:cubicBezTo>
                  <a:pt x="98879" y="212174"/>
                  <a:pt x="84417" y="226636"/>
                  <a:pt x="66577" y="226636"/>
                </a:cubicBezTo>
                <a:cubicBezTo>
                  <a:pt x="48737" y="226636"/>
                  <a:pt x="34274" y="212174"/>
                  <a:pt x="34274" y="194334"/>
                </a:cubicBezTo>
                <a:lnTo>
                  <a:pt x="34274" y="190745"/>
                </a:lnTo>
                <a:cubicBezTo>
                  <a:pt x="34274" y="188763"/>
                  <a:pt x="35881" y="187156"/>
                  <a:pt x="37864" y="187156"/>
                </a:cubicBezTo>
                <a:lnTo>
                  <a:pt x="95290" y="187156"/>
                </a:lnTo>
                <a:cubicBezTo>
                  <a:pt x="97272" y="187156"/>
                  <a:pt x="98879" y="188763"/>
                  <a:pt x="98879" y="190745"/>
                </a:cubicBezTo>
                <a:close/>
                <a:moveTo>
                  <a:pt x="209568" y="208690"/>
                </a:moveTo>
                <a:cubicBezTo>
                  <a:pt x="207125" y="204292"/>
                  <a:pt x="205794" y="199364"/>
                  <a:pt x="205691" y="194334"/>
                </a:cubicBezTo>
                <a:lnTo>
                  <a:pt x="205691" y="190745"/>
                </a:lnTo>
                <a:cubicBezTo>
                  <a:pt x="205691" y="188763"/>
                  <a:pt x="207298" y="187156"/>
                  <a:pt x="209280" y="187156"/>
                </a:cubicBezTo>
                <a:lnTo>
                  <a:pt x="223637" y="187156"/>
                </a:lnTo>
                <a:cubicBezTo>
                  <a:pt x="224944" y="187182"/>
                  <a:pt x="226142" y="187890"/>
                  <a:pt x="226795" y="189022"/>
                </a:cubicBezTo>
                <a:cubicBezTo>
                  <a:pt x="227437" y="190132"/>
                  <a:pt x="227437" y="191501"/>
                  <a:pt x="226795" y="192611"/>
                </a:cubicBezTo>
                <a:cubicBezTo>
                  <a:pt x="223350" y="198067"/>
                  <a:pt x="219904" y="203666"/>
                  <a:pt x="216602" y="209408"/>
                </a:cubicBezTo>
                <a:cubicBezTo>
                  <a:pt x="216045" y="210617"/>
                  <a:pt x="214762" y="211317"/>
                  <a:pt x="213444" y="211131"/>
                </a:cubicBezTo>
                <a:cubicBezTo>
                  <a:pt x="211706" y="211492"/>
                  <a:pt x="209994" y="210414"/>
                  <a:pt x="209568" y="208690"/>
                </a:cubicBezTo>
                <a:close/>
                <a:moveTo>
                  <a:pt x="346242" y="277602"/>
                </a:moveTo>
                <a:cubicBezTo>
                  <a:pt x="346242" y="315264"/>
                  <a:pt x="315710" y="345795"/>
                  <a:pt x="278048" y="345795"/>
                </a:cubicBezTo>
                <a:cubicBezTo>
                  <a:pt x="240386" y="345795"/>
                  <a:pt x="209855" y="315264"/>
                  <a:pt x="209855" y="277602"/>
                </a:cubicBezTo>
                <a:cubicBezTo>
                  <a:pt x="209855" y="242572"/>
                  <a:pt x="263405" y="170789"/>
                  <a:pt x="269434" y="162750"/>
                </a:cubicBezTo>
                <a:cubicBezTo>
                  <a:pt x="271533" y="160141"/>
                  <a:pt x="274700" y="158623"/>
                  <a:pt x="278048" y="158623"/>
                </a:cubicBezTo>
                <a:cubicBezTo>
                  <a:pt x="281396" y="158623"/>
                  <a:pt x="284564" y="160141"/>
                  <a:pt x="286662" y="162750"/>
                </a:cubicBezTo>
                <a:cubicBezTo>
                  <a:pt x="292692" y="170789"/>
                  <a:pt x="346385" y="242572"/>
                  <a:pt x="346242" y="2776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E67CFAC4-F506-9CED-8394-284D8C3A6205}"/>
              </a:ext>
            </a:extLst>
          </p:cNvPr>
          <p:cNvSpPr/>
          <p:nvPr/>
        </p:nvSpPr>
        <p:spPr>
          <a:xfrm>
            <a:off x="4416530" y="2035205"/>
            <a:ext cx="342430" cy="329052"/>
          </a:xfrm>
          <a:custGeom>
            <a:avLst/>
            <a:gdLst/>
            <a:ahLst/>
            <a:cxnLst/>
            <a:rect l="0" t="0" r="0" b="0"/>
            <a:pathLst>
              <a:path w="342430" h="329052">
                <a:moveTo>
                  <a:pt x="70517" y="260858"/>
                </a:moveTo>
                <a:cubicBezTo>
                  <a:pt x="76786" y="279049"/>
                  <a:pt x="86648" y="295795"/>
                  <a:pt x="99517" y="310100"/>
                </a:cubicBezTo>
                <a:cubicBezTo>
                  <a:pt x="33396" y="274104"/>
                  <a:pt x="0" y="197935"/>
                  <a:pt x="18322" y="124913"/>
                </a:cubicBezTo>
                <a:cubicBezTo>
                  <a:pt x="36645" y="51892"/>
                  <a:pt x="102046" y="514"/>
                  <a:pt x="177330" y="0"/>
                </a:cubicBezTo>
                <a:lnTo>
                  <a:pt x="188958" y="0"/>
                </a:lnTo>
                <a:cubicBezTo>
                  <a:pt x="225732" y="9666"/>
                  <a:pt x="255022" y="37440"/>
                  <a:pt x="266627" y="73648"/>
                </a:cubicBezTo>
                <a:cubicBezTo>
                  <a:pt x="284860" y="125332"/>
                  <a:pt x="275672" y="188357"/>
                  <a:pt x="245236" y="220372"/>
                </a:cubicBezTo>
                <a:cubicBezTo>
                  <a:pt x="233892" y="232783"/>
                  <a:pt x="217832" y="239822"/>
                  <a:pt x="201018" y="239753"/>
                </a:cubicBezTo>
                <a:cubicBezTo>
                  <a:pt x="244088" y="198981"/>
                  <a:pt x="240068" y="99634"/>
                  <a:pt x="182642" y="75945"/>
                </a:cubicBezTo>
                <a:cubicBezTo>
                  <a:pt x="181689" y="75205"/>
                  <a:pt x="180622" y="74623"/>
                  <a:pt x="179483" y="74223"/>
                </a:cubicBezTo>
                <a:lnTo>
                  <a:pt x="177330" y="74223"/>
                </a:lnTo>
                <a:cubicBezTo>
                  <a:pt x="148260" y="65088"/>
                  <a:pt x="116530" y="73594"/>
                  <a:pt x="95928" y="96045"/>
                </a:cubicBezTo>
                <a:cubicBezTo>
                  <a:pt x="61185" y="132510"/>
                  <a:pt x="50274" y="203431"/>
                  <a:pt x="70517" y="260857"/>
                </a:cubicBezTo>
                <a:close/>
                <a:moveTo>
                  <a:pt x="177330" y="329051"/>
                </a:moveTo>
                <a:lnTo>
                  <a:pt x="165701" y="329051"/>
                </a:lnTo>
                <a:cubicBezTo>
                  <a:pt x="128598" y="319399"/>
                  <a:pt x="99051" y="291370"/>
                  <a:pt x="87458" y="254828"/>
                </a:cubicBezTo>
                <a:cubicBezTo>
                  <a:pt x="69225" y="203288"/>
                  <a:pt x="78413" y="140263"/>
                  <a:pt x="108849" y="108391"/>
                </a:cubicBezTo>
                <a:cubicBezTo>
                  <a:pt x="120360" y="96013"/>
                  <a:pt x="136597" y="89121"/>
                  <a:pt x="153498" y="89441"/>
                </a:cubicBezTo>
                <a:cubicBezTo>
                  <a:pt x="110428" y="130213"/>
                  <a:pt x="114592" y="229560"/>
                  <a:pt x="172018" y="253249"/>
                </a:cubicBezTo>
                <a:cubicBezTo>
                  <a:pt x="172971" y="253989"/>
                  <a:pt x="174037" y="254571"/>
                  <a:pt x="175176" y="254971"/>
                </a:cubicBezTo>
                <a:lnTo>
                  <a:pt x="177330" y="254971"/>
                </a:lnTo>
                <a:cubicBezTo>
                  <a:pt x="185000" y="257115"/>
                  <a:pt x="192912" y="258273"/>
                  <a:pt x="200874" y="258417"/>
                </a:cubicBezTo>
                <a:cubicBezTo>
                  <a:pt x="222692" y="258463"/>
                  <a:pt x="243527" y="249348"/>
                  <a:pt x="258300" y="233293"/>
                </a:cubicBezTo>
                <a:cubicBezTo>
                  <a:pt x="293043" y="197402"/>
                  <a:pt x="303954" y="125619"/>
                  <a:pt x="283711" y="68193"/>
                </a:cubicBezTo>
                <a:cubicBezTo>
                  <a:pt x="277579" y="50001"/>
                  <a:pt x="267810" y="33248"/>
                  <a:pt x="254998" y="18950"/>
                </a:cubicBezTo>
                <a:cubicBezTo>
                  <a:pt x="308799" y="47596"/>
                  <a:pt x="342419" y="103574"/>
                  <a:pt x="342430" y="164525"/>
                </a:cubicBezTo>
                <a:cubicBezTo>
                  <a:pt x="342113" y="255483"/>
                  <a:pt x="268288" y="329052"/>
                  <a:pt x="177330" y="3290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rtlCol="0" anchor="ctr"/>
          <a:lstStyle/>
          <a:p>
            <a:pPr algn="ctr"/>
            <a:endParaRPr>
              <a:solidFill>
                <a:srgbClr val="FFFF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0F5DDF-0A41-FD60-7917-802F4B99067D}"/>
              </a:ext>
            </a:extLst>
          </p:cNvPr>
          <p:cNvSpPr txBox="1"/>
          <p:nvPr/>
        </p:nvSpPr>
        <p:spPr>
          <a:xfrm>
            <a:off x="3275747" y="4127094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 dirty="0">
                <a:solidFill>
                  <a:srgbClr val="FFFF00"/>
                </a:solidFill>
                <a:latin typeface="Roboto"/>
              </a:rPr>
              <a:t>✅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0EEEA6-B17F-A97C-9756-4CB8735F215C}"/>
              </a:ext>
            </a:extLst>
          </p:cNvPr>
          <p:cNvSpPr txBox="1"/>
          <p:nvPr/>
        </p:nvSpPr>
        <p:spPr>
          <a:xfrm>
            <a:off x="489402" y="4137960"/>
            <a:ext cx="1139736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en-HK" sz="1100" b="1" dirty="0">
                <a:solidFill>
                  <a:srgbClr val="FFFF00"/>
                </a:solidFill>
                <a:latin typeface="Roboto"/>
              </a:rPr>
              <a:t>90% </a:t>
            </a:r>
            <a:r>
              <a:rPr sz="1100" b="1" dirty="0">
                <a:solidFill>
                  <a:srgbClr val="FFFF00"/>
                </a:solidFill>
                <a:latin typeface="Roboto"/>
              </a:rPr>
              <a:t>Water Saving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846BBB5-2434-1290-095D-7B6889A6B989}"/>
              </a:ext>
            </a:extLst>
          </p:cNvPr>
          <p:cNvSpPr txBox="1"/>
          <p:nvPr/>
        </p:nvSpPr>
        <p:spPr>
          <a:xfrm>
            <a:off x="426864" y="3763210"/>
            <a:ext cx="1282403" cy="1692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r"/>
            <a:r>
              <a:rPr lang="en-HK" sz="1100" b="1" dirty="0">
                <a:solidFill>
                  <a:srgbClr val="FFFF00"/>
                </a:solidFill>
                <a:latin typeface="Roboto"/>
              </a:rPr>
              <a:t>100% </a:t>
            </a:r>
            <a:r>
              <a:rPr sz="1100" b="1" dirty="0">
                <a:solidFill>
                  <a:srgbClr val="FFFF00"/>
                </a:solidFill>
                <a:latin typeface="Roboto"/>
              </a:rPr>
              <a:t>Energy Saving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B313C4E-536F-5D9F-47B3-0CED6A464222}"/>
              </a:ext>
            </a:extLst>
          </p:cNvPr>
          <p:cNvSpPr txBox="1"/>
          <p:nvPr/>
        </p:nvSpPr>
        <p:spPr>
          <a:xfrm>
            <a:off x="3275747" y="4557790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✅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F9F5B52-CBCB-ABE7-CDA3-3116BF4E5E2F}"/>
              </a:ext>
            </a:extLst>
          </p:cNvPr>
          <p:cNvSpPr txBox="1"/>
          <p:nvPr/>
        </p:nvSpPr>
        <p:spPr>
          <a:xfrm>
            <a:off x="6893590" y="3696399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47FA64-89CE-DD95-0E8F-FF83AA30A5B8}"/>
              </a:ext>
            </a:extLst>
          </p:cNvPr>
          <p:cNvSpPr txBox="1"/>
          <p:nvPr/>
        </p:nvSpPr>
        <p:spPr>
          <a:xfrm>
            <a:off x="4481695" y="4557790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F34DF40-FE68-9D1D-D8F7-9EBED61610EC}"/>
              </a:ext>
            </a:extLst>
          </p:cNvPr>
          <p:cNvSpPr txBox="1"/>
          <p:nvPr/>
        </p:nvSpPr>
        <p:spPr>
          <a:xfrm>
            <a:off x="5687642" y="3696399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0A95C7A-4BA6-2050-C0D8-8D895EBE8444}"/>
              </a:ext>
            </a:extLst>
          </p:cNvPr>
          <p:cNvSpPr txBox="1"/>
          <p:nvPr/>
        </p:nvSpPr>
        <p:spPr>
          <a:xfrm>
            <a:off x="5687642" y="4557790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2BADC4-1F58-41CB-CC1E-7FEB63CD6339}"/>
              </a:ext>
            </a:extLst>
          </p:cNvPr>
          <p:cNvSpPr txBox="1"/>
          <p:nvPr/>
        </p:nvSpPr>
        <p:spPr>
          <a:xfrm>
            <a:off x="4481695" y="3696399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82AEA71-EDC0-7CBC-B481-0FE49BD24532}"/>
              </a:ext>
            </a:extLst>
          </p:cNvPr>
          <p:cNvSpPr txBox="1"/>
          <p:nvPr/>
        </p:nvSpPr>
        <p:spPr>
          <a:xfrm>
            <a:off x="6893590" y="4557790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227C556-EFD2-1A31-E383-94E5B670ABF9}"/>
              </a:ext>
            </a:extLst>
          </p:cNvPr>
          <p:cNvSpPr txBox="1"/>
          <p:nvPr/>
        </p:nvSpPr>
        <p:spPr>
          <a:xfrm>
            <a:off x="279926" y="4526988"/>
            <a:ext cx="2225189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1" dirty="0">
                <a:solidFill>
                  <a:srgbClr val="FFFF00"/>
                </a:solidFill>
                <a:latin typeface="Roboto"/>
              </a:rPr>
              <a:t>Chemical-Free</a:t>
            </a:r>
            <a:r>
              <a:rPr lang="en-HK" sz="1100" b="1" dirty="0">
                <a:solidFill>
                  <a:srgbClr val="FFFF00"/>
                </a:solidFill>
                <a:latin typeface="Roboto"/>
              </a:rPr>
              <a:t> / Air Sterilization</a:t>
            </a:r>
            <a:endParaRPr sz="11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38E47C8-35E8-D2D5-29CE-4BAC61D5B40D}"/>
              </a:ext>
            </a:extLst>
          </p:cNvPr>
          <p:cNvSpPr txBox="1"/>
          <p:nvPr/>
        </p:nvSpPr>
        <p:spPr>
          <a:xfrm>
            <a:off x="3275747" y="3696399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✅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54BA3CC-E8CF-BC35-B67D-C9B78F0F73DD}"/>
              </a:ext>
            </a:extLst>
          </p:cNvPr>
          <p:cNvSpPr txBox="1"/>
          <p:nvPr/>
        </p:nvSpPr>
        <p:spPr>
          <a:xfrm>
            <a:off x="3275747" y="4988486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✅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5D0842A-C584-88D0-1891-E6D6747EA97B}"/>
              </a:ext>
            </a:extLst>
          </p:cNvPr>
          <p:cNvSpPr txBox="1"/>
          <p:nvPr/>
        </p:nvSpPr>
        <p:spPr>
          <a:xfrm>
            <a:off x="426864" y="3245668"/>
            <a:ext cx="1271182" cy="1692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r"/>
            <a:r>
              <a:rPr lang="en-HK" sz="1100" b="1" dirty="0">
                <a:solidFill>
                  <a:srgbClr val="FFFF00"/>
                </a:solidFill>
                <a:latin typeface="Roboto"/>
              </a:rPr>
              <a:t>30% C</a:t>
            </a:r>
            <a:r>
              <a:rPr sz="1100" b="1" dirty="0" err="1">
                <a:solidFill>
                  <a:srgbClr val="FFFF00"/>
                </a:solidFill>
                <a:latin typeface="Roboto"/>
              </a:rPr>
              <a:t>ost</a:t>
            </a:r>
            <a:r>
              <a:rPr sz="1100" b="1" dirty="0">
                <a:solidFill>
                  <a:srgbClr val="FFFF00"/>
                </a:solidFill>
                <a:latin typeface="Roboto"/>
              </a:rPr>
              <a:t> Reduction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BB03F78-825C-B705-EFE0-32E389BF45D2}"/>
              </a:ext>
            </a:extLst>
          </p:cNvPr>
          <p:cNvSpPr txBox="1"/>
          <p:nvPr/>
        </p:nvSpPr>
        <p:spPr>
          <a:xfrm>
            <a:off x="6893590" y="3179564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1959A86-1ED6-2019-F93E-2BB2770F80AB}"/>
              </a:ext>
            </a:extLst>
          </p:cNvPr>
          <p:cNvSpPr txBox="1"/>
          <p:nvPr/>
        </p:nvSpPr>
        <p:spPr>
          <a:xfrm>
            <a:off x="5687642" y="4988486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C08E05D-01A0-0E30-EDAE-16CF61FB09A4}"/>
              </a:ext>
            </a:extLst>
          </p:cNvPr>
          <p:cNvSpPr txBox="1"/>
          <p:nvPr/>
        </p:nvSpPr>
        <p:spPr>
          <a:xfrm>
            <a:off x="5687642" y="3179564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6A383C0-2804-CB52-758B-7035395161E7}"/>
              </a:ext>
            </a:extLst>
          </p:cNvPr>
          <p:cNvSpPr txBox="1"/>
          <p:nvPr/>
        </p:nvSpPr>
        <p:spPr>
          <a:xfrm>
            <a:off x="6893590" y="4988486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D1F1455-6A52-087D-8DC3-17F79BFB153E}"/>
              </a:ext>
            </a:extLst>
          </p:cNvPr>
          <p:cNvSpPr txBox="1"/>
          <p:nvPr/>
        </p:nvSpPr>
        <p:spPr>
          <a:xfrm>
            <a:off x="4481695" y="3179564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BDE4797-EB45-0051-F01A-F9E5C43549C3}"/>
              </a:ext>
            </a:extLst>
          </p:cNvPr>
          <p:cNvSpPr txBox="1"/>
          <p:nvPr/>
        </p:nvSpPr>
        <p:spPr>
          <a:xfrm>
            <a:off x="3275747" y="5419181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✅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CCA0E93-5091-4C81-F654-EAFF3CEF7C1A}"/>
              </a:ext>
            </a:extLst>
          </p:cNvPr>
          <p:cNvSpPr txBox="1"/>
          <p:nvPr/>
        </p:nvSpPr>
        <p:spPr>
          <a:xfrm>
            <a:off x="3275747" y="3179564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✅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43F082C-BBDC-5D91-0CB5-CA5200B06363}"/>
              </a:ext>
            </a:extLst>
          </p:cNvPr>
          <p:cNvSpPr txBox="1"/>
          <p:nvPr/>
        </p:nvSpPr>
        <p:spPr>
          <a:xfrm>
            <a:off x="4481695" y="5419181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D798487-87E1-2FD2-8CEC-D05B6D8F5F85}"/>
              </a:ext>
            </a:extLst>
          </p:cNvPr>
          <p:cNvSpPr txBox="1"/>
          <p:nvPr/>
        </p:nvSpPr>
        <p:spPr>
          <a:xfrm>
            <a:off x="171578" y="4988485"/>
            <a:ext cx="2485049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1" dirty="0">
                <a:solidFill>
                  <a:srgbClr val="FFFF00"/>
                </a:solidFill>
                <a:latin typeface="Roboto"/>
              </a:rPr>
              <a:t>Triple-powered</a:t>
            </a:r>
            <a:r>
              <a:rPr lang="en-US" sz="1100" b="1" dirty="0">
                <a:solidFill>
                  <a:srgbClr val="FFFF00"/>
                </a:solidFill>
                <a:latin typeface="Roboto"/>
              </a:rPr>
              <a:t> </a:t>
            </a:r>
            <a:r>
              <a:rPr lang="en-HK" sz="1100" b="1" dirty="0">
                <a:solidFill>
                  <a:srgbClr val="FFFF00"/>
                </a:solidFill>
                <a:latin typeface="Roboto"/>
              </a:rPr>
              <a:t>Cutting Edge Tech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FA727B5-968C-0A4E-CC81-87D8C59580B1}"/>
              </a:ext>
            </a:extLst>
          </p:cNvPr>
          <p:cNvSpPr txBox="1"/>
          <p:nvPr/>
        </p:nvSpPr>
        <p:spPr>
          <a:xfrm>
            <a:off x="5687642" y="5419181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9B8BC95-E006-939B-D414-F80F9972A228}"/>
              </a:ext>
            </a:extLst>
          </p:cNvPr>
          <p:cNvSpPr txBox="1"/>
          <p:nvPr/>
        </p:nvSpPr>
        <p:spPr>
          <a:xfrm>
            <a:off x="6724154" y="2472505"/>
            <a:ext cx="570669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1100" b="1">
                <a:solidFill>
                  <a:schemeClr val="tx1"/>
                </a:solidFill>
                <a:latin typeface="Roboto"/>
              </a:rPr>
              <a:t>Shell Car
Detailing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0D87C93-4458-A860-B0CB-596638EC15CF}"/>
              </a:ext>
            </a:extLst>
          </p:cNvPr>
          <p:cNvSpPr txBox="1"/>
          <p:nvPr/>
        </p:nvSpPr>
        <p:spPr>
          <a:xfrm>
            <a:off x="6893590" y="5419181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919CDD0-8AC7-A9B9-A53C-C83D3BACD2B5}"/>
              </a:ext>
            </a:extLst>
          </p:cNvPr>
          <p:cNvSpPr txBox="1"/>
          <p:nvPr/>
        </p:nvSpPr>
        <p:spPr>
          <a:xfrm>
            <a:off x="394812" y="5388379"/>
            <a:ext cx="979434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1" dirty="0">
                <a:solidFill>
                  <a:srgbClr val="FFFF00"/>
                </a:solidFill>
                <a:latin typeface="Roboto"/>
              </a:rPr>
              <a:t>GV Subsid</a:t>
            </a:r>
            <a:r>
              <a:rPr lang="en-HK" sz="1100" b="1" dirty="0" err="1">
                <a:solidFill>
                  <a:srgbClr val="FFFF00"/>
                </a:solidFill>
                <a:latin typeface="Roboto"/>
              </a:rPr>
              <a:t>ies</a:t>
            </a:r>
            <a:endParaRPr lang="en-HK" sz="11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EC1B2DE-B0EA-462E-7F8C-56C260653BB8}"/>
              </a:ext>
            </a:extLst>
          </p:cNvPr>
          <p:cNvSpPr txBox="1"/>
          <p:nvPr/>
        </p:nvSpPr>
        <p:spPr>
          <a:xfrm>
            <a:off x="5443251" y="2472505"/>
            <a:ext cx="785471" cy="1692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1100" b="1">
                <a:solidFill>
                  <a:schemeClr val="tx1"/>
                </a:solidFill>
                <a:latin typeface="Roboto"/>
              </a:rPr>
              <a:t>Magic Clean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F2B8493-976D-D5E9-C63F-CC8939AB6D02}"/>
              </a:ext>
            </a:extLst>
          </p:cNvPr>
          <p:cNvSpPr txBox="1"/>
          <p:nvPr/>
        </p:nvSpPr>
        <p:spPr>
          <a:xfrm>
            <a:off x="3275747" y="5849877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✅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D2A7AC6-8286-FB20-C7C8-A119E62EB197}"/>
              </a:ext>
            </a:extLst>
          </p:cNvPr>
          <p:cNvSpPr txBox="1"/>
          <p:nvPr/>
        </p:nvSpPr>
        <p:spPr>
          <a:xfrm>
            <a:off x="4271646" y="2472505"/>
            <a:ext cx="674865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1100" b="1">
                <a:solidFill>
                  <a:schemeClr val="tx1"/>
                </a:solidFill>
                <a:latin typeface="Roboto"/>
              </a:rPr>
              <a:t>Johnson &amp;
Johnson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348FC73-20CB-58CB-6CA5-9A9590398702}"/>
              </a:ext>
            </a:extLst>
          </p:cNvPr>
          <p:cNvSpPr txBox="1"/>
          <p:nvPr/>
        </p:nvSpPr>
        <p:spPr>
          <a:xfrm>
            <a:off x="4481695" y="5849877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59CCD9B-1FCC-BD88-9B8F-518093601A86}"/>
              </a:ext>
            </a:extLst>
          </p:cNvPr>
          <p:cNvSpPr txBox="1"/>
          <p:nvPr/>
        </p:nvSpPr>
        <p:spPr>
          <a:xfrm>
            <a:off x="3040937" y="2472505"/>
            <a:ext cx="761426" cy="1692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1100" b="1" dirty="0">
                <a:solidFill>
                  <a:schemeClr val="tx1"/>
                </a:solidFill>
                <a:latin typeface="Roboto"/>
              </a:rPr>
              <a:t>Micro Clean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0FDC81-C73B-48DF-5798-A231D3E83A8A}"/>
              </a:ext>
            </a:extLst>
          </p:cNvPr>
          <p:cNvSpPr txBox="1"/>
          <p:nvPr/>
        </p:nvSpPr>
        <p:spPr>
          <a:xfrm>
            <a:off x="5687642" y="5849877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0055768-91D6-AF38-560F-DE77B2AD7CD8}"/>
              </a:ext>
            </a:extLst>
          </p:cNvPr>
          <p:cNvSpPr txBox="1"/>
          <p:nvPr/>
        </p:nvSpPr>
        <p:spPr>
          <a:xfrm>
            <a:off x="6893590" y="5849877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EC532D8-910E-1680-88BD-DFC8903F3BD5}"/>
              </a:ext>
            </a:extLst>
          </p:cNvPr>
          <p:cNvSpPr txBox="1"/>
          <p:nvPr/>
        </p:nvSpPr>
        <p:spPr>
          <a:xfrm>
            <a:off x="556496" y="6301099"/>
            <a:ext cx="857606" cy="1692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r"/>
            <a:r>
              <a:rPr sz="1100" b="1" dirty="0">
                <a:solidFill>
                  <a:srgbClr val="FFFF00"/>
                </a:solidFill>
                <a:latin typeface="Roboto"/>
              </a:rPr>
              <a:t>User-Friendly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2AE24E9-D4DF-D3AB-4FBF-90DFDD9F0D4A}"/>
              </a:ext>
            </a:extLst>
          </p:cNvPr>
          <p:cNvSpPr txBox="1"/>
          <p:nvPr/>
        </p:nvSpPr>
        <p:spPr>
          <a:xfrm>
            <a:off x="3275747" y="6280573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 dirty="0">
                <a:solidFill>
                  <a:srgbClr val="FFFF00"/>
                </a:solidFill>
                <a:latin typeface="Roboto"/>
              </a:rPr>
              <a:t>✅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8E7CD6F-A1C3-0FB4-970A-4340B2585DEE}"/>
              </a:ext>
            </a:extLst>
          </p:cNvPr>
          <p:cNvSpPr txBox="1"/>
          <p:nvPr/>
        </p:nvSpPr>
        <p:spPr>
          <a:xfrm>
            <a:off x="4481695" y="4988486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>
                <a:solidFill>
                  <a:srgbClr val="FFFF00"/>
                </a:solidFill>
                <a:latin typeface="Roboto"/>
              </a:rPr>
              <a:t>❌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A1E00E0-8AC9-504C-3E03-01A4E6F108C0}"/>
              </a:ext>
            </a:extLst>
          </p:cNvPr>
          <p:cNvSpPr txBox="1"/>
          <p:nvPr/>
        </p:nvSpPr>
        <p:spPr>
          <a:xfrm>
            <a:off x="4491621" y="6280573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 dirty="0">
                <a:solidFill>
                  <a:srgbClr val="FFFF00"/>
                </a:solidFill>
                <a:latin typeface="Roboto"/>
              </a:rPr>
              <a:t>✅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8ED9CE5-A16D-C9E4-D7AD-C6A8D8B4ACC1}"/>
              </a:ext>
            </a:extLst>
          </p:cNvPr>
          <p:cNvSpPr txBox="1"/>
          <p:nvPr/>
        </p:nvSpPr>
        <p:spPr>
          <a:xfrm>
            <a:off x="5696953" y="6262627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 dirty="0">
                <a:solidFill>
                  <a:srgbClr val="FFFF00"/>
                </a:solidFill>
                <a:latin typeface="Roboto"/>
              </a:rPr>
              <a:t>✅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DABC665-66F5-40EA-4CD6-5F4FDE3F02A1}"/>
              </a:ext>
            </a:extLst>
          </p:cNvPr>
          <p:cNvSpPr txBox="1"/>
          <p:nvPr/>
        </p:nvSpPr>
        <p:spPr>
          <a:xfrm>
            <a:off x="6916533" y="6262627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 dirty="0">
                <a:solidFill>
                  <a:srgbClr val="FFFF00"/>
                </a:solidFill>
                <a:latin typeface="Roboto"/>
              </a:rPr>
              <a:t>✅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7126903-0DAB-A7CF-89F2-FC265FC7B595}"/>
              </a:ext>
            </a:extLst>
          </p:cNvPr>
          <p:cNvGrpSpPr/>
          <p:nvPr/>
        </p:nvGrpSpPr>
        <p:grpSpPr>
          <a:xfrm>
            <a:off x="385764" y="1834158"/>
            <a:ext cx="2328828" cy="1033669"/>
            <a:chOff x="1636643" y="775252"/>
            <a:chExt cx="1033669" cy="103366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3" name="Rounded Rectangle 1">
              <a:extLst>
                <a:ext uri="{FF2B5EF4-FFF2-40B4-BE49-F238E27FC236}">
                  <a16:creationId xmlns:a16="http://schemas.microsoft.com/office/drawing/2014/main" id="{3C6815EB-824F-BD8C-B053-BA912411229C}"/>
                </a:ext>
              </a:extLst>
            </p:cNvPr>
            <p:cNvSpPr/>
            <p:nvPr/>
          </p:nvSpPr>
          <p:spPr>
            <a:xfrm>
              <a:off x="1636643" y="775252"/>
              <a:ext cx="1033669" cy="1033669"/>
            </a:xfrm>
            <a:custGeom>
              <a:avLst/>
              <a:gdLst/>
              <a:ahLst/>
              <a:cxnLst/>
              <a:rect l="0" t="0" r="0" b="0"/>
              <a:pathLst>
                <a:path w="1033669" h="1033669">
                  <a:moveTo>
                    <a:pt x="86139" y="86139"/>
                  </a:moveTo>
                  <a:lnTo>
                    <a:pt x="0" y="86139"/>
                  </a:lnTo>
                  <a:cubicBezTo>
                    <a:pt x="0" y="38731"/>
                    <a:pt x="38731" y="0"/>
                    <a:pt x="86139" y="0"/>
                  </a:cubicBezTo>
                  <a:close/>
                  <a:moveTo>
                    <a:pt x="947530" y="0"/>
                  </a:moveTo>
                  <a:lnTo>
                    <a:pt x="947530" y="86139"/>
                  </a:lnTo>
                  <a:lnTo>
                    <a:pt x="86139" y="86139"/>
                  </a:lnTo>
                  <a:lnTo>
                    <a:pt x="86139" y="0"/>
                  </a:lnTo>
                  <a:close/>
                  <a:moveTo>
                    <a:pt x="1033669" y="86139"/>
                  </a:moveTo>
                  <a:lnTo>
                    <a:pt x="947530" y="86139"/>
                  </a:lnTo>
                  <a:lnTo>
                    <a:pt x="947530" y="0"/>
                  </a:lnTo>
                  <a:cubicBezTo>
                    <a:pt x="995020" y="0"/>
                    <a:pt x="1033669" y="38649"/>
                    <a:pt x="1033669" y="86139"/>
                  </a:cubicBezTo>
                  <a:close/>
                  <a:moveTo>
                    <a:pt x="1033669" y="1033669"/>
                  </a:moveTo>
                  <a:lnTo>
                    <a:pt x="0" y="1033669"/>
                  </a:lnTo>
                  <a:lnTo>
                    <a:pt x="0" y="86139"/>
                  </a:lnTo>
                  <a:lnTo>
                    <a:pt x="1033669" y="86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104" name="Rounded Rectangle 2">
              <a:extLst>
                <a:ext uri="{FF2B5EF4-FFF2-40B4-BE49-F238E27FC236}">
                  <a16:creationId xmlns:a16="http://schemas.microsoft.com/office/drawing/2014/main" id="{721DDE3B-00A0-B40B-38DB-CF25B3480CCF}"/>
                </a:ext>
              </a:extLst>
            </p:cNvPr>
            <p:cNvSpPr/>
            <p:nvPr/>
          </p:nvSpPr>
          <p:spPr>
            <a:xfrm>
              <a:off x="1636643" y="775252"/>
              <a:ext cx="1033669" cy="1033669"/>
            </a:xfrm>
            <a:custGeom>
              <a:avLst/>
              <a:gdLst/>
              <a:ahLst/>
              <a:cxnLst/>
              <a:rect l="0" t="0" r="0" b="0"/>
              <a:pathLst>
                <a:path w="1033669" h="1033669">
                  <a:moveTo>
                    <a:pt x="0" y="86139"/>
                  </a:moveTo>
                  <a:cubicBezTo>
                    <a:pt x="0" y="38568"/>
                    <a:pt x="38568" y="0"/>
                    <a:pt x="86139" y="0"/>
                  </a:cubicBezTo>
                  <a:moveTo>
                    <a:pt x="1033669" y="1033669"/>
                  </a:moveTo>
                  <a:lnTo>
                    <a:pt x="1033669" y="86139"/>
                  </a:lnTo>
                  <a:moveTo>
                    <a:pt x="0" y="86139"/>
                  </a:moveTo>
                  <a:lnTo>
                    <a:pt x="0" y="1033669"/>
                  </a:lnTo>
                  <a:moveTo>
                    <a:pt x="86139" y="0"/>
                  </a:moveTo>
                  <a:lnTo>
                    <a:pt x="947530" y="0"/>
                  </a:lnTo>
                  <a:moveTo>
                    <a:pt x="947530" y="0"/>
                  </a:moveTo>
                  <a:cubicBezTo>
                    <a:pt x="995031" y="0"/>
                    <a:pt x="1033669" y="38637"/>
                    <a:pt x="1033669" y="86139"/>
                  </a:cubicBezTo>
                </a:path>
              </a:pathLst>
            </a:custGeom>
            <a:grpFill/>
            <a:ln w="1076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>
                <a:solidFill>
                  <a:srgbClr val="FFFF00"/>
                </a:solidFill>
              </a:endParaRP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155DF864-4FE5-F6BF-9886-DED91EC4EB5E}"/>
              </a:ext>
            </a:extLst>
          </p:cNvPr>
          <p:cNvSpPr txBox="1"/>
          <p:nvPr/>
        </p:nvSpPr>
        <p:spPr>
          <a:xfrm>
            <a:off x="632593" y="2133532"/>
            <a:ext cx="180709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HK" sz="1400" b="1" dirty="0">
                <a:solidFill>
                  <a:schemeClr val="tx1"/>
                </a:solidFill>
                <a:latin typeface="Roboto"/>
              </a:rPr>
              <a:t>Brand Feature </a:t>
            </a:r>
          </a:p>
          <a:p>
            <a:pPr algn="ctr"/>
            <a:r>
              <a:rPr lang="en-HK" sz="1400" b="1" dirty="0">
                <a:solidFill>
                  <a:schemeClr val="tx1"/>
                </a:solidFill>
                <a:latin typeface="Roboto"/>
              </a:rPr>
              <a:t>Comparison</a:t>
            </a:r>
            <a:endParaRPr sz="1400" b="1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96F08D8-28D9-F8F3-ED26-1FB54822FBB5}"/>
              </a:ext>
            </a:extLst>
          </p:cNvPr>
          <p:cNvSpPr txBox="1"/>
          <p:nvPr/>
        </p:nvSpPr>
        <p:spPr>
          <a:xfrm>
            <a:off x="549341" y="5826793"/>
            <a:ext cx="1152560" cy="1692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r"/>
            <a:r>
              <a:rPr lang="en-HK" sz="1100" b="1" dirty="0">
                <a:solidFill>
                  <a:srgbClr val="FFFF00"/>
                </a:solidFill>
                <a:latin typeface="Roboto"/>
              </a:rPr>
              <a:t>AI ESG Excellence</a:t>
            </a:r>
            <a:endParaRPr sz="11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6C9D922-60B9-C263-778C-1C17FCA959C6}"/>
              </a:ext>
            </a:extLst>
          </p:cNvPr>
          <p:cNvSpPr txBox="1"/>
          <p:nvPr/>
        </p:nvSpPr>
        <p:spPr>
          <a:xfrm>
            <a:off x="4463224" y="4145532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 dirty="0">
                <a:solidFill>
                  <a:srgbClr val="FFFF00"/>
                </a:solidFill>
                <a:latin typeface="Roboto"/>
              </a:rPr>
              <a:t>✅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B6CDF99-81F6-DCA6-C4C6-AF5BA4C47B7A}"/>
              </a:ext>
            </a:extLst>
          </p:cNvPr>
          <p:cNvSpPr txBox="1"/>
          <p:nvPr/>
        </p:nvSpPr>
        <p:spPr>
          <a:xfrm>
            <a:off x="5687642" y="4140637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 dirty="0">
                <a:solidFill>
                  <a:srgbClr val="FFFF00"/>
                </a:solidFill>
                <a:latin typeface="Roboto"/>
              </a:rPr>
              <a:t>✅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8B3695A-DE97-5215-BAE6-F70278F1EA42}"/>
              </a:ext>
            </a:extLst>
          </p:cNvPr>
          <p:cNvSpPr txBox="1"/>
          <p:nvPr/>
        </p:nvSpPr>
        <p:spPr>
          <a:xfrm>
            <a:off x="6870146" y="4145266"/>
            <a:ext cx="141064" cy="12311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800" b="0" dirty="0">
                <a:solidFill>
                  <a:srgbClr val="FFFF00"/>
                </a:solidFill>
                <a:latin typeface="Roboto"/>
              </a:rPr>
              <a:t>✅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5000E3A-CDD9-9978-A897-01F951348BCD}"/>
              </a:ext>
            </a:extLst>
          </p:cNvPr>
          <p:cNvSpPr txBox="1"/>
          <p:nvPr/>
        </p:nvSpPr>
        <p:spPr>
          <a:xfrm>
            <a:off x="8718965" y="4602212"/>
            <a:ext cx="2018687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en-HK" sz="1200" b="1" dirty="0">
                <a:solidFill>
                  <a:schemeClr val="bg1"/>
                </a:solidFill>
                <a:latin typeface="Roboto"/>
              </a:rPr>
              <a:t>Toxic Chemicals </a:t>
            </a:r>
            <a:endParaRPr sz="1200" b="1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45848BF-4738-2191-94E2-CF5FDAA3118B}"/>
              </a:ext>
            </a:extLst>
          </p:cNvPr>
          <p:cNvSpPr txBox="1"/>
          <p:nvPr/>
        </p:nvSpPr>
        <p:spPr>
          <a:xfrm>
            <a:off x="9531704" y="4232637"/>
            <a:ext cx="1221489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r"/>
            <a:r>
              <a:rPr lang="en-HK" sz="1200" b="1" dirty="0">
                <a:solidFill>
                  <a:schemeClr val="bg1"/>
                </a:solidFill>
                <a:latin typeface="Roboto"/>
              </a:rPr>
              <a:t>Extensive </a:t>
            </a:r>
            <a:r>
              <a:rPr sz="1200" b="1" dirty="0">
                <a:solidFill>
                  <a:schemeClr val="bg1"/>
                </a:solidFill>
                <a:latin typeface="Roboto"/>
              </a:rPr>
              <a:t>Energy 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FE9F4FF-2510-7A58-335F-DA7187392F37}"/>
              </a:ext>
            </a:extLst>
          </p:cNvPr>
          <p:cNvSpPr txBox="1"/>
          <p:nvPr/>
        </p:nvSpPr>
        <p:spPr>
          <a:xfrm>
            <a:off x="8154395" y="4940529"/>
            <a:ext cx="261212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en-HK" sz="1200" b="1" dirty="0">
                <a:solidFill>
                  <a:schemeClr val="bg1"/>
                </a:solidFill>
                <a:latin typeface="Roboto"/>
              </a:rPr>
              <a:t>Servicing for Residential/Commercial</a:t>
            </a:r>
            <a:endParaRPr sz="1200" b="1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4F17DA3-E7E5-CA6E-9B07-A7991901C002}"/>
              </a:ext>
            </a:extLst>
          </p:cNvPr>
          <p:cNvSpPr txBox="1"/>
          <p:nvPr/>
        </p:nvSpPr>
        <p:spPr>
          <a:xfrm>
            <a:off x="9178264" y="3873083"/>
            <a:ext cx="1548502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r"/>
            <a:r>
              <a:rPr lang="en-HK" sz="1200" b="1" dirty="0">
                <a:solidFill>
                  <a:schemeClr val="bg1"/>
                </a:solidFill>
                <a:latin typeface="Roboto"/>
              </a:rPr>
              <a:t>Rely on Deep Cleaning</a:t>
            </a:r>
            <a:endParaRPr sz="1200" b="1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F14B2E0-501D-65D8-E069-EE7F55D68B0C}"/>
              </a:ext>
            </a:extLst>
          </p:cNvPr>
          <p:cNvSpPr txBox="1"/>
          <p:nvPr/>
        </p:nvSpPr>
        <p:spPr>
          <a:xfrm>
            <a:off x="8289179" y="5257349"/>
            <a:ext cx="2485049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en-HK" sz="1200" b="1" dirty="0">
                <a:solidFill>
                  <a:schemeClr val="bg1"/>
                </a:solidFill>
                <a:latin typeface="Roboto"/>
              </a:rPr>
              <a:t>Not Sustainable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9238E44-4D03-C792-BC8E-6C651BA8500D}"/>
              </a:ext>
            </a:extLst>
          </p:cNvPr>
          <p:cNvSpPr txBox="1"/>
          <p:nvPr/>
        </p:nvSpPr>
        <p:spPr>
          <a:xfrm>
            <a:off x="11954446" y="4523475"/>
            <a:ext cx="1139736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n-HK" sz="1100" b="1" dirty="0">
                <a:solidFill>
                  <a:srgbClr val="FFFF00"/>
                </a:solidFill>
                <a:latin typeface="Roboto"/>
              </a:rPr>
              <a:t>Zero Chemicals </a:t>
            </a:r>
            <a:endParaRPr sz="11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0961577-0765-6F4C-D39E-6C0E98E87B6A}"/>
              </a:ext>
            </a:extLst>
          </p:cNvPr>
          <p:cNvSpPr txBox="1"/>
          <p:nvPr/>
        </p:nvSpPr>
        <p:spPr>
          <a:xfrm>
            <a:off x="11925292" y="4183932"/>
            <a:ext cx="1282403" cy="1692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HK" sz="1100" b="1" dirty="0">
                <a:solidFill>
                  <a:srgbClr val="FFFF00"/>
                </a:solidFill>
                <a:latin typeface="Roboto"/>
              </a:rPr>
              <a:t>100% </a:t>
            </a:r>
            <a:r>
              <a:rPr sz="1100" b="1" dirty="0">
                <a:solidFill>
                  <a:srgbClr val="FFFF00"/>
                </a:solidFill>
                <a:latin typeface="Roboto"/>
              </a:rPr>
              <a:t>Energy Saving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D897C43-9FC3-ADDC-AD03-EE5B923D9F8C}"/>
              </a:ext>
            </a:extLst>
          </p:cNvPr>
          <p:cNvSpPr txBox="1"/>
          <p:nvPr/>
        </p:nvSpPr>
        <p:spPr>
          <a:xfrm>
            <a:off x="11984631" y="4903847"/>
            <a:ext cx="2225189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n-HK" sz="1100" b="1" dirty="0">
                <a:solidFill>
                  <a:srgbClr val="FFFF00"/>
                </a:solidFill>
                <a:latin typeface="Roboto"/>
              </a:rPr>
              <a:t>Diverse Sectors Including </a:t>
            </a:r>
            <a:endParaRPr sz="11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E5AAAEF-B4C8-88E9-0E01-164CEF946588}"/>
              </a:ext>
            </a:extLst>
          </p:cNvPr>
          <p:cNvSpPr txBox="1"/>
          <p:nvPr/>
        </p:nvSpPr>
        <p:spPr>
          <a:xfrm>
            <a:off x="11899201" y="3826585"/>
            <a:ext cx="1981312" cy="1692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HK" sz="1100" b="1" dirty="0">
                <a:solidFill>
                  <a:srgbClr val="FFFF00"/>
                </a:solidFill>
                <a:latin typeface="Roboto"/>
              </a:rPr>
              <a:t>Lead with Pure Steam Cleaning</a:t>
            </a:r>
            <a:endParaRPr sz="11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5D56C1A-6396-593E-B2D5-BBAC1CE4F6EF}"/>
              </a:ext>
            </a:extLst>
          </p:cNvPr>
          <p:cNvSpPr txBox="1"/>
          <p:nvPr/>
        </p:nvSpPr>
        <p:spPr>
          <a:xfrm>
            <a:off x="11989158" y="5249904"/>
            <a:ext cx="2485049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n-HK" sz="1100" b="1" dirty="0">
                <a:solidFill>
                  <a:srgbClr val="FFFF00"/>
                </a:solidFill>
                <a:latin typeface="Roboto"/>
              </a:rPr>
              <a:t>Sustainable 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E26EB15-868A-BAE5-A778-6F8AC9F89749}"/>
              </a:ext>
            </a:extLst>
          </p:cNvPr>
          <p:cNvSpPr txBox="1"/>
          <p:nvPr/>
        </p:nvSpPr>
        <p:spPr>
          <a:xfrm>
            <a:off x="8325756" y="5600227"/>
            <a:ext cx="2485049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en-HK" sz="1200" b="1" dirty="0">
                <a:solidFill>
                  <a:schemeClr val="bg1"/>
                </a:solidFill>
                <a:latin typeface="Roboto"/>
              </a:rPr>
              <a:t>Expensive HKD 3.6/SQFT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A874875-E463-E99C-ACD3-F8B0F7741458}"/>
              </a:ext>
            </a:extLst>
          </p:cNvPr>
          <p:cNvSpPr txBox="1"/>
          <p:nvPr/>
        </p:nvSpPr>
        <p:spPr>
          <a:xfrm>
            <a:off x="12028914" y="5554060"/>
            <a:ext cx="2485049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n-HK" sz="1100" b="1" dirty="0">
                <a:solidFill>
                  <a:srgbClr val="FFFF00"/>
                </a:solidFill>
                <a:latin typeface="Roboto"/>
              </a:rPr>
              <a:t>Affordable HKD 2.6/SQFT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C33BFE8-F339-CA63-E985-3AE22FAC28C7}"/>
              </a:ext>
            </a:extLst>
          </p:cNvPr>
          <p:cNvSpPr txBox="1"/>
          <p:nvPr/>
        </p:nvSpPr>
        <p:spPr>
          <a:xfrm>
            <a:off x="9376515" y="3056453"/>
            <a:ext cx="125194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r"/>
            <a:r>
              <a:rPr lang="en-HK" b="1" dirty="0">
                <a:solidFill>
                  <a:schemeClr val="accent2"/>
                </a:solidFill>
                <a:latin typeface="Roboto"/>
              </a:rPr>
              <a:t>Key Competitor</a:t>
            </a:r>
            <a:endParaRPr b="1" dirty="0">
              <a:solidFill>
                <a:schemeClr val="accent2"/>
              </a:solidFill>
              <a:latin typeface="Roboto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6492BC4-BC20-3C51-7C8F-C30C66F95FD5}"/>
              </a:ext>
            </a:extLst>
          </p:cNvPr>
          <p:cNvSpPr txBox="1"/>
          <p:nvPr/>
        </p:nvSpPr>
        <p:spPr>
          <a:xfrm>
            <a:off x="9044022" y="3328094"/>
            <a:ext cx="1606210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r"/>
            <a:r>
              <a:rPr lang="en-HK" b="1" dirty="0">
                <a:solidFill>
                  <a:schemeClr val="accent2"/>
                </a:solidFill>
                <a:latin typeface="Roboto"/>
              </a:rPr>
              <a:t>Johnson &amp; Johnson</a:t>
            </a:r>
            <a:endParaRPr b="1" dirty="0">
              <a:solidFill>
                <a:schemeClr val="accent2"/>
              </a:solidFill>
              <a:latin typeface="Roboto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B011319-799A-AE7E-32AF-0229E2FB8BC6}"/>
              </a:ext>
            </a:extLst>
          </p:cNvPr>
          <p:cNvSpPr txBox="1"/>
          <p:nvPr/>
        </p:nvSpPr>
        <p:spPr>
          <a:xfrm>
            <a:off x="11834380" y="3041064"/>
            <a:ext cx="101149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r"/>
            <a:r>
              <a:rPr lang="en-HK" b="1" dirty="0">
                <a:solidFill>
                  <a:srgbClr val="00B050"/>
                </a:solidFill>
                <a:latin typeface="Roboto"/>
              </a:rPr>
              <a:t>Defensibility</a:t>
            </a:r>
            <a:endParaRPr b="1" dirty="0">
              <a:solidFill>
                <a:srgbClr val="00B050"/>
              </a:solidFill>
              <a:latin typeface="Roboto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2509AB0-0DAD-68A6-671E-DE59E21925E6}"/>
              </a:ext>
            </a:extLst>
          </p:cNvPr>
          <p:cNvSpPr txBox="1"/>
          <p:nvPr/>
        </p:nvSpPr>
        <p:spPr>
          <a:xfrm>
            <a:off x="11814486" y="3284140"/>
            <a:ext cx="164628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r"/>
            <a:r>
              <a:rPr lang="en-HK" b="1" dirty="0">
                <a:solidFill>
                  <a:srgbClr val="00B050"/>
                </a:solidFill>
                <a:latin typeface="Roboto"/>
              </a:rPr>
              <a:t>Micro Clean NexGen</a:t>
            </a:r>
            <a:endParaRPr b="1" dirty="0">
              <a:solidFill>
                <a:srgbClr val="00B050"/>
              </a:solidFill>
              <a:latin typeface="Roboto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0912C61-F94C-4CC2-9921-D65FD18E72B8}"/>
              </a:ext>
            </a:extLst>
          </p:cNvPr>
          <p:cNvSpPr txBox="1"/>
          <p:nvPr/>
        </p:nvSpPr>
        <p:spPr>
          <a:xfrm>
            <a:off x="10948221" y="3022530"/>
            <a:ext cx="650820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r"/>
            <a:r>
              <a:rPr lang="en-HK" sz="4000" b="1" dirty="0">
                <a:solidFill>
                  <a:srgbClr val="FFFF00"/>
                </a:solidFill>
                <a:latin typeface="Roboto"/>
              </a:rPr>
              <a:t>VS</a:t>
            </a:r>
            <a:endParaRPr sz="40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29" name="Google Shape;307;p26">
            <a:extLst>
              <a:ext uri="{FF2B5EF4-FFF2-40B4-BE49-F238E27FC236}">
                <a16:creationId xmlns:a16="http://schemas.microsoft.com/office/drawing/2014/main" id="{7B13BB0A-E192-7D6C-E2CA-5E1DB4983F6F}"/>
              </a:ext>
            </a:extLst>
          </p:cNvPr>
          <p:cNvSpPr/>
          <p:nvPr/>
        </p:nvSpPr>
        <p:spPr>
          <a:xfrm>
            <a:off x="349743" y="222705"/>
            <a:ext cx="4117419" cy="51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562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3200"/>
              <a:buFont typeface="Comfortaa"/>
              <a:buNone/>
            </a:pPr>
            <a:r>
              <a:rPr lang="en-US" sz="4000" b="1" dirty="0">
                <a:solidFill>
                  <a:srgbClr val="FFE14D"/>
                </a:solidFill>
                <a:latin typeface="Comfortaa"/>
                <a:sym typeface="Comfortaa"/>
              </a:rPr>
              <a:t>Competition</a:t>
            </a:r>
            <a:endParaRPr sz="4000" b="0" i="0" u="none" strike="noStrike" cap="none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FC70F91-42E0-A139-6EF9-3421C93653D1}"/>
              </a:ext>
            </a:extLst>
          </p:cNvPr>
          <p:cNvSpPr txBox="1"/>
          <p:nvPr/>
        </p:nvSpPr>
        <p:spPr>
          <a:xfrm>
            <a:off x="8232286" y="5936208"/>
            <a:ext cx="2578519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Users pay full price—no incentives</a:t>
            </a:r>
            <a:endParaRPr lang="en-HK" sz="1200" b="1" dirty="0">
              <a:solidFill>
                <a:schemeClr val="bg1"/>
              </a:solidFill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960A12D-AB87-45DD-CF6D-E1EE7FF75C79}"/>
              </a:ext>
            </a:extLst>
          </p:cNvPr>
          <p:cNvSpPr txBox="1"/>
          <p:nvPr/>
        </p:nvSpPr>
        <p:spPr>
          <a:xfrm>
            <a:off x="12028914" y="5865265"/>
            <a:ext cx="2485049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n-HK" sz="1100" b="1" dirty="0">
                <a:solidFill>
                  <a:srgbClr val="FFFF00"/>
                </a:solidFill>
              </a:rPr>
              <a:t>Gov’t-backed user subsidies</a:t>
            </a:r>
            <a:endParaRPr lang="en-HK" sz="11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FD49B748-07D9-8A13-BB17-7B9A3906726F}"/>
              </a:ext>
            </a:extLst>
          </p:cNvPr>
          <p:cNvSpPr txBox="1"/>
          <p:nvPr/>
        </p:nvSpPr>
        <p:spPr>
          <a:xfrm>
            <a:off x="330087" y="1032321"/>
            <a:ext cx="8323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Standing out in a crowded field, Built to win in a competitive market</a:t>
            </a:r>
            <a:endParaRPr lang="en-HK" sz="2000" dirty="0">
              <a:solidFill>
                <a:schemeClr val="bg1"/>
              </a:solidFill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8CCDC6F5-9B95-5BCB-57A8-B5ECD0C02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695" y="6964286"/>
            <a:ext cx="2142791" cy="1041709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1B8C0DCA-3F0C-289D-3154-F6BC83A8E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59" y="6981912"/>
            <a:ext cx="1203735" cy="1049980"/>
          </a:xfrm>
          <a:prstGeom prst="rect">
            <a:avLst/>
          </a:prstGeom>
        </p:spPr>
      </p:pic>
      <p:pic>
        <p:nvPicPr>
          <p:cNvPr id="141" name="Picture 140" descr="A logo with green and blue text&#10;&#10;AI-generated content may be incorrect.">
            <a:extLst>
              <a:ext uri="{FF2B5EF4-FFF2-40B4-BE49-F238E27FC236}">
                <a16:creationId xmlns:a16="http://schemas.microsoft.com/office/drawing/2014/main" id="{B7F864E9-5470-6FDC-7B6A-04D945A61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152" y="6981567"/>
            <a:ext cx="2071570" cy="1035785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6B66B187-FC7C-B222-C0F8-EC9CD0CEC2BA}"/>
              </a:ext>
            </a:extLst>
          </p:cNvPr>
          <p:cNvSpPr txBox="1"/>
          <p:nvPr/>
        </p:nvSpPr>
        <p:spPr>
          <a:xfrm>
            <a:off x="6916533" y="7278131"/>
            <a:ext cx="363843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ESG ONE GREEN MEMBERSHIP - HKPC</a:t>
            </a:r>
            <a:endParaRPr lang="en-HK" sz="1200" b="1" dirty="0">
              <a:solidFill>
                <a:schemeClr val="bg1"/>
              </a:solidFill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6B52FB6-3CF7-82C6-DA2D-88BA9430061E}"/>
              </a:ext>
            </a:extLst>
          </p:cNvPr>
          <p:cNvSpPr txBox="1"/>
          <p:nvPr/>
        </p:nvSpPr>
        <p:spPr>
          <a:xfrm>
            <a:off x="6933009" y="7512909"/>
            <a:ext cx="600681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HONG KONG ENVIRONMENTAL &amp; EXCELLENCE AWARD APPRECIATION</a:t>
            </a:r>
            <a:endParaRPr lang="en-HK" sz="1200" b="1" dirty="0">
              <a:solidFill>
                <a:schemeClr val="bg1"/>
              </a:solidFill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DB65D57F-C0B8-06E9-E78B-6CEA88646B45}"/>
              </a:ext>
            </a:extLst>
          </p:cNvPr>
          <p:cNvSpPr txBox="1"/>
          <p:nvPr/>
        </p:nvSpPr>
        <p:spPr>
          <a:xfrm>
            <a:off x="6937128" y="7784758"/>
            <a:ext cx="490294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HONG KONG GREEN INNOVATION AWARD APPRECIATION</a:t>
            </a:r>
            <a:endParaRPr lang="en-HK" sz="1200" b="1" dirty="0">
              <a:solidFill>
                <a:schemeClr val="bg1"/>
              </a:solidFill>
            </a:endParaRPr>
          </a:p>
        </p:txBody>
      </p:sp>
      <p:sp>
        <p:nvSpPr>
          <p:cNvPr id="124" name="Google Shape;307;p26">
            <a:extLst>
              <a:ext uri="{FF2B5EF4-FFF2-40B4-BE49-F238E27FC236}">
                <a16:creationId xmlns:a16="http://schemas.microsoft.com/office/drawing/2014/main" id="{57A7E5CF-DD10-8A19-D0BF-8A400DE4DED9}"/>
              </a:ext>
            </a:extLst>
          </p:cNvPr>
          <p:cNvSpPr/>
          <p:nvPr/>
        </p:nvSpPr>
        <p:spPr>
          <a:xfrm>
            <a:off x="9969805" y="2006839"/>
            <a:ext cx="303791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562"/>
              </a:lnSpc>
              <a:spcBef>
                <a:spcPts val="0"/>
              </a:spcBef>
              <a:spcAft>
                <a:spcPts val="0"/>
              </a:spcAft>
              <a:buClr>
                <a:srgbClr val="FFE14D"/>
              </a:buClr>
              <a:buSzPts val="3200"/>
              <a:buFont typeface="Comfortaa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Comfortaa"/>
                <a:sym typeface="Comfortaa"/>
              </a:rPr>
              <a:t>Go Beyond</a:t>
            </a:r>
            <a:endParaRPr sz="3200" b="0" i="0" u="none" strike="noStrike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62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1070</Words>
  <Application>Microsoft Office PowerPoint</Application>
  <PresentationFormat>Custom</PresentationFormat>
  <Paragraphs>316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Wingdings</vt:lpstr>
      <vt:lpstr>Comfortaa</vt:lpstr>
      <vt:lpstr>Roboto</vt:lpstr>
      <vt:lpstr>Raleway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Sanji amarasinghe</cp:lastModifiedBy>
  <cp:revision>3</cp:revision>
  <dcterms:modified xsi:type="dcterms:W3CDTF">2025-08-21T14:27:43Z</dcterms:modified>
</cp:coreProperties>
</file>