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embeddedFontLst>
    <p:embeddedFont>
      <p:font typeface="Open Sans" charset="0"/>
      <p:regular r:id="rId9"/>
      <p:bold r:id="rId10"/>
      <p:italic r:id="rId11"/>
      <p:boldItalic r:id="rId12"/>
    </p:embeddedFont>
    <p:embeddedFont>
      <p:font typeface="Caveat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veat Medium" charset="0"/>
      <p:regular r:id="rId19"/>
      <p:bold r:id="rId20"/>
    </p:embeddedFont>
    <p:embeddedFont>
      <p:font typeface="Cambay" charset="0"/>
      <p:regular r:id="rId21"/>
      <p:bold r:id="rId22"/>
      <p:italic r:id="rId23"/>
      <p:boldItalic r:id="rId24"/>
    </p:embeddedFont>
    <p:embeddedFont>
      <p:font typeface="Gill Sans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df7b173a2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12df7b173a2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dad99463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dad99463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df7b173a2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12df7b173a2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df7b173a2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12df7b173a2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df7b173a2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12df7b173a2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df7b173a2_2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12df7b173a2_2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4737625" y="0"/>
            <a:ext cx="7102126" cy="5143501"/>
          </a:xfrm>
          <a:prstGeom prst="rect">
            <a:avLst/>
          </a:prstGeom>
          <a:noFill/>
          <a:ln>
            <a:noFill/>
          </a:ln>
          <a:effectLst>
            <a:outerShdw blurRad="400050" algn="bl" rotWithShape="0">
              <a:srgbClr val="434343">
                <a:alpha val="0"/>
              </a:srgbClr>
            </a:outerShdw>
          </a:effectLst>
        </p:spPr>
      </p:pic>
      <p:sp>
        <p:nvSpPr>
          <p:cNvPr id="58" name="Google Shape;58;p14"/>
          <p:cNvSpPr/>
          <p:nvPr/>
        </p:nvSpPr>
        <p:spPr>
          <a:xfrm>
            <a:off x="0" y="3909476"/>
            <a:ext cx="9144001" cy="1234032"/>
          </a:xfrm>
          <a:custGeom>
            <a:avLst/>
            <a:gdLst/>
            <a:ahLst/>
            <a:cxnLst/>
            <a:rect l="l" t="t" r="r" b="b"/>
            <a:pathLst>
              <a:path w="12192001" h="1814753" extrusionOk="0">
                <a:moveTo>
                  <a:pt x="12192001" y="1809305"/>
                </a:moveTo>
                <a:lnTo>
                  <a:pt x="12192001" y="1814753"/>
                </a:lnTo>
                <a:lnTo>
                  <a:pt x="12137387" y="1814753"/>
                </a:lnTo>
                <a:close/>
                <a:moveTo>
                  <a:pt x="1316166" y="1240"/>
                </a:moveTo>
                <a:cubicBezTo>
                  <a:pt x="1424831" y="-561"/>
                  <a:pt x="1533076" y="-380"/>
                  <a:pt x="1640928" y="1659"/>
                </a:cubicBezTo>
                <a:cubicBezTo>
                  <a:pt x="4534963" y="56369"/>
                  <a:pt x="7145743" y="1448996"/>
                  <a:pt x="9969659" y="1792774"/>
                </a:cubicBezTo>
                <a:lnTo>
                  <a:pt x="10179579" y="1814753"/>
                </a:lnTo>
                <a:lnTo>
                  <a:pt x="0" y="1814753"/>
                </a:lnTo>
                <a:lnTo>
                  <a:pt x="0" y="126705"/>
                </a:lnTo>
                <a:lnTo>
                  <a:pt x="326175" y="74289"/>
                </a:lnTo>
                <a:cubicBezTo>
                  <a:pt x="660406" y="29881"/>
                  <a:pt x="990172" y="6643"/>
                  <a:pt x="1316166" y="1240"/>
                </a:cubicBezTo>
                <a:close/>
              </a:path>
            </a:pathLst>
          </a:custGeom>
          <a:solidFill>
            <a:srgbClr val="0722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8">
  <p:cSld name="About us 8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 flipH="1">
            <a:off x="563138" y="0"/>
            <a:ext cx="6573505" cy="4022522"/>
          </a:xfrm>
          <a:custGeom>
            <a:avLst/>
            <a:gdLst/>
            <a:ahLst/>
            <a:cxnLst/>
            <a:rect l="l" t="t" r="r" b="b"/>
            <a:pathLst>
              <a:path w="4008119" h="2452687" extrusionOk="0">
                <a:moveTo>
                  <a:pt x="4008120" y="0"/>
                </a:moveTo>
                <a:cubicBezTo>
                  <a:pt x="3741420" y="436245"/>
                  <a:pt x="3099435" y="1305878"/>
                  <a:pt x="1938338" y="1873568"/>
                </a:cubicBezTo>
                <a:cubicBezTo>
                  <a:pt x="1222057" y="2225040"/>
                  <a:pt x="547688" y="2386013"/>
                  <a:pt x="0" y="2452688"/>
                </a:cubicBezTo>
                <a:lnTo>
                  <a:pt x="19050" y="2446973"/>
                </a:lnTo>
                <a:cubicBezTo>
                  <a:pt x="19050" y="2446973"/>
                  <a:pt x="19050" y="2446973"/>
                  <a:pt x="19050" y="2446973"/>
                </a:cubicBezTo>
                <a:cubicBezTo>
                  <a:pt x="208597" y="2413635"/>
                  <a:pt x="412433" y="2364105"/>
                  <a:pt x="626745" y="2295525"/>
                </a:cubicBezTo>
                <a:cubicBezTo>
                  <a:pt x="893445" y="2209800"/>
                  <a:pt x="1175385" y="2092643"/>
                  <a:pt x="1465898" y="1935480"/>
                </a:cubicBezTo>
                <a:cubicBezTo>
                  <a:pt x="2626043" y="1304925"/>
                  <a:pt x="3172778" y="279083"/>
                  <a:pt x="3305175" y="0"/>
                </a:cubicBezTo>
                <a:lnTo>
                  <a:pt x="4008120" y="0"/>
                </a:lnTo>
                <a:close/>
              </a:path>
            </a:pathLst>
          </a:cu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1">
  <p:cSld name="Team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4"/>
          <p:cNvGrpSpPr/>
          <p:nvPr/>
        </p:nvGrpSpPr>
        <p:grpSpPr>
          <a:xfrm>
            <a:off x="0" y="0"/>
            <a:ext cx="9144000" cy="5143500"/>
            <a:chOff x="0" y="-177802"/>
            <a:chExt cx="12192000" cy="6858000"/>
          </a:xfrm>
        </p:grpSpPr>
        <p:sp>
          <p:nvSpPr>
            <p:cNvPr id="89" name="Google Shape;89;p24"/>
            <p:cNvSpPr/>
            <p:nvPr/>
          </p:nvSpPr>
          <p:spPr>
            <a:xfrm rot="10800000" flipH="1">
              <a:off x="0" y="-177802"/>
              <a:ext cx="7838966" cy="6858000"/>
            </a:xfrm>
            <a:custGeom>
              <a:avLst/>
              <a:gdLst/>
              <a:ahLst/>
              <a:cxnLst/>
              <a:rect l="l" t="t" r="r" b="b"/>
              <a:pathLst>
                <a:path w="7838966" h="6858000" extrusionOk="0">
                  <a:moveTo>
                    <a:pt x="1206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38966" y="68580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 flipH="1">
              <a:off x="4353034" y="-177802"/>
              <a:ext cx="7838966" cy="6858000"/>
            </a:xfrm>
            <a:custGeom>
              <a:avLst/>
              <a:gdLst/>
              <a:ahLst/>
              <a:cxnLst/>
              <a:rect l="l" t="t" r="r" b="b"/>
              <a:pathLst>
                <a:path w="7838966" h="6858000" extrusionOk="0">
                  <a:moveTo>
                    <a:pt x="1206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38966" y="68580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200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4"/>
          <p:cNvSpPr/>
          <p:nvPr/>
        </p:nvSpPr>
        <p:spPr>
          <a:xfrm rot="2700000">
            <a:off x="3878672" y="1807101"/>
            <a:ext cx="1386659" cy="1386661"/>
          </a:xfrm>
          <a:prstGeom prst="rect">
            <a:avLst/>
          </a:prstGeom>
          <a:solidFill>
            <a:srgbClr val="D5DBE5">
              <a:alpha val="4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4"/>
          <p:cNvSpPr/>
          <p:nvPr/>
        </p:nvSpPr>
        <p:spPr>
          <a:xfrm rot="2700000">
            <a:off x="6747690" y="1807101"/>
            <a:ext cx="1386659" cy="1386661"/>
          </a:xfrm>
          <a:prstGeom prst="rect">
            <a:avLst/>
          </a:prstGeom>
          <a:solidFill>
            <a:srgbClr val="D5DBE5">
              <a:alpha val="4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4"/>
          <p:cNvSpPr/>
          <p:nvPr/>
        </p:nvSpPr>
        <p:spPr>
          <a:xfrm rot="2700000">
            <a:off x="1009653" y="1807100"/>
            <a:ext cx="1386659" cy="1386661"/>
          </a:xfrm>
          <a:prstGeom prst="rect">
            <a:avLst/>
          </a:prstGeom>
          <a:solidFill>
            <a:srgbClr val="D5DBE5">
              <a:alpha val="4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2">
  <p:cSld name="Team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5"/>
          <p:cNvGrpSpPr/>
          <p:nvPr/>
        </p:nvGrpSpPr>
        <p:grpSpPr>
          <a:xfrm>
            <a:off x="0" y="0"/>
            <a:ext cx="9144001" cy="5143500"/>
            <a:chOff x="0" y="0"/>
            <a:chExt cx="12192001" cy="6858000"/>
          </a:xfrm>
        </p:grpSpPr>
        <p:sp>
          <p:nvSpPr>
            <p:cNvPr id="96" name="Google Shape;96;p25"/>
            <p:cNvSpPr/>
            <p:nvPr/>
          </p:nvSpPr>
          <p:spPr>
            <a:xfrm rot="10800000" flipH="1">
              <a:off x="0" y="0"/>
              <a:ext cx="7838966" cy="6858000"/>
            </a:xfrm>
            <a:custGeom>
              <a:avLst/>
              <a:gdLst/>
              <a:ahLst/>
              <a:cxnLst/>
              <a:rect l="l" t="t" r="r" b="b"/>
              <a:pathLst>
                <a:path w="7838966" h="6858000" extrusionOk="0">
                  <a:moveTo>
                    <a:pt x="1206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38966" y="68580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 flipH="1">
              <a:off x="10262012" y="4862353"/>
              <a:ext cx="1929989" cy="1995644"/>
            </a:xfrm>
            <a:custGeom>
              <a:avLst/>
              <a:gdLst/>
              <a:ahLst/>
              <a:cxnLst/>
              <a:rect l="l" t="t" r="r" b="b"/>
              <a:pathLst>
                <a:path w="1929989" h="1995644" extrusionOk="0">
                  <a:moveTo>
                    <a:pt x="0" y="0"/>
                  </a:moveTo>
                  <a:lnTo>
                    <a:pt x="0" y="1995644"/>
                  </a:lnTo>
                  <a:lnTo>
                    <a:pt x="1929989" y="1995644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200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5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">
  <p:cSld name="Team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6"/>
          <p:cNvGrpSpPr/>
          <p:nvPr/>
        </p:nvGrpSpPr>
        <p:grpSpPr>
          <a:xfrm>
            <a:off x="1" y="1"/>
            <a:ext cx="9144000" cy="5143497"/>
            <a:chOff x="1" y="1"/>
            <a:chExt cx="12192000" cy="6857996"/>
          </a:xfrm>
        </p:grpSpPr>
        <p:sp>
          <p:nvSpPr>
            <p:cNvPr id="101" name="Google Shape;101;p26"/>
            <p:cNvSpPr/>
            <p:nvPr/>
          </p:nvSpPr>
          <p:spPr>
            <a:xfrm rot="10800000" flipH="1">
              <a:off x="1" y="1"/>
              <a:ext cx="4701081" cy="4861005"/>
            </a:xfrm>
            <a:custGeom>
              <a:avLst/>
              <a:gdLst/>
              <a:ahLst/>
              <a:cxnLst/>
              <a:rect l="l" t="t" r="r" b="b"/>
              <a:pathLst>
                <a:path w="4701081" h="4861005" extrusionOk="0">
                  <a:moveTo>
                    <a:pt x="0" y="4861005"/>
                  </a:moveTo>
                  <a:lnTo>
                    <a:pt x="4701081" y="48610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0262012" y="4862353"/>
              <a:ext cx="1929989" cy="1995644"/>
            </a:xfrm>
            <a:custGeom>
              <a:avLst/>
              <a:gdLst/>
              <a:ahLst/>
              <a:cxnLst/>
              <a:rect l="l" t="t" r="r" b="b"/>
              <a:pathLst>
                <a:path w="1929989" h="1995644" extrusionOk="0">
                  <a:moveTo>
                    <a:pt x="0" y="0"/>
                  </a:moveTo>
                  <a:lnTo>
                    <a:pt x="0" y="1995644"/>
                  </a:lnTo>
                  <a:lnTo>
                    <a:pt x="1929989" y="1995644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200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6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4">
  <p:cSld name="Team 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1">
  <p:cSld name="Servic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2">
  <p:cSld name="Service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>
            <a:off x="0" y="0"/>
            <a:ext cx="9144000" cy="2563378"/>
          </a:xfrm>
          <a:prstGeom prst="rect">
            <a:avLst/>
          </a:prstGeom>
          <a:solidFill>
            <a:srgbClr val="000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3">
  <p:cSld name="Service 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/>
          <p:nvPr/>
        </p:nvSpPr>
        <p:spPr>
          <a:xfrm rot="10800000" flipH="1">
            <a:off x="4185362" y="0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4">
  <p:cSld name="Service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/>
          <p:nvPr/>
        </p:nvSpPr>
        <p:spPr>
          <a:xfrm rot="-8100000">
            <a:off x="4662612" y="1828460"/>
            <a:ext cx="1507948" cy="1507948"/>
          </a:xfrm>
          <a:prstGeom prst="rect">
            <a:avLst/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5">
  <p:cSld name="Service 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1">
  <p:cSld name="About us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6">
  <p:cSld name="Service 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7">
  <p:cSld name="Service 7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8">
  <p:cSld name="Service 8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/>
          <p:nvPr/>
        </p:nvSpPr>
        <p:spPr>
          <a:xfrm rot="10800000">
            <a:off x="609602" y="0"/>
            <a:ext cx="7924795" cy="3045134"/>
          </a:xfrm>
          <a:prstGeom prst="triangle">
            <a:avLst>
              <a:gd name="adj" fmla="val 50000"/>
            </a:avLst>
          </a:prstGeom>
          <a:solidFill>
            <a:srgbClr val="D5DBE5">
              <a:alpha val="2431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9">
  <p:cSld name="Service 9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10">
  <p:cSld name="Service 10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/>
          <p:nvPr/>
        </p:nvSpPr>
        <p:spPr>
          <a:xfrm>
            <a:off x="6130157" y="1"/>
            <a:ext cx="3013843" cy="1724025"/>
          </a:xfrm>
          <a:prstGeom prst="rect">
            <a:avLst/>
          </a:prstGeom>
          <a:solidFill>
            <a:srgbClr val="000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7"/>
          <p:cNvSpPr/>
          <p:nvPr/>
        </p:nvSpPr>
        <p:spPr>
          <a:xfrm rot="-5400000">
            <a:off x="8801739" y="740192"/>
            <a:ext cx="440879" cy="243643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11">
  <p:cSld name="Service 1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 13">
  <p:cSld name="Service 1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1"/>
          <p:cNvGrpSpPr/>
          <p:nvPr/>
        </p:nvGrpSpPr>
        <p:grpSpPr>
          <a:xfrm>
            <a:off x="4764881" y="0"/>
            <a:ext cx="4158695" cy="5143502"/>
            <a:chOff x="6353175" y="0"/>
            <a:chExt cx="5544926" cy="6858002"/>
          </a:xfrm>
        </p:grpSpPr>
        <p:sp>
          <p:nvSpPr>
            <p:cNvPr id="127" name="Google Shape;127;p41"/>
            <p:cNvSpPr/>
            <p:nvPr/>
          </p:nvSpPr>
          <p:spPr>
            <a:xfrm flipH="1">
              <a:off x="6353175" y="0"/>
              <a:ext cx="5336752" cy="6858002"/>
            </a:xfrm>
            <a:custGeom>
              <a:avLst/>
              <a:gdLst/>
              <a:ahLst/>
              <a:cxnLst/>
              <a:rect l="l" t="t" r="r" b="b"/>
              <a:pathLst>
                <a:path w="5336752" h="6858002" extrusionOk="0">
                  <a:moveTo>
                    <a:pt x="229325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4056" y="6858000"/>
                  </a:lnTo>
                  <a:lnTo>
                    <a:pt x="1074056" y="6858002"/>
                  </a:lnTo>
                  <a:lnTo>
                    <a:pt x="3162820" y="6858002"/>
                  </a:lnTo>
                  <a:lnTo>
                    <a:pt x="5336752" y="3429002"/>
                  </a:lnTo>
                  <a:lnTo>
                    <a:pt x="3162820" y="2"/>
                  </a:lnTo>
                  <a:lnTo>
                    <a:pt x="2293257" y="2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0"/>
                  </a:srgbClr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1"/>
            <p:cNvSpPr/>
            <p:nvPr/>
          </p:nvSpPr>
          <p:spPr>
            <a:xfrm flipH="1">
              <a:off x="6561349" y="0"/>
              <a:ext cx="5336752" cy="6858002"/>
            </a:xfrm>
            <a:custGeom>
              <a:avLst/>
              <a:gdLst/>
              <a:ahLst/>
              <a:cxnLst/>
              <a:rect l="l" t="t" r="r" b="b"/>
              <a:pathLst>
                <a:path w="5336752" h="6858002" extrusionOk="0">
                  <a:moveTo>
                    <a:pt x="229325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4056" y="6858000"/>
                  </a:lnTo>
                  <a:lnTo>
                    <a:pt x="1074056" y="6858002"/>
                  </a:lnTo>
                  <a:lnTo>
                    <a:pt x="3162820" y="6858002"/>
                  </a:lnTo>
                  <a:lnTo>
                    <a:pt x="5336752" y="3429002"/>
                  </a:lnTo>
                  <a:lnTo>
                    <a:pt x="3162820" y="2"/>
                  </a:lnTo>
                  <a:lnTo>
                    <a:pt x="2293257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ing Plans">
  <p:cSld name="Pricing Pla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2"/>
          <p:cNvGrpSpPr/>
          <p:nvPr/>
        </p:nvGrpSpPr>
        <p:grpSpPr>
          <a:xfrm rot="10800000" flipH="1">
            <a:off x="0" y="0"/>
            <a:ext cx="9144001" cy="1361065"/>
            <a:chOff x="0" y="5043247"/>
            <a:chExt cx="12192001" cy="1814753"/>
          </a:xfrm>
        </p:grpSpPr>
        <p:sp>
          <p:nvSpPr>
            <p:cNvPr id="131" name="Google Shape;131;p42"/>
            <p:cNvSpPr/>
            <p:nvPr/>
          </p:nvSpPr>
          <p:spPr>
            <a:xfrm>
              <a:off x="0" y="5043247"/>
              <a:ext cx="12192001" cy="1814753"/>
            </a:xfrm>
            <a:custGeom>
              <a:avLst/>
              <a:gdLst/>
              <a:ahLst/>
              <a:cxnLst/>
              <a:rect l="l" t="t" r="r" b="b"/>
              <a:pathLst>
                <a:path w="12192001" h="1814753" extrusionOk="0">
                  <a:moveTo>
                    <a:pt x="12192001" y="1809305"/>
                  </a:moveTo>
                  <a:lnTo>
                    <a:pt x="12192001" y="1814753"/>
                  </a:lnTo>
                  <a:lnTo>
                    <a:pt x="12137387" y="1814753"/>
                  </a:lnTo>
                  <a:close/>
                  <a:moveTo>
                    <a:pt x="1316166" y="1240"/>
                  </a:moveTo>
                  <a:cubicBezTo>
                    <a:pt x="1424831" y="-561"/>
                    <a:pt x="1533076" y="-380"/>
                    <a:pt x="1640928" y="1659"/>
                  </a:cubicBezTo>
                  <a:cubicBezTo>
                    <a:pt x="4534963" y="56369"/>
                    <a:pt x="7145743" y="1448996"/>
                    <a:pt x="9969659" y="1792774"/>
                  </a:cubicBezTo>
                  <a:lnTo>
                    <a:pt x="10179579" y="1814753"/>
                  </a:lnTo>
                  <a:lnTo>
                    <a:pt x="0" y="1814753"/>
                  </a:lnTo>
                  <a:lnTo>
                    <a:pt x="0" y="126705"/>
                  </a:lnTo>
                  <a:lnTo>
                    <a:pt x="326175" y="74289"/>
                  </a:lnTo>
                  <a:cubicBezTo>
                    <a:pt x="660406" y="29881"/>
                    <a:pt x="990172" y="6643"/>
                    <a:pt x="1316166" y="1240"/>
                  </a:cubicBezTo>
                  <a:close/>
                </a:path>
              </a:pathLst>
            </a:custGeom>
            <a:gradFill>
              <a:gsLst>
                <a:gs pos="0">
                  <a:srgbClr val="000040"/>
                </a:gs>
                <a:gs pos="8000">
                  <a:srgbClr val="000040"/>
                </a:gs>
                <a:gs pos="100000">
                  <a:srgbClr val="00007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2"/>
            <p:cNvSpPr/>
            <p:nvPr/>
          </p:nvSpPr>
          <p:spPr>
            <a:xfrm>
              <a:off x="0" y="5451915"/>
              <a:ext cx="8006146" cy="1406085"/>
            </a:xfrm>
            <a:custGeom>
              <a:avLst/>
              <a:gdLst/>
              <a:ahLst/>
              <a:cxnLst/>
              <a:rect l="l" t="t" r="r" b="b"/>
              <a:pathLst>
                <a:path w="8006146" h="1406085" extrusionOk="0">
                  <a:moveTo>
                    <a:pt x="1316166" y="1240"/>
                  </a:moveTo>
                  <a:cubicBezTo>
                    <a:pt x="1424831" y="-561"/>
                    <a:pt x="1533076" y="-380"/>
                    <a:pt x="1640928" y="1659"/>
                  </a:cubicBezTo>
                  <a:cubicBezTo>
                    <a:pt x="3811455" y="42692"/>
                    <a:pt x="5822650" y="836303"/>
                    <a:pt x="7883929" y="1375575"/>
                  </a:cubicBezTo>
                  <a:lnTo>
                    <a:pt x="8006146" y="1406085"/>
                  </a:lnTo>
                  <a:lnTo>
                    <a:pt x="0" y="1406085"/>
                  </a:lnTo>
                  <a:lnTo>
                    <a:pt x="0" y="126705"/>
                  </a:lnTo>
                  <a:lnTo>
                    <a:pt x="326175" y="74289"/>
                  </a:lnTo>
                  <a:cubicBezTo>
                    <a:pt x="660406" y="29881"/>
                    <a:pt x="990172" y="6643"/>
                    <a:pt x="1316166" y="1240"/>
                  </a:cubicBezTo>
                  <a:close/>
                </a:path>
              </a:pathLst>
            </a:custGeom>
            <a:gradFill>
              <a:gsLst>
                <a:gs pos="0">
                  <a:srgbClr val="000040">
                    <a:alpha val="31372"/>
                  </a:srgbClr>
                </a:gs>
                <a:gs pos="2000">
                  <a:srgbClr val="000040">
                    <a:alpha val="3137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2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1 1 1">
  <p:cSld name="Contact us 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6"/>
          <p:cNvGrpSpPr/>
          <p:nvPr/>
        </p:nvGrpSpPr>
        <p:grpSpPr>
          <a:xfrm>
            <a:off x="0" y="0"/>
            <a:ext cx="9142363" cy="5143499"/>
            <a:chOff x="0" y="0"/>
            <a:chExt cx="12189817" cy="6857998"/>
          </a:xfrm>
        </p:grpSpPr>
        <p:sp>
          <p:nvSpPr>
            <p:cNvPr id="62" name="Google Shape;62;p16"/>
            <p:cNvSpPr/>
            <p:nvPr/>
          </p:nvSpPr>
          <p:spPr>
            <a:xfrm>
              <a:off x="1617390" y="0"/>
              <a:ext cx="10572427" cy="6856586"/>
            </a:xfrm>
            <a:custGeom>
              <a:avLst/>
              <a:gdLst/>
              <a:ahLst/>
              <a:cxnLst/>
              <a:rect l="l" t="t" r="r" b="b"/>
              <a:pathLst>
                <a:path w="4062412" h="2634615" extrusionOk="0">
                  <a:moveTo>
                    <a:pt x="4062413" y="0"/>
                  </a:moveTo>
                  <a:lnTo>
                    <a:pt x="4062413" y="1783080"/>
                  </a:lnTo>
                  <a:lnTo>
                    <a:pt x="2586990" y="2634615"/>
                  </a:lnTo>
                  <a:lnTo>
                    <a:pt x="0" y="2634615"/>
                  </a:lnTo>
                  <a:lnTo>
                    <a:pt x="3386138" y="679133"/>
                  </a:lnTo>
                  <a:cubicBezTo>
                    <a:pt x="3644265" y="530543"/>
                    <a:pt x="3656648" y="169545"/>
                    <a:pt x="3424238" y="0"/>
                  </a:cubicBezTo>
                  <a:lnTo>
                    <a:pt x="4062413" y="0"/>
                  </a:ln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16"/>
            <p:cNvGrpSpPr/>
            <p:nvPr/>
          </p:nvGrpSpPr>
          <p:grpSpPr>
            <a:xfrm>
              <a:off x="0" y="0"/>
              <a:ext cx="10960083" cy="6857998"/>
              <a:chOff x="0" y="0"/>
              <a:chExt cx="10960083" cy="6857998"/>
            </a:xfrm>
          </p:grpSpPr>
          <p:sp>
            <p:nvSpPr>
              <p:cNvPr id="64" name="Google Shape;64;p16"/>
              <p:cNvSpPr/>
              <p:nvPr/>
            </p:nvSpPr>
            <p:spPr>
              <a:xfrm>
                <a:off x="0" y="0"/>
                <a:ext cx="10960083" cy="6857998"/>
              </a:xfrm>
              <a:custGeom>
                <a:avLst/>
                <a:gdLst/>
                <a:ahLst/>
                <a:cxnLst/>
                <a:rect l="l" t="t" r="r" b="b"/>
                <a:pathLst>
                  <a:path w="10960083" h="6857998" extrusionOk="0">
                    <a:moveTo>
                      <a:pt x="0" y="0"/>
                    </a:moveTo>
                    <a:lnTo>
                      <a:pt x="10528330" y="0"/>
                    </a:lnTo>
                    <a:cubicBezTo>
                      <a:pt x="11135782" y="441332"/>
                      <a:pt x="11101071" y="1381023"/>
                      <a:pt x="10431635" y="1767808"/>
                    </a:cubicBezTo>
                    <a:lnTo>
                      <a:pt x="1617397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gradFill>
                <a:gsLst>
                  <a:gs pos="0">
                    <a:srgbClr val="000040">
                      <a:alpha val="31372"/>
                    </a:srgbClr>
                  </a:gs>
                  <a:gs pos="39000">
                    <a:srgbClr val="000040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6"/>
              <p:cNvSpPr/>
              <p:nvPr/>
            </p:nvSpPr>
            <p:spPr>
              <a:xfrm>
                <a:off x="0" y="0"/>
                <a:ext cx="10768282" cy="6737983"/>
              </a:xfrm>
              <a:custGeom>
                <a:avLst/>
                <a:gdLst/>
                <a:ahLst/>
                <a:cxnLst/>
                <a:rect l="l" t="t" r="r" b="b"/>
                <a:pathLst>
                  <a:path w="10960083" h="6857998" extrusionOk="0">
                    <a:moveTo>
                      <a:pt x="0" y="0"/>
                    </a:moveTo>
                    <a:lnTo>
                      <a:pt x="10528330" y="0"/>
                    </a:lnTo>
                    <a:cubicBezTo>
                      <a:pt x="11135782" y="441332"/>
                      <a:pt x="11101071" y="1381023"/>
                      <a:pt x="10431635" y="1767808"/>
                    </a:cubicBezTo>
                    <a:lnTo>
                      <a:pt x="1617397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 1">
  <p:cSld name="Testimonial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3"/>
          <p:cNvSpPr/>
          <p:nvPr/>
        </p:nvSpPr>
        <p:spPr>
          <a:xfrm>
            <a:off x="823041" y="1382752"/>
            <a:ext cx="2234484" cy="28605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000000">
                <a:alpha val="431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3"/>
          <p:cNvSpPr/>
          <p:nvPr/>
        </p:nvSpPr>
        <p:spPr>
          <a:xfrm>
            <a:off x="3454759" y="1382752"/>
            <a:ext cx="2234484" cy="28605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000000">
                <a:alpha val="431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3"/>
          <p:cNvSpPr/>
          <p:nvPr/>
        </p:nvSpPr>
        <p:spPr>
          <a:xfrm>
            <a:off x="6086477" y="1382752"/>
            <a:ext cx="2234484" cy="28605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000000">
                <a:alpha val="431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 2">
  <p:cSld name="Testimonials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1">
  <p:cSld name="Mockup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5"/>
          <p:cNvGrpSpPr/>
          <p:nvPr/>
        </p:nvGrpSpPr>
        <p:grpSpPr>
          <a:xfrm>
            <a:off x="0" y="0"/>
            <a:ext cx="3804149" cy="5143500"/>
            <a:chOff x="0" y="0"/>
            <a:chExt cx="5072199" cy="6858000"/>
          </a:xfrm>
        </p:grpSpPr>
        <p:grpSp>
          <p:nvGrpSpPr>
            <p:cNvPr id="142" name="Google Shape;142;p45"/>
            <p:cNvGrpSpPr/>
            <p:nvPr/>
          </p:nvGrpSpPr>
          <p:grpSpPr>
            <a:xfrm>
              <a:off x="595685" y="0"/>
              <a:ext cx="4476514" cy="6858000"/>
              <a:chOff x="0" y="0"/>
              <a:chExt cx="5346700" cy="6858000"/>
            </a:xfrm>
          </p:grpSpPr>
          <p:sp>
            <p:nvSpPr>
              <p:cNvPr id="143" name="Google Shape;143;p45"/>
              <p:cNvSpPr/>
              <p:nvPr/>
            </p:nvSpPr>
            <p:spPr>
              <a:xfrm>
                <a:off x="0" y="0"/>
                <a:ext cx="5346700" cy="6858000"/>
              </a:xfrm>
              <a:prstGeom prst="rect">
                <a:avLst/>
              </a:prstGeom>
              <a:solidFill>
                <a:srgbClr val="00004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5"/>
              <p:cNvSpPr/>
              <p:nvPr/>
            </p:nvSpPr>
            <p:spPr>
              <a:xfrm>
                <a:off x="0" y="1"/>
                <a:ext cx="5346700" cy="6857998"/>
              </a:xfrm>
              <a:custGeom>
                <a:avLst/>
                <a:gdLst/>
                <a:ahLst/>
                <a:cxnLst/>
                <a:rect l="l" t="t" r="r" b="b"/>
                <a:pathLst>
                  <a:path w="5346700" h="6857998" extrusionOk="0">
                    <a:moveTo>
                      <a:pt x="4329527" y="0"/>
                    </a:moveTo>
                    <a:lnTo>
                      <a:pt x="5346700" y="0"/>
                    </a:lnTo>
                    <a:lnTo>
                      <a:pt x="5346700" y="6857998"/>
                    </a:lnTo>
                    <a:lnTo>
                      <a:pt x="0" y="6857998"/>
                    </a:lnTo>
                    <a:lnTo>
                      <a:pt x="0" y="5307484"/>
                    </a:lnTo>
                    <a:close/>
                  </a:path>
                </a:pathLst>
              </a:custGeom>
              <a:gradFill>
                <a:gsLst>
                  <a:gs pos="0">
                    <a:srgbClr val="000040">
                      <a:alpha val="31372"/>
                    </a:srgbClr>
                  </a:gs>
                  <a:gs pos="2000">
                    <a:srgbClr val="000040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145;p45"/>
            <p:cNvSpPr/>
            <p:nvPr/>
          </p:nvSpPr>
          <p:spPr>
            <a:xfrm>
              <a:off x="0" y="0"/>
              <a:ext cx="595684" cy="6857998"/>
            </a:xfrm>
            <a:prstGeom prst="rect">
              <a:avLst/>
            </a:prstGeom>
            <a:solidFill>
              <a:srgbClr val="E74A2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45"/>
          <p:cNvSpPr/>
          <p:nvPr/>
        </p:nvSpPr>
        <p:spPr>
          <a:xfrm rot="-5400000" flipH="1">
            <a:off x="8660163" y="2399537"/>
            <a:ext cx="623248" cy="34442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2">
  <p:cSld name="Mockup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"/>
          <p:cNvSpPr/>
          <p:nvPr/>
        </p:nvSpPr>
        <p:spPr>
          <a:xfrm>
            <a:off x="-1" y="1943615"/>
            <a:ext cx="9144000" cy="2221706"/>
          </a:xfrm>
          <a:prstGeom prst="rect">
            <a:avLst/>
          </a:prstGeom>
          <a:solidFill>
            <a:srgbClr val="000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6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3">
  <p:cSld name="Mockup 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 1">
  <p:cSld name="BG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1">
  <p:cSld name="Contact us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49"/>
          <p:cNvGrpSpPr/>
          <p:nvPr/>
        </p:nvGrpSpPr>
        <p:grpSpPr>
          <a:xfrm>
            <a:off x="0" y="0"/>
            <a:ext cx="9143999" cy="5143500"/>
            <a:chOff x="0" y="0"/>
            <a:chExt cx="12191998" cy="6858000"/>
          </a:xfrm>
        </p:grpSpPr>
        <p:sp>
          <p:nvSpPr>
            <p:cNvPr id="154" name="Google Shape;154;p49"/>
            <p:cNvSpPr/>
            <p:nvPr/>
          </p:nvSpPr>
          <p:spPr>
            <a:xfrm>
              <a:off x="1617390" y="0"/>
              <a:ext cx="10574608" cy="6858000"/>
            </a:xfrm>
            <a:custGeom>
              <a:avLst/>
              <a:gdLst/>
              <a:ahLst/>
              <a:cxnLst/>
              <a:rect l="l" t="t" r="r" b="b"/>
              <a:pathLst>
                <a:path w="4062412" h="2634615" extrusionOk="0">
                  <a:moveTo>
                    <a:pt x="4062413" y="0"/>
                  </a:moveTo>
                  <a:lnTo>
                    <a:pt x="4062413" y="1783080"/>
                  </a:lnTo>
                  <a:lnTo>
                    <a:pt x="2586990" y="2634615"/>
                  </a:lnTo>
                  <a:lnTo>
                    <a:pt x="0" y="2634615"/>
                  </a:lnTo>
                  <a:lnTo>
                    <a:pt x="3386138" y="679133"/>
                  </a:lnTo>
                  <a:cubicBezTo>
                    <a:pt x="3644265" y="530543"/>
                    <a:pt x="3656648" y="169545"/>
                    <a:pt x="3424238" y="0"/>
                  </a:cubicBezTo>
                  <a:lnTo>
                    <a:pt x="4062413" y="0"/>
                  </a:lnTo>
                  <a:close/>
                </a:path>
              </a:pathLst>
            </a:custGeom>
            <a:solidFill>
              <a:srgbClr val="00004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49"/>
            <p:cNvGrpSpPr/>
            <p:nvPr/>
          </p:nvGrpSpPr>
          <p:grpSpPr>
            <a:xfrm>
              <a:off x="0" y="0"/>
              <a:ext cx="10960083" cy="6857998"/>
              <a:chOff x="0" y="0"/>
              <a:chExt cx="10960083" cy="6857998"/>
            </a:xfrm>
          </p:grpSpPr>
          <p:sp>
            <p:nvSpPr>
              <p:cNvPr id="156" name="Google Shape;156;p49"/>
              <p:cNvSpPr/>
              <p:nvPr/>
            </p:nvSpPr>
            <p:spPr>
              <a:xfrm>
                <a:off x="0" y="0"/>
                <a:ext cx="10960083" cy="6857998"/>
              </a:xfrm>
              <a:custGeom>
                <a:avLst/>
                <a:gdLst/>
                <a:ahLst/>
                <a:cxnLst/>
                <a:rect l="l" t="t" r="r" b="b"/>
                <a:pathLst>
                  <a:path w="10960083" h="6857998" extrusionOk="0">
                    <a:moveTo>
                      <a:pt x="0" y="0"/>
                    </a:moveTo>
                    <a:lnTo>
                      <a:pt x="10528330" y="0"/>
                    </a:lnTo>
                    <a:cubicBezTo>
                      <a:pt x="11135782" y="441332"/>
                      <a:pt x="11101071" y="1381023"/>
                      <a:pt x="10431635" y="1767808"/>
                    </a:cubicBezTo>
                    <a:lnTo>
                      <a:pt x="1617397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gradFill>
                <a:gsLst>
                  <a:gs pos="0">
                    <a:srgbClr val="000040">
                      <a:alpha val="31372"/>
                    </a:srgbClr>
                  </a:gs>
                  <a:gs pos="39000">
                    <a:srgbClr val="000040">
                      <a:alpha val="3137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9"/>
              <p:cNvSpPr/>
              <p:nvPr/>
            </p:nvSpPr>
            <p:spPr>
              <a:xfrm>
                <a:off x="0" y="0"/>
                <a:ext cx="10763233" cy="6734824"/>
              </a:xfrm>
              <a:custGeom>
                <a:avLst/>
                <a:gdLst/>
                <a:ahLst/>
                <a:cxnLst/>
                <a:rect l="l" t="t" r="r" b="b"/>
                <a:pathLst>
                  <a:path w="10960083" h="6857998" extrusionOk="0">
                    <a:moveTo>
                      <a:pt x="0" y="0"/>
                    </a:moveTo>
                    <a:lnTo>
                      <a:pt x="10528330" y="0"/>
                    </a:lnTo>
                    <a:cubicBezTo>
                      <a:pt x="11135782" y="441332"/>
                      <a:pt x="11101071" y="1381023"/>
                      <a:pt x="10431635" y="1767808"/>
                    </a:cubicBezTo>
                    <a:lnTo>
                      <a:pt x="1617397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2">
  <p:cSld name="Contact us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2">
  <p:cSld name="About us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7"/>
          <p:cNvGrpSpPr/>
          <p:nvPr/>
        </p:nvGrpSpPr>
        <p:grpSpPr>
          <a:xfrm>
            <a:off x="0" y="0"/>
            <a:ext cx="2076450" cy="5143500"/>
            <a:chOff x="0" y="0"/>
            <a:chExt cx="2768600" cy="6858000"/>
          </a:xfrm>
        </p:grpSpPr>
        <p:sp>
          <p:nvSpPr>
            <p:cNvPr id="68" name="Google Shape;68;p17"/>
            <p:cNvSpPr/>
            <p:nvPr/>
          </p:nvSpPr>
          <p:spPr>
            <a:xfrm>
              <a:off x="0" y="0"/>
              <a:ext cx="2768600" cy="6858000"/>
            </a:xfrm>
            <a:prstGeom prst="rect">
              <a:avLst/>
            </a:prstGeom>
            <a:solidFill>
              <a:srgbClr val="07227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0" y="1918697"/>
              <a:ext cx="2768600" cy="4939303"/>
            </a:xfrm>
            <a:custGeom>
              <a:avLst/>
              <a:gdLst/>
              <a:ahLst/>
              <a:cxnLst/>
              <a:rect l="l" t="t" r="r" b="b"/>
              <a:pathLst>
                <a:path w="2768600" h="4939303" extrusionOk="0">
                  <a:moveTo>
                    <a:pt x="2768600" y="0"/>
                  </a:moveTo>
                  <a:lnTo>
                    <a:pt x="2768600" y="4939303"/>
                  </a:lnTo>
                  <a:lnTo>
                    <a:pt x="0" y="4939303"/>
                  </a:lnTo>
                  <a:lnTo>
                    <a:pt x="0" y="3393973"/>
                  </a:lnTo>
                  <a:close/>
                </a:path>
              </a:pathLst>
            </a:custGeom>
            <a:solidFill>
              <a:srgbClr val="07227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3">
  <p:cSld name="About us 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4">
  <p:cSld name="About us 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5">
  <p:cSld name="About us 5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6">
  <p:cSld name="About us 6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0" y="0"/>
            <a:ext cx="9144000" cy="5143500"/>
            <a:chOff x="0" y="-177802"/>
            <a:chExt cx="12192000" cy="6858000"/>
          </a:xfrm>
        </p:grpSpPr>
        <p:sp>
          <p:nvSpPr>
            <p:cNvPr id="76" name="Google Shape;76;p21"/>
            <p:cNvSpPr/>
            <p:nvPr/>
          </p:nvSpPr>
          <p:spPr>
            <a:xfrm rot="10800000" flipH="1">
              <a:off x="0" y="-177802"/>
              <a:ext cx="7838966" cy="6858000"/>
            </a:xfrm>
            <a:custGeom>
              <a:avLst/>
              <a:gdLst/>
              <a:ahLst/>
              <a:cxnLst/>
              <a:rect l="l" t="t" r="r" b="b"/>
              <a:pathLst>
                <a:path w="7838966" h="6858000" extrusionOk="0">
                  <a:moveTo>
                    <a:pt x="1206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38966" y="68580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 flipH="1">
              <a:off x="4353034" y="-177802"/>
              <a:ext cx="7838966" cy="6858000"/>
            </a:xfrm>
            <a:custGeom>
              <a:avLst/>
              <a:gdLst/>
              <a:ahLst/>
              <a:cxnLst/>
              <a:rect l="l" t="t" r="r" b="b"/>
              <a:pathLst>
                <a:path w="7838966" h="6858000" extrusionOk="0">
                  <a:moveTo>
                    <a:pt x="1206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38966" y="68580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8235"/>
                  </a:srgbClr>
                </a:gs>
                <a:gs pos="2000">
                  <a:srgbClr val="000040">
                    <a:alpha val="823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21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21"/>
          <p:cNvGrpSpPr/>
          <p:nvPr/>
        </p:nvGrpSpPr>
        <p:grpSpPr>
          <a:xfrm>
            <a:off x="610866" y="2244488"/>
            <a:ext cx="6879432" cy="2143125"/>
            <a:chOff x="814488" y="2992650"/>
            <a:chExt cx="9172576" cy="2857500"/>
          </a:xfrm>
        </p:grpSpPr>
        <p:sp>
          <p:nvSpPr>
            <p:cNvPr id="80" name="Google Shape;80;p21"/>
            <p:cNvSpPr/>
            <p:nvPr/>
          </p:nvSpPr>
          <p:spPr>
            <a:xfrm flipH="1">
              <a:off x="814488" y="2992650"/>
              <a:ext cx="9172576" cy="2857500"/>
            </a:xfrm>
            <a:prstGeom prst="rect">
              <a:avLst/>
            </a:prstGeom>
            <a:solidFill>
              <a:srgbClr val="00004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814488" y="2992650"/>
              <a:ext cx="5423176" cy="2857500"/>
            </a:xfrm>
            <a:custGeom>
              <a:avLst/>
              <a:gdLst/>
              <a:ahLst/>
              <a:cxnLst/>
              <a:rect l="l" t="t" r="r" b="b"/>
              <a:pathLst>
                <a:path w="5423176" h="2857500" extrusionOk="0">
                  <a:moveTo>
                    <a:pt x="0" y="0"/>
                  </a:moveTo>
                  <a:lnTo>
                    <a:pt x="2668377" y="0"/>
                  </a:lnTo>
                  <a:lnTo>
                    <a:pt x="5423176" y="2857500"/>
                  </a:lnTo>
                  <a:lnTo>
                    <a:pt x="0" y="2857500"/>
                  </a:lnTo>
                  <a:close/>
                </a:path>
              </a:pathLst>
            </a:custGeom>
            <a:gradFill>
              <a:gsLst>
                <a:gs pos="0">
                  <a:srgbClr val="000040">
                    <a:alpha val="31372"/>
                  </a:srgbClr>
                </a:gs>
                <a:gs pos="2000">
                  <a:srgbClr val="000040">
                    <a:alpha val="3137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7">
  <p:cSld name="About us 7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185362" y="4716164"/>
            <a:ext cx="773275" cy="427336"/>
          </a:xfrm>
          <a:prstGeom prst="triangle">
            <a:avLst>
              <a:gd name="adj" fmla="val 50000"/>
            </a:avLst>
          </a:prstGeom>
          <a:solidFill>
            <a:srgbClr val="E74A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hyperlink" Target="http://www.ingstad.lt" TargetMode="External"/><Relationship Id="rId4" Type="http://schemas.openxmlformats.org/officeDocument/2006/relationships/hyperlink" Target="mailto:sales@ingstad.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3"/>
          <p:cNvSpPr txBox="1"/>
          <p:nvPr/>
        </p:nvSpPr>
        <p:spPr>
          <a:xfrm>
            <a:off x="712914" y="2029789"/>
            <a:ext cx="3195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" sz="1100">
                <a:solidFill>
                  <a:srgbClr val="57667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lt">
                <a:solidFill>
                  <a:srgbClr val="57667E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lt" b="1" i="0" u="none" strike="noStrike" cap="none">
                <a:solidFill>
                  <a:srgbClr val="57667E"/>
                </a:solidFill>
                <a:latin typeface="Caveat"/>
                <a:ea typeface="Caveat"/>
                <a:cs typeface="Caveat"/>
                <a:sym typeface="Caveat"/>
              </a:rPr>
              <a:t>Transport and </a:t>
            </a:r>
            <a:r>
              <a:rPr lang="lt" b="1">
                <a:solidFill>
                  <a:srgbClr val="57667E"/>
                </a:solidFill>
                <a:latin typeface="Caveat"/>
                <a:ea typeface="Caveat"/>
                <a:cs typeface="Caveat"/>
                <a:sym typeface="Caveat"/>
              </a:rPr>
              <a:t>Logistics</a:t>
            </a:r>
            <a:endParaRPr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9" name="Google Shape;1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00" y="1469250"/>
            <a:ext cx="40542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3"/>
          <p:cNvSpPr txBox="1"/>
          <p:nvPr/>
        </p:nvSpPr>
        <p:spPr>
          <a:xfrm rot="-5400000">
            <a:off x="9453400" y="1870500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3"/>
          <p:cNvSpPr txBox="1"/>
          <p:nvPr/>
        </p:nvSpPr>
        <p:spPr>
          <a:xfrm>
            <a:off x="772800" y="4351575"/>
            <a:ext cx="35823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650" b="1" i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Everything is possible !  </a:t>
            </a:r>
            <a:endParaRPr sz="30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4"/>
          <p:cNvSpPr txBox="1"/>
          <p:nvPr/>
        </p:nvSpPr>
        <p:spPr>
          <a:xfrm>
            <a:off x="87275" y="1077425"/>
            <a:ext cx="2517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veat"/>
                <a:ea typeface="Caveat"/>
                <a:cs typeface="Caveat"/>
                <a:sym typeface="Caveat"/>
              </a:rPr>
              <a:t>Ingstad &amp; Co was founded by the Ingstad family in 1873, Sweden. The business started from home delivery services.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7" name="Google Shape;177;p54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124175" y="82715"/>
            <a:ext cx="2932200" cy="27695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54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87275" y="2077800"/>
            <a:ext cx="2876725" cy="2957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54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3062100" y="759725"/>
            <a:ext cx="2980000" cy="298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0" name="Google Shape;180;p54"/>
          <p:cNvSpPr txBox="1"/>
          <p:nvPr/>
        </p:nvSpPr>
        <p:spPr>
          <a:xfrm>
            <a:off x="3015625" y="3781275"/>
            <a:ext cx="3279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Ingstad &amp; Co expanded their activity in 1998, Lithuania and after 10 years a third office has been established in China. Thanks to strong values and high service quality standards we are able to operate successfully and grow till these days.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1" name="Google Shape;181;p54"/>
          <p:cNvSpPr txBox="1"/>
          <p:nvPr/>
        </p:nvSpPr>
        <p:spPr>
          <a:xfrm>
            <a:off x="6140200" y="2852275"/>
            <a:ext cx="2979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In the Ingstad family 150 years of experience in logistics business is being successfully transferred from generation to generation.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2" name="Google Shape;18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700" y="734450"/>
            <a:ext cx="2610627" cy="2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5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-20500" y="-70775"/>
            <a:ext cx="9256428" cy="529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5"/>
          <p:cNvSpPr txBox="1"/>
          <p:nvPr/>
        </p:nvSpPr>
        <p:spPr>
          <a:xfrm>
            <a:off x="918080" y="2613138"/>
            <a:ext cx="10425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Vision</a:t>
            </a:r>
            <a:endParaRPr sz="18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9" name="Google Shape;189;p55"/>
          <p:cNvSpPr txBox="1"/>
          <p:nvPr/>
        </p:nvSpPr>
        <p:spPr>
          <a:xfrm>
            <a:off x="918075" y="2943100"/>
            <a:ext cx="48390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to be a competitive Scandinavian origin logistics company providing a wide range of logistics services</a:t>
            </a:r>
            <a:endParaRPr sz="1600" i="0" strike="noStrike" cap="none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sp>
        <p:nvSpPr>
          <p:cNvPr id="190" name="Google Shape;190;p55"/>
          <p:cNvSpPr txBox="1"/>
          <p:nvPr/>
        </p:nvSpPr>
        <p:spPr>
          <a:xfrm>
            <a:off x="918068" y="1960469"/>
            <a:ext cx="1446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" sz="2200" b="1" i="0" u="none" strike="noStrike" cap="none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— A</a:t>
            </a:r>
            <a:r>
              <a:rPr lang="lt" sz="2200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b</a:t>
            </a:r>
            <a:r>
              <a:rPr lang="lt" sz="2200" b="1" i="0" u="none" strike="noStrike" cap="none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out us</a:t>
            </a:r>
            <a:r>
              <a:rPr lang="lt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1500" b="1" i="0" u="none" strike="noStrike" cap="none">
              <a:solidFill>
                <a:srgbClr val="0722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1" name="Google Shape;191;p55"/>
          <p:cNvSpPr txBox="1"/>
          <p:nvPr/>
        </p:nvSpPr>
        <p:spPr>
          <a:xfrm>
            <a:off x="985125" y="3739825"/>
            <a:ext cx="48933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lt" sz="1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Mission</a:t>
            </a:r>
            <a:endParaRPr sz="18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lt" sz="16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constantly strive to improve and offer our customers quality transport and logistics services</a:t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2" name="Google Shape;19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002" y="165676"/>
            <a:ext cx="1419827" cy="1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48800" y="-1982175"/>
            <a:ext cx="9282801" cy="7181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56"/>
          <p:cNvGrpSpPr/>
          <p:nvPr/>
        </p:nvGrpSpPr>
        <p:grpSpPr>
          <a:xfrm>
            <a:off x="743871" y="1438254"/>
            <a:ext cx="1976897" cy="1050182"/>
            <a:chOff x="957015" y="1959910"/>
            <a:chExt cx="2635862" cy="1400242"/>
          </a:xfrm>
        </p:grpSpPr>
        <p:sp>
          <p:nvSpPr>
            <p:cNvPr id="199" name="Google Shape;199;p56"/>
            <p:cNvSpPr txBox="1"/>
            <p:nvPr/>
          </p:nvSpPr>
          <p:spPr>
            <a:xfrm>
              <a:off x="957015" y="1959910"/>
              <a:ext cx="26358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6"/>
            <p:cNvSpPr txBox="1"/>
            <p:nvPr/>
          </p:nvSpPr>
          <p:spPr>
            <a:xfrm>
              <a:off x="957032" y="3067652"/>
              <a:ext cx="1927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lt" sz="1000" b="1">
                  <a:solidFill>
                    <a:schemeClr val="dk1"/>
                  </a:solidFill>
                  <a:latin typeface="Cambay"/>
                  <a:ea typeface="Cambay"/>
                  <a:cs typeface="Cambay"/>
                  <a:sym typeface="Cambay"/>
                </a:rPr>
                <a:t> </a:t>
              </a:r>
              <a:r>
                <a:rPr lang="lt" sz="1200" b="1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r>
                <a:rPr lang="lt" sz="2200" b="1">
                  <a:solidFill>
                    <a:srgbClr val="07227F"/>
                  </a:solidFill>
                  <a:latin typeface="Caveat"/>
                  <a:ea typeface="Caveat"/>
                  <a:cs typeface="Caveat"/>
                  <a:sym typeface="Caveat"/>
                </a:rPr>
                <a:t>— Services</a:t>
              </a:r>
              <a:r>
                <a:rPr lang="lt" sz="2200" b="1">
                  <a:solidFill>
                    <a:srgbClr val="888888"/>
                  </a:solidFill>
                  <a:latin typeface="Caveat"/>
                  <a:ea typeface="Caveat"/>
                  <a:cs typeface="Caveat"/>
                  <a:sym typeface="Caveat"/>
                </a:rPr>
                <a:t> </a:t>
              </a:r>
              <a:endParaRPr sz="22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201" name="Google Shape;201;p56"/>
          <p:cNvSpPr txBox="1"/>
          <p:nvPr/>
        </p:nvSpPr>
        <p:spPr>
          <a:xfrm>
            <a:off x="336500" y="3589125"/>
            <a:ext cx="23898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2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regular routes for full and partial loads in the following main directions: Western Europe - Lithuania - Western Europe; Scandinavia - Lithuania - Scandinavia.</a:t>
            </a:r>
            <a:endParaRPr sz="12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56"/>
          <p:cNvSpPr txBox="1"/>
          <p:nvPr/>
        </p:nvSpPr>
        <p:spPr>
          <a:xfrm>
            <a:off x="336500" y="3290400"/>
            <a:ext cx="21054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Road transport</a:t>
            </a:r>
            <a:endParaRPr b="1" i="0" u="none" strike="noStrike" cap="none">
              <a:solidFill>
                <a:srgbClr val="0722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03" name="Google Shape;203;p56" descr="Tug boat"/>
          <p:cNvGrpSpPr/>
          <p:nvPr/>
        </p:nvGrpSpPr>
        <p:grpSpPr>
          <a:xfrm>
            <a:off x="3066621" y="2854404"/>
            <a:ext cx="350776" cy="347610"/>
            <a:chOff x="6157435" y="3489577"/>
            <a:chExt cx="777601" cy="770584"/>
          </a:xfrm>
        </p:grpSpPr>
        <p:sp>
          <p:nvSpPr>
            <p:cNvPr id="204" name="Google Shape;204;p56"/>
            <p:cNvSpPr/>
            <p:nvPr/>
          </p:nvSpPr>
          <p:spPr>
            <a:xfrm>
              <a:off x="6298896" y="3489577"/>
              <a:ext cx="212030" cy="171299"/>
            </a:xfrm>
            <a:custGeom>
              <a:avLst/>
              <a:gdLst/>
              <a:ahLst/>
              <a:cxnLst/>
              <a:rect l="l" t="t" r="r" b="b"/>
              <a:pathLst>
                <a:path w="212030" h="171299" extrusionOk="0">
                  <a:moveTo>
                    <a:pt x="114782" y="63410"/>
                  </a:moveTo>
                  <a:cubicBezTo>
                    <a:pt x="113451" y="63409"/>
                    <a:pt x="112333" y="62409"/>
                    <a:pt x="112182" y="61086"/>
                  </a:cubicBezTo>
                  <a:cubicBezTo>
                    <a:pt x="114880" y="30167"/>
                    <a:pt x="92002" y="2914"/>
                    <a:pt x="61082" y="216"/>
                  </a:cubicBezTo>
                  <a:cubicBezTo>
                    <a:pt x="30163" y="-2482"/>
                    <a:pt x="2910" y="20396"/>
                    <a:pt x="213" y="51315"/>
                  </a:cubicBezTo>
                  <a:cubicBezTo>
                    <a:pt x="-75" y="54614"/>
                    <a:pt x="-71" y="57932"/>
                    <a:pt x="225" y="61229"/>
                  </a:cubicBezTo>
                  <a:cubicBezTo>
                    <a:pt x="188" y="80200"/>
                    <a:pt x="9439" y="97989"/>
                    <a:pt x="24990" y="108854"/>
                  </a:cubicBezTo>
                  <a:cubicBezTo>
                    <a:pt x="24847" y="110321"/>
                    <a:pt x="24781" y="111788"/>
                    <a:pt x="24771" y="113226"/>
                  </a:cubicBezTo>
                  <a:cubicBezTo>
                    <a:pt x="24199" y="140048"/>
                    <a:pt x="45479" y="162256"/>
                    <a:pt x="72302" y="162828"/>
                  </a:cubicBezTo>
                  <a:cubicBezTo>
                    <a:pt x="72368" y="162829"/>
                    <a:pt x="72434" y="162831"/>
                    <a:pt x="72501" y="162832"/>
                  </a:cubicBezTo>
                  <a:cubicBezTo>
                    <a:pt x="80267" y="162794"/>
                    <a:pt x="87902" y="160830"/>
                    <a:pt x="94723" y="157117"/>
                  </a:cubicBezTo>
                  <a:cubicBezTo>
                    <a:pt x="104560" y="166196"/>
                    <a:pt x="117445" y="171257"/>
                    <a:pt x="130832" y="171300"/>
                  </a:cubicBezTo>
                  <a:lnTo>
                    <a:pt x="150996" y="171300"/>
                  </a:lnTo>
                  <a:cubicBezTo>
                    <a:pt x="156257" y="171300"/>
                    <a:pt x="160521" y="167036"/>
                    <a:pt x="160521" y="161775"/>
                  </a:cubicBezTo>
                  <a:cubicBezTo>
                    <a:pt x="160521" y="156514"/>
                    <a:pt x="156257" y="152250"/>
                    <a:pt x="150996" y="152250"/>
                  </a:cubicBezTo>
                  <a:lnTo>
                    <a:pt x="130899" y="152250"/>
                  </a:lnTo>
                  <a:cubicBezTo>
                    <a:pt x="120272" y="152220"/>
                    <a:pt x="110249" y="147302"/>
                    <a:pt x="103724" y="138915"/>
                  </a:cubicBezTo>
                  <a:cubicBezTo>
                    <a:pt x="100496" y="134761"/>
                    <a:pt x="94511" y="134012"/>
                    <a:pt x="90358" y="137240"/>
                  </a:cubicBezTo>
                  <a:cubicBezTo>
                    <a:pt x="90278" y="137301"/>
                    <a:pt x="90199" y="137364"/>
                    <a:pt x="90122" y="137429"/>
                  </a:cubicBezTo>
                  <a:cubicBezTo>
                    <a:pt x="85215" y="141499"/>
                    <a:pt x="79057" y="143759"/>
                    <a:pt x="72682" y="143830"/>
                  </a:cubicBezTo>
                  <a:cubicBezTo>
                    <a:pt x="56379" y="143462"/>
                    <a:pt x="43460" y="129947"/>
                    <a:pt x="43828" y="113644"/>
                  </a:cubicBezTo>
                  <a:cubicBezTo>
                    <a:pt x="43829" y="113606"/>
                    <a:pt x="43830" y="113569"/>
                    <a:pt x="43831" y="113531"/>
                  </a:cubicBezTo>
                  <a:cubicBezTo>
                    <a:pt x="43837" y="111112"/>
                    <a:pt x="44125" y="108702"/>
                    <a:pt x="44688" y="106349"/>
                  </a:cubicBezTo>
                  <a:cubicBezTo>
                    <a:pt x="45695" y="102141"/>
                    <a:pt x="43738" y="97783"/>
                    <a:pt x="39925" y="95738"/>
                  </a:cubicBezTo>
                  <a:cubicBezTo>
                    <a:pt x="27090" y="88877"/>
                    <a:pt x="19135" y="75449"/>
                    <a:pt x="19285" y="60896"/>
                  </a:cubicBezTo>
                  <a:cubicBezTo>
                    <a:pt x="19285" y="60543"/>
                    <a:pt x="19285" y="60200"/>
                    <a:pt x="19285" y="59848"/>
                  </a:cubicBezTo>
                  <a:cubicBezTo>
                    <a:pt x="17262" y="39432"/>
                    <a:pt x="32173" y="21242"/>
                    <a:pt x="52589" y="19219"/>
                  </a:cubicBezTo>
                  <a:cubicBezTo>
                    <a:pt x="73005" y="17196"/>
                    <a:pt x="91195" y="32107"/>
                    <a:pt x="93218" y="52523"/>
                  </a:cubicBezTo>
                  <a:cubicBezTo>
                    <a:pt x="93459" y="54959"/>
                    <a:pt x="93459" y="57412"/>
                    <a:pt x="93218" y="59848"/>
                  </a:cubicBezTo>
                  <a:cubicBezTo>
                    <a:pt x="93218" y="60162"/>
                    <a:pt x="93170" y="60477"/>
                    <a:pt x="93170" y="60800"/>
                  </a:cubicBezTo>
                  <a:cubicBezTo>
                    <a:pt x="93206" y="72800"/>
                    <a:pt x="102964" y="82497"/>
                    <a:pt x="114962" y="82461"/>
                  </a:cubicBezTo>
                  <a:cubicBezTo>
                    <a:pt x="115001" y="82461"/>
                    <a:pt x="115040" y="82460"/>
                    <a:pt x="115078" y="82460"/>
                  </a:cubicBezTo>
                  <a:cubicBezTo>
                    <a:pt x="132353" y="83490"/>
                    <a:pt x="145787" y="97883"/>
                    <a:pt x="145624" y="115188"/>
                  </a:cubicBezTo>
                  <a:lnTo>
                    <a:pt x="145624" y="116293"/>
                  </a:lnTo>
                  <a:cubicBezTo>
                    <a:pt x="145532" y="128397"/>
                    <a:pt x="154986" y="138426"/>
                    <a:pt x="167075" y="139048"/>
                  </a:cubicBezTo>
                  <a:cubicBezTo>
                    <a:pt x="177765" y="139016"/>
                    <a:pt x="188077" y="142996"/>
                    <a:pt x="195973" y="150202"/>
                  </a:cubicBezTo>
                  <a:cubicBezTo>
                    <a:pt x="199803" y="153810"/>
                    <a:pt x="205830" y="153631"/>
                    <a:pt x="209438" y="149802"/>
                  </a:cubicBezTo>
                  <a:cubicBezTo>
                    <a:pt x="213045" y="145974"/>
                    <a:pt x="212866" y="139946"/>
                    <a:pt x="209038" y="136338"/>
                  </a:cubicBezTo>
                  <a:cubicBezTo>
                    <a:pt x="208961" y="136265"/>
                    <a:pt x="208883" y="136194"/>
                    <a:pt x="208804" y="136124"/>
                  </a:cubicBezTo>
                  <a:cubicBezTo>
                    <a:pt x="197456" y="125770"/>
                    <a:pt x="182655" y="120021"/>
                    <a:pt x="167294" y="119998"/>
                  </a:cubicBezTo>
                  <a:cubicBezTo>
                    <a:pt x="165851" y="119998"/>
                    <a:pt x="164679" y="118832"/>
                    <a:pt x="164674" y="117388"/>
                  </a:cubicBezTo>
                  <a:lnTo>
                    <a:pt x="164674" y="113302"/>
                  </a:lnTo>
                  <a:cubicBezTo>
                    <a:pt x="164690" y="85764"/>
                    <a:pt x="142378" y="63427"/>
                    <a:pt x="114840" y="63410"/>
                  </a:cubicBezTo>
                  <a:cubicBezTo>
                    <a:pt x="114820" y="63410"/>
                    <a:pt x="114801" y="63410"/>
                    <a:pt x="114782" y="6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6"/>
            <p:cNvSpPr/>
            <p:nvPr/>
          </p:nvSpPr>
          <p:spPr>
            <a:xfrm>
              <a:off x="6469837" y="3869459"/>
              <a:ext cx="57160" cy="57154"/>
            </a:xfrm>
            <a:custGeom>
              <a:avLst/>
              <a:gdLst/>
              <a:ahLst/>
              <a:cxnLst/>
              <a:rect l="l" t="t" r="r" b="b"/>
              <a:pathLst>
                <a:path w="57160" h="57154" extrusionOk="0">
                  <a:moveTo>
                    <a:pt x="553" y="23009"/>
                  </a:moveTo>
                  <a:cubicBezTo>
                    <a:pt x="-2521" y="38488"/>
                    <a:pt x="7535" y="53528"/>
                    <a:pt x="23015" y="56602"/>
                  </a:cubicBezTo>
                  <a:cubicBezTo>
                    <a:pt x="38495" y="59676"/>
                    <a:pt x="53535" y="49619"/>
                    <a:pt x="56608" y="34140"/>
                  </a:cubicBezTo>
                  <a:cubicBezTo>
                    <a:pt x="59682" y="18661"/>
                    <a:pt x="49626" y="3621"/>
                    <a:pt x="34145" y="547"/>
                  </a:cubicBezTo>
                  <a:cubicBezTo>
                    <a:pt x="30468" y="-183"/>
                    <a:pt x="26682" y="-182"/>
                    <a:pt x="23003" y="549"/>
                  </a:cubicBezTo>
                  <a:cubicBezTo>
                    <a:pt x="11673" y="2820"/>
                    <a:pt x="2819" y="11678"/>
                    <a:pt x="553" y="23009"/>
                  </a:cubicBezTo>
                  <a:close/>
                  <a:moveTo>
                    <a:pt x="38129" y="28591"/>
                  </a:moveTo>
                  <a:cubicBezTo>
                    <a:pt x="38129" y="33851"/>
                    <a:pt x="33864" y="38116"/>
                    <a:pt x="28604" y="38116"/>
                  </a:cubicBezTo>
                  <a:cubicBezTo>
                    <a:pt x="23343" y="38116"/>
                    <a:pt x="19079" y="33851"/>
                    <a:pt x="19079" y="28591"/>
                  </a:cubicBezTo>
                  <a:cubicBezTo>
                    <a:pt x="19079" y="23330"/>
                    <a:pt x="23343" y="19066"/>
                    <a:pt x="28604" y="19066"/>
                  </a:cubicBezTo>
                  <a:cubicBezTo>
                    <a:pt x="33864" y="19066"/>
                    <a:pt x="38129" y="23330"/>
                    <a:pt x="38129" y="28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6"/>
            <p:cNvSpPr/>
            <p:nvPr/>
          </p:nvSpPr>
          <p:spPr>
            <a:xfrm>
              <a:off x="6565097" y="3869459"/>
              <a:ext cx="57160" cy="57154"/>
            </a:xfrm>
            <a:custGeom>
              <a:avLst/>
              <a:gdLst/>
              <a:ahLst/>
              <a:cxnLst/>
              <a:rect l="l" t="t" r="r" b="b"/>
              <a:pathLst>
                <a:path w="57160" h="57154" extrusionOk="0">
                  <a:moveTo>
                    <a:pt x="553" y="23009"/>
                  </a:moveTo>
                  <a:cubicBezTo>
                    <a:pt x="-2521" y="38488"/>
                    <a:pt x="7535" y="53528"/>
                    <a:pt x="23015" y="56602"/>
                  </a:cubicBezTo>
                  <a:cubicBezTo>
                    <a:pt x="38495" y="59676"/>
                    <a:pt x="53535" y="49619"/>
                    <a:pt x="56608" y="34140"/>
                  </a:cubicBezTo>
                  <a:cubicBezTo>
                    <a:pt x="59682" y="18661"/>
                    <a:pt x="49626" y="3621"/>
                    <a:pt x="34145" y="547"/>
                  </a:cubicBezTo>
                  <a:cubicBezTo>
                    <a:pt x="30468" y="-183"/>
                    <a:pt x="26682" y="-182"/>
                    <a:pt x="23003" y="549"/>
                  </a:cubicBezTo>
                  <a:cubicBezTo>
                    <a:pt x="11673" y="2820"/>
                    <a:pt x="2819" y="11678"/>
                    <a:pt x="553" y="23009"/>
                  </a:cubicBezTo>
                  <a:close/>
                  <a:moveTo>
                    <a:pt x="38129" y="28591"/>
                  </a:moveTo>
                  <a:cubicBezTo>
                    <a:pt x="38129" y="33851"/>
                    <a:pt x="33864" y="38116"/>
                    <a:pt x="28604" y="38116"/>
                  </a:cubicBezTo>
                  <a:cubicBezTo>
                    <a:pt x="23343" y="38116"/>
                    <a:pt x="19079" y="33851"/>
                    <a:pt x="19079" y="28591"/>
                  </a:cubicBezTo>
                  <a:cubicBezTo>
                    <a:pt x="19079" y="23330"/>
                    <a:pt x="23343" y="19066"/>
                    <a:pt x="28604" y="19066"/>
                  </a:cubicBezTo>
                  <a:cubicBezTo>
                    <a:pt x="33864" y="19066"/>
                    <a:pt x="38129" y="23330"/>
                    <a:pt x="38129" y="28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6"/>
            <p:cNvSpPr/>
            <p:nvPr/>
          </p:nvSpPr>
          <p:spPr>
            <a:xfrm>
              <a:off x="6660357" y="3869457"/>
              <a:ext cx="57161" cy="57155"/>
            </a:xfrm>
            <a:custGeom>
              <a:avLst/>
              <a:gdLst/>
              <a:ahLst/>
              <a:cxnLst/>
              <a:rect l="l" t="t" r="r" b="b"/>
              <a:pathLst>
                <a:path w="57161" h="57155" extrusionOk="0">
                  <a:moveTo>
                    <a:pt x="552" y="23011"/>
                  </a:moveTo>
                  <a:cubicBezTo>
                    <a:pt x="-2520" y="38491"/>
                    <a:pt x="7537" y="53530"/>
                    <a:pt x="23017" y="56603"/>
                  </a:cubicBezTo>
                  <a:cubicBezTo>
                    <a:pt x="38496" y="59676"/>
                    <a:pt x="53536" y="49617"/>
                    <a:pt x="56609" y="34138"/>
                  </a:cubicBezTo>
                  <a:cubicBezTo>
                    <a:pt x="59682" y="18658"/>
                    <a:pt x="49623" y="3619"/>
                    <a:pt x="34144" y="547"/>
                  </a:cubicBezTo>
                  <a:cubicBezTo>
                    <a:pt x="30463" y="-184"/>
                    <a:pt x="26674" y="-182"/>
                    <a:pt x="22993" y="551"/>
                  </a:cubicBezTo>
                  <a:cubicBezTo>
                    <a:pt x="11659" y="2811"/>
                    <a:pt x="2802" y="11676"/>
                    <a:pt x="552" y="23011"/>
                  </a:cubicBezTo>
                  <a:close/>
                  <a:moveTo>
                    <a:pt x="38119" y="28593"/>
                  </a:moveTo>
                  <a:cubicBezTo>
                    <a:pt x="38119" y="33854"/>
                    <a:pt x="33855" y="38118"/>
                    <a:pt x="28594" y="38118"/>
                  </a:cubicBezTo>
                  <a:cubicBezTo>
                    <a:pt x="23333" y="38118"/>
                    <a:pt x="19069" y="33854"/>
                    <a:pt x="19069" y="28593"/>
                  </a:cubicBezTo>
                  <a:cubicBezTo>
                    <a:pt x="19069" y="23332"/>
                    <a:pt x="23333" y="19068"/>
                    <a:pt x="28594" y="19068"/>
                  </a:cubicBezTo>
                  <a:cubicBezTo>
                    <a:pt x="33855" y="19068"/>
                    <a:pt x="38119" y="23332"/>
                    <a:pt x="38119" y="28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6"/>
            <p:cNvSpPr/>
            <p:nvPr/>
          </p:nvSpPr>
          <p:spPr>
            <a:xfrm>
              <a:off x="6384141" y="3651419"/>
              <a:ext cx="419100" cy="401888"/>
            </a:xfrm>
            <a:custGeom>
              <a:avLst/>
              <a:gdLst/>
              <a:ahLst/>
              <a:cxnLst/>
              <a:rect l="l" t="t" r="r" b="b"/>
              <a:pathLst>
                <a:path w="419100" h="401888" extrusionOk="0">
                  <a:moveTo>
                    <a:pt x="85725" y="0"/>
                  </a:moveTo>
                  <a:lnTo>
                    <a:pt x="85725" y="56131"/>
                  </a:lnTo>
                  <a:lnTo>
                    <a:pt x="85725" y="56131"/>
                  </a:lnTo>
                  <a:lnTo>
                    <a:pt x="85725" y="75181"/>
                  </a:lnTo>
                  <a:lnTo>
                    <a:pt x="85725" y="75181"/>
                  </a:lnTo>
                  <a:lnTo>
                    <a:pt x="85725" y="160906"/>
                  </a:lnTo>
                  <a:lnTo>
                    <a:pt x="28575" y="160906"/>
                  </a:lnTo>
                  <a:lnTo>
                    <a:pt x="0" y="160906"/>
                  </a:lnTo>
                  <a:lnTo>
                    <a:pt x="0" y="179956"/>
                  </a:lnTo>
                  <a:lnTo>
                    <a:pt x="28575" y="179956"/>
                  </a:lnTo>
                  <a:lnTo>
                    <a:pt x="28575" y="401888"/>
                  </a:lnTo>
                  <a:cubicBezTo>
                    <a:pt x="35014" y="401403"/>
                    <a:pt x="41253" y="400802"/>
                    <a:pt x="47625" y="400269"/>
                  </a:cubicBezTo>
                  <a:lnTo>
                    <a:pt x="47625" y="179956"/>
                  </a:lnTo>
                  <a:lnTo>
                    <a:pt x="371475" y="179956"/>
                  </a:lnTo>
                  <a:lnTo>
                    <a:pt x="371475" y="347853"/>
                  </a:lnTo>
                  <a:cubicBezTo>
                    <a:pt x="376085" y="346624"/>
                    <a:pt x="380867" y="345472"/>
                    <a:pt x="385382" y="344205"/>
                  </a:cubicBezTo>
                  <a:cubicBezTo>
                    <a:pt x="387106" y="343738"/>
                    <a:pt x="388801" y="343167"/>
                    <a:pt x="390525" y="342690"/>
                  </a:cubicBezTo>
                  <a:lnTo>
                    <a:pt x="390525" y="179956"/>
                  </a:lnTo>
                  <a:lnTo>
                    <a:pt x="419100" y="179956"/>
                  </a:lnTo>
                  <a:lnTo>
                    <a:pt x="419100" y="160906"/>
                  </a:lnTo>
                  <a:lnTo>
                    <a:pt x="390525" y="160906"/>
                  </a:lnTo>
                  <a:lnTo>
                    <a:pt x="342900" y="160906"/>
                  </a:lnTo>
                  <a:lnTo>
                    <a:pt x="342900" y="94231"/>
                  </a:lnTo>
                  <a:lnTo>
                    <a:pt x="238125" y="94231"/>
                  </a:lnTo>
                  <a:lnTo>
                    <a:pt x="238125" y="160906"/>
                  </a:lnTo>
                  <a:lnTo>
                    <a:pt x="190500" y="160906"/>
                  </a:lnTo>
                  <a:lnTo>
                    <a:pt x="190500" y="0"/>
                  </a:lnTo>
                  <a:close/>
                  <a:moveTo>
                    <a:pt x="104775" y="19050"/>
                  </a:moveTo>
                  <a:lnTo>
                    <a:pt x="171450" y="19050"/>
                  </a:lnTo>
                  <a:lnTo>
                    <a:pt x="171450" y="56131"/>
                  </a:lnTo>
                  <a:lnTo>
                    <a:pt x="104775" y="56131"/>
                  </a:lnTo>
                  <a:close/>
                  <a:moveTo>
                    <a:pt x="104775" y="75181"/>
                  </a:moveTo>
                  <a:lnTo>
                    <a:pt x="171450" y="75181"/>
                  </a:lnTo>
                  <a:lnTo>
                    <a:pt x="171450" y="160906"/>
                  </a:lnTo>
                  <a:lnTo>
                    <a:pt x="104775" y="160906"/>
                  </a:lnTo>
                  <a:close/>
                  <a:moveTo>
                    <a:pt x="257175" y="113233"/>
                  </a:moveTo>
                  <a:lnTo>
                    <a:pt x="323850" y="113233"/>
                  </a:lnTo>
                  <a:lnTo>
                    <a:pt x="323850" y="160906"/>
                  </a:lnTo>
                  <a:lnTo>
                    <a:pt x="257175" y="1609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6"/>
            <p:cNvSpPr/>
            <p:nvPr/>
          </p:nvSpPr>
          <p:spPr>
            <a:xfrm>
              <a:off x="6157435" y="3957181"/>
              <a:ext cx="777601" cy="302980"/>
            </a:xfrm>
            <a:custGeom>
              <a:avLst/>
              <a:gdLst/>
              <a:ahLst/>
              <a:cxnLst/>
              <a:rect l="l" t="t" r="r" b="b"/>
              <a:pathLst>
                <a:path w="777601" h="302980" extrusionOk="0">
                  <a:moveTo>
                    <a:pt x="769650" y="0"/>
                  </a:moveTo>
                  <a:cubicBezTo>
                    <a:pt x="768516" y="1"/>
                    <a:pt x="767414" y="369"/>
                    <a:pt x="766507" y="1048"/>
                  </a:cubicBezTo>
                  <a:cubicBezTo>
                    <a:pt x="718632" y="24318"/>
                    <a:pt x="668652" y="42979"/>
                    <a:pt x="617240" y="56779"/>
                  </a:cubicBezTo>
                  <a:cubicBezTo>
                    <a:pt x="498654" y="90030"/>
                    <a:pt x="366247" y="106899"/>
                    <a:pt x="255290" y="115281"/>
                  </a:cubicBezTo>
                  <a:cubicBezTo>
                    <a:pt x="165136" y="122053"/>
                    <a:pt x="89127" y="123177"/>
                    <a:pt x="46121" y="123177"/>
                  </a:cubicBezTo>
                  <a:cubicBezTo>
                    <a:pt x="25004" y="123177"/>
                    <a:pt x="11831" y="122901"/>
                    <a:pt x="8860" y="122901"/>
                  </a:cubicBezTo>
                  <a:cubicBezTo>
                    <a:pt x="3701" y="123453"/>
                    <a:pt x="-67" y="128029"/>
                    <a:pt x="382" y="133198"/>
                  </a:cubicBezTo>
                  <a:cubicBezTo>
                    <a:pt x="-3142" y="191024"/>
                    <a:pt x="18575" y="268395"/>
                    <a:pt x="29624" y="296780"/>
                  </a:cubicBezTo>
                  <a:cubicBezTo>
                    <a:pt x="30696" y="300223"/>
                    <a:pt x="33746" y="302675"/>
                    <a:pt x="37339" y="302981"/>
                  </a:cubicBezTo>
                  <a:lnTo>
                    <a:pt x="645853" y="302981"/>
                  </a:lnTo>
                  <a:cubicBezTo>
                    <a:pt x="647739" y="302980"/>
                    <a:pt x="649546" y="302225"/>
                    <a:pt x="650873" y="300885"/>
                  </a:cubicBezTo>
                  <a:cubicBezTo>
                    <a:pt x="722120" y="229705"/>
                    <a:pt x="765173" y="82982"/>
                    <a:pt x="777270" y="15049"/>
                  </a:cubicBezTo>
                  <a:cubicBezTo>
                    <a:pt x="778377" y="9918"/>
                    <a:pt x="776672" y="4585"/>
                    <a:pt x="772793" y="1048"/>
                  </a:cubicBezTo>
                  <a:cubicBezTo>
                    <a:pt x="771885" y="369"/>
                    <a:pt x="770783" y="1"/>
                    <a:pt x="769650" y="0"/>
                  </a:cubicBezTo>
                  <a:close/>
                  <a:moveTo>
                    <a:pt x="640796" y="283931"/>
                  </a:moveTo>
                  <a:lnTo>
                    <a:pt x="45169" y="283931"/>
                  </a:lnTo>
                  <a:cubicBezTo>
                    <a:pt x="35015" y="255194"/>
                    <a:pt x="18118" y="191605"/>
                    <a:pt x="19080" y="142075"/>
                  </a:cubicBezTo>
                  <a:cubicBezTo>
                    <a:pt x="25538" y="142142"/>
                    <a:pt x="34663" y="142227"/>
                    <a:pt x="46112" y="142227"/>
                  </a:cubicBezTo>
                  <a:cubicBezTo>
                    <a:pt x="93956" y="142227"/>
                    <a:pt x="169337" y="140846"/>
                    <a:pt x="256710" y="134283"/>
                  </a:cubicBezTo>
                  <a:cubicBezTo>
                    <a:pt x="397232" y="123663"/>
                    <a:pt x="520266" y="103803"/>
                    <a:pt x="622184" y="75228"/>
                  </a:cubicBezTo>
                  <a:cubicBezTo>
                    <a:pt x="667802" y="62948"/>
                    <a:pt x="712331" y="46936"/>
                    <a:pt x="755324" y="27356"/>
                  </a:cubicBezTo>
                  <a:cubicBezTo>
                    <a:pt x="755372" y="27334"/>
                    <a:pt x="755429" y="27355"/>
                    <a:pt x="755451" y="27402"/>
                  </a:cubicBezTo>
                  <a:cubicBezTo>
                    <a:pt x="755459" y="27421"/>
                    <a:pt x="755461" y="27441"/>
                    <a:pt x="755458" y="27461"/>
                  </a:cubicBezTo>
                  <a:cubicBezTo>
                    <a:pt x="739541" y="103499"/>
                    <a:pt x="699079" y="222714"/>
                    <a:pt x="640796" y="283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56"/>
          <p:cNvSpPr txBox="1"/>
          <p:nvPr/>
        </p:nvSpPr>
        <p:spPr>
          <a:xfrm>
            <a:off x="2930400" y="3616875"/>
            <a:ext cx="17061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2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sea transport in all directions FCL - full and LCL - partially loaded containers.</a:t>
            </a:r>
            <a:endParaRPr sz="1200" i="0" u="none" strike="noStrike" cap="none">
              <a:solidFill>
                <a:srgbClr val="000000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sp>
        <p:nvSpPr>
          <p:cNvPr id="211" name="Google Shape;211;p56"/>
          <p:cNvSpPr txBox="1"/>
          <p:nvPr/>
        </p:nvSpPr>
        <p:spPr>
          <a:xfrm>
            <a:off x="2912550" y="3311338"/>
            <a:ext cx="20127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lt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Sea transport </a:t>
            </a:r>
            <a:endParaRPr b="1" i="0" u="none" strike="noStrike" cap="none">
              <a:solidFill>
                <a:srgbClr val="0722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12" name="Google Shape;212;p56" descr="Take Off"/>
          <p:cNvGrpSpPr/>
          <p:nvPr/>
        </p:nvGrpSpPr>
        <p:grpSpPr>
          <a:xfrm>
            <a:off x="5042025" y="2931341"/>
            <a:ext cx="613357" cy="302884"/>
            <a:chOff x="5995950" y="3467805"/>
            <a:chExt cx="800100" cy="518370"/>
          </a:xfrm>
        </p:grpSpPr>
        <p:sp>
          <p:nvSpPr>
            <p:cNvPr id="213" name="Google Shape;213;p56"/>
            <p:cNvSpPr/>
            <p:nvPr/>
          </p:nvSpPr>
          <p:spPr>
            <a:xfrm>
              <a:off x="5995950" y="3967125"/>
              <a:ext cx="800100" cy="19050"/>
            </a:xfrm>
            <a:custGeom>
              <a:avLst/>
              <a:gdLst/>
              <a:ahLst/>
              <a:cxnLst/>
              <a:rect l="l" t="t" r="r" b="b"/>
              <a:pathLst>
                <a:path w="800100" h="19050" extrusionOk="0">
                  <a:moveTo>
                    <a:pt x="0" y="0"/>
                  </a:moveTo>
                  <a:lnTo>
                    <a:pt x="800100" y="0"/>
                  </a:lnTo>
                  <a:lnTo>
                    <a:pt x="8001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6005464" y="3467805"/>
              <a:ext cx="776668" cy="252164"/>
            </a:xfrm>
            <a:custGeom>
              <a:avLst/>
              <a:gdLst/>
              <a:ahLst/>
              <a:cxnLst/>
              <a:rect l="l" t="t" r="r" b="b"/>
              <a:pathLst>
                <a:path w="776668" h="252164" extrusionOk="0">
                  <a:moveTo>
                    <a:pt x="62133" y="230343"/>
                  </a:moveTo>
                  <a:cubicBezTo>
                    <a:pt x="66956" y="238558"/>
                    <a:pt x="75495" y="243894"/>
                    <a:pt x="84993" y="244631"/>
                  </a:cubicBezTo>
                  <a:lnTo>
                    <a:pt x="158021" y="250260"/>
                  </a:lnTo>
                  <a:cubicBezTo>
                    <a:pt x="174816" y="251530"/>
                    <a:pt x="191619" y="252165"/>
                    <a:pt x="208427" y="252165"/>
                  </a:cubicBezTo>
                  <a:cubicBezTo>
                    <a:pt x="253681" y="252165"/>
                    <a:pt x="298813" y="247479"/>
                    <a:pt x="343101" y="238182"/>
                  </a:cubicBezTo>
                  <a:lnTo>
                    <a:pt x="712300" y="160706"/>
                  </a:lnTo>
                  <a:cubicBezTo>
                    <a:pt x="712300" y="160706"/>
                    <a:pt x="783604" y="145742"/>
                    <a:pt x="776117" y="110090"/>
                  </a:cubicBezTo>
                  <a:cubicBezTo>
                    <a:pt x="772155" y="91250"/>
                    <a:pt x="710547" y="72942"/>
                    <a:pt x="676438" y="72942"/>
                  </a:cubicBezTo>
                  <a:cubicBezTo>
                    <a:pt x="672372" y="72886"/>
                    <a:pt x="668310" y="73238"/>
                    <a:pt x="664313" y="73990"/>
                  </a:cubicBezTo>
                  <a:lnTo>
                    <a:pt x="443304" y="120434"/>
                  </a:lnTo>
                  <a:lnTo>
                    <a:pt x="180729" y="2553"/>
                  </a:lnTo>
                  <a:cubicBezTo>
                    <a:pt x="176972" y="869"/>
                    <a:pt x="172901" y="-1"/>
                    <a:pt x="168784" y="0"/>
                  </a:cubicBezTo>
                  <a:cubicBezTo>
                    <a:pt x="166775" y="2"/>
                    <a:pt x="164770" y="210"/>
                    <a:pt x="162803" y="619"/>
                  </a:cubicBezTo>
                  <a:lnTo>
                    <a:pt x="129770" y="7553"/>
                  </a:lnTo>
                  <a:cubicBezTo>
                    <a:pt x="125835" y="8372"/>
                    <a:pt x="123310" y="12226"/>
                    <a:pt x="124129" y="16161"/>
                  </a:cubicBezTo>
                  <a:cubicBezTo>
                    <a:pt x="124465" y="17775"/>
                    <a:pt x="125339" y="19226"/>
                    <a:pt x="126608" y="20279"/>
                  </a:cubicBezTo>
                  <a:lnTo>
                    <a:pt x="286428" y="153353"/>
                  </a:lnTo>
                  <a:lnTo>
                    <a:pt x="129551" y="186271"/>
                  </a:lnTo>
                  <a:lnTo>
                    <a:pt x="46969" y="115538"/>
                  </a:lnTo>
                  <a:cubicBezTo>
                    <a:pt x="41810" y="111133"/>
                    <a:pt x="34899" y="109374"/>
                    <a:pt x="28262" y="110776"/>
                  </a:cubicBezTo>
                  <a:lnTo>
                    <a:pt x="5726" y="115462"/>
                  </a:lnTo>
                  <a:cubicBezTo>
                    <a:pt x="1799" y="116319"/>
                    <a:pt x="-688" y="120198"/>
                    <a:pt x="169" y="124124"/>
                  </a:cubicBezTo>
                  <a:cubicBezTo>
                    <a:pt x="327" y="124848"/>
                    <a:pt x="595" y="125544"/>
                    <a:pt x="963" y="126187"/>
                  </a:cubicBezTo>
                  <a:close/>
                  <a:moveTo>
                    <a:pt x="298620" y="138713"/>
                  </a:moveTo>
                  <a:lnTo>
                    <a:pt x="157650" y="21326"/>
                  </a:lnTo>
                  <a:cubicBezTo>
                    <a:pt x="157564" y="21260"/>
                    <a:pt x="157583" y="21184"/>
                    <a:pt x="157650" y="21165"/>
                  </a:cubicBezTo>
                  <a:lnTo>
                    <a:pt x="166689" y="19260"/>
                  </a:lnTo>
                  <a:cubicBezTo>
                    <a:pt x="168774" y="18816"/>
                    <a:pt x="170946" y="19049"/>
                    <a:pt x="172890" y="19926"/>
                  </a:cubicBezTo>
                  <a:lnTo>
                    <a:pt x="435503" y="137808"/>
                  </a:lnTo>
                  <a:lnTo>
                    <a:pt x="441152" y="140341"/>
                  </a:lnTo>
                  <a:lnTo>
                    <a:pt x="447219" y="139075"/>
                  </a:lnTo>
                  <a:lnTo>
                    <a:pt x="668266" y="92688"/>
                  </a:lnTo>
                  <a:cubicBezTo>
                    <a:pt x="670974" y="92195"/>
                    <a:pt x="673725" y="91978"/>
                    <a:pt x="676476" y="92040"/>
                  </a:cubicBezTo>
                  <a:cubicBezTo>
                    <a:pt x="706585" y="92040"/>
                    <a:pt x="749085" y="106756"/>
                    <a:pt x="757591" y="115424"/>
                  </a:cubicBezTo>
                  <a:cubicBezTo>
                    <a:pt x="756867" y="124682"/>
                    <a:pt x="731102" y="137331"/>
                    <a:pt x="708414" y="142094"/>
                  </a:cubicBezTo>
                  <a:lnTo>
                    <a:pt x="339215" y="219589"/>
                  </a:lnTo>
                  <a:cubicBezTo>
                    <a:pt x="296213" y="228603"/>
                    <a:pt x="252394" y="233151"/>
                    <a:pt x="208456" y="233162"/>
                  </a:cubicBezTo>
                  <a:cubicBezTo>
                    <a:pt x="192197" y="233162"/>
                    <a:pt x="175728" y="232524"/>
                    <a:pt x="159516" y="231257"/>
                  </a:cubicBezTo>
                  <a:lnTo>
                    <a:pt x="86479" y="225628"/>
                  </a:lnTo>
                  <a:cubicBezTo>
                    <a:pt x="83187" y="225369"/>
                    <a:pt x="80228" y="223520"/>
                    <a:pt x="78554" y="220675"/>
                  </a:cubicBezTo>
                  <a:lnTo>
                    <a:pt x="25728" y="130750"/>
                  </a:lnTo>
                  <a:lnTo>
                    <a:pt x="32215" y="129388"/>
                  </a:lnTo>
                  <a:cubicBezTo>
                    <a:pt x="32403" y="129350"/>
                    <a:pt x="32595" y="129330"/>
                    <a:pt x="32786" y="129330"/>
                  </a:cubicBezTo>
                  <a:cubicBezTo>
                    <a:pt x="33458" y="129328"/>
                    <a:pt x="34107" y="129568"/>
                    <a:pt x="34615" y="130007"/>
                  </a:cubicBezTo>
                  <a:lnTo>
                    <a:pt x="117197" y="200739"/>
                  </a:lnTo>
                  <a:lnTo>
                    <a:pt x="124322" y="206845"/>
                  </a:lnTo>
                  <a:lnTo>
                    <a:pt x="133504" y="204940"/>
                  </a:lnTo>
                  <a:lnTo>
                    <a:pt x="290380" y="172022"/>
                  </a:lnTo>
                  <a:lnTo>
                    <a:pt x="304563" y="169040"/>
                  </a:lnTo>
                  <a:lnTo>
                    <a:pt x="322099" y="183442"/>
                  </a:lnTo>
                  <a:cubicBezTo>
                    <a:pt x="326165" y="186780"/>
                    <a:pt x="332168" y="186189"/>
                    <a:pt x="335505" y="182123"/>
                  </a:cubicBezTo>
                  <a:cubicBezTo>
                    <a:pt x="338843" y="178057"/>
                    <a:pt x="338252" y="172054"/>
                    <a:pt x="334186" y="168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56"/>
          <p:cNvSpPr txBox="1"/>
          <p:nvPr/>
        </p:nvSpPr>
        <p:spPr>
          <a:xfrm>
            <a:off x="4978325" y="3616875"/>
            <a:ext cx="1751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lt" sz="12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we provide various cargo transportation services by air from/to all countries of the world to/from Lithuania.</a:t>
            </a:r>
            <a:endParaRPr sz="1200" i="0" u="none" strike="noStrike" cap="none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sp>
        <p:nvSpPr>
          <p:cNvPr id="216" name="Google Shape;216;p56"/>
          <p:cNvSpPr txBox="1"/>
          <p:nvPr/>
        </p:nvSpPr>
        <p:spPr>
          <a:xfrm>
            <a:off x="4965675" y="3290388"/>
            <a:ext cx="17061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Air transport </a:t>
            </a:r>
            <a:endParaRPr b="1" i="0" u="none" strike="noStrike" cap="none">
              <a:solidFill>
                <a:srgbClr val="0722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7" name="Google Shape;217;p56"/>
          <p:cNvSpPr txBox="1"/>
          <p:nvPr/>
        </p:nvSpPr>
        <p:spPr>
          <a:xfrm>
            <a:off x="6942550" y="3616850"/>
            <a:ext cx="19770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t" sz="12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transportation of full loads by railway (EU, Baltic countries, Central Asia); Multimodal transports in the EU.</a:t>
            </a:r>
            <a:endParaRPr sz="12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>
              <a:solidFill>
                <a:srgbClr val="57667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56"/>
          <p:cNvSpPr txBox="1"/>
          <p:nvPr/>
        </p:nvSpPr>
        <p:spPr>
          <a:xfrm>
            <a:off x="6942550" y="3320025"/>
            <a:ext cx="20493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Railway transport</a:t>
            </a:r>
            <a:endParaRPr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19" name="Google Shape;219;p56" descr="Truck"/>
          <p:cNvGrpSpPr/>
          <p:nvPr/>
        </p:nvGrpSpPr>
        <p:grpSpPr>
          <a:xfrm>
            <a:off x="411218" y="2931343"/>
            <a:ext cx="378112" cy="214879"/>
            <a:chOff x="5826900" y="3350400"/>
            <a:chExt cx="838200" cy="476345"/>
          </a:xfrm>
        </p:grpSpPr>
        <p:sp>
          <p:nvSpPr>
            <p:cNvPr id="220" name="Google Shape;220;p56"/>
            <p:cNvSpPr/>
            <p:nvPr/>
          </p:nvSpPr>
          <p:spPr>
            <a:xfrm>
              <a:off x="5922150" y="3674345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6200" y="0"/>
                  </a:move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348" y="34138"/>
                    <a:pt x="118262" y="52"/>
                    <a:pt x="76200" y="0"/>
                  </a:cubicBezTo>
                  <a:close/>
                  <a:moveTo>
                    <a:pt x="76200" y="133350"/>
                  </a:move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50" y="44637"/>
                    <a:pt x="44637" y="19050"/>
                    <a:pt x="76200" y="19050"/>
                  </a:cubicBez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29" y="107760"/>
                    <a:pt x="107760" y="133346"/>
                    <a:pt x="76200" y="133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47625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5826900" y="3350400"/>
              <a:ext cx="838200" cy="400164"/>
            </a:xfrm>
            <a:custGeom>
              <a:avLst/>
              <a:gdLst/>
              <a:ahLst/>
              <a:cxnLst/>
              <a:rect l="l" t="t" r="r" b="b"/>
              <a:pathLst>
                <a:path w="838200" h="400164" extrusionOk="0">
                  <a:moveTo>
                    <a:pt x="822960" y="236287"/>
                  </a:moveTo>
                  <a:lnTo>
                    <a:pt x="772478" y="198187"/>
                  </a:lnTo>
                  <a:cubicBezTo>
                    <a:pt x="765858" y="193258"/>
                    <a:pt x="761146" y="186191"/>
                    <a:pt x="759143" y="178184"/>
                  </a:cubicBezTo>
                  <a:lnTo>
                    <a:pt x="740093" y="112462"/>
                  </a:lnTo>
                  <a:cubicBezTo>
                    <a:pt x="730395" y="79953"/>
                    <a:pt x="700672" y="57537"/>
                    <a:pt x="666750" y="57150"/>
                  </a:cubicBezTo>
                  <a:lnTo>
                    <a:pt x="571500" y="5715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400164"/>
                  </a:lnTo>
                  <a:lnTo>
                    <a:pt x="76200" y="400164"/>
                  </a:lnTo>
                  <a:cubicBezTo>
                    <a:pt x="76197" y="393766"/>
                    <a:pt x="76835" y="387385"/>
                    <a:pt x="78105" y="381114"/>
                  </a:cubicBezTo>
                  <a:lnTo>
                    <a:pt x="19050" y="381114"/>
                  </a:lnTo>
                  <a:lnTo>
                    <a:pt x="19050" y="256670"/>
                  </a:lnTo>
                  <a:lnTo>
                    <a:pt x="552450" y="256670"/>
                  </a:lnTo>
                  <a:lnTo>
                    <a:pt x="552450" y="381114"/>
                  </a:lnTo>
                  <a:lnTo>
                    <a:pt x="264795" y="381114"/>
                  </a:lnTo>
                  <a:cubicBezTo>
                    <a:pt x="266069" y="387384"/>
                    <a:pt x="266708" y="393766"/>
                    <a:pt x="266700" y="400164"/>
                  </a:cubicBezTo>
                  <a:lnTo>
                    <a:pt x="581025" y="400164"/>
                  </a:lnTo>
                  <a:cubicBezTo>
                    <a:pt x="581022" y="393766"/>
                    <a:pt x="581660" y="387385"/>
                    <a:pt x="582930" y="381114"/>
                  </a:cubicBezTo>
                  <a:lnTo>
                    <a:pt x="571500" y="381114"/>
                  </a:lnTo>
                  <a:lnTo>
                    <a:pt x="571500" y="76200"/>
                  </a:lnTo>
                  <a:lnTo>
                    <a:pt x="609600" y="76200"/>
                  </a:lnTo>
                  <a:lnTo>
                    <a:pt x="609600" y="209045"/>
                  </a:lnTo>
                  <a:lnTo>
                    <a:pt x="756095" y="209045"/>
                  </a:lnTo>
                  <a:cubicBezTo>
                    <a:pt x="757699" y="210645"/>
                    <a:pt x="759408" y="212138"/>
                    <a:pt x="761209" y="213512"/>
                  </a:cubicBezTo>
                  <a:lnTo>
                    <a:pt x="811282" y="251317"/>
                  </a:lnTo>
                  <a:cubicBezTo>
                    <a:pt x="816190" y="254947"/>
                    <a:pt x="819103" y="260673"/>
                    <a:pt x="819150" y="266776"/>
                  </a:cubicBezTo>
                  <a:lnTo>
                    <a:pt x="819150" y="362026"/>
                  </a:lnTo>
                  <a:cubicBezTo>
                    <a:pt x="819150" y="372548"/>
                    <a:pt x="810621" y="381076"/>
                    <a:pt x="800100" y="381076"/>
                  </a:cubicBezTo>
                  <a:lnTo>
                    <a:pt x="769620" y="381076"/>
                  </a:lnTo>
                  <a:cubicBezTo>
                    <a:pt x="770894" y="387346"/>
                    <a:pt x="771533" y="393728"/>
                    <a:pt x="771525" y="400126"/>
                  </a:cubicBezTo>
                  <a:lnTo>
                    <a:pt x="800100" y="400126"/>
                  </a:lnTo>
                  <a:cubicBezTo>
                    <a:pt x="821114" y="400059"/>
                    <a:pt x="838132" y="383040"/>
                    <a:pt x="838200" y="362026"/>
                  </a:cubicBezTo>
                  <a:lnTo>
                    <a:pt x="838200" y="266776"/>
                  </a:lnTo>
                  <a:cubicBezTo>
                    <a:pt x="838161" y="254791"/>
                    <a:pt x="832524" y="243511"/>
                    <a:pt x="822960" y="236287"/>
                  </a:cubicBezTo>
                  <a:close/>
                  <a:moveTo>
                    <a:pt x="552450" y="237620"/>
                  </a:moveTo>
                  <a:lnTo>
                    <a:pt x="19050" y="237620"/>
                  </a:lnTo>
                  <a:lnTo>
                    <a:pt x="19050" y="19050"/>
                  </a:lnTo>
                  <a:lnTo>
                    <a:pt x="552450" y="19050"/>
                  </a:lnTo>
                  <a:close/>
                  <a:moveTo>
                    <a:pt x="628650" y="76200"/>
                  </a:moveTo>
                  <a:lnTo>
                    <a:pt x="666750" y="76200"/>
                  </a:lnTo>
                  <a:cubicBezTo>
                    <a:pt x="692156" y="76649"/>
                    <a:pt x="714384" y="93407"/>
                    <a:pt x="721805" y="117710"/>
                  </a:cubicBezTo>
                  <a:lnTo>
                    <a:pt x="740769" y="183147"/>
                  </a:lnTo>
                  <a:cubicBezTo>
                    <a:pt x="741416" y="185474"/>
                    <a:pt x="742218" y="187756"/>
                    <a:pt x="743169" y="189976"/>
                  </a:cubicBezTo>
                  <a:lnTo>
                    <a:pt x="628650" y="1899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47625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6426975" y="3674345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6200" y="0"/>
                  </a:moveTo>
                  <a:cubicBezTo>
                    <a:pt x="34116" y="0"/>
                    <a:pt x="0" y="34116"/>
                    <a:pt x="0" y="76200"/>
                  </a:cubicBezTo>
                  <a:cubicBezTo>
                    <a:pt x="0" y="118284"/>
                    <a:pt x="34116" y="152400"/>
                    <a:pt x="76200" y="152400"/>
                  </a:cubicBezTo>
                  <a:cubicBezTo>
                    <a:pt x="118284" y="152400"/>
                    <a:pt x="152400" y="118284"/>
                    <a:pt x="152400" y="76200"/>
                  </a:cubicBezTo>
                  <a:cubicBezTo>
                    <a:pt x="152348" y="34138"/>
                    <a:pt x="118262" y="52"/>
                    <a:pt x="76200" y="0"/>
                  </a:cubicBezTo>
                  <a:close/>
                  <a:moveTo>
                    <a:pt x="76200" y="133350"/>
                  </a:moveTo>
                  <a:cubicBezTo>
                    <a:pt x="44637" y="133350"/>
                    <a:pt x="19050" y="107763"/>
                    <a:pt x="19050" y="76200"/>
                  </a:cubicBezTo>
                  <a:cubicBezTo>
                    <a:pt x="19050" y="44637"/>
                    <a:pt x="44637" y="19050"/>
                    <a:pt x="76200" y="19050"/>
                  </a:cubicBezTo>
                  <a:cubicBezTo>
                    <a:pt x="107763" y="19050"/>
                    <a:pt x="133350" y="44637"/>
                    <a:pt x="133350" y="76200"/>
                  </a:cubicBezTo>
                  <a:cubicBezTo>
                    <a:pt x="133329" y="107760"/>
                    <a:pt x="107760" y="133346"/>
                    <a:pt x="76200" y="133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47625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6" descr="Train"/>
          <p:cNvGrpSpPr/>
          <p:nvPr/>
        </p:nvGrpSpPr>
        <p:grpSpPr>
          <a:xfrm>
            <a:off x="7027486" y="2837011"/>
            <a:ext cx="246159" cy="382409"/>
            <a:chOff x="5823156" y="3009900"/>
            <a:chExt cx="545687" cy="847725"/>
          </a:xfrm>
        </p:grpSpPr>
        <p:sp>
          <p:nvSpPr>
            <p:cNvPr id="224" name="Google Shape;224;p56"/>
            <p:cNvSpPr/>
            <p:nvPr/>
          </p:nvSpPr>
          <p:spPr>
            <a:xfrm>
              <a:off x="5867400" y="3009900"/>
              <a:ext cx="457200" cy="571500"/>
            </a:xfrm>
            <a:custGeom>
              <a:avLst/>
              <a:gdLst/>
              <a:ahLst/>
              <a:cxnLst/>
              <a:rect l="l" t="t" r="r" b="b"/>
              <a:pathLst>
                <a:path w="457200" h="571500" extrusionOk="0">
                  <a:moveTo>
                    <a:pt x="76200" y="0"/>
                  </a:moveTo>
                  <a:cubicBezTo>
                    <a:pt x="34170" y="131"/>
                    <a:pt x="130" y="34170"/>
                    <a:pt x="0" y="76200"/>
                  </a:cubicBezTo>
                  <a:lnTo>
                    <a:pt x="0" y="514350"/>
                  </a:lnTo>
                  <a:cubicBezTo>
                    <a:pt x="99" y="545872"/>
                    <a:pt x="25628" y="571401"/>
                    <a:pt x="57150" y="571500"/>
                  </a:cubicBezTo>
                  <a:lnTo>
                    <a:pt x="400050" y="571500"/>
                  </a:lnTo>
                  <a:cubicBezTo>
                    <a:pt x="431570" y="571395"/>
                    <a:pt x="457095" y="545870"/>
                    <a:pt x="457200" y="514350"/>
                  </a:cubicBezTo>
                  <a:lnTo>
                    <a:pt x="457200" y="76200"/>
                  </a:lnTo>
                  <a:cubicBezTo>
                    <a:pt x="457070" y="34170"/>
                    <a:pt x="423030" y="131"/>
                    <a:pt x="381000" y="0"/>
                  </a:cubicBezTo>
                  <a:close/>
                  <a:moveTo>
                    <a:pt x="438150" y="95250"/>
                  </a:moveTo>
                  <a:lnTo>
                    <a:pt x="438150" y="314325"/>
                  </a:lnTo>
                  <a:lnTo>
                    <a:pt x="19050" y="314325"/>
                  </a:lnTo>
                  <a:lnTo>
                    <a:pt x="19050" y="95250"/>
                  </a:lnTo>
                  <a:lnTo>
                    <a:pt x="190500" y="95250"/>
                  </a:lnTo>
                  <a:lnTo>
                    <a:pt x="190500" y="85725"/>
                  </a:lnTo>
                  <a:cubicBezTo>
                    <a:pt x="190500" y="80464"/>
                    <a:pt x="194764" y="76200"/>
                    <a:pt x="200025" y="76200"/>
                  </a:cubicBezTo>
                  <a:lnTo>
                    <a:pt x="257175" y="76200"/>
                  </a:lnTo>
                  <a:cubicBezTo>
                    <a:pt x="262436" y="76200"/>
                    <a:pt x="266700" y="80464"/>
                    <a:pt x="266700" y="85725"/>
                  </a:cubicBezTo>
                  <a:lnTo>
                    <a:pt x="266700" y="95250"/>
                  </a:lnTo>
                  <a:close/>
                  <a:moveTo>
                    <a:pt x="400050" y="552450"/>
                  </a:moveTo>
                  <a:lnTo>
                    <a:pt x="57150" y="552450"/>
                  </a:lnTo>
                  <a:cubicBezTo>
                    <a:pt x="36121" y="552419"/>
                    <a:pt x="19081" y="535379"/>
                    <a:pt x="19050" y="514350"/>
                  </a:cubicBezTo>
                  <a:lnTo>
                    <a:pt x="19050" y="333375"/>
                  </a:lnTo>
                  <a:lnTo>
                    <a:pt x="438150" y="333375"/>
                  </a:lnTo>
                  <a:lnTo>
                    <a:pt x="438150" y="514350"/>
                  </a:lnTo>
                  <a:cubicBezTo>
                    <a:pt x="438119" y="535379"/>
                    <a:pt x="421079" y="552419"/>
                    <a:pt x="400050" y="552450"/>
                  </a:cubicBezTo>
                  <a:close/>
                  <a:moveTo>
                    <a:pt x="438150" y="76200"/>
                  </a:moveTo>
                  <a:lnTo>
                    <a:pt x="284140" y="76200"/>
                  </a:lnTo>
                  <a:cubicBezTo>
                    <a:pt x="280086" y="64785"/>
                    <a:pt x="269288" y="57157"/>
                    <a:pt x="257175" y="57150"/>
                  </a:cubicBezTo>
                  <a:lnTo>
                    <a:pt x="200025" y="57150"/>
                  </a:lnTo>
                  <a:cubicBezTo>
                    <a:pt x="187919" y="57165"/>
                    <a:pt x="177131" y="64792"/>
                    <a:pt x="173079" y="76200"/>
                  </a:cubicBezTo>
                  <a:lnTo>
                    <a:pt x="19050" y="76200"/>
                  </a:lnTo>
                  <a:cubicBezTo>
                    <a:pt x="19092" y="44654"/>
                    <a:pt x="44654" y="19092"/>
                    <a:pt x="76200" y="19050"/>
                  </a:cubicBezTo>
                  <a:lnTo>
                    <a:pt x="381000" y="19050"/>
                  </a:lnTo>
                  <a:cubicBezTo>
                    <a:pt x="412548" y="19087"/>
                    <a:pt x="438113" y="44652"/>
                    <a:pt x="43815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6"/>
            <p:cNvSpPr/>
            <p:nvPr/>
          </p:nvSpPr>
          <p:spPr>
            <a:xfrm>
              <a:off x="5915025" y="3457572"/>
              <a:ext cx="76202" cy="76202"/>
            </a:xfrm>
            <a:custGeom>
              <a:avLst/>
              <a:gdLst/>
              <a:ahLst/>
              <a:cxnLst/>
              <a:rect l="l" t="t" r="r" b="b"/>
              <a:pathLst>
                <a:path w="76202" h="76202" extrusionOk="0">
                  <a:moveTo>
                    <a:pt x="38100" y="2"/>
                  </a:moveTo>
                  <a:cubicBezTo>
                    <a:pt x="17058" y="2"/>
                    <a:pt x="0" y="17060"/>
                    <a:pt x="0" y="38102"/>
                  </a:cubicBezTo>
                  <a:cubicBezTo>
                    <a:pt x="0" y="59144"/>
                    <a:pt x="17058" y="76202"/>
                    <a:pt x="38100" y="76202"/>
                  </a:cubicBezTo>
                  <a:cubicBezTo>
                    <a:pt x="59142" y="76202"/>
                    <a:pt x="76200" y="59144"/>
                    <a:pt x="76200" y="38102"/>
                  </a:cubicBezTo>
                  <a:cubicBezTo>
                    <a:pt x="76422" y="17282"/>
                    <a:pt x="59725" y="224"/>
                    <a:pt x="38904" y="2"/>
                  </a:cubicBezTo>
                  <a:cubicBezTo>
                    <a:pt x="38636" y="-1"/>
                    <a:pt x="38368" y="-1"/>
                    <a:pt x="38100" y="2"/>
                  </a:cubicBezTo>
                  <a:close/>
                  <a:moveTo>
                    <a:pt x="38100" y="57152"/>
                  </a:moveTo>
                  <a:cubicBezTo>
                    <a:pt x="27579" y="57152"/>
                    <a:pt x="19050" y="48623"/>
                    <a:pt x="19050" y="38102"/>
                  </a:cubicBezTo>
                  <a:cubicBezTo>
                    <a:pt x="19050" y="27581"/>
                    <a:pt x="27579" y="19052"/>
                    <a:pt x="38100" y="19052"/>
                  </a:cubicBezTo>
                  <a:cubicBezTo>
                    <a:pt x="48621" y="19052"/>
                    <a:pt x="57150" y="27581"/>
                    <a:pt x="57150" y="38102"/>
                  </a:cubicBezTo>
                  <a:cubicBezTo>
                    <a:pt x="57384" y="48389"/>
                    <a:pt x="49235" y="56918"/>
                    <a:pt x="38948" y="57152"/>
                  </a:cubicBezTo>
                  <a:cubicBezTo>
                    <a:pt x="38665" y="57159"/>
                    <a:pt x="38383" y="57159"/>
                    <a:pt x="38100" y="57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6"/>
            <p:cNvSpPr/>
            <p:nvPr/>
          </p:nvSpPr>
          <p:spPr>
            <a:xfrm>
              <a:off x="6200775" y="3457572"/>
              <a:ext cx="76202" cy="76202"/>
            </a:xfrm>
            <a:custGeom>
              <a:avLst/>
              <a:gdLst/>
              <a:ahLst/>
              <a:cxnLst/>
              <a:rect l="l" t="t" r="r" b="b"/>
              <a:pathLst>
                <a:path w="76202" h="76202" extrusionOk="0">
                  <a:moveTo>
                    <a:pt x="38100" y="2"/>
                  </a:moveTo>
                  <a:cubicBezTo>
                    <a:pt x="17058" y="2"/>
                    <a:pt x="0" y="17060"/>
                    <a:pt x="0" y="38102"/>
                  </a:cubicBezTo>
                  <a:cubicBezTo>
                    <a:pt x="0" y="59144"/>
                    <a:pt x="17058" y="76202"/>
                    <a:pt x="38100" y="76202"/>
                  </a:cubicBezTo>
                  <a:cubicBezTo>
                    <a:pt x="59142" y="76202"/>
                    <a:pt x="76200" y="59144"/>
                    <a:pt x="76200" y="38102"/>
                  </a:cubicBezTo>
                  <a:cubicBezTo>
                    <a:pt x="76422" y="17282"/>
                    <a:pt x="59725" y="224"/>
                    <a:pt x="38904" y="2"/>
                  </a:cubicBezTo>
                  <a:cubicBezTo>
                    <a:pt x="38636" y="-1"/>
                    <a:pt x="38368" y="-1"/>
                    <a:pt x="38100" y="2"/>
                  </a:cubicBezTo>
                  <a:close/>
                  <a:moveTo>
                    <a:pt x="38100" y="57152"/>
                  </a:moveTo>
                  <a:cubicBezTo>
                    <a:pt x="27579" y="57152"/>
                    <a:pt x="19050" y="48623"/>
                    <a:pt x="19050" y="38102"/>
                  </a:cubicBezTo>
                  <a:cubicBezTo>
                    <a:pt x="19050" y="27581"/>
                    <a:pt x="27579" y="19052"/>
                    <a:pt x="38100" y="19052"/>
                  </a:cubicBezTo>
                  <a:cubicBezTo>
                    <a:pt x="48621" y="19052"/>
                    <a:pt x="57150" y="27581"/>
                    <a:pt x="57150" y="38102"/>
                  </a:cubicBezTo>
                  <a:cubicBezTo>
                    <a:pt x="57384" y="48389"/>
                    <a:pt x="49235" y="56918"/>
                    <a:pt x="38948" y="57152"/>
                  </a:cubicBezTo>
                  <a:cubicBezTo>
                    <a:pt x="38665" y="57159"/>
                    <a:pt x="38383" y="57159"/>
                    <a:pt x="38100" y="57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6"/>
            <p:cNvSpPr/>
            <p:nvPr/>
          </p:nvSpPr>
          <p:spPr>
            <a:xfrm>
              <a:off x="5823156" y="3609975"/>
              <a:ext cx="545687" cy="247650"/>
            </a:xfrm>
            <a:custGeom>
              <a:avLst/>
              <a:gdLst/>
              <a:ahLst/>
              <a:cxnLst/>
              <a:rect l="l" t="t" r="r" b="b"/>
              <a:pathLst>
                <a:path w="545687" h="247650" extrusionOk="0">
                  <a:moveTo>
                    <a:pt x="412947" y="0"/>
                  </a:moveTo>
                  <a:lnTo>
                    <a:pt x="425853" y="28575"/>
                  </a:lnTo>
                  <a:lnTo>
                    <a:pt x="119834" y="28575"/>
                  </a:lnTo>
                  <a:lnTo>
                    <a:pt x="132740" y="0"/>
                  </a:lnTo>
                  <a:lnTo>
                    <a:pt x="111871" y="0"/>
                  </a:lnTo>
                  <a:lnTo>
                    <a:pt x="0" y="247650"/>
                  </a:lnTo>
                  <a:lnTo>
                    <a:pt x="20898" y="247650"/>
                  </a:lnTo>
                  <a:lnTo>
                    <a:pt x="42405" y="200025"/>
                  </a:lnTo>
                  <a:lnTo>
                    <a:pt x="503282" y="200025"/>
                  </a:lnTo>
                  <a:lnTo>
                    <a:pt x="524789" y="247650"/>
                  </a:lnTo>
                  <a:lnTo>
                    <a:pt x="545687" y="247650"/>
                  </a:lnTo>
                  <a:lnTo>
                    <a:pt x="433816" y="0"/>
                  </a:lnTo>
                  <a:close/>
                  <a:moveTo>
                    <a:pt x="494681" y="180975"/>
                  </a:moveTo>
                  <a:lnTo>
                    <a:pt x="51006" y="180975"/>
                  </a:lnTo>
                  <a:lnTo>
                    <a:pt x="76819" y="123825"/>
                  </a:lnTo>
                  <a:lnTo>
                    <a:pt x="468868" y="123825"/>
                  </a:lnTo>
                  <a:close/>
                  <a:moveTo>
                    <a:pt x="460267" y="104775"/>
                  </a:moveTo>
                  <a:lnTo>
                    <a:pt x="85420" y="104775"/>
                  </a:lnTo>
                  <a:lnTo>
                    <a:pt x="111233" y="47625"/>
                  </a:lnTo>
                  <a:lnTo>
                    <a:pt x="434464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8" name="Google Shape;22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002" y="165676"/>
            <a:ext cx="1419827" cy="1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7"/>
          <p:cNvSpPr txBox="1"/>
          <p:nvPr/>
        </p:nvSpPr>
        <p:spPr>
          <a:xfrm>
            <a:off x="450539" y="1216156"/>
            <a:ext cx="1240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150 years</a:t>
            </a:r>
            <a:r>
              <a:rPr lang="lt" sz="15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1500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4" name="Google Shape;234;p57"/>
          <p:cNvSpPr txBox="1"/>
          <p:nvPr/>
        </p:nvSpPr>
        <p:spPr>
          <a:xfrm>
            <a:off x="168850" y="947975"/>
            <a:ext cx="1804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Ingstad work experience</a:t>
            </a:r>
            <a:endParaRPr sz="15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5" name="Google Shape;235;p57"/>
          <p:cNvSpPr txBox="1"/>
          <p:nvPr/>
        </p:nvSpPr>
        <p:spPr>
          <a:xfrm>
            <a:off x="417838" y="2864032"/>
            <a:ext cx="1240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7"/>
          <p:cNvSpPr txBox="1"/>
          <p:nvPr/>
        </p:nvSpPr>
        <p:spPr>
          <a:xfrm>
            <a:off x="-33400" y="3407225"/>
            <a:ext cx="2253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Number of partners in the world</a:t>
            </a:r>
            <a:endParaRPr sz="15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37" name="Google Shape;237;p57"/>
          <p:cNvGrpSpPr/>
          <p:nvPr/>
        </p:nvGrpSpPr>
        <p:grpSpPr>
          <a:xfrm>
            <a:off x="11" y="579641"/>
            <a:ext cx="2076496" cy="2547218"/>
            <a:chOff x="712450" y="2213457"/>
            <a:chExt cx="1156500" cy="2398736"/>
          </a:xfrm>
        </p:grpSpPr>
        <p:cxnSp>
          <p:nvCxnSpPr>
            <p:cNvPr id="238" name="Google Shape;238;p57"/>
            <p:cNvCxnSpPr/>
            <p:nvPr/>
          </p:nvCxnSpPr>
          <p:spPr>
            <a:xfrm>
              <a:off x="712450" y="2213457"/>
              <a:ext cx="115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57"/>
            <p:cNvCxnSpPr/>
            <p:nvPr/>
          </p:nvCxnSpPr>
          <p:spPr>
            <a:xfrm>
              <a:off x="712450" y="3412825"/>
              <a:ext cx="115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57"/>
            <p:cNvCxnSpPr/>
            <p:nvPr/>
          </p:nvCxnSpPr>
          <p:spPr>
            <a:xfrm>
              <a:off x="712450" y="4612193"/>
              <a:ext cx="115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1" name="Google Shape;241;p57"/>
          <p:cNvSpPr txBox="1"/>
          <p:nvPr/>
        </p:nvSpPr>
        <p:spPr>
          <a:xfrm>
            <a:off x="168850" y="2177600"/>
            <a:ext cx="1804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Cargo delivered</a:t>
            </a:r>
            <a:endParaRPr sz="15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2" name="Google Shape;242;p57"/>
          <p:cNvSpPr txBox="1"/>
          <p:nvPr/>
        </p:nvSpPr>
        <p:spPr>
          <a:xfrm>
            <a:off x="450539" y="2458306"/>
            <a:ext cx="1240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80 000 +</a:t>
            </a:r>
            <a:endParaRPr sz="15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43" name="Google Shape;243;p57"/>
          <p:cNvGrpSpPr/>
          <p:nvPr/>
        </p:nvGrpSpPr>
        <p:grpSpPr>
          <a:xfrm>
            <a:off x="-3" y="4320969"/>
            <a:ext cx="2076496" cy="1389588"/>
            <a:chOff x="712450" y="3412825"/>
            <a:chExt cx="1156500" cy="1199368"/>
          </a:xfrm>
        </p:grpSpPr>
        <p:cxnSp>
          <p:nvCxnSpPr>
            <p:cNvPr id="244" name="Google Shape;244;p57"/>
            <p:cNvCxnSpPr/>
            <p:nvPr/>
          </p:nvCxnSpPr>
          <p:spPr>
            <a:xfrm>
              <a:off x="712450" y="3412825"/>
              <a:ext cx="115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57"/>
            <p:cNvCxnSpPr/>
            <p:nvPr/>
          </p:nvCxnSpPr>
          <p:spPr>
            <a:xfrm>
              <a:off x="712450" y="4612193"/>
              <a:ext cx="115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6" name="Google Shape;246;p57"/>
          <p:cNvSpPr txBox="1"/>
          <p:nvPr/>
        </p:nvSpPr>
        <p:spPr>
          <a:xfrm>
            <a:off x="472839" y="3847431"/>
            <a:ext cx="1240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" sz="15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3 000 + </a:t>
            </a:r>
            <a:endParaRPr sz="15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47" name="Google Shape;24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1052" y="154901"/>
            <a:ext cx="1419827" cy="1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7"/>
          <p:cNvSpPr txBox="1"/>
          <p:nvPr/>
        </p:nvSpPr>
        <p:spPr>
          <a:xfrm>
            <a:off x="2219975" y="3558075"/>
            <a:ext cx="688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veat"/>
                <a:ea typeface="Caveat"/>
                <a:cs typeface="Caveat"/>
                <a:sym typeface="Caveat"/>
              </a:rPr>
              <a:t>Ingstad &amp; Co.'s values are personal attention to the client and a wide range of logistics services.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veat"/>
                <a:ea typeface="Caveat"/>
                <a:cs typeface="Caveat"/>
                <a:sym typeface="Caveat"/>
              </a:rPr>
              <a:t>We listen carefully to the needs of our customers and allocate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veat"/>
                <a:ea typeface="Caveat"/>
                <a:cs typeface="Caveat"/>
                <a:sym typeface="Caveat"/>
              </a:rPr>
              <a:t>necessary efforts, time to find the best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veat"/>
                <a:ea typeface="Caveat"/>
                <a:cs typeface="Caveat"/>
                <a:sym typeface="Caveat"/>
              </a:rPr>
              <a:t>solution.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9"/>
          <p:cNvPicPr preferRelativeResize="0"/>
          <p:nvPr/>
        </p:nvPicPr>
        <p:blipFill rotWithShape="1">
          <a:blip r:embed="rId3">
            <a:alphaModFix amt="31000"/>
          </a:blip>
          <a:srcRect t="28221" b="26791"/>
          <a:stretch/>
        </p:blipFill>
        <p:spPr>
          <a:xfrm>
            <a:off x="-73275" y="0"/>
            <a:ext cx="9251150" cy="516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9"/>
          <p:cNvSpPr txBox="1"/>
          <p:nvPr/>
        </p:nvSpPr>
        <p:spPr>
          <a:xfrm>
            <a:off x="2103925" y="1720175"/>
            <a:ext cx="33033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2200" b="1">
                <a:solidFill>
                  <a:srgbClr val="07227F"/>
                </a:solidFill>
                <a:latin typeface="Caveat"/>
                <a:ea typeface="Caveat"/>
                <a:cs typeface="Caveat"/>
                <a:sym typeface="Caveat"/>
              </a:rPr>
              <a:t>— Contacts</a:t>
            </a:r>
            <a:endParaRPr>
              <a:solidFill>
                <a:srgbClr val="07227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lt" sz="16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Our office address 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Eigulių str. 21, Vilnius, Lithuania, LT-03150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sz="16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Phone and email </a:t>
            </a:r>
            <a:endParaRPr sz="1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+37052136834 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600">
                <a:solidFill>
                  <a:schemeClr val="dk1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sales@ingstad.lt</a:t>
            </a:r>
            <a:r>
              <a:rPr lang="lt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 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1600">
                <a:solidFill>
                  <a:schemeClr val="dk1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www.ingstad.lt</a:t>
            </a:r>
            <a:r>
              <a:rPr lang="lt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71" name="Google Shape;27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0527" y="178351"/>
            <a:ext cx="1419827" cy="1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9"/>
          <p:cNvSpPr/>
          <p:nvPr/>
        </p:nvSpPr>
        <p:spPr>
          <a:xfrm>
            <a:off x="4409535" y="3477744"/>
            <a:ext cx="324918" cy="423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rgbClr val="07227F"/>
          </a:solidFill>
          <a:ln>
            <a:noFill/>
          </a:ln>
        </p:spPr>
        <p:txBody>
          <a:bodyPr spcFirstLastPara="1" wrap="square" lIns="10700" tIns="10700" rIns="10700" bIns="10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59"/>
          <p:cNvSpPr/>
          <p:nvPr/>
        </p:nvSpPr>
        <p:spPr>
          <a:xfrm>
            <a:off x="5358259" y="2442466"/>
            <a:ext cx="328184" cy="408951"/>
          </a:xfrm>
          <a:custGeom>
            <a:avLst/>
            <a:gdLst/>
            <a:ahLst/>
            <a:cxnLst/>
            <a:rect l="l" t="t" r="r" b="b"/>
            <a:pathLst>
              <a:path w="306714" h="402907" extrusionOk="0">
                <a:moveTo>
                  <a:pt x="153353" y="371475"/>
                </a:moveTo>
                <a:cubicBezTo>
                  <a:pt x="139065" y="359093"/>
                  <a:pt x="117158" y="338138"/>
                  <a:pt x="94298" y="310515"/>
                </a:cubicBezTo>
                <a:cubicBezTo>
                  <a:pt x="61913" y="271463"/>
                  <a:pt x="22860" y="212408"/>
                  <a:pt x="22860" y="155258"/>
                </a:cubicBezTo>
                <a:cubicBezTo>
                  <a:pt x="22860" y="82868"/>
                  <a:pt x="80963" y="23813"/>
                  <a:pt x="153353" y="23813"/>
                </a:cubicBezTo>
                <a:cubicBezTo>
                  <a:pt x="225743" y="23813"/>
                  <a:pt x="283845" y="82868"/>
                  <a:pt x="283845" y="155258"/>
                </a:cubicBezTo>
                <a:cubicBezTo>
                  <a:pt x="283845" y="245745"/>
                  <a:pt x="190500" y="338138"/>
                  <a:pt x="153353" y="371475"/>
                </a:cubicBezTo>
                <a:moveTo>
                  <a:pt x="153353" y="0"/>
                </a:moveTo>
                <a:cubicBezTo>
                  <a:pt x="68580" y="0"/>
                  <a:pt x="0" y="69533"/>
                  <a:pt x="0" y="155258"/>
                </a:cubicBezTo>
                <a:cubicBezTo>
                  <a:pt x="0" y="280988"/>
                  <a:pt x="153353" y="402908"/>
                  <a:pt x="153353" y="402908"/>
                </a:cubicBezTo>
                <a:cubicBezTo>
                  <a:pt x="153353" y="402908"/>
                  <a:pt x="306705" y="280988"/>
                  <a:pt x="306705" y="155258"/>
                </a:cubicBezTo>
                <a:cubicBezTo>
                  <a:pt x="307658" y="69533"/>
                  <a:pt x="239078" y="0"/>
                  <a:pt x="153353" y="0"/>
                </a:cubicBezTo>
                <a:moveTo>
                  <a:pt x="153353" y="212408"/>
                </a:moveTo>
                <a:cubicBezTo>
                  <a:pt x="120968" y="212408"/>
                  <a:pt x="94298" y="185738"/>
                  <a:pt x="94298" y="153353"/>
                </a:cubicBezTo>
                <a:cubicBezTo>
                  <a:pt x="94298" y="120968"/>
                  <a:pt x="120968" y="94298"/>
                  <a:pt x="153353" y="94298"/>
                </a:cubicBezTo>
                <a:cubicBezTo>
                  <a:pt x="185738" y="94298"/>
                  <a:pt x="212408" y="120968"/>
                  <a:pt x="212408" y="153353"/>
                </a:cubicBezTo>
                <a:cubicBezTo>
                  <a:pt x="212408" y="185738"/>
                  <a:pt x="186690" y="212408"/>
                  <a:pt x="153353" y="212408"/>
                </a:cubicBezTo>
                <a:moveTo>
                  <a:pt x="153353" y="71438"/>
                </a:moveTo>
                <a:cubicBezTo>
                  <a:pt x="107633" y="71438"/>
                  <a:pt x="70485" y="108585"/>
                  <a:pt x="70485" y="154305"/>
                </a:cubicBezTo>
                <a:cubicBezTo>
                  <a:pt x="70485" y="200025"/>
                  <a:pt x="107633" y="237173"/>
                  <a:pt x="153353" y="237173"/>
                </a:cubicBezTo>
                <a:cubicBezTo>
                  <a:pt x="199073" y="237173"/>
                  <a:pt x="236220" y="200025"/>
                  <a:pt x="236220" y="154305"/>
                </a:cubicBezTo>
                <a:cubicBezTo>
                  <a:pt x="236220" y="108585"/>
                  <a:pt x="199073" y="71438"/>
                  <a:pt x="153353" y="71438"/>
                </a:cubicBezTo>
              </a:path>
            </a:pathLst>
          </a:custGeom>
          <a:solidFill>
            <a:srgbClr val="0722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PresentationFormat>On-screen Show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Open Sans</vt:lpstr>
      <vt:lpstr>Caveat</vt:lpstr>
      <vt:lpstr>Calibri</vt:lpstr>
      <vt:lpstr>Caveat Medium</vt:lpstr>
      <vt:lpstr>Cambay</vt:lpstr>
      <vt:lpstr>Gill Sans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Laurynas</cp:lastModifiedBy>
  <cp:revision>1</cp:revision>
  <dcterms:modified xsi:type="dcterms:W3CDTF">2026-04-16T11:47:48Z</dcterms:modified>
</cp:coreProperties>
</file>