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5143500" type="screen16x9"/>
  <p:notesSz cx="6858000" cy="9144000"/>
  <p:embeddedFontLst>
    <p:embeddedFont>
      <p:font typeface="Bebas Neue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M Sans" panose="020B0604020202020204" charset="0"/>
      <p:regular r:id="rId30"/>
      <p:bold r:id="rId31"/>
      <p:italic r:id="rId32"/>
      <p:boldItalic r:id="rId33"/>
    </p:embeddedFont>
    <p:embeddedFont>
      <p:font typeface="Libre Franklin" pitchFamily="2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Poppins" panose="00000500000000000000" pitchFamily="2" charset="0"/>
      <p:regular r:id="rId42"/>
      <p:bold r:id="rId43"/>
      <p:italic r:id="rId44"/>
      <p:boldItalic r:id="rId45"/>
    </p:embeddedFont>
    <p:embeddedFont>
      <p:font typeface="Poppins ExtraBold" panose="00000900000000000000" pitchFamily="2" charset="0"/>
      <p:bold r:id="rId46"/>
      <p:boldItalic r:id="rId47"/>
    </p:embeddedFont>
    <p:embeddedFont>
      <p:font typeface="Raleway" pitchFamily="2" charset="0"/>
      <p:regular r:id="rId48"/>
      <p:bold r:id="rId49"/>
      <p:italic r:id="rId50"/>
      <p:boldItalic r:id="rId51"/>
    </p:embeddedFont>
    <p:embeddedFont>
      <p:font typeface="Raleway Thin" pitchFamily="2" charset="0"/>
      <p:regular r:id="rId52"/>
      <p:bold r:id="rId53"/>
      <p:italic r:id="rId54"/>
      <p:boldItalic r:id="rId55"/>
    </p:embeddedFont>
    <p:embeddedFont>
      <p:font typeface="Roboto Condensed Light" panose="02000000000000000000" pitchFamily="2" charset="0"/>
      <p:regular r:id="rId56"/>
      <p:italic r:id="rId57"/>
    </p:embeddedFont>
    <p:embeddedFont>
      <p:font typeface="Titillium Web" panose="000005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faAlMOWKagCZGU/kXnY8LIBp+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E47254-3843-421C-BF16-E2A66E1F5CE1}">
  <a:tblStyle styleId="{0DE47254-3843-421C-BF16-E2A66E1F5C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8" y="5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font" Target="fonts/font35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38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font" Target="fonts/font36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10" Type="http://schemas.openxmlformats.org/officeDocument/2006/relationships/slide" Target="slides/slide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font" Target="fonts/font37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570a8a96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1570a8a96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570a8a96d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1570a8a96d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1570a8a96d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1570a8a96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1570a8a96d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21570a8a96d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570a8a96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1570a8a96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1570a8a96d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21570a8a96d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1570a8a96d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1570a8a96d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1570a8a96d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1570a8a96d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1570a8a96d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1570a8a96d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1570a8a96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1570a8a96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1570a8a96d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1570a8a96d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570a8a9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21570a8a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1570a8a96d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1570a8a96d_0_50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1570a8a96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1570a8a96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1570a8a96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1570a8a96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570a8a96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1570a8a96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1570a8a96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21570a8a96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1570a8a96d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21570a8a96d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1570a8a96d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21570a8a96d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1570a8a96d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21570a8a96d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Google Shape;11;p15"/>
          <p:cNvGrpSpPr/>
          <p:nvPr/>
        </p:nvGrpSpPr>
        <p:grpSpPr>
          <a:xfrm rot="10800000" flipH="1">
            <a:off x="1101156" y="253148"/>
            <a:ext cx="7611770" cy="2949180"/>
            <a:chOff x="404800" y="-890960"/>
            <a:chExt cx="8937149" cy="3462698"/>
          </a:xfrm>
        </p:grpSpPr>
        <p:sp>
          <p:nvSpPr>
            <p:cNvPr id="12" name="Google Shape;12;p15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5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5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18" name="Google Shape;18;p1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flipH="1">
            <a:off x="5825013" y="1820700"/>
            <a:ext cx="2387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flipH="1">
            <a:off x="931888" y="1206450"/>
            <a:ext cx="5082600" cy="2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22" name="Google Shape;122;p24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23" name="Google Shape;123;p24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25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131" name="Google Shape;131;p2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1064175" y="3620975"/>
            <a:ext cx="35079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title" hasCustomPrompt="1"/>
          </p:nvPr>
        </p:nvSpPr>
        <p:spPr>
          <a:xfrm>
            <a:off x="2616450" y="1487125"/>
            <a:ext cx="39111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1821000" y="2923625"/>
            <a:ext cx="550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9" name="Google Shape;139;p26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40" name="Google Shape;140;p2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188415" y="2624233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6101380" y="263292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3"/>
          </p:nvPr>
        </p:nvSpPr>
        <p:spPr>
          <a:xfrm>
            <a:off x="3643771" y="263292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4"/>
          </p:nvPr>
        </p:nvSpPr>
        <p:spPr>
          <a:xfrm>
            <a:off x="970625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5"/>
          </p:nvPr>
        </p:nvSpPr>
        <p:spPr>
          <a:xfrm>
            <a:off x="3425971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6"/>
          </p:nvPr>
        </p:nvSpPr>
        <p:spPr>
          <a:xfrm>
            <a:off x="5883580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28"/>
          <p:cNvGrpSpPr/>
          <p:nvPr/>
        </p:nvGrpSpPr>
        <p:grpSpPr>
          <a:xfrm rot="10800000" flipH="1">
            <a:off x="270750" y="253149"/>
            <a:ext cx="8627325" cy="4216100"/>
            <a:chOff x="270750" y="126050"/>
            <a:chExt cx="8627325" cy="4216100"/>
          </a:xfrm>
        </p:grpSpPr>
        <p:sp>
          <p:nvSpPr>
            <p:cNvPr id="156" name="Google Shape;156;p28"/>
            <p:cNvSpPr/>
            <p:nvPr/>
          </p:nvSpPr>
          <p:spPr>
            <a:xfrm>
              <a:off x="320500" y="126050"/>
              <a:ext cx="725100" cy="725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7443175" y="3463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7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9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65" name="Google Shape;165;p29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264169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2"/>
          </p:nvPr>
        </p:nvSpPr>
        <p:spPr>
          <a:xfrm>
            <a:off x="1346969" y="3066379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3"/>
          </p:nvPr>
        </p:nvSpPr>
        <p:spPr>
          <a:xfrm>
            <a:off x="5950358" y="3066346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ubTitle" idx="4"/>
          </p:nvPr>
        </p:nvSpPr>
        <p:spPr>
          <a:xfrm>
            <a:off x="3648664" y="3066346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5"/>
          </p:nvPr>
        </p:nvSpPr>
        <p:spPr>
          <a:xfrm>
            <a:off x="1346969" y="162805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6"/>
          </p:nvPr>
        </p:nvSpPr>
        <p:spPr>
          <a:xfrm>
            <a:off x="5950358" y="1630967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7"/>
          </p:nvPr>
        </p:nvSpPr>
        <p:spPr>
          <a:xfrm>
            <a:off x="3648664" y="1630967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8"/>
          </p:nvPr>
        </p:nvSpPr>
        <p:spPr>
          <a:xfrm>
            <a:off x="3565864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9"/>
          </p:nvPr>
        </p:nvSpPr>
        <p:spPr>
          <a:xfrm>
            <a:off x="5867558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13"/>
          </p:nvPr>
        </p:nvSpPr>
        <p:spPr>
          <a:xfrm>
            <a:off x="1262282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14"/>
          </p:nvPr>
        </p:nvSpPr>
        <p:spPr>
          <a:xfrm>
            <a:off x="3563976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15"/>
          </p:nvPr>
        </p:nvSpPr>
        <p:spPr>
          <a:xfrm>
            <a:off x="5865671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 flipH="1">
            <a:off x="4668775" y="1294650"/>
            <a:ext cx="3609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 flipH="1">
            <a:off x="4948375" y="2831250"/>
            <a:ext cx="3330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30"/>
          <p:cNvGrpSpPr/>
          <p:nvPr/>
        </p:nvGrpSpPr>
        <p:grpSpPr>
          <a:xfrm rot="10800000" flipH="1">
            <a:off x="270750" y="253149"/>
            <a:ext cx="8627325" cy="4036194"/>
            <a:chOff x="270750" y="305956"/>
            <a:chExt cx="8627325" cy="4036194"/>
          </a:xfrm>
        </p:grpSpPr>
        <p:sp>
          <p:nvSpPr>
            <p:cNvPr id="188" name="Google Shape;188;p3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2680650" y="2075675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2"/>
          </p:nvPr>
        </p:nvSpPr>
        <p:spPr>
          <a:xfrm>
            <a:off x="2566350" y="1676917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3"/>
          </p:nvPr>
        </p:nvSpPr>
        <p:spPr>
          <a:xfrm>
            <a:off x="6332025" y="1676917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4"/>
          </p:nvPr>
        </p:nvSpPr>
        <p:spPr>
          <a:xfrm>
            <a:off x="708975" y="2741125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subTitle" idx="5"/>
          </p:nvPr>
        </p:nvSpPr>
        <p:spPr>
          <a:xfrm>
            <a:off x="4446075" y="2742409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6"/>
          </p:nvPr>
        </p:nvSpPr>
        <p:spPr>
          <a:xfrm>
            <a:off x="6446325" y="2075675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7"/>
          </p:nvPr>
        </p:nvSpPr>
        <p:spPr>
          <a:xfrm>
            <a:off x="823275" y="3136256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8"/>
          </p:nvPr>
        </p:nvSpPr>
        <p:spPr>
          <a:xfrm>
            <a:off x="4560375" y="3136256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31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207" name="Google Shape;207;p3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1_1_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923550" y="126586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1"/>
          </p:nvPr>
        </p:nvSpPr>
        <p:spPr>
          <a:xfrm>
            <a:off x="790650" y="1713125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2"/>
          </p:nvPr>
        </p:nvSpPr>
        <p:spPr>
          <a:xfrm>
            <a:off x="923550" y="2668141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3"/>
          </p:nvPr>
        </p:nvSpPr>
        <p:spPr>
          <a:xfrm>
            <a:off x="790650" y="3115418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title" idx="4"/>
          </p:nvPr>
        </p:nvSpPr>
        <p:spPr>
          <a:xfrm>
            <a:off x="6029625" y="126586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subTitle" idx="5"/>
          </p:nvPr>
        </p:nvSpPr>
        <p:spPr>
          <a:xfrm>
            <a:off x="6029625" y="1713125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title" idx="6"/>
          </p:nvPr>
        </p:nvSpPr>
        <p:spPr>
          <a:xfrm>
            <a:off x="6029625" y="266814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ubTitle" idx="7"/>
          </p:nvPr>
        </p:nvSpPr>
        <p:spPr>
          <a:xfrm>
            <a:off x="6029625" y="3115418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 idx="8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32"/>
          <p:cNvGrpSpPr/>
          <p:nvPr/>
        </p:nvGrpSpPr>
        <p:grpSpPr>
          <a:xfrm>
            <a:off x="270750" y="-561264"/>
            <a:ext cx="8627325" cy="2190739"/>
            <a:chOff x="270750" y="-561264"/>
            <a:chExt cx="8627325" cy="2190739"/>
          </a:xfrm>
        </p:grpSpPr>
        <p:grpSp>
          <p:nvGrpSpPr>
            <p:cNvPr id="222" name="Google Shape;222;p32"/>
            <p:cNvGrpSpPr/>
            <p:nvPr/>
          </p:nvGrpSpPr>
          <p:grpSpPr>
            <a:xfrm rot="10800000" flipH="1">
              <a:off x="270750" y="253149"/>
              <a:ext cx="8627325" cy="1376326"/>
              <a:chOff x="270750" y="2965824"/>
              <a:chExt cx="8627325" cy="1376326"/>
            </a:xfrm>
          </p:grpSpPr>
          <p:sp>
            <p:nvSpPr>
              <p:cNvPr id="223" name="Google Shape;223;p32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2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2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32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0" name="Google Shape;230;p33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231" name="Google Shape;231;p33"/>
            <p:cNvSpPr/>
            <p:nvPr/>
          </p:nvSpPr>
          <p:spPr>
            <a:xfrm>
              <a:off x="1717228" y="185930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33"/>
          <p:cNvSpPr txBox="1">
            <a:spLocks noGrp="1"/>
          </p:cNvSpPr>
          <p:nvPr>
            <p:ph type="subTitle" idx="1"/>
          </p:nvPr>
        </p:nvSpPr>
        <p:spPr>
          <a:xfrm>
            <a:off x="2522250" y="1086450"/>
            <a:ext cx="40995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7" name="Google Shape;237;p33"/>
          <p:cNvGrpSpPr/>
          <p:nvPr/>
        </p:nvGrpSpPr>
        <p:grpSpPr>
          <a:xfrm rot="10800000" flipH="1">
            <a:off x="604125" y="1056775"/>
            <a:ext cx="8370150" cy="3635150"/>
            <a:chOff x="604125" y="-96626"/>
            <a:chExt cx="8370150" cy="3635150"/>
          </a:xfrm>
        </p:grpSpPr>
        <p:sp>
          <p:nvSpPr>
            <p:cNvPr id="238" name="Google Shape;238;p33"/>
            <p:cNvSpPr/>
            <p:nvPr/>
          </p:nvSpPr>
          <p:spPr>
            <a:xfrm>
              <a:off x="604125" y="25814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8063025" y="27908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427475" y="1408075"/>
            <a:ext cx="43662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621025" y="3114400"/>
            <a:ext cx="41727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7" name="Google Shape;27;p16"/>
          <p:cNvGrpSpPr/>
          <p:nvPr/>
        </p:nvGrpSpPr>
        <p:grpSpPr>
          <a:xfrm>
            <a:off x="231225" y="229756"/>
            <a:ext cx="8724000" cy="4217169"/>
            <a:chOff x="231225" y="229756"/>
            <a:chExt cx="8724000" cy="4217169"/>
          </a:xfrm>
        </p:grpSpPr>
        <p:sp>
          <p:nvSpPr>
            <p:cNvPr id="28" name="Google Shape;28;p16"/>
            <p:cNvSpPr/>
            <p:nvPr/>
          </p:nvSpPr>
          <p:spPr>
            <a:xfrm>
              <a:off x="231225" y="3733500"/>
              <a:ext cx="389700" cy="389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34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48" name="Google Shape;248;p34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35"/>
          <p:cNvGrpSpPr/>
          <p:nvPr/>
        </p:nvGrpSpPr>
        <p:grpSpPr>
          <a:xfrm flipH="1">
            <a:off x="366000" y="253149"/>
            <a:ext cx="8563397" cy="4105939"/>
            <a:chOff x="536166" y="253149"/>
            <a:chExt cx="8563397" cy="4105939"/>
          </a:xfrm>
        </p:grpSpPr>
        <p:sp>
          <p:nvSpPr>
            <p:cNvPr id="260" name="Google Shape;260;p35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5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6"/>
          <p:cNvGrpSpPr/>
          <p:nvPr/>
        </p:nvGrpSpPr>
        <p:grpSpPr>
          <a:xfrm flipH="1">
            <a:off x="290298" y="219124"/>
            <a:ext cx="8687225" cy="4649839"/>
            <a:chOff x="412338" y="27249"/>
            <a:chExt cx="8687225" cy="4649839"/>
          </a:xfrm>
        </p:grpSpPr>
        <p:sp>
          <p:nvSpPr>
            <p:cNvPr id="272" name="Google Shape;272;p36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6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6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2676900" y="745875"/>
            <a:ext cx="3790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subTitle" idx="1"/>
          </p:nvPr>
        </p:nvSpPr>
        <p:spPr>
          <a:xfrm>
            <a:off x="2983301" y="1546125"/>
            <a:ext cx="31773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7"/>
          <p:cNvSpPr txBox="1"/>
          <p:nvPr/>
        </p:nvSpPr>
        <p:spPr>
          <a:xfrm>
            <a:off x="2905650" y="3292575"/>
            <a:ext cx="3332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6648388" y="2571750"/>
            <a:ext cx="1189800" cy="1189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2206275" y="3477100"/>
            <a:ext cx="572100" cy="5721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8301150" y="4048150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6435375" y="272899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886950" y="1064474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1409475" y="2378025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8168788" y="1677663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632520" y="1546131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38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38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8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8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39"/>
          <p:cNvGrpSpPr/>
          <p:nvPr/>
        </p:nvGrpSpPr>
        <p:grpSpPr>
          <a:xfrm flipH="1">
            <a:off x="366000" y="253149"/>
            <a:ext cx="8563397" cy="4105939"/>
            <a:chOff x="536166" y="253149"/>
            <a:chExt cx="8563397" cy="4105939"/>
          </a:xfrm>
        </p:grpSpPr>
        <p:sp>
          <p:nvSpPr>
            <p:cNvPr id="306" name="Google Shape;306;p39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9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9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9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ONLY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40"/>
          <p:cNvGrpSpPr/>
          <p:nvPr/>
        </p:nvGrpSpPr>
        <p:grpSpPr>
          <a:xfrm flipH="1">
            <a:off x="290298" y="219124"/>
            <a:ext cx="8687225" cy="4649839"/>
            <a:chOff x="412338" y="27249"/>
            <a:chExt cx="8687225" cy="4649839"/>
          </a:xfrm>
        </p:grpSpPr>
        <p:sp>
          <p:nvSpPr>
            <p:cNvPr id="317" name="Google Shape;317;p40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41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327" name="Google Shape;327;p41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328" name="Google Shape;328;p41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41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41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41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41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1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" name="Google Shape;334;p41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570a8a96d_0_512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g21570a8a96d_0_512"/>
          <p:cNvSpPr txBox="1">
            <a:spLocks noGrp="1"/>
          </p:cNvSpPr>
          <p:nvPr>
            <p:ph type="body" idx="1"/>
          </p:nvPr>
        </p:nvSpPr>
        <p:spPr>
          <a:xfrm>
            <a:off x="405053" y="729000"/>
            <a:ext cx="8333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g21570a8a96d_0_512"/>
          <p:cNvSpPr txBox="1">
            <a:spLocks noGrp="1"/>
          </p:cNvSpPr>
          <p:nvPr>
            <p:ph type="body" idx="2"/>
          </p:nvPr>
        </p:nvSpPr>
        <p:spPr>
          <a:xfrm>
            <a:off x="405053" y="1134000"/>
            <a:ext cx="83334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ENTER">
  <p:cSld name="TITLE SLIDE CENTER">
    <p:bg>
      <p:bgPr>
        <a:solidFill>
          <a:srgbClr val="262626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570a8a96d_0_5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4" name="Google Shape;344;g21570a8a96d_0_516"/>
          <p:cNvSpPr txBox="1">
            <a:spLocks noGrp="1"/>
          </p:cNvSpPr>
          <p:nvPr>
            <p:ph type="ctrTitle"/>
          </p:nvPr>
        </p:nvSpPr>
        <p:spPr>
          <a:xfrm>
            <a:off x="791508" y="0"/>
            <a:ext cx="75609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ebas Neue"/>
              <a:buNone/>
              <a:defRPr sz="6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21570a8a96d_0_516"/>
          <p:cNvSpPr txBox="1">
            <a:spLocks noGrp="1"/>
          </p:cNvSpPr>
          <p:nvPr>
            <p:ph type="subTitle" idx="1"/>
          </p:nvPr>
        </p:nvSpPr>
        <p:spPr>
          <a:xfrm>
            <a:off x="791508" y="2808000"/>
            <a:ext cx="75609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300"/>
              <a:buNone/>
              <a:defRPr sz="3300">
                <a:solidFill>
                  <a:srgbClr val="A5A5A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713225" y="1036775"/>
            <a:ext cx="77175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6" name="Google Shape;36;p17"/>
          <p:cNvGrpSpPr/>
          <p:nvPr/>
        </p:nvGrpSpPr>
        <p:grpSpPr>
          <a:xfrm flipH="1">
            <a:off x="165975" y="229756"/>
            <a:ext cx="8684475" cy="4217169"/>
            <a:chOff x="270750" y="229756"/>
            <a:chExt cx="8684475" cy="4217169"/>
          </a:xfrm>
        </p:grpSpPr>
        <p:sp>
          <p:nvSpPr>
            <p:cNvPr id="37" name="Google Shape;37;p17"/>
            <p:cNvSpPr/>
            <p:nvPr/>
          </p:nvSpPr>
          <p:spPr>
            <a:xfrm>
              <a:off x="270750" y="3400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GENDA">
  <p:cSld name="4_AGENDA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570a8a96d_0_520"/>
          <p:cNvSpPr>
            <a:spLocks noGrp="1"/>
          </p:cNvSpPr>
          <p:nvPr>
            <p:ph type="pic" idx="2"/>
          </p:nvPr>
        </p:nvSpPr>
        <p:spPr>
          <a:xfrm>
            <a:off x="5460112" y="11340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8" name="Google Shape;348;g21570a8a96d_0_520"/>
          <p:cNvSpPr>
            <a:spLocks noGrp="1"/>
          </p:cNvSpPr>
          <p:nvPr>
            <p:ph type="pic" idx="3"/>
          </p:nvPr>
        </p:nvSpPr>
        <p:spPr>
          <a:xfrm>
            <a:off x="5460112" y="22464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9" name="Google Shape;349;g21570a8a96d_0_520"/>
          <p:cNvSpPr>
            <a:spLocks noGrp="1"/>
          </p:cNvSpPr>
          <p:nvPr>
            <p:ph type="pic" idx="4"/>
          </p:nvPr>
        </p:nvSpPr>
        <p:spPr>
          <a:xfrm>
            <a:off x="2090074" y="11340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0" name="Google Shape;350;g21570a8a96d_0_520"/>
          <p:cNvSpPr>
            <a:spLocks noGrp="1"/>
          </p:cNvSpPr>
          <p:nvPr>
            <p:ph type="pic" idx="5"/>
          </p:nvPr>
        </p:nvSpPr>
        <p:spPr>
          <a:xfrm>
            <a:off x="2090074" y="22464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1" name="Google Shape;351;g21570a8a96d_0_520"/>
          <p:cNvSpPr>
            <a:spLocks noGrp="1"/>
          </p:cNvSpPr>
          <p:nvPr>
            <p:ph type="pic" idx="6"/>
          </p:nvPr>
        </p:nvSpPr>
        <p:spPr>
          <a:xfrm>
            <a:off x="405055" y="3358800"/>
            <a:ext cx="41136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2" name="Google Shape;352;g21570a8a96d_0_520"/>
          <p:cNvSpPr>
            <a:spLocks noGrp="1"/>
          </p:cNvSpPr>
          <p:nvPr>
            <p:ph type="pic" idx="7"/>
          </p:nvPr>
        </p:nvSpPr>
        <p:spPr>
          <a:xfrm>
            <a:off x="4624805" y="3358800"/>
            <a:ext cx="41136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3" name="Google Shape;353;g21570a8a96d_0_520"/>
          <p:cNvSpPr>
            <a:spLocks noGrp="1"/>
          </p:cNvSpPr>
          <p:nvPr>
            <p:ph type="pic" idx="8"/>
          </p:nvPr>
        </p:nvSpPr>
        <p:spPr>
          <a:xfrm>
            <a:off x="3775093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4" name="Google Shape;354;g21570a8a96d_0_520"/>
          <p:cNvSpPr>
            <a:spLocks noGrp="1"/>
          </p:cNvSpPr>
          <p:nvPr>
            <p:ph type="pic" idx="9"/>
          </p:nvPr>
        </p:nvSpPr>
        <p:spPr>
          <a:xfrm>
            <a:off x="7145131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5" name="Google Shape;355;g21570a8a96d_0_520"/>
          <p:cNvSpPr txBox="1">
            <a:spLocks noGrp="1"/>
          </p:cNvSpPr>
          <p:nvPr>
            <p:ph type="body" idx="1"/>
          </p:nvPr>
        </p:nvSpPr>
        <p:spPr>
          <a:xfrm>
            <a:off x="405054" y="3358800"/>
            <a:ext cx="41136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g21570a8a96d_0_520"/>
          <p:cNvSpPr txBox="1">
            <a:spLocks noGrp="1"/>
          </p:cNvSpPr>
          <p:nvPr>
            <p:ph type="body" idx="13"/>
          </p:nvPr>
        </p:nvSpPr>
        <p:spPr>
          <a:xfrm>
            <a:off x="4624804" y="3358800"/>
            <a:ext cx="41136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g21570a8a96d_0_520"/>
          <p:cNvSpPr txBox="1">
            <a:spLocks noGrp="1"/>
          </p:cNvSpPr>
          <p:nvPr>
            <p:ph type="body" idx="14"/>
          </p:nvPr>
        </p:nvSpPr>
        <p:spPr>
          <a:xfrm>
            <a:off x="3775093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g21570a8a96d_0_520"/>
          <p:cNvSpPr txBox="1">
            <a:spLocks noGrp="1"/>
          </p:cNvSpPr>
          <p:nvPr>
            <p:ph type="body" idx="15"/>
          </p:nvPr>
        </p:nvSpPr>
        <p:spPr>
          <a:xfrm>
            <a:off x="5460112" y="11340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g21570a8a96d_0_520"/>
          <p:cNvSpPr txBox="1">
            <a:spLocks noGrp="1"/>
          </p:cNvSpPr>
          <p:nvPr>
            <p:ph type="body" idx="16"/>
          </p:nvPr>
        </p:nvSpPr>
        <p:spPr>
          <a:xfrm>
            <a:off x="7145131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g21570a8a96d_0_520"/>
          <p:cNvSpPr txBox="1">
            <a:spLocks noGrp="1"/>
          </p:cNvSpPr>
          <p:nvPr>
            <p:ph type="body" idx="17"/>
          </p:nvPr>
        </p:nvSpPr>
        <p:spPr>
          <a:xfrm>
            <a:off x="2090074" y="22464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g21570a8a96d_0_520"/>
          <p:cNvSpPr txBox="1">
            <a:spLocks noGrp="1"/>
          </p:cNvSpPr>
          <p:nvPr>
            <p:ph type="body" idx="18"/>
          </p:nvPr>
        </p:nvSpPr>
        <p:spPr>
          <a:xfrm>
            <a:off x="5460112" y="22464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g21570a8a96d_0_520"/>
          <p:cNvSpPr txBox="1">
            <a:spLocks noGrp="1"/>
          </p:cNvSpPr>
          <p:nvPr>
            <p:ph type="body" idx="19"/>
          </p:nvPr>
        </p:nvSpPr>
        <p:spPr>
          <a:xfrm>
            <a:off x="2090074" y="11340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g21570a8a96d_0_520"/>
          <p:cNvSpPr>
            <a:spLocks noGrp="1"/>
          </p:cNvSpPr>
          <p:nvPr>
            <p:ph type="pic" idx="20"/>
          </p:nvPr>
        </p:nvSpPr>
        <p:spPr>
          <a:xfrm>
            <a:off x="405055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64" name="Google Shape;364;g21570a8a96d_0_520"/>
          <p:cNvSpPr txBox="1">
            <a:spLocks noGrp="1"/>
          </p:cNvSpPr>
          <p:nvPr>
            <p:ph type="body" idx="21"/>
          </p:nvPr>
        </p:nvSpPr>
        <p:spPr>
          <a:xfrm>
            <a:off x="405055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g21570a8a96d_0_520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g21570a8a96d_0_520"/>
          <p:cNvSpPr txBox="1">
            <a:spLocks noGrp="1"/>
          </p:cNvSpPr>
          <p:nvPr>
            <p:ph type="body" idx="22"/>
          </p:nvPr>
        </p:nvSpPr>
        <p:spPr>
          <a:xfrm>
            <a:off x="405053" y="729000"/>
            <a:ext cx="8333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GREY">
  <p:cSld name="DARK GRE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1570a8a96d_0_5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1570a8a96d_0_541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g21570a8a96d_0_541"/>
          <p:cNvSpPr txBox="1">
            <a:spLocks noGrp="1"/>
          </p:cNvSpPr>
          <p:nvPr>
            <p:ph type="body" idx="1"/>
          </p:nvPr>
        </p:nvSpPr>
        <p:spPr>
          <a:xfrm>
            <a:off x="387240" y="706858"/>
            <a:ext cx="83508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50"/>
              <a:buNone/>
              <a:defRPr>
                <a:solidFill>
                  <a:srgbClr val="A6A6A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g21570a8a96d_0_541"/>
          <p:cNvSpPr txBox="1">
            <a:spLocks noGrp="1"/>
          </p:cNvSpPr>
          <p:nvPr>
            <p:ph type="body" idx="2"/>
          </p:nvPr>
        </p:nvSpPr>
        <p:spPr>
          <a:xfrm>
            <a:off x="387240" y="1112964"/>
            <a:ext cx="8351100" cy="3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50"/>
              <a:buChar char="▪"/>
              <a:defRPr sz="1650">
                <a:solidFill>
                  <a:srgbClr val="D9D9D9"/>
                </a:solidFill>
              </a:defRPr>
            </a:lvl1pPr>
            <a:lvl2pPr marL="91440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500"/>
              <a:buChar char="–"/>
              <a:defRPr>
                <a:solidFill>
                  <a:srgbClr val="D9D9D9"/>
                </a:solidFill>
              </a:defRPr>
            </a:lvl2pPr>
            <a:lvl3pPr marL="137160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350"/>
              <a:buChar char="–"/>
              <a:defRPr>
                <a:solidFill>
                  <a:srgbClr val="D9D9D9"/>
                </a:solidFill>
              </a:defRPr>
            </a:lvl3pPr>
            <a:lvl4pPr marL="182880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200"/>
              <a:buChar char="–"/>
              <a:defRPr>
                <a:solidFill>
                  <a:srgbClr val="D9D9D9"/>
                </a:solidFill>
              </a:defRPr>
            </a:lvl4pPr>
            <a:lvl5pPr marL="228600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200"/>
              <a:buChar char="–"/>
              <a:defRPr>
                <a:solidFill>
                  <a:srgbClr val="D9D9D9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MPFEHLUNGEN">
  <p:cSld name="2_EMPFEHLUNGEN">
    <p:bg>
      <p:bgPr>
        <a:solidFill>
          <a:srgbClr val="262626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1570a8a96d_0_546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g21570a8a96d_0_546"/>
          <p:cNvSpPr>
            <a:spLocks noGrp="1"/>
          </p:cNvSpPr>
          <p:nvPr>
            <p:ph type="pic" idx="2"/>
          </p:nvPr>
        </p:nvSpPr>
        <p:spPr>
          <a:xfrm>
            <a:off x="405052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5" name="Google Shape;375;g21570a8a96d_0_546"/>
          <p:cNvSpPr txBox="1">
            <a:spLocks noGrp="1"/>
          </p:cNvSpPr>
          <p:nvPr>
            <p:ph type="body" idx="1"/>
          </p:nvPr>
        </p:nvSpPr>
        <p:spPr>
          <a:xfrm>
            <a:off x="405054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g21570a8a96d_0_546"/>
          <p:cNvSpPr>
            <a:spLocks noGrp="1"/>
          </p:cNvSpPr>
          <p:nvPr>
            <p:ph type="pic" idx="3"/>
          </p:nvPr>
        </p:nvSpPr>
        <p:spPr>
          <a:xfrm>
            <a:off x="3221825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7" name="Google Shape;377;g21570a8a96d_0_546"/>
          <p:cNvSpPr txBox="1">
            <a:spLocks noGrp="1"/>
          </p:cNvSpPr>
          <p:nvPr>
            <p:ph type="body" idx="4"/>
          </p:nvPr>
        </p:nvSpPr>
        <p:spPr>
          <a:xfrm>
            <a:off x="3221520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g21570a8a96d_0_546"/>
          <p:cNvSpPr>
            <a:spLocks noGrp="1"/>
          </p:cNvSpPr>
          <p:nvPr>
            <p:ph type="pic" idx="5"/>
          </p:nvPr>
        </p:nvSpPr>
        <p:spPr>
          <a:xfrm>
            <a:off x="6037988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9" name="Google Shape;379;g21570a8a96d_0_546"/>
          <p:cNvSpPr txBox="1">
            <a:spLocks noGrp="1"/>
          </p:cNvSpPr>
          <p:nvPr>
            <p:ph type="body" idx="6"/>
          </p:nvPr>
        </p:nvSpPr>
        <p:spPr>
          <a:xfrm>
            <a:off x="6037987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4845495" y="2489492"/>
            <a:ext cx="2973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1301075" y="2889700"/>
            <a:ext cx="2931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3"/>
          </p:nvPr>
        </p:nvSpPr>
        <p:spPr>
          <a:xfrm>
            <a:off x="4845500" y="2881750"/>
            <a:ext cx="29736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/>
          <p:nvPr/>
        </p:nvSpPr>
        <p:spPr>
          <a:xfrm>
            <a:off x="1331069" y="3012575"/>
            <a:ext cx="2871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8" name="Google Shape;48;p18"/>
          <p:cNvSpPr txBox="1">
            <a:spLocks noGrp="1"/>
          </p:cNvSpPr>
          <p:nvPr>
            <p:ph type="subTitle" idx="4"/>
          </p:nvPr>
        </p:nvSpPr>
        <p:spPr>
          <a:xfrm>
            <a:off x="1331069" y="2489492"/>
            <a:ext cx="28713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49" name="Google Shape;49;p18"/>
          <p:cNvGrpSpPr/>
          <p:nvPr/>
        </p:nvGrpSpPr>
        <p:grpSpPr>
          <a:xfrm>
            <a:off x="366700" y="730650"/>
            <a:ext cx="8208688" cy="1841088"/>
            <a:chOff x="404800" y="730650"/>
            <a:chExt cx="8208688" cy="1841088"/>
          </a:xfrm>
        </p:grpSpPr>
        <p:sp>
          <p:nvSpPr>
            <p:cNvPr id="50" name="Google Shape;50;p18"/>
            <p:cNvSpPr/>
            <p:nvPr/>
          </p:nvSpPr>
          <p:spPr>
            <a:xfrm>
              <a:off x="536175" y="73065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18"/>
          <p:cNvGrpSpPr/>
          <p:nvPr/>
        </p:nvGrpSpPr>
        <p:grpSpPr>
          <a:xfrm rot="-2700000" flipH="1">
            <a:off x="861334" y="3359918"/>
            <a:ext cx="596919" cy="896417"/>
            <a:chOff x="8358300" y="3550499"/>
            <a:chExt cx="596925" cy="896426"/>
          </a:xfrm>
        </p:grpSpPr>
        <p:sp>
          <p:nvSpPr>
            <p:cNvPr id="55" name="Google Shape;55;p18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4795550" y="1203875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ubTitle" idx="2"/>
          </p:nvPr>
        </p:nvSpPr>
        <p:spPr>
          <a:xfrm>
            <a:off x="1115300" y="12086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ubTitle" idx="3"/>
          </p:nvPr>
        </p:nvSpPr>
        <p:spPr>
          <a:xfrm>
            <a:off x="4795550" y="1855683"/>
            <a:ext cx="32466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ubTitle" idx="4"/>
          </p:nvPr>
        </p:nvSpPr>
        <p:spPr>
          <a:xfrm>
            <a:off x="1115300" y="1855683"/>
            <a:ext cx="32466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64" name="Google Shape;64;p19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65" name="Google Shape;65;p19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66" name="Google Shape;66;p19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" name="Google Shape;72;p19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22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77" name="Google Shape;77;p22"/>
            <p:cNvSpPr/>
            <p:nvPr/>
          </p:nvSpPr>
          <p:spPr>
            <a:xfrm>
              <a:off x="193228" y="110935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2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2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2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2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 flipH="1">
            <a:off x="4745175" y="2791150"/>
            <a:ext cx="3605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 rot="-286" flipH="1">
            <a:off x="4745175" y="1355675"/>
            <a:ext cx="36051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6" name="Google Shape;86;p20"/>
          <p:cNvGrpSpPr/>
          <p:nvPr/>
        </p:nvGrpSpPr>
        <p:grpSpPr>
          <a:xfrm rot="10800000" flipH="1">
            <a:off x="270750" y="253149"/>
            <a:ext cx="8703525" cy="4438776"/>
            <a:chOff x="270750" y="-96626"/>
            <a:chExt cx="8703525" cy="4438776"/>
          </a:xfrm>
        </p:grpSpPr>
        <p:sp>
          <p:nvSpPr>
            <p:cNvPr id="87" name="Google Shape;87;p2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21"/>
          <p:cNvGrpSpPr/>
          <p:nvPr/>
        </p:nvGrpSpPr>
        <p:grpSpPr>
          <a:xfrm flipH="1">
            <a:off x="1076330" y="3499180"/>
            <a:ext cx="6991339" cy="1329929"/>
            <a:chOff x="404800" y="1010238"/>
            <a:chExt cx="8208688" cy="1561500"/>
          </a:xfrm>
        </p:grpSpPr>
        <p:sp>
          <p:nvSpPr>
            <p:cNvPr id="96" name="Google Shape;96;p21"/>
            <p:cNvSpPr/>
            <p:nvPr/>
          </p:nvSpPr>
          <p:spPr>
            <a:xfrm>
              <a:off x="2560391" y="1010238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21"/>
          <p:cNvSpPr/>
          <p:nvPr/>
        </p:nvSpPr>
        <p:spPr>
          <a:xfrm flipH="1">
            <a:off x="3408602" y="765505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1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02" name="Google Shape;102;p2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887000" y="1732200"/>
            <a:ext cx="53700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726376" y="1682650"/>
            <a:ext cx="42387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ubTitle" idx="1"/>
          </p:nvPr>
        </p:nvSpPr>
        <p:spPr>
          <a:xfrm>
            <a:off x="726375" y="2297850"/>
            <a:ext cx="42387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23"/>
          <p:cNvGrpSpPr/>
          <p:nvPr/>
        </p:nvGrpSpPr>
        <p:grpSpPr>
          <a:xfrm rot="10800000" flipH="1">
            <a:off x="270750" y="405549"/>
            <a:ext cx="8627325" cy="3828376"/>
            <a:chOff x="270750" y="361374"/>
            <a:chExt cx="8627325" cy="3828376"/>
          </a:xfrm>
        </p:grpSpPr>
        <p:sp>
          <p:nvSpPr>
            <p:cNvPr id="113" name="Google Shape;113;p23"/>
            <p:cNvSpPr/>
            <p:nvPr/>
          </p:nvSpPr>
          <p:spPr>
            <a:xfrm>
              <a:off x="669525" y="361374"/>
              <a:ext cx="909600" cy="9096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70750" y="3019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8529750" y="38957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8325975" y="29408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1708845" y="4583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1570a8a96d_0_509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7" name="Google Shape;337;g21570a8a96d_0_509"/>
          <p:cNvSpPr txBox="1">
            <a:spLocks noGrp="1"/>
          </p:cNvSpPr>
          <p:nvPr>
            <p:ph type="body" idx="1"/>
          </p:nvPr>
        </p:nvSpPr>
        <p:spPr>
          <a:xfrm>
            <a:off x="405053" y="1134000"/>
            <a:ext cx="83334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cs.google.com/forms/d/1NrPcWkZpYi8XePKszgfI-LlDhlSxBED5xRIo2JW0TeE/edit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docs.google.com/forms/d/1NrPcWkZpYi8XePKszgfI-LlDhlSxBED5xRIo2JW0TeE/edit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0F6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1570a8a96d_0_68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1570a8a96d_0_68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1570a8a96d_0_68"/>
          <p:cNvSpPr txBox="1"/>
          <p:nvPr/>
        </p:nvSpPr>
        <p:spPr>
          <a:xfrm>
            <a:off x="514350" y="1024800"/>
            <a:ext cx="81153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is a template, please download this template and update it with your team</a:t>
            </a:r>
            <a:endParaRPr sz="36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sure your Proposal is uploaded </a:t>
            </a:r>
            <a:endParaRPr sz="18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HERE</a:t>
            </a:r>
            <a:r>
              <a:rPr lang="en" sz="18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before the deadline</a:t>
            </a:r>
            <a:endParaRPr sz="51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570a8a96d_0_421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1570a8a96d_0_421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21570a8a96d_0_421"/>
          <p:cNvSpPr txBox="1"/>
          <p:nvPr/>
        </p:nvSpPr>
        <p:spPr>
          <a:xfrm>
            <a:off x="1833450" y="449475"/>
            <a:ext cx="547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any differences? 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1570a8a96d_0_427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1570a8a96d_0_427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1570a8a96d_0_427"/>
          <p:cNvSpPr txBox="1"/>
          <p:nvPr/>
        </p:nvSpPr>
        <p:spPr>
          <a:xfrm>
            <a:off x="1833450" y="449475"/>
            <a:ext cx="5477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complementary skills, experience and professional network?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1570a8a96d_0_433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21570a8a96d_0_433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21570a8a96d_0_433"/>
          <p:cNvSpPr txBox="1"/>
          <p:nvPr/>
        </p:nvSpPr>
        <p:spPr>
          <a:xfrm>
            <a:off x="1833450" y="449475"/>
            <a:ext cx="54771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 shared vision and ambition when it comes to the development of a startup? 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1570a8a96d_0_439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1570a8a96d_0_439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1570a8a96d_0_439"/>
          <p:cNvSpPr txBox="1"/>
          <p:nvPr/>
        </p:nvSpPr>
        <p:spPr>
          <a:xfrm>
            <a:off x="1833450" y="449475"/>
            <a:ext cx="54771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see any potential risks/problems/challenges within your new team?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1570a8a96d_0_636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21570a8a96d_0_636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21570a8a96d_0_636"/>
          <p:cNvSpPr txBox="1"/>
          <p:nvPr/>
        </p:nvSpPr>
        <p:spPr>
          <a:xfrm>
            <a:off x="1833450" y="449475"/>
            <a:ext cx="5477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Exploration Phase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9" name="Google Shape;509;g21570a8a96d_0_636"/>
          <p:cNvSpPr txBox="1"/>
          <p:nvPr/>
        </p:nvSpPr>
        <p:spPr>
          <a:xfrm>
            <a:off x="1794638" y="15253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you expect from this phase?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0" name="Google Shape;510;g21570a8a96d_0_636"/>
          <p:cNvSpPr txBox="1"/>
          <p:nvPr/>
        </p:nvSpPr>
        <p:spPr>
          <a:xfrm>
            <a:off x="1794638" y="2448700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Example: What type of training and support would you like to see in the programme? </a:t>
            </a:r>
            <a:endParaRPr sz="15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would you like to achieve by the end of Exploration?</a:t>
            </a:r>
            <a:endParaRPr/>
          </a:p>
        </p:txBody>
      </p:sp>
      <p:sp>
        <p:nvSpPr>
          <p:cNvPr id="511" name="Google Shape;511;g21570a8a96d_0_636"/>
          <p:cNvSpPr/>
          <p:nvPr/>
        </p:nvSpPr>
        <p:spPr>
          <a:xfrm>
            <a:off x="5225288" y="1755637"/>
            <a:ext cx="2124063" cy="1801914"/>
          </a:xfrm>
          <a:custGeom>
            <a:avLst/>
            <a:gdLst/>
            <a:ahLst/>
            <a:cxnLst/>
            <a:rect l="l" t="t" r="r" b="b"/>
            <a:pathLst>
              <a:path w="2731914" h="2317574" extrusionOk="0">
                <a:moveTo>
                  <a:pt x="0" y="0"/>
                </a:moveTo>
                <a:lnTo>
                  <a:pt x="2731914" y="0"/>
                </a:lnTo>
                <a:lnTo>
                  <a:pt x="2731914" y="2317574"/>
                </a:lnTo>
                <a:lnTo>
                  <a:pt x="0" y="2317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1570a8a96d_0_648"/>
          <p:cNvSpPr txBox="1"/>
          <p:nvPr/>
        </p:nvSpPr>
        <p:spPr>
          <a:xfrm>
            <a:off x="1833450" y="449475"/>
            <a:ext cx="54771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Exploration Phase</a:t>
            </a:r>
            <a:endParaRPr sz="28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you expect from this phase?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7" name="Google Shape;517;g21570a8a96d_0_648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21570a8a96d_0_648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1570a8a96d_0_615"/>
          <p:cNvSpPr txBox="1">
            <a:spLocks noGrp="1"/>
          </p:cNvSpPr>
          <p:nvPr>
            <p:ph type="subTitle" idx="4294967295"/>
          </p:nvPr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Priorities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4" name="Google Shape;524;g21570a8a96d_0_615"/>
          <p:cNvSpPr txBox="1">
            <a:spLocks noGrp="1"/>
          </p:cNvSpPr>
          <p:nvPr>
            <p:ph type="subTitle" idx="4294967295"/>
          </p:nvPr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Goals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5" name="Google Shape;525;g21570a8a96d_0_6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6" name="Google Shape;526;g21570a8a96d_0_615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21570a8a96d_0_615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</a:t>
            </a: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g21570a8a96d_0_615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21570a8a96d_0_615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0" name="Google Shape;530;g21570a8a96d_0_615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31" name="Google Shape;531;g21570a8a96d_0_615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32" name="Google Shape;532;g21570a8a96d_0_615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g21570a8a96d_0_615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4" name="Google Shape;534;g21570a8a96d_0_615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35" name="Google Shape;535;g21570a8a96d_0_615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36" name="Google Shape;536;g21570a8a96d_0_615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37" name="Google Shape;537;g21570a8a96d_0_615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g21570a8a96d_0_61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9" name="Google Shape;539;g21570a8a96d_0_615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SzPts val="1500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40" name="Google Shape;540;g21570a8a96d_0_6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1570a8a96d_0_586"/>
          <p:cNvSpPr txBox="1">
            <a:spLocks noGrp="1"/>
          </p:cNvSpPr>
          <p:nvPr>
            <p:ph type="subTitle" idx="4294967295"/>
          </p:nvPr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Priorities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6" name="Google Shape;546;g21570a8a96d_0_586"/>
          <p:cNvSpPr txBox="1">
            <a:spLocks noGrp="1"/>
          </p:cNvSpPr>
          <p:nvPr>
            <p:ph type="subTitle" idx="4294967295"/>
          </p:nvPr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Goals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7" name="Google Shape;547;g21570a8a96d_0_5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8" name="Google Shape;548;g21570a8a96d_0_586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1570a8a96d_0_586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2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g21570a8a96d_0_58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21570a8a96d_0_58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g21570a8a96d_0_586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53" name="Google Shape;553;g21570a8a96d_0_586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54" name="Google Shape;554;g21570a8a96d_0_586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g21570a8a96d_0_586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" name="Google Shape;556;g21570a8a96d_0_586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57" name="Google Shape;557;g21570a8a96d_0_586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58" name="Google Shape;558;g21570a8a96d_0_586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59" name="Google Shape;559;g21570a8a96d_0_586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21570a8a96d_0_586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1" name="Google Shape;561;g21570a8a96d_0_586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62" name="Google Shape;562;g21570a8a96d_0_5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1570a8a96d_2_0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21570a8a96d_2_0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g21570a8a96d_2_0"/>
          <p:cNvSpPr txBox="1"/>
          <p:nvPr/>
        </p:nvSpPr>
        <p:spPr>
          <a:xfrm>
            <a:off x="2473350" y="443975"/>
            <a:ext cx="419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you imagine your journey after TeamUp?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" name="Google Shape;583;g21570a8a96d_0_567"/>
          <p:cNvGraphicFramePr/>
          <p:nvPr/>
        </p:nvGraphicFramePr>
        <p:xfrm>
          <a:off x="713238" y="1116063"/>
          <a:ext cx="7717500" cy="2458284"/>
        </p:xfrm>
        <a:graphic>
          <a:graphicData uri="http://schemas.openxmlformats.org/drawingml/2006/table">
            <a:tbl>
              <a:tblPr>
                <a:noFill/>
                <a:tableStyleId>{0DE47254-3843-421C-BF16-E2A66E1F5CE1}</a:tableStyleId>
              </a:tblPr>
              <a:tblGrid>
                <a:gridCol w="43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Criteria</a:t>
                      </a:r>
                      <a:r>
                        <a:rPr lang="en" sz="12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Part of the presentation evaluated</a:t>
                      </a:r>
                      <a:r>
                        <a:rPr lang="en" sz="12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product/solution the team presents is innovative, scalable and has the potential to transform Europe’s food system and deliver social, environmental and economic impact.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Project resume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 startAt="2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co-founders have complementary skills and experience and have the potential to form a strong team.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Team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 startAt="3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team has a clear, feasible and ambitious plan for the Exploration phase.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Plan for the Exploration phase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4" name="Google Shape;584;g21570a8a96d_0_567"/>
          <p:cNvSpPr txBox="1"/>
          <p:nvPr/>
        </p:nvSpPr>
        <p:spPr>
          <a:xfrm>
            <a:off x="1833450" y="449475"/>
            <a:ext cx="5477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Evaluation criteria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5" name="Google Shape;585;g21570a8a96d_0_567"/>
          <p:cNvSpPr txBox="1"/>
          <p:nvPr/>
        </p:nvSpPr>
        <p:spPr>
          <a:xfrm>
            <a:off x="713250" y="3744375"/>
            <a:ext cx="7717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Each criterion will be scored on a 0-5 scale, where 0 represents “not meeting the criterion” and 5 – “meeting all relevant aspects of the criterion”.  Each proposal can receive a maximum of 15 points. 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6" name="Google Shape;586;g21570a8a96d_0_567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21570a8a96d_0_567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1570a8a96d_0_0"/>
          <p:cNvSpPr/>
          <p:nvPr/>
        </p:nvSpPr>
        <p:spPr>
          <a:xfrm rot="10800000">
            <a:off x="7900890" y="3688232"/>
            <a:ext cx="1243110" cy="1455268"/>
          </a:xfrm>
          <a:custGeom>
            <a:avLst/>
            <a:gdLst/>
            <a:ahLst/>
            <a:cxnLst/>
            <a:rect l="l" t="t" r="r" b="b"/>
            <a:pathLst>
              <a:path w="2486220" h="2910535" extrusionOk="0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1570a8a96d_0_0"/>
          <p:cNvSpPr/>
          <p:nvPr/>
        </p:nvSpPr>
        <p:spPr>
          <a:xfrm>
            <a:off x="514350" y="423625"/>
            <a:ext cx="1783405" cy="727232"/>
          </a:xfrm>
          <a:custGeom>
            <a:avLst/>
            <a:gdLst/>
            <a:ahLst/>
            <a:cxnLst/>
            <a:rect l="l" t="t" r="r" b="b"/>
            <a:pathLst>
              <a:path w="3876967" h="1634230" extrusionOk="0">
                <a:moveTo>
                  <a:pt x="0" y="0"/>
                </a:moveTo>
                <a:lnTo>
                  <a:pt x="3876967" y="0"/>
                </a:lnTo>
                <a:lnTo>
                  <a:pt x="3876967" y="1634230"/>
                </a:lnTo>
                <a:lnTo>
                  <a:pt x="0" y="1634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1570a8a96d_0_0"/>
          <p:cNvSpPr txBox="1"/>
          <p:nvPr/>
        </p:nvSpPr>
        <p:spPr>
          <a:xfrm>
            <a:off x="514350" y="1664100"/>
            <a:ext cx="64128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5200" b="1" dirty="0">
                <a:latin typeface="Titillium Web"/>
                <a:ea typeface="Titillium Web"/>
                <a:cs typeface="Titillium Web"/>
                <a:sym typeface="Titillium Web"/>
              </a:rPr>
              <a:t>Exploration phase proposal</a:t>
            </a:r>
            <a:endParaRPr sz="200" dirty="0"/>
          </a:p>
        </p:txBody>
      </p:sp>
      <p:sp>
        <p:nvSpPr>
          <p:cNvPr id="395" name="Google Shape;395;g21570a8a96d_0_0"/>
          <p:cNvSpPr txBox="1"/>
          <p:nvPr/>
        </p:nvSpPr>
        <p:spPr>
          <a:xfrm>
            <a:off x="514350" y="3365550"/>
            <a:ext cx="43773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6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Fill in this template with the required information to apply for the second phase of TeamUp 2025! </a:t>
            </a:r>
            <a:endParaRPr sz="16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6" name="Google Shape;396;g21570a8a96d_0_0"/>
          <p:cNvSpPr txBox="1"/>
          <p:nvPr/>
        </p:nvSpPr>
        <p:spPr>
          <a:xfrm>
            <a:off x="514346" y="4394150"/>
            <a:ext cx="31425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Titillium Web"/>
                <a:ea typeface="Titillium Web"/>
                <a:cs typeface="Titillium Web"/>
                <a:sym typeface="Titillium Web"/>
              </a:rPr>
              <a:t>Deadline: July 20th</a:t>
            </a:r>
            <a:r>
              <a:rPr lang="en" sz="1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202</a:t>
            </a:r>
            <a:r>
              <a:rPr lang="en" sz="1800" b="1" dirty="0">
                <a:latin typeface="Titillium Web"/>
                <a:ea typeface="Titillium Web"/>
                <a:cs typeface="Titillium Web"/>
                <a:sym typeface="Titillium Web"/>
              </a:rPr>
              <a:t>5 (EOD)</a:t>
            </a:r>
            <a:endParaRPr sz="700" dirty="0"/>
          </a:p>
        </p:txBody>
      </p:sp>
      <p:sp>
        <p:nvSpPr>
          <p:cNvPr id="397" name="Google Shape;397;g21570a8a96d_0_0"/>
          <p:cNvSpPr/>
          <p:nvPr/>
        </p:nvSpPr>
        <p:spPr>
          <a:xfrm>
            <a:off x="4862814" y="514350"/>
            <a:ext cx="3766836" cy="635667"/>
          </a:xfrm>
          <a:custGeom>
            <a:avLst/>
            <a:gdLst/>
            <a:ahLst/>
            <a:cxnLst/>
            <a:rect l="l" t="t" r="r" b="b"/>
            <a:pathLst>
              <a:path w="7533672" h="1271333" extrusionOk="0">
                <a:moveTo>
                  <a:pt x="0" y="0"/>
                </a:moveTo>
                <a:lnTo>
                  <a:pt x="7533672" y="0"/>
                </a:lnTo>
                <a:lnTo>
                  <a:pt x="7533672" y="1271333"/>
                </a:lnTo>
                <a:lnTo>
                  <a:pt x="0" y="1271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1570a8a96d_0_0"/>
          <p:cNvSpPr/>
          <p:nvPr/>
        </p:nvSpPr>
        <p:spPr>
          <a:xfrm>
            <a:off x="5572159" y="2994402"/>
            <a:ext cx="2751156" cy="2045859"/>
          </a:xfrm>
          <a:custGeom>
            <a:avLst/>
            <a:gdLst/>
            <a:ahLst/>
            <a:cxnLst/>
            <a:rect l="l" t="t" r="r" b="b"/>
            <a:pathLst>
              <a:path w="4401849" h="3273375" extrusionOk="0">
                <a:moveTo>
                  <a:pt x="0" y="0"/>
                </a:moveTo>
                <a:lnTo>
                  <a:pt x="4401849" y="0"/>
                </a:lnTo>
                <a:lnTo>
                  <a:pt x="4401849" y="3273375"/>
                </a:lnTo>
                <a:lnTo>
                  <a:pt x="0" y="3273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1570a8a96d_0_502"/>
          <p:cNvSpPr/>
          <p:nvPr/>
        </p:nvSpPr>
        <p:spPr>
          <a:xfrm>
            <a:off x="4900199" y="1175843"/>
            <a:ext cx="2521498" cy="2021783"/>
          </a:xfrm>
          <a:custGeom>
            <a:avLst/>
            <a:gdLst/>
            <a:ahLst/>
            <a:cxnLst/>
            <a:rect l="l" t="t" r="r" b="b"/>
            <a:pathLst>
              <a:path w="3093863" h="2480715" extrusionOk="0">
                <a:moveTo>
                  <a:pt x="0" y="0"/>
                </a:moveTo>
                <a:lnTo>
                  <a:pt x="3093863" y="0"/>
                </a:lnTo>
                <a:lnTo>
                  <a:pt x="3093863" y="2480715"/>
                </a:lnTo>
                <a:lnTo>
                  <a:pt x="0" y="248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21570a8a96d_0_502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1570a8a96d_0_502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g21570a8a96d_0_502"/>
          <p:cNvSpPr txBox="1"/>
          <p:nvPr/>
        </p:nvSpPr>
        <p:spPr>
          <a:xfrm>
            <a:off x="1540875" y="2300475"/>
            <a:ext cx="3106200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sure your Proposal is uploaded </a:t>
            </a:r>
            <a:endParaRPr sz="13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u="sng" dirty="0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  <a:hlinkClick r:id="rId6"/>
              </a:rPr>
              <a:t>HERE</a:t>
            </a:r>
            <a:r>
              <a:rPr lang="en" sz="1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before the deadline</a:t>
            </a:r>
            <a:endParaRPr sz="10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78" name="Google Shape;578;g21570a8a96d_0_502"/>
          <p:cNvSpPr txBox="1"/>
          <p:nvPr/>
        </p:nvSpPr>
        <p:spPr>
          <a:xfrm>
            <a:off x="1540875" y="1451975"/>
            <a:ext cx="641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latin typeface="Titillium Web"/>
                <a:ea typeface="Titillium Web"/>
                <a:cs typeface="Titillium Web"/>
                <a:sym typeface="Titillium Web"/>
              </a:rPr>
              <a:t>Thanks!</a:t>
            </a:r>
            <a:endParaRPr sz="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570a8a96d_0_152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21570a8a96d_0_152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1570a8a96d_0_152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(max. 2 slides)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6" name="Google Shape;406;g21570a8a96d_0_152"/>
          <p:cNvSpPr txBox="1"/>
          <p:nvPr/>
        </p:nvSpPr>
        <p:spPr>
          <a:xfrm>
            <a:off x="351325" y="3168701"/>
            <a:ext cx="25938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shortly describe your agrifood technology or solution. How does your solution solve the problem/need of your customers?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7" name="Google Shape;407;g21570a8a96d_0_152"/>
          <p:cNvSpPr txBox="1"/>
          <p:nvPr/>
        </p:nvSpPr>
        <p:spPr>
          <a:xfrm>
            <a:off x="5660129" y="1255050"/>
            <a:ext cx="2921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Competitors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8" name="Google Shape;408;g21570a8a96d_0_152"/>
          <p:cNvSpPr txBox="1"/>
          <p:nvPr/>
        </p:nvSpPr>
        <p:spPr>
          <a:xfrm>
            <a:off x="272657" y="1255050"/>
            <a:ext cx="27516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AutoNum type="arabicPeriod"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Problem 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" name="Google Shape;409;g21570a8a96d_0_152"/>
          <p:cNvSpPr txBox="1"/>
          <p:nvPr/>
        </p:nvSpPr>
        <p:spPr>
          <a:xfrm>
            <a:off x="266275" y="1614875"/>
            <a:ext cx="2921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problem are you trying to solve with your agrifood solution or technology? Who are your customers and what issues or needs do they have?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0" name="Google Shape;410;g21570a8a96d_0_152"/>
          <p:cNvSpPr txBox="1"/>
          <p:nvPr/>
        </p:nvSpPr>
        <p:spPr>
          <a:xfrm>
            <a:off x="5660128" y="1611625"/>
            <a:ext cx="2921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Who are your competitors? How are your customers solving their problem at the moment? Please consider both direct and indirect competitors. </a:t>
            </a: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1" name="Google Shape;411;g21570a8a96d_0_152"/>
          <p:cNvSpPr txBox="1"/>
          <p:nvPr/>
        </p:nvSpPr>
        <p:spPr>
          <a:xfrm>
            <a:off x="502084" y="2810425"/>
            <a:ext cx="2443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Solution 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2" name="Google Shape;412;g21570a8a96d_0_152"/>
          <p:cNvSpPr txBox="1"/>
          <p:nvPr/>
        </p:nvSpPr>
        <p:spPr>
          <a:xfrm>
            <a:off x="5958275" y="3180426"/>
            <a:ext cx="25938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is distinctive and innovative about your solution? What differentiates it from the competitors?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3" name="Google Shape;413;g21570a8a96d_0_152"/>
          <p:cNvSpPr txBox="1"/>
          <p:nvPr/>
        </p:nvSpPr>
        <p:spPr>
          <a:xfrm>
            <a:off x="5050825" y="2810425"/>
            <a:ext cx="35304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4. Advantage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4" name="Google Shape;414;g21570a8a96d_0_152"/>
          <p:cNvSpPr txBox="1"/>
          <p:nvPr/>
        </p:nvSpPr>
        <p:spPr>
          <a:xfrm>
            <a:off x="7192150" y="1262550"/>
            <a:ext cx="177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5" name="Google Shape;415;g21570a8a96d_0_152"/>
          <p:cNvSpPr/>
          <p:nvPr/>
        </p:nvSpPr>
        <p:spPr>
          <a:xfrm rot="-379311">
            <a:off x="3623487" y="1713460"/>
            <a:ext cx="1898677" cy="1943030"/>
          </a:xfrm>
          <a:custGeom>
            <a:avLst/>
            <a:gdLst/>
            <a:ahLst/>
            <a:cxnLst/>
            <a:rect l="l" t="t" r="r" b="b"/>
            <a:pathLst>
              <a:path w="2200736" h="2200736" extrusionOk="0">
                <a:moveTo>
                  <a:pt x="0" y="0"/>
                </a:moveTo>
                <a:lnTo>
                  <a:pt x="2200736" y="0"/>
                </a:lnTo>
                <a:lnTo>
                  <a:pt x="2200736" y="2200736"/>
                </a:lnTo>
                <a:lnTo>
                  <a:pt x="0" y="2200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1570a8a96d_0_152"/>
          <p:cNvSpPr/>
          <p:nvPr/>
        </p:nvSpPr>
        <p:spPr>
          <a:xfrm>
            <a:off x="3903750" y="2853923"/>
            <a:ext cx="1438731" cy="1409957"/>
          </a:xfrm>
          <a:custGeom>
            <a:avLst/>
            <a:gdLst/>
            <a:ahLst/>
            <a:cxnLst/>
            <a:rect l="l" t="t" r="r" b="b"/>
            <a:pathLst>
              <a:path w="1668094" h="1634733" extrusionOk="0">
                <a:moveTo>
                  <a:pt x="0" y="0"/>
                </a:moveTo>
                <a:lnTo>
                  <a:pt x="1668095" y="0"/>
                </a:lnTo>
                <a:lnTo>
                  <a:pt x="1668095" y="1634733"/>
                </a:lnTo>
                <a:lnTo>
                  <a:pt x="0" y="1634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1570a8a96d_0_247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21570a8a96d_0_247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21570a8a96d_0_247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Slide 1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1570a8a96d_0_264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1570a8a96d_0_264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1570a8a96d_0_264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Slide 2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1570a8a96d_0_270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1570a8a96d_0_270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21570a8a96d_0_270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8" name="Google Shape;438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3523859" y="2525172"/>
            <a:ext cx="22047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2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9" name="Google Shape;439;g21570a8a96d_0_270"/>
          <p:cNvSpPr txBox="1">
            <a:spLocks noGrp="1"/>
          </p:cNvSpPr>
          <p:nvPr>
            <p:ph type="body" idx="4294967295"/>
          </p:nvPr>
        </p:nvSpPr>
        <p:spPr>
          <a:xfrm>
            <a:off x="895775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0" name="Google Shape;440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918015" y="2525172"/>
            <a:ext cx="21291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1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1" name="Google Shape;441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6322284" y="2516859"/>
            <a:ext cx="22047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N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2" name="Google Shape;442;g21570a8a96d_0_270"/>
          <p:cNvSpPr txBox="1">
            <a:spLocks noGrp="1"/>
          </p:cNvSpPr>
          <p:nvPr>
            <p:ph type="body" idx="4294967295"/>
          </p:nvPr>
        </p:nvSpPr>
        <p:spPr>
          <a:xfrm>
            <a:off x="3540500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3" name="Google Shape;443;g21570a8a96d_0_270"/>
          <p:cNvSpPr txBox="1">
            <a:spLocks noGrp="1"/>
          </p:cNvSpPr>
          <p:nvPr>
            <p:ph type="body" idx="4294967295"/>
          </p:nvPr>
        </p:nvSpPr>
        <p:spPr>
          <a:xfrm>
            <a:off x="6337875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44" name="Google Shape;444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652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1077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3702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g21570a8a96d_0_306"/>
          <p:cNvGrpSpPr/>
          <p:nvPr/>
        </p:nvGrpSpPr>
        <p:grpSpPr>
          <a:xfrm>
            <a:off x="0" y="-88476"/>
            <a:ext cx="3522986" cy="5239629"/>
            <a:chOff x="0" y="-38100"/>
            <a:chExt cx="3957966" cy="2747433"/>
          </a:xfrm>
        </p:grpSpPr>
        <p:sp>
          <p:nvSpPr>
            <p:cNvPr id="452" name="Google Shape;452;g21570a8a96d_0_306"/>
            <p:cNvSpPr/>
            <p:nvPr/>
          </p:nvSpPr>
          <p:spPr>
            <a:xfrm>
              <a:off x="0" y="0"/>
              <a:ext cx="3957966" cy="2709333"/>
            </a:xfrm>
            <a:custGeom>
              <a:avLst/>
              <a:gdLst/>
              <a:ahLst/>
              <a:cxnLst/>
              <a:rect l="l" t="t" r="r" b="b"/>
              <a:pathLst>
                <a:path w="3957966" h="2709333" extrusionOk="0">
                  <a:moveTo>
                    <a:pt x="51517" y="0"/>
                  </a:moveTo>
                  <a:lnTo>
                    <a:pt x="3906449" y="0"/>
                  </a:lnTo>
                  <a:cubicBezTo>
                    <a:pt x="3920112" y="0"/>
                    <a:pt x="3933216" y="5428"/>
                    <a:pt x="3942877" y="15089"/>
                  </a:cubicBezTo>
                  <a:cubicBezTo>
                    <a:pt x="3952539" y="24750"/>
                    <a:pt x="3957966" y="37854"/>
                    <a:pt x="3957966" y="51517"/>
                  </a:cubicBezTo>
                  <a:lnTo>
                    <a:pt x="3957966" y="2657816"/>
                  </a:lnTo>
                  <a:cubicBezTo>
                    <a:pt x="3957966" y="2686268"/>
                    <a:pt x="3934901" y="2709333"/>
                    <a:pt x="3906449" y="2709333"/>
                  </a:cubicBezTo>
                  <a:lnTo>
                    <a:pt x="51517" y="2709333"/>
                  </a:lnTo>
                  <a:cubicBezTo>
                    <a:pt x="23065" y="2709333"/>
                    <a:pt x="0" y="2686268"/>
                    <a:pt x="0" y="2657816"/>
                  </a:cubicBezTo>
                  <a:lnTo>
                    <a:pt x="0" y="51517"/>
                  </a:lnTo>
                  <a:cubicBezTo>
                    <a:pt x="0" y="23065"/>
                    <a:pt x="23065" y="0"/>
                    <a:pt x="51517" y="0"/>
                  </a:cubicBezTo>
                  <a:close/>
                </a:path>
              </a:pathLst>
            </a:custGeom>
            <a:solidFill>
              <a:srgbClr val="CAC0F6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g21570a8a96d_0_306"/>
            <p:cNvSpPr txBox="1"/>
            <p:nvPr/>
          </p:nvSpPr>
          <p:spPr>
            <a:xfrm>
              <a:off x="0" y="-38100"/>
              <a:ext cx="39579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g21570a8a96d_0_306"/>
          <p:cNvSpPr txBox="1">
            <a:spLocks noGrp="1"/>
          </p:cNvSpPr>
          <p:nvPr>
            <p:ph type="title" idx="4294967295"/>
          </p:nvPr>
        </p:nvSpPr>
        <p:spPr>
          <a:xfrm>
            <a:off x="438638" y="725085"/>
            <a:ext cx="26457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</a:t>
            </a: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Why would you be a great team?</a:t>
            </a: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5" name="Google Shape;455;g21570a8a96d_0_306"/>
          <p:cNvSpPr txBox="1"/>
          <p:nvPr/>
        </p:nvSpPr>
        <p:spPr>
          <a:xfrm>
            <a:off x="3734900" y="91800"/>
            <a:ext cx="5055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tell us, how did you meet and connect with each other?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tillium Web"/>
              <a:buChar char="-"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often did you met?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tillium Web"/>
              <a:buChar char="-"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activities have you done?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What’s the key thing that attracted you to each other?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any differences?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complementary skills, experience and professional network?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 shared vision and ambition when it comes to the development of a startup?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see any potential risks/problems/challenges within your new team?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you imagine your journey after TeamUp?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highlight>
                <a:schemeClr val="lt2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6" name="Google Shape;456;g21570a8a96d_0_306"/>
          <p:cNvSpPr/>
          <p:nvPr/>
        </p:nvSpPr>
        <p:spPr>
          <a:xfrm>
            <a:off x="925201" y="2424205"/>
            <a:ext cx="1672578" cy="1691026"/>
          </a:xfrm>
          <a:custGeom>
            <a:avLst/>
            <a:gdLst/>
            <a:ahLst/>
            <a:cxnLst/>
            <a:rect l="l" t="t" r="r" b="b"/>
            <a:pathLst>
              <a:path w="2934348" h="2966712" extrusionOk="0">
                <a:moveTo>
                  <a:pt x="0" y="0"/>
                </a:moveTo>
                <a:lnTo>
                  <a:pt x="2934348" y="0"/>
                </a:lnTo>
                <a:lnTo>
                  <a:pt x="2934348" y="2966712"/>
                </a:lnTo>
                <a:lnTo>
                  <a:pt x="0" y="2966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21570a8a96d_0_30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21570a8a96d_0_30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1570a8a96d_0_407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21570a8a96d_0_407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1570a8a96d_0_407"/>
          <p:cNvSpPr txBox="1"/>
          <p:nvPr/>
        </p:nvSpPr>
        <p:spPr>
          <a:xfrm>
            <a:off x="1833450" y="449475"/>
            <a:ext cx="547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tell us, how did you meet and connect with each other? </a:t>
            </a: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6" name="Google Shape;466;g21570a8a96d_0_407"/>
          <p:cNvSpPr txBox="1">
            <a:spLocks noGrp="1"/>
          </p:cNvSpPr>
          <p:nvPr>
            <p:ph type="body" idx="4294967295"/>
          </p:nvPr>
        </p:nvSpPr>
        <p:spPr>
          <a:xfrm>
            <a:off x="713225" y="1600125"/>
            <a:ext cx="7717500" cy="2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latin typeface="Titillium Web"/>
                <a:ea typeface="Titillium Web"/>
                <a:cs typeface="Titillium Web"/>
                <a:sym typeface="Titillium Web"/>
              </a:rPr>
              <a:t>How often did you met?</a:t>
            </a: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latin typeface="Titillium Web"/>
                <a:ea typeface="Titillium Web"/>
                <a:cs typeface="Titillium Web"/>
                <a:sym typeface="Titillium Web"/>
              </a:rPr>
              <a:t>What activities have you done?</a:t>
            </a: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1570a8a96d_0_414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1570a8a96d_0_414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21570a8a96d_0_414"/>
          <p:cNvSpPr txBox="1"/>
          <p:nvPr/>
        </p:nvSpPr>
        <p:spPr>
          <a:xfrm>
            <a:off x="1833450" y="449475"/>
            <a:ext cx="547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What’s the key thing that attracted you to each other?</a:t>
            </a: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nagement System Planner by Slidesgo">
  <a:themeElements>
    <a:clrScheme name="Simple Light">
      <a:dk1>
        <a:srgbClr val="36338C"/>
      </a:dk1>
      <a:lt1>
        <a:srgbClr val="DAE3F2"/>
      </a:lt1>
      <a:dk2>
        <a:srgbClr val="161620"/>
      </a:dk2>
      <a:lt2>
        <a:srgbClr val="FFFFFF"/>
      </a:lt2>
      <a:accent1>
        <a:srgbClr val="C7CEDE"/>
      </a:accent1>
      <a:accent2>
        <a:srgbClr val="7966E4"/>
      </a:accent2>
      <a:accent3>
        <a:srgbClr val="F0F5FD"/>
      </a:accent3>
      <a:accent4>
        <a:srgbClr val="F1F4FD"/>
      </a:accent4>
      <a:accent5>
        <a:srgbClr val="36338C"/>
      </a:accent5>
      <a:accent6>
        <a:srgbClr val="DAE3F2"/>
      </a:accent6>
      <a:hlink>
        <a:srgbClr val="3633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LOAD">
  <a:themeElements>
    <a:clrScheme name="Benutzerdefiniert 3">
      <a:dk1>
        <a:srgbClr val="000000"/>
      </a:dk1>
      <a:lt1>
        <a:srgbClr val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Bildschirmpräsentation (16:9)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36" baseType="lpstr">
      <vt:lpstr>Livvic</vt:lpstr>
      <vt:lpstr>Poppins ExtraBold</vt:lpstr>
      <vt:lpstr>Raleway Thin</vt:lpstr>
      <vt:lpstr>Noto Sans Symbols</vt:lpstr>
      <vt:lpstr>Titillium Web</vt:lpstr>
      <vt:lpstr>Raleway</vt:lpstr>
      <vt:lpstr>Bebas Neue</vt:lpstr>
      <vt:lpstr>Calibri</vt:lpstr>
      <vt:lpstr>Roboto Condensed Light</vt:lpstr>
      <vt:lpstr>DM Sans</vt:lpstr>
      <vt:lpstr>Open Sans</vt:lpstr>
      <vt:lpstr>Arial</vt:lpstr>
      <vt:lpstr>Libre Franklin</vt:lpstr>
      <vt:lpstr>Poppins</vt:lpstr>
      <vt:lpstr>Management System Planner by Slidesgo</vt:lpstr>
      <vt:lpstr>2_PRESENTATIONLOAD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Team  Why would you be a great team?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Plan for the Exploration phase</vt:lpstr>
      <vt:lpstr>Plan for the Exploration phase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Sylwia Sekula-Neuner</dc:creator>
  <cp:lastModifiedBy>Sylwia Sekula-Neuner</cp:lastModifiedBy>
  <cp:revision>2</cp:revision>
  <dcterms:modified xsi:type="dcterms:W3CDTF">2025-07-09T09:46:01Z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0x010100878A0E929B6464498A6B03AD32F45E6D</vt:lpwstr>
  </property>
</Properties>
</file>