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33"/>
  </p:notesMasterIdLst>
  <p:sldIdLst>
    <p:sldId id="273" r:id="rId5"/>
    <p:sldId id="298" r:id="rId6"/>
    <p:sldId id="299" r:id="rId7"/>
    <p:sldId id="300" r:id="rId8"/>
    <p:sldId id="301" r:id="rId9"/>
    <p:sldId id="302" r:id="rId10"/>
    <p:sldId id="303" r:id="rId11"/>
    <p:sldId id="304" r:id="rId12"/>
    <p:sldId id="305" r:id="rId13"/>
    <p:sldId id="313" r:id="rId14"/>
    <p:sldId id="306" r:id="rId15"/>
    <p:sldId id="296" r:id="rId16"/>
    <p:sldId id="274" r:id="rId17"/>
    <p:sldId id="297" r:id="rId18"/>
    <p:sldId id="290" r:id="rId19"/>
    <p:sldId id="315" r:id="rId20"/>
    <p:sldId id="316" r:id="rId21"/>
    <p:sldId id="317" r:id="rId22"/>
    <p:sldId id="318" r:id="rId23"/>
    <p:sldId id="319" r:id="rId24"/>
    <p:sldId id="320" r:id="rId25"/>
    <p:sldId id="321" r:id="rId26"/>
    <p:sldId id="322" r:id="rId27"/>
    <p:sldId id="323" r:id="rId28"/>
    <p:sldId id="312" r:id="rId29"/>
    <p:sldId id="314" r:id="rId30"/>
    <p:sldId id="311" r:id="rId31"/>
    <p:sldId id="295" r:id="rId32"/>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D7D849-E8CA-41AD-9495-A55F82210333}" v="20" dt="2023-04-25T07:50:32.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83"/>
    <p:restoredTop sz="94694"/>
  </p:normalViewPr>
  <p:slideViewPr>
    <p:cSldViewPr snapToGrid="0" snapToObjects="1">
      <p:cViewPr varScale="1">
        <p:scale>
          <a:sx n="132" d="100"/>
          <a:sy n="132" d="100"/>
        </p:scale>
        <p:origin x="1290"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vdokimosk\Google%20Drive\RAISE\RAISE-INFRA-2021-EOSC-01-04\presentations\charts-dataerpos-barri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vdokimosk\Google%20Drive\RAISE\RAISE-INFRA-2021-EOSC-01-04\presentations\charts-dataerpos-barrier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US"/>
              <a:t>Research data depositing</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Sheet1!$C$3:$C$12</c:f>
              <c:strCache>
                <c:ptCount val="10"/>
                <c:pt idx="0">
                  <c:v>Personal physical data storage</c:v>
                </c:pt>
                <c:pt idx="1">
                  <c:v>Institutional local data storage</c:v>
                </c:pt>
                <c:pt idx="2">
                  <c:v>Research data repositories (at least once)</c:v>
                </c:pt>
                <c:pt idx="3">
                  <c:v>Institutional cloud storage services</c:v>
                </c:pt>
                <c:pt idx="4">
                  <c:v>Personal cloud storage services</c:v>
                </c:pt>
                <c:pt idx="5">
                  <c:v>Research data repositories (current/latest activity)</c:v>
                </c:pt>
                <c:pt idx="6">
                  <c:v>As supplementary material to publications</c:v>
                </c:pt>
                <c:pt idx="7">
                  <c:v>ResearchGate, Academia.edu or other similar platforms</c:v>
                </c:pt>
                <c:pt idx="8">
                  <c:v>Personal website</c:v>
                </c:pt>
                <c:pt idx="9">
                  <c:v>Do not know / cannot answer</c:v>
                </c:pt>
              </c:strCache>
            </c:strRef>
          </c:cat>
          <c:val>
            <c:numRef>
              <c:f>Sheet1!$D$3:$D$12</c:f>
              <c:numCache>
                <c:formatCode>0%</c:formatCode>
                <c:ptCount val="10"/>
                <c:pt idx="0">
                  <c:v>0.6</c:v>
                </c:pt>
                <c:pt idx="1">
                  <c:v>0.56999999999999995</c:v>
                </c:pt>
                <c:pt idx="2">
                  <c:v>0.4</c:v>
                </c:pt>
                <c:pt idx="3">
                  <c:v>0.28999999999999998</c:v>
                </c:pt>
                <c:pt idx="4">
                  <c:v>0.24</c:v>
                </c:pt>
                <c:pt idx="5">
                  <c:v>0.22</c:v>
                </c:pt>
                <c:pt idx="6">
                  <c:v>0.2</c:v>
                </c:pt>
                <c:pt idx="7">
                  <c:v>0.14000000000000001</c:v>
                </c:pt>
                <c:pt idx="8">
                  <c:v>0.05</c:v>
                </c:pt>
                <c:pt idx="9">
                  <c:v>0.03</c:v>
                </c:pt>
              </c:numCache>
            </c:numRef>
          </c:val>
          <c:extLst>
            <c:ext xmlns:c16="http://schemas.microsoft.com/office/drawing/2014/chart" uri="{C3380CC4-5D6E-409C-BE32-E72D297353CC}">
              <c16:uniqueId val="{00000000-C438-4577-A255-AE9D9CDDEC3F}"/>
            </c:ext>
          </c:extLst>
        </c:ser>
        <c:dLbls>
          <c:showLegendKey val="0"/>
          <c:showVal val="0"/>
          <c:showCatName val="0"/>
          <c:showSerName val="0"/>
          <c:showPercent val="0"/>
          <c:showBubbleSize val="0"/>
        </c:dLbls>
        <c:gapWidth val="182"/>
        <c:axId val="1559632991"/>
        <c:axId val="1559630495"/>
      </c:barChart>
      <c:catAx>
        <c:axId val="15596329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9630495"/>
        <c:crosses val="autoZero"/>
        <c:auto val="1"/>
        <c:lblAlgn val="ctr"/>
        <c:lblOffset val="100"/>
        <c:noMultiLvlLbl val="0"/>
      </c:catAx>
      <c:valAx>
        <c:axId val="155963049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9632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Sharing or research data:</a:t>
            </a:r>
            <a:r>
              <a:rPr lang="en-US" baseline="0"/>
              <a:t> % of researchers that have directly shared research data from their last project, be recipient (2016 and 2018)</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Sheet1!$D$57</c:f>
              <c:strCache>
                <c:ptCount val="1"/>
                <c:pt idx="0">
                  <c:v>2018 (n506)</c:v>
                </c:pt>
              </c:strCache>
            </c:strRef>
          </c:tx>
          <c:spPr>
            <a:solidFill>
              <a:schemeClr val="accent1"/>
            </a:solidFill>
            <a:ln>
              <a:noFill/>
            </a:ln>
            <a:effectLst/>
          </c:spPr>
          <c:invertIfNegative val="0"/>
          <c:cat>
            <c:strRef>
              <c:f>Sheet1!$C$58:$C$62</c:f>
              <c:strCache>
                <c:ptCount val="5"/>
                <c:pt idx="0">
                  <c:v>Researchers on same research project in collaboration</c:v>
                </c:pt>
                <c:pt idx="1">
                  <c:v>Researchers NOT working on same research project but know personally</c:v>
                </c:pt>
                <c:pt idx="2">
                  <c:v>Researchers NOT working on smare project and DON'T know personally</c:v>
                </c:pt>
                <c:pt idx="3">
                  <c:v>Research project partners (e.g. funders)</c:v>
                </c:pt>
                <c:pt idx="4">
                  <c:v>Other</c:v>
                </c:pt>
              </c:strCache>
            </c:strRef>
          </c:cat>
          <c:val>
            <c:numRef>
              <c:f>Sheet1!$D$58:$D$62</c:f>
              <c:numCache>
                <c:formatCode>0%</c:formatCode>
                <c:ptCount val="5"/>
                <c:pt idx="0">
                  <c:v>0.8</c:v>
                </c:pt>
                <c:pt idx="1">
                  <c:v>0.36</c:v>
                </c:pt>
                <c:pt idx="2">
                  <c:v>0.11</c:v>
                </c:pt>
                <c:pt idx="3">
                  <c:v>0.27</c:v>
                </c:pt>
                <c:pt idx="4">
                  <c:v>0.01</c:v>
                </c:pt>
              </c:numCache>
            </c:numRef>
          </c:val>
          <c:extLst>
            <c:ext xmlns:c16="http://schemas.microsoft.com/office/drawing/2014/chart" uri="{C3380CC4-5D6E-409C-BE32-E72D297353CC}">
              <c16:uniqueId val="{00000000-2C86-4D1B-B664-F8A3224E99B2}"/>
            </c:ext>
          </c:extLst>
        </c:ser>
        <c:ser>
          <c:idx val="1"/>
          <c:order val="1"/>
          <c:tx>
            <c:strRef>
              <c:f>Sheet1!$E$57</c:f>
              <c:strCache>
                <c:ptCount val="1"/>
                <c:pt idx="0">
                  <c:v>2016 (n699)</c:v>
                </c:pt>
              </c:strCache>
            </c:strRef>
          </c:tx>
          <c:spPr>
            <a:solidFill>
              <a:schemeClr val="accent2"/>
            </a:solidFill>
            <a:ln>
              <a:noFill/>
            </a:ln>
            <a:effectLst/>
          </c:spPr>
          <c:invertIfNegative val="0"/>
          <c:cat>
            <c:strRef>
              <c:f>Sheet1!$C$58:$C$62</c:f>
              <c:strCache>
                <c:ptCount val="5"/>
                <c:pt idx="0">
                  <c:v>Researchers on same research project in collaboration</c:v>
                </c:pt>
                <c:pt idx="1">
                  <c:v>Researchers NOT working on same research project but know personally</c:v>
                </c:pt>
                <c:pt idx="2">
                  <c:v>Researchers NOT working on smare project and DON'T know personally</c:v>
                </c:pt>
                <c:pt idx="3">
                  <c:v>Research project partners (e.g. funders)</c:v>
                </c:pt>
                <c:pt idx="4">
                  <c:v>Other</c:v>
                </c:pt>
              </c:strCache>
            </c:strRef>
          </c:cat>
          <c:val>
            <c:numRef>
              <c:f>Sheet1!$E$58:$E$62</c:f>
              <c:numCache>
                <c:formatCode>0%</c:formatCode>
                <c:ptCount val="5"/>
                <c:pt idx="0">
                  <c:v>0.83</c:v>
                </c:pt>
                <c:pt idx="1">
                  <c:v>0.35</c:v>
                </c:pt>
                <c:pt idx="2">
                  <c:v>0.14000000000000001</c:v>
                </c:pt>
                <c:pt idx="3">
                  <c:v>0.26</c:v>
                </c:pt>
                <c:pt idx="4">
                  <c:v>0.02</c:v>
                </c:pt>
              </c:numCache>
            </c:numRef>
          </c:val>
          <c:extLst>
            <c:ext xmlns:c16="http://schemas.microsoft.com/office/drawing/2014/chart" uri="{C3380CC4-5D6E-409C-BE32-E72D297353CC}">
              <c16:uniqueId val="{00000001-2C86-4D1B-B664-F8A3224E99B2}"/>
            </c:ext>
          </c:extLst>
        </c:ser>
        <c:dLbls>
          <c:showLegendKey val="0"/>
          <c:showVal val="0"/>
          <c:showCatName val="0"/>
          <c:showSerName val="0"/>
          <c:showPercent val="0"/>
          <c:showBubbleSize val="0"/>
        </c:dLbls>
        <c:gapWidth val="182"/>
        <c:axId val="101241423"/>
        <c:axId val="101259727"/>
      </c:barChart>
      <c:catAx>
        <c:axId val="1012414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1259727"/>
        <c:crosses val="autoZero"/>
        <c:auto val="1"/>
        <c:lblAlgn val="ctr"/>
        <c:lblOffset val="100"/>
        <c:noMultiLvlLbl val="0"/>
      </c:catAx>
      <c:valAx>
        <c:axId val="101259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241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76B297-9350-8965-93FF-1DE26020B17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B98261A1-F4B9-F469-6F55-7476DC72E9B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BFF687E4-3A94-0F40-8A50-9695448B2493}" type="datetimeFigureOut">
              <a:rPr lang="en-US" altLang="en-GR"/>
              <a:pPr>
                <a:defRPr/>
              </a:pPr>
              <a:t>7/14/2023</a:t>
            </a:fld>
            <a:endParaRPr lang="en-US" altLang="en-GR"/>
          </a:p>
        </p:txBody>
      </p:sp>
      <p:sp>
        <p:nvSpPr>
          <p:cNvPr id="4" name="Slide Image Placeholder 3">
            <a:extLst>
              <a:ext uri="{FF2B5EF4-FFF2-40B4-BE49-F238E27FC236}">
                <a16:creationId xmlns:a16="http://schemas.microsoft.com/office/drawing/2014/main" id="{EFD0C38C-911E-8572-D882-6E4B837E4B2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12C71BC-CDBF-A333-9E9A-D788305FB77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B11876A-57B2-AC1A-CC41-3CAFA746B9A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034C3FB-5385-17C0-192C-947C5AA44A0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D5AD7F0E-59FC-8947-A312-C23806D40531}" type="slidenum">
              <a:rPr lang="en-US" altLang="en-GR"/>
              <a:pPr>
                <a:defRPr/>
              </a:pPr>
              <a:t>‹#›</a:t>
            </a:fld>
            <a:endParaRPr lang="en-US" altLang="en-G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752B26A-251F-DE03-88BB-80C7C7F97D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A9B99826-AE92-B437-540A-32F580D8D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47675"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8D909CBD-C8B9-2227-0F22-1A4C0E16F8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B5CF25-8DDE-D540-BB1F-787011106FA1}" type="slidenum">
              <a:rPr lang="en-US" altLang="en-US" smtClean="0">
                <a:solidFill>
                  <a:srgbClr val="000000"/>
                </a:solidFill>
              </a:rPr>
              <a:pPr>
                <a:spcBef>
                  <a:spcPct val="0"/>
                </a:spcBef>
              </a:pPr>
              <a:t>1</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2.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8A59CD-6620-FC3B-158F-B19EC71B5CAE}"/>
              </a:ext>
            </a:extLst>
          </p:cNvPr>
          <p:cNvSpPr/>
          <p:nvPr userDrawn="1"/>
        </p:nvSpPr>
        <p:spPr bwMode="ltGray">
          <a:xfrm>
            <a:off x="0" y="0"/>
            <a:ext cx="3429000" cy="5143500"/>
          </a:xfrm>
          <a:prstGeom prst="rect">
            <a:avLst/>
          </a:prstGeom>
          <a:solidFill>
            <a:srgbClr val="EDF2F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Rectangle 4">
            <a:extLst>
              <a:ext uri="{FF2B5EF4-FFF2-40B4-BE49-F238E27FC236}">
                <a16:creationId xmlns:a16="http://schemas.microsoft.com/office/drawing/2014/main" id="{1EF6E82C-C1FD-684D-8EDF-83FA77AEB457}"/>
              </a:ext>
            </a:extLst>
          </p:cNvPr>
          <p:cNvSpPr/>
          <p:nvPr userDrawn="1"/>
        </p:nvSpPr>
        <p:spPr bwMode="ltGray">
          <a:xfrm>
            <a:off x="3233738" y="0"/>
            <a:ext cx="5910262" cy="5143500"/>
          </a:xfrm>
          <a:prstGeom prst="rect">
            <a:avLst/>
          </a:prstGeom>
          <a:solidFill>
            <a:srgbClr val="0087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7" name="Picture 4" descr="Graphical user interface, text&#10;&#10;Description automatically generated">
            <a:extLst>
              <a:ext uri="{FF2B5EF4-FFF2-40B4-BE49-F238E27FC236}">
                <a16:creationId xmlns:a16="http://schemas.microsoft.com/office/drawing/2014/main" id="{9FBD1FAD-1EC9-ADD9-3D04-9360D60F95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4441825"/>
            <a:ext cx="254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bwMode="gray">
          <a:xfrm>
            <a:off x="3429000" y="584074"/>
            <a:ext cx="5461000" cy="1098762"/>
          </a:xfrm>
        </p:spPr>
        <p:txBody>
          <a:bodyPr anchor="ctr"/>
          <a:lstStyle>
            <a:lvl1pPr algn="l">
              <a:lnSpc>
                <a:spcPct val="90000"/>
              </a:lnSpc>
              <a:defRPr sz="3600" b="0" i="0">
                <a:ln>
                  <a:noFill/>
                </a:ln>
                <a:solidFill>
                  <a:schemeClr val="bg1"/>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bwMode="gray">
          <a:xfrm>
            <a:off x="3429000" y="1922840"/>
            <a:ext cx="5105400" cy="430887"/>
          </a:xfrm>
        </p:spPr>
        <p:txBody>
          <a:bodyPr>
            <a:spAutoFit/>
          </a:bodyPr>
          <a:lstStyle>
            <a:lvl1pPr marL="0" indent="0" algn="l">
              <a:lnSpc>
                <a:spcPct val="90000"/>
              </a:lnSpc>
              <a:spcBef>
                <a:spcPts val="0"/>
              </a:spcBef>
              <a:buNone/>
              <a:defRPr sz="2400" b="0" i="0">
                <a:solidFill>
                  <a:srgbClr val="FFFFFF"/>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p:nvPr>
        </p:nvSpPr>
        <p:spPr>
          <a:xfrm>
            <a:off x="3429000" y="2625860"/>
            <a:ext cx="4124325" cy="384175"/>
          </a:xfrm>
        </p:spPr>
        <p:txBody>
          <a:bodyPr/>
          <a:lstStyle>
            <a:lvl1pPr marL="0" indent="0">
              <a:buFontTx/>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10" name="Picture 9">
            <a:extLst>
              <a:ext uri="{FF2B5EF4-FFF2-40B4-BE49-F238E27FC236}">
                <a16:creationId xmlns:a16="http://schemas.microsoft.com/office/drawing/2014/main" id="{78E83338-0BA4-8FE5-B3BD-B82798EEC451}"/>
              </a:ext>
            </a:extLst>
          </p:cNvPr>
          <p:cNvPicPr>
            <a:picLocks noChangeAspect="1"/>
          </p:cNvPicPr>
          <p:nvPr userDrawn="1"/>
        </p:nvPicPr>
        <p:blipFill>
          <a:blip r:embed="rId3"/>
          <a:stretch>
            <a:fillRect/>
          </a:stretch>
        </p:blipFill>
        <p:spPr>
          <a:xfrm>
            <a:off x="319533" y="584074"/>
            <a:ext cx="2594672" cy="604406"/>
          </a:xfrm>
          <a:prstGeom prst="rect">
            <a:avLst/>
          </a:prstGeom>
        </p:spPr>
      </p:pic>
      <p:cxnSp>
        <p:nvCxnSpPr>
          <p:cNvPr id="12" name="Straight Connector 11">
            <a:extLst>
              <a:ext uri="{FF2B5EF4-FFF2-40B4-BE49-F238E27FC236}">
                <a16:creationId xmlns:a16="http://schemas.microsoft.com/office/drawing/2014/main" id="{5F1DA778-67CA-C80F-7E68-7C8D5440EDE7}"/>
              </a:ext>
            </a:extLst>
          </p:cNvPr>
          <p:cNvCxnSpPr>
            <a:cxnSpLocks/>
          </p:cNvCxnSpPr>
          <p:nvPr userDrawn="1"/>
        </p:nvCxnSpPr>
        <p:spPr>
          <a:xfrm flipH="1">
            <a:off x="3429000" y="4541433"/>
            <a:ext cx="3650145" cy="0"/>
          </a:xfrm>
          <a:prstGeom prst="line">
            <a:avLst/>
          </a:prstGeom>
          <a:ln w="190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19253F7F-3C77-E01A-0FBD-DF7929679B4E}"/>
              </a:ext>
            </a:extLst>
          </p:cNvPr>
          <p:cNvSpPr txBox="1"/>
          <p:nvPr userDrawn="1"/>
        </p:nvSpPr>
        <p:spPr>
          <a:xfrm>
            <a:off x="7079145" y="4360741"/>
            <a:ext cx="2064499" cy="343043"/>
          </a:xfrm>
          <a:prstGeom prst="rect">
            <a:avLst/>
          </a:prstGeom>
          <a:noFill/>
        </p:spPr>
        <p:txBody>
          <a:bodyPr wrap="square" rtlCol="0">
            <a:spAutoFit/>
          </a:bodyPr>
          <a:lstStyle/>
          <a:p>
            <a:pPr algn="l">
              <a:lnSpc>
                <a:spcPct val="90000"/>
              </a:lnSpc>
            </a:pPr>
            <a:r>
              <a:rPr lang="en-US" dirty="0">
                <a:solidFill>
                  <a:schemeClr val="bg1"/>
                </a:solidFill>
                <a:latin typeface="Helvetica Light" panose="020B0403020202020204" pitchFamily="34" charset="0"/>
              </a:rPr>
              <a:t>raise-</a:t>
            </a:r>
            <a:r>
              <a:rPr lang="en-US" dirty="0" err="1">
                <a:solidFill>
                  <a:schemeClr val="bg1"/>
                </a:solidFill>
                <a:latin typeface="Helvetica Light" panose="020B0403020202020204" pitchFamily="34" charset="0"/>
              </a:rPr>
              <a:t>science.eu</a:t>
            </a:r>
            <a:endParaRPr lang="en-GR" dirty="0">
              <a:solidFill>
                <a:schemeClr val="bg1"/>
              </a:solidFill>
              <a:latin typeface="Helvetica Light" panose="020B0403020202020204" pitchFamily="34" charset="0"/>
            </a:endParaRPr>
          </a:p>
        </p:txBody>
      </p:sp>
      <p:pic>
        <p:nvPicPr>
          <p:cNvPr id="17" name="Picture 16">
            <a:extLst>
              <a:ext uri="{FF2B5EF4-FFF2-40B4-BE49-F238E27FC236}">
                <a16:creationId xmlns:a16="http://schemas.microsoft.com/office/drawing/2014/main" id="{0B56A978-28AB-05BC-EB88-CAA7C66BDDEC}"/>
              </a:ext>
            </a:extLst>
          </p:cNvPr>
          <p:cNvPicPr>
            <a:picLocks noChangeAspect="1"/>
          </p:cNvPicPr>
          <p:nvPr userDrawn="1"/>
        </p:nvPicPr>
        <p:blipFill>
          <a:blip r:embed="rId4"/>
          <a:stretch>
            <a:fillRect/>
          </a:stretch>
        </p:blipFill>
        <p:spPr>
          <a:xfrm>
            <a:off x="158164" y="1733008"/>
            <a:ext cx="2911697" cy="1823781"/>
          </a:xfrm>
          <a:prstGeom prst="rect">
            <a:avLst/>
          </a:prstGeom>
        </p:spPr>
      </p:pic>
    </p:spTree>
    <p:extLst>
      <p:ext uri="{BB962C8B-B14F-4D97-AF65-F5344CB8AC3E}">
        <p14:creationId xmlns:p14="http://schemas.microsoft.com/office/powerpoint/2010/main" val="133269386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792"/>
                </a:solidFill>
              </a:defRPr>
            </a:lvl1pPr>
          </a:lstStyle>
          <a:p>
            <a:r>
              <a:rPr lang="en-US" dirty="0"/>
              <a:t>Click to edit Master title style</a:t>
            </a:r>
          </a:p>
        </p:txBody>
      </p:sp>
      <p:sp>
        <p:nvSpPr>
          <p:cNvPr id="6" name="Content Placeholder 5"/>
          <p:cNvSpPr>
            <a:spLocks noGrp="1"/>
          </p:cNvSpPr>
          <p:nvPr>
            <p:ph sz="quarter" idx="12"/>
          </p:nvPr>
        </p:nvSpPr>
        <p:spPr>
          <a:xfrm>
            <a:off x="304799" y="1105434"/>
            <a:ext cx="8537879" cy="3386859"/>
          </a:xfrm>
        </p:spPr>
        <p:txBody>
          <a:bodyPr/>
          <a:lstStyle>
            <a:lvl1pPr>
              <a:defRPr b="0" i="0">
                <a:latin typeface="Arial" panose="020B0604020202020204" pitchFamily="34" charset="0"/>
                <a:cs typeface="Arial" panose="020B0604020202020204" pitchFamily="34" charset="0"/>
              </a:defRPr>
            </a:lvl1pPr>
            <a:lvl2pPr>
              <a:lnSpc>
                <a:spcPct val="100000"/>
              </a:lnSpc>
              <a:defRPr b="0" i="0">
                <a:latin typeface="Arial" panose="020B0604020202020204" pitchFamily="34" charset="0"/>
                <a:cs typeface="Arial" panose="020B0604020202020204" pitchFamily="34" charset="0"/>
              </a:defRPr>
            </a:lvl2pPr>
            <a:lvl3pPr>
              <a:lnSpc>
                <a:spcPct val="100000"/>
              </a:lnSpc>
              <a:defRPr sz="1800" b="0" i="0">
                <a:latin typeface="Arial" panose="020B0604020202020204" pitchFamily="34" charset="0"/>
                <a:cs typeface="Arial" panose="020B0604020202020204" pitchFamily="34" charset="0"/>
              </a:defRPr>
            </a:lvl3pPr>
            <a:lvl4pPr marL="1082675" indent="-223838">
              <a:lnSpc>
                <a:spcPct val="100000"/>
              </a:lnSpc>
              <a:buFont typeface="Wingdings" charset="2"/>
              <a:buChar char="§"/>
              <a:defRPr sz="1600" b="0" i="0">
                <a:latin typeface="Arial" panose="020B0604020202020204" pitchFamily="34" charset="0"/>
                <a:cs typeface="Arial" panose="020B0604020202020204" pitchFamily="34" charset="0"/>
              </a:defRPr>
            </a:lvl4pPr>
            <a:lvl5pPr marL="1370013" indent="-223838">
              <a:lnSpc>
                <a:spcPct val="100000"/>
              </a:lnSpc>
              <a:buFont typeface="Arial"/>
              <a:buChar cha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6">
            <a:extLst>
              <a:ext uri="{FF2B5EF4-FFF2-40B4-BE49-F238E27FC236}">
                <a16:creationId xmlns:a16="http://schemas.microsoft.com/office/drawing/2014/main" id="{63EE5D6F-601F-E060-4F09-175396B92D26}"/>
              </a:ext>
            </a:extLst>
          </p:cNvPr>
          <p:cNvSpPr>
            <a:spLocks noGrp="1"/>
          </p:cNvSpPr>
          <p:nvPr>
            <p:ph type="ftr" sz="quarter" idx="13"/>
          </p:nvPr>
        </p:nvSpPr>
        <p:spPr/>
        <p:txBody>
          <a:bodyPr/>
          <a:lstStyle>
            <a:lvl1pPr>
              <a:defRPr sz="900"/>
            </a:lvl1pPr>
          </a:lstStyle>
          <a:p>
            <a:pPr>
              <a:defRPr/>
            </a:pPr>
            <a:r>
              <a:rPr lang="en-US"/>
              <a:t>©RAISE Consortium, 2022</a:t>
            </a:r>
            <a:endParaRPr lang="en-US" dirty="0"/>
          </a:p>
        </p:txBody>
      </p:sp>
      <p:sp>
        <p:nvSpPr>
          <p:cNvPr id="4" name="Slide Number Placeholder 16">
            <a:extLst>
              <a:ext uri="{FF2B5EF4-FFF2-40B4-BE49-F238E27FC236}">
                <a16:creationId xmlns:a16="http://schemas.microsoft.com/office/drawing/2014/main" id="{792E9534-8CB0-4752-754B-BBA1D4EF846E}"/>
              </a:ext>
            </a:extLst>
          </p:cNvPr>
          <p:cNvSpPr>
            <a:spLocks noGrp="1"/>
          </p:cNvSpPr>
          <p:nvPr>
            <p:ph type="sldNum" sz="quarter" idx="14"/>
          </p:nvPr>
        </p:nvSpPr>
        <p:spPr/>
        <p:txBody>
          <a:bodyPr/>
          <a:lstStyle>
            <a:lvl1pPr>
              <a:defRPr sz="900"/>
            </a:lvl1pPr>
          </a:lstStyle>
          <a:p>
            <a:pPr>
              <a:defRPr/>
            </a:pPr>
            <a:fld id="{B4AFC43A-5DF1-3B48-B6BD-B00DAEC75895}" type="slidenum">
              <a:rPr lang="en-US" altLang="en-GR" smtClean="0"/>
              <a:pPr>
                <a:defRPr/>
              </a:pPr>
              <a:t>‹#›</a:t>
            </a:fld>
            <a:endParaRPr lang="en-US" altLang="en-GR" dirty="0"/>
          </a:p>
        </p:txBody>
      </p:sp>
    </p:spTree>
    <p:extLst>
      <p:ext uri="{BB962C8B-B14F-4D97-AF65-F5344CB8AC3E}">
        <p14:creationId xmlns:p14="http://schemas.microsoft.com/office/powerpoint/2010/main" val="318426876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792"/>
                </a:solidFill>
              </a:defRPr>
            </a:lvl1pPr>
          </a:lstStyle>
          <a:p>
            <a:r>
              <a:rPr lang="en-US" dirty="0"/>
              <a:t>Click to edit Master title style</a:t>
            </a:r>
          </a:p>
        </p:txBody>
      </p:sp>
      <p:sp>
        <p:nvSpPr>
          <p:cNvPr id="5" name="Content Placeholder 5"/>
          <p:cNvSpPr>
            <a:spLocks noGrp="1"/>
          </p:cNvSpPr>
          <p:nvPr>
            <p:ph sz="quarter" idx="12"/>
          </p:nvPr>
        </p:nvSpPr>
        <p:spPr>
          <a:xfrm>
            <a:off x="304800" y="1105434"/>
            <a:ext cx="4152803" cy="3386859"/>
          </a:xfrm>
        </p:spPr>
        <p:txBody>
          <a:bodyPr/>
          <a:lstStyle>
            <a:lvl1pPr>
              <a:defRPr b="0" i="0">
                <a:latin typeface="Arial" panose="020B0604020202020204" pitchFamily="34" charset="0"/>
                <a:cs typeface="Arial" panose="020B0604020202020204" pitchFamily="34" charset="0"/>
              </a:defRPr>
            </a:lvl1pPr>
            <a:lvl2pPr>
              <a:lnSpc>
                <a:spcPct val="100000"/>
              </a:lnSpc>
              <a:defRPr b="0" i="0">
                <a:latin typeface="Arial" panose="020B0604020202020204" pitchFamily="34" charset="0"/>
                <a:cs typeface="Arial" panose="020B0604020202020204" pitchFamily="34" charset="0"/>
              </a:defRPr>
            </a:lvl2pPr>
            <a:lvl3pPr>
              <a:lnSpc>
                <a:spcPct val="100000"/>
              </a:lnSpc>
              <a:defRPr sz="1800" b="0" i="0">
                <a:latin typeface="Arial" panose="020B0604020202020204" pitchFamily="34" charset="0"/>
                <a:cs typeface="Arial" panose="020B0604020202020204" pitchFamily="34" charset="0"/>
              </a:defRPr>
            </a:lvl3pPr>
            <a:lvl4pPr marL="1082675" indent="-223838">
              <a:lnSpc>
                <a:spcPct val="100000"/>
              </a:lnSpc>
              <a:buFont typeface="Wingdings" charset="2"/>
              <a:buChar char="§"/>
              <a:defRPr sz="1600" b="0" i="0">
                <a:latin typeface="Arial" panose="020B0604020202020204" pitchFamily="34" charset="0"/>
                <a:cs typeface="Arial" panose="020B0604020202020204" pitchFamily="34" charset="0"/>
              </a:defRPr>
            </a:lvl4pPr>
            <a:lvl5pPr marL="1370013" indent="-223838">
              <a:lnSpc>
                <a:spcPct val="100000"/>
              </a:lnSpc>
              <a:buFont typeface="Arial"/>
              <a:buChar cha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4641649" y="1103159"/>
            <a:ext cx="4152803" cy="3386859"/>
          </a:xfrm>
        </p:spPr>
        <p:txBody>
          <a:bodyPr/>
          <a:lstStyle>
            <a:lvl1pPr>
              <a:defRPr b="0" i="0">
                <a:latin typeface="Arial" panose="020B0604020202020204" pitchFamily="34" charset="0"/>
                <a:cs typeface="Arial" panose="020B0604020202020204" pitchFamily="34" charset="0"/>
              </a:defRPr>
            </a:lvl1pPr>
            <a:lvl2pPr>
              <a:lnSpc>
                <a:spcPct val="100000"/>
              </a:lnSpc>
              <a:defRPr b="0" i="0">
                <a:latin typeface="Arial" panose="020B0604020202020204" pitchFamily="34" charset="0"/>
                <a:cs typeface="Arial" panose="020B0604020202020204" pitchFamily="34" charset="0"/>
              </a:defRPr>
            </a:lvl2pPr>
            <a:lvl3pPr>
              <a:lnSpc>
                <a:spcPct val="100000"/>
              </a:lnSpc>
              <a:defRPr sz="1800" b="0" i="0">
                <a:latin typeface="Arial" panose="020B0604020202020204" pitchFamily="34" charset="0"/>
                <a:cs typeface="Arial" panose="020B0604020202020204" pitchFamily="34" charset="0"/>
              </a:defRPr>
            </a:lvl3pPr>
            <a:lvl4pPr marL="1082675" indent="-223838">
              <a:lnSpc>
                <a:spcPct val="100000"/>
              </a:lnSpc>
              <a:buFont typeface="Wingdings" charset="2"/>
              <a:buChar char="§"/>
              <a:defRPr sz="1600" b="0" i="0">
                <a:latin typeface="Arial" panose="020B0604020202020204" pitchFamily="34" charset="0"/>
                <a:cs typeface="Arial" panose="020B0604020202020204" pitchFamily="34" charset="0"/>
              </a:defRPr>
            </a:lvl4pPr>
            <a:lvl5pPr marL="1370013" indent="-223838">
              <a:lnSpc>
                <a:spcPct val="100000"/>
              </a:lnSpc>
              <a:buFont typeface="Arial"/>
              <a:buChar cha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6">
            <a:extLst>
              <a:ext uri="{FF2B5EF4-FFF2-40B4-BE49-F238E27FC236}">
                <a16:creationId xmlns:a16="http://schemas.microsoft.com/office/drawing/2014/main" id="{B575C681-422B-6FCD-AA10-0AE346B40925}"/>
              </a:ext>
            </a:extLst>
          </p:cNvPr>
          <p:cNvSpPr>
            <a:spLocks noGrp="1"/>
          </p:cNvSpPr>
          <p:nvPr>
            <p:ph type="ftr" sz="quarter" idx="14"/>
          </p:nvPr>
        </p:nvSpPr>
        <p:spPr/>
        <p:txBody>
          <a:bodyPr/>
          <a:lstStyle>
            <a:lvl1pPr>
              <a:defRPr/>
            </a:lvl1pPr>
          </a:lstStyle>
          <a:p>
            <a:pPr>
              <a:defRPr/>
            </a:pPr>
            <a:r>
              <a:rPr lang="en-US"/>
              <a:t>©RAISE Consortium, 2022</a:t>
            </a:r>
          </a:p>
        </p:txBody>
      </p:sp>
      <p:sp>
        <p:nvSpPr>
          <p:cNvPr id="4" name="Slide Number Placeholder 16">
            <a:extLst>
              <a:ext uri="{FF2B5EF4-FFF2-40B4-BE49-F238E27FC236}">
                <a16:creationId xmlns:a16="http://schemas.microsoft.com/office/drawing/2014/main" id="{6F763B7B-352C-F851-C660-E543EE715906}"/>
              </a:ext>
            </a:extLst>
          </p:cNvPr>
          <p:cNvSpPr>
            <a:spLocks noGrp="1"/>
          </p:cNvSpPr>
          <p:nvPr>
            <p:ph type="sldNum" sz="quarter" idx="15"/>
          </p:nvPr>
        </p:nvSpPr>
        <p:spPr/>
        <p:txBody>
          <a:bodyPr/>
          <a:lstStyle>
            <a:lvl1pPr>
              <a:defRPr/>
            </a:lvl1pPr>
          </a:lstStyle>
          <a:p>
            <a:pPr>
              <a:defRPr/>
            </a:pPr>
            <a:fld id="{14AF9F5B-8B2F-C44C-B71E-A5E2ECAEFC98}" type="slidenum">
              <a:rPr lang="en-US" altLang="en-GR"/>
              <a:pPr>
                <a:defRPr/>
              </a:pPr>
              <a:t>‹#›</a:t>
            </a:fld>
            <a:endParaRPr lang="en-US" altLang="en-GR" dirty="0"/>
          </a:p>
        </p:txBody>
      </p:sp>
    </p:spTree>
    <p:extLst>
      <p:ext uri="{BB962C8B-B14F-4D97-AF65-F5344CB8AC3E}">
        <p14:creationId xmlns:p14="http://schemas.microsoft.com/office/powerpoint/2010/main" val="375611189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792"/>
                </a:solidFill>
              </a:defRPr>
            </a:lvl1pPr>
          </a:lstStyle>
          <a:p>
            <a:r>
              <a:rPr lang="en-US" dirty="0"/>
              <a:t>Click to edit Master title style</a:t>
            </a:r>
          </a:p>
        </p:txBody>
      </p:sp>
      <p:sp>
        <p:nvSpPr>
          <p:cNvPr id="3" name="Footer Placeholder 6">
            <a:extLst>
              <a:ext uri="{FF2B5EF4-FFF2-40B4-BE49-F238E27FC236}">
                <a16:creationId xmlns:a16="http://schemas.microsoft.com/office/drawing/2014/main" id="{0AA0AFDF-6186-5A8D-A215-78782D4A3ECE}"/>
              </a:ext>
            </a:extLst>
          </p:cNvPr>
          <p:cNvSpPr>
            <a:spLocks noGrp="1"/>
          </p:cNvSpPr>
          <p:nvPr>
            <p:ph type="ftr" sz="quarter" idx="10"/>
          </p:nvPr>
        </p:nvSpPr>
        <p:spPr/>
        <p:txBody>
          <a:bodyPr/>
          <a:lstStyle>
            <a:lvl1pPr>
              <a:defRPr/>
            </a:lvl1pPr>
          </a:lstStyle>
          <a:p>
            <a:pPr>
              <a:defRPr/>
            </a:pPr>
            <a:r>
              <a:rPr lang="en-US"/>
              <a:t>©RAISE Consortium, 2022</a:t>
            </a:r>
          </a:p>
        </p:txBody>
      </p:sp>
      <p:sp>
        <p:nvSpPr>
          <p:cNvPr id="4" name="Slide Number Placeholder 16">
            <a:extLst>
              <a:ext uri="{FF2B5EF4-FFF2-40B4-BE49-F238E27FC236}">
                <a16:creationId xmlns:a16="http://schemas.microsoft.com/office/drawing/2014/main" id="{B382F2EE-AF0A-1652-A144-D2BEFDFE1F57}"/>
              </a:ext>
            </a:extLst>
          </p:cNvPr>
          <p:cNvSpPr>
            <a:spLocks noGrp="1"/>
          </p:cNvSpPr>
          <p:nvPr>
            <p:ph type="sldNum" sz="quarter" idx="11"/>
          </p:nvPr>
        </p:nvSpPr>
        <p:spPr/>
        <p:txBody>
          <a:bodyPr/>
          <a:lstStyle>
            <a:lvl1pPr>
              <a:defRPr/>
            </a:lvl1pPr>
          </a:lstStyle>
          <a:p>
            <a:pPr>
              <a:defRPr/>
            </a:pPr>
            <a:fld id="{924657D8-8166-4445-9F25-51B3BCE193F7}" type="slidenum">
              <a:rPr lang="en-US" altLang="en-GR"/>
              <a:pPr>
                <a:defRPr/>
              </a:pPr>
              <a:t>‹#›</a:t>
            </a:fld>
            <a:endParaRPr lang="en-US" altLang="en-GR" dirty="0"/>
          </a:p>
        </p:txBody>
      </p:sp>
    </p:spTree>
    <p:extLst>
      <p:ext uri="{BB962C8B-B14F-4D97-AF65-F5344CB8AC3E}">
        <p14:creationId xmlns:p14="http://schemas.microsoft.com/office/powerpoint/2010/main" val="215910180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6">
            <a:extLst>
              <a:ext uri="{FF2B5EF4-FFF2-40B4-BE49-F238E27FC236}">
                <a16:creationId xmlns:a16="http://schemas.microsoft.com/office/drawing/2014/main" id="{FE12AF88-51A0-541D-AA0D-357FFE2A1A4D}"/>
              </a:ext>
            </a:extLst>
          </p:cNvPr>
          <p:cNvSpPr>
            <a:spLocks noGrp="1"/>
          </p:cNvSpPr>
          <p:nvPr>
            <p:ph type="ftr" sz="quarter" idx="10"/>
          </p:nvPr>
        </p:nvSpPr>
        <p:spPr/>
        <p:txBody>
          <a:bodyPr/>
          <a:lstStyle>
            <a:lvl1pPr>
              <a:defRPr/>
            </a:lvl1pPr>
          </a:lstStyle>
          <a:p>
            <a:pPr>
              <a:defRPr/>
            </a:pPr>
            <a:r>
              <a:rPr lang="en-US"/>
              <a:t>©RAISE Consortium, 2022</a:t>
            </a:r>
          </a:p>
        </p:txBody>
      </p:sp>
      <p:sp>
        <p:nvSpPr>
          <p:cNvPr id="3" name="Slide Number Placeholder 16">
            <a:extLst>
              <a:ext uri="{FF2B5EF4-FFF2-40B4-BE49-F238E27FC236}">
                <a16:creationId xmlns:a16="http://schemas.microsoft.com/office/drawing/2014/main" id="{DAFB28A3-6A20-F7C1-5A0F-701CD824CC83}"/>
              </a:ext>
            </a:extLst>
          </p:cNvPr>
          <p:cNvSpPr>
            <a:spLocks noGrp="1"/>
          </p:cNvSpPr>
          <p:nvPr>
            <p:ph type="sldNum" sz="quarter" idx="11"/>
          </p:nvPr>
        </p:nvSpPr>
        <p:spPr/>
        <p:txBody>
          <a:bodyPr/>
          <a:lstStyle>
            <a:lvl1pPr>
              <a:defRPr/>
            </a:lvl1pPr>
          </a:lstStyle>
          <a:p>
            <a:pPr>
              <a:defRPr/>
            </a:pPr>
            <a:fld id="{9F1A098A-F51A-B648-8565-ADEF6595A4DE}" type="slidenum">
              <a:rPr lang="en-US" altLang="en-GR"/>
              <a:pPr>
                <a:defRPr/>
              </a:pPr>
              <a:t>‹#›</a:t>
            </a:fld>
            <a:endParaRPr lang="en-US" altLang="en-GR" dirty="0"/>
          </a:p>
        </p:txBody>
      </p:sp>
    </p:spTree>
    <p:extLst>
      <p:ext uri="{BB962C8B-B14F-4D97-AF65-F5344CB8AC3E}">
        <p14:creationId xmlns:p14="http://schemas.microsoft.com/office/powerpoint/2010/main" val="118303739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D93113CF-9C65-71B8-AADF-386E7FE903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75" y="4518025"/>
            <a:ext cx="25384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ctrTitle" idx="4294967295"/>
          </p:nvPr>
        </p:nvSpPr>
        <p:spPr>
          <a:xfrm>
            <a:off x="2642319" y="1508754"/>
            <a:ext cx="5380892" cy="784564"/>
          </a:xfrm>
        </p:spPr>
        <p:txBody>
          <a:bodyPr/>
          <a:lstStyle/>
          <a:p>
            <a:endParaRPr lang="en-GB" dirty="0"/>
          </a:p>
        </p:txBody>
      </p:sp>
      <p:sp>
        <p:nvSpPr>
          <p:cNvPr id="13" name="Subtitle 2"/>
          <p:cNvSpPr>
            <a:spLocks noGrp="1"/>
          </p:cNvSpPr>
          <p:nvPr>
            <p:ph type="subTitle" idx="4294967295"/>
          </p:nvPr>
        </p:nvSpPr>
        <p:spPr>
          <a:xfrm>
            <a:off x="2642319" y="2379214"/>
            <a:ext cx="5380892" cy="928581"/>
          </a:xfrm>
        </p:spPr>
        <p:txBody>
          <a:bodyPr/>
          <a:lstStyle/>
          <a:p>
            <a:endParaRPr lang="en-GB" dirty="0"/>
          </a:p>
        </p:txBody>
      </p:sp>
      <p:pic>
        <p:nvPicPr>
          <p:cNvPr id="5" name="Picture 4">
            <a:extLst>
              <a:ext uri="{FF2B5EF4-FFF2-40B4-BE49-F238E27FC236}">
                <a16:creationId xmlns:a16="http://schemas.microsoft.com/office/drawing/2014/main" id="{619E79E1-BCB6-593C-7FE8-9A4C6217CE23}"/>
              </a:ext>
            </a:extLst>
          </p:cNvPr>
          <p:cNvPicPr>
            <a:picLocks noChangeAspect="1"/>
          </p:cNvPicPr>
          <p:nvPr userDrawn="1"/>
        </p:nvPicPr>
        <p:blipFill>
          <a:blip r:embed="rId3"/>
          <a:stretch>
            <a:fillRect/>
          </a:stretch>
        </p:blipFill>
        <p:spPr>
          <a:xfrm>
            <a:off x="87178" y="2041524"/>
            <a:ext cx="2276223" cy="530226"/>
          </a:xfrm>
          <a:prstGeom prst="rect">
            <a:avLst/>
          </a:prstGeom>
        </p:spPr>
      </p:pic>
    </p:spTree>
    <p:extLst>
      <p:ext uri="{BB962C8B-B14F-4D97-AF65-F5344CB8AC3E}">
        <p14:creationId xmlns:p14="http://schemas.microsoft.com/office/powerpoint/2010/main" val="174798148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6">
            <a:extLst>
              <a:ext uri="{FF2B5EF4-FFF2-40B4-BE49-F238E27FC236}">
                <a16:creationId xmlns:a16="http://schemas.microsoft.com/office/drawing/2014/main" id="{3D2076B7-8E7D-84C9-759B-BFD7AE425177}"/>
              </a:ext>
            </a:extLst>
          </p:cNvPr>
          <p:cNvSpPr>
            <a:spLocks noGrp="1"/>
          </p:cNvSpPr>
          <p:nvPr>
            <p:ph type="ftr" sz="quarter" idx="10"/>
          </p:nvPr>
        </p:nvSpPr>
        <p:spPr/>
        <p:txBody>
          <a:bodyPr/>
          <a:lstStyle>
            <a:lvl1pPr>
              <a:defRPr/>
            </a:lvl1pPr>
          </a:lstStyle>
          <a:p>
            <a:pPr>
              <a:defRPr/>
            </a:pPr>
            <a:r>
              <a:rPr lang="en-US"/>
              <a:t>©RAISE Consortium, 2022</a:t>
            </a:r>
          </a:p>
        </p:txBody>
      </p:sp>
      <p:sp>
        <p:nvSpPr>
          <p:cNvPr id="4" name="Slide Number Placeholder 16">
            <a:extLst>
              <a:ext uri="{FF2B5EF4-FFF2-40B4-BE49-F238E27FC236}">
                <a16:creationId xmlns:a16="http://schemas.microsoft.com/office/drawing/2014/main" id="{4C076AB4-F241-FFDA-074E-7547AF82AA05}"/>
              </a:ext>
            </a:extLst>
          </p:cNvPr>
          <p:cNvSpPr>
            <a:spLocks noGrp="1"/>
          </p:cNvSpPr>
          <p:nvPr>
            <p:ph type="sldNum" sz="quarter" idx="11"/>
          </p:nvPr>
        </p:nvSpPr>
        <p:spPr/>
        <p:txBody>
          <a:bodyPr/>
          <a:lstStyle>
            <a:lvl1pPr>
              <a:defRPr/>
            </a:lvl1pPr>
          </a:lstStyle>
          <a:p>
            <a:pPr>
              <a:defRPr/>
            </a:pPr>
            <a:fld id="{EE60AF36-7762-3F42-9115-CA293AD16141}" type="slidenum">
              <a:rPr lang="en-US" altLang="en-GR"/>
              <a:pPr>
                <a:defRPr/>
              </a:pPr>
              <a:t>‹#›</a:t>
            </a:fld>
            <a:endParaRPr lang="en-US" altLang="en-GR" dirty="0"/>
          </a:p>
        </p:txBody>
      </p:sp>
    </p:spTree>
    <p:extLst>
      <p:ext uri="{BB962C8B-B14F-4D97-AF65-F5344CB8AC3E}">
        <p14:creationId xmlns:p14="http://schemas.microsoft.com/office/powerpoint/2010/main" val="130081817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3B0D9D-95B0-C849-95FC-A6A8D69C4155}"/>
              </a:ext>
            </a:extLst>
          </p:cNvPr>
          <p:cNvSpPr/>
          <p:nvPr userDrawn="1"/>
        </p:nvSpPr>
        <p:spPr bwMode="ltGray">
          <a:xfrm>
            <a:off x="0" y="0"/>
            <a:ext cx="9144000" cy="3893395"/>
          </a:xfrm>
          <a:prstGeom prst="rect">
            <a:avLst/>
          </a:prstGeom>
          <a:solidFill>
            <a:srgbClr val="EDF2F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eaLnBrk="1" fontAlgn="auto" hangingPunct="1">
              <a:spcBef>
                <a:spcPts val="0"/>
              </a:spcBef>
              <a:spcAft>
                <a:spcPts val="0"/>
              </a:spcAft>
              <a:defRPr/>
            </a:pPr>
            <a:endParaRPr lang="en-US" dirty="0">
              <a:solidFill>
                <a:prstClr val="white"/>
              </a:solidFill>
            </a:endParaRPr>
          </a:p>
        </p:txBody>
      </p:sp>
      <p:sp>
        <p:nvSpPr>
          <p:cNvPr id="13" name="Subtitle 2"/>
          <p:cNvSpPr>
            <a:spLocks noGrp="1"/>
          </p:cNvSpPr>
          <p:nvPr>
            <p:ph type="subTitle" idx="4294967295"/>
          </p:nvPr>
        </p:nvSpPr>
        <p:spPr>
          <a:xfrm>
            <a:off x="304800" y="1136004"/>
            <a:ext cx="6400800" cy="2064169"/>
          </a:xfrm>
        </p:spPr>
        <p:txBody>
          <a:bodyPr/>
          <a:lstStyle>
            <a:lvl1pPr marL="0" indent="0">
              <a:buNone/>
              <a:defRPr sz="2025"/>
            </a:lvl1pPr>
          </a:lstStyle>
          <a:p>
            <a:r>
              <a:rPr lang="en-GB"/>
              <a:t>Click to edit Master subtitle style</a:t>
            </a:r>
            <a:endParaRPr lang="en-GB" dirty="0"/>
          </a:p>
        </p:txBody>
      </p:sp>
      <p:sp>
        <p:nvSpPr>
          <p:cNvPr id="31" name="Title 1"/>
          <p:cNvSpPr>
            <a:spLocks noGrp="1"/>
          </p:cNvSpPr>
          <p:nvPr>
            <p:ph type="title"/>
          </p:nvPr>
        </p:nvSpPr>
        <p:spPr>
          <a:xfrm>
            <a:off x="304800" y="296716"/>
            <a:ext cx="6400800" cy="535531"/>
          </a:xfrm>
        </p:spPr>
        <p:txBody>
          <a:bodyPr/>
          <a:lstStyle>
            <a:lvl1pPr>
              <a:defRPr>
                <a:solidFill>
                  <a:schemeClr val="accent2"/>
                </a:solidFill>
              </a:defRPr>
            </a:lvl1pPr>
          </a:lstStyle>
          <a:p>
            <a:r>
              <a:rPr lang="en-GB"/>
              <a:t>Click to edit Master title style</a:t>
            </a:r>
            <a:endParaRPr lang="en-US" dirty="0"/>
          </a:p>
        </p:txBody>
      </p:sp>
      <p:pic>
        <p:nvPicPr>
          <p:cNvPr id="2" name="Picture 1" descr="Graphical user interface, text&#10;&#10;Description automatically generated">
            <a:extLst>
              <a:ext uri="{FF2B5EF4-FFF2-40B4-BE49-F238E27FC236}">
                <a16:creationId xmlns:a16="http://schemas.microsoft.com/office/drawing/2014/main" id="{A75DDDEC-02BD-7FA2-1373-B7C772CCF6B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5600" y="299368"/>
            <a:ext cx="25384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ext&#10;&#10;Description automatically generated">
            <a:extLst>
              <a:ext uri="{FF2B5EF4-FFF2-40B4-BE49-F238E27FC236}">
                <a16:creationId xmlns:a16="http://schemas.microsoft.com/office/drawing/2014/main" id="{07FC6719-00A8-3EF7-EF30-F101F853E90B}"/>
              </a:ext>
            </a:extLst>
          </p:cNvPr>
          <p:cNvPicPr>
            <a:picLocks noChangeAspect="1"/>
          </p:cNvPicPr>
          <p:nvPr userDrawn="1"/>
        </p:nvPicPr>
        <p:blipFill>
          <a:blip r:embed="rId3"/>
          <a:stretch>
            <a:fillRect/>
          </a:stretch>
        </p:blipFill>
        <p:spPr>
          <a:xfrm>
            <a:off x="115083" y="4011750"/>
            <a:ext cx="1010925" cy="329228"/>
          </a:xfrm>
          <a:prstGeom prst="rect">
            <a:avLst/>
          </a:prstGeom>
        </p:spPr>
      </p:pic>
      <p:pic>
        <p:nvPicPr>
          <p:cNvPr id="5" name="Picture 4" descr="Logo&#10;&#10;Description automatically generated">
            <a:extLst>
              <a:ext uri="{FF2B5EF4-FFF2-40B4-BE49-F238E27FC236}">
                <a16:creationId xmlns:a16="http://schemas.microsoft.com/office/drawing/2014/main" id="{5B29D5D1-A689-F50F-E996-1E09A24DD1F3}"/>
              </a:ext>
            </a:extLst>
          </p:cNvPr>
          <p:cNvPicPr>
            <a:picLocks noChangeAspect="1"/>
          </p:cNvPicPr>
          <p:nvPr userDrawn="1"/>
        </p:nvPicPr>
        <p:blipFill>
          <a:blip r:embed="rId4"/>
          <a:stretch>
            <a:fillRect/>
          </a:stretch>
        </p:blipFill>
        <p:spPr>
          <a:xfrm>
            <a:off x="1066898" y="4011750"/>
            <a:ext cx="1010925" cy="339535"/>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5B16B845-BF2A-87AE-AEB8-B0DACD8A77B9}"/>
              </a:ext>
            </a:extLst>
          </p:cNvPr>
          <p:cNvPicPr>
            <a:picLocks noChangeAspect="1"/>
          </p:cNvPicPr>
          <p:nvPr userDrawn="1"/>
        </p:nvPicPr>
        <p:blipFill>
          <a:blip r:embed="rId5"/>
          <a:stretch>
            <a:fillRect/>
          </a:stretch>
        </p:blipFill>
        <p:spPr>
          <a:xfrm>
            <a:off x="2029055" y="3956637"/>
            <a:ext cx="953873" cy="466948"/>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8973D372-A126-240F-4ECD-7615A11A7F83}"/>
              </a:ext>
            </a:extLst>
          </p:cNvPr>
          <p:cNvPicPr>
            <a:picLocks noChangeAspect="1"/>
          </p:cNvPicPr>
          <p:nvPr userDrawn="1"/>
        </p:nvPicPr>
        <p:blipFill>
          <a:blip r:embed="rId6"/>
          <a:stretch>
            <a:fillRect/>
          </a:stretch>
        </p:blipFill>
        <p:spPr>
          <a:xfrm>
            <a:off x="2932292" y="4081460"/>
            <a:ext cx="1170746" cy="178467"/>
          </a:xfrm>
          <a:prstGeom prst="rect">
            <a:avLst/>
          </a:prstGeom>
        </p:spPr>
      </p:pic>
      <p:pic>
        <p:nvPicPr>
          <p:cNvPr id="8" name="Picture 7" descr="Logo&#10;&#10;Description automatically generated">
            <a:extLst>
              <a:ext uri="{FF2B5EF4-FFF2-40B4-BE49-F238E27FC236}">
                <a16:creationId xmlns:a16="http://schemas.microsoft.com/office/drawing/2014/main" id="{CACA01B3-526B-FFFB-466F-C9FDDF0BF6A1}"/>
              </a:ext>
            </a:extLst>
          </p:cNvPr>
          <p:cNvPicPr>
            <a:picLocks noChangeAspect="1"/>
          </p:cNvPicPr>
          <p:nvPr userDrawn="1"/>
        </p:nvPicPr>
        <p:blipFill>
          <a:blip r:embed="rId7"/>
          <a:stretch>
            <a:fillRect/>
          </a:stretch>
        </p:blipFill>
        <p:spPr>
          <a:xfrm>
            <a:off x="4052886" y="3927982"/>
            <a:ext cx="893066" cy="524257"/>
          </a:xfrm>
          <a:prstGeom prst="rect">
            <a:avLst/>
          </a:prstGeom>
        </p:spPr>
      </p:pic>
      <p:pic>
        <p:nvPicPr>
          <p:cNvPr id="9" name="Picture 8" descr="Icon&#10;&#10;Description automatically generated">
            <a:extLst>
              <a:ext uri="{FF2B5EF4-FFF2-40B4-BE49-F238E27FC236}">
                <a16:creationId xmlns:a16="http://schemas.microsoft.com/office/drawing/2014/main" id="{72D58A5D-F802-9DA2-3135-89E6813061AB}"/>
              </a:ext>
            </a:extLst>
          </p:cNvPr>
          <p:cNvPicPr>
            <a:picLocks noChangeAspect="1"/>
          </p:cNvPicPr>
          <p:nvPr userDrawn="1"/>
        </p:nvPicPr>
        <p:blipFill>
          <a:blip r:embed="rId8"/>
          <a:stretch>
            <a:fillRect/>
          </a:stretch>
        </p:blipFill>
        <p:spPr>
          <a:xfrm>
            <a:off x="4975398" y="4137244"/>
            <a:ext cx="828717" cy="102761"/>
          </a:xfrm>
          <a:prstGeom prst="rect">
            <a:avLst/>
          </a:prstGeom>
        </p:spPr>
      </p:pic>
      <p:pic>
        <p:nvPicPr>
          <p:cNvPr id="10" name="Picture 9" descr="Icon&#10;&#10;Description automatically generated">
            <a:extLst>
              <a:ext uri="{FF2B5EF4-FFF2-40B4-BE49-F238E27FC236}">
                <a16:creationId xmlns:a16="http://schemas.microsoft.com/office/drawing/2014/main" id="{86D63F93-AFA1-AE2B-1519-CB76FD359EDD}"/>
              </a:ext>
            </a:extLst>
          </p:cNvPr>
          <p:cNvPicPr>
            <a:picLocks noChangeAspect="1"/>
          </p:cNvPicPr>
          <p:nvPr userDrawn="1"/>
        </p:nvPicPr>
        <p:blipFill>
          <a:blip r:embed="rId9"/>
          <a:stretch>
            <a:fillRect/>
          </a:stretch>
        </p:blipFill>
        <p:spPr>
          <a:xfrm>
            <a:off x="5945767" y="4069637"/>
            <a:ext cx="611246" cy="281174"/>
          </a:xfrm>
          <a:prstGeom prst="rect">
            <a:avLst/>
          </a:prstGeom>
        </p:spPr>
      </p:pic>
      <p:pic>
        <p:nvPicPr>
          <p:cNvPr id="11" name="Picture 10" descr="Text&#10;&#10;Description automatically generated">
            <a:extLst>
              <a:ext uri="{FF2B5EF4-FFF2-40B4-BE49-F238E27FC236}">
                <a16:creationId xmlns:a16="http://schemas.microsoft.com/office/drawing/2014/main" id="{F6172094-E940-9F65-EDA3-E8C9CF629A77}"/>
              </a:ext>
            </a:extLst>
          </p:cNvPr>
          <p:cNvPicPr>
            <a:picLocks noChangeAspect="1"/>
          </p:cNvPicPr>
          <p:nvPr userDrawn="1"/>
        </p:nvPicPr>
        <p:blipFill>
          <a:blip r:embed="rId10"/>
          <a:stretch>
            <a:fillRect/>
          </a:stretch>
        </p:blipFill>
        <p:spPr>
          <a:xfrm>
            <a:off x="6607641" y="4051089"/>
            <a:ext cx="1044923" cy="308306"/>
          </a:xfrm>
          <a:prstGeom prst="rect">
            <a:avLst/>
          </a:prstGeom>
        </p:spPr>
      </p:pic>
      <p:pic>
        <p:nvPicPr>
          <p:cNvPr id="12" name="Picture 11" descr="A picture containing clock&#10;&#10;Description automatically generated">
            <a:extLst>
              <a:ext uri="{FF2B5EF4-FFF2-40B4-BE49-F238E27FC236}">
                <a16:creationId xmlns:a16="http://schemas.microsoft.com/office/drawing/2014/main" id="{AC8C2E17-27DF-0FE8-C4DF-4812305C9C97}"/>
              </a:ext>
            </a:extLst>
          </p:cNvPr>
          <p:cNvPicPr>
            <a:picLocks noChangeAspect="1"/>
          </p:cNvPicPr>
          <p:nvPr userDrawn="1"/>
        </p:nvPicPr>
        <p:blipFill>
          <a:blip r:embed="rId11"/>
          <a:stretch>
            <a:fillRect/>
          </a:stretch>
        </p:blipFill>
        <p:spPr>
          <a:xfrm>
            <a:off x="7661035" y="3969539"/>
            <a:ext cx="580776" cy="580776"/>
          </a:xfrm>
          <a:prstGeom prst="rect">
            <a:avLst/>
          </a:prstGeom>
        </p:spPr>
      </p:pic>
      <p:pic>
        <p:nvPicPr>
          <p:cNvPr id="14" name="Picture 13" descr="A close-up of a logo&#10;&#10;Description automatically generated with low confidence">
            <a:extLst>
              <a:ext uri="{FF2B5EF4-FFF2-40B4-BE49-F238E27FC236}">
                <a16:creationId xmlns:a16="http://schemas.microsoft.com/office/drawing/2014/main" id="{E7B89F7A-8651-6C3D-D131-1FA45B67E494}"/>
              </a:ext>
            </a:extLst>
          </p:cNvPr>
          <p:cNvPicPr>
            <a:picLocks noChangeAspect="1"/>
          </p:cNvPicPr>
          <p:nvPr userDrawn="1"/>
        </p:nvPicPr>
        <p:blipFill>
          <a:blip r:embed="rId12"/>
          <a:stretch>
            <a:fillRect/>
          </a:stretch>
        </p:blipFill>
        <p:spPr>
          <a:xfrm>
            <a:off x="115083" y="4560977"/>
            <a:ext cx="953873" cy="26268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DD40664D-83EF-3D26-6B76-C9A7585C0E97}"/>
              </a:ext>
            </a:extLst>
          </p:cNvPr>
          <p:cNvPicPr>
            <a:picLocks noChangeAspect="1"/>
          </p:cNvPicPr>
          <p:nvPr userDrawn="1"/>
        </p:nvPicPr>
        <p:blipFill>
          <a:blip r:embed="rId13"/>
          <a:stretch>
            <a:fillRect/>
          </a:stretch>
        </p:blipFill>
        <p:spPr>
          <a:xfrm>
            <a:off x="1170913" y="4412386"/>
            <a:ext cx="453516" cy="575209"/>
          </a:xfrm>
          <a:prstGeom prst="rect">
            <a:avLst/>
          </a:prstGeom>
        </p:spPr>
      </p:pic>
      <p:pic>
        <p:nvPicPr>
          <p:cNvPr id="16" name="Picture 15" descr="Text, logo&#10;&#10;Description automatically generated">
            <a:extLst>
              <a:ext uri="{FF2B5EF4-FFF2-40B4-BE49-F238E27FC236}">
                <a16:creationId xmlns:a16="http://schemas.microsoft.com/office/drawing/2014/main" id="{1220339E-EECE-9B8B-6C52-3D1CBCECD471}"/>
              </a:ext>
            </a:extLst>
          </p:cNvPr>
          <p:cNvPicPr>
            <a:picLocks noChangeAspect="1"/>
          </p:cNvPicPr>
          <p:nvPr userDrawn="1"/>
        </p:nvPicPr>
        <p:blipFill>
          <a:blip r:embed="rId14"/>
          <a:stretch>
            <a:fillRect/>
          </a:stretch>
        </p:blipFill>
        <p:spPr>
          <a:xfrm>
            <a:off x="1641856" y="4532603"/>
            <a:ext cx="1322955" cy="319438"/>
          </a:xfrm>
          <a:prstGeom prst="rect">
            <a:avLst/>
          </a:prstGeom>
        </p:spPr>
      </p:pic>
      <p:pic>
        <p:nvPicPr>
          <p:cNvPr id="17" name="Picture 16" descr="A picture containing text, sign, clipart&#10;&#10;Description automatically generated">
            <a:extLst>
              <a:ext uri="{FF2B5EF4-FFF2-40B4-BE49-F238E27FC236}">
                <a16:creationId xmlns:a16="http://schemas.microsoft.com/office/drawing/2014/main" id="{E3C63685-F97C-BF60-D9C4-A6ED50778389}"/>
              </a:ext>
            </a:extLst>
          </p:cNvPr>
          <p:cNvPicPr>
            <a:picLocks noChangeAspect="1"/>
          </p:cNvPicPr>
          <p:nvPr userDrawn="1"/>
        </p:nvPicPr>
        <p:blipFill>
          <a:blip r:embed="rId15"/>
          <a:stretch>
            <a:fillRect/>
          </a:stretch>
        </p:blipFill>
        <p:spPr>
          <a:xfrm>
            <a:off x="3039449" y="4582315"/>
            <a:ext cx="828716" cy="220013"/>
          </a:xfrm>
          <a:prstGeom prst="rect">
            <a:avLst/>
          </a:prstGeom>
        </p:spPr>
      </p:pic>
      <p:pic>
        <p:nvPicPr>
          <p:cNvPr id="18" name="Picture 17" descr="Graphical user interface, text, website&#10;&#10;Description automatically generated">
            <a:extLst>
              <a:ext uri="{FF2B5EF4-FFF2-40B4-BE49-F238E27FC236}">
                <a16:creationId xmlns:a16="http://schemas.microsoft.com/office/drawing/2014/main" id="{56E2D8B5-F3E0-C955-0817-82D7AD23F666}"/>
              </a:ext>
            </a:extLst>
          </p:cNvPr>
          <p:cNvPicPr>
            <a:picLocks noChangeAspect="1"/>
          </p:cNvPicPr>
          <p:nvPr userDrawn="1"/>
        </p:nvPicPr>
        <p:blipFill>
          <a:blip r:embed="rId16"/>
          <a:stretch>
            <a:fillRect/>
          </a:stretch>
        </p:blipFill>
        <p:spPr>
          <a:xfrm>
            <a:off x="3942803" y="4504539"/>
            <a:ext cx="543703" cy="390902"/>
          </a:xfrm>
          <a:prstGeom prst="rect">
            <a:avLst/>
          </a:prstGeom>
        </p:spPr>
      </p:pic>
      <p:pic>
        <p:nvPicPr>
          <p:cNvPr id="19" name="Picture 18" descr="Logo&#10;&#10;Description automatically generated">
            <a:extLst>
              <a:ext uri="{FF2B5EF4-FFF2-40B4-BE49-F238E27FC236}">
                <a16:creationId xmlns:a16="http://schemas.microsoft.com/office/drawing/2014/main" id="{5B14AF2E-1B47-9B6C-A95E-F4EFCEA10490}"/>
              </a:ext>
            </a:extLst>
          </p:cNvPr>
          <p:cNvPicPr>
            <a:picLocks noChangeAspect="1"/>
          </p:cNvPicPr>
          <p:nvPr userDrawn="1"/>
        </p:nvPicPr>
        <p:blipFill>
          <a:blip r:embed="rId17"/>
          <a:stretch>
            <a:fillRect/>
          </a:stretch>
        </p:blipFill>
        <p:spPr>
          <a:xfrm>
            <a:off x="4584164" y="4537551"/>
            <a:ext cx="828211" cy="295790"/>
          </a:xfrm>
          <a:prstGeom prst="rect">
            <a:avLst/>
          </a:prstGeom>
        </p:spPr>
      </p:pic>
      <p:pic>
        <p:nvPicPr>
          <p:cNvPr id="20" name="Picture 19" descr="A picture containing graphical user interface&#10;&#10;Description automatically generated">
            <a:extLst>
              <a:ext uri="{FF2B5EF4-FFF2-40B4-BE49-F238E27FC236}">
                <a16:creationId xmlns:a16="http://schemas.microsoft.com/office/drawing/2014/main" id="{E0EF0EC6-1EE1-0FF7-7765-68BAC2E3DF87}"/>
              </a:ext>
            </a:extLst>
          </p:cNvPr>
          <p:cNvPicPr>
            <a:picLocks noChangeAspect="1"/>
          </p:cNvPicPr>
          <p:nvPr userDrawn="1"/>
        </p:nvPicPr>
        <p:blipFill>
          <a:blip r:embed="rId18"/>
          <a:stretch>
            <a:fillRect/>
          </a:stretch>
        </p:blipFill>
        <p:spPr>
          <a:xfrm>
            <a:off x="5491893" y="4559155"/>
            <a:ext cx="907749" cy="227506"/>
          </a:xfrm>
          <a:prstGeom prst="rect">
            <a:avLst/>
          </a:prstGeom>
        </p:spPr>
      </p:pic>
      <p:pic>
        <p:nvPicPr>
          <p:cNvPr id="21" name="Picture 20" descr="Logo&#10;&#10;Description automatically generated">
            <a:extLst>
              <a:ext uri="{FF2B5EF4-FFF2-40B4-BE49-F238E27FC236}">
                <a16:creationId xmlns:a16="http://schemas.microsoft.com/office/drawing/2014/main" id="{C116B9AF-FC53-ED2D-E0D2-36EDA3520E78}"/>
              </a:ext>
            </a:extLst>
          </p:cNvPr>
          <p:cNvPicPr>
            <a:picLocks noChangeAspect="1"/>
          </p:cNvPicPr>
          <p:nvPr userDrawn="1"/>
        </p:nvPicPr>
        <p:blipFill>
          <a:blip r:embed="rId19"/>
          <a:stretch>
            <a:fillRect/>
          </a:stretch>
        </p:blipFill>
        <p:spPr>
          <a:xfrm>
            <a:off x="6343426" y="4412386"/>
            <a:ext cx="896829" cy="582341"/>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A08630CA-8CBA-35D3-153F-8A8F6C47656F}"/>
              </a:ext>
            </a:extLst>
          </p:cNvPr>
          <p:cNvPicPr>
            <a:picLocks noChangeAspect="1"/>
          </p:cNvPicPr>
          <p:nvPr userDrawn="1"/>
        </p:nvPicPr>
        <p:blipFill>
          <a:blip r:embed="rId20"/>
          <a:stretch>
            <a:fillRect/>
          </a:stretch>
        </p:blipFill>
        <p:spPr>
          <a:xfrm>
            <a:off x="7167182" y="4590614"/>
            <a:ext cx="1000210" cy="218752"/>
          </a:xfrm>
          <a:prstGeom prst="rect">
            <a:avLst/>
          </a:prstGeom>
        </p:spPr>
      </p:pic>
      <p:pic>
        <p:nvPicPr>
          <p:cNvPr id="23" name="Picture 22" descr="Logo&#10;&#10;Description automatically generated">
            <a:extLst>
              <a:ext uri="{FF2B5EF4-FFF2-40B4-BE49-F238E27FC236}">
                <a16:creationId xmlns:a16="http://schemas.microsoft.com/office/drawing/2014/main" id="{9AA06D09-1786-E931-6533-44B436F0B203}"/>
              </a:ext>
            </a:extLst>
          </p:cNvPr>
          <p:cNvPicPr>
            <a:picLocks noChangeAspect="1"/>
          </p:cNvPicPr>
          <p:nvPr userDrawn="1"/>
        </p:nvPicPr>
        <p:blipFill>
          <a:blip r:embed="rId21"/>
          <a:stretch>
            <a:fillRect/>
          </a:stretch>
        </p:blipFill>
        <p:spPr>
          <a:xfrm>
            <a:off x="8301997" y="4565057"/>
            <a:ext cx="726200" cy="260754"/>
          </a:xfrm>
          <a:prstGeom prst="rect">
            <a:avLst/>
          </a:prstGeom>
        </p:spPr>
      </p:pic>
      <p:pic>
        <p:nvPicPr>
          <p:cNvPr id="24" name="Picture 23" descr="Logo&#10;&#10;Description automatically generated">
            <a:extLst>
              <a:ext uri="{FF2B5EF4-FFF2-40B4-BE49-F238E27FC236}">
                <a16:creationId xmlns:a16="http://schemas.microsoft.com/office/drawing/2014/main" id="{89460471-8B5C-52AD-BB89-7AA80C980697}"/>
              </a:ext>
            </a:extLst>
          </p:cNvPr>
          <p:cNvPicPr>
            <a:picLocks noChangeAspect="1"/>
          </p:cNvPicPr>
          <p:nvPr userDrawn="1"/>
        </p:nvPicPr>
        <p:blipFill>
          <a:blip r:embed="rId22"/>
          <a:stretch>
            <a:fillRect/>
          </a:stretch>
        </p:blipFill>
        <p:spPr>
          <a:xfrm>
            <a:off x="8277509" y="4095364"/>
            <a:ext cx="750688" cy="339061"/>
          </a:xfrm>
          <a:prstGeom prst="rect">
            <a:avLst/>
          </a:prstGeom>
        </p:spPr>
      </p:pic>
    </p:spTree>
    <p:extLst>
      <p:ext uri="{BB962C8B-B14F-4D97-AF65-F5344CB8AC3E}">
        <p14:creationId xmlns:p14="http://schemas.microsoft.com/office/powerpoint/2010/main" val="138569649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232502-D39E-05E3-FCE4-AFC6812EE4C8}"/>
              </a:ext>
            </a:extLst>
          </p:cNvPr>
          <p:cNvSpPr>
            <a:spLocks noGrp="1"/>
          </p:cNvSpPr>
          <p:nvPr>
            <p:ph type="title"/>
          </p:nvPr>
        </p:nvSpPr>
        <p:spPr bwMode="auto">
          <a:xfrm>
            <a:off x="304800" y="288925"/>
            <a:ext cx="6400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E298B75-7F22-A4CA-7442-9FF154F9FA5B}"/>
              </a:ext>
            </a:extLst>
          </p:cNvPr>
          <p:cNvSpPr>
            <a:spLocks noGrp="1"/>
          </p:cNvSpPr>
          <p:nvPr>
            <p:ph type="body" idx="1"/>
          </p:nvPr>
        </p:nvSpPr>
        <p:spPr bwMode="auto">
          <a:xfrm>
            <a:off x="304800" y="1130300"/>
            <a:ext cx="85344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11" name="Rectangle 10">
            <a:extLst>
              <a:ext uri="{FF2B5EF4-FFF2-40B4-BE49-F238E27FC236}">
                <a16:creationId xmlns:a16="http://schemas.microsoft.com/office/drawing/2014/main" id="{C8E1F96F-59AA-3278-4B57-94AB8EBD4C0C}"/>
              </a:ext>
            </a:extLst>
          </p:cNvPr>
          <p:cNvSpPr/>
          <p:nvPr userDrawn="1"/>
        </p:nvSpPr>
        <p:spPr bwMode="ltGray">
          <a:xfrm>
            <a:off x="0" y="0"/>
            <a:ext cx="74613"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Footer Placeholder 6">
            <a:extLst>
              <a:ext uri="{FF2B5EF4-FFF2-40B4-BE49-F238E27FC236}">
                <a16:creationId xmlns:a16="http://schemas.microsoft.com/office/drawing/2014/main" id="{1EA2E82F-5B65-D126-B981-F12DCD4E3D98}"/>
              </a:ext>
            </a:extLst>
          </p:cNvPr>
          <p:cNvSpPr>
            <a:spLocks noGrp="1"/>
          </p:cNvSpPr>
          <p:nvPr>
            <p:ph type="ftr" sz="quarter" idx="3"/>
          </p:nvPr>
        </p:nvSpPr>
        <p:spPr>
          <a:xfrm>
            <a:off x="2454275" y="4830567"/>
            <a:ext cx="4257675" cy="280988"/>
          </a:xfrm>
          <a:prstGeom prst="rect">
            <a:avLst/>
          </a:prstGeom>
        </p:spPr>
        <p:txBody>
          <a:bodyPr vert="horz" lIns="91440" tIns="45720" rIns="91440" bIns="45720" rtlCol="0" anchor="ctr"/>
          <a:lstStyle>
            <a:lvl1pPr algn="ctr" eaLnBrk="1" fontAlgn="auto" hangingPunct="1">
              <a:spcBef>
                <a:spcPts val="0"/>
              </a:spcBef>
              <a:spcAft>
                <a:spcPts val="0"/>
              </a:spcAft>
              <a:defRPr sz="900" b="0" i="1">
                <a:solidFill>
                  <a:schemeClr val="tx1">
                    <a:tint val="75000"/>
                  </a:schemeClr>
                </a:solidFill>
                <a:latin typeface="Arial" panose="020B0604020202020204" pitchFamily="34" charset="0"/>
                <a:ea typeface="+mn-ea"/>
                <a:cs typeface="Arial" panose="020B0604020202020204" pitchFamily="34" charset="0"/>
              </a:defRPr>
            </a:lvl1pPr>
          </a:lstStyle>
          <a:p>
            <a:pPr>
              <a:defRPr/>
            </a:pPr>
            <a:r>
              <a:rPr lang="en-US"/>
              <a:t>©RAISE Consortium, 2022</a:t>
            </a:r>
            <a:endParaRPr lang="en-US" dirty="0"/>
          </a:p>
        </p:txBody>
      </p:sp>
      <p:sp>
        <p:nvSpPr>
          <p:cNvPr id="17" name="Slide Number Placeholder 16">
            <a:extLst>
              <a:ext uri="{FF2B5EF4-FFF2-40B4-BE49-F238E27FC236}">
                <a16:creationId xmlns:a16="http://schemas.microsoft.com/office/drawing/2014/main" id="{F4BAFE8D-A55A-5203-079C-4E67A518C670}"/>
              </a:ext>
            </a:extLst>
          </p:cNvPr>
          <p:cNvSpPr>
            <a:spLocks noGrp="1"/>
          </p:cNvSpPr>
          <p:nvPr>
            <p:ph type="sldNum" sz="quarter" idx="4"/>
          </p:nvPr>
        </p:nvSpPr>
        <p:spPr>
          <a:xfrm>
            <a:off x="8135938" y="4830567"/>
            <a:ext cx="703262" cy="2746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i="1">
                <a:solidFill>
                  <a:srgbClr val="898989"/>
                </a:solidFill>
                <a:latin typeface="Arial" panose="020B0604020202020204" pitchFamily="34" charset="0"/>
                <a:ea typeface="ＭＳ Ｐゴシック" panose="020B0600070205080204" pitchFamily="34" charset="-128"/>
                <a:cs typeface="Arial" panose="020B0604020202020204" pitchFamily="34" charset="0"/>
              </a:defRPr>
            </a:lvl1pPr>
          </a:lstStyle>
          <a:p>
            <a:pPr>
              <a:defRPr/>
            </a:pPr>
            <a:fld id="{C9F3CEF5-D40B-ED42-877C-4F2BA1D52AE5}" type="slidenum">
              <a:rPr lang="en-US" altLang="en-GR" smtClean="0"/>
              <a:pPr>
                <a:defRPr/>
              </a:pPr>
              <a:t>‹#›</a:t>
            </a:fld>
            <a:endParaRPr lang="en-US" altLang="en-GR" dirty="0"/>
          </a:p>
        </p:txBody>
      </p:sp>
      <p:pic>
        <p:nvPicPr>
          <p:cNvPr id="3" name="Picture 2">
            <a:extLst>
              <a:ext uri="{FF2B5EF4-FFF2-40B4-BE49-F238E27FC236}">
                <a16:creationId xmlns:a16="http://schemas.microsoft.com/office/drawing/2014/main" id="{C7B853FF-8EAB-1FB2-4D06-611B604095B8}"/>
              </a:ext>
            </a:extLst>
          </p:cNvPr>
          <p:cNvPicPr>
            <a:picLocks noChangeAspect="1"/>
          </p:cNvPicPr>
          <p:nvPr userDrawn="1"/>
        </p:nvPicPr>
        <p:blipFill>
          <a:blip r:embed="rId10"/>
          <a:stretch>
            <a:fillRect/>
          </a:stretch>
        </p:blipFill>
        <p:spPr>
          <a:xfrm>
            <a:off x="7291359" y="380109"/>
            <a:ext cx="1547841" cy="360556"/>
          </a:xfrm>
          <a:prstGeom prst="rect">
            <a:avLst/>
          </a:prstGeom>
        </p:spPr>
      </p:pic>
    </p:spTree>
  </p:cSld>
  <p:clrMap bg1="lt1" tx1="dk1" bg2="lt2" tx2="dk2" accent1="accent1" accent2="accent2" accent3="accent3" accent4="accent4" accent5="accent5" accent6="accent6" hlink="hlink" folHlink="folHlink"/>
  <p:sldLayoutIdLst>
    <p:sldLayoutId id="2147483980" r:id="rId1"/>
    <p:sldLayoutId id="2147483970" r:id="rId2"/>
    <p:sldLayoutId id="2147483971" r:id="rId3"/>
    <p:sldLayoutId id="2147483972" r:id="rId4"/>
    <p:sldLayoutId id="2147483973" r:id="rId5"/>
    <p:sldLayoutId id="2147483981" r:id="rId6"/>
    <p:sldLayoutId id="2147483975" r:id="rId7"/>
    <p:sldLayoutId id="2147483984" r:id="rId8"/>
  </p:sldLayoutIdLst>
  <p:transition>
    <p:wipe dir="r"/>
  </p:transition>
  <p:hf hdr="0" dt="0"/>
  <p:txStyles>
    <p:titleStyle>
      <a:lvl1pPr algn="l" defTabSz="457200" rtl="0" eaLnBrk="0" fontAlgn="base" hangingPunct="0">
        <a:lnSpc>
          <a:spcPct val="90000"/>
        </a:lnSpc>
        <a:spcBef>
          <a:spcPct val="0"/>
        </a:spcBef>
        <a:spcAft>
          <a:spcPct val="0"/>
        </a:spcAft>
        <a:defRPr sz="3200" kern="1200">
          <a:solidFill>
            <a:srgbClr val="008792"/>
          </a:solidFill>
          <a:latin typeface="Arial" panose="020B0604020202020204" pitchFamily="34" charset="0"/>
          <a:ea typeface="MS PGothic" panose="020B0600070205080204" pitchFamily="34" charset="-128"/>
          <a:cs typeface="Arial" panose="020B0604020202020204" pitchFamily="34" charset="0"/>
        </a:defRPr>
      </a:lvl1pPr>
      <a:lvl2pPr algn="l" defTabSz="457200" rtl="0" eaLnBrk="0" fontAlgn="base" hangingPunct="0">
        <a:lnSpc>
          <a:spcPct val="90000"/>
        </a:lnSpc>
        <a:spcBef>
          <a:spcPct val="0"/>
        </a:spcBef>
        <a:spcAft>
          <a:spcPct val="0"/>
        </a:spcAft>
        <a:defRPr sz="3200">
          <a:solidFill>
            <a:srgbClr val="008792"/>
          </a:solidFill>
          <a:latin typeface="Helvetica Light" charset="0"/>
          <a:ea typeface="MS PGothic" panose="020B0600070205080204" pitchFamily="34" charset="-128"/>
          <a:cs typeface="Helvetica Light" panose="020B0403020202020204" pitchFamily="34" charset="0"/>
        </a:defRPr>
      </a:lvl2pPr>
      <a:lvl3pPr algn="l" defTabSz="457200" rtl="0" eaLnBrk="0" fontAlgn="base" hangingPunct="0">
        <a:lnSpc>
          <a:spcPct val="90000"/>
        </a:lnSpc>
        <a:spcBef>
          <a:spcPct val="0"/>
        </a:spcBef>
        <a:spcAft>
          <a:spcPct val="0"/>
        </a:spcAft>
        <a:defRPr sz="3200">
          <a:solidFill>
            <a:srgbClr val="008792"/>
          </a:solidFill>
          <a:latin typeface="Helvetica Light" charset="0"/>
          <a:ea typeface="MS PGothic" panose="020B0600070205080204" pitchFamily="34" charset="-128"/>
          <a:cs typeface="Helvetica Light" panose="020B0403020202020204" pitchFamily="34" charset="0"/>
        </a:defRPr>
      </a:lvl3pPr>
      <a:lvl4pPr algn="l" defTabSz="457200" rtl="0" eaLnBrk="0" fontAlgn="base" hangingPunct="0">
        <a:lnSpc>
          <a:spcPct val="90000"/>
        </a:lnSpc>
        <a:spcBef>
          <a:spcPct val="0"/>
        </a:spcBef>
        <a:spcAft>
          <a:spcPct val="0"/>
        </a:spcAft>
        <a:defRPr sz="3200">
          <a:solidFill>
            <a:srgbClr val="008792"/>
          </a:solidFill>
          <a:latin typeface="Helvetica Light" charset="0"/>
          <a:ea typeface="MS PGothic" panose="020B0600070205080204" pitchFamily="34" charset="-128"/>
          <a:cs typeface="Helvetica Light" panose="020B0403020202020204" pitchFamily="34" charset="0"/>
        </a:defRPr>
      </a:lvl4pPr>
      <a:lvl5pPr algn="l" defTabSz="457200" rtl="0" eaLnBrk="0" fontAlgn="base" hangingPunct="0">
        <a:lnSpc>
          <a:spcPct val="90000"/>
        </a:lnSpc>
        <a:spcBef>
          <a:spcPct val="0"/>
        </a:spcBef>
        <a:spcAft>
          <a:spcPct val="0"/>
        </a:spcAft>
        <a:defRPr sz="3200">
          <a:solidFill>
            <a:srgbClr val="008792"/>
          </a:solidFill>
          <a:latin typeface="Helvetica Light" charset="0"/>
          <a:ea typeface="MS PGothic" panose="020B0600070205080204" pitchFamily="34" charset="-128"/>
          <a:cs typeface="Helvetica Light" panose="020B0403020202020204" pitchFamily="34" charset="0"/>
        </a:defRPr>
      </a:lvl5pPr>
      <a:lvl6pPr marL="457200" algn="l" defTabSz="457200" rtl="0" fontAlgn="base">
        <a:lnSpc>
          <a:spcPct val="90000"/>
        </a:lnSpc>
        <a:spcBef>
          <a:spcPct val="0"/>
        </a:spcBef>
        <a:spcAft>
          <a:spcPct val="0"/>
        </a:spcAft>
        <a:defRPr sz="3200">
          <a:solidFill>
            <a:schemeClr val="accent1"/>
          </a:solidFill>
          <a:latin typeface="Helvetica Light" charset="0"/>
          <a:ea typeface="ＭＳ Ｐゴシック" charset="0"/>
        </a:defRPr>
      </a:lvl6pPr>
      <a:lvl7pPr marL="914400" algn="l" defTabSz="457200" rtl="0" fontAlgn="base">
        <a:lnSpc>
          <a:spcPct val="90000"/>
        </a:lnSpc>
        <a:spcBef>
          <a:spcPct val="0"/>
        </a:spcBef>
        <a:spcAft>
          <a:spcPct val="0"/>
        </a:spcAft>
        <a:defRPr sz="3200">
          <a:solidFill>
            <a:schemeClr val="accent1"/>
          </a:solidFill>
          <a:latin typeface="Helvetica Light" charset="0"/>
          <a:ea typeface="ＭＳ Ｐゴシック" charset="0"/>
        </a:defRPr>
      </a:lvl7pPr>
      <a:lvl8pPr marL="1371600" algn="l" defTabSz="457200" rtl="0" fontAlgn="base">
        <a:lnSpc>
          <a:spcPct val="90000"/>
        </a:lnSpc>
        <a:spcBef>
          <a:spcPct val="0"/>
        </a:spcBef>
        <a:spcAft>
          <a:spcPct val="0"/>
        </a:spcAft>
        <a:defRPr sz="3200">
          <a:solidFill>
            <a:schemeClr val="accent1"/>
          </a:solidFill>
          <a:latin typeface="Helvetica Light" charset="0"/>
          <a:ea typeface="ＭＳ Ｐゴシック" charset="0"/>
        </a:defRPr>
      </a:lvl8pPr>
      <a:lvl9pPr marL="1828800" algn="l" defTabSz="457200" rtl="0" fontAlgn="base">
        <a:lnSpc>
          <a:spcPct val="90000"/>
        </a:lnSpc>
        <a:spcBef>
          <a:spcPct val="0"/>
        </a:spcBef>
        <a:spcAft>
          <a:spcPct val="0"/>
        </a:spcAft>
        <a:defRPr sz="3200">
          <a:solidFill>
            <a:schemeClr val="accent1"/>
          </a:solidFill>
          <a:latin typeface="Helvetica Light" charset="0"/>
          <a:ea typeface="ＭＳ Ｐゴシック" charset="0"/>
        </a:defRPr>
      </a:lvl9pPr>
    </p:titleStyle>
    <p:bodyStyle>
      <a:lvl1pPr marL="342900" indent="-342900" algn="l" defTabSz="457200" rtl="0" eaLnBrk="0" fontAlgn="base" hangingPunct="0">
        <a:lnSpc>
          <a:spcPct val="90000"/>
        </a:lnSpc>
        <a:spcBef>
          <a:spcPts val="400"/>
        </a:spcBef>
        <a:spcAft>
          <a:spcPts val="400"/>
        </a:spcAft>
        <a:buSzPct val="110000"/>
        <a:buFont typeface="Wingdings" pitchFamily="2" charset="2"/>
        <a:buChar char="§"/>
        <a:defRPr sz="2000" kern="1200">
          <a:solidFill>
            <a:srgbClr val="262626"/>
          </a:solidFill>
          <a:latin typeface="Arial" panose="020B0604020202020204" pitchFamily="34" charset="0"/>
          <a:ea typeface="MS PGothic" panose="020B0600070205080204" pitchFamily="34" charset="-128"/>
          <a:cs typeface="Arial" panose="020B0604020202020204" pitchFamily="34" charset="0"/>
        </a:defRPr>
      </a:lvl1pPr>
      <a:lvl2pPr marL="571500" indent="-233363" algn="l" defTabSz="457200" rtl="0" eaLnBrk="0" fontAlgn="base" hangingPunct="0">
        <a:lnSpc>
          <a:spcPct val="90000"/>
        </a:lnSpc>
        <a:spcBef>
          <a:spcPct val="0"/>
        </a:spcBef>
        <a:spcAft>
          <a:spcPts val="400"/>
        </a:spcAft>
        <a:buFont typeface="Arial" panose="020B0604020202020204" pitchFamily="34" charset="0"/>
        <a:buChar char="–"/>
        <a:defRPr kern="1200">
          <a:solidFill>
            <a:srgbClr val="262626"/>
          </a:solidFill>
          <a:latin typeface="Arial" panose="020B0604020202020204" pitchFamily="34" charset="0"/>
          <a:ea typeface="MS PGothic" panose="020B0600070205080204" pitchFamily="34" charset="-128"/>
          <a:cs typeface="Arial" panose="020B0604020202020204" pitchFamily="34" charset="0"/>
        </a:defRPr>
      </a:lvl2pPr>
      <a:lvl3pPr marL="800100" indent="-228600" algn="l" defTabSz="454025" rtl="0" eaLnBrk="0" fontAlgn="base" hangingPunct="0">
        <a:lnSpc>
          <a:spcPct val="90000"/>
        </a:lnSpc>
        <a:spcBef>
          <a:spcPct val="0"/>
        </a:spcBef>
        <a:spcAft>
          <a:spcPts val="400"/>
        </a:spcAft>
        <a:buSzPct val="80000"/>
        <a:buFont typeface="Wingdings" pitchFamily="2" charset="2"/>
        <a:buChar char="§"/>
        <a:defRPr kern="1200">
          <a:solidFill>
            <a:srgbClr val="262626"/>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defTabSz="457200" rtl="0" eaLnBrk="0" fontAlgn="base" hangingPunct="0">
        <a:spcBef>
          <a:spcPct val="20000"/>
        </a:spcBef>
        <a:spcAft>
          <a:spcPct val="0"/>
        </a:spcAft>
        <a:buFont typeface="Courier New" panose="02070309020205020404" pitchFamily="49" charset="0"/>
        <a:buChar char="o"/>
        <a:defRPr sz="20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20000"/>
        </a:spcBef>
        <a:spcAft>
          <a:spcPct val="0"/>
        </a:spcAft>
        <a:buFont typeface="Arial" panose="020B0604020202020204" pitchFamily="34" charset="0"/>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ata.europa.eu/doi/10.2777/3648"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hyperlink" Target="https://twitter.com/RaiseScience" TargetMode="External"/><Relationship Id="rId7" Type="http://schemas.openxmlformats.org/officeDocument/2006/relationships/hyperlink" Target="mailto:info@raise-project.eu" TargetMode="External"/><Relationship Id="rId12" Type="http://schemas.openxmlformats.org/officeDocument/2006/relationships/image" Target="../media/image52.png"/><Relationship Id="rId2" Type="http://schemas.openxmlformats.org/officeDocument/2006/relationships/hyperlink" Target="https://raise-science.eu/" TargetMode="External"/><Relationship Id="rId1" Type="http://schemas.openxmlformats.org/officeDocument/2006/relationships/slideLayout" Target="../slideLayouts/slideLayout8.xml"/><Relationship Id="rId6" Type="http://schemas.openxmlformats.org/officeDocument/2006/relationships/hyperlink" Target="https://www.auth.gr/en/" TargetMode="External"/><Relationship Id="rId11" Type="http://schemas.openxmlformats.org/officeDocument/2006/relationships/image" Target="../media/image51.png"/><Relationship Id="rId5" Type="http://schemas.openxmlformats.org/officeDocument/2006/relationships/hyperlink" Target="https://www.linkedin.com/company/raise-science/" TargetMode="External"/><Relationship Id="rId10" Type="http://schemas.openxmlformats.org/officeDocument/2006/relationships/image" Target="../media/image50.png"/><Relationship Id="rId4" Type="http://schemas.openxmlformats.org/officeDocument/2006/relationships/hyperlink" Target="https://www.facebook.com/raise.science" TargetMode="External"/><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ata.europa.eu/doi/10.2777/3648"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1EE1C7F-AE6F-1072-C199-CBD9406EF9E8}"/>
              </a:ext>
            </a:extLst>
          </p:cNvPr>
          <p:cNvSpPr>
            <a:spLocks noGrp="1"/>
          </p:cNvSpPr>
          <p:nvPr>
            <p:ph type="ctrTitle"/>
          </p:nvPr>
        </p:nvSpPr>
        <p:spPr>
          <a:xfrm>
            <a:off x="3429000" y="699490"/>
            <a:ext cx="5461000" cy="867930"/>
          </a:xfrm>
        </p:spPr>
        <p:txBody>
          <a:bodyPr/>
          <a:lstStyle/>
          <a:p>
            <a:r>
              <a:rPr lang="en-US" sz="2800" dirty="0"/>
              <a:t>RAISE project, Main Objectives &amp; Directions</a:t>
            </a:r>
            <a:endParaRPr lang="en-GB" sz="2800" dirty="0"/>
          </a:p>
        </p:txBody>
      </p:sp>
      <p:sp>
        <p:nvSpPr>
          <p:cNvPr id="7" name="Subtitle 2">
            <a:extLst>
              <a:ext uri="{FF2B5EF4-FFF2-40B4-BE49-F238E27FC236}">
                <a16:creationId xmlns:a16="http://schemas.microsoft.com/office/drawing/2014/main" id="{BB15E303-04DA-30D5-E282-3CC3FFA6E57B}"/>
              </a:ext>
            </a:extLst>
          </p:cNvPr>
          <p:cNvSpPr>
            <a:spLocks noGrp="1"/>
          </p:cNvSpPr>
          <p:nvPr>
            <p:ph type="subTitle" idx="1"/>
          </p:nvPr>
        </p:nvSpPr>
        <p:spPr>
          <a:xfrm>
            <a:off x="3508828" y="2712255"/>
            <a:ext cx="5105400" cy="915122"/>
          </a:xfrm>
        </p:spPr>
        <p:txBody>
          <a:bodyPr/>
          <a:lstStyle/>
          <a:p>
            <a:r>
              <a:rPr lang="en-US" dirty="0"/>
              <a:t>Evdokimos Konstantinidis</a:t>
            </a:r>
            <a:endParaRPr lang="el-GR" dirty="0"/>
          </a:p>
          <a:p>
            <a:r>
              <a:rPr lang="en-US" sz="1400" dirty="0"/>
              <a:t>Project Coordinator of RAISE</a:t>
            </a:r>
          </a:p>
          <a:p>
            <a:r>
              <a:rPr lang="en-US" sz="1400" dirty="0"/>
              <a:t>Lab of Medical Physics and Digital Innovation, AUTH</a:t>
            </a:r>
            <a:endParaRPr lang="el-GR" sz="1400" dirty="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0FA5-5B39-0175-48A6-AD77C90C7718}"/>
              </a:ext>
            </a:extLst>
          </p:cNvPr>
          <p:cNvSpPr>
            <a:spLocks noGrp="1"/>
          </p:cNvSpPr>
          <p:nvPr>
            <p:ph type="title"/>
          </p:nvPr>
        </p:nvSpPr>
        <p:spPr>
          <a:xfrm>
            <a:off x="304800" y="151506"/>
            <a:ext cx="8412480" cy="427787"/>
          </a:xfrm>
        </p:spPr>
        <p:txBody>
          <a:bodyPr/>
          <a:lstStyle/>
          <a:p>
            <a:r>
              <a:rPr lang="en-US" sz="2400" dirty="0"/>
              <a:t>Obstacles to the management and sharing of research data</a:t>
            </a:r>
          </a:p>
        </p:txBody>
      </p:sp>
      <p:sp>
        <p:nvSpPr>
          <p:cNvPr id="4" name="Footer Placeholder 3">
            <a:extLst>
              <a:ext uri="{FF2B5EF4-FFF2-40B4-BE49-F238E27FC236}">
                <a16:creationId xmlns:a16="http://schemas.microsoft.com/office/drawing/2014/main" id="{5699BE64-53A9-3EB3-3352-29A296EA8EEE}"/>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1B8F4C18-5DD7-F6D1-12CC-26A87C352E36}"/>
              </a:ext>
            </a:extLst>
          </p:cNvPr>
          <p:cNvSpPr>
            <a:spLocks noGrp="1"/>
          </p:cNvSpPr>
          <p:nvPr>
            <p:ph type="sldNum" sz="quarter" idx="14"/>
          </p:nvPr>
        </p:nvSpPr>
        <p:spPr/>
        <p:txBody>
          <a:bodyPr/>
          <a:lstStyle/>
          <a:p>
            <a:pPr>
              <a:defRPr/>
            </a:pPr>
            <a:fld id="{B4AFC43A-5DF1-3B48-B6BD-B00DAEC75895}" type="slidenum">
              <a:rPr lang="en-US" altLang="en-GR" smtClean="0"/>
              <a:pPr>
                <a:defRPr/>
              </a:pPr>
              <a:t>10</a:t>
            </a:fld>
            <a:endParaRPr lang="en-US" altLang="en-GR" dirty="0"/>
          </a:p>
        </p:txBody>
      </p:sp>
      <p:pic>
        <p:nvPicPr>
          <p:cNvPr id="8" name="Picture 7">
            <a:extLst>
              <a:ext uri="{FF2B5EF4-FFF2-40B4-BE49-F238E27FC236}">
                <a16:creationId xmlns:a16="http://schemas.microsoft.com/office/drawing/2014/main" id="{38D23950-A46E-52E9-62C6-ECCF37243B27}"/>
              </a:ext>
            </a:extLst>
          </p:cNvPr>
          <p:cNvPicPr>
            <a:picLocks noChangeAspect="1"/>
          </p:cNvPicPr>
          <p:nvPr/>
        </p:nvPicPr>
        <p:blipFill>
          <a:blip r:embed="rId2"/>
          <a:stretch>
            <a:fillRect/>
          </a:stretch>
        </p:blipFill>
        <p:spPr>
          <a:xfrm>
            <a:off x="304800" y="682626"/>
            <a:ext cx="8471335" cy="3835597"/>
          </a:xfrm>
          <a:prstGeom prst="rect">
            <a:avLst/>
          </a:prstGeom>
        </p:spPr>
      </p:pic>
      <p:sp>
        <p:nvSpPr>
          <p:cNvPr id="9" name="TextBox 8">
            <a:extLst>
              <a:ext uri="{FF2B5EF4-FFF2-40B4-BE49-F238E27FC236}">
                <a16:creationId xmlns:a16="http://schemas.microsoft.com/office/drawing/2014/main" id="{9546623F-9ECF-6AE4-A47F-F6B96BD92283}"/>
              </a:ext>
            </a:extLst>
          </p:cNvPr>
          <p:cNvSpPr txBox="1"/>
          <p:nvPr/>
        </p:nvSpPr>
        <p:spPr>
          <a:xfrm>
            <a:off x="382160" y="4520112"/>
            <a:ext cx="8625945" cy="430887"/>
          </a:xfrm>
          <a:prstGeom prst="rect">
            <a:avLst/>
          </a:prstGeom>
          <a:noFill/>
        </p:spPr>
        <p:txBody>
          <a:bodyPr wrap="square">
            <a:spAutoFit/>
          </a:bodyPr>
          <a:lstStyle/>
          <a:p>
            <a:pPr algn="l"/>
            <a:r>
              <a:rPr lang="en-US" sz="1100" b="0" i="1" u="none" strike="noStrike" baseline="0" dirty="0">
                <a:solidFill>
                  <a:srgbClr val="4D4D4D"/>
                </a:solidFill>
                <a:latin typeface="LiberationSans-Italic"/>
              </a:rPr>
              <a:t>Source: European Commission, Directorate-General for Research and Innovation, European Research Data Landscape : final report, Publications Office of the European Union, 2022, </a:t>
            </a:r>
            <a:r>
              <a:rPr lang="en-US" sz="1100" b="0" i="1" u="none" strike="noStrike" baseline="0" dirty="0">
                <a:solidFill>
                  <a:srgbClr val="4D4D4D"/>
                </a:solidFill>
                <a:latin typeface="LiberationSans-Italic"/>
                <a:hlinkClick r:id="rId3"/>
              </a:rPr>
              <a:t>https://data.europa.eu/doi/10.2777/3648</a:t>
            </a:r>
            <a:endParaRPr lang="en-US" sz="1100" dirty="0"/>
          </a:p>
        </p:txBody>
      </p:sp>
    </p:spTree>
    <p:extLst>
      <p:ext uri="{BB962C8B-B14F-4D97-AF65-F5344CB8AC3E}">
        <p14:creationId xmlns:p14="http://schemas.microsoft.com/office/powerpoint/2010/main" val="280234565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ECE9-B10B-1D91-8FD8-06AFE0625E78}"/>
              </a:ext>
            </a:extLst>
          </p:cNvPr>
          <p:cNvSpPr>
            <a:spLocks noGrp="1"/>
          </p:cNvSpPr>
          <p:nvPr>
            <p:ph type="title"/>
          </p:nvPr>
        </p:nvSpPr>
        <p:spPr>
          <a:xfrm>
            <a:off x="304800" y="288925"/>
            <a:ext cx="6400800" cy="542925"/>
          </a:xfrm>
        </p:spPr>
        <p:txBody>
          <a:bodyPr wrap="square" anchor="b">
            <a:normAutofit/>
          </a:bodyPr>
          <a:lstStyle/>
          <a:p>
            <a:r>
              <a:rPr lang="en-US" dirty="0"/>
              <a:t>Who should change?</a:t>
            </a:r>
          </a:p>
        </p:txBody>
      </p:sp>
      <p:pic>
        <p:nvPicPr>
          <p:cNvPr id="4098" name="Picture 2" descr="Two Divergent Perspectives About Technological Advancement">
            <a:extLst>
              <a:ext uri="{FF2B5EF4-FFF2-40B4-BE49-F238E27FC236}">
                <a16:creationId xmlns:a16="http://schemas.microsoft.com/office/drawing/2014/main" id="{5CBAF947-D3BC-C8C8-38D6-AD01AC2A74F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5539" y="921062"/>
            <a:ext cx="6812921" cy="3832268"/>
          </a:xfrm>
          <a:prstGeom prst="rect">
            <a:avLst/>
          </a:prstGeom>
          <a:solidFill>
            <a:srgbClr val="FFFFFF"/>
          </a:solidFill>
        </p:spPr>
      </p:pic>
      <p:sp>
        <p:nvSpPr>
          <p:cNvPr id="4" name="Footer Placeholder 3">
            <a:extLst>
              <a:ext uri="{FF2B5EF4-FFF2-40B4-BE49-F238E27FC236}">
                <a16:creationId xmlns:a16="http://schemas.microsoft.com/office/drawing/2014/main" id="{768FD46F-41BD-E8CD-9EBC-7745AA76E4C9}"/>
              </a:ext>
            </a:extLst>
          </p:cNvPr>
          <p:cNvSpPr>
            <a:spLocks noGrp="1"/>
          </p:cNvSpPr>
          <p:nvPr>
            <p:ph type="ftr" sz="quarter" idx="13"/>
          </p:nvPr>
        </p:nvSpPr>
        <p:spPr>
          <a:xfrm>
            <a:off x="2454275" y="4830567"/>
            <a:ext cx="4257675" cy="280988"/>
          </a:xfrm>
        </p:spPr>
        <p:txBody>
          <a:bodyPr anchor="ctr">
            <a:normAutofit/>
          </a:bodyPr>
          <a:lstStyle/>
          <a:p>
            <a:pPr>
              <a:spcAft>
                <a:spcPts val="600"/>
              </a:spcAft>
              <a:defRPr/>
            </a:pPr>
            <a:r>
              <a:rPr lang="en-US"/>
              <a:t>©RAISE Consortium, 2022</a:t>
            </a:r>
          </a:p>
        </p:txBody>
      </p:sp>
      <p:sp>
        <p:nvSpPr>
          <p:cNvPr id="5" name="Slide Number Placeholder 4">
            <a:extLst>
              <a:ext uri="{FF2B5EF4-FFF2-40B4-BE49-F238E27FC236}">
                <a16:creationId xmlns:a16="http://schemas.microsoft.com/office/drawing/2014/main" id="{BCD77F01-91D8-AA06-3942-4B9F90124F5D}"/>
              </a:ext>
            </a:extLst>
          </p:cNvPr>
          <p:cNvSpPr>
            <a:spLocks noGrp="1"/>
          </p:cNvSpPr>
          <p:nvPr>
            <p:ph type="sldNum" sz="quarter" idx="14"/>
          </p:nvPr>
        </p:nvSpPr>
        <p:spPr>
          <a:xfrm>
            <a:off x="8135938" y="4830567"/>
            <a:ext cx="703262" cy="274638"/>
          </a:xfrm>
        </p:spPr>
        <p:txBody>
          <a:bodyPr wrap="square" anchor="ctr">
            <a:normAutofit/>
          </a:bodyPr>
          <a:lstStyle/>
          <a:p>
            <a:pPr>
              <a:spcAft>
                <a:spcPts val="600"/>
              </a:spcAft>
              <a:defRPr/>
            </a:pPr>
            <a:fld id="{B4AFC43A-5DF1-3B48-B6BD-B00DAEC75895}" type="slidenum">
              <a:rPr lang="en-US" altLang="en-GR" smtClean="0"/>
              <a:pPr>
                <a:spcAft>
                  <a:spcPts val="600"/>
                </a:spcAft>
                <a:defRPr/>
              </a:pPr>
              <a:t>11</a:t>
            </a:fld>
            <a:endParaRPr lang="en-US" altLang="en-GR"/>
          </a:p>
        </p:txBody>
      </p:sp>
      <p:sp>
        <p:nvSpPr>
          <p:cNvPr id="7" name="TextBox 6">
            <a:extLst>
              <a:ext uri="{FF2B5EF4-FFF2-40B4-BE49-F238E27FC236}">
                <a16:creationId xmlns:a16="http://schemas.microsoft.com/office/drawing/2014/main" id="{C70607A8-7644-DFFF-9D61-764FDC9878AE}"/>
              </a:ext>
            </a:extLst>
          </p:cNvPr>
          <p:cNvSpPr txBox="1"/>
          <p:nvPr/>
        </p:nvSpPr>
        <p:spPr>
          <a:xfrm>
            <a:off x="1851342" y="4592965"/>
            <a:ext cx="5463540" cy="261610"/>
          </a:xfrm>
          <a:prstGeom prst="rect">
            <a:avLst/>
          </a:prstGeom>
          <a:noFill/>
        </p:spPr>
        <p:txBody>
          <a:bodyPr wrap="square">
            <a:spAutoFit/>
          </a:bodyPr>
          <a:lstStyle/>
          <a:p>
            <a:r>
              <a:rPr lang="en-US" sz="1050" dirty="0"/>
              <a:t>https://www.knowledgeidea.com/two-contradictory-view-points-for-technological-advancement</a:t>
            </a:r>
          </a:p>
        </p:txBody>
      </p:sp>
    </p:spTree>
    <p:extLst>
      <p:ext uri="{BB962C8B-B14F-4D97-AF65-F5344CB8AC3E}">
        <p14:creationId xmlns:p14="http://schemas.microsoft.com/office/powerpoint/2010/main" val="343855198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B272D-2A49-B4FD-D19E-E42C315B836D}"/>
              </a:ext>
            </a:extLst>
          </p:cNvPr>
          <p:cNvSpPr>
            <a:spLocks noGrp="1"/>
          </p:cNvSpPr>
          <p:nvPr>
            <p:ph type="title"/>
          </p:nvPr>
        </p:nvSpPr>
        <p:spPr/>
        <p:txBody>
          <a:bodyPr/>
          <a:lstStyle/>
          <a:p>
            <a:r>
              <a:rPr lang="en-GB" dirty="0"/>
              <a:t>Consortium</a:t>
            </a:r>
          </a:p>
        </p:txBody>
      </p:sp>
      <p:sp>
        <p:nvSpPr>
          <p:cNvPr id="4" name="Footer Placeholder 3">
            <a:extLst>
              <a:ext uri="{FF2B5EF4-FFF2-40B4-BE49-F238E27FC236}">
                <a16:creationId xmlns:a16="http://schemas.microsoft.com/office/drawing/2014/main" id="{DB6EA8CA-2066-B211-C249-D4DA0F368019}"/>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09403A93-8694-20DF-EAA4-4AC6F34E1AB1}"/>
              </a:ext>
            </a:extLst>
          </p:cNvPr>
          <p:cNvSpPr>
            <a:spLocks noGrp="1"/>
          </p:cNvSpPr>
          <p:nvPr>
            <p:ph type="sldNum" sz="quarter" idx="14"/>
          </p:nvPr>
        </p:nvSpPr>
        <p:spPr/>
        <p:txBody>
          <a:bodyPr/>
          <a:lstStyle/>
          <a:p>
            <a:pPr>
              <a:defRPr/>
            </a:pPr>
            <a:fld id="{B4AFC43A-5DF1-3B48-B6BD-B00DAEC75895}" type="slidenum">
              <a:rPr lang="en-US" altLang="en-GR" smtClean="0"/>
              <a:pPr>
                <a:defRPr/>
              </a:pPr>
              <a:t>12</a:t>
            </a:fld>
            <a:endParaRPr lang="en-US" altLang="en-GR" dirty="0"/>
          </a:p>
        </p:txBody>
      </p:sp>
      <p:pic>
        <p:nvPicPr>
          <p:cNvPr id="6" name="Picture 5">
            <a:extLst>
              <a:ext uri="{FF2B5EF4-FFF2-40B4-BE49-F238E27FC236}">
                <a16:creationId xmlns:a16="http://schemas.microsoft.com/office/drawing/2014/main" id="{9A452135-BB36-DC96-27C0-AAA638303BCC}"/>
              </a:ext>
            </a:extLst>
          </p:cNvPr>
          <p:cNvPicPr>
            <a:picLocks noChangeAspect="1"/>
          </p:cNvPicPr>
          <p:nvPr/>
        </p:nvPicPr>
        <p:blipFill>
          <a:blip r:embed="rId2"/>
          <a:stretch>
            <a:fillRect/>
          </a:stretch>
        </p:blipFill>
        <p:spPr>
          <a:xfrm>
            <a:off x="2700418" y="1006609"/>
            <a:ext cx="6241769" cy="3616114"/>
          </a:xfrm>
          <a:prstGeom prst="rect">
            <a:avLst/>
          </a:prstGeom>
        </p:spPr>
      </p:pic>
      <p:pic>
        <p:nvPicPr>
          <p:cNvPr id="7" name="Picture 6">
            <a:extLst>
              <a:ext uri="{FF2B5EF4-FFF2-40B4-BE49-F238E27FC236}">
                <a16:creationId xmlns:a16="http://schemas.microsoft.com/office/drawing/2014/main" id="{E9AA0ED7-7C7A-2E98-B4F5-E6629A0BC4D5}"/>
              </a:ext>
            </a:extLst>
          </p:cNvPr>
          <p:cNvPicPr>
            <a:picLocks noChangeAspect="1"/>
          </p:cNvPicPr>
          <p:nvPr/>
        </p:nvPicPr>
        <p:blipFill>
          <a:blip r:embed="rId3"/>
          <a:stretch>
            <a:fillRect/>
          </a:stretch>
        </p:blipFill>
        <p:spPr>
          <a:xfrm>
            <a:off x="201813" y="1830000"/>
            <a:ext cx="2433933" cy="1267866"/>
          </a:xfrm>
          <a:prstGeom prst="rect">
            <a:avLst/>
          </a:prstGeom>
        </p:spPr>
      </p:pic>
    </p:spTree>
    <p:extLst>
      <p:ext uri="{BB962C8B-B14F-4D97-AF65-F5344CB8AC3E}">
        <p14:creationId xmlns:p14="http://schemas.microsoft.com/office/powerpoint/2010/main" val="1526601154"/>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913B41B-C3F5-59D4-B3B0-A17997420F4E}"/>
              </a:ext>
            </a:extLst>
          </p:cNvPr>
          <p:cNvSpPr>
            <a:spLocks noGrp="1"/>
          </p:cNvSpPr>
          <p:nvPr>
            <p:ph type="title"/>
          </p:nvPr>
        </p:nvSpPr>
        <p:spPr/>
        <p:txBody>
          <a:bodyPr/>
          <a:lstStyle/>
          <a:p>
            <a:pPr eaLnBrk="1" hangingPunct="1"/>
            <a:r>
              <a:rPr lang="en-US" altLang="en-US" dirty="0"/>
              <a:t>Our Vision</a:t>
            </a:r>
          </a:p>
        </p:txBody>
      </p:sp>
      <p:sp>
        <p:nvSpPr>
          <p:cNvPr id="24578" name="Text Placeholder 2">
            <a:extLst>
              <a:ext uri="{FF2B5EF4-FFF2-40B4-BE49-F238E27FC236}">
                <a16:creationId xmlns:a16="http://schemas.microsoft.com/office/drawing/2014/main" id="{59BF7A95-76A1-EDC8-0644-84139E2794E4}"/>
              </a:ext>
            </a:extLst>
          </p:cNvPr>
          <p:cNvSpPr>
            <a:spLocks noGrp="1"/>
          </p:cNvSpPr>
          <p:nvPr>
            <p:ph sz="quarter" idx="12"/>
          </p:nvPr>
        </p:nvSpPr>
        <p:spPr/>
        <p:txBody>
          <a:bodyPr/>
          <a:lstStyle/>
          <a:p>
            <a:pPr marL="0" indent="0">
              <a:buFont typeface="Wingdings" charset="2"/>
              <a:buNone/>
              <a:defRPr/>
            </a:pPr>
            <a:r>
              <a:rPr lang="en-US" sz="2400" dirty="0">
                <a:ea typeface="ＭＳ Ｐゴシック" charset="0"/>
              </a:rPr>
              <a:t>Our VISION is the EOSC Web of FAIR Data and Services for Science is an open, fair and reliable Research Community where every researcher will be accredited for their work and all research data will be equally accessible for processing without violating data protection regulations.</a:t>
            </a:r>
          </a:p>
        </p:txBody>
      </p:sp>
      <p:sp>
        <p:nvSpPr>
          <p:cNvPr id="2" name="Footer Placeholder 1">
            <a:extLst>
              <a:ext uri="{FF2B5EF4-FFF2-40B4-BE49-F238E27FC236}">
                <a16:creationId xmlns:a16="http://schemas.microsoft.com/office/drawing/2014/main" id="{A3A1938C-576F-4835-D264-60BC1513E57C}"/>
              </a:ext>
            </a:extLst>
          </p:cNvPr>
          <p:cNvSpPr>
            <a:spLocks noGrp="1"/>
          </p:cNvSpPr>
          <p:nvPr>
            <p:ph type="ftr" sz="quarter" idx="13"/>
          </p:nvPr>
        </p:nvSpPr>
        <p:spPr/>
        <p:txBody>
          <a:bodyPr/>
          <a:lstStyle/>
          <a:p>
            <a:pPr>
              <a:defRPr/>
            </a:pPr>
            <a:r>
              <a:rPr lang="en-US" dirty="0"/>
              <a:t>©RAISE Consortium, 2022</a:t>
            </a:r>
          </a:p>
        </p:txBody>
      </p:sp>
      <p:sp>
        <p:nvSpPr>
          <p:cNvPr id="10245" name="Slide Number Placeholder 2">
            <a:extLst>
              <a:ext uri="{FF2B5EF4-FFF2-40B4-BE49-F238E27FC236}">
                <a16:creationId xmlns:a16="http://schemas.microsoft.com/office/drawing/2014/main" id="{7C7F57CA-3BAB-0E6A-7CFA-9640FB72690E}"/>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3315906-951B-FD44-A3F5-B1BB6096D1A7}" type="slidenum">
              <a:rPr lang="en-US" altLang="en-US" smtClean="0">
                <a:solidFill>
                  <a:srgbClr val="898989"/>
                </a:solidFill>
                <a:latin typeface="Helvetica Light" panose="020B0403020202020204" pitchFamily="34" charset="0"/>
              </a:rPr>
              <a:pPr/>
              <a:t>13</a:t>
            </a:fld>
            <a:endParaRPr lang="en-US" altLang="en-US">
              <a:solidFill>
                <a:srgbClr val="898989"/>
              </a:solidFill>
              <a:latin typeface="Helvetica Light" panose="020B0403020202020204" pitchFamily="34" charset="0"/>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9C103-56E4-CDBC-3C6C-DE2D4824FD49}"/>
              </a:ext>
            </a:extLst>
          </p:cNvPr>
          <p:cNvSpPr>
            <a:spLocks noGrp="1"/>
          </p:cNvSpPr>
          <p:nvPr>
            <p:ph type="title"/>
          </p:nvPr>
        </p:nvSpPr>
        <p:spPr/>
        <p:txBody>
          <a:bodyPr/>
          <a:lstStyle/>
          <a:p>
            <a:r>
              <a:rPr lang="en-GB" dirty="0"/>
              <a:t>Our Mission</a:t>
            </a:r>
          </a:p>
        </p:txBody>
      </p:sp>
      <p:sp>
        <p:nvSpPr>
          <p:cNvPr id="3" name="Content Placeholder 2">
            <a:extLst>
              <a:ext uri="{FF2B5EF4-FFF2-40B4-BE49-F238E27FC236}">
                <a16:creationId xmlns:a16="http://schemas.microsoft.com/office/drawing/2014/main" id="{3691632B-628F-CF80-6E4E-251D13072E38}"/>
              </a:ext>
            </a:extLst>
          </p:cNvPr>
          <p:cNvSpPr>
            <a:spLocks noGrp="1"/>
          </p:cNvSpPr>
          <p:nvPr>
            <p:ph sz="quarter" idx="12"/>
          </p:nvPr>
        </p:nvSpPr>
        <p:spPr>
          <a:xfrm>
            <a:off x="304799" y="1105434"/>
            <a:ext cx="8331201" cy="3085565"/>
          </a:xfrm>
        </p:spPr>
        <p:txBody>
          <a:bodyPr/>
          <a:lstStyle/>
          <a:p>
            <a:pPr marL="0" indent="0">
              <a:buNone/>
            </a:pPr>
            <a:r>
              <a:rPr lang="en-GB" sz="2800" dirty="0"/>
              <a:t>In line with this vision, the mission of RAISE is to provide the infrastructure for a distributed crowdsourced data processing system, moving from open data to data open for processing.</a:t>
            </a:r>
          </a:p>
          <a:p>
            <a:pPr marL="0" indent="0">
              <a:buNone/>
            </a:pPr>
            <a:r>
              <a:rPr lang="en-GB" sz="2800" dirty="0"/>
              <a:t>RAISE will provide the mechanism for sending the algorithm to the dataset instead of sending the data to the algorithm.</a:t>
            </a:r>
          </a:p>
        </p:txBody>
      </p:sp>
      <p:sp>
        <p:nvSpPr>
          <p:cNvPr id="4" name="Footer Placeholder 3">
            <a:extLst>
              <a:ext uri="{FF2B5EF4-FFF2-40B4-BE49-F238E27FC236}">
                <a16:creationId xmlns:a16="http://schemas.microsoft.com/office/drawing/2014/main" id="{197FC50C-4541-B039-362C-A321E292DB8D}"/>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ED133F89-111A-147B-0615-7C60A4AD69B8}"/>
              </a:ext>
            </a:extLst>
          </p:cNvPr>
          <p:cNvSpPr>
            <a:spLocks noGrp="1"/>
          </p:cNvSpPr>
          <p:nvPr>
            <p:ph type="sldNum" sz="quarter" idx="14"/>
          </p:nvPr>
        </p:nvSpPr>
        <p:spPr/>
        <p:txBody>
          <a:bodyPr/>
          <a:lstStyle/>
          <a:p>
            <a:pPr>
              <a:defRPr/>
            </a:pPr>
            <a:fld id="{B4AFC43A-5DF1-3B48-B6BD-B00DAEC75895}" type="slidenum">
              <a:rPr lang="en-US" altLang="en-GR" smtClean="0"/>
              <a:pPr>
                <a:defRPr/>
              </a:pPr>
              <a:t>14</a:t>
            </a:fld>
            <a:endParaRPr lang="en-US" altLang="en-GR" dirty="0"/>
          </a:p>
        </p:txBody>
      </p:sp>
    </p:spTree>
    <p:extLst>
      <p:ext uri="{BB962C8B-B14F-4D97-AF65-F5344CB8AC3E}">
        <p14:creationId xmlns:p14="http://schemas.microsoft.com/office/powerpoint/2010/main" val="1322038480"/>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B76CC-C782-ED7C-D961-E281CA937590}"/>
              </a:ext>
            </a:extLst>
          </p:cNvPr>
          <p:cNvSpPr>
            <a:spLocks noGrp="1"/>
          </p:cNvSpPr>
          <p:nvPr>
            <p:ph type="title"/>
          </p:nvPr>
        </p:nvSpPr>
        <p:spPr/>
        <p:txBody>
          <a:bodyPr/>
          <a:lstStyle/>
          <a:p>
            <a:r>
              <a:rPr lang="en-GB" dirty="0"/>
              <a:t>How it works</a:t>
            </a:r>
          </a:p>
        </p:txBody>
      </p:sp>
      <p:sp>
        <p:nvSpPr>
          <p:cNvPr id="4" name="Footer Placeholder 3">
            <a:extLst>
              <a:ext uri="{FF2B5EF4-FFF2-40B4-BE49-F238E27FC236}">
                <a16:creationId xmlns:a16="http://schemas.microsoft.com/office/drawing/2014/main" id="{1E23D004-AE37-DECE-EE6C-3EEAF74668CF}"/>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4FC95793-8DCF-C6C7-D1F0-E8F598A00F46}"/>
              </a:ext>
            </a:extLst>
          </p:cNvPr>
          <p:cNvSpPr>
            <a:spLocks noGrp="1"/>
          </p:cNvSpPr>
          <p:nvPr>
            <p:ph type="sldNum" sz="quarter" idx="14"/>
          </p:nvPr>
        </p:nvSpPr>
        <p:spPr/>
        <p:txBody>
          <a:bodyPr/>
          <a:lstStyle/>
          <a:p>
            <a:pPr>
              <a:defRPr/>
            </a:pPr>
            <a:fld id="{B4AFC43A-5DF1-3B48-B6BD-B00DAEC75895}" type="slidenum">
              <a:rPr lang="en-US" altLang="en-GR" smtClean="0"/>
              <a:pPr>
                <a:defRPr/>
              </a:pPr>
              <a:t>15</a:t>
            </a:fld>
            <a:endParaRPr lang="en-US" altLang="en-GR" dirty="0"/>
          </a:p>
        </p:txBody>
      </p:sp>
      <p:pic>
        <p:nvPicPr>
          <p:cNvPr id="7" name="Picture 6">
            <a:extLst>
              <a:ext uri="{FF2B5EF4-FFF2-40B4-BE49-F238E27FC236}">
                <a16:creationId xmlns:a16="http://schemas.microsoft.com/office/drawing/2014/main" id="{402D366F-667E-2162-61B0-4F7C4FED49CF}"/>
              </a:ext>
            </a:extLst>
          </p:cNvPr>
          <p:cNvPicPr>
            <a:picLocks noChangeAspect="1"/>
          </p:cNvPicPr>
          <p:nvPr/>
        </p:nvPicPr>
        <p:blipFill>
          <a:blip r:embed="rId2"/>
          <a:stretch>
            <a:fillRect/>
          </a:stretch>
        </p:blipFill>
        <p:spPr>
          <a:xfrm>
            <a:off x="1384663" y="138612"/>
            <a:ext cx="5824797" cy="4715963"/>
          </a:xfrm>
          <a:prstGeom prst="rect">
            <a:avLst/>
          </a:prstGeom>
        </p:spPr>
      </p:pic>
    </p:spTree>
    <p:extLst>
      <p:ext uri="{BB962C8B-B14F-4D97-AF65-F5344CB8AC3E}">
        <p14:creationId xmlns:p14="http://schemas.microsoft.com/office/powerpoint/2010/main" val="191258729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35AA-1A05-A863-5D4F-80FB4E2D3A12}"/>
              </a:ext>
            </a:extLst>
          </p:cNvPr>
          <p:cNvSpPr>
            <a:spLocks noGrp="1"/>
          </p:cNvSpPr>
          <p:nvPr>
            <p:ph type="title"/>
          </p:nvPr>
        </p:nvSpPr>
        <p:spPr/>
        <p:txBody>
          <a:bodyPr/>
          <a:lstStyle/>
          <a:p>
            <a:r>
              <a:rPr lang="en-US" dirty="0"/>
              <a:t>Make dataset accessible</a:t>
            </a:r>
          </a:p>
        </p:txBody>
      </p:sp>
      <p:sp>
        <p:nvSpPr>
          <p:cNvPr id="3" name="Content Placeholder 2">
            <a:extLst>
              <a:ext uri="{FF2B5EF4-FFF2-40B4-BE49-F238E27FC236}">
                <a16:creationId xmlns:a16="http://schemas.microsoft.com/office/drawing/2014/main" id="{3CF0DFE0-8C63-BFED-4FE9-B71AC279455D}"/>
              </a:ext>
            </a:extLst>
          </p:cNvPr>
          <p:cNvSpPr>
            <a:spLocks noGrp="1"/>
          </p:cNvSpPr>
          <p:nvPr>
            <p:ph sz="quarter" idx="12"/>
          </p:nvPr>
        </p:nvSpPr>
        <p:spPr>
          <a:xfrm>
            <a:off x="5181600" y="1557867"/>
            <a:ext cx="3804356" cy="2934426"/>
          </a:xfrm>
        </p:spPr>
        <p:txBody>
          <a:bodyPr/>
          <a:lstStyle/>
          <a:p>
            <a:pPr marL="0" indent="0">
              <a:buNone/>
            </a:pPr>
            <a:r>
              <a:rPr lang="en-US" dirty="0"/>
              <a:t>Researchers make their data available to the research community via the RAISE research ecosystem. Researchers can upload their data on their own or any other RAI Certified Node, a trustworthy crowdsourced network offering data storing and processing resources.</a:t>
            </a:r>
          </a:p>
        </p:txBody>
      </p:sp>
      <p:sp>
        <p:nvSpPr>
          <p:cNvPr id="4" name="Footer Placeholder 3">
            <a:extLst>
              <a:ext uri="{FF2B5EF4-FFF2-40B4-BE49-F238E27FC236}">
                <a16:creationId xmlns:a16="http://schemas.microsoft.com/office/drawing/2014/main" id="{F02DE852-060E-4788-3BDC-4388E95CE558}"/>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8ED9FC09-A991-6D58-DD13-3E225DAFBB85}"/>
              </a:ext>
            </a:extLst>
          </p:cNvPr>
          <p:cNvSpPr>
            <a:spLocks noGrp="1"/>
          </p:cNvSpPr>
          <p:nvPr>
            <p:ph type="sldNum" sz="quarter" idx="14"/>
          </p:nvPr>
        </p:nvSpPr>
        <p:spPr/>
        <p:txBody>
          <a:bodyPr/>
          <a:lstStyle/>
          <a:p>
            <a:pPr>
              <a:defRPr/>
            </a:pPr>
            <a:fld id="{B4AFC43A-5DF1-3B48-B6BD-B00DAEC75895}" type="slidenum">
              <a:rPr lang="en-US" altLang="en-GR" smtClean="0"/>
              <a:pPr>
                <a:defRPr/>
              </a:pPr>
              <a:t>16</a:t>
            </a:fld>
            <a:endParaRPr lang="en-US" altLang="en-GR" dirty="0"/>
          </a:p>
        </p:txBody>
      </p:sp>
      <p:pic>
        <p:nvPicPr>
          <p:cNvPr id="2050" name="Picture 2">
            <a:extLst>
              <a:ext uri="{FF2B5EF4-FFF2-40B4-BE49-F238E27FC236}">
                <a16:creationId xmlns:a16="http://schemas.microsoft.com/office/drawing/2014/main" id="{8EA2DDC3-6E94-3090-ACB0-5FA6A8446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39" y="1267211"/>
            <a:ext cx="4437062" cy="3063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55992"/>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4EA0-CD2A-F0B4-B641-824F1E6508FD}"/>
              </a:ext>
            </a:extLst>
          </p:cNvPr>
          <p:cNvSpPr>
            <a:spLocks noGrp="1"/>
          </p:cNvSpPr>
          <p:nvPr>
            <p:ph type="title"/>
          </p:nvPr>
        </p:nvSpPr>
        <p:spPr/>
        <p:txBody>
          <a:bodyPr/>
          <a:lstStyle/>
          <a:p>
            <a:r>
              <a:rPr lang="en-US" dirty="0"/>
              <a:t>Find datasets</a:t>
            </a:r>
          </a:p>
        </p:txBody>
      </p:sp>
      <p:sp>
        <p:nvSpPr>
          <p:cNvPr id="3" name="Content Placeholder 2">
            <a:extLst>
              <a:ext uri="{FF2B5EF4-FFF2-40B4-BE49-F238E27FC236}">
                <a16:creationId xmlns:a16="http://schemas.microsoft.com/office/drawing/2014/main" id="{1D883402-A800-4E1A-9D5A-D8DB8E5B2EAB}"/>
              </a:ext>
            </a:extLst>
          </p:cNvPr>
          <p:cNvSpPr>
            <a:spLocks noGrp="1"/>
          </p:cNvSpPr>
          <p:nvPr>
            <p:ph sz="quarter" idx="12"/>
          </p:nvPr>
        </p:nvSpPr>
        <p:spPr>
          <a:xfrm>
            <a:off x="4664228" y="1236063"/>
            <a:ext cx="4257675" cy="3386859"/>
          </a:xfrm>
        </p:spPr>
        <p:txBody>
          <a:bodyPr/>
          <a:lstStyle/>
          <a:p>
            <a:pPr marL="0" indent="0">
              <a:buNone/>
            </a:pPr>
            <a:r>
              <a:rPr lang="en-US" dirty="0"/>
              <a:t>Any researcher can look for datasets that meet their needs for their given research question and projects. The RAI Finder Service enables them to find and access registered experiment results including the dataset and the processing algorithm’s information, or even the actual assets if the researcher has opt-in for open experiment sharing.</a:t>
            </a:r>
          </a:p>
        </p:txBody>
      </p:sp>
      <p:sp>
        <p:nvSpPr>
          <p:cNvPr id="4" name="Footer Placeholder 3">
            <a:extLst>
              <a:ext uri="{FF2B5EF4-FFF2-40B4-BE49-F238E27FC236}">
                <a16:creationId xmlns:a16="http://schemas.microsoft.com/office/drawing/2014/main" id="{7311A443-D36E-A36E-2723-88638D9A31BF}"/>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B2967B30-9637-D872-29EC-9B9DEBE64514}"/>
              </a:ext>
            </a:extLst>
          </p:cNvPr>
          <p:cNvSpPr>
            <a:spLocks noGrp="1"/>
          </p:cNvSpPr>
          <p:nvPr>
            <p:ph type="sldNum" sz="quarter" idx="14"/>
          </p:nvPr>
        </p:nvSpPr>
        <p:spPr/>
        <p:txBody>
          <a:bodyPr/>
          <a:lstStyle/>
          <a:p>
            <a:pPr>
              <a:defRPr/>
            </a:pPr>
            <a:fld id="{B4AFC43A-5DF1-3B48-B6BD-B00DAEC75895}" type="slidenum">
              <a:rPr lang="en-US" altLang="en-GR" smtClean="0"/>
              <a:pPr>
                <a:defRPr/>
              </a:pPr>
              <a:t>17</a:t>
            </a:fld>
            <a:endParaRPr lang="en-US" altLang="en-GR" dirty="0"/>
          </a:p>
        </p:txBody>
      </p:sp>
      <p:pic>
        <p:nvPicPr>
          <p:cNvPr id="3076" name="Picture 4">
            <a:extLst>
              <a:ext uri="{FF2B5EF4-FFF2-40B4-BE49-F238E27FC236}">
                <a16:creationId xmlns:a16="http://schemas.microsoft.com/office/drawing/2014/main" id="{EE28AB06-24A1-7005-F25B-989E3D80B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776" y="1517102"/>
            <a:ext cx="4050998" cy="256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225538"/>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4EA0-CD2A-F0B4-B641-824F1E6508FD}"/>
              </a:ext>
            </a:extLst>
          </p:cNvPr>
          <p:cNvSpPr>
            <a:spLocks noGrp="1"/>
          </p:cNvSpPr>
          <p:nvPr>
            <p:ph type="title"/>
          </p:nvPr>
        </p:nvSpPr>
        <p:spPr>
          <a:xfrm>
            <a:off x="304799" y="228559"/>
            <a:ext cx="6574971" cy="603291"/>
          </a:xfrm>
        </p:spPr>
        <p:txBody>
          <a:bodyPr/>
          <a:lstStyle/>
          <a:p>
            <a:r>
              <a:rPr lang="en-US" dirty="0"/>
              <a:t>Processing script on synthetic data</a:t>
            </a:r>
          </a:p>
        </p:txBody>
      </p:sp>
      <p:sp>
        <p:nvSpPr>
          <p:cNvPr id="3" name="Content Placeholder 2">
            <a:extLst>
              <a:ext uri="{FF2B5EF4-FFF2-40B4-BE49-F238E27FC236}">
                <a16:creationId xmlns:a16="http://schemas.microsoft.com/office/drawing/2014/main" id="{1D883402-A800-4E1A-9D5A-D8DB8E5B2EAB}"/>
              </a:ext>
            </a:extLst>
          </p:cNvPr>
          <p:cNvSpPr>
            <a:spLocks noGrp="1"/>
          </p:cNvSpPr>
          <p:nvPr>
            <p:ph sz="quarter" idx="12"/>
          </p:nvPr>
        </p:nvSpPr>
        <p:spPr>
          <a:xfrm>
            <a:off x="4664228" y="1236063"/>
            <a:ext cx="4257675" cy="3386859"/>
          </a:xfrm>
        </p:spPr>
        <p:txBody>
          <a:bodyPr/>
          <a:lstStyle/>
          <a:p>
            <a:pPr marL="0" indent="0">
              <a:buNone/>
            </a:pPr>
            <a:r>
              <a:rPr lang="en-US" dirty="0"/>
              <a:t>The RAI Synthetic Data Generator allows the researchers to develop processing scripts by getting access to sample, small scale datasets or synthetic data which mock real data in order to protect any sensitive or personal data.</a:t>
            </a:r>
          </a:p>
        </p:txBody>
      </p:sp>
      <p:sp>
        <p:nvSpPr>
          <p:cNvPr id="4" name="Footer Placeholder 3">
            <a:extLst>
              <a:ext uri="{FF2B5EF4-FFF2-40B4-BE49-F238E27FC236}">
                <a16:creationId xmlns:a16="http://schemas.microsoft.com/office/drawing/2014/main" id="{7311A443-D36E-A36E-2723-88638D9A31BF}"/>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B2967B30-9637-D872-29EC-9B9DEBE64514}"/>
              </a:ext>
            </a:extLst>
          </p:cNvPr>
          <p:cNvSpPr>
            <a:spLocks noGrp="1"/>
          </p:cNvSpPr>
          <p:nvPr>
            <p:ph type="sldNum" sz="quarter" idx="14"/>
          </p:nvPr>
        </p:nvSpPr>
        <p:spPr/>
        <p:txBody>
          <a:bodyPr/>
          <a:lstStyle/>
          <a:p>
            <a:pPr>
              <a:defRPr/>
            </a:pPr>
            <a:fld id="{B4AFC43A-5DF1-3B48-B6BD-B00DAEC75895}" type="slidenum">
              <a:rPr lang="en-US" altLang="en-GR" smtClean="0"/>
              <a:pPr>
                <a:defRPr/>
              </a:pPr>
              <a:t>18</a:t>
            </a:fld>
            <a:endParaRPr lang="en-US" altLang="en-GR" dirty="0"/>
          </a:p>
        </p:txBody>
      </p:sp>
      <p:pic>
        <p:nvPicPr>
          <p:cNvPr id="34818" name="Picture 2">
            <a:extLst>
              <a:ext uri="{FF2B5EF4-FFF2-40B4-BE49-F238E27FC236}">
                <a16:creationId xmlns:a16="http://schemas.microsoft.com/office/drawing/2014/main" id="{3BEDD97E-2ADF-8E48-D426-E9CFC3FD6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97" y="1585958"/>
            <a:ext cx="4105041" cy="223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662116"/>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4EA0-CD2A-F0B4-B641-824F1E6508FD}"/>
              </a:ext>
            </a:extLst>
          </p:cNvPr>
          <p:cNvSpPr>
            <a:spLocks noGrp="1"/>
          </p:cNvSpPr>
          <p:nvPr>
            <p:ph type="title"/>
          </p:nvPr>
        </p:nvSpPr>
        <p:spPr/>
        <p:txBody>
          <a:bodyPr/>
          <a:lstStyle/>
          <a:p>
            <a:r>
              <a:rPr lang="en-US" dirty="0"/>
              <a:t>Upload processing script</a:t>
            </a:r>
          </a:p>
        </p:txBody>
      </p:sp>
      <p:sp>
        <p:nvSpPr>
          <p:cNvPr id="3" name="Content Placeholder 2">
            <a:extLst>
              <a:ext uri="{FF2B5EF4-FFF2-40B4-BE49-F238E27FC236}">
                <a16:creationId xmlns:a16="http://schemas.microsoft.com/office/drawing/2014/main" id="{1D883402-A800-4E1A-9D5A-D8DB8E5B2EAB}"/>
              </a:ext>
            </a:extLst>
          </p:cNvPr>
          <p:cNvSpPr>
            <a:spLocks noGrp="1"/>
          </p:cNvSpPr>
          <p:nvPr>
            <p:ph sz="quarter" idx="12"/>
          </p:nvPr>
        </p:nvSpPr>
        <p:spPr>
          <a:xfrm>
            <a:off x="4664228" y="1236063"/>
            <a:ext cx="4257675" cy="3386859"/>
          </a:xfrm>
        </p:spPr>
        <p:txBody>
          <a:bodyPr/>
          <a:lstStyle/>
          <a:p>
            <a:pPr marL="0" indent="0">
              <a:buNone/>
            </a:pPr>
            <a:r>
              <a:rPr lang="en-US" dirty="0"/>
              <a:t>The scripts/algorithms are uploaded. Researchers can load processing algorithms which will run on the remotely hosted datasets, running the algorithm without allowing the investigator to download or access them directly. </a:t>
            </a:r>
          </a:p>
        </p:txBody>
      </p:sp>
      <p:sp>
        <p:nvSpPr>
          <p:cNvPr id="4" name="Footer Placeholder 3">
            <a:extLst>
              <a:ext uri="{FF2B5EF4-FFF2-40B4-BE49-F238E27FC236}">
                <a16:creationId xmlns:a16="http://schemas.microsoft.com/office/drawing/2014/main" id="{7311A443-D36E-A36E-2723-88638D9A31BF}"/>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B2967B30-9637-D872-29EC-9B9DEBE64514}"/>
              </a:ext>
            </a:extLst>
          </p:cNvPr>
          <p:cNvSpPr>
            <a:spLocks noGrp="1"/>
          </p:cNvSpPr>
          <p:nvPr>
            <p:ph type="sldNum" sz="quarter" idx="14"/>
          </p:nvPr>
        </p:nvSpPr>
        <p:spPr/>
        <p:txBody>
          <a:bodyPr/>
          <a:lstStyle/>
          <a:p>
            <a:pPr>
              <a:defRPr/>
            </a:pPr>
            <a:fld id="{B4AFC43A-5DF1-3B48-B6BD-B00DAEC75895}" type="slidenum">
              <a:rPr lang="en-US" altLang="en-GR" smtClean="0"/>
              <a:pPr>
                <a:defRPr/>
              </a:pPr>
              <a:t>19</a:t>
            </a:fld>
            <a:endParaRPr lang="en-US" altLang="en-GR" dirty="0"/>
          </a:p>
        </p:txBody>
      </p:sp>
      <p:pic>
        <p:nvPicPr>
          <p:cNvPr id="33794" name="Picture 2">
            <a:extLst>
              <a:ext uri="{FF2B5EF4-FFF2-40B4-BE49-F238E27FC236}">
                <a16:creationId xmlns:a16="http://schemas.microsoft.com/office/drawing/2014/main" id="{B4491536-2A78-A252-E2A4-A6B242A34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97" y="1623271"/>
            <a:ext cx="4171858" cy="241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76020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E0E49-7EC9-2D07-B11A-89E1E2DD984D}"/>
              </a:ext>
            </a:extLst>
          </p:cNvPr>
          <p:cNvSpPr>
            <a:spLocks noGrp="1"/>
          </p:cNvSpPr>
          <p:nvPr>
            <p:ph type="title"/>
          </p:nvPr>
        </p:nvSpPr>
        <p:spPr/>
        <p:txBody>
          <a:bodyPr/>
          <a:lstStyle/>
          <a:p>
            <a:r>
              <a:rPr lang="en-US" dirty="0"/>
              <a:t>Open Data</a:t>
            </a:r>
          </a:p>
        </p:txBody>
      </p:sp>
      <p:sp>
        <p:nvSpPr>
          <p:cNvPr id="3" name="Content Placeholder 2">
            <a:extLst>
              <a:ext uri="{FF2B5EF4-FFF2-40B4-BE49-F238E27FC236}">
                <a16:creationId xmlns:a16="http://schemas.microsoft.com/office/drawing/2014/main" id="{AF9DD810-AFD7-3FE3-4087-B55691195898}"/>
              </a:ext>
            </a:extLst>
          </p:cNvPr>
          <p:cNvSpPr>
            <a:spLocks noGrp="1"/>
          </p:cNvSpPr>
          <p:nvPr>
            <p:ph sz="quarter" idx="12"/>
          </p:nvPr>
        </p:nvSpPr>
        <p:spPr>
          <a:xfrm>
            <a:off x="301321" y="974806"/>
            <a:ext cx="8537879" cy="3386859"/>
          </a:xfrm>
        </p:spPr>
        <p:txBody>
          <a:bodyPr/>
          <a:lstStyle/>
          <a:p>
            <a:r>
              <a:rPr lang="en-US" sz="1800" b="0" i="0" dirty="0">
                <a:solidFill>
                  <a:srgbClr val="212529"/>
                </a:solidFill>
                <a:effectLst/>
                <a:latin typeface="Ubuntu" panose="020B0604020202020204" pitchFamily="34" charset="0"/>
              </a:rPr>
              <a:t>Increased transparency and accountability: </a:t>
            </a:r>
            <a:r>
              <a:rPr lang="en-US" sz="1400" b="0" i="0" dirty="0">
                <a:solidFill>
                  <a:srgbClr val="212529"/>
                </a:solidFill>
                <a:effectLst/>
                <a:latin typeface="Ubuntu" panose="020B0604020202020204" pitchFamily="34" charset="0"/>
              </a:rPr>
              <a:t>Open data enables citizens to better understand how government, businesses, and other organizations are operating, and can help to hold them accountable for their actions.</a:t>
            </a:r>
          </a:p>
          <a:p>
            <a:r>
              <a:rPr lang="en-US" sz="1800" b="0" i="0" dirty="0">
                <a:solidFill>
                  <a:srgbClr val="212529"/>
                </a:solidFill>
                <a:effectLst/>
                <a:latin typeface="Ubuntu" panose="020B0604020202020204" pitchFamily="34" charset="0"/>
              </a:rPr>
              <a:t>Improved decision-making: </a:t>
            </a:r>
            <a:r>
              <a:rPr lang="en-US" sz="1400" b="0" i="0" dirty="0">
                <a:solidFill>
                  <a:srgbClr val="212529"/>
                </a:solidFill>
                <a:effectLst/>
                <a:latin typeface="Ubuntu" panose="020B0604020202020204" pitchFamily="34" charset="0"/>
              </a:rPr>
              <a:t>Open data can provide policymakers, researchers, and businesses with valuable insights that can inform better decision-making.</a:t>
            </a:r>
          </a:p>
          <a:p>
            <a:r>
              <a:rPr lang="en-US" sz="1800" b="0" i="0" dirty="0">
                <a:solidFill>
                  <a:srgbClr val="212529"/>
                </a:solidFill>
                <a:effectLst/>
                <a:latin typeface="Ubuntu" panose="020B0604020202020204" pitchFamily="34" charset="0"/>
              </a:rPr>
              <a:t>Increased innovation: </a:t>
            </a:r>
            <a:r>
              <a:rPr lang="en-US" sz="1400" b="0" i="0" dirty="0">
                <a:solidFill>
                  <a:srgbClr val="212529"/>
                </a:solidFill>
                <a:effectLst/>
                <a:latin typeface="Ubuntu" panose="020B0604020202020204" pitchFamily="34" charset="0"/>
              </a:rPr>
              <a:t>Open data can fuel innovation by enabling entrepreneurs and developers to create new products and services that make use of data.</a:t>
            </a:r>
          </a:p>
          <a:p>
            <a:r>
              <a:rPr lang="en-US" sz="1800" b="0" i="0" dirty="0">
                <a:solidFill>
                  <a:srgbClr val="212529"/>
                </a:solidFill>
                <a:effectLst/>
                <a:latin typeface="Ubuntu" panose="020B0604020202020204" pitchFamily="34" charset="0"/>
              </a:rPr>
              <a:t>Improved efficiency: </a:t>
            </a:r>
            <a:r>
              <a:rPr lang="en-US" sz="1400" b="0" i="0" dirty="0">
                <a:solidFill>
                  <a:srgbClr val="212529"/>
                </a:solidFill>
                <a:effectLst/>
                <a:latin typeface="Ubuntu" panose="020B0604020202020204" pitchFamily="34" charset="0"/>
              </a:rPr>
              <a:t>Open data can reduce duplication of effort and improve efficiency by enabling organizations to share data and collaborate more effectively.</a:t>
            </a:r>
          </a:p>
          <a:p>
            <a:r>
              <a:rPr lang="en-US" sz="1800" b="0" i="0" dirty="0">
                <a:solidFill>
                  <a:srgbClr val="212529"/>
                </a:solidFill>
                <a:effectLst/>
                <a:latin typeface="Ubuntu" panose="020B0604020202020204" pitchFamily="34" charset="0"/>
              </a:rPr>
              <a:t>Economic growth: </a:t>
            </a:r>
            <a:r>
              <a:rPr lang="en-US" sz="1400" b="0" i="0" dirty="0">
                <a:solidFill>
                  <a:srgbClr val="212529"/>
                </a:solidFill>
                <a:effectLst/>
                <a:latin typeface="Ubuntu" panose="020B0604020202020204" pitchFamily="34" charset="0"/>
              </a:rPr>
              <a:t>Open data can create new business opportunities and contribute to economic growth by enabling the development of new products and services.</a:t>
            </a:r>
          </a:p>
          <a:p>
            <a:r>
              <a:rPr lang="en-US" sz="1800" b="0" i="0" dirty="0">
                <a:solidFill>
                  <a:srgbClr val="212529"/>
                </a:solidFill>
                <a:effectLst/>
                <a:latin typeface="Ubuntu" panose="020B0604020202020204" pitchFamily="34" charset="0"/>
              </a:rPr>
              <a:t>Improved public services: </a:t>
            </a:r>
            <a:r>
              <a:rPr lang="en-US" sz="1400" b="0" i="0" dirty="0">
                <a:solidFill>
                  <a:srgbClr val="212529"/>
                </a:solidFill>
                <a:effectLst/>
                <a:latin typeface="Ubuntu" panose="020B0604020202020204" pitchFamily="34" charset="0"/>
              </a:rPr>
              <a:t>Open data can help to improve public services by enabling governments to better understand the needs of citizens and tailor services accordingly.</a:t>
            </a:r>
          </a:p>
          <a:p>
            <a:r>
              <a:rPr lang="en-US" sz="1800" b="0" i="0" dirty="0">
                <a:solidFill>
                  <a:srgbClr val="212529"/>
                </a:solidFill>
                <a:effectLst/>
                <a:latin typeface="Ubuntu" panose="020B0604020202020204" pitchFamily="34" charset="0"/>
              </a:rPr>
              <a:t>Empowerment of citizens: </a:t>
            </a:r>
            <a:r>
              <a:rPr lang="en-US" sz="1400" b="0" i="0" dirty="0">
                <a:solidFill>
                  <a:srgbClr val="212529"/>
                </a:solidFill>
                <a:effectLst/>
                <a:latin typeface="Ubuntu" panose="020B0604020202020204" pitchFamily="34" charset="0"/>
              </a:rPr>
              <a:t>Open data can empower citizens by enabling them to access and use data to better understand issues and make informed decisions.</a:t>
            </a:r>
            <a:endParaRPr lang="en-US" sz="1800" dirty="0"/>
          </a:p>
        </p:txBody>
      </p:sp>
      <p:sp>
        <p:nvSpPr>
          <p:cNvPr id="4" name="Footer Placeholder 3">
            <a:extLst>
              <a:ext uri="{FF2B5EF4-FFF2-40B4-BE49-F238E27FC236}">
                <a16:creationId xmlns:a16="http://schemas.microsoft.com/office/drawing/2014/main" id="{7D95D0EA-3ED4-54DC-F7FD-36F90452482F}"/>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B5C8C133-C4F7-21BE-1EDE-2E4035F11C57}"/>
              </a:ext>
            </a:extLst>
          </p:cNvPr>
          <p:cNvSpPr>
            <a:spLocks noGrp="1"/>
          </p:cNvSpPr>
          <p:nvPr>
            <p:ph type="sldNum" sz="quarter" idx="14"/>
          </p:nvPr>
        </p:nvSpPr>
        <p:spPr/>
        <p:txBody>
          <a:bodyPr/>
          <a:lstStyle/>
          <a:p>
            <a:pPr>
              <a:defRPr/>
            </a:pPr>
            <a:fld id="{B4AFC43A-5DF1-3B48-B6BD-B00DAEC75895}" type="slidenum">
              <a:rPr lang="en-US" altLang="en-GR" smtClean="0"/>
              <a:pPr>
                <a:defRPr/>
              </a:pPr>
              <a:t>2</a:t>
            </a:fld>
            <a:endParaRPr lang="en-US" altLang="en-GR" dirty="0"/>
          </a:p>
        </p:txBody>
      </p:sp>
    </p:spTree>
    <p:extLst>
      <p:ext uri="{BB962C8B-B14F-4D97-AF65-F5344CB8AC3E}">
        <p14:creationId xmlns:p14="http://schemas.microsoft.com/office/powerpoint/2010/main" val="1277787034"/>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4EA0-CD2A-F0B4-B641-824F1E6508FD}"/>
              </a:ext>
            </a:extLst>
          </p:cNvPr>
          <p:cNvSpPr>
            <a:spLocks noGrp="1"/>
          </p:cNvSpPr>
          <p:nvPr>
            <p:ph type="title"/>
          </p:nvPr>
        </p:nvSpPr>
        <p:spPr/>
        <p:txBody>
          <a:bodyPr/>
          <a:lstStyle/>
          <a:p>
            <a:r>
              <a:rPr lang="en-US" dirty="0"/>
              <a:t>Get registered results (RAI)</a:t>
            </a:r>
          </a:p>
        </p:txBody>
      </p:sp>
      <p:sp>
        <p:nvSpPr>
          <p:cNvPr id="3" name="Content Placeholder 2">
            <a:extLst>
              <a:ext uri="{FF2B5EF4-FFF2-40B4-BE49-F238E27FC236}">
                <a16:creationId xmlns:a16="http://schemas.microsoft.com/office/drawing/2014/main" id="{1D883402-A800-4E1A-9D5A-D8DB8E5B2EAB}"/>
              </a:ext>
            </a:extLst>
          </p:cNvPr>
          <p:cNvSpPr>
            <a:spLocks noGrp="1"/>
          </p:cNvSpPr>
          <p:nvPr>
            <p:ph sz="quarter" idx="12"/>
          </p:nvPr>
        </p:nvSpPr>
        <p:spPr>
          <a:xfrm>
            <a:off x="4664228" y="1236063"/>
            <a:ext cx="4257675" cy="3386859"/>
          </a:xfrm>
        </p:spPr>
        <p:txBody>
          <a:bodyPr/>
          <a:lstStyle/>
          <a:p>
            <a:pPr marL="0" indent="0">
              <a:buNone/>
            </a:pPr>
            <a:r>
              <a:rPr lang="en-US" dirty="0"/>
              <a:t>The scripts and dataset pair are registered and receive the Research Analysis Identifier (RAI) persistent identifier. When the requested experiment computation is completed, the RAI Certified Node registers the results to a blockchain network through the RAI Registration Service, receiving a RAI as the outcome of the registration process.</a:t>
            </a:r>
          </a:p>
        </p:txBody>
      </p:sp>
      <p:sp>
        <p:nvSpPr>
          <p:cNvPr id="4" name="Footer Placeholder 3">
            <a:extLst>
              <a:ext uri="{FF2B5EF4-FFF2-40B4-BE49-F238E27FC236}">
                <a16:creationId xmlns:a16="http://schemas.microsoft.com/office/drawing/2014/main" id="{7311A443-D36E-A36E-2723-88638D9A31BF}"/>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B2967B30-9637-D872-29EC-9B9DEBE64514}"/>
              </a:ext>
            </a:extLst>
          </p:cNvPr>
          <p:cNvSpPr>
            <a:spLocks noGrp="1"/>
          </p:cNvSpPr>
          <p:nvPr>
            <p:ph type="sldNum" sz="quarter" idx="14"/>
          </p:nvPr>
        </p:nvSpPr>
        <p:spPr/>
        <p:txBody>
          <a:bodyPr/>
          <a:lstStyle/>
          <a:p>
            <a:pPr>
              <a:defRPr/>
            </a:pPr>
            <a:fld id="{B4AFC43A-5DF1-3B48-B6BD-B00DAEC75895}" type="slidenum">
              <a:rPr lang="en-US" altLang="en-GR" smtClean="0"/>
              <a:pPr>
                <a:defRPr/>
              </a:pPr>
              <a:t>20</a:t>
            </a:fld>
            <a:endParaRPr lang="en-US" altLang="en-GR" dirty="0"/>
          </a:p>
        </p:txBody>
      </p:sp>
      <p:pic>
        <p:nvPicPr>
          <p:cNvPr id="32770" name="Picture 2">
            <a:extLst>
              <a:ext uri="{FF2B5EF4-FFF2-40B4-BE49-F238E27FC236}">
                <a16:creationId xmlns:a16="http://schemas.microsoft.com/office/drawing/2014/main" id="{61B9D63E-FCBC-7007-70E6-C40E4BC53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51689"/>
            <a:ext cx="3897086" cy="2268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931618"/>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4EA0-CD2A-F0B4-B641-824F1E6508FD}"/>
              </a:ext>
            </a:extLst>
          </p:cNvPr>
          <p:cNvSpPr>
            <a:spLocks noGrp="1"/>
          </p:cNvSpPr>
          <p:nvPr>
            <p:ph type="title"/>
          </p:nvPr>
        </p:nvSpPr>
        <p:spPr/>
        <p:txBody>
          <a:bodyPr/>
          <a:lstStyle/>
          <a:p>
            <a:r>
              <a:rPr lang="en-US" dirty="0"/>
              <a:t>Publish results (RAI)</a:t>
            </a:r>
          </a:p>
        </p:txBody>
      </p:sp>
      <p:sp>
        <p:nvSpPr>
          <p:cNvPr id="3" name="Content Placeholder 2">
            <a:extLst>
              <a:ext uri="{FF2B5EF4-FFF2-40B4-BE49-F238E27FC236}">
                <a16:creationId xmlns:a16="http://schemas.microsoft.com/office/drawing/2014/main" id="{1D883402-A800-4E1A-9D5A-D8DB8E5B2EAB}"/>
              </a:ext>
            </a:extLst>
          </p:cNvPr>
          <p:cNvSpPr>
            <a:spLocks noGrp="1"/>
          </p:cNvSpPr>
          <p:nvPr>
            <p:ph sz="quarter" idx="12"/>
          </p:nvPr>
        </p:nvSpPr>
        <p:spPr>
          <a:xfrm>
            <a:off x="4664228" y="1236063"/>
            <a:ext cx="4257675" cy="3386859"/>
          </a:xfrm>
        </p:spPr>
        <p:txBody>
          <a:bodyPr/>
          <a:lstStyle/>
          <a:p>
            <a:pPr marL="0" indent="0">
              <a:buNone/>
            </a:pPr>
            <a:r>
              <a:rPr lang="en-US" dirty="0"/>
              <a:t>The results of the registration process are published and available. The RAI Central Hub will be the intermediate interface of the RAISE system and the network of the distributed Certified Nodes with the users. Any request arriving to the RAI Central Hub for processing a dataset or getting access to a sample synthetic dataset, will be addressed by the RAI Central Hub to the corresponding Certified Node.</a:t>
            </a:r>
          </a:p>
        </p:txBody>
      </p:sp>
      <p:sp>
        <p:nvSpPr>
          <p:cNvPr id="4" name="Footer Placeholder 3">
            <a:extLst>
              <a:ext uri="{FF2B5EF4-FFF2-40B4-BE49-F238E27FC236}">
                <a16:creationId xmlns:a16="http://schemas.microsoft.com/office/drawing/2014/main" id="{7311A443-D36E-A36E-2723-88638D9A31BF}"/>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B2967B30-9637-D872-29EC-9B9DEBE64514}"/>
              </a:ext>
            </a:extLst>
          </p:cNvPr>
          <p:cNvSpPr>
            <a:spLocks noGrp="1"/>
          </p:cNvSpPr>
          <p:nvPr>
            <p:ph type="sldNum" sz="quarter" idx="14"/>
          </p:nvPr>
        </p:nvSpPr>
        <p:spPr/>
        <p:txBody>
          <a:bodyPr/>
          <a:lstStyle/>
          <a:p>
            <a:pPr>
              <a:defRPr/>
            </a:pPr>
            <a:fld id="{B4AFC43A-5DF1-3B48-B6BD-B00DAEC75895}" type="slidenum">
              <a:rPr lang="en-US" altLang="en-GR" smtClean="0"/>
              <a:pPr>
                <a:defRPr/>
              </a:pPr>
              <a:t>21</a:t>
            </a:fld>
            <a:endParaRPr lang="en-US" altLang="en-GR" dirty="0"/>
          </a:p>
        </p:txBody>
      </p:sp>
      <p:pic>
        <p:nvPicPr>
          <p:cNvPr id="31746" name="Picture 2">
            <a:extLst>
              <a:ext uri="{FF2B5EF4-FFF2-40B4-BE49-F238E27FC236}">
                <a16:creationId xmlns:a16="http://schemas.microsoft.com/office/drawing/2014/main" id="{039194F7-5E6C-1094-30C5-C894CE80E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4" y="1258541"/>
            <a:ext cx="4246410" cy="2517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720490"/>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4EA0-CD2A-F0B4-B641-824F1E6508FD}"/>
              </a:ext>
            </a:extLst>
          </p:cNvPr>
          <p:cNvSpPr>
            <a:spLocks noGrp="1"/>
          </p:cNvSpPr>
          <p:nvPr>
            <p:ph type="title"/>
          </p:nvPr>
        </p:nvSpPr>
        <p:spPr/>
        <p:txBody>
          <a:bodyPr/>
          <a:lstStyle/>
          <a:p>
            <a:r>
              <a:rPr lang="en-US" dirty="0"/>
              <a:t>Results authenticity validation</a:t>
            </a:r>
          </a:p>
        </p:txBody>
      </p:sp>
      <p:sp>
        <p:nvSpPr>
          <p:cNvPr id="3" name="Content Placeholder 2">
            <a:extLst>
              <a:ext uri="{FF2B5EF4-FFF2-40B4-BE49-F238E27FC236}">
                <a16:creationId xmlns:a16="http://schemas.microsoft.com/office/drawing/2014/main" id="{1D883402-A800-4E1A-9D5A-D8DB8E5B2EAB}"/>
              </a:ext>
            </a:extLst>
          </p:cNvPr>
          <p:cNvSpPr>
            <a:spLocks noGrp="1"/>
          </p:cNvSpPr>
          <p:nvPr>
            <p:ph sz="quarter" idx="12"/>
          </p:nvPr>
        </p:nvSpPr>
        <p:spPr>
          <a:xfrm>
            <a:off x="4664228" y="1236063"/>
            <a:ext cx="4257675" cy="3386859"/>
          </a:xfrm>
        </p:spPr>
        <p:txBody>
          <a:bodyPr/>
          <a:lstStyle/>
          <a:p>
            <a:pPr marL="0" indent="0">
              <a:buNone/>
            </a:pPr>
            <a:r>
              <a:rPr lang="en-US" dirty="0"/>
              <a:t>Any researcher can validate the results through the RAI System, which enables experiment results authenticity and veracity validation. The dataset plagiarism identification and dataset proof-of-origin services add an extra layer of security by identifying similar datasets (plagiarism).</a:t>
            </a:r>
          </a:p>
        </p:txBody>
      </p:sp>
      <p:sp>
        <p:nvSpPr>
          <p:cNvPr id="4" name="Footer Placeholder 3">
            <a:extLst>
              <a:ext uri="{FF2B5EF4-FFF2-40B4-BE49-F238E27FC236}">
                <a16:creationId xmlns:a16="http://schemas.microsoft.com/office/drawing/2014/main" id="{7311A443-D36E-A36E-2723-88638D9A31BF}"/>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B2967B30-9637-D872-29EC-9B9DEBE64514}"/>
              </a:ext>
            </a:extLst>
          </p:cNvPr>
          <p:cNvSpPr>
            <a:spLocks noGrp="1"/>
          </p:cNvSpPr>
          <p:nvPr>
            <p:ph type="sldNum" sz="quarter" idx="14"/>
          </p:nvPr>
        </p:nvSpPr>
        <p:spPr/>
        <p:txBody>
          <a:bodyPr/>
          <a:lstStyle/>
          <a:p>
            <a:pPr>
              <a:defRPr/>
            </a:pPr>
            <a:fld id="{B4AFC43A-5DF1-3B48-B6BD-B00DAEC75895}" type="slidenum">
              <a:rPr lang="en-US" altLang="en-GR" smtClean="0"/>
              <a:pPr>
                <a:defRPr/>
              </a:pPr>
              <a:t>22</a:t>
            </a:fld>
            <a:endParaRPr lang="en-US" altLang="en-GR" dirty="0"/>
          </a:p>
        </p:txBody>
      </p:sp>
      <p:pic>
        <p:nvPicPr>
          <p:cNvPr id="30722" name="Picture 2">
            <a:extLst>
              <a:ext uri="{FF2B5EF4-FFF2-40B4-BE49-F238E27FC236}">
                <a16:creationId xmlns:a16="http://schemas.microsoft.com/office/drawing/2014/main" id="{8EA7439C-90F6-41AE-760A-066428A4D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97" y="1503861"/>
            <a:ext cx="3852326" cy="242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951105"/>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4EA0-CD2A-F0B4-B641-824F1E6508FD}"/>
              </a:ext>
            </a:extLst>
          </p:cNvPr>
          <p:cNvSpPr>
            <a:spLocks noGrp="1"/>
          </p:cNvSpPr>
          <p:nvPr>
            <p:ph type="title"/>
          </p:nvPr>
        </p:nvSpPr>
        <p:spPr/>
        <p:txBody>
          <a:bodyPr/>
          <a:lstStyle/>
          <a:p>
            <a:r>
              <a:rPr lang="en-US" dirty="0"/>
              <a:t>Script on a different dataset</a:t>
            </a:r>
          </a:p>
        </p:txBody>
      </p:sp>
      <p:sp>
        <p:nvSpPr>
          <p:cNvPr id="3" name="Content Placeholder 2">
            <a:extLst>
              <a:ext uri="{FF2B5EF4-FFF2-40B4-BE49-F238E27FC236}">
                <a16:creationId xmlns:a16="http://schemas.microsoft.com/office/drawing/2014/main" id="{1D883402-A800-4E1A-9D5A-D8DB8E5B2EAB}"/>
              </a:ext>
            </a:extLst>
          </p:cNvPr>
          <p:cNvSpPr>
            <a:spLocks noGrp="1"/>
          </p:cNvSpPr>
          <p:nvPr>
            <p:ph sz="quarter" idx="12"/>
          </p:nvPr>
        </p:nvSpPr>
        <p:spPr>
          <a:xfrm>
            <a:off x="4664228" y="1236063"/>
            <a:ext cx="4257675" cy="3386859"/>
          </a:xfrm>
        </p:spPr>
        <p:txBody>
          <a:bodyPr/>
          <a:lstStyle/>
          <a:p>
            <a:pPr marL="0" indent="0">
              <a:buNone/>
            </a:pPr>
            <a:r>
              <a:rPr lang="en-US" dirty="0"/>
              <a:t>The scripts/algorithms can be used on different datasets and contexts, such as scientific publication, patent submission or industrial IP, contract negotiation etc. in order to compare results.</a:t>
            </a:r>
          </a:p>
        </p:txBody>
      </p:sp>
      <p:sp>
        <p:nvSpPr>
          <p:cNvPr id="4" name="Footer Placeholder 3">
            <a:extLst>
              <a:ext uri="{FF2B5EF4-FFF2-40B4-BE49-F238E27FC236}">
                <a16:creationId xmlns:a16="http://schemas.microsoft.com/office/drawing/2014/main" id="{7311A443-D36E-A36E-2723-88638D9A31BF}"/>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B2967B30-9637-D872-29EC-9B9DEBE64514}"/>
              </a:ext>
            </a:extLst>
          </p:cNvPr>
          <p:cNvSpPr>
            <a:spLocks noGrp="1"/>
          </p:cNvSpPr>
          <p:nvPr>
            <p:ph type="sldNum" sz="quarter" idx="14"/>
          </p:nvPr>
        </p:nvSpPr>
        <p:spPr/>
        <p:txBody>
          <a:bodyPr/>
          <a:lstStyle/>
          <a:p>
            <a:pPr>
              <a:defRPr/>
            </a:pPr>
            <a:fld id="{B4AFC43A-5DF1-3B48-B6BD-B00DAEC75895}" type="slidenum">
              <a:rPr lang="en-US" altLang="en-GR" smtClean="0"/>
              <a:pPr>
                <a:defRPr/>
              </a:pPr>
              <a:t>23</a:t>
            </a:fld>
            <a:endParaRPr lang="en-US" altLang="en-GR" dirty="0"/>
          </a:p>
        </p:txBody>
      </p:sp>
      <p:pic>
        <p:nvPicPr>
          <p:cNvPr id="29698" name="Picture 2">
            <a:extLst>
              <a:ext uri="{FF2B5EF4-FFF2-40B4-BE49-F238E27FC236}">
                <a16:creationId xmlns:a16="http://schemas.microsoft.com/office/drawing/2014/main" id="{8ECDD760-CFD6-41DD-9FE1-9AFDE7992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97" y="949234"/>
            <a:ext cx="3855130" cy="282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369922"/>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4EA0-CD2A-F0B4-B641-824F1E6508FD}"/>
              </a:ext>
            </a:extLst>
          </p:cNvPr>
          <p:cNvSpPr>
            <a:spLocks noGrp="1"/>
          </p:cNvSpPr>
          <p:nvPr>
            <p:ph type="title"/>
          </p:nvPr>
        </p:nvSpPr>
        <p:spPr/>
        <p:txBody>
          <a:bodyPr/>
          <a:lstStyle/>
          <a:p>
            <a:r>
              <a:rPr lang="en-US" dirty="0"/>
              <a:t>Get registered results (RAI)</a:t>
            </a:r>
          </a:p>
        </p:txBody>
      </p:sp>
      <p:sp>
        <p:nvSpPr>
          <p:cNvPr id="3" name="Content Placeholder 2">
            <a:extLst>
              <a:ext uri="{FF2B5EF4-FFF2-40B4-BE49-F238E27FC236}">
                <a16:creationId xmlns:a16="http://schemas.microsoft.com/office/drawing/2014/main" id="{1D883402-A800-4E1A-9D5A-D8DB8E5B2EAB}"/>
              </a:ext>
            </a:extLst>
          </p:cNvPr>
          <p:cNvSpPr>
            <a:spLocks noGrp="1"/>
          </p:cNvSpPr>
          <p:nvPr>
            <p:ph sz="quarter" idx="12"/>
          </p:nvPr>
        </p:nvSpPr>
        <p:spPr>
          <a:xfrm>
            <a:off x="4664228" y="1236063"/>
            <a:ext cx="4257675" cy="3386859"/>
          </a:xfrm>
        </p:spPr>
        <p:txBody>
          <a:bodyPr/>
          <a:lstStyle/>
          <a:p>
            <a:pPr marL="0" indent="0">
              <a:buNone/>
            </a:pPr>
            <a:r>
              <a:rPr lang="en-US" dirty="0"/>
              <a:t>The datasets are now available in RAI Cloud to be shared and processed efficiently by the research communities interested as conveniently as possible in order to reduce time-to-result and increase productivity. </a:t>
            </a:r>
          </a:p>
        </p:txBody>
      </p:sp>
      <p:sp>
        <p:nvSpPr>
          <p:cNvPr id="4" name="Footer Placeholder 3">
            <a:extLst>
              <a:ext uri="{FF2B5EF4-FFF2-40B4-BE49-F238E27FC236}">
                <a16:creationId xmlns:a16="http://schemas.microsoft.com/office/drawing/2014/main" id="{7311A443-D36E-A36E-2723-88638D9A31BF}"/>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B2967B30-9637-D872-29EC-9B9DEBE64514}"/>
              </a:ext>
            </a:extLst>
          </p:cNvPr>
          <p:cNvSpPr>
            <a:spLocks noGrp="1"/>
          </p:cNvSpPr>
          <p:nvPr>
            <p:ph type="sldNum" sz="quarter" idx="14"/>
          </p:nvPr>
        </p:nvSpPr>
        <p:spPr/>
        <p:txBody>
          <a:bodyPr/>
          <a:lstStyle/>
          <a:p>
            <a:pPr>
              <a:defRPr/>
            </a:pPr>
            <a:fld id="{B4AFC43A-5DF1-3B48-B6BD-B00DAEC75895}" type="slidenum">
              <a:rPr lang="en-US" altLang="en-GR" smtClean="0"/>
              <a:pPr>
                <a:defRPr/>
              </a:pPr>
              <a:t>24</a:t>
            </a:fld>
            <a:endParaRPr lang="en-US" altLang="en-GR" dirty="0"/>
          </a:p>
        </p:txBody>
      </p:sp>
      <p:pic>
        <p:nvPicPr>
          <p:cNvPr id="28674" name="Picture 2">
            <a:extLst>
              <a:ext uri="{FF2B5EF4-FFF2-40B4-BE49-F238E27FC236}">
                <a16:creationId xmlns:a16="http://schemas.microsoft.com/office/drawing/2014/main" id="{0D5CEF3D-6B0F-AE84-E4BE-DC49BA808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11" y="1439636"/>
            <a:ext cx="4310062"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214773"/>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D0F7D5C-5196-7460-409F-9CBCF86EB9CE}"/>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0EA9949E-7A84-34DF-5E2D-E1B32F7CEBBD}"/>
              </a:ext>
            </a:extLst>
          </p:cNvPr>
          <p:cNvSpPr>
            <a:spLocks noGrp="1"/>
          </p:cNvSpPr>
          <p:nvPr>
            <p:ph type="sldNum" sz="quarter" idx="14"/>
          </p:nvPr>
        </p:nvSpPr>
        <p:spPr/>
        <p:txBody>
          <a:bodyPr/>
          <a:lstStyle/>
          <a:p>
            <a:pPr>
              <a:defRPr/>
            </a:pPr>
            <a:fld id="{B4AFC43A-5DF1-3B48-B6BD-B00DAEC75895}" type="slidenum">
              <a:rPr lang="en-US" altLang="en-GR" smtClean="0"/>
              <a:pPr>
                <a:defRPr/>
              </a:pPr>
              <a:t>25</a:t>
            </a:fld>
            <a:endParaRPr lang="en-US" altLang="en-GR" dirty="0"/>
          </a:p>
        </p:txBody>
      </p:sp>
      <p:pic>
        <p:nvPicPr>
          <p:cNvPr id="7" name="Picture 6" descr="Timeline&#10;&#10;Description automatically generated">
            <a:extLst>
              <a:ext uri="{FF2B5EF4-FFF2-40B4-BE49-F238E27FC236}">
                <a16:creationId xmlns:a16="http://schemas.microsoft.com/office/drawing/2014/main" id="{D5E0C86E-D561-58B1-D262-287B67BCB8AD}"/>
              </a:ext>
            </a:extLst>
          </p:cNvPr>
          <p:cNvPicPr>
            <a:picLocks noChangeAspect="1"/>
          </p:cNvPicPr>
          <p:nvPr/>
        </p:nvPicPr>
        <p:blipFill>
          <a:blip r:embed="rId2"/>
          <a:stretch>
            <a:fillRect/>
          </a:stretch>
        </p:blipFill>
        <p:spPr>
          <a:xfrm>
            <a:off x="516202" y="530467"/>
            <a:ext cx="7772400" cy="4082565"/>
          </a:xfrm>
          <a:prstGeom prst="rect">
            <a:avLst/>
          </a:prstGeom>
        </p:spPr>
      </p:pic>
    </p:spTree>
    <p:extLst>
      <p:ext uri="{BB962C8B-B14F-4D97-AF65-F5344CB8AC3E}">
        <p14:creationId xmlns:p14="http://schemas.microsoft.com/office/powerpoint/2010/main" val="3783146778"/>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0F6C-C692-ACD7-4A8A-ECCB790BD257}"/>
              </a:ext>
            </a:extLst>
          </p:cNvPr>
          <p:cNvSpPr>
            <a:spLocks noGrp="1"/>
          </p:cNvSpPr>
          <p:nvPr>
            <p:ph type="title"/>
          </p:nvPr>
        </p:nvSpPr>
        <p:spPr/>
        <p:txBody>
          <a:bodyPr/>
          <a:lstStyle/>
          <a:p>
            <a:r>
              <a:rPr lang="en-US" dirty="0"/>
              <a:t>Application domains</a:t>
            </a:r>
          </a:p>
        </p:txBody>
      </p:sp>
      <p:sp>
        <p:nvSpPr>
          <p:cNvPr id="4" name="Footer Placeholder 3">
            <a:extLst>
              <a:ext uri="{FF2B5EF4-FFF2-40B4-BE49-F238E27FC236}">
                <a16:creationId xmlns:a16="http://schemas.microsoft.com/office/drawing/2014/main" id="{1C9CC9EF-8F89-B12F-12CD-0779BDAB7414}"/>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22459839-9D99-F5F2-5FBD-1634F543CA0D}"/>
              </a:ext>
            </a:extLst>
          </p:cNvPr>
          <p:cNvSpPr>
            <a:spLocks noGrp="1"/>
          </p:cNvSpPr>
          <p:nvPr>
            <p:ph type="sldNum" sz="quarter" idx="14"/>
          </p:nvPr>
        </p:nvSpPr>
        <p:spPr/>
        <p:txBody>
          <a:bodyPr/>
          <a:lstStyle/>
          <a:p>
            <a:pPr>
              <a:defRPr/>
            </a:pPr>
            <a:fld id="{B4AFC43A-5DF1-3B48-B6BD-B00DAEC75895}" type="slidenum">
              <a:rPr lang="en-US" altLang="en-GR" smtClean="0"/>
              <a:pPr>
                <a:defRPr/>
              </a:pPr>
              <a:t>26</a:t>
            </a:fld>
            <a:endParaRPr lang="en-US" altLang="en-GR" dirty="0"/>
          </a:p>
        </p:txBody>
      </p:sp>
      <p:pic>
        <p:nvPicPr>
          <p:cNvPr id="1026" name="Picture 2">
            <a:extLst>
              <a:ext uri="{FF2B5EF4-FFF2-40B4-BE49-F238E27FC236}">
                <a16:creationId xmlns:a16="http://schemas.microsoft.com/office/drawing/2014/main" id="{287FD374-F5E8-7EF9-D297-5220732935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216" t="21754" r="24342" b="22040"/>
          <a:stretch/>
        </p:blipFill>
        <p:spPr bwMode="auto">
          <a:xfrm>
            <a:off x="231494" y="1203767"/>
            <a:ext cx="1940464" cy="151628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BCB4BEC7-83D5-310A-3CB3-F591AF29294C}"/>
              </a:ext>
            </a:extLst>
          </p:cNvPr>
          <p:cNvSpPr>
            <a:spLocks noGrp="1"/>
          </p:cNvSpPr>
          <p:nvPr>
            <p:ph sz="quarter" idx="12"/>
          </p:nvPr>
        </p:nvSpPr>
        <p:spPr>
          <a:xfrm>
            <a:off x="179295" y="2870481"/>
            <a:ext cx="2044862" cy="989584"/>
          </a:xfrm>
        </p:spPr>
        <p:txBody>
          <a:bodyPr/>
          <a:lstStyle/>
          <a:p>
            <a:pPr marL="0" indent="0" algn="ctr">
              <a:buNone/>
            </a:pPr>
            <a:r>
              <a:rPr lang="en-GB" sz="2800" dirty="0"/>
              <a:t>Health</a:t>
            </a:r>
          </a:p>
        </p:txBody>
      </p:sp>
      <p:sp>
        <p:nvSpPr>
          <p:cNvPr id="10" name="Content Placeholder 2">
            <a:extLst>
              <a:ext uri="{FF2B5EF4-FFF2-40B4-BE49-F238E27FC236}">
                <a16:creationId xmlns:a16="http://schemas.microsoft.com/office/drawing/2014/main" id="{C8B3E1FC-8DAD-1B26-5F8F-AC8F48AB7798}"/>
              </a:ext>
            </a:extLst>
          </p:cNvPr>
          <p:cNvSpPr txBox="1">
            <a:spLocks/>
          </p:cNvSpPr>
          <p:nvPr/>
        </p:nvSpPr>
        <p:spPr bwMode="auto">
          <a:xfrm>
            <a:off x="2728258" y="2874992"/>
            <a:ext cx="2044862" cy="98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lnSpc>
                <a:spcPct val="90000"/>
              </a:lnSpc>
              <a:spcBef>
                <a:spcPts val="400"/>
              </a:spcBef>
              <a:spcAft>
                <a:spcPts val="400"/>
              </a:spcAft>
              <a:buSzPct val="110000"/>
              <a:buFont typeface="Wingdings" pitchFamily="2" charset="2"/>
              <a:buChar char="§"/>
              <a:defRPr sz="2000" b="0" i="0" kern="1200">
                <a:solidFill>
                  <a:srgbClr val="262626"/>
                </a:solidFill>
                <a:latin typeface="Arial" panose="020B0604020202020204" pitchFamily="34" charset="0"/>
                <a:ea typeface="MS PGothic" panose="020B0600070205080204" pitchFamily="34" charset="-128"/>
                <a:cs typeface="Arial" panose="020B0604020202020204" pitchFamily="34" charset="0"/>
              </a:defRPr>
            </a:lvl1pPr>
            <a:lvl2pPr marL="571500" indent="-233363" algn="l" defTabSz="457200" rtl="0" eaLnBrk="0" fontAlgn="base" hangingPunct="0">
              <a:lnSpc>
                <a:spcPct val="100000"/>
              </a:lnSpc>
              <a:spcBef>
                <a:spcPct val="0"/>
              </a:spcBef>
              <a:spcAft>
                <a:spcPts val="400"/>
              </a:spcAft>
              <a:buFont typeface="Arial" panose="020B0604020202020204" pitchFamily="34" charset="0"/>
              <a:buChar char="–"/>
              <a:defRPr b="0" i="0" kern="1200">
                <a:solidFill>
                  <a:srgbClr val="262626"/>
                </a:solidFill>
                <a:latin typeface="Arial" panose="020B0604020202020204" pitchFamily="34" charset="0"/>
                <a:ea typeface="MS PGothic" panose="020B0600070205080204" pitchFamily="34" charset="-128"/>
                <a:cs typeface="Arial" panose="020B0604020202020204" pitchFamily="34" charset="0"/>
              </a:defRPr>
            </a:lvl2pPr>
            <a:lvl3pPr marL="800100" indent="-228600" algn="l" defTabSz="454025" rtl="0" eaLnBrk="0" fontAlgn="base" hangingPunct="0">
              <a:lnSpc>
                <a:spcPct val="100000"/>
              </a:lnSpc>
              <a:spcBef>
                <a:spcPct val="0"/>
              </a:spcBef>
              <a:spcAft>
                <a:spcPts val="400"/>
              </a:spcAft>
              <a:buSzPct val="80000"/>
              <a:buFont typeface="Wingdings" pitchFamily="2" charset="2"/>
              <a:buChar char="§"/>
              <a:defRPr sz="1800" b="0" i="0" kern="1200">
                <a:solidFill>
                  <a:srgbClr val="262626"/>
                </a:solidFill>
                <a:latin typeface="Arial" panose="020B0604020202020204" pitchFamily="34" charset="0"/>
                <a:ea typeface="MS PGothic" panose="020B0600070205080204" pitchFamily="34" charset="-128"/>
                <a:cs typeface="Arial" panose="020B0604020202020204" pitchFamily="34" charset="0"/>
              </a:defRPr>
            </a:lvl3pPr>
            <a:lvl4pPr marL="1082675" indent="-223838" algn="l" defTabSz="457200" rtl="0" eaLnBrk="0" fontAlgn="base" hangingPunct="0">
              <a:lnSpc>
                <a:spcPct val="100000"/>
              </a:lnSpc>
              <a:spcBef>
                <a:spcPct val="20000"/>
              </a:spcBef>
              <a:spcAft>
                <a:spcPct val="0"/>
              </a:spcAft>
              <a:buFont typeface="Wingdings" charset="2"/>
              <a:buChar char="§"/>
              <a:defRPr sz="1600" b="0" i="0"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1370013" indent="-223838" algn="l" defTabSz="457200" rtl="0" eaLnBrk="0" fontAlgn="base" hangingPunct="0">
              <a:lnSpc>
                <a:spcPct val="100000"/>
              </a:lnSpc>
              <a:spcBef>
                <a:spcPct val="20000"/>
              </a:spcBef>
              <a:spcAft>
                <a:spcPct val="0"/>
              </a:spcAft>
              <a:buFont typeface="Arial"/>
              <a:buChar char="•"/>
              <a:defRPr sz="1600" b="0" i="0"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itchFamily="2" charset="2"/>
              <a:buNone/>
            </a:pPr>
            <a:r>
              <a:rPr lang="en-GB" sz="2800" dirty="0"/>
              <a:t>Mobility</a:t>
            </a:r>
          </a:p>
        </p:txBody>
      </p:sp>
      <p:sp>
        <p:nvSpPr>
          <p:cNvPr id="12" name="Content Placeholder 2">
            <a:extLst>
              <a:ext uri="{FF2B5EF4-FFF2-40B4-BE49-F238E27FC236}">
                <a16:creationId xmlns:a16="http://schemas.microsoft.com/office/drawing/2014/main" id="{D87ACA4B-35E4-CBD3-1636-CC4BDF76FC98}"/>
              </a:ext>
            </a:extLst>
          </p:cNvPr>
          <p:cNvSpPr txBox="1">
            <a:spLocks/>
          </p:cNvSpPr>
          <p:nvPr/>
        </p:nvSpPr>
        <p:spPr bwMode="auto">
          <a:xfrm>
            <a:off x="4902131" y="2874992"/>
            <a:ext cx="2259441" cy="98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lnSpc>
                <a:spcPct val="90000"/>
              </a:lnSpc>
              <a:spcBef>
                <a:spcPts val="400"/>
              </a:spcBef>
              <a:spcAft>
                <a:spcPts val="400"/>
              </a:spcAft>
              <a:buSzPct val="110000"/>
              <a:buFont typeface="Wingdings" pitchFamily="2" charset="2"/>
              <a:buChar char="§"/>
              <a:defRPr sz="2000" b="0" i="0" kern="1200">
                <a:solidFill>
                  <a:srgbClr val="262626"/>
                </a:solidFill>
                <a:latin typeface="Arial" panose="020B0604020202020204" pitchFamily="34" charset="0"/>
                <a:ea typeface="MS PGothic" panose="020B0600070205080204" pitchFamily="34" charset="-128"/>
                <a:cs typeface="Arial" panose="020B0604020202020204" pitchFamily="34" charset="0"/>
              </a:defRPr>
            </a:lvl1pPr>
            <a:lvl2pPr marL="571500" indent="-233363" algn="l" defTabSz="457200" rtl="0" eaLnBrk="0" fontAlgn="base" hangingPunct="0">
              <a:lnSpc>
                <a:spcPct val="100000"/>
              </a:lnSpc>
              <a:spcBef>
                <a:spcPct val="0"/>
              </a:spcBef>
              <a:spcAft>
                <a:spcPts val="400"/>
              </a:spcAft>
              <a:buFont typeface="Arial" panose="020B0604020202020204" pitchFamily="34" charset="0"/>
              <a:buChar char="–"/>
              <a:defRPr b="0" i="0" kern="1200">
                <a:solidFill>
                  <a:srgbClr val="262626"/>
                </a:solidFill>
                <a:latin typeface="Arial" panose="020B0604020202020204" pitchFamily="34" charset="0"/>
                <a:ea typeface="MS PGothic" panose="020B0600070205080204" pitchFamily="34" charset="-128"/>
                <a:cs typeface="Arial" panose="020B0604020202020204" pitchFamily="34" charset="0"/>
              </a:defRPr>
            </a:lvl2pPr>
            <a:lvl3pPr marL="800100" indent="-228600" algn="l" defTabSz="454025" rtl="0" eaLnBrk="0" fontAlgn="base" hangingPunct="0">
              <a:lnSpc>
                <a:spcPct val="100000"/>
              </a:lnSpc>
              <a:spcBef>
                <a:spcPct val="0"/>
              </a:spcBef>
              <a:spcAft>
                <a:spcPts val="400"/>
              </a:spcAft>
              <a:buSzPct val="80000"/>
              <a:buFont typeface="Wingdings" pitchFamily="2" charset="2"/>
              <a:buChar char="§"/>
              <a:defRPr sz="1800" b="0" i="0" kern="1200">
                <a:solidFill>
                  <a:srgbClr val="262626"/>
                </a:solidFill>
                <a:latin typeface="Arial" panose="020B0604020202020204" pitchFamily="34" charset="0"/>
                <a:ea typeface="MS PGothic" panose="020B0600070205080204" pitchFamily="34" charset="-128"/>
                <a:cs typeface="Arial" panose="020B0604020202020204" pitchFamily="34" charset="0"/>
              </a:defRPr>
            </a:lvl3pPr>
            <a:lvl4pPr marL="1082675" indent="-223838" algn="l" defTabSz="457200" rtl="0" eaLnBrk="0" fontAlgn="base" hangingPunct="0">
              <a:lnSpc>
                <a:spcPct val="100000"/>
              </a:lnSpc>
              <a:spcBef>
                <a:spcPct val="20000"/>
              </a:spcBef>
              <a:spcAft>
                <a:spcPct val="0"/>
              </a:spcAft>
              <a:buFont typeface="Wingdings" charset="2"/>
              <a:buChar char="§"/>
              <a:defRPr sz="1600" b="0" i="0"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1370013" indent="-223838" algn="l" defTabSz="457200" rtl="0" eaLnBrk="0" fontAlgn="base" hangingPunct="0">
              <a:lnSpc>
                <a:spcPct val="100000"/>
              </a:lnSpc>
              <a:spcBef>
                <a:spcPct val="20000"/>
              </a:spcBef>
              <a:spcAft>
                <a:spcPct val="0"/>
              </a:spcAft>
              <a:buFont typeface="Arial"/>
              <a:buChar char="•"/>
              <a:defRPr sz="1600" b="0" i="0"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itchFamily="2" charset="2"/>
              <a:buNone/>
            </a:pPr>
            <a:r>
              <a:rPr lang="en-GB" sz="2800" dirty="0"/>
              <a:t>Environment</a:t>
            </a:r>
          </a:p>
        </p:txBody>
      </p:sp>
      <p:sp>
        <p:nvSpPr>
          <p:cNvPr id="14" name="Content Placeholder 2">
            <a:extLst>
              <a:ext uri="{FF2B5EF4-FFF2-40B4-BE49-F238E27FC236}">
                <a16:creationId xmlns:a16="http://schemas.microsoft.com/office/drawing/2014/main" id="{5390E3A1-E788-F007-BFEA-FCBF5D5390DE}"/>
              </a:ext>
            </a:extLst>
          </p:cNvPr>
          <p:cNvSpPr txBox="1">
            <a:spLocks/>
          </p:cNvSpPr>
          <p:nvPr/>
        </p:nvSpPr>
        <p:spPr bwMode="auto">
          <a:xfrm>
            <a:off x="7202460" y="2878660"/>
            <a:ext cx="2044862" cy="98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lnSpc>
                <a:spcPct val="90000"/>
              </a:lnSpc>
              <a:spcBef>
                <a:spcPts val="400"/>
              </a:spcBef>
              <a:spcAft>
                <a:spcPts val="400"/>
              </a:spcAft>
              <a:buSzPct val="110000"/>
              <a:buFont typeface="Wingdings" pitchFamily="2" charset="2"/>
              <a:buChar char="§"/>
              <a:defRPr sz="2000" b="0" i="0" kern="1200">
                <a:solidFill>
                  <a:srgbClr val="262626"/>
                </a:solidFill>
                <a:latin typeface="Arial" panose="020B0604020202020204" pitchFamily="34" charset="0"/>
                <a:ea typeface="MS PGothic" panose="020B0600070205080204" pitchFamily="34" charset="-128"/>
                <a:cs typeface="Arial" panose="020B0604020202020204" pitchFamily="34" charset="0"/>
              </a:defRPr>
            </a:lvl1pPr>
            <a:lvl2pPr marL="571500" indent="-233363" algn="l" defTabSz="457200" rtl="0" eaLnBrk="0" fontAlgn="base" hangingPunct="0">
              <a:lnSpc>
                <a:spcPct val="100000"/>
              </a:lnSpc>
              <a:spcBef>
                <a:spcPct val="0"/>
              </a:spcBef>
              <a:spcAft>
                <a:spcPts val="400"/>
              </a:spcAft>
              <a:buFont typeface="Arial" panose="020B0604020202020204" pitchFamily="34" charset="0"/>
              <a:buChar char="–"/>
              <a:defRPr b="0" i="0" kern="1200">
                <a:solidFill>
                  <a:srgbClr val="262626"/>
                </a:solidFill>
                <a:latin typeface="Arial" panose="020B0604020202020204" pitchFamily="34" charset="0"/>
                <a:ea typeface="MS PGothic" panose="020B0600070205080204" pitchFamily="34" charset="-128"/>
                <a:cs typeface="Arial" panose="020B0604020202020204" pitchFamily="34" charset="0"/>
              </a:defRPr>
            </a:lvl2pPr>
            <a:lvl3pPr marL="800100" indent="-228600" algn="l" defTabSz="454025" rtl="0" eaLnBrk="0" fontAlgn="base" hangingPunct="0">
              <a:lnSpc>
                <a:spcPct val="100000"/>
              </a:lnSpc>
              <a:spcBef>
                <a:spcPct val="0"/>
              </a:spcBef>
              <a:spcAft>
                <a:spcPts val="400"/>
              </a:spcAft>
              <a:buSzPct val="80000"/>
              <a:buFont typeface="Wingdings" pitchFamily="2" charset="2"/>
              <a:buChar char="§"/>
              <a:defRPr sz="1800" b="0" i="0" kern="1200">
                <a:solidFill>
                  <a:srgbClr val="262626"/>
                </a:solidFill>
                <a:latin typeface="Arial" panose="020B0604020202020204" pitchFamily="34" charset="0"/>
                <a:ea typeface="MS PGothic" panose="020B0600070205080204" pitchFamily="34" charset="-128"/>
                <a:cs typeface="Arial" panose="020B0604020202020204" pitchFamily="34" charset="0"/>
              </a:defRPr>
            </a:lvl3pPr>
            <a:lvl4pPr marL="1082675" indent="-223838" algn="l" defTabSz="457200" rtl="0" eaLnBrk="0" fontAlgn="base" hangingPunct="0">
              <a:lnSpc>
                <a:spcPct val="100000"/>
              </a:lnSpc>
              <a:spcBef>
                <a:spcPct val="20000"/>
              </a:spcBef>
              <a:spcAft>
                <a:spcPct val="0"/>
              </a:spcAft>
              <a:buFont typeface="Wingdings" charset="2"/>
              <a:buChar char="§"/>
              <a:defRPr sz="1600" b="0" i="0"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1370013" indent="-223838" algn="l" defTabSz="457200" rtl="0" eaLnBrk="0" fontAlgn="base" hangingPunct="0">
              <a:lnSpc>
                <a:spcPct val="100000"/>
              </a:lnSpc>
              <a:spcBef>
                <a:spcPct val="20000"/>
              </a:spcBef>
              <a:spcAft>
                <a:spcPct val="0"/>
              </a:spcAft>
              <a:buFont typeface="Arial"/>
              <a:buChar char="•"/>
              <a:defRPr sz="1600" b="0" i="0"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itchFamily="2" charset="2"/>
              <a:buNone/>
            </a:pPr>
            <a:r>
              <a:rPr lang="en-GB" sz="2800" dirty="0"/>
              <a:t>Cross-disciplinary</a:t>
            </a:r>
          </a:p>
        </p:txBody>
      </p:sp>
      <p:pic>
        <p:nvPicPr>
          <p:cNvPr id="1028" name="Picture 4">
            <a:extLst>
              <a:ext uri="{FF2B5EF4-FFF2-40B4-BE49-F238E27FC236}">
                <a16:creationId xmlns:a16="http://schemas.microsoft.com/office/drawing/2014/main" id="{C03D4C7A-7571-F552-9E0F-2775F4EFEC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267" t="23619" r="29702" b="21658"/>
          <a:stretch/>
        </p:blipFill>
        <p:spPr bwMode="auto">
          <a:xfrm>
            <a:off x="3048258" y="1417789"/>
            <a:ext cx="1404863" cy="13660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382D193-273F-55AA-2D60-22A296722A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073" t="20968" r="27330" b="23073"/>
          <a:stretch/>
        </p:blipFill>
        <p:spPr bwMode="auto">
          <a:xfrm>
            <a:off x="5329421" y="1443477"/>
            <a:ext cx="1404863" cy="13146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17A7FAC-2191-A57E-97D8-F5EFD84346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652" t="21583" r="31267" b="23054"/>
          <a:stretch/>
        </p:blipFill>
        <p:spPr bwMode="auto">
          <a:xfrm>
            <a:off x="7610583" y="1353995"/>
            <a:ext cx="1228617" cy="130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670619"/>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E4DB3-DFDF-256F-5DB1-815CDA46C907}"/>
              </a:ext>
            </a:extLst>
          </p:cNvPr>
          <p:cNvSpPr>
            <a:spLocks noGrp="1"/>
          </p:cNvSpPr>
          <p:nvPr>
            <p:ph type="title"/>
          </p:nvPr>
        </p:nvSpPr>
        <p:spPr>
          <a:xfrm>
            <a:off x="304800" y="296319"/>
            <a:ext cx="6400800" cy="535531"/>
          </a:xfrm>
        </p:spPr>
        <p:txBody>
          <a:bodyPr/>
          <a:lstStyle/>
          <a:p>
            <a:r>
              <a:rPr lang="en-US" dirty="0"/>
              <a:t>Technical consortium</a:t>
            </a:r>
          </a:p>
        </p:txBody>
      </p:sp>
      <p:sp>
        <p:nvSpPr>
          <p:cNvPr id="3" name="Content Placeholder 2">
            <a:extLst>
              <a:ext uri="{FF2B5EF4-FFF2-40B4-BE49-F238E27FC236}">
                <a16:creationId xmlns:a16="http://schemas.microsoft.com/office/drawing/2014/main" id="{0B829232-6281-8252-4D64-53CB5E907700}"/>
              </a:ext>
            </a:extLst>
          </p:cNvPr>
          <p:cNvSpPr>
            <a:spLocks noGrp="1"/>
          </p:cNvSpPr>
          <p:nvPr>
            <p:ph sz="quarter" idx="12"/>
          </p:nvPr>
        </p:nvSpPr>
        <p:spPr>
          <a:xfrm>
            <a:off x="304799" y="1105434"/>
            <a:ext cx="8537879" cy="1167503"/>
          </a:xfrm>
        </p:spPr>
        <p:txBody>
          <a:bodyPr/>
          <a:lstStyle/>
          <a:p>
            <a:r>
              <a:rPr lang="en-US" dirty="0"/>
              <a:t>11/20 Technical partners</a:t>
            </a:r>
          </a:p>
          <a:p>
            <a:r>
              <a:rPr lang="en-US" dirty="0"/>
              <a:t>High TRL is expected</a:t>
            </a:r>
          </a:p>
          <a:p>
            <a:r>
              <a:rPr lang="en-US" dirty="0"/>
              <a:t>Ready to be used by EOSC and the research community</a:t>
            </a:r>
          </a:p>
          <a:p>
            <a:endParaRPr lang="en-US" dirty="0"/>
          </a:p>
        </p:txBody>
      </p:sp>
      <p:sp>
        <p:nvSpPr>
          <p:cNvPr id="4" name="Footer Placeholder 3">
            <a:extLst>
              <a:ext uri="{FF2B5EF4-FFF2-40B4-BE49-F238E27FC236}">
                <a16:creationId xmlns:a16="http://schemas.microsoft.com/office/drawing/2014/main" id="{4CACE385-E543-5AC7-2777-CAA49172D10C}"/>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595238F5-801D-F967-30FD-90ADA602762F}"/>
              </a:ext>
            </a:extLst>
          </p:cNvPr>
          <p:cNvSpPr>
            <a:spLocks noGrp="1"/>
          </p:cNvSpPr>
          <p:nvPr>
            <p:ph type="sldNum" sz="quarter" idx="14"/>
          </p:nvPr>
        </p:nvSpPr>
        <p:spPr/>
        <p:txBody>
          <a:bodyPr/>
          <a:lstStyle/>
          <a:p>
            <a:pPr>
              <a:defRPr/>
            </a:pPr>
            <a:fld id="{B4AFC43A-5DF1-3B48-B6BD-B00DAEC75895}" type="slidenum">
              <a:rPr lang="en-US" altLang="en-GR" smtClean="0"/>
              <a:pPr>
                <a:defRPr/>
              </a:pPr>
              <a:t>27</a:t>
            </a:fld>
            <a:endParaRPr lang="en-US" altLang="en-GR" dirty="0"/>
          </a:p>
        </p:txBody>
      </p:sp>
      <p:pic>
        <p:nvPicPr>
          <p:cNvPr id="7" name="Picture 6">
            <a:extLst>
              <a:ext uri="{FF2B5EF4-FFF2-40B4-BE49-F238E27FC236}">
                <a16:creationId xmlns:a16="http://schemas.microsoft.com/office/drawing/2014/main" id="{57B4C643-B41A-3296-A380-72929BD26784}"/>
              </a:ext>
            </a:extLst>
          </p:cNvPr>
          <p:cNvPicPr>
            <a:picLocks noChangeAspect="1"/>
          </p:cNvPicPr>
          <p:nvPr/>
        </p:nvPicPr>
        <p:blipFill>
          <a:blip r:embed="rId2"/>
          <a:stretch>
            <a:fillRect/>
          </a:stretch>
        </p:blipFill>
        <p:spPr>
          <a:xfrm>
            <a:off x="2034282" y="2203840"/>
            <a:ext cx="4257675" cy="2695824"/>
          </a:xfrm>
          <a:prstGeom prst="rect">
            <a:avLst/>
          </a:prstGeom>
        </p:spPr>
      </p:pic>
    </p:spTree>
    <p:extLst>
      <p:ext uri="{BB962C8B-B14F-4D97-AF65-F5344CB8AC3E}">
        <p14:creationId xmlns:p14="http://schemas.microsoft.com/office/powerpoint/2010/main" val="2328277887"/>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0C5C4F2-9A0D-DFC1-5EEE-AAFDAE43BD21}"/>
              </a:ext>
            </a:extLst>
          </p:cNvPr>
          <p:cNvSpPr>
            <a:spLocks noGrp="1"/>
          </p:cNvSpPr>
          <p:nvPr>
            <p:ph type="subTitle" idx="4294967295"/>
          </p:nvPr>
        </p:nvSpPr>
        <p:spPr>
          <a:xfrm>
            <a:off x="304800" y="1130300"/>
            <a:ext cx="4079823" cy="3362325"/>
          </a:xfrm>
        </p:spPr>
        <p:txBody>
          <a:bodyPr/>
          <a:lstStyle/>
          <a:p>
            <a:r>
              <a:rPr lang="en-GB" dirty="0"/>
              <a:t>Evdokimos Konstantinidis</a:t>
            </a:r>
            <a:br>
              <a:rPr lang="en-GB" dirty="0"/>
            </a:br>
            <a:r>
              <a:rPr lang="en-GB" sz="1200" dirty="0"/>
              <a:t>Lab of Medical Physics and Digital Innovation</a:t>
            </a:r>
            <a:endParaRPr lang="en-GB" dirty="0"/>
          </a:p>
          <a:p>
            <a:r>
              <a:rPr lang="en-GB" dirty="0"/>
              <a:t>evdokimosk@gmail.com</a:t>
            </a:r>
          </a:p>
          <a:p>
            <a:endParaRPr lang="en-GR" dirty="0"/>
          </a:p>
        </p:txBody>
      </p:sp>
      <p:sp>
        <p:nvSpPr>
          <p:cNvPr id="3" name="Title 2">
            <a:extLst>
              <a:ext uri="{FF2B5EF4-FFF2-40B4-BE49-F238E27FC236}">
                <a16:creationId xmlns:a16="http://schemas.microsoft.com/office/drawing/2014/main" id="{0BA6850B-72F2-B662-C222-5294560E29C5}"/>
              </a:ext>
            </a:extLst>
          </p:cNvPr>
          <p:cNvSpPr>
            <a:spLocks noGrp="1"/>
          </p:cNvSpPr>
          <p:nvPr>
            <p:ph type="title"/>
          </p:nvPr>
        </p:nvSpPr>
        <p:spPr/>
        <p:txBody>
          <a:bodyPr/>
          <a:lstStyle/>
          <a:p>
            <a:r>
              <a:rPr lang="en-GR" dirty="0"/>
              <a:t>Contact Us</a:t>
            </a:r>
          </a:p>
        </p:txBody>
      </p:sp>
      <p:sp>
        <p:nvSpPr>
          <p:cNvPr id="4" name="TextBox 3">
            <a:extLst>
              <a:ext uri="{FF2B5EF4-FFF2-40B4-BE49-F238E27FC236}">
                <a16:creationId xmlns:a16="http://schemas.microsoft.com/office/drawing/2014/main" id="{6D5EEC45-9045-7BC9-922A-50FABEA92D4F}"/>
              </a:ext>
            </a:extLst>
          </p:cNvPr>
          <p:cNvSpPr txBox="1"/>
          <p:nvPr/>
        </p:nvSpPr>
        <p:spPr bwMode="auto">
          <a:xfrm>
            <a:off x="304800" y="2076470"/>
            <a:ext cx="3876119" cy="1443152"/>
          </a:xfrm>
          <a:prstGeom prst="rect">
            <a:avLst/>
          </a:prstGeom>
          <a:noFill/>
        </p:spPr>
        <p:txBody>
          <a:bodyPr wrap="square">
            <a:spAutoFit/>
          </a:bodyPr>
          <a:lstStyle/>
          <a:p>
            <a:pPr marL="8335">
              <a:lnSpc>
                <a:spcPct val="150000"/>
              </a:lnSpc>
              <a:defRPr/>
            </a:pPr>
            <a:r>
              <a:rPr lang="en-GB" sz="1200" b="1" u="sng" dirty="0">
                <a:latin typeface="Arial" panose="020B0604020202020204" pitchFamily="34" charset="0"/>
                <a:cs typeface="Arial" panose="020B0604020202020204" pitchFamily="34" charset="0"/>
              </a:rPr>
              <a:t>Online presence</a:t>
            </a:r>
          </a:p>
          <a:p>
            <a:pPr marL="300038" indent="-29766">
              <a:lnSpc>
                <a:spcPct val="150000"/>
              </a:lnSpc>
              <a:defRPr/>
            </a:pPr>
            <a:r>
              <a:rPr lang="en-GB" sz="1200" dirty="0">
                <a:latin typeface="Arial" panose="020B0604020202020204" pitchFamily="34" charset="0"/>
                <a:cs typeface="Arial" panose="020B0604020202020204" pitchFamily="34" charset="0"/>
                <a:hlinkClick r:id="rId2"/>
              </a:rPr>
              <a:t>https://raise-science.eu/</a:t>
            </a:r>
            <a:r>
              <a:rPr lang="en-GB" sz="1200" dirty="0">
                <a:latin typeface="Arial" panose="020B0604020202020204" pitchFamily="34" charset="0"/>
                <a:cs typeface="Arial" panose="020B0604020202020204" pitchFamily="34" charset="0"/>
              </a:rPr>
              <a:t> </a:t>
            </a:r>
          </a:p>
          <a:p>
            <a:pPr marL="300038" indent="-29766">
              <a:lnSpc>
                <a:spcPct val="150000"/>
              </a:lnSpc>
              <a:defRPr/>
            </a:pPr>
            <a:r>
              <a:rPr lang="en-GB" sz="1200" dirty="0">
                <a:latin typeface="Arial" panose="020B0604020202020204" pitchFamily="34" charset="0"/>
                <a:cs typeface="Arial" panose="020B0604020202020204" pitchFamily="34" charset="0"/>
                <a:hlinkClick r:id="rId3"/>
              </a:rPr>
              <a:t>https://twitter.com/RaiseScience</a:t>
            </a:r>
            <a:endParaRPr lang="en-GB" sz="1200" dirty="0">
              <a:latin typeface="Arial" panose="020B0604020202020204" pitchFamily="34" charset="0"/>
              <a:cs typeface="Arial" panose="020B0604020202020204" pitchFamily="34" charset="0"/>
            </a:endParaRPr>
          </a:p>
          <a:p>
            <a:pPr marL="300038" indent="-29766">
              <a:lnSpc>
                <a:spcPct val="150000"/>
              </a:lnSpc>
              <a:defRPr/>
            </a:pPr>
            <a:r>
              <a:rPr lang="en-GB" sz="1200" dirty="0">
                <a:latin typeface="Arial" panose="020B0604020202020204" pitchFamily="34" charset="0"/>
                <a:cs typeface="Arial" panose="020B0604020202020204" pitchFamily="34" charset="0"/>
                <a:hlinkClick r:id="rId4"/>
              </a:rPr>
              <a:t>https://www.facebook.com/raise.science</a:t>
            </a:r>
            <a:r>
              <a:rPr lang="en-GB" sz="1200" dirty="0">
                <a:latin typeface="Arial" panose="020B0604020202020204" pitchFamily="34" charset="0"/>
                <a:cs typeface="Arial" panose="020B0604020202020204" pitchFamily="34" charset="0"/>
              </a:rPr>
              <a:t> </a:t>
            </a:r>
          </a:p>
          <a:p>
            <a:pPr marL="300038" indent="-29766">
              <a:lnSpc>
                <a:spcPct val="150000"/>
              </a:lnSpc>
              <a:defRPr/>
            </a:pPr>
            <a:r>
              <a:rPr lang="en-GB" sz="1200" dirty="0">
                <a:latin typeface="Arial" panose="020B0604020202020204" pitchFamily="34" charset="0"/>
                <a:cs typeface="Arial" panose="020B0604020202020204" pitchFamily="34" charset="0"/>
                <a:hlinkClick r:id="rId5"/>
              </a:rPr>
              <a:t>https://www.linkedin.com/company/raise-science/</a:t>
            </a:r>
            <a:r>
              <a:rPr lang="en-GB" sz="1200" dirty="0">
                <a:latin typeface="Arial" panose="020B0604020202020204" pitchFamily="34" charset="0"/>
                <a:cs typeface="Arial" panose="020B0604020202020204" pitchFamily="34" charset="0"/>
              </a:rPr>
              <a:t> </a:t>
            </a:r>
          </a:p>
        </p:txBody>
      </p:sp>
      <p:sp>
        <p:nvSpPr>
          <p:cNvPr id="9" name="TextBox 11">
            <a:extLst>
              <a:ext uri="{FF2B5EF4-FFF2-40B4-BE49-F238E27FC236}">
                <a16:creationId xmlns:a16="http://schemas.microsoft.com/office/drawing/2014/main" id="{D3BB1885-FCB5-D0A9-2E47-C09DB67FAAD3}"/>
              </a:ext>
            </a:extLst>
          </p:cNvPr>
          <p:cNvSpPr txBox="1">
            <a:spLocks noChangeArrowheads="1"/>
          </p:cNvSpPr>
          <p:nvPr/>
        </p:nvSpPr>
        <p:spPr bwMode="auto">
          <a:xfrm>
            <a:off x="5580208" y="1136003"/>
            <a:ext cx="30202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2894013" indent="-6080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3351213" indent="-6080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808413" indent="-6080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4265613" indent="-6080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685800" eaLnBrk="1" hangingPunct="1"/>
            <a:r>
              <a:rPr lang="en-US" altLang="en-GR" sz="1200" dirty="0">
                <a:latin typeface="Arial" panose="020B0604020202020204" pitchFamily="34" charset="0"/>
                <a:cs typeface="Arial" panose="020B0604020202020204" pitchFamily="34" charset="0"/>
              </a:rPr>
              <a:t>Aristotle University of Thessaloniki (</a:t>
            </a:r>
            <a:r>
              <a:rPr lang="en-US" altLang="en-GR" sz="1200" dirty="0" err="1">
                <a:latin typeface="Arial" panose="020B0604020202020204" pitchFamily="34" charset="0"/>
                <a:cs typeface="Arial" panose="020B0604020202020204" pitchFamily="34" charset="0"/>
              </a:rPr>
              <a:t>AUTh</a:t>
            </a:r>
            <a:r>
              <a:rPr lang="en-US" altLang="en-GR" sz="1200" dirty="0">
                <a:latin typeface="Arial" panose="020B0604020202020204" pitchFamily="34" charset="0"/>
                <a:cs typeface="Arial" panose="020B0604020202020204" pitchFamily="34" charset="0"/>
              </a:rPr>
              <a:t>)</a:t>
            </a:r>
          </a:p>
          <a:p>
            <a:pPr defTabSz="685800" eaLnBrk="1" hangingPunct="1"/>
            <a:r>
              <a:rPr lang="en-US" altLang="en-GR" sz="1200" dirty="0">
                <a:latin typeface="Arial" panose="020B0604020202020204" pitchFamily="34" charset="0"/>
                <a:cs typeface="Arial" panose="020B0604020202020204" pitchFamily="34" charset="0"/>
                <a:hlinkClick r:id="rId6"/>
              </a:rPr>
              <a:t>https://www.auth.gr/en/</a:t>
            </a:r>
            <a:r>
              <a:rPr lang="en-US" altLang="en-GR" sz="1200" dirty="0">
                <a:latin typeface="Arial" panose="020B0604020202020204" pitchFamily="34" charset="0"/>
                <a:cs typeface="Arial" panose="020B0604020202020204" pitchFamily="34" charset="0"/>
              </a:rPr>
              <a:t> </a:t>
            </a:r>
          </a:p>
          <a:p>
            <a:pPr defTabSz="685800" eaLnBrk="1" hangingPunct="1"/>
            <a:endParaRPr lang="en-US" altLang="en-GR" sz="1200" dirty="0">
              <a:latin typeface="Arial" panose="020B0604020202020204" pitchFamily="34" charset="0"/>
              <a:cs typeface="Arial" panose="020B0604020202020204" pitchFamily="34" charset="0"/>
            </a:endParaRPr>
          </a:p>
          <a:p>
            <a:pPr lvl="1" defTabSz="685800" eaLnBrk="1" hangingPunct="1"/>
            <a:endParaRPr lang="en-US" altLang="en-GR" sz="1200" dirty="0">
              <a:latin typeface="Arial" panose="020B0604020202020204" pitchFamily="34" charset="0"/>
              <a:cs typeface="Arial" panose="020B0604020202020204" pitchFamily="34" charset="0"/>
              <a:hlinkClick r:id="rId7"/>
            </a:endParaRPr>
          </a:p>
          <a:p>
            <a:pPr marL="271463" lvl="1" defTabSz="685800" eaLnBrk="1" hangingPunct="1"/>
            <a:r>
              <a:rPr lang="en-US" altLang="en-GR" sz="1200" dirty="0">
                <a:latin typeface="Arial" panose="020B0604020202020204" pitchFamily="34" charset="0"/>
                <a:cs typeface="Arial" panose="020B0604020202020204" pitchFamily="34" charset="0"/>
                <a:hlinkClick r:id="rId7"/>
              </a:rPr>
              <a:t>info@raise-science.eu</a:t>
            </a:r>
            <a:r>
              <a:rPr lang="en-US" altLang="en-GR" sz="1200" dirty="0">
                <a:latin typeface="Arial" panose="020B0604020202020204" pitchFamily="34" charset="0"/>
                <a:cs typeface="Arial" panose="020B0604020202020204" pitchFamily="34" charset="0"/>
              </a:rPr>
              <a:t> </a:t>
            </a:r>
          </a:p>
          <a:p>
            <a:pPr defTabSz="685800" eaLnBrk="1" hangingPunct="1"/>
            <a:endParaRPr lang="en-US" altLang="en-GR" sz="1200" dirty="0">
              <a:latin typeface="Arial" panose="020B0604020202020204" pitchFamily="34" charset="0"/>
              <a:cs typeface="Arial" panose="020B0604020202020204" pitchFamily="34" charset="0"/>
            </a:endParaRPr>
          </a:p>
          <a:p>
            <a:pPr defTabSz="685800" eaLnBrk="1" hangingPunct="1"/>
            <a:r>
              <a:rPr lang="en-US" altLang="en-GR" sz="1200" dirty="0">
                <a:latin typeface="Arial" panose="020B0604020202020204" pitchFamily="34" charset="0"/>
                <a:cs typeface="Arial" panose="020B0604020202020204" pitchFamily="34" charset="0"/>
              </a:rPr>
              <a:t>Project coordinator:</a:t>
            </a:r>
          </a:p>
          <a:p>
            <a:pPr defTabSz="685800"/>
            <a:r>
              <a:rPr lang="en-US" altLang="en-GR" sz="1200" dirty="0">
                <a:latin typeface="Arial" panose="020B0604020202020204" pitchFamily="34" charset="0"/>
                <a:cs typeface="Arial" panose="020B0604020202020204" pitchFamily="34" charset="0"/>
              </a:rPr>
              <a:t>Dr. </a:t>
            </a:r>
            <a:r>
              <a:rPr lang="en-US" altLang="en-GR" sz="1200" dirty="0" err="1">
                <a:latin typeface="Arial" panose="020B0604020202020204" pitchFamily="34" charset="0"/>
                <a:cs typeface="Arial" panose="020B0604020202020204" pitchFamily="34" charset="0"/>
              </a:rPr>
              <a:t>Evdokimos</a:t>
            </a:r>
            <a:r>
              <a:rPr lang="en-US" altLang="en-GR" sz="1200" dirty="0">
                <a:latin typeface="Arial" panose="020B0604020202020204" pitchFamily="34" charset="0"/>
                <a:cs typeface="Arial" panose="020B0604020202020204" pitchFamily="34" charset="0"/>
              </a:rPr>
              <a:t> Konstantinidis</a:t>
            </a:r>
          </a:p>
        </p:txBody>
      </p:sp>
      <p:pic>
        <p:nvPicPr>
          <p:cNvPr id="10" name="Picture 9">
            <a:extLst>
              <a:ext uri="{FF2B5EF4-FFF2-40B4-BE49-F238E27FC236}">
                <a16:creationId xmlns:a16="http://schemas.microsoft.com/office/drawing/2014/main" id="{F22A787B-FE53-ECA9-2E54-0F81779A0E15}"/>
              </a:ext>
            </a:extLst>
          </p:cNvPr>
          <p:cNvPicPr>
            <a:picLocks noChangeAspect="1" noChangeArrowheads="1"/>
          </p:cNvPicPr>
          <p:nvPr/>
        </p:nvPicPr>
        <p:blipFill>
          <a:blip r:embed="rId8"/>
          <a:srcRect/>
          <a:stretch/>
        </p:blipFill>
        <p:spPr bwMode="auto">
          <a:xfrm>
            <a:off x="7073318" y="2821471"/>
            <a:ext cx="1716176" cy="114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40747C74-38B0-3F5F-9F14-7F36B0BBC688}"/>
              </a:ext>
            </a:extLst>
          </p:cNvPr>
          <p:cNvSpPr>
            <a:spLocks noChangeArrowheads="1"/>
          </p:cNvSpPr>
          <p:nvPr/>
        </p:nvSpPr>
        <p:spPr bwMode="auto">
          <a:xfrm>
            <a:off x="5571416" y="3184530"/>
            <a:ext cx="2098973" cy="33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113">
              <a:defRPr>
                <a:solidFill>
                  <a:schemeClr val="tx1"/>
                </a:solidFill>
                <a:latin typeface="Calibri" panose="020F0502020204030204" pitchFamily="34" charset="0"/>
                <a:ea typeface="ＭＳ Ｐゴシック" panose="020B0600070205080204" pitchFamily="34" charset="-128"/>
              </a:defRPr>
            </a:lvl1pPr>
            <a:lvl2pPr>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2894013" indent="-608013" defTabSz="6080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3351213" indent="-608013" defTabSz="6080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808413" indent="-608013" defTabSz="6080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4265613" indent="-608013" defTabSz="6080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50000"/>
              </a:lnSpc>
            </a:pPr>
            <a:r>
              <a:rPr lang="en-GB" altLang="en-GR" sz="1200" dirty="0">
                <a:latin typeface="Arial" panose="020B0604020202020204" pitchFamily="34" charset="0"/>
                <a:cs typeface="Arial" panose="020B0604020202020204" pitchFamily="34" charset="0"/>
              </a:rPr>
              <a:t>Subscribe to our newsletter:</a:t>
            </a:r>
          </a:p>
        </p:txBody>
      </p:sp>
      <p:sp>
        <p:nvSpPr>
          <p:cNvPr id="15" name="TextBox 14">
            <a:extLst>
              <a:ext uri="{FF2B5EF4-FFF2-40B4-BE49-F238E27FC236}">
                <a16:creationId xmlns:a16="http://schemas.microsoft.com/office/drawing/2014/main" id="{91A4205F-8BD2-99A4-E216-758D252DE3B3}"/>
              </a:ext>
            </a:extLst>
          </p:cNvPr>
          <p:cNvSpPr txBox="1"/>
          <p:nvPr/>
        </p:nvSpPr>
        <p:spPr>
          <a:xfrm>
            <a:off x="2315737" y="2387548"/>
            <a:ext cx="4631472" cy="369332"/>
          </a:xfrm>
          <a:prstGeom prst="rect">
            <a:avLst/>
          </a:prstGeom>
          <a:noFill/>
        </p:spPr>
        <p:txBody>
          <a:bodyPr wrap="square">
            <a:spAutoFit/>
          </a:bodyPr>
          <a:lstStyle/>
          <a:p>
            <a:endParaRPr lang="en-US" dirty="0"/>
          </a:p>
        </p:txBody>
      </p:sp>
      <p:pic>
        <p:nvPicPr>
          <p:cNvPr id="13" name="Picture 12">
            <a:extLst>
              <a:ext uri="{FF2B5EF4-FFF2-40B4-BE49-F238E27FC236}">
                <a16:creationId xmlns:a16="http://schemas.microsoft.com/office/drawing/2014/main" id="{F2454045-6010-F4C9-157A-A0A39D42C460}"/>
              </a:ext>
            </a:extLst>
          </p:cNvPr>
          <p:cNvPicPr>
            <a:picLocks noChangeAspect="1"/>
          </p:cNvPicPr>
          <p:nvPr/>
        </p:nvPicPr>
        <p:blipFill>
          <a:blip r:embed="rId9"/>
          <a:stretch>
            <a:fillRect/>
          </a:stretch>
        </p:blipFill>
        <p:spPr>
          <a:xfrm>
            <a:off x="340106" y="2947209"/>
            <a:ext cx="288000" cy="288000"/>
          </a:xfrm>
          <a:prstGeom prst="rect">
            <a:avLst/>
          </a:prstGeom>
        </p:spPr>
      </p:pic>
      <p:pic>
        <p:nvPicPr>
          <p:cNvPr id="16" name="Picture 15">
            <a:extLst>
              <a:ext uri="{FF2B5EF4-FFF2-40B4-BE49-F238E27FC236}">
                <a16:creationId xmlns:a16="http://schemas.microsoft.com/office/drawing/2014/main" id="{C3A2C258-8A52-1D30-0ED8-EABF3491CB7C}"/>
              </a:ext>
            </a:extLst>
          </p:cNvPr>
          <p:cNvPicPr>
            <a:picLocks noChangeAspect="1"/>
          </p:cNvPicPr>
          <p:nvPr/>
        </p:nvPicPr>
        <p:blipFill>
          <a:blip r:embed="rId10"/>
          <a:stretch>
            <a:fillRect/>
          </a:stretch>
        </p:blipFill>
        <p:spPr>
          <a:xfrm>
            <a:off x="340106" y="2679596"/>
            <a:ext cx="288000" cy="288000"/>
          </a:xfrm>
          <a:prstGeom prst="rect">
            <a:avLst/>
          </a:prstGeom>
        </p:spPr>
      </p:pic>
      <p:pic>
        <p:nvPicPr>
          <p:cNvPr id="20" name="Picture 19">
            <a:extLst>
              <a:ext uri="{FF2B5EF4-FFF2-40B4-BE49-F238E27FC236}">
                <a16:creationId xmlns:a16="http://schemas.microsoft.com/office/drawing/2014/main" id="{B8BC3401-F8B5-4DCF-9003-5906032F718F}"/>
              </a:ext>
            </a:extLst>
          </p:cNvPr>
          <p:cNvPicPr>
            <a:picLocks noChangeAspect="1"/>
          </p:cNvPicPr>
          <p:nvPr/>
        </p:nvPicPr>
        <p:blipFill>
          <a:blip r:embed="rId11"/>
          <a:stretch>
            <a:fillRect/>
          </a:stretch>
        </p:blipFill>
        <p:spPr>
          <a:xfrm>
            <a:off x="335646" y="3233416"/>
            <a:ext cx="288000" cy="288000"/>
          </a:xfrm>
          <a:prstGeom prst="rect">
            <a:avLst/>
          </a:prstGeom>
        </p:spPr>
      </p:pic>
      <p:pic>
        <p:nvPicPr>
          <p:cNvPr id="22" name="Picture 21">
            <a:extLst>
              <a:ext uri="{FF2B5EF4-FFF2-40B4-BE49-F238E27FC236}">
                <a16:creationId xmlns:a16="http://schemas.microsoft.com/office/drawing/2014/main" id="{043656CD-61B3-7766-E2A8-AC2E1237983E}"/>
              </a:ext>
            </a:extLst>
          </p:cNvPr>
          <p:cNvPicPr>
            <a:picLocks noChangeAspect="1"/>
          </p:cNvPicPr>
          <p:nvPr/>
        </p:nvPicPr>
        <p:blipFill>
          <a:blip r:embed="rId12"/>
          <a:stretch>
            <a:fillRect/>
          </a:stretch>
        </p:blipFill>
        <p:spPr>
          <a:xfrm>
            <a:off x="343028" y="2426383"/>
            <a:ext cx="270000" cy="270000"/>
          </a:xfrm>
          <a:prstGeom prst="rect">
            <a:avLst/>
          </a:prstGeom>
        </p:spPr>
      </p:pic>
      <p:pic>
        <p:nvPicPr>
          <p:cNvPr id="24" name="Picture 23">
            <a:extLst>
              <a:ext uri="{FF2B5EF4-FFF2-40B4-BE49-F238E27FC236}">
                <a16:creationId xmlns:a16="http://schemas.microsoft.com/office/drawing/2014/main" id="{2B3CC7D7-C5DD-9328-5394-1DEBCF92FCC9}"/>
              </a:ext>
            </a:extLst>
          </p:cNvPr>
          <p:cNvPicPr>
            <a:picLocks noChangeAspect="1"/>
          </p:cNvPicPr>
          <p:nvPr/>
        </p:nvPicPr>
        <p:blipFill>
          <a:blip r:embed="rId13"/>
          <a:stretch>
            <a:fillRect/>
          </a:stretch>
        </p:blipFill>
        <p:spPr>
          <a:xfrm>
            <a:off x="5639469" y="2067527"/>
            <a:ext cx="288000" cy="288000"/>
          </a:xfrm>
          <a:prstGeom prst="rect">
            <a:avLst/>
          </a:prstGeom>
        </p:spPr>
      </p:pic>
    </p:spTree>
    <p:extLst>
      <p:ext uri="{BB962C8B-B14F-4D97-AF65-F5344CB8AC3E}">
        <p14:creationId xmlns:p14="http://schemas.microsoft.com/office/powerpoint/2010/main" val="94743648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37EEF-8BA9-151F-F324-F7C8ADA156FF}"/>
              </a:ext>
            </a:extLst>
          </p:cNvPr>
          <p:cNvSpPr>
            <a:spLocks noGrp="1"/>
          </p:cNvSpPr>
          <p:nvPr>
            <p:ph type="title"/>
          </p:nvPr>
        </p:nvSpPr>
        <p:spPr>
          <a:xfrm>
            <a:off x="304800" y="288925"/>
            <a:ext cx="6914606" cy="542925"/>
          </a:xfrm>
        </p:spPr>
        <p:txBody>
          <a:bodyPr wrap="square" anchor="b">
            <a:normAutofit/>
          </a:bodyPr>
          <a:lstStyle/>
          <a:p>
            <a:pPr marL="0" indent="0">
              <a:buNone/>
            </a:pPr>
            <a:r>
              <a:rPr lang="en-US" sz="1800" dirty="0"/>
              <a:t>How many of you believe in the value of open data?</a:t>
            </a:r>
          </a:p>
        </p:txBody>
      </p:sp>
      <p:pic>
        <p:nvPicPr>
          <p:cNvPr id="1026" name="Picture 2">
            <a:extLst>
              <a:ext uri="{FF2B5EF4-FFF2-40B4-BE49-F238E27FC236}">
                <a16:creationId xmlns:a16="http://schemas.microsoft.com/office/drawing/2014/main" id="{D550D9CF-E96E-31E2-19F5-D4E2575325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464" r="2" b="26885"/>
          <a:stretch/>
        </p:blipFill>
        <p:spPr bwMode="auto">
          <a:xfrm>
            <a:off x="304799" y="1105434"/>
            <a:ext cx="8537879" cy="3386859"/>
          </a:xfrm>
          <a:prstGeom prst="rect">
            <a:avLst/>
          </a:prstGeom>
          <a:solidFill>
            <a:srgbClr val="FFFFFF"/>
          </a:solidFill>
        </p:spPr>
      </p:pic>
      <p:sp>
        <p:nvSpPr>
          <p:cNvPr id="4" name="Footer Placeholder 3">
            <a:extLst>
              <a:ext uri="{FF2B5EF4-FFF2-40B4-BE49-F238E27FC236}">
                <a16:creationId xmlns:a16="http://schemas.microsoft.com/office/drawing/2014/main" id="{3573D31A-6459-C63A-1A64-F19253D34B61}"/>
              </a:ext>
            </a:extLst>
          </p:cNvPr>
          <p:cNvSpPr>
            <a:spLocks noGrp="1"/>
          </p:cNvSpPr>
          <p:nvPr>
            <p:ph type="ftr" sz="quarter" idx="13"/>
          </p:nvPr>
        </p:nvSpPr>
        <p:spPr>
          <a:xfrm>
            <a:off x="2454275" y="4830567"/>
            <a:ext cx="4257675" cy="280988"/>
          </a:xfrm>
        </p:spPr>
        <p:txBody>
          <a:bodyPr anchor="ctr">
            <a:normAutofit/>
          </a:bodyPr>
          <a:lstStyle/>
          <a:p>
            <a:pPr>
              <a:spcAft>
                <a:spcPts val="600"/>
              </a:spcAft>
              <a:defRPr/>
            </a:pPr>
            <a:r>
              <a:rPr lang="en-US"/>
              <a:t>©RAISE Consortium, 2022</a:t>
            </a:r>
          </a:p>
        </p:txBody>
      </p:sp>
      <p:sp>
        <p:nvSpPr>
          <p:cNvPr id="5" name="Slide Number Placeholder 4">
            <a:extLst>
              <a:ext uri="{FF2B5EF4-FFF2-40B4-BE49-F238E27FC236}">
                <a16:creationId xmlns:a16="http://schemas.microsoft.com/office/drawing/2014/main" id="{091EE672-509C-EC7A-BE97-5F0CE0A11482}"/>
              </a:ext>
            </a:extLst>
          </p:cNvPr>
          <p:cNvSpPr>
            <a:spLocks noGrp="1"/>
          </p:cNvSpPr>
          <p:nvPr>
            <p:ph type="sldNum" sz="quarter" idx="14"/>
          </p:nvPr>
        </p:nvSpPr>
        <p:spPr>
          <a:xfrm>
            <a:off x="8135938" y="4830567"/>
            <a:ext cx="703262" cy="274638"/>
          </a:xfrm>
        </p:spPr>
        <p:txBody>
          <a:bodyPr wrap="square" anchor="ctr">
            <a:normAutofit/>
          </a:bodyPr>
          <a:lstStyle/>
          <a:p>
            <a:pPr>
              <a:spcAft>
                <a:spcPts val="600"/>
              </a:spcAft>
              <a:defRPr/>
            </a:pPr>
            <a:fld id="{B4AFC43A-5DF1-3B48-B6BD-B00DAEC75895}" type="slidenum">
              <a:rPr lang="en-US" altLang="en-GR" smtClean="0"/>
              <a:pPr>
                <a:spcAft>
                  <a:spcPts val="600"/>
                </a:spcAft>
                <a:defRPr/>
              </a:pPr>
              <a:t>3</a:t>
            </a:fld>
            <a:endParaRPr lang="en-US" altLang="en-GR"/>
          </a:p>
        </p:txBody>
      </p:sp>
    </p:spTree>
    <p:extLst>
      <p:ext uri="{BB962C8B-B14F-4D97-AF65-F5344CB8AC3E}">
        <p14:creationId xmlns:p14="http://schemas.microsoft.com/office/powerpoint/2010/main" val="285647015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CA54E-A644-B664-F676-BD720B7D2BD5}"/>
              </a:ext>
            </a:extLst>
          </p:cNvPr>
          <p:cNvSpPr>
            <a:spLocks noGrp="1"/>
          </p:cNvSpPr>
          <p:nvPr>
            <p:ph type="title"/>
          </p:nvPr>
        </p:nvSpPr>
        <p:spPr>
          <a:xfrm>
            <a:off x="304799" y="74720"/>
            <a:ext cx="7210697" cy="757130"/>
          </a:xfrm>
        </p:spPr>
        <p:txBody>
          <a:bodyPr/>
          <a:lstStyle/>
          <a:p>
            <a:r>
              <a:rPr lang="en-US" sz="2400" dirty="0"/>
              <a:t>How many of you search for available open data before you start collecting your own?</a:t>
            </a:r>
          </a:p>
        </p:txBody>
      </p:sp>
      <p:sp>
        <p:nvSpPr>
          <p:cNvPr id="4" name="Footer Placeholder 3">
            <a:extLst>
              <a:ext uri="{FF2B5EF4-FFF2-40B4-BE49-F238E27FC236}">
                <a16:creationId xmlns:a16="http://schemas.microsoft.com/office/drawing/2014/main" id="{2819CE01-596F-3F93-0B02-F8323044A6F1}"/>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3055145F-9A2B-CACD-53DA-B2E61115D1FE}"/>
              </a:ext>
            </a:extLst>
          </p:cNvPr>
          <p:cNvSpPr>
            <a:spLocks noGrp="1"/>
          </p:cNvSpPr>
          <p:nvPr>
            <p:ph type="sldNum" sz="quarter" idx="14"/>
          </p:nvPr>
        </p:nvSpPr>
        <p:spPr/>
        <p:txBody>
          <a:bodyPr/>
          <a:lstStyle/>
          <a:p>
            <a:pPr>
              <a:defRPr/>
            </a:pPr>
            <a:fld id="{B4AFC43A-5DF1-3B48-B6BD-B00DAEC75895}" type="slidenum">
              <a:rPr lang="en-US" altLang="en-GR" smtClean="0"/>
              <a:pPr>
                <a:defRPr/>
              </a:pPr>
              <a:t>4</a:t>
            </a:fld>
            <a:endParaRPr lang="en-US" altLang="en-GR" dirty="0"/>
          </a:p>
        </p:txBody>
      </p:sp>
      <p:pic>
        <p:nvPicPr>
          <p:cNvPr id="2050" name="Picture 2" descr="Free Data Cliparts, Download Free Data Cliparts png images, Free ClipArts  on Clipart Library">
            <a:extLst>
              <a:ext uri="{FF2B5EF4-FFF2-40B4-BE49-F238E27FC236}">
                <a16:creationId xmlns:a16="http://schemas.microsoft.com/office/drawing/2014/main" id="{B1F4028E-E56C-AC26-EEAB-9131A9AE8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924" y="972938"/>
            <a:ext cx="3205875" cy="381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43778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BBE7-A4A6-C7AE-91A1-08AAF26C7D74}"/>
              </a:ext>
            </a:extLst>
          </p:cNvPr>
          <p:cNvSpPr>
            <a:spLocks noGrp="1"/>
          </p:cNvSpPr>
          <p:nvPr>
            <p:ph type="title"/>
          </p:nvPr>
        </p:nvSpPr>
        <p:spPr>
          <a:xfrm>
            <a:off x="304800" y="74720"/>
            <a:ext cx="6400800" cy="757130"/>
          </a:xfrm>
        </p:spPr>
        <p:txBody>
          <a:bodyPr/>
          <a:lstStyle/>
          <a:p>
            <a:r>
              <a:rPr lang="en-US" sz="2400" dirty="0"/>
              <a:t>How many of you have collected data in the last 5 years?</a:t>
            </a:r>
          </a:p>
        </p:txBody>
      </p:sp>
      <p:pic>
        <p:nvPicPr>
          <p:cNvPr id="7" name="Content Placeholder 6" descr="A picture containing text, clock&#10;&#10;Description automatically generated">
            <a:extLst>
              <a:ext uri="{FF2B5EF4-FFF2-40B4-BE49-F238E27FC236}">
                <a16:creationId xmlns:a16="http://schemas.microsoft.com/office/drawing/2014/main" id="{10ED30F2-D053-BEF8-96AA-1EE2D0C2CBCB}"/>
              </a:ext>
            </a:extLst>
          </p:cNvPr>
          <p:cNvPicPr>
            <a:picLocks noGrp="1" noChangeAspect="1"/>
          </p:cNvPicPr>
          <p:nvPr>
            <p:ph sz="quarter" idx="12"/>
          </p:nvPr>
        </p:nvPicPr>
        <p:blipFill>
          <a:blip r:embed="rId2"/>
          <a:stretch>
            <a:fillRect/>
          </a:stretch>
        </p:blipFill>
        <p:spPr>
          <a:xfrm>
            <a:off x="559034" y="1151448"/>
            <a:ext cx="7805055" cy="3090767"/>
          </a:xfrm>
        </p:spPr>
      </p:pic>
      <p:sp>
        <p:nvSpPr>
          <p:cNvPr id="4" name="Footer Placeholder 3">
            <a:extLst>
              <a:ext uri="{FF2B5EF4-FFF2-40B4-BE49-F238E27FC236}">
                <a16:creationId xmlns:a16="http://schemas.microsoft.com/office/drawing/2014/main" id="{C262CEA5-6EDC-C762-B6FB-60A3C0911646}"/>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C5D97C0C-61AF-65D1-2957-CF817D5EF361}"/>
              </a:ext>
            </a:extLst>
          </p:cNvPr>
          <p:cNvSpPr>
            <a:spLocks noGrp="1"/>
          </p:cNvSpPr>
          <p:nvPr>
            <p:ph type="sldNum" sz="quarter" idx="14"/>
          </p:nvPr>
        </p:nvSpPr>
        <p:spPr/>
        <p:txBody>
          <a:bodyPr/>
          <a:lstStyle/>
          <a:p>
            <a:pPr>
              <a:defRPr/>
            </a:pPr>
            <a:fld id="{B4AFC43A-5DF1-3B48-B6BD-B00DAEC75895}" type="slidenum">
              <a:rPr lang="en-US" altLang="en-GR" smtClean="0"/>
              <a:pPr>
                <a:defRPr/>
              </a:pPr>
              <a:t>5</a:t>
            </a:fld>
            <a:endParaRPr lang="en-US" altLang="en-GR" dirty="0"/>
          </a:p>
        </p:txBody>
      </p:sp>
    </p:spTree>
    <p:extLst>
      <p:ext uri="{BB962C8B-B14F-4D97-AF65-F5344CB8AC3E}">
        <p14:creationId xmlns:p14="http://schemas.microsoft.com/office/powerpoint/2010/main" val="2270714935"/>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7D016-CF79-45D6-99EA-F79A204FC878}"/>
              </a:ext>
            </a:extLst>
          </p:cNvPr>
          <p:cNvSpPr>
            <a:spLocks noGrp="1"/>
          </p:cNvSpPr>
          <p:nvPr>
            <p:ph type="title"/>
          </p:nvPr>
        </p:nvSpPr>
        <p:spPr>
          <a:xfrm>
            <a:off x="304800" y="74720"/>
            <a:ext cx="6400800" cy="757130"/>
          </a:xfrm>
        </p:spPr>
        <p:txBody>
          <a:bodyPr/>
          <a:lstStyle/>
          <a:p>
            <a:r>
              <a:rPr lang="en-US" sz="2400" dirty="0"/>
              <a:t>How many of you made this data open and available?</a:t>
            </a:r>
          </a:p>
        </p:txBody>
      </p:sp>
      <p:sp>
        <p:nvSpPr>
          <p:cNvPr id="4" name="Footer Placeholder 3">
            <a:extLst>
              <a:ext uri="{FF2B5EF4-FFF2-40B4-BE49-F238E27FC236}">
                <a16:creationId xmlns:a16="http://schemas.microsoft.com/office/drawing/2014/main" id="{32707127-93A4-93E0-D4D3-229B3CC6155D}"/>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EE644237-C0BA-007A-5EA0-692D68282885}"/>
              </a:ext>
            </a:extLst>
          </p:cNvPr>
          <p:cNvSpPr>
            <a:spLocks noGrp="1"/>
          </p:cNvSpPr>
          <p:nvPr>
            <p:ph type="sldNum" sz="quarter" idx="14"/>
          </p:nvPr>
        </p:nvSpPr>
        <p:spPr/>
        <p:txBody>
          <a:bodyPr/>
          <a:lstStyle/>
          <a:p>
            <a:pPr>
              <a:defRPr/>
            </a:pPr>
            <a:fld id="{B4AFC43A-5DF1-3B48-B6BD-B00DAEC75895}" type="slidenum">
              <a:rPr lang="en-US" altLang="en-GR" smtClean="0"/>
              <a:pPr>
                <a:defRPr/>
              </a:pPr>
              <a:t>6</a:t>
            </a:fld>
            <a:endParaRPr lang="en-US" altLang="en-GR" dirty="0"/>
          </a:p>
        </p:txBody>
      </p:sp>
      <p:pic>
        <p:nvPicPr>
          <p:cNvPr id="3074" name="Picture 2" descr="woman computer file share">
            <a:extLst>
              <a:ext uri="{FF2B5EF4-FFF2-40B4-BE49-F238E27FC236}">
                <a16:creationId xmlns:a16="http://schemas.microsoft.com/office/drawing/2014/main" id="{6E69EF5A-7BAF-9E88-81E5-243E1077ED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275" y="895698"/>
            <a:ext cx="5002004" cy="375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735597"/>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8D3-3183-20A0-02B2-46DC969FA24A}"/>
              </a:ext>
            </a:extLst>
          </p:cNvPr>
          <p:cNvSpPr>
            <a:spLocks noGrp="1"/>
          </p:cNvSpPr>
          <p:nvPr>
            <p:ph type="title"/>
          </p:nvPr>
        </p:nvSpPr>
        <p:spPr/>
        <p:txBody>
          <a:bodyPr/>
          <a:lstStyle/>
          <a:p>
            <a:r>
              <a:rPr lang="en-US" dirty="0"/>
              <a:t>Is it only us??</a:t>
            </a:r>
          </a:p>
        </p:txBody>
      </p:sp>
      <p:sp>
        <p:nvSpPr>
          <p:cNvPr id="4" name="Footer Placeholder 3">
            <a:extLst>
              <a:ext uri="{FF2B5EF4-FFF2-40B4-BE49-F238E27FC236}">
                <a16:creationId xmlns:a16="http://schemas.microsoft.com/office/drawing/2014/main" id="{E68E7F6B-F50B-7FA0-9DAE-988446BA57B3}"/>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4F3BC1E4-28F9-AE57-8B3B-3B4153B3D3F5}"/>
              </a:ext>
            </a:extLst>
          </p:cNvPr>
          <p:cNvSpPr>
            <a:spLocks noGrp="1"/>
          </p:cNvSpPr>
          <p:nvPr>
            <p:ph type="sldNum" sz="quarter" idx="14"/>
          </p:nvPr>
        </p:nvSpPr>
        <p:spPr/>
        <p:txBody>
          <a:bodyPr/>
          <a:lstStyle/>
          <a:p>
            <a:pPr>
              <a:defRPr/>
            </a:pPr>
            <a:fld id="{B4AFC43A-5DF1-3B48-B6BD-B00DAEC75895}" type="slidenum">
              <a:rPr lang="en-US" altLang="en-GR" smtClean="0"/>
              <a:pPr>
                <a:defRPr/>
              </a:pPr>
              <a:t>7</a:t>
            </a:fld>
            <a:endParaRPr lang="en-US" altLang="en-GR" dirty="0"/>
          </a:p>
        </p:txBody>
      </p:sp>
      <p:graphicFrame>
        <p:nvGraphicFramePr>
          <p:cNvPr id="6" name="Chart 5">
            <a:extLst>
              <a:ext uri="{FF2B5EF4-FFF2-40B4-BE49-F238E27FC236}">
                <a16:creationId xmlns:a16="http://schemas.microsoft.com/office/drawing/2014/main" id="{3C06E4CE-629E-36B5-05B0-7C157DD9B2FC}"/>
              </a:ext>
            </a:extLst>
          </p:cNvPr>
          <p:cNvGraphicFramePr>
            <a:graphicFrameLocks/>
          </p:cNvGraphicFramePr>
          <p:nvPr>
            <p:extLst>
              <p:ext uri="{D42A27DB-BD31-4B8C-83A1-F6EECF244321}">
                <p14:modId xmlns:p14="http://schemas.microsoft.com/office/powerpoint/2010/main" val="878186775"/>
              </p:ext>
            </p:extLst>
          </p:nvPr>
        </p:nvGraphicFramePr>
        <p:xfrm>
          <a:off x="304800" y="1508459"/>
          <a:ext cx="8648700" cy="269524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0F0FC8C-5163-7595-14CF-EE0F95D90266}"/>
              </a:ext>
            </a:extLst>
          </p:cNvPr>
          <p:cNvSpPr txBox="1"/>
          <p:nvPr/>
        </p:nvSpPr>
        <p:spPr>
          <a:xfrm>
            <a:off x="390869" y="4520112"/>
            <a:ext cx="8625945" cy="430887"/>
          </a:xfrm>
          <a:prstGeom prst="rect">
            <a:avLst/>
          </a:prstGeom>
          <a:noFill/>
        </p:spPr>
        <p:txBody>
          <a:bodyPr wrap="square">
            <a:spAutoFit/>
          </a:bodyPr>
          <a:lstStyle/>
          <a:p>
            <a:pPr algn="l"/>
            <a:r>
              <a:rPr lang="en-US" sz="1100" b="0" i="1" u="none" strike="noStrike" baseline="0" dirty="0">
                <a:solidFill>
                  <a:srgbClr val="4D4D4D"/>
                </a:solidFill>
                <a:latin typeface="LiberationSans-Italic"/>
              </a:rPr>
              <a:t>Source: European Commission, Directorate-General for Research and Innovation, European Research Data Landscape : final report, Publications Office of the European Union, 2022, </a:t>
            </a:r>
            <a:r>
              <a:rPr lang="en-US" sz="1100" b="0" i="1" u="none" strike="noStrike" baseline="0" dirty="0">
                <a:solidFill>
                  <a:srgbClr val="4D4D4D"/>
                </a:solidFill>
                <a:latin typeface="LiberationSans-Italic"/>
                <a:hlinkClick r:id="rId3"/>
              </a:rPr>
              <a:t>https://data.europa.eu/doi/10.2777/3648</a:t>
            </a:r>
            <a:endParaRPr lang="en-US" sz="1100" dirty="0"/>
          </a:p>
        </p:txBody>
      </p:sp>
    </p:spTree>
    <p:extLst>
      <p:ext uri="{BB962C8B-B14F-4D97-AF65-F5344CB8AC3E}">
        <p14:creationId xmlns:p14="http://schemas.microsoft.com/office/powerpoint/2010/main" val="19260151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002DA-793D-90C1-648F-DDE3756A359A}"/>
              </a:ext>
            </a:extLst>
          </p:cNvPr>
          <p:cNvSpPr>
            <a:spLocks noGrp="1"/>
          </p:cNvSpPr>
          <p:nvPr>
            <p:ph type="title"/>
          </p:nvPr>
        </p:nvSpPr>
        <p:spPr>
          <a:xfrm>
            <a:off x="304800" y="407118"/>
            <a:ext cx="6522720" cy="424732"/>
          </a:xfrm>
        </p:spPr>
        <p:txBody>
          <a:bodyPr/>
          <a:lstStyle/>
          <a:p>
            <a:r>
              <a:rPr lang="en-US" sz="2400" dirty="0"/>
              <a:t>Who do we share our data with?</a:t>
            </a:r>
          </a:p>
        </p:txBody>
      </p:sp>
      <p:sp>
        <p:nvSpPr>
          <p:cNvPr id="4" name="Footer Placeholder 3">
            <a:extLst>
              <a:ext uri="{FF2B5EF4-FFF2-40B4-BE49-F238E27FC236}">
                <a16:creationId xmlns:a16="http://schemas.microsoft.com/office/drawing/2014/main" id="{37C812A6-0AD1-FBDF-403E-6FE901751816}"/>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E03EC501-8471-2460-2F7F-DFF454ACFB26}"/>
              </a:ext>
            </a:extLst>
          </p:cNvPr>
          <p:cNvSpPr>
            <a:spLocks noGrp="1"/>
          </p:cNvSpPr>
          <p:nvPr>
            <p:ph type="sldNum" sz="quarter" idx="14"/>
          </p:nvPr>
        </p:nvSpPr>
        <p:spPr/>
        <p:txBody>
          <a:bodyPr/>
          <a:lstStyle/>
          <a:p>
            <a:pPr>
              <a:defRPr/>
            </a:pPr>
            <a:fld id="{B4AFC43A-5DF1-3B48-B6BD-B00DAEC75895}" type="slidenum">
              <a:rPr lang="en-US" altLang="en-GR" smtClean="0"/>
              <a:pPr>
                <a:defRPr/>
              </a:pPr>
              <a:t>8</a:t>
            </a:fld>
            <a:endParaRPr lang="en-US" altLang="en-GR" dirty="0"/>
          </a:p>
        </p:txBody>
      </p:sp>
      <p:graphicFrame>
        <p:nvGraphicFramePr>
          <p:cNvPr id="6" name="Chart 5">
            <a:extLst>
              <a:ext uri="{FF2B5EF4-FFF2-40B4-BE49-F238E27FC236}">
                <a16:creationId xmlns:a16="http://schemas.microsoft.com/office/drawing/2014/main" id="{0ADBD13A-8C7C-76E8-40FC-CE7B7E26CDD8}"/>
              </a:ext>
            </a:extLst>
          </p:cNvPr>
          <p:cNvGraphicFramePr>
            <a:graphicFrameLocks/>
          </p:cNvGraphicFramePr>
          <p:nvPr>
            <p:extLst>
              <p:ext uri="{D42A27DB-BD31-4B8C-83A1-F6EECF244321}">
                <p14:modId xmlns:p14="http://schemas.microsoft.com/office/powerpoint/2010/main" val="1083777052"/>
              </p:ext>
            </p:extLst>
          </p:nvPr>
        </p:nvGraphicFramePr>
        <p:xfrm>
          <a:off x="565241" y="949340"/>
          <a:ext cx="7007678" cy="36916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9965043"/>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0FA5-5B39-0175-48A6-AD77C90C7718}"/>
              </a:ext>
            </a:extLst>
          </p:cNvPr>
          <p:cNvSpPr>
            <a:spLocks noGrp="1"/>
          </p:cNvSpPr>
          <p:nvPr>
            <p:ph type="title"/>
          </p:nvPr>
        </p:nvSpPr>
        <p:spPr>
          <a:xfrm>
            <a:off x="304800" y="224234"/>
            <a:ext cx="6400800" cy="424732"/>
          </a:xfrm>
        </p:spPr>
        <p:txBody>
          <a:bodyPr/>
          <a:lstStyle/>
          <a:p>
            <a:r>
              <a:rPr lang="en-US" sz="2400" dirty="0"/>
              <a:t>What are the barriers to open data?</a:t>
            </a:r>
          </a:p>
        </p:txBody>
      </p:sp>
      <p:sp>
        <p:nvSpPr>
          <p:cNvPr id="3" name="Content Placeholder 2">
            <a:extLst>
              <a:ext uri="{FF2B5EF4-FFF2-40B4-BE49-F238E27FC236}">
                <a16:creationId xmlns:a16="http://schemas.microsoft.com/office/drawing/2014/main" id="{7A9EC108-624B-2125-637B-8F6AD1DA7A22}"/>
              </a:ext>
            </a:extLst>
          </p:cNvPr>
          <p:cNvSpPr>
            <a:spLocks noGrp="1"/>
          </p:cNvSpPr>
          <p:nvPr>
            <p:ph sz="quarter" idx="12"/>
          </p:nvPr>
        </p:nvSpPr>
        <p:spPr>
          <a:xfrm>
            <a:off x="191588" y="648966"/>
            <a:ext cx="8952411" cy="4273355"/>
          </a:xfrm>
        </p:spPr>
        <p:txBody>
          <a:bodyPr/>
          <a:lstStyle/>
          <a:p>
            <a:pPr algn="just">
              <a:spcBef>
                <a:spcPts val="0"/>
              </a:spcBef>
            </a:pPr>
            <a:r>
              <a:rPr lang="en-US" sz="1800" b="1" dirty="0"/>
              <a:t>Legal and ethical issues</a:t>
            </a:r>
            <a:r>
              <a:rPr lang="en-US" sz="1800" dirty="0"/>
              <a:t>: </a:t>
            </a:r>
            <a:r>
              <a:rPr lang="en-US" sz="1600" dirty="0"/>
              <a:t>Researchers may be hesitant to share data openly due to legal and ethical concerns, such as the potential for breaching confidentiality or violating intellectual property rights.</a:t>
            </a:r>
          </a:p>
          <a:p>
            <a:pPr algn="just">
              <a:spcBef>
                <a:spcPts val="0"/>
              </a:spcBef>
            </a:pPr>
            <a:r>
              <a:rPr lang="en-US" sz="1800" b="1" dirty="0"/>
              <a:t>Lack of funding and resources</a:t>
            </a:r>
            <a:r>
              <a:rPr lang="en-US" sz="1800" dirty="0"/>
              <a:t>: </a:t>
            </a:r>
            <a:r>
              <a:rPr lang="en-US" sz="1600" dirty="0"/>
              <a:t>Researchers may lack the necessary funding and resources to manage and share data effectively.</a:t>
            </a:r>
          </a:p>
          <a:p>
            <a:pPr algn="just">
              <a:spcBef>
                <a:spcPts val="0"/>
              </a:spcBef>
            </a:pPr>
            <a:r>
              <a:rPr lang="en-US" sz="1800" b="1" dirty="0"/>
              <a:t>Data quality concerns</a:t>
            </a:r>
            <a:r>
              <a:rPr lang="en-US" sz="1800" dirty="0"/>
              <a:t>: </a:t>
            </a:r>
            <a:r>
              <a:rPr lang="en-US" sz="1600" dirty="0"/>
              <a:t>Researchers may be hesitant to share data openly if they are concerned about the quality or accuracy of the data, or if they fear that the data may be misinterpreted or misused.</a:t>
            </a:r>
          </a:p>
          <a:p>
            <a:pPr algn="just">
              <a:spcBef>
                <a:spcPts val="0"/>
              </a:spcBef>
            </a:pPr>
            <a:r>
              <a:rPr lang="en-US" sz="1800" b="1" dirty="0"/>
              <a:t>Technical barriers</a:t>
            </a:r>
            <a:r>
              <a:rPr lang="en-US" sz="1800" dirty="0"/>
              <a:t>: </a:t>
            </a:r>
            <a:r>
              <a:rPr lang="en-US" sz="1600" dirty="0"/>
              <a:t>Researchers may face technical barriers in terms of the tools and infrastructure required to effectively manage and share data.</a:t>
            </a:r>
          </a:p>
          <a:p>
            <a:pPr algn="just">
              <a:spcBef>
                <a:spcPts val="0"/>
              </a:spcBef>
            </a:pPr>
            <a:r>
              <a:rPr lang="en-US" sz="1800" b="1" dirty="0"/>
              <a:t>Data access and ownership</a:t>
            </a:r>
            <a:r>
              <a:rPr lang="en-US" sz="1800" dirty="0"/>
              <a:t>: </a:t>
            </a:r>
            <a:r>
              <a:rPr lang="en-US" sz="1600" dirty="0"/>
              <a:t>Researchers may face challenges in terms of accessing and using data, particularly if the data is owned or controlled by third parties.</a:t>
            </a:r>
          </a:p>
          <a:p>
            <a:pPr algn="just">
              <a:spcBef>
                <a:spcPts val="0"/>
              </a:spcBef>
            </a:pPr>
            <a:r>
              <a:rPr lang="en-US" sz="1800" b="1" dirty="0"/>
              <a:t>Lack of incentives</a:t>
            </a:r>
            <a:r>
              <a:rPr lang="en-US" sz="1800" dirty="0"/>
              <a:t>: </a:t>
            </a:r>
            <a:r>
              <a:rPr lang="en-US" sz="1600" dirty="0"/>
              <a:t>Researchers may be hesitant to share data openly if they do not see a clear incentive or benefit for doing so.</a:t>
            </a:r>
          </a:p>
          <a:p>
            <a:pPr algn="just">
              <a:spcBef>
                <a:spcPts val="0"/>
              </a:spcBef>
            </a:pPr>
            <a:r>
              <a:rPr lang="en-US" sz="1800" b="1" dirty="0"/>
              <a:t>Cultural and social factors</a:t>
            </a:r>
            <a:r>
              <a:rPr lang="en-US" sz="1800" dirty="0"/>
              <a:t>: </a:t>
            </a:r>
            <a:r>
              <a:rPr lang="en-US" sz="1600" dirty="0"/>
              <a:t>Finally, researchers may face cultural and social barriers that make it difficult to share data openly, such as a lack of awareness or understanding about the importance of open data, or a lack of trust in the data sharing process.</a:t>
            </a:r>
            <a:endParaRPr lang="en-US" dirty="0"/>
          </a:p>
        </p:txBody>
      </p:sp>
      <p:sp>
        <p:nvSpPr>
          <p:cNvPr id="4" name="Footer Placeholder 3">
            <a:extLst>
              <a:ext uri="{FF2B5EF4-FFF2-40B4-BE49-F238E27FC236}">
                <a16:creationId xmlns:a16="http://schemas.microsoft.com/office/drawing/2014/main" id="{5699BE64-53A9-3EB3-3352-29A296EA8EEE}"/>
              </a:ext>
            </a:extLst>
          </p:cNvPr>
          <p:cNvSpPr>
            <a:spLocks noGrp="1"/>
          </p:cNvSpPr>
          <p:nvPr>
            <p:ph type="ftr" sz="quarter" idx="13"/>
          </p:nvPr>
        </p:nvSpPr>
        <p:spPr/>
        <p:txBody>
          <a:bodyPr/>
          <a:lstStyle/>
          <a:p>
            <a:pPr>
              <a:defRPr/>
            </a:pPr>
            <a:r>
              <a:rPr lang="en-US"/>
              <a:t>©RAISE Consortium, 2022</a:t>
            </a:r>
            <a:endParaRPr lang="en-US" dirty="0"/>
          </a:p>
        </p:txBody>
      </p:sp>
      <p:sp>
        <p:nvSpPr>
          <p:cNvPr id="5" name="Slide Number Placeholder 4">
            <a:extLst>
              <a:ext uri="{FF2B5EF4-FFF2-40B4-BE49-F238E27FC236}">
                <a16:creationId xmlns:a16="http://schemas.microsoft.com/office/drawing/2014/main" id="{1B8F4C18-5DD7-F6D1-12CC-26A87C352E36}"/>
              </a:ext>
            </a:extLst>
          </p:cNvPr>
          <p:cNvSpPr>
            <a:spLocks noGrp="1"/>
          </p:cNvSpPr>
          <p:nvPr>
            <p:ph type="sldNum" sz="quarter" idx="14"/>
          </p:nvPr>
        </p:nvSpPr>
        <p:spPr/>
        <p:txBody>
          <a:bodyPr/>
          <a:lstStyle/>
          <a:p>
            <a:pPr>
              <a:defRPr/>
            </a:pPr>
            <a:fld id="{B4AFC43A-5DF1-3B48-B6BD-B00DAEC75895}" type="slidenum">
              <a:rPr lang="en-US" altLang="en-GR" smtClean="0"/>
              <a:pPr>
                <a:defRPr/>
              </a:pPr>
              <a:t>9</a:t>
            </a:fld>
            <a:endParaRPr lang="en-US" altLang="en-GR" dirty="0"/>
          </a:p>
        </p:txBody>
      </p:sp>
    </p:spTree>
    <p:extLst>
      <p:ext uri="{BB962C8B-B14F-4D97-AF65-F5344CB8AC3E}">
        <p14:creationId xmlns:p14="http://schemas.microsoft.com/office/powerpoint/2010/main" val="2131899352"/>
      </p:ext>
    </p:extLst>
  </p:cSld>
  <p:clrMapOvr>
    <a:masterClrMapping/>
  </p:clrMapOvr>
  <p:transition>
    <p:wipe dir="r"/>
  </p:transition>
</p:sld>
</file>

<file path=ppt/theme/theme1.xml><?xml version="1.0" encoding="utf-8"?>
<a:theme xmlns:a="http://schemas.openxmlformats.org/drawingml/2006/main" name="VITALISE 1st">
  <a:themeElements>
    <a:clrScheme name="Custom 2">
      <a:dk1>
        <a:srgbClr val="000000"/>
      </a:dk1>
      <a:lt1>
        <a:srgbClr val="FFFFFF"/>
      </a:lt1>
      <a:dk2>
        <a:srgbClr val="44546A"/>
      </a:dk2>
      <a:lt2>
        <a:srgbClr val="E7E6E6"/>
      </a:lt2>
      <a:accent1>
        <a:srgbClr val="00B5E2"/>
      </a:accent1>
      <a:accent2>
        <a:srgbClr val="EB5D81"/>
      </a:accent2>
      <a:accent3>
        <a:srgbClr val="46FFDB"/>
      </a:accent3>
      <a:accent4>
        <a:srgbClr val="9579FC"/>
      </a:accent4>
      <a:accent5>
        <a:srgbClr val="A33881"/>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ap="flat" cmpd="sng" algn="ctr">
          <a:solidFill>
            <a:schemeClr val="bg2"/>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90000"/>
          </a:lnSpc>
          <a:defRPr dirty="0" smtClean="0">
            <a:solidFill>
              <a:srgbClr val="696253"/>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938d28f-b1eb-4157-860a-c11f1a33f5c1">
      <Terms xmlns="http://schemas.microsoft.com/office/infopath/2007/PartnerControls"/>
    </lcf76f155ced4ddcb4097134ff3c332f>
    <TaxCatchAll xmlns="a1060f94-3b00-4459-a456-1cca3b822ee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8C821392006740925069C710547F95" ma:contentTypeVersion="14" ma:contentTypeDescription="Create a new document." ma:contentTypeScope="" ma:versionID="d8b1f142f8668a6d3f9d4be9dc32b3a4">
  <xsd:schema xmlns:xsd="http://www.w3.org/2001/XMLSchema" xmlns:xs="http://www.w3.org/2001/XMLSchema" xmlns:p="http://schemas.microsoft.com/office/2006/metadata/properties" xmlns:ns2="4938d28f-b1eb-4157-860a-c11f1a33f5c1" xmlns:ns3="a1060f94-3b00-4459-a456-1cca3b822ee2" targetNamespace="http://schemas.microsoft.com/office/2006/metadata/properties" ma:root="true" ma:fieldsID="ea8b3afee9f617f9c905b6c5bdb85857" ns2:_="" ns3:_="">
    <xsd:import namespace="4938d28f-b1eb-4157-860a-c11f1a33f5c1"/>
    <xsd:import namespace="a1060f94-3b00-4459-a456-1cca3b822ee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8d28f-b1eb-4157-860a-c11f1a33f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be40285-c3d6-4210-a990-8ba76ae1868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060f94-3b00-4459-a456-1cca3b822ee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8c4c2c5-2699-4ec5-b6b8-1367f78d876c}" ma:internalName="TaxCatchAll" ma:showField="CatchAllData" ma:web="a1060f94-3b00-4459-a456-1cca3b822e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C6BC93-28EA-4137-8802-29872D9E1F4B}">
  <ds:schemaRefs>
    <ds:schemaRef ds:uri="http://www.w3.org/XML/1998/namespace"/>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2006/metadata/properties"/>
    <ds:schemaRef ds:uri="http://schemas.microsoft.com/office/infopath/2007/PartnerControls"/>
    <ds:schemaRef ds:uri="a1060f94-3b00-4459-a456-1cca3b822ee2"/>
    <ds:schemaRef ds:uri="4938d28f-b1eb-4157-860a-c11f1a33f5c1"/>
    <ds:schemaRef ds:uri="http://purl.org/dc/terms/"/>
  </ds:schemaRefs>
</ds:datastoreItem>
</file>

<file path=customXml/itemProps2.xml><?xml version="1.0" encoding="utf-8"?>
<ds:datastoreItem xmlns:ds="http://schemas.openxmlformats.org/officeDocument/2006/customXml" ds:itemID="{32905C07-DE4C-4363-8384-D56544C56C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38d28f-b1eb-4157-860a-c11f1a33f5c1"/>
    <ds:schemaRef ds:uri="a1060f94-3b00-4459-a456-1cca3b822e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0A8880-2C94-4BA5-8F17-FE26F762C0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739</TotalTime>
  <Words>1448</Words>
  <Application>Microsoft Office PowerPoint</Application>
  <PresentationFormat>On-screen Show (16:9)</PresentationFormat>
  <Paragraphs>137</Paragraphs>
  <Slides>28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Corbel</vt:lpstr>
      <vt:lpstr>Courier New</vt:lpstr>
      <vt:lpstr>Helvetica Light</vt:lpstr>
      <vt:lpstr>LiberationSans-Italic</vt:lpstr>
      <vt:lpstr>Ubuntu</vt:lpstr>
      <vt:lpstr>Wingdings</vt:lpstr>
      <vt:lpstr>VITALISE 1st</vt:lpstr>
      <vt:lpstr>RAISE project, Main Objectives &amp; Directions</vt:lpstr>
      <vt:lpstr>Open Data</vt:lpstr>
      <vt:lpstr>How many of you believe in the value of open data?</vt:lpstr>
      <vt:lpstr>How many of you search for available open data before you start collecting your own?</vt:lpstr>
      <vt:lpstr>How many of you have collected data in the last 5 years?</vt:lpstr>
      <vt:lpstr>How many of you made this data open and available?</vt:lpstr>
      <vt:lpstr>Is it only us??</vt:lpstr>
      <vt:lpstr>Who do we share our data with?</vt:lpstr>
      <vt:lpstr>What are the barriers to open data?</vt:lpstr>
      <vt:lpstr>Obstacles to the management and sharing of research data</vt:lpstr>
      <vt:lpstr>Who should change?</vt:lpstr>
      <vt:lpstr>Consortium</vt:lpstr>
      <vt:lpstr>Our Vision</vt:lpstr>
      <vt:lpstr>Our Mission</vt:lpstr>
      <vt:lpstr>How it works</vt:lpstr>
      <vt:lpstr>Make dataset accessible</vt:lpstr>
      <vt:lpstr>Find datasets</vt:lpstr>
      <vt:lpstr>Processing script on synthetic data</vt:lpstr>
      <vt:lpstr>Upload processing script</vt:lpstr>
      <vt:lpstr>Get registered results (RAI)</vt:lpstr>
      <vt:lpstr>Publish results (RAI)</vt:lpstr>
      <vt:lpstr>Results authenticity validation</vt:lpstr>
      <vt:lpstr>Script on a different dataset</vt:lpstr>
      <vt:lpstr>Get registered results (RAI)</vt:lpstr>
      <vt:lpstr>PowerPoint Presentation</vt:lpstr>
      <vt:lpstr>Application domains</vt:lpstr>
      <vt:lpstr>Technical consortium</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 Dean  Office</dc:creator>
  <cp:lastModifiedBy>Despoina Petsani</cp:lastModifiedBy>
  <cp:revision>154</cp:revision>
  <dcterms:created xsi:type="dcterms:W3CDTF">2015-04-29T17:53:16Z</dcterms:created>
  <dcterms:modified xsi:type="dcterms:W3CDTF">2023-07-14T15:25:47Z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0x0101008E8C821392006740925069C710547F95</vt:lpwstr>
  </property>
  <property fmtid="{D5CDD505-2E9C-101B-9397-08002B2CF9AE}" pid="3" name="MediaServiceImageTags">
    <vt:lpwstr/>
  </property>
</Properties>
</file>