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5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7E2B7-B146-7ACF-65BD-7612C23CD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BF7A9-3887-5738-18A5-D8BB2BECE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C50-1715-14A0-5DF4-B907DE78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F868F-CD1A-6D47-2CD0-5A804ADF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F24F-AB34-3D3B-0D45-0B83BBA4F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1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98B6A-35F9-4CD8-043A-A3DEE474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D7507D-28CA-7E34-2A0E-8F6E2DE20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8E69F-153D-B4ED-82CE-FFD77DA3D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58A82-5D9E-0D6F-DA50-31B59FB1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2DFF9-171A-77AB-1B8A-7B0D8D5DF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0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AD6D6B-3839-CF2B-A0DB-0179829C1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E1CC3-1E9C-B01A-A933-79B918350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8F100-319B-1477-8B79-47082571B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13F7A-C6B9-2869-3388-BC587642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AFF57-B321-E3EB-C2B9-5AF13FF7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3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62BB-619C-8F5A-D49B-6571CAAE7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D005D-167C-55FA-A5C7-1877D3BD6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B4F08-9767-58D9-9E8A-14B78D13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66D07-DB66-E8C2-33FC-F2A34CB3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A537C-6A2A-5218-52C7-5FEE83D3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4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31043-E2B0-1DFC-BFEA-2935DC34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1AFEF-DABE-A2CA-D4C3-35BA16C9C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6D53D-6C40-4AE5-D8EA-103FE13F3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F3875-61B0-C756-3381-3786CC8A7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1EF9C-47A2-74BB-EE33-3B8CF6B1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4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4321F-D02A-D1BE-646E-33AC51A6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4985A-1AD4-0F72-54F8-87314BF13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74483C-B6D6-A98A-736E-8C198CEE4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56345D-CE4C-AB4D-4E01-6178AD3A2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D90D9-E634-5A7F-5E4A-C7D8B0F3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F2D7B-FC40-15A0-C43F-3DCC5778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4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245DD-A072-6574-7538-75FF5F1D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77C7D-5E9A-A29A-CD15-22E64C619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E966F-6DE9-63EE-9193-F56835D2F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47FB4-22CB-F780-56F5-4E3F87C25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E26502-F60A-A1D1-112E-18E17F736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B0DA0-650F-C7DB-9E19-69D2C410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08CACB-163C-965F-925F-4EAE7F7B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36DAF-FE88-B97E-D8D3-54508B57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6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A8A51-E3A9-A3A7-4142-CA50C6A5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800848-219C-B431-0D59-436D20721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D9790-2619-665A-34EF-0BCA1EC2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3C9658-87BE-F8B6-0B95-73CDEC85A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3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35869-DD7B-5915-1D58-BFA43009E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0E89A-8256-BA2F-68DC-7D1D696B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CD165-0638-7508-8295-9CA4837D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5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FB683-AB77-AA56-7C2D-5E5EA31D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660F5-EA8F-3FA0-255E-2A840ADDA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3B42E5-2C08-EAE3-09BB-74D466C1F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AE720-A3F1-62C1-86A1-4F4A4012B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13407-BA0D-7F46-EF59-2B33B1F4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5E4ED5-7752-8497-0A6A-41E45154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5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E38-FF86-4D8E-F969-DDE1AC88C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C25DB-C12D-067F-1123-D45C19C03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3D54-4308-881F-FC57-3A952E045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75E51-1FB1-1E39-D338-946E4504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34677-DD09-6729-C1DA-A49D1A23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BDEF8-B7FC-A475-ED7F-59D58F3B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4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2ED729-B8D4-0029-30A7-76E373BC8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C85-516F-F41C-7190-11F199895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514AA-59E7-5819-2C14-CD7A8998D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29837-91AA-46C1-B660-A90064CC547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19354-BD9E-FB7B-4E30-C49C9258E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45432-B1A0-7376-8DED-D833EEDB9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751E2-9932-4923-9E2C-80C2324F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8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22EC8-7996-1562-0B3F-19EBF4CFCD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B2C39-F508-04BF-16EC-5741F885EB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D7275C-91E0-631A-45EA-2AFB6F30D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88" y="0"/>
            <a:ext cx="12272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22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Julius Skačkauskas</dc:creator>
  <cp:lastModifiedBy>Julius Skačkauskas</cp:lastModifiedBy>
  <cp:revision>1</cp:revision>
  <dcterms:created xsi:type="dcterms:W3CDTF">2026-06-17T13:02:09Z</dcterms:created>
  <dcterms:modified xsi:type="dcterms:W3CDTF">2026-06-17T13:02:25Z</dcterms:modified>
</cp:coreProperties>
</file>