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sldIdLst>
    <p:sldId id="2147472636" r:id="rId5"/>
    <p:sldId id="2147472626" r:id="rId6"/>
    <p:sldId id="2147472621" r:id="rId7"/>
    <p:sldId id="2147472638" r:id="rId8"/>
    <p:sldId id="2147472484" r:id="rId9"/>
    <p:sldId id="2147472639" r:id="rId10"/>
    <p:sldId id="2147472640" r:id="rId11"/>
    <p:sldId id="2147472641" r:id="rId12"/>
    <p:sldId id="2147472642" r:id="rId13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5F0C73D-16E9-0B37-1E4B-6863E1CA492E}" name="Elīna Gulbe" initials="EG" userId="S::elina.gulbe@lzp.gov.lv::b170371a-e771-4c13-b972-a07680d73b73" providerId="AD"/>
  <p188:author id="{D97DED41-B6E8-E7EF-27A6-14B639368280}" name="Dace Sīle" initials="DS" userId="S::dace.sile@lzp.gov.lv::ec13a8cd-bd41-40e7-a1c5-0457d441d1fa" providerId="AD"/>
  <p188:author id="{4381AE97-00EF-D12A-5489-CDE8CDA2FCBA}" name="Līva Jirgensone" initials="LJ" userId="S::liva.jirgensone@lzp.gov.lv::ea2dc654-15b6-4400-9639-158725452003" providerId="AD"/>
  <p188:author id="{6273D6CA-03A2-237E-E59C-C51D8454853A}" name="Jūlija Asmuss" initials="JA" userId="S::julija.asmuss@lzp.gov.lv::1c45b57d-7e42-4ac0-abf2-9336384a7762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DC3"/>
    <a:srgbClr val="006CAF"/>
    <a:srgbClr val="1C2546"/>
    <a:srgbClr val="E4631C"/>
    <a:srgbClr val="F39E0C"/>
    <a:srgbClr val="931680"/>
    <a:srgbClr val="616464"/>
    <a:srgbClr val="0F5364"/>
    <a:srgbClr val="006A44"/>
    <a:srgbClr val="7D01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FA7B3F7-95E4-4A47-A6ED-23E26EFA42F3}" v="36" dt="2025-10-06T12:54:39.59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–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0A1B5D5-9B99-4C35-A422-299274C87663}" styleName="Medium Style 1 –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Dark Style 2 –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E8B1032C-EA38-4F05-BA0D-38AFFFC7BED3}" styleName="Light Style 3 –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FECB4D8-DB02-4DC6-A0A2-4F2EBAE1DC90}" styleName="Medium Style 1 –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93296810-A885-4BE3-A3E7-6D5BEEA58F35}" styleName="Medium Style 2 –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hemed Style 1 –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504" autoAdjust="0"/>
    <p:restoredTop sz="90955" autoAdjust="0"/>
  </p:normalViewPr>
  <p:slideViewPr>
    <p:cSldViewPr snapToGrid="0">
      <p:cViewPr varScale="1">
        <p:scale>
          <a:sx n="147" d="100"/>
          <a:sy n="147" d="100"/>
        </p:scale>
        <p:origin x="312" y="13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microsoft.com/office/2018/10/relationships/authors" Target="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ūlija Asmuss" userId="S::julija.asmuss@lzp.gov.lv::1c45b57d-7e42-4ac0-abf2-9336384a7762" providerId="AD" clId="Web-{FD158401-A4F3-E1BC-4256-DD74C0FCB613}"/>
    <pc:docChg chg="addSld delSld modSld">
      <pc:chgData name="Jūlija Asmuss" userId="S::julija.asmuss@lzp.gov.lv::1c45b57d-7e42-4ac0-abf2-9336384a7762" providerId="AD" clId="Web-{FD158401-A4F3-E1BC-4256-DD74C0FCB613}" dt="2025-09-22T06:43:56.891" v="16" actId="1076"/>
      <pc:docMkLst>
        <pc:docMk/>
      </pc:docMkLst>
      <pc:sldChg chg="addSp delSp modSp add">
        <pc:chgData name="Jūlija Asmuss" userId="S::julija.asmuss@lzp.gov.lv::1c45b57d-7e42-4ac0-abf2-9336384a7762" providerId="AD" clId="Web-{FD158401-A4F3-E1BC-4256-DD74C0FCB613}" dt="2025-09-22T06:43:56.891" v="16" actId="1076"/>
        <pc:sldMkLst>
          <pc:docMk/>
          <pc:sldMk cId="2089180328" sldId="2147472626"/>
        </pc:sldMkLst>
        <pc:spChg chg="add mod">
          <ac:chgData name="Jūlija Asmuss" userId="S::julija.asmuss@lzp.gov.lv::1c45b57d-7e42-4ac0-abf2-9336384a7762" providerId="AD" clId="Web-{FD158401-A4F3-E1BC-4256-DD74C0FCB613}" dt="2025-09-22T06:43:39.297" v="11" actId="1076"/>
          <ac:spMkLst>
            <pc:docMk/>
            <pc:sldMk cId="2089180328" sldId="2147472626"/>
            <ac:spMk id="5" creationId="{8ED70161-E51B-AC40-0C02-DA0302170760}"/>
          </ac:spMkLst>
        </pc:spChg>
        <pc:spChg chg="add mod">
          <ac:chgData name="Jūlija Asmuss" userId="S::julija.asmuss@lzp.gov.lv::1c45b57d-7e42-4ac0-abf2-9336384a7762" providerId="AD" clId="Web-{FD158401-A4F3-E1BC-4256-DD74C0FCB613}" dt="2025-09-22T06:43:44.656" v="13" actId="1076"/>
          <ac:spMkLst>
            <pc:docMk/>
            <pc:sldMk cId="2089180328" sldId="2147472626"/>
            <ac:spMk id="7" creationId="{49F9B6E7-5AF5-6575-61B1-4C8FDAE8320D}"/>
          </ac:spMkLst>
        </pc:spChg>
      </pc:sldChg>
      <pc:sldChg chg="new del">
        <pc:chgData name="Jūlija Asmuss" userId="S::julija.asmuss@lzp.gov.lv::1c45b57d-7e42-4ac0-abf2-9336384a7762" providerId="AD" clId="Web-{FD158401-A4F3-E1BC-4256-DD74C0FCB613}" dt="2025-09-22T06:42:57.500" v="2"/>
        <pc:sldMkLst>
          <pc:docMk/>
          <pc:sldMk cId="2834757987" sldId="2147472627"/>
        </pc:sldMkLst>
      </pc:sldChg>
    </pc:docChg>
  </pc:docChgLst>
  <pc:docChgLst>
    <pc:chgData name="Jūlija Asmuss" userId="S::julija.asmuss@lzp.gov.lv::1c45b57d-7e42-4ac0-abf2-9336384a7762" providerId="AD" clId="Web-{4D1748E7-D5BA-267D-A3C8-DFB06D672983}"/>
    <pc:docChg chg="modSld">
      <pc:chgData name="Jūlija Asmuss" userId="S::julija.asmuss@lzp.gov.lv::1c45b57d-7e42-4ac0-abf2-9336384a7762" providerId="AD" clId="Web-{4D1748E7-D5BA-267D-A3C8-DFB06D672983}" dt="2025-09-21T18:56:33.302" v="2" actId="14100"/>
      <pc:docMkLst>
        <pc:docMk/>
      </pc:docMkLst>
      <pc:sldChg chg="modSp">
        <pc:chgData name="Jūlija Asmuss" userId="S::julija.asmuss@lzp.gov.lv::1c45b57d-7e42-4ac0-abf2-9336384a7762" providerId="AD" clId="Web-{4D1748E7-D5BA-267D-A3C8-DFB06D672983}" dt="2025-09-21T18:56:33.302" v="2" actId="14100"/>
        <pc:sldMkLst>
          <pc:docMk/>
          <pc:sldMk cId="3469511531" sldId="2147472623"/>
        </pc:sldMkLst>
      </pc:sldChg>
      <pc:sldChg chg="modSp">
        <pc:chgData name="Jūlija Asmuss" userId="S::julija.asmuss@lzp.gov.lv::1c45b57d-7e42-4ac0-abf2-9336384a7762" providerId="AD" clId="Web-{4D1748E7-D5BA-267D-A3C8-DFB06D672983}" dt="2025-09-21T18:53:50.073" v="1" actId="1076"/>
        <pc:sldMkLst>
          <pc:docMk/>
          <pc:sldMk cId="2582134786" sldId="2147472624"/>
        </pc:sldMkLst>
      </pc:sldChg>
    </pc:docChg>
  </pc:docChgLst>
  <pc:docChgLst>
    <pc:chgData name="Dace Sīle" userId="S::dace.sile@lzp.gov.lv::ec13a8cd-bd41-40e7-a1c5-0457d441d1fa" providerId="AD" clId="Web-{2EA22028-BDF6-6530-9B6F-63F2B7F9593A}"/>
    <pc:docChg chg="mod">
      <pc:chgData name="Dace Sīle" userId="S::dace.sile@lzp.gov.lv::ec13a8cd-bd41-40e7-a1c5-0457d441d1fa" providerId="AD" clId="Web-{2EA22028-BDF6-6530-9B6F-63F2B7F9593A}" dt="2025-09-22T13:01:14.474" v="0"/>
      <pc:docMkLst>
        <pc:docMk/>
      </pc:docMkLst>
    </pc:docChg>
  </pc:docChgLst>
  <pc:docChgLst>
    <pc:chgData name="Jūlija Asmuss" userId="S::julija.asmuss@lzp.gov.lv::1c45b57d-7e42-4ac0-abf2-9336384a7762" providerId="AD" clId="Web-{4CD7769B-EA92-5F26-F9EC-64A847B5DA82}"/>
    <pc:docChg chg="addSld delSld modSld sldOrd">
      <pc:chgData name="Jūlija Asmuss" userId="S::julija.asmuss@lzp.gov.lv::1c45b57d-7e42-4ac0-abf2-9336384a7762" providerId="AD" clId="Web-{4CD7769B-EA92-5F26-F9EC-64A847B5DA82}" dt="2025-09-22T15:24:04.581" v="519"/>
      <pc:docMkLst>
        <pc:docMk/>
      </pc:docMkLst>
      <pc:sldChg chg="addSp modSp add">
        <pc:chgData name="Jūlija Asmuss" userId="S::julija.asmuss@lzp.gov.lv::1c45b57d-7e42-4ac0-abf2-9336384a7762" providerId="AD" clId="Web-{4CD7769B-EA92-5F26-F9EC-64A847B5DA82}" dt="2025-09-22T15:08:10.383" v="90" actId="1076"/>
        <pc:sldMkLst>
          <pc:docMk/>
          <pc:sldMk cId="2170705554" sldId="2147472631"/>
        </pc:sldMkLst>
      </pc:sldChg>
      <pc:sldChg chg="new del">
        <pc:chgData name="Jūlija Asmuss" userId="S::julija.asmuss@lzp.gov.lv::1c45b57d-7e42-4ac0-abf2-9336384a7762" providerId="AD" clId="Web-{4CD7769B-EA92-5F26-F9EC-64A847B5DA82}" dt="2025-09-22T15:08:33.461" v="92"/>
        <pc:sldMkLst>
          <pc:docMk/>
          <pc:sldMk cId="79542851" sldId="2147472632"/>
        </pc:sldMkLst>
      </pc:sldChg>
      <pc:sldChg chg="add del">
        <pc:chgData name="Jūlija Asmuss" userId="S::julija.asmuss@lzp.gov.lv::1c45b57d-7e42-4ac0-abf2-9336384a7762" providerId="AD" clId="Web-{4CD7769B-EA92-5F26-F9EC-64A847B5DA82}" dt="2025-09-22T15:04:33.367" v="14"/>
        <pc:sldMkLst>
          <pc:docMk/>
          <pc:sldMk cId="811482917" sldId="2147472632"/>
        </pc:sldMkLst>
      </pc:sldChg>
      <pc:sldChg chg="delSp modSp add ord replId">
        <pc:chgData name="Jūlija Asmuss" userId="S::julija.asmuss@lzp.gov.lv::1c45b57d-7e42-4ac0-abf2-9336384a7762" providerId="AD" clId="Web-{4CD7769B-EA92-5F26-F9EC-64A847B5DA82}" dt="2025-09-22T15:24:04.581" v="519"/>
        <pc:sldMkLst>
          <pc:docMk/>
          <pc:sldMk cId="1609725408" sldId="2147472633"/>
        </pc:sldMkLst>
      </pc:sldChg>
      <pc:sldChg chg="new del">
        <pc:chgData name="Jūlija Asmuss" userId="S::julija.asmuss@lzp.gov.lv::1c45b57d-7e42-4ac0-abf2-9336384a7762" providerId="AD" clId="Web-{4CD7769B-EA92-5F26-F9EC-64A847B5DA82}" dt="2025-09-22T15:23:22.737" v="508"/>
        <pc:sldMkLst>
          <pc:docMk/>
          <pc:sldMk cId="3724129084" sldId="2147472634"/>
        </pc:sldMkLst>
      </pc:sldChg>
    </pc:docChg>
  </pc:docChgLst>
  <pc:docChgLst>
    <pc:chgData name="Jūlija Asmuss" userId="S::julija.asmuss@lzp.gov.lv::1c45b57d-7e42-4ac0-abf2-9336384a7762" providerId="AD" clId="Web-{282BEC54-780C-A9A8-081F-333FB683BE88}"/>
    <pc:docChg chg="modSld">
      <pc:chgData name="Jūlija Asmuss" userId="S::julija.asmuss@lzp.gov.lv::1c45b57d-7e42-4ac0-abf2-9336384a7762" providerId="AD" clId="Web-{282BEC54-780C-A9A8-081F-333FB683BE88}" dt="2025-09-23T13:23:51.343" v="3" actId="20577"/>
      <pc:docMkLst>
        <pc:docMk/>
      </pc:docMkLst>
      <pc:sldChg chg="modSp modCm">
        <pc:chgData name="Jūlija Asmuss" userId="S::julija.asmuss@lzp.gov.lv::1c45b57d-7e42-4ac0-abf2-9336384a7762" providerId="AD" clId="Web-{282BEC54-780C-A9A8-081F-333FB683BE88}" dt="2025-09-23T13:22:36.546" v="0" actId="20577"/>
        <pc:sldMkLst>
          <pc:docMk/>
          <pc:sldMk cId="1369704200" sldId="494"/>
        </pc:sldMkLst>
      </pc:sldChg>
      <pc:sldChg chg="modSp">
        <pc:chgData name="Jūlija Asmuss" userId="S::julija.asmuss@lzp.gov.lv::1c45b57d-7e42-4ac0-abf2-9336384a7762" providerId="AD" clId="Web-{282BEC54-780C-A9A8-081F-333FB683BE88}" dt="2025-09-23T13:23:51.343" v="3" actId="20577"/>
        <pc:sldMkLst>
          <pc:docMk/>
          <pc:sldMk cId="2291048062" sldId="2147472630"/>
        </pc:sldMkLst>
      </pc:sldChg>
    </pc:docChg>
  </pc:docChgLst>
  <pc:docChgLst>
    <pc:chgData name="Jūlija Asmuss" userId="S::julija.asmuss@lzp.gov.lv::1c45b57d-7e42-4ac0-abf2-9336384a7762" providerId="AD" clId="Web-{C1C6B51A-CA57-F1CD-533C-D4744953EA33}"/>
    <pc:docChg chg="delSld modSld">
      <pc:chgData name="Jūlija Asmuss" userId="S::julija.asmuss@lzp.gov.lv::1c45b57d-7e42-4ac0-abf2-9336384a7762" providerId="AD" clId="Web-{C1C6B51A-CA57-F1CD-533C-D4744953EA33}" dt="2025-09-22T11:56:49.138" v="6" actId="20577"/>
      <pc:docMkLst>
        <pc:docMk/>
      </pc:docMkLst>
      <pc:sldChg chg="del">
        <pc:chgData name="Jūlija Asmuss" userId="S::julija.asmuss@lzp.gov.lv::1c45b57d-7e42-4ac0-abf2-9336384a7762" providerId="AD" clId="Web-{C1C6B51A-CA57-F1CD-533C-D4744953EA33}" dt="2025-09-22T11:53:21.465" v="3"/>
        <pc:sldMkLst>
          <pc:docMk/>
          <pc:sldMk cId="197976742" sldId="2147472595"/>
        </pc:sldMkLst>
      </pc:sldChg>
      <pc:sldChg chg="modSp del">
        <pc:chgData name="Jūlija Asmuss" userId="S::julija.asmuss@lzp.gov.lv::1c45b57d-7e42-4ac0-abf2-9336384a7762" providerId="AD" clId="Web-{C1C6B51A-CA57-F1CD-533C-D4744953EA33}" dt="2025-09-22T11:56:42.091" v="5"/>
        <pc:sldMkLst>
          <pc:docMk/>
          <pc:sldMk cId="3194808649" sldId="2147472628"/>
        </pc:sldMkLst>
      </pc:sldChg>
      <pc:sldChg chg="del">
        <pc:chgData name="Jūlija Asmuss" userId="S::julija.asmuss@lzp.gov.lv::1c45b57d-7e42-4ac0-abf2-9336384a7762" providerId="AD" clId="Web-{C1C6B51A-CA57-F1CD-533C-D4744953EA33}" dt="2025-09-22T11:53:17.511" v="2"/>
        <pc:sldMkLst>
          <pc:docMk/>
          <pc:sldMk cId="2374306448" sldId="2147472629"/>
        </pc:sldMkLst>
      </pc:sldChg>
      <pc:sldChg chg="modSp">
        <pc:chgData name="Jūlija Asmuss" userId="S::julija.asmuss@lzp.gov.lv::1c45b57d-7e42-4ac0-abf2-9336384a7762" providerId="AD" clId="Web-{C1C6B51A-CA57-F1CD-533C-D4744953EA33}" dt="2025-09-22T11:56:49.138" v="6" actId="20577"/>
        <pc:sldMkLst>
          <pc:docMk/>
          <pc:sldMk cId="2291048062" sldId="2147472630"/>
        </pc:sldMkLst>
      </pc:sldChg>
    </pc:docChg>
  </pc:docChgLst>
  <pc:docChgLst>
    <pc:chgData name="Ingrida Lavrinovica" userId="c0d0dab4ff0e2d16" providerId="LiveId" clId="{5CD9C917-A5CF-40A6-B22C-44EF858C6D44}"/>
    <pc:docChg chg="undo custSel addSld delSld modSld">
      <pc:chgData name="Ingrida Lavrinovica" userId="c0d0dab4ff0e2d16" providerId="LiveId" clId="{5CD9C917-A5CF-40A6-B22C-44EF858C6D44}" dt="2025-09-23T14:10:05.727" v="274" actId="14100"/>
      <pc:docMkLst>
        <pc:docMk/>
      </pc:docMkLst>
      <pc:sldChg chg="del">
        <pc:chgData name="Ingrida Lavrinovica" userId="c0d0dab4ff0e2d16" providerId="LiveId" clId="{5CD9C917-A5CF-40A6-B22C-44EF858C6D44}" dt="2025-09-23T14:02:02.522" v="256" actId="47"/>
        <pc:sldMkLst>
          <pc:docMk/>
          <pc:sldMk cId="1369704200" sldId="494"/>
        </pc:sldMkLst>
      </pc:sldChg>
      <pc:sldChg chg="del">
        <pc:chgData name="Ingrida Lavrinovica" userId="c0d0dab4ff0e2d16" providerId="LiveId" clId="{5CD9C917-A5CF-40A6-B22C-44EF858C6D44}" dt="2025-09-23T14:02:56.017" v="264" actId="47"/>
        <pc:sldMkLst>
          <pc:docMk/>
          <pc:sldMk cId="3248240986" sldId="521"/>
        </pc:sldMkLst>
      </pc:sldChg>
      <pc:sldChg chg="del">
        <pc:chgData name="Ingrida Lavrinovica" userId="c0d0dab4ff0e2d16" providerId="LiveId" clId="{5CD9C917-A5CF-40A6-B22C-44EF858C6D44}" dt="2025-09-23T14:02:53.688" v="263" actId="47"/>
        <pc:sldMkLst>
          <pc:docMk/>
          <pc:sldMk cId="3025050223" sldId="523"/>
        </pc:sldMkLst>
      </pc:sldChg>
      <pc:sldChg chg="del">
        <pc:chgData name="Ingrida Lavrinovica" userId="c0d0dab4ff0e2d16" providerId="LiveId" clId="{5CD9C917-A5CF-40A6-B22C-44EF858C6D44}" dt="2025-09-23T14:02:47.241" v="262" actId="47"/>
        <pc:sldMkLst>
          <pc:docMk/>
          <pc:sldMk cId="4244934264" sldId="2147472478"/>
        </pc:sldMkLst>
      </pc:sldChg>
      <pc:sldChg chg="del">
        <pc:chgData name="Ingrida Lavrinovica" userId="c0d0dab4ff0e2d16" providerId="LiveId" clId="{5CD9C917-A5CF-40A6-B22C-44EF858C6D44}" dt="2025-09-23T14:01:32.375" v="242" actId="47"/>
        <pc:sldMkLst>
          <pc:docMk/>
          <pc:sldMk cId="320686669" sldId="2147472481"/>
        </pc:sldMkLst>
      </pc:sldChg>
      <pc:sldChg chg="del">
        <pc:chgData name="Ingrida Lavrinovica" userId="c0d0dab4ff0e2d16" providerId="LiveId" clId="{5CD9C917-A5CF-40A6-B22C-44EF858C6D44}" dt="2025-09-23T14:02:01.437" v="255" actId="47"/>
        <pc:sldMkLst>
          <pc:docMk/>
          <pc:sldMk cId="4085862454" sldId="2147472483"/>
        </pc:sldMkLst>
      </pc:sldChg>
      <pc:sldChg chg="delSp modSp mod">
        <pc:chgData name="Ingrida Lavrinovica" userId="c0d0dab4ff0e2d16" providerId="LiveId" clId="{5CD9C917-A5CF-40A6-B22C-44EF858C6D44}" dt="2025-09-23T14:00:42.722" v="208" actId="478"/>
        <pc:sldMkLst>
          <pc:docMk/>
          <pc:sldMk cId="3458332945" sldId="2147472484"/>
        </pc:sldMkLst>
        <pc:spChg chg="mod">
          <ac:chgData name="Ingrida Lavrinovica" userId="c0d0dab4ff0e2d16" providerId="LiveId" clId="{5CD9C917-A5CF-40A6-B22C-44EF858C6D44}" dt="2025-09-23T14:00:35.091" v="206" actId="20577"/>
          <ac:spMkLst>
            <pc:docMk/>
            <pc:sldMk cId="3458332945" sldId="2147472484"/>
            <ac:spMk id="14" creationId="{D75AAA41-409C-71DD-8F6C-281B8C6A3D09}"/>
          </ac:spMkLst>
        </pc:spChg>
      </pc:sldChg>
      <pc:sldChg chg="del">
        <pc:chgData name="Ingrida Lavrinovica" userId="c0d0dab4ff0e2d16" providerId="LiveId" clId="{5CD9C917-A5CF-40A6-B22C-44EF858C6D44}" dt="2025-09-23T14:02:10.427" v="259" actId="47"/>
        <pc:sldMkLst>
          <pc:docMk/>
          <pc:sldMk cId="2670636481" sldId="2147472485"/>
        </pc:sldMkLst>
      </pc:sldChg>
      <pc:sldChg chg="delSp modSp mod">
        <pc:chgData name="Ingrida Lavrinovica" userId="c0d0dab4ff0e2d16" providerId="LiveId" clId="{5CD9C917-A5CF-40A6-B22C-44EF858C6D44}" dt="2025-09-23T14:03:22.611" v="266" actId="1076"/>
        <pc:sldMkLst>
          <pc:docMk/>
          <pc:sldMk cId="3495149137" sldId="2147472510"/>
        </pc:sldMkLst>
        <pc:spChg chg="mod">
          <ac:chgData name="Ingrida Lavrinovica" userId="c0d0dab4ff0e2d16" providerId="LiveId" clId="{5CD9C917-A5CF-40A6-B22C-44EF858C6D44}" dt="2025-09-23T14:03:22.611" v="266" actId="1076"/>
          <ac:spMkLst>
            <pc:docMk/>
            <pc:sldMk cId="3495149137" sldId="2147472510"/>
            <ac:spMk id="22" creationId="{057D687D-2C90-FF30-EF9C-18580D06D9DF}"/>
          </ac:spMkLst>
        </pc:spChg>
      </pc:sldChg>
      <pc:sldChg chg="del">
        <pc:chgData name="Ingrida Lavrinovica" userId="c0d0dab4ff0e2d16" providerId="LiveId" clId="{5CD9C917-A5CF-40A6-B22C-44EF858C6D44}" dt="2025-09-23T14:01:49.367" v="253" actId="47"/>
        <pc:sldMkLst>
          <pc:docMk/>
          <pc:sldMk cId="3305046354" sldId="2147472588"/>
        </pc:sldMkLst>
      </pc:sldChg>
      <pc:sldChg chg="del">
        <pc:chgData name="Ingrida Lavrinovica" userId="c0d0dab4ff0e2d16" providerId="LiveId" clId="{5CD9C917-A5CF-40A6-B22C-44EF858C6D44}" dt="2025-09-23T14:01:52.002" v="254" actId="47"/>
        <pc:sldMkLst>
          <pc:docMk/>
          <pc:sldMk cId="1214110254" sldId="2147472589"/>
        </pc:sldMkLst>
      </pc:sldChg>
      <pc:sldChg chg="del">
        <pc:chgData name="Ingrida Lavrinovica" userId="c0d0dab4ff0e2d16" providerId="LiveId" clId="{5CD9C917-A5CF-40A6-B22C-44EF858C6D44}" dt="2025-09-23T14:02:47.241" v="262" actId="47"/>
        <pc:sldMkLst>
          <pc:docMk/>
          <pc:sldMk cId="1091643760" sldId="2147472594"/>
        </pc:sldMkLst>
      </pc:sldChg>
      <pc:sldChg chg="del">
        <pc:chgData name="Ingrida Lavrinovica" userId="c0d0dab4ff0e2d16" providerId="LiveId" clId="{5CD9C917-A5CF-40A6-B22C-44EF858C6D44}" dt="2025-09-23T14:02:47.241" v="262" actId="47"/>
        <pc:sldMkLst>
          <pc:docMk/>
          <pc:sldMk cId="2603798494" sldId="2147472596"/>
        </pc:sldMkLst>
      </pc:sldChg>
      <pc:sldChg chg="del">
        <pc:chgData name="Ingrida Lavrinovica" userId="c0d0dab4ff0e2d16" providerId="LiveId" clId="{5CD9C917-A5CF-40A6-B22C-44EF858C6D44}" dt="2025-09-23T14:02:53.688" v="263" actId="47"/>
        <pc:sldMkLst>
          <pc:docMk/>
          <pc:sldMk cId="1388950240" sldId="2147472600"/>
        </pc:sldMkLst>
      </pc:sldChg>
      <pc:sldChg chg="del">
        <pc:chgData name="Ingrida Lavrinovica" userId="c0d0dab4ff0e2d16" providerId="LiveId" clId="{5CD9C917-A5CF-40A6-B22C-44EF858C6D44}" dt="2025-09-23T14:02:53.688" v="263" actId="47"/>
        <pc:sldMkLst>
          <pc:docMk/>
          <pc:sldMk cId="2535106047" sldId="2147472601"/>
        </pc:sldMkLst>
      </pc:sldChg>
      <pc:sldChg chg="del">
        <pc:chgData name="Ingrida Lavrinovica" userId="c0d0dab4ff0e2d16" providerId="LiveId" clId="{5CD9C917-A5CF-40A6-B22C-44EF858C6D44}" dt="2025-09-23T14:02:47.241" v="262" actId="47"/>
        <pc:sldMkLst>
          <pc:docMk/>
          <pc:sldMk cId="3424198683" sldId="2147472608"/>
        </pc:sldMkLst>
      </pc:sldChg>
      <pc:sldChg chg="modSp mod">
        <pc:chgData name="Ingrida Lavrinovica" userId="c0d0dab4ff0e2d16" providerId="LiveId" clId="{5CD9C917-A5CF-40A6-B22C-44EF858C6D44}" dt="2025-09-23T14:05:01.812" v="267" actId="1076"/>
        <pc:sldMkLst>
          <pc:docMk/>
          <pc:sldMk cId="2390324824" sldId="2147472609"/>
        </pc:sldMkLst>
      </pc:sldChg>
      <pc:sldChg chg="del">
        <pc:chgData name="Ingrida Lavrinovica" userId="c0d0dab4ff0e2d16" providerId="LiveId" clId="{5CD9C917-A5CF-40A6-B22C-44EF858C6D44}" dt="2025-09-23T14:02:53.688" v="263" actId="47"/>
        <pc:sldMkLst>
          <pc:docMk/>
          <pc:sldMk cId="902723461" sldId="2147472613"/>
        </pc:sldMkLst>
      </pc:sldChg>
      <pc:sldChg chg="del">
        <pc:chgData name="Ingrida Lavrinovica" userId="c0d0dab4ff0e2d16" providerId="LiveId" clId="{5CD9C917-A5CF-40A6-B22C-44EF858C6D44}" dt="2025-09-23T14:02:47.241" v="262" actId="47"/>
        <pc:sldMkLst>
          <pc:docMk/>
          <pc:sldMk cId="3588867252" sldId="2147472618"/>
        </pc:sldMkLst>
      </pc:sldChg>
      <pc:sldChg chg="delSp modSp mod">
        <pc:chgData name="Ingrida Lavrinovica" userId="c0d0dab4ff0e2d16" providerId="LiveId" clId="{5CD9C917-A5CF-40A6-B22C-44EF858C6D44}" dt="2025-09-23T14:00:28.243" v="201" actId="20577"/>
        <pc:sldMkLst>
          <pc:docMk/>
          <pc:sldMk cId="3527497688" sldId="2147472621"/>
        </pc:sldMkLst>
        <pc:spChg chg="mod">
          <ac:chgData name="Ingrida Lavrinovica" userId="c0d0dab4ff0e2d16" providerId="LiveId" clId="{5CD9C917-A5CF-40A6-B22C-44EF858C6D44}" dt="2025-09-23T14:00:28.243" v="201" actId="20577"/>
          <ac:spMkLst>
            <pc:docMk/>
            <pc:sldMk cId="3527497688" sldId="2147472621"/>
            <ac:spMk id="10" creationId="{4DBFDD4B-C703-C0C4-71C9-BD805267F922}"/>
          </ac:spMkLst>
        </pc:spChg>
      </pc:sldChg>
      <pc:sldChg chg="delSp modSp mod">
        <pc:chgData name="Ingrida Lavrinovica" userId="c0d0dab4ff0e2d16" providerId="LiveId" clId="{5CD9C917-A5CF-40A6-B22C-44EF858C6D44}" dt="2025-09-23T14:01:25.122" v="241" actId="478"/>
        <pc:sldMkLst>
          <pc:docMk/>
          <pc:sldMk cId="3469511531" sldId="2147472623"/>
        </pc:sldMkLst>
        <pc:spChg chg="mod">
          <ac:chgData name="Ingrida Lavrinovica" userId="c0d0dab4ff0e2d16" providerId="LiveId" clId="{5CD9C917-A5CF-40A6-B22C-44EF858C6D44}" dt="2025-09-23T14:01:16.594" v="237" actId="20577"/>
          <ac:spMkLst>
            <pc:docMk/>
            <pc:sldMk cId="3469511531" sldId="2147472623"/>
            <ac:spMk id="14" creationId="{2A73F0F8-FA9A-2418-ECEC-8124A4D53739}"/>
          </ac:spMkLst>
        </pc:spChg>
      </pc:sldChg>
      <pc:sldChg chg="del">
        <pc:chgData name="Ingrida Lavrinovica" userId="c0d0dab4ff0e2d16" providerId="LiveId" clId="{5CD9C917-A5CF-40A6-B22C-44EF858C6D44}" dt="2025-09-23T14:00:48.040" v="209" actId="47"/>
        <pc:sldMkLst>
          <pc:docMk/>
          <pc:sldMk cId="2582134786" sldId="2147472624"/>
        </pc:sldMkLst>
      </pc:sldChg>
      <pc:sldChg chg="delSp modSp mod">
        <pc:chgData name="Ingrida Lavrinovica" userId="c0d0dab4ff0e2d16" providerId="LiveId" clId="{5CD9C917-A5CF-40A6-B22C-44EF858C6D44}" dt="2025-09-23T13:59:30.437" v="133" actId="478"/>
        <pc:sldMkLst>
          <pc:docMk/>
          <pc:sldMk cId="2089180328" sldId="2147472626"/>
        </pc:sldMkLst>
        <pc:spChg chg="mod">
          <ac:chgData name="Ingrida Lavrinovica" userId="c0d0dab4ff0e2d16" providerId="LiveId" clId="{5CD9C917-A5CF-40A6-B22C-44EF858C6D44}" dt="2025-09-23T13:59:27.046" v="132" actId="20577"/>
          <ac:spMkLst>
            <pc:docMk/>
            <pc:sldMk cId="2089180328" sldId="2147472626"/>
            <ac:spMk id="7" creationId="{49F9B6E7-5AF5-6575-61B1-4C8FDAE8320D}"/>
          </ac:spMkLst>
        </pc:spChg>
      </pc:sldChg>
      <pc:sldChg chg="del">
        <pc:chgData name="Ingrida Lavrinovica" userId="c0d0dab4ff0e2d16" providerId="LiveId" clId="{5CD9C917-A5CF-40A6-B22C-44EF858C6D44}" dt="2025-09-23T14:02:36.067" v="261" actId="47"/>
        <pc:sldMkLst>
          <pc:docMk/>
          <pc:sldMk cId="2291048062" sldId="2147472630"/>
        </pc:sldMkLst>
      </pc:sldChg>
      <pc:sldChg chg="del">
        <pc:chgData name="Ingrida Lavrinovica" userId="c0d0dab4ff0e2d16" providerId="LiveId" clId="{5CD9C917-A5CF-40A6-B22C-44EF858C6D44}" dt="2025-09-23T14:02:03.696" v="257" actId="47"/>
        <pc:sldMkLst>
          <pc:docMk/>
          <pc:sldMk cId="1353535234" sldId="2147472634"/>
        </pc:sldMkLst>
      </pc:sldChg>
      <pc:sldChg chg="modSp mod">
        <pc:chgData name="Ingrida Lavrinovica" userId="c0d0dab4ff0e2d16" providerId="LiveId" clId="{5CD9C917-A5CF-40A6-B22C-44EF858C6D44}" dt="2025-09-23T14:01:09.103" v="232" actId="20577"/>
        <pc:sldMkLst>
          <pc:docMk/>
          <pc:sldMk cId="3978326219" sldId="2147472635"/>
        </pc:sldMkLst>
      </pc:sldChg>
      <pc:sldChg chg="del">
        <pc:chgData name="Ingrida Lavrinovica" userId="c0d0dab4ff0e2d16" providerId="LiveId" clId="{5CD9C917-A5CF-40A6-B22C-44EF858C6D44}" dt="2025-09-23T14:02:23.563" v="260" actId="47"/>
        <pc:sldMkLst>
          <pc:docMk/>
          <pc:sldMk cId="1844252208" sldId="2147472636"/>
        </pc:sldMkLst>
      </pc:sldChg>
      <pc:sldChg chg="addSp delSp modSp add mod">
        <pc:chgData name="Ingrida Lavrinovica" userId="c0d0dab4ff0e2d16" providerId="LiveId" clId="{5CD9C917-A5CF-40A6-B22C-44EF858C6D44}" dt="2025-09-23T14:10:05.727" v="274" actId="14100"/>
        <pc:sldMkLst>
          <pc:docMk/>
          <pc:sldMk cId="2663081577" sldId="2147472636"/>
        </pc:sldMkLst>
        <pc:picChg chg="add mod">
          <ac:chgData name="Ingrida Lavrinovica" userId="c0d0dab4ff0e2d16" providerId="LiveId" clId="{5CD9C917-A5CF-40A6-B22C-44EF858C6D44}" dt="2025-09-23T14:10:05.727" v="274" actId="14100"/>
          <ac:picMkLst>
            <pc:docMk/>
            <pc:sldMk cId="2663081577" sldId="2147472636"/>
            <ac:picMk id="1026" creationId="{E2016069-CF49-4968-AC51-C8F2126FD287}"/>
          </ac:picMkLst>
        </pc:picChg>
      </pc:sldChg>
      <pc:sldChg chg="del">
        <pc:chgData name="Ingrida Lavrinovica" userId="c0d0dab4ff0e2d16" providerId="LiveId" clId="{5CD9C917-A5CF-40A6-B22C-44EF858C6D44}" dt="2025-09-23T14:02:06.648" v="258" actId="47"/>
        <pc:sldMkLst>
          <pc:docMk/>
          <pc:sldMk cId="1637154800" sldId="2147472637"/>
        </pc:sldMkLst>
      </pc:sldChg>
    </pc:docChg>
  </pc:docChgLst>
  <pc:docChgLst>
    <pc:chgData name="Jūlija Asmuss" userId="S::julija.asmuss@lzp.gov.lv::1c45b57d-7e42-4ac0-abf2-9336384a7762" providerId="AD" clId="Web-{DDA3AB20-65A2-E9CD-8003-FF93C1F528AF}"/>
    <pc:docChg chg="modSld">
      <pc:chgData name="Jūlija Asmuss" userId="S::julija.asmuss@lzp.gov.lv::1c45b57d-7e42-4ac0-abf2-9336384a7762" providerId="AD" clId="Web-{DDA3AB20-65A2-E9CD-8003-FF93C1F528AF}" dt="2025-09-23T13:16:38.102" v="2" actId="20577"/>
      <pc:docMkLst>
        <pc:docMk/>
      </pc:docMkLst>
      <pc:sldChg chg="modSp modCm">
        <pc:chgData name="Jūlija Asmuss" userId="S::julija.asmuss@lzp.gov.lv::1c45b57d-7e42-4ac0-abf2-9336384a7762" providerId="AD" clId="Web-{DDA3AB20-65A2-E9CD-8003-FF93C1F528AF}" dt="2025-09-23T13:16:38.102" v="2" actId="20577"/>
        <pc:sldMkLst>
          <pc:docMk/>
          <pc:sldMk cId="1637154800" sldId="2147472637"/>
        </pc:sldMkLst>
      </pc:sldChg>
    </pc:docChg>
  </pc:docChgLst>
  <pc:docChgLst>
    <pc:chgData name="Dace Sīle" userId="S::dace.sile@lzp.gov.lv::ec13a8cd-bd41-40e7-a1c5-0457d441d1fa" providerId="AD" clId="Web-{E8D0D897-E7A4-0480-6672-8D3ED766EEAA}"/>
    <pc:docChg chg="modSld">
      <pc:chgData name="Dace Sīle" userId="S::dace.sile@lzp.gov.lv::ec13a8cd-bd41-40e7-a1c5-0457d441d1fa" providerId="AD" clId="Web-{E8D0D897-E7A4-0480-6672-8D3ED766EEAA}" dt="2025-09-19T09:34:46.234" v="427" actId="1076"/>
      <pc:docMkLst>
        <pc:docMk/>
      </pc:docMkLst>
      <pc:sldChg chg="addSp delSp modSp">
        <pc:chgData name="Dace Sīle" userId="S::dace.sile@lzp.gov.lv::ec13a8cd-bd41-40e7-a1c5-0457d441d1fa" providerId="AD" clId="Web-{E8D0D897-E7A4-0480-6672-8D3ED766EEAA}" dt="2025-09-19T09:34:46.234" v="427" actId="1076"/>
        <pc:sldMkLst>
          <pc:docMk/>
          <pc:sldMk cId="2670636481" sldId="2147472485"/>
        </pc:sldMkLst>
      </pc:sldChg>
    </pc:docChg>
  </pc:docChgLst>
  <pc:docChgLst>
    <pc:chgData name="Ingrida Lavrinovica" userId="c0d0dab4ff0e2d16" providerId="LiveId" clId="{C35BAF1D-9E0D-6640-88DF-0E9394C205FC}"/>
    <pc:docChg chg="undo custSel addSld delSld modSld">
      <pc:chgData name="Ingrida Lavrinovica" userId="c0d0dab4ff0e2d16" providerId="LiveId" clId="{C35BAF1D-9E0D-6640-88DF-0E9394C205FC}" dt="2025-09-25T11:38:55.915" v="4007" actId="20577"/>
      <pc:docMkLst>
        <pc:docMk/>
      </pc:docMkLst>
      <pc:sldChg chg="addSp delSp modSp mod modNotesTx">
        <pc:chgData name="Ingrida Lavrinovica" userId="c0d0dab4ff0e2d16" providerId="LiveId" clId="{C35BAF1D-9E0D-6640-88DF-0E9394C205FC}" dt="2025-09-25T09:08:04.922" v="2577" actId="113"/>
        <pc:sldMkLst>
          <pc:docMk/>
          <pc:sldMk cId="3458332945" sldId="2147472484"/>
        </pc:sldMkLst>
        <pc:spChg chg="add del mod">
          <ac:chgData name="Ingrida Lavrinovica" userId="c0d0dab4ff0e2d16" providerId="LiveId" clId="{C35BAF1D-9E0D-6640-88DF-0E9394C205FC}" dt="2025-09-25T07:38:28.510" v="1516" actId="478"/>
          <ac:spMkLst>
            <pc:docMk/>
            <pc:sldMk cId="3458332945" sldId="2147472484"/>
            <ac:spMk id="2" creationId="{F2A1AE75-F636-A74C-31AC-9857706D6D8B}"/>
          </ac:spMkLst>
        </pc:spChg>
        <pc:spChg chg="add mod">
          <ac:chgData name="Ingrida Lavrinovica" userId="c0d0dab4ff0e2d16" providerId="LiveId" clId="{C35BAF1D-9E0D-6640-88DF-0E9394C205FC}" dt="2025-09-25T08:32:21.762" v="2460" actId="1076"/>
          <ac:spMkLst>
            <pc:docMk/>
            <pc:sldMk cId="3458332945" sldId="2147472484"/>
            <ac:spMk id="3" creationId="{FF6189E4-F9BB-0C5E-ACCA-B757069C60EF}"/>
          </ac:spMkLst>
        </pc:spChg>
        <pc:spChg chg="add del mod">
          <ac:chgData name="Ingrida Lavrinovica" userId="c0d0dab4ff0e2d16" providerId="LiveId" clId="{C35BAF1D-9E0D-6640-88DF-0E9394C205FC}" dt="2025-09-25T07:55:38.815" v="1641"/>
          <ac:spMkLst>
            <pc:docMk/>
            <pc:sldMk cId="3458332945" sldId="2147472484"/>
            <ac:spMk id="4" creationId="{787FB8F3-9830-8461-3A97-BD3E875A76F4}"/>
          </ac:spMkLst>
        </pc:spChg>
        <pc:spChg chg="add mod">
          <ac:chgData name="Ingrida Lavrinovica" userId="c0d0dab4ff0e2d16" providerId="LiveId" clId="{C35BAF1D-9E0D-6640-88DF-0E9394C205FC}" dt="2025-09-25T08:40:28.200" v="2469" actId="114"/>
          <ac:spMkLst>
            <pc:docMk/>
            <pc:sldMk cId="3458332945" sldId="2147472484"/>
            <ac:spMk id="5" creationId="{F6673D6F-1D9A-CF8A-CE0F-D57C6FDE703B}"/>
          </ac:spMkLst>
        </pc:spChg>
        <pc:spChg chg="add mod">
          <ac:chgData name="Ingrida Lavrinovica" userId="c0d0dab4ff0e2d16" providerId="LiveId" clId="{C35BAF1D-9E0D-6640-88DF-0E9394C205FC}" dt="2025-09-25T09:02:37.366" v="2517" actId="20577"/>
          <ac:spMkLst>
            <pc:docMk/>
            <pc:sldMk cId="3458332945" sldId="2147472484"/>
            <ac:spMk id="7" creationId="{FAEDE66E-2D97-D062-9AD1-08390FC8CD8D}"/>
          </ac:spMkLst>
        </pc:spChg>
        <pc:spChg chg="mod">
          <ac:chgData name="Ingrida Lavrinovica" userId="c0d0dab4ff0e2d16" providerId="LiveId" clId="{C35BAF1D-9E0D-6640-88DF-0E9394C205FC}" dt="2025-09-25T07:53:56.463" v="1634" actId="1076"/>
          <ac:spMkLst>
            <pc:docMk/>
            <pc:sldMk cId="3458332945" sldId="2147472484"/>
            <ac:spMk id="14" creationId="{D75AAA41-409C-71DD-8F6C-281B8C6A3D09}"/>
          </ac:spMkLst>
        </pc:spChg>
        <pc:graphicFrameChg chg="add mod modGraphic">
          <ac:chgData name="Ingrida Lavrinovica" userId="c0d0dab4ff0e2d16" providerId="LiveId" clId="{C35BAF1D-9E0D-6640-88DF-0E9394C205FC}" dt="2025-09-25T08:32:30.519" v="2462" actId="1076"/>
          <ac:graphicFrameMkLst>
            <pc:docMk/>
            <pc:sldMk cId="3458332945" sldId="2147472484"/>
            <ac:graphicFrameMk id="6" creationId="{5F4F33C3-6751-565F-6329-CA0F35A1B6B1}"/>
          </ac:graphicFrameMkLst>
        </pc:graphicFrameChg>
      </pc:sldChg>
      <pc:sldChg chg="del">
        <pc:chgData name="Ingrida Lavrinovica" userId="c0d0dab4ff0e2d16" providerId="LiveId" clId="{C35BAF1D-9E0D-6640-88DF-0E9394C205FC}" dt="2025-09-25T06:54:18.330" v="1" actId="2696"/>
        <pc:sldMkLst>
          <pc:docMk/>
          <pc:sldMk cId="2390324824" sldId="2147472609"/>
        </pc:sldMkLst>
      </pc:sldChg>
      <pc:sldChg chg="addSp modSp mod modNotesTx">
        <pc:chgData name="Ingrida Lavrinovica" userId="c0d0dab4ff0e2d16" providerId="LiveId" clId="{C35BAF1D-9E0D-6640-88DF-0E9394C205FC}" dt="2025-09-25T09:09:14.635" v="2584" actId="1076"/>
        <pc:sldMkLst>
          <pc:docMk/>
          <pc:sldMk cId="3527497688" sldId="2147472621"/>
        </pc:sldMkLst>
        <pc:spChg chg="add mod">
          <ac:chgData name="Ingrida Lavrinovica" userId="c0d0dab4ff0e2d16" providerId="LiveId" clId="{C35BAF1D-9E0D-6640-88DF-0E9394C205FC}" dt="2025-09-25T09:09:14.635" v="2584" actId="1076"/>
          <ac:spMkLst>
            <pc:docMk/>
            <pc:sldMk cId="3527497688" sldId="2147472621"/>
            <ac:spMk id="2" creationId="{B02D93D4-3699-A19C-32BB-1B53CD7B9108}"/>
          </ac:spMkLst>
        </pc:spChg>
        <pc:spChg chg="mod">
          <ac:chgData name="Ingrida Lavrinovica" userId="c0d0dab4ff0e2d16" providerId="LiveId" clId="{C35BAF1D-9E0D-6640-88DF-0E9394C205FC}" dt="2025-09-25T07:09:30.067" v="602" actId="20577"/>
          <ac:spMkLst>
            <pc:docMk/>
            <pc:sldMk cId="3527497688" sldId="2147472621"/>
            <ac:spMk id="10" creationId="{4DBFDD4B-C703-C0C4-71C9-BD805267F922}"/>
          </ac:spMkLst>
        </pc:spChg>
      </pc:sldChg>
      <pc:sldChg chg="addSp delSp modSp mod modNotesTx">
        <pc:chgData name="Ingrida Lavrinovica" userId="c0d0dab4ff0e2d16" providerId="LiveId" clId="{C35BAF1D-9E0D-6640-88DF-0E9394C205FC}" dt="2025-09-25T11:37:15.588" v="3988" actId="20577"/>
        <pc:sldMkLst>
          <pc:docMk/>
          <pc:sldMk cId="3469511531" sldId="2147472623"/>
        </pc:sldMkLst>
        <pc:spChg chg="add mod">
          <ac:chgData name="Ingrida Lavrinovica" userId="c0d0dab4ff0e2d16" providerId="LiveId" clId="{C35BAF1D-9E0D-6640-88DF-0E9394C205FC}" dt="2025-09-25T09:03:52.394" v="2533" actId="1076"/>
          <ac:spMkLst>
            <pc:docMk/>
            <pc:sldMk cId="3469511531" sldId="2147472623"/>
            <ac:spMk id="2" creationId="{B8EE42E4-32A2-0255-0DF7-19E0EC4809C8}"/>
          </ac:spMkLst>
        </pc:spChg>
        <pc:spChg chg="add mod">
          <ac:chgData name="Ingrida Lavrinovica" userId="c0d0dab4ff0e2d16" providerId="LiveId" clId="{C35BAF1D-9E0D-6640-88DF-0E9394C205FC}" dt="2025-09-25T08:12:52.662" v="2052" actId="1076"/>
          <ac:spMkLst>
            <pc:docMk/>
            <pc:sldMk cId="3469511531" sldId="2147472623"/>
            <ac:spMk id="3" creationId="{D2C9BE9A-7698-C9FD-A548-31CA3C9F6BC3}"/>
          </ac:spMkLst>
        </pc:spChg>
        <pc:spChg chg="add mod">
          <ac:chgData name="Ingrida Lavrinovica" userId="c0d0dab4ff0e2d16" providerId="LiveId" clId="{C35BAF1D-9E0D-6640-88DF-0E9394C205FC}" dt="2025-09-25T08:12:52.662" v="2052" actId="1076"/>
          <ac:spMkLst>
            <pc:docMk/>
            <pc:sldMk cId="3469511531" sldId="2147472623"/>
            <ac:spMk id="4" creationId="{33F74E27-7092-A842-E6FA-B187E67C32E7}"/>
          </ac:spMkLst>
        </pc:spChg>
        <pc:spChg chg="add del mod">
          <ac:chgData name="Ingrida Lavrinovica" userId="c0d0dab4ff0e2d16" providerId="LiveId" clId="{C35BAF1D-9E0D-6640-88DF-0E9394C205FC}" dt="2025-09-25T08:59:43.832" v="2476" actId="478"/>
          <ac:spMkLst>
            <pc:docMk/>
            <pc:sldMk cId="3469511531" sldId="2147472623"/>
            <ac:spMk id="5" creationId="{2633E015-3A5C-A946-04CC-7F88FCB5CD6C}"/>
          </ac:spMkLst>
        </pc:spChg>
        <pc:spChg chg="mod">
          <ac:chgData name="Ingrida Lavrinovica" userId="c0d0dab4ff0e2d16" providerId="LiveId" clId="{C35BAF1D-9E0D-6640-88DF-0E9394C205FC}" dt="2025-09-25T08:15:19.708" v="2086"/>
          <ac:spMkLst>
            <pc:docMk/>
            <pc:sldMk cId="3469511531" sldId="2147472623"/>
            <ac:spMk id="9" creationId="{7B3F554E-6336-868E-59E0-EC79FD4F32F5}"/>
          </ac:spMkLst>
        </pc:spChg>
        <pc:spChg chg="mod">
          <ac:chgData name="Ingrida Lavrinovica" userId="c0d0dab4ff0e2d16" providerId="LiveId" clId="{C35BAF1D-9E0D-6640-88DF-0E9394C205FC}" dt="2025-09-25T08:15:19.708" v="2086"/>
          <ac:spMkLst>
            <pc:docMk/>
            <pc:sldMk cId="3469511531" sldId="2147472623"/>
            <ac:spMk id="10" creationId="{8F9F19A7-2FA2-294A-80AA-C9E08FD8EA19}"/>
          </ac:spMkLst>
        </pc:spChg>
        <pc:spChg chg="add del mod">
          <ac:chgData name="Ingrida Lavrinovica" userId="c0d0dab4ff0e2d16" providerId="LiveId" clId="{C35BAF1D-9E0D-6640-88DF-0E9394C205FC}" dt="2025-09-25T08:59:45.756" v="2477" actId="478"/>
          <ac:spMkLst>
            <pc:docMk/>
            <pc:sldMk cId="3469511531" sldId="2147472623"/>
            <ac:spMk id="11" creationId="{07ABB4D7-6021-DC07-57D4-4382C7B08435}"/>
          </ac:spMkLst>
        </pc:spChg>
        <pc:spChg chg="mod">
          <ac:chgData name="Ingrida Lavrinovica" userId="c0d0dab4ff0e2d16" providerId="LiveId" clId="{C35BAF1D-9E0D-6640-88DF-0E9394C205FC}" dt="2025-09-25T08:17:49.077" v="2169"/>
          <ac:spMkLst>
            <pc:docMk/>
            <pc:sldMk cId="3469511531" sldId="2147472623"/>
            <ac:spMk id="13" creationId="{68893D2D-3FB3-7B4C-43CA-EED06B0274E2}"/>
          </ac:spMkLst>
        </pc:spChg>
        <pc:spChg chg="mod">
          <ac:chgData name="Ingrida Lavrinovica" userId="c0d0dab4ff0e2d16" providerId="LiveId" clId="{C35BAF1D-9E0D-6640-88DF-0E9394C205FC}" dt="2025-09-25T08:06:39.380" v="1790" actId="1076"/>
          <ac:spMkLst>
            <pc:docMk/>
            <pc:sldMk cId="3469511531" sldId="2147472623"/>
            <ac:spMk id="14" creationId="{2A73F0F8-FA9A-2418-ECEC-8124A4D53739}"/>
          </ac:spMkLst>
        </pc:spChg>
        <pc:spChg chg="mod">
          <ac:chgData name="Ingrida Lavrinovica" userId="c0d0dab4ff0e2d16" providerId="LiveId" clId="{C35BAF1D-9E0D-6640-88DF-0E9394C205FC}" dt="2025-09-25T08:17:49.077" v="2169"/>
          <ac:spMkLst>
            <pc:docMk/>
            <pc:sldMk cId="3469511531" sldId="2147472623"/>
            <ac:spMk id="15" creationId="{552DF7D6-F4DB-2B0C-AC41-4DB649FBE2EC}"/>
          </ac:spMkLst>
        </pc:spChg>
        <pc:spChg chg="add mod">
          <ac:chgData name="Ingrida Lavrinovica" userId="c0d0dab4ff0e2d16" providerId="LiveId" clId="{C35BAF1D-9E0D-6640-88DF-0E9394C205FC}" dt="2025-09-25T11:37:15.588" v="3988" actId="20577"/>
          <ac:spMkLst>
            <pc:docMk/>
            <pc:sldMk cId="3469511531" sldId="2147472623"/>
            <ac:spMk id="16" creationId="{7F7B31A4-670E-38C2-96BC-B6C0C9358A6F}"/>
          </ac:spMkLst>
        </pc:spChg>
        <pc:grpChg chg="add del mod">
          <ac:chgData name="Ingrida Lavrinovica" userId="c0d0dab4ff0e2d16" providerId="LiveId" clId="{C35BAF1D-9E0D-6640-88DF-0E9394C205FC}" dt="2025-09-25T08:59:40.462" v="2474" actId="478"/>
          <ac:grpSpMkLst>
            <pc:docMk/>
            <pc:sldMk cId="3469511531" sldId="2147472623"/>
            <ac:grpSpMk id="7" creationId="{B190475F-C89D-7546-B095-4F4B7ACDC885}"/>
          </ac:grpSpMkLst>
        </pc:grpChg>
        <pc:grpChg chg="add del mod">
          <ac:chgData name="Ingrida Lavrinovica" userId="c0d0dab4ff0e2d16" providerId="LiveId" clId="{C35BAF1D-9E0D-6640-88DF-0E9394C205FC}" dt="2025-09-25T08:17:46.313" v="2168" actId="478"/>
          <ac:grpSpMkLst>
            <pc:docMk/>
            <pc:sldMk cId="3469511531" sldId="2147472623"/>
            <ac:grpSpMk id="8" creationId="{D9BACFCC-7AAC-02EE-FC13-66FB13745F99}"/>
          </ac:grpSpMkLst>
        </pc:grpChg>
        <pc:grpChg chg="add del mod">
          <ac:chgData name="Ingrida Lavrinovica" userId="c0d0dab4ff0e2d16" providerId="LiveId" clId="{C35BAF1D-9E0D-6640-88DF-0E9394C205FC}" dt="2025-09-25T08:59:41.704" v="2475" actId="478"/>
          <ac:grpSpMkLst>
            <pc:docMk/>
            <pc:sldMk cId="3469511531" sldId="2147472623"/>
            <ac:grpSpMk id="12" creationId="{BAC6A6D3-15F8-E43A-18D3-D1249E6DFC13}"/>
          </ac:grpSpMkLst>
        </pc:grpChg>
      </pc:sldChg>
      <pc:sldChg chg="addSp modSp mod">
        <pc:chgData name="Ingrida Lavrinovica" userId="c0d0dab4ff0e2d16" providerId="LiveId" clId="{C35BAF1D-9E0D-6640-88DF-0E9394C205FC}" dt="2025-09-25T07:07:11.435" v="562" actId="255"/>
        <pc:sldMkLst>
          <pc:docMk/>
          <pc:sldMk cId="2089180328" sldId="2147472626"/>
        </pc:sldMkLst>
        <pc:spChg chg="add mod">
          <ac:chgData name="Ingrida Lavrinovica" userId="c0d0dab4ff0e2d16" providerId="LiveId" clId="{C35BAF1D-9E0D-6640-88DF-0E9394C205FC}" dt="2025-09-25T07:07:11.435" v="562" actId="255"/>
          <ac:spMkLst>
            <pc:docMk/>
            <pc:sldMk cId="2089180328" sldId="2147472626"/>
            <ac:spMk id="2" creationId="{6C15EE22-015C-96FD-9DE7-3C6F9F697AB8}"/>
          </ac:spMkLst>
        </pc:spChg>
        <pc:spChg chg="mod">
          <ac:chgData name="Ingrida Lavrinovica" userId="c0d0dab4ff0e2d16" providerId="LiveId" clId="{C35BAF1D-9E0D-6640-88DF-0E9394C205FC}" dt="2025-09-25T06:56:57.975" v="136" actId="20577"/>
          <ac:spMkLst>
            <pc:docMk/>
            <pc:sldMk cId="2089180328" sldId="2147472626"/>
            <ac:spMk id="7" creationId="{49F9B6E7-5AF5-6575-61B1-4C8FDAE8320D}"/>
          </ac:spMkLst>
        </pc:spChg>
      </pc:sldChg>
      <pc:sldChg chg="del">
        <pc:chgData name="Ingrida Lavrinovica" userId="c0d0dab4ff0e2d16" providerId="LiveId" clId="{C35BAF1D-9E0D-6640-88DF-0E9394C205FC}" dt="2025-09-25T07:03:39.531" v="477" actId="2696"/>
        <pc:sldMkLst>
          <pc:docMk/>
          <pc:sldMk cId="3978326219" sldId="2147472635"/>
        </pc:sldMkLst>
      </pc:sldChg>
      <pc:sldChg chg="modSp mod modNotesTx">
        <pc:chgData name="Ingrida Lavrinovica" userId="c0d0dab4ff0e2d16" providerId="LiveId" clId="{C35BAF1D-9E0D-6640-88DF-0E9394C205FC}" dt="2025-09-25T11:38:55.915" v="4007" actId="20577"/>
        <pc:sldMkLst>
          <pc:docMk/>
          <pc:sldMk cId="2663081577" sldId="2147472636"/>
        </pc:sldMkLst>
        <pc:spChg chg="mod">
          <ac:chgData name="Ingrida Lavrinovica" userId="c0d0dab4ff0e2d16" providerId="LiveId" clId="{C35BAF1D-9E0D-6640-88DF-0E9394C205FC}" dt="2025-09-25T11:38:55.915" v="4007" actId="20577"/>
          <ac:spMkLst>
            <pc:docMk/>
            <pc:sldMk cId="2663081577" sldId="2147472636"/>
            <ac:spMk id="2" creationId="{1E71B458-66C2-FB7B-EDDD-3555A18DCA88}"/>
          </ac:spMkLst>
        </pc:spChg>
        <pc:spChg chg="mod">
          <ac:chgData name="Ingrida Lavrinovica" userId="c0d0dab4ff0e2d16" providerId="LiveId" clId="{C35BAF1D-9E0D-6640-88DF-0E9394C205FC}" dt="2025-09-25T09:52:26.535" v="3523" actId="14100"/>
          <ac:spMkLst>
            <pc:docMk/>
            <pc:sldMk cId="2663081577" sldId="2147472636"/>
            <ac:spMk id="4" creationId="{35B35FA1-160F-A224-1CA7-C85A6EC5379A}"/>
          </ac:spMkLst>
        </pc:spChg>
      </pc:sldChg>
      <pc:sldChg chg="add del">
        <pc:chgData name="Ingrida Lavrinovica" userId="c0d0dab4ff0e2d16" providerId="LiveId" clId="{C35BAF1D-9E0D-6640-88DF-0E9394C205FC}" dt="2025-09-25T08:22:07.518" v="2222" actId="2696"/>
        <pc:sldMkLst>
          <pc:docMk/>
          <pc:sldMk cId="2454047948" sldId="2147472637"/>
        </pc:sldMkLst>
      </pc:sldChg>
      <pc:sldChg chg="addSp delSp modSp add mod modNotesTx">
        <pc:chgData name="Ingrida Lavrinovica" userId="c0d0dab4ff0e2d16" providerId="LiveId" clId="{C35BAF1D-9E0D-6640-88DF-0E9394C205FC}" dt="2025-09-25T11:36:17.102" v="3987" actId="20577"/>
        <pc:sldMkLst>
          <pc:docMk/>
          <pc:sldMk cId="2421642289" sldId="2147472638"/>
        </pc:sldMkLst>
        <pc:spChg chg="del mod">
          <ac:chgData name="Ingrida Lavrinovica" userId="c0d0dab4ff0e2d16" providerId="LiveId" clId="{C35BAF1D-9E0D-6640-88DF-0E9394C205FC}" dt="2025-09-25T07:38:25.303" v="1515" actId="21"/>
          <ac:spMkLst>
            <pc:docMk/>
            <pc:sldMk cId="2421642289" sldId="2147472638"/>
            <ac:spMk id="2" creationId="{6EC7FC2E-4D1A-A71B-D61F-68B4C0B6AF48}"/>
          </ac:spMkLst>
        </pc:spChg>
        <pc:spChg chg="add mod">
          <ac:chgData name="Ingrida Lavrinovica" userId="c0d0dab4ff0e2d16" providerId="LiveId" clId="{C35BAF1D-9E0D-6640-88DF-0E9394C205FC}" dt="2025-09-25T11:29:29.471" v="3800" actId="1076"/>
          <ac:spMkLst>
            <pc:docMk/>
            <pc:sldMk cId="2421642289" sldId="2147472638"/>
            <ac:spMk id="2" creationId="{BFE0FB98-1D8F-1674-776A-92AA8A24F6C1}"/>
          </ac:spMkLst>
        </pc:spChg>
        <pc:spChg chg="add del mod">
          <ac:chgData name="Ingrida Lavrinovica" userId="c0d0dab4ff0e2d16" providerId="LiveId" clId="{C35BAF1D-9E0D-6640-88DF-0E9394C205FC}" dt="2025-09-25T11:30:17.386" v="3802" actId="478"/>
          <ac:spMkLst>
            <pc:docMk/>
            <pc:sldMk cId="2421642289" sldId="2147472638"/>
            <ac:spMk id="3" creationId="{63A7C529-384B-5CD8-F5A6-7AEB2BC15068}"/>
          </ac:spMkLst>
        </pc:spChg>
        <pc:spChg chg="add mod">
          <ac:chgData name="Ingrida Lavrinovica" userId="c0d0dab4ff0e2d16" providerId="LiveId" clId="{C35BAF1D-9E0D-6640-88DF-0E9394C205FC}" dt="2025-09-25T11:36:17.102" v="3987" actId="20577"/>
          <ac:spMkLst>
            <pc:docMk/>
            <pc:sldMk cId="2421642289" sldId="2147472638"/>
            <ac:spMk id="4" creationId="{274C306E-1548-4305-0DF2-BFDA644CB5A9}"/>
          </ac:spMkLst>
        </pc:spChg>
        <pc:spChg chg="mod">
          <ac:chgData name="Ingrida Lavrinovica" userId="c0d0dab4ff0e2d16" providerId="LiveId" clId="{C35BAF1D-9E0D-6640-88DF-0E9394C205FC}" dt="2025-09-25T07:33:37.529" v="1145" actId="20577"/>
          <ac:spMkLst>
            <pc:docMk/>
            <pc:sldMk cId="2421642289" sldId="2147472638"/>
            <ac:spMk id="10" creationId="{0D364780-204F-E754-414B-A72E871A0B35}"/>
          </ac:spMkLst>
        </pc:spChg>
      </pc:sldChg>
      <pc:sldChg chg="addSp delSp modSp add mod modNotesTx">
        <pc:chgData name="Ingrida Lavrinovica" userId="c0d0dab4ff0e2d16" providerId="LiveId" clId="{C35BAF1D-9E0D-6640-88DF-0E9394C205FC}" dt="2025-09-25T09:27:48.994" v="3282" actId="1076"/>
        <pc:sldMkLst>
          <pc:docMk/>
          <pc:sldMk cId="2186398805" sldId="2147472639"/>
        </pc:sldMkLst>
        <pc:spChg chg="add mod">
          <ac:chgData name="Ingrida Lavrinovica" userId="c0d0dab4ff0e2d16" providerId="LiveId" clId="{C35BAF1D-9E0D-6640-88DF-0E9394C205FC}" dt="2025-09-25T09:21:23.595" v="3070" actId="1076"/>
          <ac:spMkLst>
            <pc:docMk/>
            <pc:sldMk cId="2186398805" sldId="2147472639"/>
            <ac:spMk id="2" creationId="{E9D0260B-249C-3E20-2874-C011E7C0B3F4}"/>
          </ac:spMkLst>
        </pc:spChg>
        <pc:spChg chg="del mod">
          <ac:chgData name="Ingrida Lavrinovica" userId="c0d0dab4ff0e2d16" providerId="LiveId" clId="{C35BAF1D-9E0D-6640-88DF-0E9394C205FC}" dt="2025-09-25T09:21:20.824" v="3069" actId="478"/>
          <ac:spMkLst>
            <pc:docMk/>
            <pc:sldMk cId="2186398805" sldId="2147472639"/>
            <ac:spMk id="3" creationId="{F3CD8C5E-91F5-A2FA-16A8-3504F4F6BC15}"/>
          </ac:spMkLst>
        </pc:spChg>
        <pc:spChg chg="add del mod">
          <ac:chgData name="Ingrida Lavrinovica" userId="c0d0dab4ff0e2d16" providerId="LiveId" clId="{C35BAF1D-9E0D-6640-88DF-0E9394C205FC}" dt="2025-09-25T09:19:27.568" v="3003"/>
          <ac:spMkLst>
            <pc:docMk/>
            <pc:sldMk cId="2186398805" sldId="2147472639"/>
            <ac:spMk id="4" creationId="{B5664939-CF3F-19E3-354A-6E7E56BA1C5A}"/>
          </ac:spMkLst>
        </pc:spChg>
        <pc:spChg chg="del">
          <ac:chgData name="Ingrida Lavrinovica" userId="c0d0dab4ff0e2d16" providerId="LiveId" clId="{C35BAF1D-9E0D-6640-88DF-0E9394C205FC}" dt="2025-09-25T08:10:42.322" v="2038" actId="478"/>
          <ac:spMkLst>
            <pc:docMk/>
            <pc:sldMk cId="2186398805" sldId="2147472639"/>
            <ac:spMk id="5" creationId="{F31642AA-4BDB-6E07-6CB8-D73FFC775033}"/>
          </ac:spMkLst>
        </pc:spChg>
        <pc:spChg chg="add mod">
          <ac:chgData name="Ingrida Lavrinovica" userId="c0d0dab4ff0e2d16" providerId="LiveId" clId="{C35BAF1D-9E0D-6640-88DF-0E9394C205FC}" dt="2025-09-25T09:27:48.994" v="3282" actId="1076"/>
          <ac:spMkLst>
            <pc:docMk/>
            <pc:sldMk cId="2186398805" sldId="2147472639"/>
            <ac:spMk id="7" creationId="{192996EB-3A05-F931-922C-054AE4F985ED}"/>
          </ac:spMkLst>
        </pc:spChg>
        <pc:spChg chg="mod">
          <ac:chgData name="Ingrida Lavrinovica" userId="c0d0dab4ff0e2d16" providerId="LiveId" clId="{C35BAF1D-9E0D-6640-88DF-0E9394C205FC}" dt="2025-09-25T08:10:54.412" v="2046" actId="20577"/>
          <ac:spMkLst>
            <pc:docMk/>
            <pc:sldMk cId="2186398805" sldId="2147472639"/>
            <ac:spMk id="14" creationId="{8E0EE5C5-A59A-F966-DB40-E4BB3B040E31}"/>
          </ac:spMkLst>
        </pc:spChg>
        <pc:graphicFrameChg chg="del">
          <ac:chgData name="Ingrida Lavrinovica" userId="c0d0dab4ff0e2d16" providerId="LiveId" clId="{C35BAF1D-9E0D-6640-88DF-0E9394C205FC}" dt="2025-09-25T08:10:44.467" v="2039" actId="478"/>
          <ac:graphicFrameMkLst>
            <pc:docMk/>
            <pc:sldMk cId="2186398805" sldId="2147472639"/>
            <ac:graphicFrameMk id="6" creationId="{3CE95D14-B3B5-5956-6C21-7D47D2C95F4A}"/>
          </ac:graphicFrameMkLst>
        </pc:graphicFrameChg>
      </pc:sldChg>
      <pc:sldChg chg="modSp add del mod">
        <pc:chgData name="Ingrida Lavrinovica" userId="c0d0dab4ff0e2d16" providerId="LiveId" clId="{C35BAF1D-9E0D-6640-88DF-0E9394C205FC}" dt="2025-09-25T07:34:29.648" v="1177" actId="2696"/>
        <pc:sldMkLst>
          <pc:docMk/>
          <pc:sldMk cId="3581375152" sldId="2147472639"/>
        </pc:sldMkLst>
        <pc:spChg chg="mod">
          <ac:chgData name="Ingrida Lavrinovica" userId="c0d0dab4ff0e2d16" providerId="LiveId" clId="{C35BAF1D-9E0D-6640-88DF-0E9394C205FC}" dt="2025-09-25T07:34:24.698" v="1176" actId="20577"/>
          <ac:spMkLst>
            <pc:docMk/>
            <pc:sldMk cId="3581375152" sldId="2147472639"/>
            <ac:spMk id="10" creationId="{047A5695-7EC0-634F-2D85-0AD991294A91}"/>
          </ac:spMkLst>
        </pc:spChg>
      </pc:sldChg>
      <pc:sldChg chg="addSp modSp add mod modNotesTx">
        <pc:chgData name="Ingrida Lavrinovica" userId="c0d0dab4ff0e2d16" providerId="LiveId" clId="{C35BAF1D-9E0D-6640-88DF-0E9394C205FC}" dt="2025-09-25T09:51:19.259" v="3483" actId="1076"/>
        <pc:sldMkLst>
          <pc:docMk/>
          <pc:sldMk cId="1490448200" sldId="2147472640"/>
        </pc:sldMkLst>
        <pc:spChg chg="add mod">
          <ac:chgData name="Ingrida Lavrinovica" userId="c0d0dab4ff0e2d16" providerId="LiveId" clId="{C35BAF1D-9E0D-6640-88DF-0E9394C205FC}" dt="2025-09-25T09:51:19.259" v="3483" actId="1076"/>
          <ac:spMkLst>
            <pc:docMk/>
            <pc:sldMk cId="1490448200" sldId="2147472640"/>
            <ac:spMk id="2" creationId="{A194BAB3-FF78-0B26-FCEE-C39F258966A1}"/>
          </ac:spMkLst>
        </pc:spChg>
        <pc:spChg chg="mod">
          <ac:chgData name="Ingrida Lavrinovica" userId="c0d0dab4ff0e2d16" providerId="LiveId" clId="{C35BAF1D-9E0D-6640-88DF-0E9394C205FC}" dt="2025-09-25T09:50:50.025" v="3479" actId="20577"/>
          <ac:spMkLst>
            <pc:docMk/>
            <pc:sldMk cId="1490448200" sldId="2147472640"/>
            <ac:spMk id="3" creationId="{70CEB586-B581-D5A7-38A3-6325CB95FFE2}"/>
          </ac:spMkLst>
        </pc:spChg>
        <pc:spChg chg="mod">
          <ac:chgData name="Ingrida Lavrinovica" userId="c0d0dab4ff0e2d16" providerId="LiveId" clId="{C35BAF1D-9E0D-6640-88DF-0E9394C205FC}" dt="2025-09-25T08:11:01.898" v="2049" actId="20577"/>
          <ac:spMkLst>
            <pc:docMk/>
            <pc:sldMk cId="1490448200" sldId="2147472640"/>
            <ac:spMk id="14" creationId="{B5C8D0D0-7F5F-0EF6-4C5C-2ED9470AB67C}"/>
          </ac:spMkLst>
        </pc:spChg>
      </pc:sldChg>
      <pc:sldChg chg="add del">
        <pc:chgData name="Ingrida Lavrinovica" userId="c0d0dab4ff0e2d16" providerId="LiveId" clId="{C35BAF1D-9E0D-6640-88DF-0E9394C205FC}" dt="2025-09-25T11:01:07.196" v="3760"/>
        <pc:sldMkLst>
          <pc:docMk/>
          <pc:sldMk cId="496997454" sldId="2147472641"/>
        </pc:sldMkLst>
      </pc:sldChg>
      <pc:sldChg chg="add del">
        <pc:chgData name="Ingrida Lavrinovica" userId="c0d0dab4ff0e2d16" providerId="LiveId" clId="{C35BAF1D-9E0D-6640-88DF-0E9394C205FC}" dt="2025-09-25T11:22:29.587" v="3764"/>
        <pc:sldMkLst>
          <pc:docMk/>
          <pc:sldMk cId="1027624466" sldId="2147472641"/>
        </pc:sldMkLst>
      </pc:sldChg>
    </pc:docChg>
  </pc:docChgLst>
  <pc:docChgLst>
    <pc:chgData name="Jūlija Asmuss" userId="S::julija.asmuss@lzp.gov.lv::1c45b57d-7e42-4ac0-abf2-9336384a7762" providerId="AD" clId="Web-{F1EB70B8-0A96-E27D-F101-AE3616F78178}"/>
    <pc:docChg chg="modSld">
      <pc:chgData name="Jūlija Asmuss" userId="S::julija.asmuss@lzp.gov.lv::1c45b57d-7e42-4ac0-abf2-9336384a7762" providerId="AD" clId="Web-{F1EB70B8-0A96-E27D-F101-AE3616F78178}" dt="2025-09-23T12:59:11.138" v="7" actId="20577"/>
      <pc:docMkLst>
        <pc:docMk/>
      </pc:docMkLst>
      <pc:sldChg chg="modSp">
        <pc:chgData name="Jūlija Asmuss" userId="S::julija.asmuss@lzp.gov.lv::1c45b57d-7e42-4ac0-abf2-9336384a7762" providerId="AD" clId="Web-{F1EB70B8-0A96-E27D-F101-AE3616F78178}" dt="2025-09-23T12:59:11.138" v="7" actId="20577"/>
        <pc:sldMkLst>
          <pc:docMk/>
          <pc:sldMk cId="1353535234" sldId="2147472634"/>
        </pc:sldMkLst>
      </pc:sldChg>
    </pc:docChg>
  </pc:docChgLst>
  <pc:docChgLst>
    <pc:chgData name="Elīna Gulbe" userId="S::elina.gulbe@lzp.gov.lv::b170371a-e771-4c13-b972-a07680d73b73" providerId="AD" clId="Web-{8ABAA463-7B2A-4B14-F8C8-0CFEDDE871A4}"/>
    <pc:docChg chg="modSld">
      <pc:chgData name="Elīna Gulbe" userId="S::elina.gulbe@lzp.gov.lv::b170371a-e771-4c13-b972-a07680d73b73" providerId="AD" clId="Web-{8ABAA463-7B2A-4B14-F8C8-0CFEDDE871A4}" dt="2025-09-22T14:01:21.493" v="24"/>
      <pc:docMkLst>
        <pc:docMk/>
      </pc:docMkLst>
      <pc:sldChg chg="modSp">
        <pc:chgData name="Elīna Gulbe" userId="S::elina.gulbe@lzp.gov.lv::b170371a-e771-4c13-b972-a07680d73b73" providerId="AD" clId="Web-{8ABAA463-7B2A-4B14-F8C8-0CFEDDE871A4}" dt="2025-09-22T13:52:25.733" v="19" actId="1076"/>
        <pc:sldMkLst>
          <pc:docMk/>
          <pc:sldMk cId="3527497688" sldId="2147472621"/>
        </pc:sldMkLst>
      </pc:sldChg>
      <pc:sldChg chg="modSp">
        <pc:chgData name="Elīna Gulbe" userId="S::elina.gulbe@lzp.gov.lv::b170371a-e771-4c13-b972-a07680d73b73" providerId="AD" clId="Web-{8ABAA463-7B2A-4B14-F8C8-0CFEDDE871A4}" dt="2025-09-22T13:49:20.865" v="0" actId="1076"/>
        <pc:sldMkLst>
          <pc:docMk/>
          <pc:sldMk cId="2089180328" sldId="2147472626"/>
        </pc:sldMkLst>
        <pc:spChg chg="mod">
          <ac:chgData name="Elīna Gulbe" userId="S::elina.gulbe@lzp.gov.lv::b170371a-e771-4c13-b972-a07680d73b73" providerId="AD" clId="Web-{8ABAA463-7B2A-4B14-F8C8-0CFEDDE871A4}" dt="2025-09-22T13:49:20.865" v="0" actId="1076"/>
          <ac:spMkLst>
            <pc:docMk/>
            <pc:sldMk cId="2089180328" sldId="2147472626"/>
            <ac:spMk id="7" creationId="{49F9B6E7-5AF5-6575-61B1-4C8FDAE8320D}"/>
          </ac:spMkLst>
        </pc:spChg>
      </pc:sldChg>
      <pc:sldChg chg="modSp">
        <pc:chgData name="Elīna Gulbe" userId="S::elina.gulbe@lzp.gov.lv::b170371a-e771-4c13-b972-a07680d73b73" providerId="AD" clId="Web-{8ABAA463-7B2A-4B14-F8C8-0CFEDDE871A4}" dt="2025-09-22T14:01:21.493" v="24"/>
        <pc:sldMkLst>
          <pc:docMk/>
          <pc:sldMk cId="2745530403" sldId="2147472627"/>
        </pc:sldMkLst>
      </pc:sldChg>
    </pc:docChg>
  </pc:docChgLst>
  <pc:docChgLst>
    <pc:chgData name="Ingrīda Lavrinoviča" userId="S::ingrida.lavrinovica@lzp.gov.lv::ee4f7588-2100-4a8a-a959-09acfd2060d7" providerId="AD" clId="Web-{5BC8A764-8BF6-4B03-ABFD-BB80A7F9F5E3}"/>
    <pc:docChg chg="modSld">
      <pc:chgData name="Ingrīda Lavrinoviča" userId="S::ingrida.lavrinovica@lzp.gov.lv::ee4f7588-2100-4a8a-a959-09acfd2060d7" providerId="AD" clId="Web-{5BC8A764-8BF6-4B03-ABFD-BB80A7F9F5E3}" dt="2025-09-23T10:13:05.037" v="3"/>
      <pc:docMkLst>
        <pc:docMk/>
      </pc:docMkLst>
      <pc:sldChg chg="modSp">
        <pc:chgData name="Ingrīda Lavrinoviča" userId="S::ingrida.lavrinovica@lzp.gov.lv::ee4f7588-2100-4a8a-a959-09acfd2060d7" providerId="AD" clId="Web-{5BC8A764-8BF6-4B03-ABFD-BB80A7F9F5E3}" dt="2025-09-23T10:13:05.037" v="3"/>
        <pc:sldMkLst>
          <pc:docMk/>
          <pc:sldMk cId="1091643760" sldId="2147472594"/>
        </pc:sldMkLst>
      </pc:sldChg>
    </pc:docChg>
  </pc:docChgLst>
  <pc:docChgLst>
    <pc:chgData name="Jūlija Asmuss" userId="S::julija.asmuss@lzp.gov.lv::1c45b57d-7e42-4ac0-abf2-9336384a7762" providerId="AD" clId="Web-{8FA77404-6A42-04F8-6EFF-05D8F7C59653}"/>
    <pc:docChg chg="addSld delSld">
      <pc:chgData name="Jūlija Asmuss" userId="S::julija.asmuss@lzp.gov.lv::1c45b57d-7e42-4ac0-abf2-9336384a7762" providerId="AD" clId="Web-{8FA77404-6A42-04F8-6EFF-05D8F7C59653}" dt="2025-09-23T12:14:02.698" v="1"/>
      <pc:docMkLst>
        <pc:docMk/>
      </pc:docMkLst>
      <pc:sldChg chg="add del">
        <pc:chgData name="Jūlija Asmuss" userId="S::julija.asmuss@lzp.gov.lv::1c45b57d-7e42-4ac0-abf2-9336384a7762" providerId="AD" clId="Web-{8FA77404-6A42-04F8-6EFF-05D8F7C59653}" dt="2025-09-23T12:14:02.698" v="1"/>
        <pc:sldMkLst>
          <pc:docMk/>
          <pc:sldMk cId="1353535234" sldId="2147472634"/>
        </pc:sldMkLst>
      </pc:sldChg>
    </pc:docChg>
  </pc:docChgLst>
  <pc:docChgLst>
    <pc:chgData name="Dace Sīle" userId="S::dace.sile@lzp.gov.lv::ec13a8cd-bd41-40e7-a1c5-0457d441d1fa" providerId="AD" clId="Web-{0D9AD7F7-9794-8105-EEF9-2FE40B2BD6B3}"/>
    <pc:docChg chg="modSld">
      <pc:chgData name="Dace Sīle" userId="S::dace.sile@lzp.gov.lv::ec13a8cd-bd41-40e7-a1c5-0457d441d1fa" providerId="AD" clId="Web-{0D9AD7F7-9794-8105-EEF9-2FE40B2BD6B3}" dt="2025-09-23T13:17:05.274" v="1" actId="20577"/>
      <pc:docMkLst>
        <pc:docMk/>
      </pc:docMkLst>
      <pc:sldChg chg="modSp modCm">
        <pc:chgData name="Dace Sīle" userId="S::dace.sile@lzp.gov.lv::ec13a8cd-bd41-40e7-a1c5-0457d441d1fa" providerId="AD" clId="Web-{0D9AD7F7-9794-8105-EEF9-2FE40B2BD6B3}" dt="2025-09-23T13:17:05.274" v="1" actId="20577"/>
        <pc:sldMkLst>
          <pc:docMk/>
          <pc:sldMk cId="1637154800" sldId="2147472637"/>
        </pc:sldMkLst>
      </pc:sldChg>
    </pc:docChg>
  </pc:docChgLst>
  <pc:docChgLst>
    <pc:chgData name="Jūlija Asmuss" userId="S::julija.asmuss@lzp.gov.lv::1c45b57d-7e42-4ac0-abf2-9336384a7762" providerId="AD" clId="Web-{70F45F61-DFB0-ED34-F480-D1AEA455A85C}"/>
    <pc:docChg chg="modSld">
      <pc:chgData name="Jūlija Asmuss" userId="S::julija.asmuss@lzp.gov.lv::1c45b57d-7e42-4ac0-abf2-9336384a7762" providerId="AD" clId="Web-{70F45F61-DFB0-ED34-F480-D1AEA455A85C}" dt="2025-09-22T12:18:14.110" v="9"/>
      <pc:docMkLst>
        <pc:docMk/>
      </pc:docMkLst>
      <pc:sldChg chg="modSp">
        <pc:chgData name="Jūlija Asmuss" userId="S::julija.asmuss@lzp.gov.lv::1c45b57d-7e42-4ac0-abf2-9336384a7762" providerId="AD" clId="Web-{70F45F61-DFB0-ED34-F480-D1AEA455A85C}" dt="2025-09-22T12:18:14.110" v="9"/>
        <pc:sldMkLst>
          <pc:docMk/>
          <pc:sldMk cId="2745530403" sldId="2147472627"/>
        </pc:sldMkLst>
      </pc:sldChg>
    </pc:docChg>
  </pc:docChgLst>
  <pc:docChgLst>
    <pc:chgData name="Līva Jirgensone" userId="S::liva.jirgensone@lzp.gov.lv::ea2dc654-15b6-4400-9639-158725452003" providerId="AD" clId="Web-{23AE1C6A-EA98-72C9-56CC-C652E811E2B3}"/>
    <pc:docChg chg="modSld">
      <pc:chgData name="Līva Jirgensone" userId="S::liva.jirgensone@lzp.gov.lv::ea2dc654-15b6-4400-9639-158725452003" providerId="AD" clId="Web-{23AE1C6A-EA98-72C9-56CC-C652E811E2B3}" dt="2025-09-19T09:38:15.152" v="1"/>
      <pc:docMkLst>
        <pc:docMk/>
      </pc:docMkLst>
    </pc:docChg>
  </pc:docChgLst>
  <pc:docChgLst>
    <pc:chgData name="Jūlija Asmuss" userId="S::julija.asmuss@lzp.gov.lv::1c45b57d-7e42-4ac0-abf2-9336384a7762" providerId="AD" clId="Web-{A2BC695B-B77B-3491-935C-83F38CF42FA4}"/>
    <pc:docChg chg="modSld">
      <pc:chgData name="Jūlija Asmuss" userId="S::julija.asmuss@lzp.gov.lv::1c45b57d-7e42-4ac0-abf2-9336384a7762" providerId="AD" clId="Web-{A2BC695B-B77B-3491-935C-83F38CF42FA4}" dt="2025-09-22T13:38:11.058" v="6" actId="20577"/>
      <pc:docMkLst>
        <pc:docMk/>
      </pc:docMkLst>
      <pc:sldChg chg="addSp delSp modSp">
        <pc:chgData name="Jūlija Asmuss" userId="S::julija.asmuss@lzp.gov.lv::1c45b57d-7e42-4ac0-abf2-9336384a7762" providerId="AD" clId="Web-{A2BC695B-B77B-3491-935C-83F38CF42FA4}" dt="2025-09-22T13:36:33.478" v="1"/>
        <pc:sldMkLst>
          <pc:docMk/>
          <pc:sldMk cId="2745530403" sldId="2147472627"/>
        </pc:sldMkLst>
      </pc:sldChg>
      <pc:sldChg chg="modSp">
        <pc:chgData name="Jūlija Asmuss" userId="S::julija.asmuss@lzp.gov.lv::1c45b57d-7e42-4ac0-abf2-9336384a7762" providerId="AD" clId="Web-{A2BC695B-B77B-3491-935C-83F38CF42FA4}" dt="2025-09-22T13:38:11.058" v="6" actId="20577"/>
        <pc:sldMkLst>
          <pc:docMk/>
          <pc:sldMk cId="2291048062" sldId="2147472630"/>
        </pc:sldMkLst>
      </pc:sldChg>
    </pc:docChg>
  </pc:docChgLst>
  <pc:docChgLst>
    <pc:chgData name="Jūlija Asmuss" userId="S::julija.asmuss@lzp.gov.lv::1c45b57d-7e42-4ac0-abf2-9336384a7762" providerId="AD" clId="Web-{7D4EC612-13FC-3672-2105-9F4784C43911}"/>
    <pc:docChg chg="delSld">
      <pc:chgData name="Jūlija Asmuss" userId="S::julija.asmuss@lzp.gov.lv::1c45b57d-7e42-4ac0-abf2-9336384a7762" providerId="AD" clId="Web-{7D4EC612-13FC-3672-2105-9F4784C43911}" dt="2025-09-23T12:11:27.535" v="0"/>
      <pc:docMkLst>
        <pc:docMk/>
      </pc:docMkLst>
      <pc:sldChg chg="del">
        <pc:chgData name="Jūlija Asmuss" userId="S::julija.asmuss@lzp.gov.lv::1c45b57d-7e42-4ac0-abf2-9336384a7762" providerId="AD" clId="Web-{7D4EC612-13FC-3672-2105-9F4784C43911}" dt="2025-09-23T12:11:27.535" v="0"/>
        <pc:sldMkLst>
          <pc:docMk/>
          <pc:sldMk cId="2745530403" sldId="2147472627"/>
        </pc:sldMkLst>
      </pc:sldChg>
    </pc:docChg>
  </pc:docChgLst>
  <pc:docChgLst>
    <pc:chgData name="Jūlija Asmuss" userId="S::julija.asmuss@lzp.gov.lv::1c45b57d-7e42-4ac0-abf2-9336384a7762" providerId="AD" clId="Web-{EF969428-2EC3-4CB4-5400-763D6EBB59AD}"/>
    <pc:docChg chg="modSld">
      <pc:chgData name="Jūlija Asmuss" userId="S::julija.asmuss@lzp.gov.lv::1c45b57d-7e42-4ac0-abf2-9336384a7762" providerId="AD" clId="Web-{EF969428-2EC3-4CB4-5400-763D6EBB59AD}" dt="2025-09-19T14:52:01.315" v="2" actId="1076"/>
      <pc:docMkLst>
        <pc:docMk/>
      </pc:docMkLst>
      <pc:sldChg chg="addSp delSp modSp">
        <pc:chgData name="Jūlija Asmuss" userId="S::julija.asmuss@lzp.gov.lv::1c45b57d-7e42-4ac0-abf2-9336384a7762" providerId="AD" clId="Web-{EF969428-2EC3-4CB4-5400-763D6EBB59AD}" dt="2025-09-19T14:52:01.315" v="2" actId="1076"/>
        <pc:sldMkLst>
          <pc:docMk/>
          <pc:sldMk cId="2670636481" sldId="2147472485"/>
        </pc:sldMkLst>
      </pc:sldChg>
    </pc:docChg>
  </pc:docChgLst>
  <pc:docChgLst>
    <pc:chgData name="Jūlija Asmuss" userId="S::julija.asmuss@lzp.gov.lv::1c45b57d-7e42-4ac0-abf2-9336384a7762" providerId="AD" clId="Web-{724BAD48-2B53-206A-1C38-CB10C6E8E4D0}"/>
    <pc:docChg chg="modSld">
      <pc:chgData name="Jūlija Asmuss" userId="S::julija.asmuss@lzp.gov.lv::1c45b57d-7e42-4ac0-abf2-9336384a7762" providerId="AD" clId="Web-{724BAD48-2B53-206A-1C38-CB10C6E8E4D0}" dt="2025-09-19T13:30:17.937" v="0" actId="1076"/>
      <pc:docMkLst>
        <pc:docMk/>
      </pc:docMkLst>
      <pc:sldChg chg="modSp">
        <pc:chgData name="Jūlija Asmuss" userId="S::julija.asmuss@lzp.gov.lv::1c45b57d-7e42-4ac0-abf2-9336384a7762" providerId="AD" clId="Web-{724BAD48-2B53-206A-1C38-CB10C6E8E4D0}" dt="2025-09-19T13:30:17.937" v="0" actId="1076"/>
        <pc:sldMkLst>
          <pc:docMk/>
          <pc:sldMk cId="3424198683" sldId="2147472608"/>
        </pc:sldMkLst>
      </pc:sldChg>
    </pc:docChg>
  </pc:docChgLst>
  <pc:docChgLst>
    <pc:chgData name="Līva Jirgensone" userId="S::liva.jirgensone@lzp.gov.lv::ea2dc654-15b6-4400-9639-158725452003" providerId="AD" clId="Web-{BD11DB58-A512-5E0C-2A55-B5AA0FA2845C}"/>
    <pc:docChg chg="delSld">
      <pc:chgData name="Līva Jirgensone" userId="S::liva.jirgensone@lzp.gov.lv::ea2dc654-15b6-4400-9639-158725452003" providerId="AD" clId="Web-{BD11DB58-A512-5E0C-2A55-B5AA0FA2845C}" dt="2025-09-23T12:43:41.881" v="0"/>
      <pc:docMkLst>
        <pc:docMk/>
      </pc:docMkLst>
      <pc:sldChg chg="del">
        <pc:chgData name="Līva Jirgensone" userId="S::liva.jirgensone@lzp.gov.lv::ea2dc654-15b6-4400-9639-158725452003" providerId="AD" clId="Web-{BD11DB58-A512-5E0C-2A55-B5AA0FA2845C}" dt="2025-09-23T12:43:41.881" v="0"/>
        <pc:sldMkLst>
          <pc:docMk/>
          <pc:sldMk cId="2170705554" sldId="2147472631"/>
        </pc:sldMkLst>
      </pc:sldChg>
    </pc:docChg>
  </pc:docChgLst>
  <pc:docChgLst>
    <pc:chgData name="Ingrida Lavrinovica" userId="c0d0dab4ff0e2d16" providerId="LiveId" clId="{FFA7B3F7-95E4-4A47-A6ED-23E26EFA42F3}"/>
    <pc:docChg chg="undo custSel addSld delSld modSld">
      <pc:chgData name="Ingrida Lavrinovica" userId="c0d0dab4ff0e2d16" providerId="LiveId" clId="{FFA7B3F7-95E4-4A47-A6ED-23E26EFA42F3}" dt="2025-10-06T12:55:48.559" v="418" actId="1076"/>
      <pc:docMkLst>
        <pc:docMk/>
      </pc:docMkLst>
      <pc:sldChg chg="addSp delSp modSp mod modNotesTx">
        <pc:chgData name="Ingrida Lavrinovica" userId="c0d0dab4ff0e2d16" providerId="LiveId" clId="{FFA7B3F7-95E4-4A47-A6ED-23E26EFA42F3}" dt="2025-10-06T12:52:40.402" v="387" actId="478"/>
        <pc:sldMkLst>
          <pc:docMk/>
          <pc:sldMk cId="3458332945" sldId="2147472484"/>
        </pc:sldMkLst>
        <pc:spChg chg="add mod">
          <ac:chgData name="Ingrida Lavrinovica" userId="c0d0dab4ff0e2d16" providerId="LiveId" clId="{FFA7B3F7-95E4-4A47-A6ED-23E26EFA42F3}" dt="2025-09-29T07:49:00.546" v="352" actId="255"/>
          <ac:spMkLst>
            <pc:docMk/>
            <pc:sldMk cId="3458332945" sldId="2147472484"/>
            <ac:spMk id="2" creationId="{6D9A040A-3133-4BBA-9E32-D7171CBC0DA4}"/>
          </ac:spMkLst>
        </pc:spChg>
        <pc:spChg chg="mod">
          <ac:chgData name="Ingrida Lavrinovica" userId="c0d0dab4ff0e2d16" providerId="LiveId" clId="{FFA7B3F7-95E4-4A47-A6ED-23E26EFA42F3}" dt="2025-09-26T11:14:43.237" v="160" actId="113"/>
          <ac:spMkLst>
            <pc:docMk/>
            <pc:sldMk cId="3458332945" sldId="2147472484"/>
            <ac:spMk id="3" creationId="{FF6189E4-F9BB-0C5E-ACCA-B757069C60EF}"/>
          </ac:spMkLst>
        </pc:spChg>
        <pc:spChg chg="mod">
          <ac:chgData name="Ingrida Lavrinovica" userId="c0d0dab4ff0e2d16" providerId="LiveId" clId="{FFA7B3F7-95E4-4A47-A6ED-23E26EFA42F3}" dt="2025-09-29T07:37:38.263" v="346" actId="1076"/>
          <ac:spMkLst>
            <pc:docMk/>
            <pc:sldMk cId="3458332945" sldId="2147472484"/>
            <ac:spMk id="5" creationId="{F6673D6F-1D9A-CF8A-CE0F-D57C6FDE703B}"/>
          </ac:spMkLst>
        </pc:spChg>
        <pc:spChg chg="mod">
          <ac:chgData name="Ingrida Lavrinovica" userId="c0d0dab4ff0e2d16" providerId="LiveId" clId="{FFA7B3F7-95E4-4A47-A6ED-23E26EFA42F3}" dt="2025-09-29T07:36:50.841" v="337" actId="1076"/>
          <ac:spMkLst>
            <pc:docMk/>
            <pc:sldMk cId="3458332945" sldId="2147472484"/>
            <ac:spMk id="7" creationId="{FAEDE66E-2D97-D062-9AD1-08390FC8CD8D}"/>
          </ac:spMkLst>
        </pc:spChg>
        <pc:spChg chg="del">
          <ac:chgData name="Ingrida Lavrinovica" userId="c0d0dab4ff0e2d16" providerId="LiveId" clId="{FFA7B3F7-95E4-4A47-A6ED-23E26EFA42F3}" dt="2025-10-06T12:52:40.402" v="387" actId="478"/>
          <ac:spMkLst>
            <pc:docMk/>
            <pc:sldMk cId="3458332945" sldId="2147472484"/>
            <ac:spMk id="9" creationId="{5C572D80-94B1-4A6A-D4DB-CC63C58142CB}"/>
          </ac:spMkLst>
        </pc:spChg>
        <pc:graphicFrameChg chg="mod">
          <ac:chgData name="Ingrida Lavrinovica" userId="c0d0dab4ff0e2d16" providerId="LiveId" clId="{FFA7B3F7-95E4-4A47-A6ED-23E26EFA42F3}" dt="2025-09-29T07:37:40.439" v="347" actId="1076"/>
          <ac:graphicFrameMkLst>
            <pc:docMk/>
            <pc:sldMk cId="3458332945" sldId="2147472484"/>
            <ac:graphicFrameMk id="6" creationId="{5F4F33C3-6751-565F-6329-CA0F35A1B6B1}"/>
          </ac:graphicFrameMkLst>
        </pc:graphicFrameChg>
      </pc:sldChg>
      <pc:sldChg chg="addSp delSp modSp del mod modNotesTx">
        <pc:chgData name="Ingrida Lavrinovica" userId="c0d0dab4ff0e2d16" providerId="LiveId" clId="{FFA7B3F7-95E4-4A47-A6ED-23E26EFA42F3}" dt="2025-10-06T12:54:13.086" v="402" actId="47"/>
        <pc:sldMkLst>
          <pc:docMk/>
          <pc:sldMk cId="3495149137" sldId="2147472510"/>
        </pc:sldMkLst>
        <pc:spChg chg="add mod">
          <ac:chgData name="Ingrida Lavrinovica" userId="c0d0dab4ff0e2d16" providerId="LiveId" clId="{FFA7B3F7-95E4-4A47-A6ED-23E26EFA42F3}" dt="2025-09-29T09:46:20.497" v="374" actId="1076"/>
          <ac:spMkLst>
            <pc:docMk/>
            <pc:sldMk cId="3495149137" sldId="2147472510"/>
            <ac:spMk id="2" creationId="{8FE104FC-95E2-42C6-9211-8E3E3EB5904B}"/>
          </ac:spMkLst>
        </pc:spChg>
        <pc:spChg chg="mod">
          <ac:chgData name="Ingrida Lavrinovica" userId="c0d0dab4ff0e2d16" providerId="LiveId" clId="{FFA7B3F7-95E4-4A47-A6ED-23E26EFA42F3}" dt="2025-09-26T10:57:28.518" v="28" actId="1076"/>
          <ac:spMkLst>
            <pc:docMk/>
            <pc:sldMk cId="3495149137" sldId="2147472510"/>
            <ac:spMk id="10" creationId="{7CAD76AE-5F5C-4202-AC07-B5A64D7E0915}"/>
          </ac:spMkLst>
        </pc:spChg>
        <pc:spChg chg="mod">
          <ac:chgData name="Ingrida Lavrinovica" userId="c0d0dab4ff0e2d16" providerId="LiveId" clId="{FFA7B3F7-95E4-4A47-A6ED-23E26EFA42F3}" dt="2025-09-26T10:57:28.518" v="28" actId="1076"/>
          <ac:spMkLst>
            <pc:docMk/>
            <pc:sldMk cId="3495149137" sldId="2147472510"/>
            <ac:spMk id="11" creationId="{6EBCC614-38FA-49EF-AAEA-32150DD37178}"/>
          </ac:spMkLst>
        </pc:spChg>
        <pc:spChg chg="mod">
          <ac:chgData name="Ingrida Lavrinovica" userId="c0d0dab4ff0e2d16" providerId="LiveId" clId="{FFA7B3F7-95E4-4A47-A6ED-23E26EFA42F3}" dt="2025-10-06T12:53:07.873" v="392" actId="1076"/>
          <ac:spMkLst>
            <pc:docMk/>
            <pc:sldMk cId="3495149137" sldId="2147472510"/>
            <ac:spMk id="12" creationId="{0D7A9076-9E87-8516-C345-89503FB63D18}"/>
          </ac:spMkLst>
        </pc:spChg>
        <pc:spChg chg="mod">
          <ac:chgData name="Ingrida Lavrinovica" userId="c0d0dab4ff0e2d16" providerId="LiveId" clId="{FFA7B3F7-95E4-4A47-A6ED-23E26EFA42F3}" dt="2025-09-26T10:57:28.518" v="28" actId="1076"/>
          <ac:spMkLst>
            <pc:docMk/>
            <pc:sldMk cId="3495149137" sldId="2147472510"/>
            <ac:spMk id="13" creationId="{E8DAE83A-7F70-44C8-85AC-D19E4CC2D55D}"/>
          </ac:spMkLst>
        </pc:spChg>
        <pc:spChg chg="mod">
          <ac:chgData name="Ingrida Lavrinovica" userId="c0d0dab4ff0e2d16" providerId="LiveId" clId="{FFA7B3F7-95E4-4A47-A6ED-23E26EFA42F3}" dt="2025-09-26T10:57:28.518" v="28" actId="1076"/>
          <ac:spMkLst>
            <pc:docMk/>
            <pc:sldMk cId="3495149137" sldId="2147472510"/>
            <ac:spMk id="15" creationId="{EB02AA67-8AE4-4021-A7B4-496986481A76}"/>
          </ac:spMkLst>
        </pc:spChg>
        <pc:spChg chg="mod">
          <ac:chgData name="Ingrida Lavrinovica" userId="c0d0dab4ff0e2d16" providerId="LiveId" clId="{FFA7B3F7-95E4-4A47-A6ED-23E26EFA42F3}" dt="2025-09-26T10:55:59.926" v="22" actId="1076"/>
          <ac:spMkLst>
            <pc:docMk/>
            <pc:sldMk cId="3495149137" sldId="2147472510"/>
            <ac:spMk id="22" creationId="{057D687D-2C90-FF30-EF9C-18580D06D9DF}"/>
          </ac:spMkLst>
        </pc:spChg>
        <pc:grpChg chg="add mod">
          <ac:chgData name="Ingrida Lavrinovica" userId="c0d0dab4ff0e2d16" providerId="LiveId" clId="{FFA7B3F7-95E4-4A47-A6ED-23E26EFA42F3}" dt="2025-09-26T10:57:28.518" v="28" actId="1076"/>
          <ac:grpSpMkLst>
            <pc:docMk/>
            <pc:sldMk cId="3495149137" sldId="2147472510"/>
            <ac:grpSpMk id="7" creationId="{9F707062-E4F5-4E35-8939-231484E711F0}"/>
          </ac:grpSpMkLst>
        </pc:grpChg>
        <pc:picChg chg="add mod">
          <ac:chgData name="Ingrida Lavrinovica" userId="c0d0dab4ff0e2d16" providerId="LiveId" clId="{FFA7B3F7-95E4-4A47-A6ED-23E26EFA42F3}" dt="2025-09-26T10:55:46.572" v="19"/>
          <ac:picMkLst>
            <pc:docMk/>
            <pc:sldMk cId="3495149137" sldId="2147472510"/>
            <ac:picMk id="5" creationId="{A41C619C-5347-4D95-89CB-5013B927B992}"/>
          </ac:picMkLst>
        </pc:picChg>
        <pc:picChg chg="del">
          <ac:chgData name="Ingrida Lavrinovica" userId="c0d0dab4ff0e2d16" providerId="LiveId" clId="{FFA7B3F7-95E4-4A47-A6ED-23E26EFA42F3}" dt="2025-09-29T06:57:15.660" v="275" actId="478"/>
          <ac:picMkLst>
            <pc:docMk/>
            <pc:sldMk cId="3495149137" sldId="2147472510"/>
            <ac:picMk id="6" creationId="{ADAE90C5-BB5B-B098-0D1B-FA9F91BBD9C4}"/>
          </ac:picMkLst>
        </pc:picChg>
        <pc:picChg chg="mod">
          <ac:chgData name="Ingrida Lavrinovica" userId="c0d0dab4ff0e2d16" providerId="LiveId" clId="{FFA7B3F7-95E4-4A47-A6ED-23E26EFA42F3}" dt="2025-09-26T10:57:28.518" v="28" actId="1076"/>
          <ac:picMkLst>
            <pc:docMk/>
            <pc:sldMk cId="3495149137" sldId="2147472510"/>
            <ac:picMk id="8" creationId="{77653E50-ACCD-4683-AFA8-060F7FADEB08}"/>
          </ac:picMkLst>
        </pc:picChg>
        <pc:picChg chg="mod">
          <ac:chgData name="Ingrida Lavrinovica" userId="c0d0dab4ff0e2d16" providerId="LiveId" clId="{FFA7B3F7-95E4-4A47-A6ED-23E26EFA42F3}" dt="2025-09-26T10:57:28.518" v="28" actId="1076"/>
          <ac:picMkLst>
            <pc:docMk/>
            <pc:sldMk cId="3495149137" sldId="2147472510"/>
            <ac:picMk id="9" creationId="{01738CE1-4F81-4B02-8826-4AACC7CF9F39}"/>
          </ac:picMkLst>
        </pc:picChg>
        <pc:picChg chg="mod">
          <ac:chgData name="Ingrida Lavrinovica" userId="c0d0dab4ff0e2d16" providerId="LiveId" clId="{FFA7B3F7-95E4-4A47-A6ED-23E26EFA42F3}" dt="2025-09-26T10:57:28.518" v="28" actId="1076"/>
          <ac:picMkLst>
            <pc:docMk/>
            <pc:sldMk cId="3495149137" sldId="2147472510"/>
            <ac:picMk id="14" creationId="{628E8E8D-20F5-4892-A20B-9A68084BAD11}"/>
          </ac:picMkLst>
        </pc:picChg>
        <pc:picChg chg="mod">
          <ac:chgData name="Ingrida Lavrinovica" userId="c0d0dab4ff0e2d16" providerId="LiveId" clId="{FFA7B3F7-95E4-4A47-A6ED-23E26EFA42F3}" dt="2025-09-26T10:57:28.518" v="28" actId="1076"/>
          <ac:picMkLst>
            <pc:docMk/>
            <pc:sldMk cId="3495149137" sldId="2147472510"/>
            <ac:picMk id="16" creationId="{A96AE975-98F4-4265-9B24-F67A69B233B7}"/>
          </ac:picMkLst>
        </pc:picChg>
      </pc:sldChg>
      <pc:sldChg chg="addSp delSp modSp mod modNotesTx">
        <pc:chgData name="Ingrida Lavrinovica" userId="c0d0dab4ff0e2d16" providerId="LiveId" clId="{FFA7B3F7-95E4-4A47-A6ED-23E26EFA42F3}" dt="2025-10-06T12:52:25.343" v="384" actId="478"/>
        <pc:sldMkLst>
          <pc:docMk/>
          <pc:sldMk cId="3527497688" sldId="2147472621"/>
        </pc:sldMkLst>
        <pc:spChg chg="mod">
          <ac:chgData name="Ingrida Lavrinovica" userId="c0d0dab4ff0e2d16" providerId="LiveId" clId="{FFA7B3F7-95E4-4A47-A6ED-23E26EFA42F3}" dt="2025-09-29T07:34:59.508" v="321" actId="1076"/>
          <ac:spMkLst>
            <pc:docMk/>
            <pc:sldMk cId="3527497688" sldId="2147472621"/>
            <ac:spMk id="2" creationId="{B02D93D4-3699-A19C-32BB-1B53CD7B9108}"/>
          </ac:spMkLst>
        </pc:spChg>
        <pc:spChg chg="add mod">
          <ac:chgData name="Ingrida Lavrinovica" userId="c0d0dab4ff0e2d16" providerId="LiveId" clId="{FFA7B3F7-95E4-4A47-A6ED-23E26EFA42F3}" dt="2025-09-29T07:34:32.967" v="320" actId="1076"/>
          <ac:spMkLst>
            <pc:docMk/>
            <pc:sldMk cId="3527497688" sldId="2147472621"/>
            <ac:spMk id="3" creationId="{DE7EF1DD-E626-475F-9B62-CD4D050F4F75}"/>
          </ac:spMkLst>
        </pc:spChg>
        <pc:spChg chg="del">
          <ac:chgData name="Ingrida Lavrinovica" userId="c0d0dab4ff0e2d16" providerId="LiveId" clId="{FFA7B3F7-95E4-4A47-A6ED-23E26EFA42F3}" dt="2025-10-06T12:52:25.343" v="384" actId="478"/>
          <ac:spMkLst>
            <pc:docMk/>
            <pc:sldMk cId="3527497688" sldId="2147472621"/>
            <ac:spMk id="8" creationId="{A4045E70-ECB5-6184-0F8B-797317B137F3}"/>
          </ac:spMkLst>
        </pc:spChg>
        <pc:spChg chg="mod">
          <ac:chgData name="Ingrida Lavrinovica" userId="c0d0dab4ff0e2d16" providerId="LiveId" clId="{FFA7B3F7-95E4-4A47-A6ED-23E26EFA42F3}" dt="2025-10-06T12:52:22.761" v="383" actId="108"/>
          <ac:spMkLst>
            <pc:docMk/>
            <pc:sldMk cId="3527497688" sldId="2147472621"/>
            <ac:spMk id="10" creationId="{4DBFDD4B-C703-C0C4-71C9-BD805267F922}"/>
          </ac:spMkLst>
        </pc:spChg>
      </pc:sldChg>
      <pc:sldChg chg="del">
        <pc:chgData name="Ingrida Lavrinovica" userId="c0d0dab4ff0e2d16" providerId="LiveId" clId="{FFA7B3F7-95E4-4A47-A6ED-23E26EFA42F3}" dt="2025-09-26T11:05:37.532" v="101" actId="47"/>
        <pc:sldMkLst>
          <pc:docMk/>
          <pc:sldMk cId="3469511531" sldId="2147472623"/>
        </pc:sldMkLst>
      </pc:sldChg>
      <pc:sldChg chg="delSp modSp mod">
        <pc:chgData name="Ingrida Lavrinovica" userId="c0d0dab4ff0e2d16" providerId="LiveId" clId="{FFA7B3F7-95E4-4A47-A6ED-23E26EFA42F3}" dt="2025-10-06T12:51:58.295" v="382" actId="1076"/>
        <pc:sldMkLst>
          <pc:docMk/>
          <pc:sldMk cId="2089180328" sldId="2147472626"/>
        </pc:sldMkLst>
        <pc:spChg chg="mod">
          <ac:chgData name="Ingrida Lavrinovica" userId="c0d0dab4ff0e2d16" providerId="LiveId" clId="{FFA7B3F7-95E4-4A47-A6ED-23E26EFA42F3}" dt="2025-09-29T07:36:26.086" v="336" actId="255"/>
          <ac:spMkLst>
            <pc:docMk/>
            <pc:sldMk cId="2089180328" sldId="2147472626"/>
            <ac:spMk id="2" creationId="{6C15EE22-015C-96FD-9DE7-3C6F9F697AB8}"/>
          </ac:spMkLst>
        </pc:spChg>
        <pc:spChg chg="del mod">
          <ac:chgData name="Ingrida Lavrinovica" userId="c0d0dab4ff0e2d16" providerId="LiveId" clId="{FFA7B3F7-95E4-4A47-A6ED-23E26EFA42F3}" dt="2025-10-06T12:51:49.403" v="380" actId="478"/>
          <ac:spMkLst>
            <pc:docMk/>
            <pc:sldMk cId="2089180328" sldId="2147472626"/>
            <ac:spMk id="5" creationId="{8ED70161-E51B-AC40-0C02-DA0302170760}"/>
          </ac:spMkLst>
        </pc:spChg>
        <pc:spChg chg="mod">
          <ac:chgData name="Ingrida Lavrinovica" userId="c0d0dab4ff0e2d16" providerId="LiveId" clId="{FFA7B3F7-95E4-4A47-A6ED-23E26EFA42F3}" dt="2025-10-06T12:51:58.295" v="382" actId="1076"/>
          <ac:spMkLst>
            <pc:docMk/>
            <pc:sldMk cId="2089180328" sldId="2147472626"/>
            <ac:spMk id="7" creationId="{49F9B6E7-5AF5-6575-61B1-4C8FDAE8320D}"/>
          </ac:spMkLst>
        </pc:spChg>
      </pc:sldChg>
      <pc:sldChg chg="addSp delSp modSp add del mod setBg modNotesTx">
        <pc:chgData name="Ingrida Lavrinovica" userId="c0d0dab4ff0e2d16" providerId="LiveId" clId="{FFA7B3F7-95E4-4A47-A6ED-23E26EFA42F3}" dt="2025-10-06T12:55:48.559" v="418" actId="1076"/>
        <pc:sldMkLst>
          <pc:docMk/>
          <pc:sldMk cId="2663081577" sldId="2147472636"/>
        </pc:sldMkLst>
        <pc:spChg chg="mod">
          <ac:chgData name="Ingrida Lavrinovica" userId="c0d0dab4ff0e2d16" providerId="LiveId" clId="{FFA7B3F7-95E4-4A47-A6ED-23E26EFA42F3}" dt="2025-10-06T12:55:48.559" v="418" actId="1076"/>
          <ac:spMkLst>
            <pc:docMk/>
            <pc:sldMk cId="2663081577" sldId="2147472636"/>
            <ac:spMk id="2" creationId="{1E71B458-66C2-FB7B-EDDD-3555A18DCA88}"/>
          </ac:spMkLst>
        </pc:spChg>
        <pc:spChg chg="add del mod">
          <ac:chgData name="Ingrida Lavrinovica" userId="c0d0dab4ff0e2d16" providerId="LiveId" clId="{FFA7B3F7-95E4-4A47-A6ED-23E26EFA42F3}" dt="2025-09-29T06:54:25.389" v="264"/>
          <ac:spMkLst>
            <pc:docMk/>
            <pc:sldMk cId="2663081577" sldId="2147472636"/>
            <ac:spMk id="3" creationId="{03FED435-E6DD-4DB2-A2E2-24F9B4145D2A}"/>
          </ac:spMkLst>
        </pc:spChg>
        <pc:spChg chg="mod ord">
          <ac:chgData name="Ingrida Lavrinovica" userId="c0d0dab4ff0e2d16" providerId="LiveId" clId="{FFA7B3F7-95E4-4A47-A6ED-23E26EFA42F3}" dt="2025-09-26T11:18:59.523" v="171"/>
          <ac:spMkLst>
            <pc:docMk/>
            <pc:sldMk cId="2663081577" sldId="2147472636"/>
            <ac:spMk id="4" creationId="{35B35FA1-160F-A224-1CA7-C85A6EC5379A}"/>
          </ac:spMkLst>
        </pc:spChg>
        <pc:spChg chg="add mod">
          <ac:chgData name="Ingrida Lavrinovica" userId="c0d0dab4ff0e2d16" providerId="LiveId" clId="{FFA7B3F7-95E4-4A47-A6ED-23E26EFA42F3}" dt="2025-09-29T07:49:13.519" v="353" actId="1076"/>
          <ac:spMkLst>
            <pc:docMk/>
            <pc:sldMk cId="2663081577" sldId="2147472636"/>
            <ac:spMk id="5" creationId="{7B9A523F-2B00-40B7-8801-5C957750420F}"/>
          </ac:spMkLst>
        </pc:spChg>
        <pc:spChg chg="add del">
          <ac:chgData name="Ingrida Lavrinovica" userId="c0d0dab4ff0e2d16" providerId="LiveId" clId="{FFA7B3F7-95E4-4A47-A6ED-23E26EFA42F3}" dt="2025-09-26T11:18:59.523" v="171"/>
          <ac:spMkLst>
            <pc:docMk/>
            <pc:sldMk cId="2663081577" sldId="2147472636"/>
            <ac:spMk id="1031" creationId="{0D7B6173-1D58-48E2-83CF-37350F315F75}"/>
          </ac:spMkLst>
        </pc:spChg>
        <pc:spChg chg="add del">
          <ac:chgData name="Ingrida Lavrinovica" userId="c0d0dab4ff0e2d16" providerId="LiveId" clId="{FFA7B3F7-95E4-4A47-A6ED-23E26EFA42F3}" dt="2025-09-26T11:18:59.523" v="171"/>
          <ac:spMkLst>
            <pc:docMk/>
            <pc:sldMk cId="2663081577" sldId="2147472636"/>
            <ac:spMk id="1033" creationId="{02EBFA83-D4DB-4CA0-B229-9E44634D7FE9}"/>
          </ac:spMkLst>
        </pc:spChg>
        <pc:spChg chg="add del">
          <ac:chgData name="Ingrida Lavrinovica" userId="c0d0dab4ff0e2d16" providerId="LiveId" clId="{FFA7B3F7-95E4-4A47-A6ED-23E26EFA42F3}" dt="2025-09-26T11:18:59.523" v="171"/>
          <ac:spMkLst>
            <pc:docMk/>
            <pc:sldMk cId="2663081577" sldId="2147472636"/>
            <ac:spMk id="1037" creationId="{21BDEC81-16A7-4451-B893-C15000083B77}"/>
          </ac:spMkLst>
        </pc:spChg>
        <pc:spChg chg="add del">
          <ac:chgData name="Ingrida Lavrinovica" userId="c0d0dab4ff0e2d16" providerId="LiveId" clId="{FFA7B3F7-95E4-4A47-A6ED-23E26EFA42F3}" dt="2025-09-26T11:18:59.523" v="171"/>
          <ac:spMkLst>
            <pc:docMk/>
            <pc:sldMk cId="2663081577" sldId="2147472636"/>
            <ac:spMk id="1039" creationId="{26A515A1-4D80-430E-BE0A-71A290516A82}"/>
          </ac:spMkLst>
        </pc:spChg>
        <pc:picChg chg="del mod">
          <ac:chgData name="Ingrida Lavrinovica" userId="c0d0dab4ff0e2d16" providerId="LiveId" clId="{FFA7B3F7-95E4-4A47-A6ED-23E26EFA42F3}" dt="2025-09-29T06:53:50.275" v="261" actId="478"/>
          <ac:picMkLst>
            <pc:docMk/>
            <pc:sldMk cId="2663081577" sldId="2147472636"/>
            <ac:picMk id="6" creationId="{A26A5368-108C-520F-6FE6-F3A8D8E2D153}"/>
          </ac:picMkLst>
        </pc:picChg>
        <pc:picChg chg="add del mod">
          <ac:chgData name="Ingrida Lavrinovica" userId="c0d0dab4ff0e2d16" providerId="LiveId" clId="{FFA7B3F7-95E4-4A47-A6ED-23E26EFA42F3}" dt="2025-10-06T12:51:23.075" v="375" actId="478"/>
          <ac:picMkLst>
            <pc:docMk/>
            <pc:sldMk cId="2663081577" sldId="2147472636"/>
            <ac:picMk id="1026" creationId="{E2016069-CF49-4968-AC51-C8F2126FD287}"/>
          </ac:picMkLst>
        </pc:picChg>
        <pc:picChg chg="add del">
          <ac:chgData name="Ingrida Lavrinovica" userId="c0d0dab4ff0e2d16" providerId="LiveId" clId="{FFA7B3F7-95E4-4A47-A6ED-23E26EFA42F3}" dt="2025-09-26T11:18:59.523" v="171"/>
          <ac:picMkLst>
            <pc:docMk/>
            <pc:sldMk cId="2663081577" sldId="2147472636"/>
            <ac:picMk id="1035" creationId="{B0DAC8FB-A162-44E3-A606-C855A03A5B09}"/>
          </ac:picMkLst>
        </pc:picChg>
      </pc:sldChg>
      <pc:sldChg chg="addSp delSp modSp mod">
        <pc:chgData name="Ingrida Lavrinovica" userId="c0d0dab4ff0e2d16" providerId="LiveId" clId="{FFA7B3F7-95E4-4A47-A6ED-23E26EFA42F3}" dt="2025-10-06T12:52:33.347" v="386" actId="478"/>
        <pc:sldMkLst>
          <pc:docMk/>
          <pc:sldMk cId="2421642289" sldId="2147472638"/>
        </pc:sldMkLst>
        <pc:spChg chg="mod">
          <ac:chgData name="Ingrida Lavrinovica" userId="c0d0dab4ff0e2d16" providerId="LiveId" clId="{FFA7B3F7-95E4-4A47-A6ED-23E26EFA42F3}" dt="2025-09-29T07:35:19.096" v="325" actId="255"/>
          <ac:spMkLst>
            <pc:docMk/>
            <pc:sldMk cId="2421642289" sldId="2147472638"/>
            <ac:spMk id="2" creationId="{BFE0FB98-1D8F-1674-776A-92AA8A24F6C1}"/>
          </ac:spMkLst>
        </pc:spChg>
        <pc:spChg chg="add mod">
          <ac:chgData name="Ingrida Lavrinovica" userId="c0d0dab4ff0e2d16" providerId="LiveId" clId="{FFA7B3F7-95E4-4A47-A6ED-23E26EFA42F3}" dt="2025-09-29T07:48:51.761" v="351" actId="255"/>
          <ac:spMkLst>
            <pc:docMk/>
            <pc:sldMk cId="2421642289" sldId="2147472638"/>
            <ac:spMk id="3" creationId="{95EA074E-6288-4420-B2D6-0EDD5DECABD3}"/>
          </ac:spMkLst>
        </pc:spChg>
        <pc:spChg chg="mod">
          <ac:chgData name="Ingrida Lavrinovica" userId="c0d0dab4ff0e2d16" providerId="LiveId" clId="{FFA7B3F7-95E4-4A47-A6ED-23E26EFA42F3}" dt="2025-09-29T07:35:57.015" v="333" actId="1076"/>
          <ac:spMkLst>
            <pc:docMk/>
            <pc:sldMk cId="2421642289" sldId="2147472638"/>
            <ac:spMk id="4" creationId="{274C306E-1548-4305-0DF2-BFDA644CB5A9}"/>
          </ac:spMkLst>
        </pc:spChg>
        <pc:spChg chg="del">
          <ac:chgData name="Ingrida Lavrinovica" userId="c0d0dab4ff0e2d16" providerId="LiveId" clId="{FFA7B3F7-95E4-4A47-A6ED-23E26EFA42F3}" dt="2025-10-06T12:52:33.347" v="386" actId="478"/>
          <ac:spMkLst>
            <pc:docMk/>
            <pc:sldMk cId="2421642289" sldId="2147472638"/>
            <ac:spMk id="8" creationId="{F4FA10D0-B0E2-44F7-9A9E-812C005ABE20}"/>
          </ac:spMkLst>
        </pc:spChg>
        <pc:spChg chg="mod">
          <ac:chgData name="Ingrida Lavrinovica" userId="c0d0dab4ff0e2d16" providerId="LiveId" clId="{FFA7B3F7-95E4-4A47-A6ED-23E26EFA42F3}" dt="2025-10-06T12:52:31.271" v="385" actId="108"/>
          <ac:spMkLst>
            <pc:docMk/>
            <pc:sldMk cId="2421642289" sldId="2147472638"/>
            <ac:spMk id="10" creationId="{0D364780-204F-E754-414B-A72E871A0B35}"/>
          </ac:spMkLst>
        </pc:spChg>
      </pc:sldChg>
      <pc:sldChg chg="addSp delSp modSp mod modNotesTx">
        <pc:chgData name="Ingrida Lavrinovica" userId="c0d0dab4ff0e2d16" providerId="LiveId" clId="{FFA7B3F7-95E4-4A47-A6ED-23E26EFA42F3}" dt="2025-10-06T12:52:42.632" v="388" actId="478"/>
        <pc:sldMkLst>
          <pc:docMk/>
          <pc:sldMk cId="2186398805" sldId="2147472639"/>
        </pc:sldMkLst>
        <pc:spChg chg="mod">
          <ac:chgData name="Ingrida Lavrinovica" userId="c0d0dab4ff0e2d16" providerId="LiveId" clId="{FFA7B3F7-95E4-4A47-A6ED-23E26EFA42F3}" dt="2025-09-29T09:45:09.044" v="369" actId="255"/>
          <ac:spMkLst>
            <pc:docMk/>
            <pc:sldMk cId="2186398805" sldId="2147472639"/>
            <ac:spMk id="2" creationId="{E9D0260B-249C-3E20-2874-C011E7C0B3F4}"/>
          </ac:spMkLst>
        </pc:spChg>
        <pc:spChg chg="add mod">
          <ac:chgData name="Ingrida Lavrinovica" userId="c0d0dab4ff0e2d16" providerId="LiveId" clId="{FFA7B3F7-95E4-4A47-A6ED-23E26EFA42F3}" dt="2025-09-29T09:45:26.268" v="371" actId="1076"/>
          <ac:spMkLst>
            <pc:docMk/>
            <pc:sldMk cId="2186398805" sldId="2147472639"/>
            <ac:spMk id="3" creationId="{AD925268-0244-4DDF-80F7-31A1D7E660F2}"/>
          </ac:spMkLst>
        </pc:spChg>
        <pc:spChg chg="mod">
          <ac:chgData name="Ingrida Lavrinovica" userId="c0d0dab4ff0e2d16" providerId="LiveId" clId="{FFA7B3F7-95E4-4A47-A6ED-23E26EFA42F3}" dt="2025-09-29T09:45:14.892" v="370" actId="255"/>
          <ac:spMkLst>
            <pc:docMk/>
            <pc:sldMk cId="2186398805" sldId="2147472639"/>
            <ac:spMk id="7" creationId="{192996EB-3A05-F931-922C-054AE4F985ED}"/>
          </ac:spMkLst>
        </pc:spChg>
        <pc:spChg chg="del">
          <ac:chgData name="Ingrida Lavrinovica" userId="c0d0dab4ff0e2d16" providerId="LiveId" clId="{FFA7B3F7-95E4-4A47-A6ED-23E26EFA42F3}" dt="2025-10-06T12:52:42.632" v="388" actId="478"/>
          <ac:spMkLst>
            <pc:docMk/>
            <pc:sldMk cId="2186398805" sldId="2147472639"/>
            <ac:spMk id="9" creationId="{5AD09546-413A-E931-BF92-6E00E48C6B86}"/>
          </ac:spMkLst>
        </pc:spChg>
      </pc:sldChg>
      <pc:sldChg chg="delSp modSp mod">
        <pc:chgData name="Ingrida Lavrinovica" userId="c0d0dab4ff0e2d16" providerId="LiveId" clId="{FFA7B3F7-95E4-4A47-A6ED-23E26EFA42F3}" dt="2025-10-06T12:52:45.080" v="389" actId="478"/>
        <pc:sldMkLst>
          <pc:docMk/>
          <pc:sldMk cId="1490448200" sldId="2147472640"/>
        </pc:sldMkLst>
        <pc:spChg chg="mod">
          <ac:chgData name="Ingrida Lavrinovica" userId="c0d0dab4ff0e2d16" providerId="LiveId" clId="{FFA7B3F7-95E4-4A47-A6ED-23E26EFA42F3}" dt="2025-09-26T11:12:45.654" v="116" actId="1076"/>
          <ac:spMkLst>
            <pc:docMk/>
            <pc:sldMk cId="1490448200" sldId="2147472640"/>
            <ac:spMk id="2" creationId="{A194BAB3-FF78-0B26-FCEE-C39F258966A1}"/>
          </ac:spMkLst>
        </pc:spChg>
        <pc:spChg chg="del">
          <ac:chgData name="Ingrida Lavrinovica" userId="c0d0dab4ff0e2d16" providerId="LiveId" clId="{FFA7B3F7-95E4-4A47-A6ED-23E26EFA42F3}" dt="2025-10-06T12:52:45.080" v="389" actId="478"/>
          <ac:spMkLst>
            <pc:docMk/>
            <pc:sldMk cId="1490448200" sldId="2147472640"/>
            <ac:spMk id="9" creationId="{AB449D66-FD59-8EE5-140E-DC0851FE5FDF}"/>
          </ac:spMkLst>
        </pc:spChg>
      </pc:sldChg>
      <pc:sldChg chg="addSp delSp modSp add mod modNotesTx">
        <pc:chgData name="Ingrida Lavrinovica" userId="c0d0dab4ff0e2d16" providerId="LiveId" clId="{FFA7B3F7-95E4-4A47-A6ED-23E26EFA42F3}" dt="2025-10-06T12:52:47.053" v="390" actId="478"/>
        <pc:sldMkLst>
          <pc:docMk/>
          <pc:sldMk cId="192887208" sldId="2147472641"/>
        </pc:sldMkLst>
        <pc:spChg chg="del">
          <ac:chgData name="Ingrida Lavrinovica" userId="c0d0dab4ff0e2d16" providerId="LiveId" clId="{FFA7B3F7-95E4-4A47-A6ED-23E26EFA42F3}" dt="2025-09-26T11:05:10.778" v="95" actId="478"/>
          <ac:spMkLst>
            <pc:docMk/>
            <pc:sldMk cId="192887208" sldId="2147472641"/>
            <ac:spMk id="2" creationId="{A194BAB3-FF78-0B26-FCEE-C39F258966A1}"/>
          </ac:spMkLst>
        </pc:spChg>
        <pc:spChg chg="add mod">
          <ac:chgData name="Ingrida Lavrinovica" userId="c0d0dab4ff0e2d16" providerId="LiveId" clId="{FFA7B3F7-95E4-4A47-A6ED-23E26EFA42F3}" dt="2025-09-29T06:59:05.540" v="303" actId="1076"/>
          <ac:spMkLst>
            <pc:docMk/>
            <pc:sldMk cId="192887208" sldId="2147472641"/>
            <ac:spMk id="2" creationId="{CF285625-9BD6-4686-9000-A0E5ECB1E72C}"/>
          </ac:spMkLst>
        </pc:spChg>
        <pc:spChg chg="del">
          <ac:chgData name="Ingrida Lavrinovica" userId="c0d0dab4ff0e2d16" providerId="LiveId" clId="{FFA7B3F7-95E4-4A47-A6ED-23E26EFA42F3}" dt="2025-09-26T11:05:08.219" v="94" actId="478"/>
          <ac:spMkLst>
            <pc:docMk/>
            <pc:sldMk cId="192887208" sldId="2147472641"/>
            <ac:spMk id="3" creationId="{70CEB586-B581-D5A7-38A3-6325CB95FFE2}"/>
          </ac:spMkLst>
        </pc:spChg>
        <pc:spChg chg="add mod">
          <ac:chgData name="Ingrida Lavrinovica" userId="c0d0dab4ff0e2d16" providerId="LiveId" clId="{FFA7B3F7-95E4-4A47-A6ED-23E26EFA42F3}" dt="2025-09-29T06:58:24.940" v="293" actId="1076"/>
          <ac:spMkLst>
            <pc:docMk/>
            <pc:sldMk cId="192887208" sldId="2147472641"/>
            <ac:spMk id="6" creationId="{BE86C129-BF0C-4D93-9D7D-29123B732601}"/>
          </ac:spMkLst>
        </pc:spChg>
        <pc:spChg chg="add mod">
          <ac:chgData name="Ingrida Lavrinovica" userId="c0d0dab4ff0e2d16" providerId="LiveId" clId="{FFA7B3F7-95E4-4A47-A6ED-23E26EFA42F3}" dt="2025-09-29T06:58:26.427" v="294" actId="1076"/>
          <ac:spMkLst>
            <pc:docMk/>
            <pc:sldMk cId="192887208" sldId="2147472641"/>
            <ac:spMk id="7" creationId="{BC01B4A8-87EC-4501-89C9-671EED816DC1}"/>
          </ac:spMkLst>
        </pc:spChg>
        <pc:spChg chg="del">
          <ac:chgData name="Ingrida Lavrinovica" userId="c0d0dab4ff0e2d16" providerId="LiveId" clId="{FFA7B3F7-95E4-4A47-A6ED-23E26EFA42F3}" dt="2025-10-06T12:52:47.053" v="390" actId="478"/>
          <ac:spMkLst>
            <pc:docMk/>
            <pc:sldMk cId="192887208" sldId="2147472641"/>
            <ac:spMk id="9" creationId="{AB449D66-FD59-8EE5-140E-DC0851FE5FDF}"/>
          </ac:spMkLst>
        </pc:spChg>
        <pc:spChg chg="mod">
          <ac:chgData name="Ingrida Lavrinovica" userId="c0d0dab4ff0e2d16" providerId="LiveId" clId="{FFA7B3F7-95E4-4A47-A6ED-23E26EFA42F3}" dt="2025-09-26T11:05:04.751" v="93" actId="20577"/>
          <ac:spMkLst>
            <pc:docMk/>
            <pc:sldMk cId="192887208" sldId="2147472641"/>
            <ac:spMk id="14" creationId="{B5C8D0D0-7F5F-0EF6-4C5C-2ED9470AB67C}"/>
          </ac:spMkLst>
        </pc:spChg>
      </pc:sldChg>
      <pc:sldChg chg="addSp delSp modSp new mod">
        <pc:chgData name="Ingrida Lavrinovica" userId="c0d0dab4ff0e2d16" providerId="LiveId" clId="{FFA7B3F7-95E4-4A47-A6ED-23E26EFA42F3}" dt="2025-10-06T12:55:24.159" v="414" actId="1076"/>
        <pc:sldMkLst>
          <pc:docMk/>
          <pc:sldMk cId="1144711808" sldId="2147472642"/>
        </pc:sldMkLst>
        <pc:spChg chg="del">
          <ac:chgData name="Ingrida Lavrinovica" userId="c0d0dab4ff0e2d16" providerId="LiveId" clId="{FFA7B3F7-95E4-4A47-A6ED-23E26EFA42F3}" dt="2025-10-06T12:53:24.017" v="394" actId="478"/>
          <ac:spMkLst>
            <pc:docMk/>
            <pc:sldMk cId="1144711808" sldId="2147472642"/>
            <ac:spMk id="2" creationId="{ED985781-01D9-4539-8CA0-347ADD93965B}"/>
          </ac:spMkLst>
        </pc:spChg>
        <pc:spChg chg="del">
          <ac:chgData name="Ingrida Lavrinovica" userId="c0d0dab4ff0e2d16" providerId="LiveId" clId="{FFA7B3F7-95E4-4A47-A6ED-23E26EFA42F3}" dt="2025-10-06T12:53:26.255" v="395" actId="478"/>
          <ac:spMkLst>
            <pc:docMk/>
            <pc:sldMk cId="1144711808" sldId="2147472642"/>
            <ac:spMk id="3" creationId="{9F702714-303E-406B-B570-7470ED729BD1}"/>
          </ac:spMkLst>
        </pc:spChg>
        <pc:spChg chg="del">
          <ac:chgData name="Ingrida Lavrinovica" userId="c0d0dab4ff0e2d16" providerId="LiveId" clId="{FFA7B3F7-95E4-4A47-A6ED-23E26EFA42F3}" dt="2025-10-06T12:53:27.065" v="396" actId="478"/>
          <ac:spMkLst>
            <pc:docMk/>
            <pc:sldMk cId="1144711808" sldId="2147472642"/>
            <ac:spMk id="4" creationId="{5F7472A4-2403-427D-B8DA-B03F0D7B157D}"/>
          </ac:spMkLst>
        </pc:spChg>
        <pc:spChg chg="mod">
          <ac:chgData name="Ingrida Lavrinovica" userId="c0d0dab4ff0e2d16" providerId="LiveId" clId="{FFA7B3F7-95E4-4A47-A6ED-23E26EFA42F3}" dt="2025-10-06T12:54:01.346" v="400" actId="1076"/>
          <ac:spMkLst>
            <pc:docMk/>
            <pc:sldMk cId="1144711808" sldId="2147472642"/>
            <ac:spMk id="8" creationId="{19522B23-7F2A-4CE1-850F-F722326F345A}"/>
          </ac:spMkLst>
        </pc:spChg>
        <pc:spChg chg="mod">
          <ac:chgData name="Ingrida Lavrinovica" userId="c0d0dab4ff0e2d16" providerId="LiveId" clId="{FFA7B3F7-95E4-4A47-A6ED-23E26EFA42F3}" dt="2025-10-06T12:54:01.346" v="400" actId="1076"/>
          <ac:spMkLst>
            <pc:docMk/>
            <pc:sldMk cId="1144711808" sldId="2147472642"/>
            <ac:spMk id="9" creationId="{8323C053-9D66-4703-9B42-14188B4AA642}"/>
          </ac:spMkLst>
        </pc:spChg>
        <pc:spChg chg="mod">
          <ac:chgData name="Ingrida Lavrinovica" userId="c0d0dab4ff0e2d16" providerId="LiveId" clId="{FFA7B3F7-95E4-4A47-A6ED-23E26EFA42F3}" dt="2025-10-06T12:54:01.346" v="400" actId="1076"/>
          <ac:spMkLst>
            <pc:docMk/>
            <pc:sldMk cId="1144711808" sldId="2147472642"/>
            <ac:spMk id="10" creationId="{931CEA8D-C233-48A6-8512-2C4F217B6BAA}"/>
          </ac:spMkLst>
        </pc:spChg>
        <pc:spChg chg="mod">
          <ac:chgData name="Ingrida Lavrinovica" userId="c0d0dab4ff0e2d16" providerId="LiveId" clId="{FFA7B3F7-95E4-4A47-A6ED-23E26EFA42F3}" dt="2025-10-06T12:54:01.346" v="400" actId="1076"/>
          <ac:spMkLst>
            <pc:docMk/>
            <pc:sldMk cId="1144711808" sldId="2147472642"/>
            <ac:spMk id="12" creationId="{DBF7B323-EF08-41FF-B9DF-FA41D5FFBA01}"/>
          </ac:spMkLst>
        </pc:spChg>
        <pc:spChg chg="add mod">
          <ac:chgData name="Ingrida Lavrinovica" userId="c0d0dab4ff0e2d16" providerId="LiveId" clId="{FFA7B3F7-95E4-4A47-A6ED-23E26EFA42F3}" dt="2025-10-06T12:55:24.159" v="414" actId="1076"/>
          <ac:spMkLst>
            <pc:docMk/>
            <pc:sldMk cId="1144711808" sldId="2147472642"/>
            <ac:spMk id="14" creationId="{AE6DB77E-9BCD-42EC-B291-6B871203D78C}"/>
          </ac:spMkLst>
        </pc:spChg>
        <pc:grpChg chg="add del mod">
          <ac:chgData name="Ingrida Lavrinovica" userId="c0d0dab4ff0e2d16" providerId="LiveId" clId="{FFA7B3F7-95E4-4A47-A6ED-23E26EFA42F3}" dt="2025-10-06T12:54:39.598" v="406" actId="478"/>
          <ac:grpSpMkLst>
            <pc:docMk/>
            <pc:sldMk cId="1144711808" sldId="2147472642"/>
            <ac:grpSpMk id="5" creationId="{0AA3DB6F-4A17-4857-994C-4751A73D340D}"/>
          </ac:grpSpMkLst>
        </pc:grpChg>
        <pc:picChg chg="mod">
          <ac:chgData name="Ingrida Lavrinovica" userId="c0d0dab4ff0e2d16" providerId="LiveId" clId="{FFA7B3F7-95E4-4A47-A6ED-23E26EFA42F3}" dt="2025-10-06T12:54:01.346" v="400" actId="1076"/>
          <ac:picMkLst>
            <pc:docMk/>
            <pc:sldMk cId="1144711808" sldId="2147472642"/>
            <ac:picMk id="6" creationId="{EDE1EF83-5E72-4BF2-B663-242349C6E212}"/>
          </ac:picMkLst>
        </pc:picChg>
        <pc:picChg chg="mod">
          <ac:chgData name="Ingrida Lavrinovica" userId="c0d0dab4ff0e2d16" providerId="LiveId" clId="{FFA7B3F7-95E4-4A47-A6ED-23E26EFA42F3}" dt="2025-10-06T12:54:01.346" v="400" actId="1076"/>
          <ac:picMkLst>
            <pc:docMk/>
            <pc:sldMk cId="1144711808" sldId="2147472642"/>
            <ac:picMk id="7" creationId="{2B6F924D-DBA2-4889-8251-3E8A870086AD}"/>
          </ac:picMkLst>
        </pc:picChg>
        <pc:picChg chg="mod">
          <ac:chgData name="Ingrida Lavrinovica" userId="c0d0dab4ff0e2d16" providerId="LiveId" clId="{FFA7B3F7-95E4-4A47-A6ED-23E26EFA42F3}" dt="2025-10-06T12:54:01.346" v="400" actId="1076"/>
          <ac:picMkLst>
            <pc:docMk/>
            <pc:sldMk cId="1144711808" sldId="2147472642"/>
            <ac:picMk id="11" creationId="{C62887BE-6B93-4FBB-8EA7-D37105B7A190}"/>
          </ac:picMkLst>
        </pc:picChg>
        <pc:picChg chg="mod">
          <ac:chgData name="Ingrida Lavrinovica" userId="c0d0dab4ff0e2d16" providerId="LiveId" clId="{FFA7B3F7-95E4-4A47-A6ED-23E26EFA42F3}" dt="2025-10-06T12:54:01.346" v="400" actId="1076"/>
          <ac:picMkLst>
            <pc:docMk/>
            <pc:sldMk cId="1144711808" sldId="2147472642"/>
            <ac:picMk id="13" creationId="{B25E6367-1EFB-4224-98B1-8822446EA923}"/>
          </ac:picMkLst>
        </pc:picChg>
      </pc:sldChg>
    </pc:docChg>
  </pc:docChgLst>
  <pc:docChgLst>
    <pc:chgData name="Līva Jirgensone" userId="S::liva.jirgensone@lzp.gov.lv::ea2dc654-15b6-4400-9639-158725452003" providerId="AD" clId="Web-{92A58FDB-26FE-5B78-DBB2-D98BE1724ED5}"/>
    <pc:docChg chg="modSld">
      <pc:chgData name="Līva Jirgensone" userId="S::liva.jirgensone@lzp.gov.lv::ea2dc654-15b6-4400-9639-158725452003" providerId="AD" clId="Web-{92A58FDB-26FE-5B78-DBB2-D98BE1724ED5}" dt="2025-09-22T12:12:48.441" v="6"/>
      <pc:docMkLst>
        <pc:docMk/>
      </pc:docMkLst>
      <pc:sldChg chg="addSp modSp">
        <pc:chgData name="Līva Jirgensone" userId="S::liva.jirgensone@lzp.gov.lv::ea2dc654-15b6-4400-9639-158725452003" providerId="AD" clId="Web-{92A58FDB-26FE-5B78-DBB2-D98BE1724ED5}" dt="2025-09-22T12:12:48.441" v="6"/>
        <pc:sldMkLst>
          <pc:docMk/>
          <pc:sldMk cId="2291048062" sldId="2147472630"/>
        </pc:sldMkLst>
      </pc:sldChg>
    </pc:docChg>
  </pc:docChgLst>
  <pc:docChgLst>
    <pc:chgData name="Līva Jirgensone" userId="ea2dc654-15b6-4400-9639-158725452003" providerId="ADAL" clId="{BA19ADB6-8D4B-4582-8F95-788B7CF8893E}"/>
    <pc:docChg chg="undo redo custSel addSld delSld modSld">
      <pc:chgData name="Līva Jirgensone" userId="ea2dc654-15b6-4400-9639-158725452003" providerId="ADAL" clId="{BA19ADB6-8D4B-4582-8F95-788B7CF8893E}" dt="2025-09-23T12:17:08.222" v="5297"/>
      <pc:docMkLst>
        <pc:docMk/>
      </pc:docMkLst>
      <pc:sldChg chg="modSp add del mod">
        <pc:chgData name="Līva Jirgensone" userId="ea2dc654-15b6-4400-9639-158725452003" providerId="ADAL" clId="{BA19ADB6-8D4B-4582-8F95-788B7CF8893E}" dt="2025-09-23T11:53:53.975" v="5226" actId="47"/>
        <pc:sldMkLst>
          <pc:docMk/>
          <pc:sldMk cId="1369704200" sldId="494"/>
        </pc:sldMkLst>
      </pc:sldChg>
      <pc:sldChg chg="modSp mod">
        <pc:chgData name="Līva Jirgensone" userId="ea2dc654-15b6-4400-9639-158725452003" providerId="ADAL" clId="{BA19ADB6-8D4B-4582-8F95-788B7CF8893E}" dt="2025-09-23T10:29:51.192" v="5090" actId="1035"/>
        <pc:sldMkLst>
          <pc:docMk/>
          <pc:sldMk cId="3248240986" sldId="521"/>
        </pc:sldMkLst>
      </pc:sldChg>
      <pc:sldChg chg="modSp mod">
        <pc:chgData name="Līva Jirgensone" userId="ea2dc654-15b6-4400-9639-158725452003" providerId="ADAL" clId="{BA19ADB6-8D4B-4582-8F95-788B7CF8893E}" dt="2025-09-23T10:36:52.970" v="5162" actId="1076"/>
        <pc:sldMkLst>
          <pc:docMk/>
          <pc:sldMk cId="3025050223" sldId="523"/>
        </pc:sldMkLst>
      </pc:sldChg>
      <pc:sldChg chg="modSp mod modCm">
        <pc:chgData name="Līva Jirgensone" userId="ea2dc654-15b6-4400-9639-158725452003" providerId="ADAL" clId="{BA19ADB6-8D4B-4582-8F95-788B7CF8893E}" dt="2025-09-23T12:17:08.222" v="5297"/>
        <pc:sldMkLst>
          <pc:docMk/>
          <pc:sldMk cId="4244934264" sldId="2147472478"/>
        </pc:sldMkLst>
      </pc:sldChg>
      <pc:sldChg chg="addSp delSp modSp mod">
        <pc:chgData name="Līva Jirgensone" userId="ea2dc654-15b6-4400-9639-158725452003" providerId="ADAL" clId="{BA19ADB6-8D4B-4582-8F95-788B7CF8893E}" dt="2025-09-23T10:41:53.044" v="5188" actId="1076"/>
        <pc:sldMkLst>
          <pc:docMk/>
          <pc:sldMk cId="320686669" sldId="2147472481"/>
        </pc:sldMkLst>
      </pc:sldChg>
      <pc:sldChg chg="delSp modSp mod">
        <pc:chgData name="Līva Jirgensone" userId="ea2dc654-15b6-4400-9639-158725452003" providerId="ADAL" clId="{BA19ADB6-8D4B-4582-8F95-788B7CF8893E}" dt="2025-09-19T11:58:54.035" v="1652" actId="27918"/>
        <pc:sldMkLst>
          <pc:docMk/>
          <pc:sldMk cId="3458332945" sldId="2147472484"/>
        </pc:sldMkLst>
      </pc:sldChg>
      <pc:sldChg chg="modSp mod">
        <pc:chgData name="Līva Jirgensone" userId="ea2dc654-15b6-4400-9639-158725452003" providerId="ADAL" clId="{BA19ADB6-8D4B-4582-8F95-788B7CF8893E}" dt="2025-09-23T11:36:59.230" v="5194" actId="27918"/>
        <pc:sldMkLst>
          <pc:docMk/>
          <pc:sldMk cId="3305046354" sldId="2147472588"/>
        </pc:sldMkLst>
      </pc:sldChg>
      <pc:sldChg chg="addSp delSp modSp mod">
        <pc:chgData name="Līva Jirgensone" userId="ea2dc654-15b6-4400-9639-158725452003" providerId="ADAL" clId="{BA19ADB6-8D4B-4582-8F95-788B7CF8893E}" dt="2025-09-23T10:18:50.228" v="4833" actId="1035"/>
        <pc:sldMkLst>
          <pc:docMk/>
          <pc:sldMk cId="1214110254" sldId="2147472589"/>
        </pc:sldMkLst>
      </pc:sldChg>
      <pc:sldChg chg="modSp mod">
        <pc:chgData name="Līva Jirgensone" userId="ea2dc654-15b6-4400-9639-158725452003" providerId="ADAL" clId="{BA19ADB6-8D4B-4582-8F95-788B7CF8893E}" dt="2025-09-23T10:34:55.512" v="5156" actId="1036"/>
        <pc:sldMkLst>
          <pc:docMk/>
          <pc:sldMk cId="1091643760" sldId="2147472594"/>
        </pc:sldMkLst>
      </pc:sldChg>
      <pc:sldChg chg="modSp mod">
        <pc:chgData name="Līva Jirgensone" userId="ea2dc654-15b6-4400-9639-158725452003" providerId="ADAL" clId="{BA19ADB6-8D4B-4582-8F95-788B7CF8893E}" dt="2025-09-19T12:56:14.624" v="2102" actId="14100"/>
        <pc:sldMkLst>
          <pc:docMk/>
          <pc:sldMk cId="2603798494" sldId="2147472596"/>
        </pc:sldMkLst>
      </pc:sldChg>
      <pc:sldChg chg="modSp mod">
        <pc:chgData name="Līva Jirgensone" userId="ea2dc654-15b6-4400-9639-158725452003" providerId="ADAL" clId="{BA19ADB6-8D4B-4582-8F95-788B7CF8893E}" dt="2025-09-19T11:25:23.561" v="1410"/>
        <pc:sldMkLst>
          <pc:docMk/>
          <pc:sldMk cId="1388950240" sldId="2147472600"/>
        </pc:sldMkLst>
      </pc:sldChg>
      <pc:sldChg chg="modSp mod">
        <pc:chgData name="Līva Jirgensone" userId="ea2dc654-15b6-4400-9639-158725452003" providerId="ADAL" clId="{BA19ADB6-8D4B-4582-8F95-788B7CF8893E}" dt="2025-09-23T07:46:36.864" v="4278" actId="1076"/>
        <pc:sldMkLst>
          <pc:docMk/>
          <pc:sldMk cId="2535106047" sldId="2147472601"/>
        </pc:sldMkLst>
      </pc:sldChg>
      <pc:sldChg chg="modSp mod">
        <pc:chgData name="Līva Jirgensone" userId="ea2dc654-15b6-4400-9639-158725452003" providerId="ADAL" clId="{BA19ADB6-8D4B-4582-8F95-788B7CF8893E}" dt="2025-09-23T10:32:38.512" v="5142" actId="1076"/>
        <pc:sldMkLst>
          <pc:docMk/>
          <pc:sldMk cId="3424198683" sldId="2147472608"/>
        </pc:sldMkLst>
      </pc:sldChg>
      <pc:sldChg chg="modSp mod">
        <pc:chgData name="Līva Jirgensone" userId="ea2dc654-15b6-4400-9639-158725452003" providerId="ADAL" clId="{BA19ADB6-8D4B-4582-8F95-788B7CF8893E}" dt="2025-09-19T12:58:35.446" v="2114" actId="14100"/>
        <pc:sldMkLst>
          <pc:docMk/>
          <pc:sldMk cId="902723461" sldId="2147472613"/>
        </pc:sldMkLst>
      </pc:sldChg>
      <pc:sldChg chg="addSp delSp modSp mod">
        <pc:chgData name="Līva Jirgensone" userId="ea2dc654-15b6-4400-9639-158725452003" providerId="ADAL" clId="{BA19ADB6-8D4B-4582-8F95-788B7CF8893E}" dt="2025-09-23T07:12:07.561" v="4243" actId="1035"/>
        <pc:sldMkLst>
          <pc:docMk/>
          <pc:sldMk cId="3588867252" sldId="2147472618"/>
        </pc:sldMkLst>
      </pc:sldChg>
      <pc:sldChg chg="addSp delSp modSp mod">
        <pc:chgData name="Līva Jirgensone" userId="ea2dc654-15b6-4400-9639-158725452003" providerId="ADAL" clId="{BA19ADB6-8D4B-4582-8F95-788B7CF8893E}" dt="2025-09-23T11:42:43.024" v="5215" actId="1076"/>
        <pc:sldMkLst>
          <pc:docMk/>
          <pc:sldMk cId="3527497688" sldId="2147472621"/>
        </pc:sldMkLst>
      </pc:sldChg>
      <pc:sldChg chg="addSp delSp modSp add mod">
        <pc:chgData name="Līva Jirgensone" userId="ea2dc654-15b6-4400-9639-158725452003" providerId="ADAL" clId="{BA19ADB6-8D4B-4582-8F95-788B7CF8893E}" dt="2025-09-22T07:56:20.671" v="3869" actId="208"/>
        <pc:sldMkLst>
          <pc:docMk/>
          <pc:sldMk cId="3469511531" sldId="2147472623"/>
        </pc:sldMkLst>
      </pc:sldChg>
      <pc:sldChg chg="modSp add mod">
        <pc:chgData name="Līva Jirgensone" userId="ea2dc654-15b6-4400-9639-158725452003" providerId="ADAL" clId="{BA19ADB6-8D4B-4582-8F95-788B7CF8893E}" dt="2025-09-22T06:26:57.893" v="3611" actId="14100"/>
        <pc:sldMkLst>
          <pc:docMk/>
          <pc:sldMk cId="2582134786" sldId="2147472624"/>
        </pc:sldMkLst>
      </pc:sldChg>
      <pc:sldChg chg="addSp delSp modSp add del mod">
        <pc:chgData name="Līva Jirgensone" userId="ea2dc654-15b6-4400-9639-158725452003" providerId="ADAL" clId="{BA19ADB6-8D4B-4582-8F95-788B7CF8893E}" dt="2025-09-22T07:47:22.305" v="3858" actId="47"/>
        <pc:sldMkLst>
          <pc:docMk/>
          <pc:sldMk cId="4186053427" sldId="2147472625"/>
        </pc:sldMkLst>
      </pc:sldChg>
      <pc:sldChg chg="addSp delSp modSp add mod">
        <pc:chgData name="Līva Jirgensone" userId="ea2dc654-15b6-4400-9639-158725452003" providerId="ADAL" clId="{BA19ADB6-8D4B-4582-8F95-788B7CF8893E}" dt="2025-09-23T08:15:56.283" v="4283" actId="120"/>
        <pc:sldMkLst>
          <pc:docMk/>
          <pc:sldMk cId="2745530403" sldId="2147472627"/>
        </pc:sldMkLst>
      </pc:sldChg>
      <pc:sldChg chg="modSp mod">
        <pc:chgData name="Līva Jirgensone" userId="ea2dc654-15b6-4400-9639-158725452003" providerId="ADAL" clId="{BA19ADB6-8D4B-4582-8F95-788B7CF8893E}" dt="2025-09-22T12:25:28.878" v="4135" actId="113"/>
        <pc:sldMkLst>
          <pc:docMk/>
          <pc:sldMk cId="2291048062" sldId="2147472630"/>
        </pc:sldMkLst>
      </pc:sldChg>
      <pc:sldChg chg="del">
        <pc:chgData name="Līva Jirgensone" userId="ea2dc654-15b6-4400-9639-158725452003" providerId="ADAL" clId="{BA19ADB6-8D4B-4582-8F95-788B7CF8893E}" dt="2025-09-23T09:13:33.894" v="4673" actId="2696"/>
        <pc:sldMkLst>
          <pc:docMk/>
          <pc:sldMk cId="1609725408" sldId="2147472633"/>
        </pc:sldMkLst>
      </pc:sldChg>
      <pc:sldChg chg="addSp delSp modSp add mod">
        <pc:chgData name="Līva Jirgensone" userId="ea2dc654-15b6-4400-9639-158725452003" providerId="ADAL" clId="{BA19ADB6-8D4B-4582-8F95-788B7CF8893E}" dt="2025-09-23T11:53:01.459" v="5221" actId="208"/>
        <pc:sldMkLst>
          <pc:docMk/>
          <pc:sldMk cId="1353535234" sldId="2147472634"/>
        </pc:sldMkLst>
      </pc:sldChg>
      <pc:sldChg chg="add del">
        <pc:chgData name="Līva Jirgensone" userId="ea2dc654-15b6-4400-9639-158725452003" providerId="ADAL" clId="{BA19ADB6-8D4B-4582-8F95-788B7CF8893E}" dt="2025-09-23T11:54:01.842" v="5227" actId="47"/>
        <pc:sldMkLst>
          <pc:docMk/>
          <pc:sldMk cId="463186439" sldId="2147472637"/>
        </pc:sldMkLst>
      </pc:sldChg>
      <pc:sldChg chg="addSp delSp modSp add mod">
        <pc:chgData name="Līva Jirgensone" userId="ea2dc654-15b6-4400-9639-158725452003" providerId="ADAL" clId="{BA19ADB6-8D4B-4582-8F95-788B7CF8893E}" dt="2025-09-23T12:05:51.797" v="5294" actId="14100"/>
        <pc:sldMkLst>
          <pc:docMk/>
          <pc:sldMk cId="1637154800" sldId="2147472637"/>
        </pc:sldMkLst>
      </pc:sldChg>
      <pc:sldChg chg="add del">
        <pc:chgData name="Līva Jirgensone" userId="ea2dc654-15b6-4400-9639-158725452003" providerId="ADAL" clId="{BA19ADB6-8D4B-4582-8F95-788B7CF8893E}" dt="2025-09-23T12:14:47.606" v="5296" actId="47"/>
        <pc:sldMkLst>
          <pc:docMk/>
          <pc:sldMk cId="4077380297" sldId="2147472638"/>
        </pc:sldMkLst>
      </pc:sldChg>
    </pc:docChg>
  </pc:docChgLst>
  <pc:docChgLst>
    <pc:chgData name="Jūlija Asmuss" userId="S::julija.asmuss@lzp.gov.lv::1c45b57d-7e42-4ac0-abf2-9336384a7762" providerId="AD" clId="Web-{ADB4C96E-26BF-D0DC-9E8B-8728499BAE7D}"/>
    <pc:docChg chg="modSld">
      <pc:chgData name="Jūlija Asmuss" userId="S::julija.asmuss@lzp.gov.lv::1c45b57d-7e42-4ac0-abf2-9336384a7762" providerId="AD" clId="Web-{ADB4C96E-26BF-D0DC-9E8B-8728499BAE7D}" dt="2025-09-23T09:41:48.318" v="2" actId="20577"/>
      <pc:docMkLst>
        <pc:docMk/>
      </pc:docMkLst>
      <pc:sldChg chg="modSp">
        <pc:chgData name="Jūlija Asmuss" userId="S::julija.asmuss@lzp.gov.lv::1c45b57d-7e42-4ac0-abf2-9336384a7762" providerId="AD" clId="Web-{ADB4C96E-26BF-D0DC-9E8B-8728499BAE7D}" dt="2025-09-23T09:41:48.318" v="2" actId="20577"/>
        <pc:sldMkLst>
          <pc:docMk/>
          <pc:sldMk cId="902723461" sldId="2147472613"/>
        </pc:sldMkLst>
      </pc:sldChg>
    </pc:docChg>
  </pc:docChgLst>
  <pc:docChgLst>
    <pc:chgData name="Jūlija Asmuss" userId="S::julija.asmuss@lzp.gov.lv::1c45b57d-7e42-4ac0-abf2-9336384a7762" providerId="AD" clId="Web-{9F0DA884-8FA4-357F-702E-DC1FB3CDB818}"/>
    <pc:docChg chg="modSld">
      <pc:chgData name="Jūlija Asmuss" userId="S::julija.asmuss@lzp.gov.lv::1c45b57d-7e42-4ac0-abf2-9336384a7762" providerId="AD" clId="Web-{9F0DA884-8FA4-357F-702E-DC1FB3CDB818}" dt="2025-09-19T14:42:15.007" v="45"/>
      <pc:docMkLst>
        <pc:docMk/>
      </pc:docMkLst>
      <pc:sldChg chg="addSp delSp modSp">
        <pc:chgData name="Jūlija Asmuss" userId="S::julija.asmuss@lzp.gov.lv::1c45b57d-7e42-4ac0-abf2-9336384a7762" providerId="AD" clId="Web-{9F0DA884-8FA4-357F-702E-DC1FB3CDB818}" dt="2025-09-19T14:41:37.975" v="21" actId="1076"/>
        <pc:sldMkLst>
          <pc:docMk/>
          <pc:sldMk cId="3458332945" sldId="2147472484"/>
        </pc:sldMkLst>
      </pc:sldChg>
      <pc:sldChg chg="addSp delSp modSp">
        <pc:chgData name="Jūlija Asmuss" userId="S::julija.asmuss@lzp.gov.lv::1c45b57d-7e42-4ac0-abf2-9336384a7762" providerId="AD" clId="Web-{9F0DA884-8FA4-357F-702E-DC1FB3CDB818}" dt="2025-09-19T14:41:13.787" v="20"/>
        <pc:sldMkLst>
          <pc:docMk/>
          <pc:sldMk cId="3527497688" sldId="2147472621"/>
        </pc:sldMkLst>
      </pc:sldChg>
    </pc:docChg>
  </pc:docChgLst>
  <pc:docChgLst>
    <pc:chgData name="Jūlija Asmuss" userId="S::julija.asmuss@lzp.gov.lv::1c45b57d-7e42-4ac0-abf2-9336384a7762" providerId="AD" clId="Web-{5FA36371-65FC-B91F-59DF-1B22A68AC5F5}"/>
    <pc:docChg chg="modSld">
      <pc:chgData name="Jūlija Asmuss" userId="S::julija.asmuss@lzp.gov.lv::1c45b57d-7e42-4ac0-abf2-9336384a7762" providerId="AD" clId="Web-{5FA36371-65FC-B91F-59DF-1B22A68AC5F5}" dt="2025-09-22T10:13:37.068" v="19" actId="1076"/>
      <pc:docMkLst>
        <pc:docMk/>
      </pc:docMkLst>
      <pc:sldChg chg="modSp">
        <pc:chgData name="Jūlija Asmuss" userId="S::julija.asmuss@lzp.gov.lv::1c45b57d-7e42-4ac0-abf2-9336384a7762" providerId="AD" clId="Web-{5FA36371-65FC-B91F-59DF-1B22A68AC5F5}" dt="2025-09-22T10:13:37.068" v="19" actId="1076"/>
        <pc:sldMkLst>
          <pc:docMk/>
          <pc:sldMk cId="320686669" sldId="2147472481"/>
        </pc:sldMkLst>
      </pc:sldChg>
    </pc:docChg>
  </pc:docChgLst>
  <pc:docChgLst>
    <pc:chgData name="Elīna Gulbe" userId="S::elina.gulbe@lzp.gov.lv::b170371a-e771-4c13-b972-a07680d73b73" providerId="AD" clId="Web-{5B09DD8F-EAAE-39FD-2CDA-707B6D74AE9E}"/>
    <pc:docChg chg="modSld">
      <pc:chgData name="Elīna Gulbe" userId="S::elina.gulbe@lzp.gov.lv::b170371a-e771-4c13-b972-a07680d73b73" providerId="AD" clId="Web-{5B09DD8F-EAAE-39FD-2CDA-707B6D74AE9E}" dt="2025-09-19T12:10:51.567" v="3" actId="20577"/>
      <pc:docMkLst>
        <pc:docMk/>
      </pc:docMkLst>
      <pc:sldChg chg="modSp">
        <pc:chgData name="Elīna Gulbe" userId="S::elina.gulbe@lzp.gov.lv::b170371a-e771-4c13-b972-a07680d73b73" providerId="AD" clId="Web-{5B09DD8F-EAAE-39FD-2CDA-707B6D74AE9E}" dt="2025-09-19T12:10:51.567" v="3" actId="20577"/>
        <pc:sldMkLst>
          <pc:docMk/>
          <pc:sldMk cId="2390324824" sldId="2147472609"/>
        </pc:sldMkLst>
      </pc:sldChg>
    </pc:docChg>
  </pc:docChgLst>
  <pc:docChgLst>
    <pc:chgData name="Elīna Gulbe" userId="b170371a-e771-4c13-b972-a07680d73b73" providerId="ADAL" clId="{D90997F4-B6A7-55FE-8359-B25EC16785BE}"/>
    <pc:docChg chg="undo custSel addSld delSld modSld">
      <pc:chgData name="Elīna Gulbe" userId="b170371a-e771-4c13-b972-a07680d73b73" providerId="ADAL" clId="{D90997F4-B6A7-55FE-8359-B25EC16785BE}" dt="2025-09-19T18:27:31.502" v="992" actId="14100"/>
      <pc:docMkLst>
        <pc:docMk/>
      </pc:docMkLst>
      <pc:sldChg chg="addSp delSp modSp mod">
        <pc:chgData name="Elīna Gulbe" userId="b170371a-e771-4c13-b972-a07680d73b73" providerId="ADAL" clId="{D90997F4-B6A7-55FE-8359-B25EC16785BE}" dt="2025-09-19T18:19:29.517" v="862" actId="2711"/>
        <pc:sldMkLst>
          <pc:docMk/>
          <pc:sldMk cId="1369704200" sldId="494"/>
        </pc:sldMkLst>
      </pc:sldChg>
      <pc:sldChg chg="addSp modSp mod">
        <pc:chgData name="Elīna Gulbe" userId="b170371a-e771-4c13-b972-a07680d73b73" providerId="ADAL" clId="{D90997F4-B6A7-55FE-8359-B25EC16785BE}" dt="2025-09-19T18:25:29.115" v="977" actId="2711"/>
        <pc:sldMkLst>
          <pc:docMk/>
          <pc:sldMk cId="3025050223" sldId="523"/>
        </pc:sldMkLst>
      </pc:sldChg>
      <pc:sldChg chg="addSp modSp mod">
        <pc:chgData name="Elīna Gulbe" userId="b170371a-e771-4c13-b972-a07680d73b73" providerId="ADAL" clId="{D90997F4-B6A7-55FE-8359-B25EC16785BE}" dt="2025-09-19T18:26:50.815" v="982" actId="2711"/>
        <pc:sldMkLst>
          <pc:docMk/>
          <pc:sldMk cId="4244934264" sldId="2147472478"/>
        </pc:sldMkLst>
      </pc:sldChg>
      <pc:sldChg chg="addSp delSp modSp mod">
        <pc:chgData name="Elīna Gulbe" userId="b170371a-e771-4c13-b972-a07680d73b73" providerId="ADAL" clId="{D90997F4-B6A7-55FE-8359-B25EC16785BE}" dt="2025-09-19T18:14:46.073" v="823" actId="1076"/>
        <pc:sldMkLst>
          <pc:docMk/>
          <pc:sldMk cId="320686669" sldId="2147472481"/>
        </pc:sldMkLst>
      </pc:sldChg>
      <pc:sldChg chg="addSp delSp modSp mod">
        <pc:chgData name="Elīna Gulbe" userId="b170371a-e771-4c13-b972-a07680d73b73" providerId="ADAL" clId="{D90997F4-B6A7-55FE-8359-B25EC16785BE}" dt="2025-09-19T18:14:28.290" v="821" actId="1038"/>
        <pc:sldMkLst>
          <pc:docMk/>
          <pc:sldMk cId="4085862454" sldId="2147472483"/>
        </pc:sldMkLst>
      </pc:sldChg>
      <pc:sldChg chg="addSp delSp modSp mod">
        <pc:chgData name="Elīna Gulbe" userId="b170371a-e771-4c13-b972-a07680d73b73" providerId="ADAL" clId="{D90997F4-B6A7-55FE-8359-B25EC16785BE}" dt="2025-09-19T18:07:56.791" v="749"/>
        <pc:sldMkLst>
          <pc:docMk/>
          <pc:sldMk cId="3458332945" sldId="2147472484"/>
        </pc:sldMkLst>
        <pc:spChg chg="add mod">
          <ac:chgData name="Elīna Gulbe" userId="b170371a-e771-4c13-b972-a07680d73b73" providerId="ADAL" clId="{D90997F4-B6A7-55FE-8359-B25EC16785BE}" dt="2025-09-19T17:28:16.624" v="496" actId="14100"/>
          <ac:spMkLst>
            <pc:docMk/>
            <pc:sldMk cId="3458332945" sldId="2147472484"/>
            <ac:spMk id="9" creationId="{5C572D80-94B1-4A6A-D4DB-CC63C58142CB}"/>
          </ac:spMkLst>
        </pc:spChg>
        <pc:spChg chg="mod">
          <ac:chgData name="Elīna Gulbe" userId="b170371a-e771-4c13-b972-a07680d73b73" providerId="ADAL" clId="{D90997F4-B6A7-55FE-8359-B25EC16785BE}" dt="2025-09-19T17:36:09.109" v="526" actId="207"/>
          <ac:spMkLst>
            <pc:docMk/>
            <pc:sldMk cId="3458332945" sldId="2147472484"/>
            <ac:spMk id="14" creationId="{D75AAA41-409C-71DD-8F6C-281B8C6A3D09}"/>
          </ac:spMkLst>
        </pc:spChg>
      </pc:sldChg>
      <pc:sldChg chg="addSp modSp mod">
        <pc:chgData name="Elīna Gulbe" userId="b170371a-e771-4c13-b972-a07680d73b73" providerId="ADAL" clId="{D90997F4-B6A7-55FE-8359-B25EC16785BE}" dt="2025-09-19T18:25:56.206" v="979" actId="403"/>
        <pc:sldMkLst>
          <pc:docMk/>
          <pc:sldMk cId="2670636481" sldId="2147472485"/>
        </pc:sldMkLst>
      </pc:sldChg>
      <pc:sldChg chg="addSp delSp modSp mod setBg modClrScheme chgLayout">
        <pc:chgData name="Elīna Gulbe" userId="b170371a-e771-4c13-b972-a07680d73b73" providerId="ADAL" clId="{D90997F4-B6A7-55FE-8359-B25EC16785BE}" dt="2025-09-19T17:34:50.337" v="523" actId="14861"/>
        <pc:sldMkLst>
          <pc:docMk/>
          <pc:sldMk cId="3495149137" sldId="2147472510"/>
        </pc:sldMkLst>
        <pc:spChg chg="add mod">
          <ac:chgData name="Elīna Gulbe" userId="b170371a-e771-4c13-b972-a07680d73b73" providerId="ADAL" clId="{D90997F4-B6A7-55FE-8359-B25EC16785BE}" dt="2025-09-19T17:23:15.765" v="476" actId="14100"/>
          <ac:spMkLst>
            <pc:docMk/>
            <pc:sldMk cId="3495149137" sldId="2147472510"/>
            <ac:spMk id="12" creationId="{0D7A9076-9E87-8516-C345-89503FB63D18}"/>
          </ac:spMkLst>
        </pc:spChg>
        <pc:spChg chg="mod">
          <ac:chgData name="Elīna Gulbe" userId="b170371a-e771-4c13-b972-a07680d73b73" providerId="ADAL" clId="{D90997F4-B6A7-55FE-8359-B25EC16785BE}" dt="2025-09-19T17:34:50.337" v="523" actId="14861"/>
          <ac:spMkLst>
            <pc:docMk/>
            <pc:sldMk cId="3495149137" sldId="2147472510"/>
            <ac:spMk id="22" creationId="{057D687D-2C90-FF30-EF9C-18580D06D9DF}"/>
          </ac:spMkLst>
        </pc:spChg>
        <pc:picChg chg="add mod">
          <ac:chgData name="Elīna Gulbe" userId="b170371a-e771-4c13-b972-a07680d73b73" providerId="ADAL" clId="{D90997F4-B6A7-55FE-8359-B25EC16785BE}" dt="2025-09-19T13:22:10.769" v="182" actId="1076"/>
          <ac:picMkLst>
            <pc:docMk/>
            <pc:sldMk cId="3495149137" sldId="2147472510"/>
            <ac:picMk id="6" creationId="{ADAE90C5-BB5B-B098-0D1B-FA9F91BBD9C4}"/>
          </ac:picMkLst>
        </pc:picChg>
      </pc:sldChg>
      <pc:sldChg chg="addSp modSp mod">
        <pc:chgData name="Elīna Gulbe" userId="b170371a-e771-4c13-b972-a07680d73b73" providerId="ADAL" clId="{D90997F4-B6A7-55FE-8359-B25EC16785BE}" dt="2025-09-19T18:05:17.185" v="722" actId="2711"/>
        <pc:sldMkLst>
          <pc:docMk/>
          <pc:sldMk cId="2390324824" sldId="2147472609"/>
        </pc:sldMkLst>
      </pc:sldChg>
      <pc:sldChg chg="addSp modSp mod">
        <pc:chgData name="Elīna Gulbe" userId="b170371a-e771-4c13-b972-a07680d73b73" providerId="ADAL" clId="{D90997F4-B6A7-55FE-8359-B25EC16785BE}" dt="2025-09-19T18:27:31.502" v="992" actId="14100"/>
        <pc:sldMkLst>
          <pc:docMk/>
          <pc:sldMk cId="3588867252" sldId="2147472618"/>
        </pc:sldMkLst>
      </pc:sldChg>
      <pc:sldChg chg="addSp delSp modSp mod">
        <pc:chgData name="Elīna Gulbe" userId="b170371a-e771-4c13-b972-a07680d73b73" providerId="ADAL" clId="{D90997F4-B6A7-55FE-8359-B25EC16785BE}" dt="2025-09-19T17:52:55.555" v="614" actId="207"/>
        <pc:sldMkLst>
          <pc:docMk/>
          <pc:sldMk cId="3527497688" sldId="2147472621"/>
        </pc:sldMkLst>
        <pc:spChg chg="add mod">
          <ac:chgData name="Elīna Gulbe" userId="b170371a-e771-4c13-b972-a07680d73b73" providerId="ADAL" clId="{D90997F4-B6A7-55FE-8359-B25EC16785BE}" dt="2025-09-19T16:57:34.439" v="214" actId="2085"/>
          <ac:spMkLst>
            <pc:docMk/>
            <pc:sldMk cId="3527497688" sldId="2147472621"/>
            <ac:spMk id="8" creationId="{A4045E70-ECB5-6184-0F8B-797317B137F3}"/>
          </ac:spMkLst>
        </pc:spChg>
        <pc:spChg chg="mod">
          <ac:chgData name="Elīna Gulbe" userId="b170371a-e771-4c13-b972-a07680d73b73" providerId="ADAL" clId="{D90997F4-B6A7-55FE-8359-B25EC16785BE}" dt="2025-09-19T17:34:06.586" v="522" actId="14861"/>
          <ac:spMkLst>
            <pc:docMk/>
            <pc:sldMk cId="3527497688" sldId="2147472621"/>
            <ac:spMk id="10" creationId="{4DBFDD4B-C703-C0C4-71C9-BD805267F922}"/>
          </ac:spMkLst>
        </pc:spChg>
      </pc:sldChg>
      <pc:sldChg chg="addSp delSp modSp mod">
        <pc:chgData name="Elīna Gulbe" userId="b170371a-e771-4c13-b972-a07680d73b73" providerId="ADAL" clId="{D90997F4-B6A7-55FE-8359-B25EC16785BE}" dt="2025-09-19T18:10:35.275" v="778"/>
        <pc:sldMkLst>
          <pc:docMk/>
          <pc:sldMk cId="3469511531" sldId="2147472623"/>
        </pc:sldMkLst>
        <pc:spChg chg="add mod">
          <ac:chgData name="Elīna Gulbe" userId="b170371a-e771-4c13-b972-a07680d73b73" providerId="ADAL" clId="{D90997F4-B6A7-55FE-8359-B25EC16785BE}" dt="2025-09-19T17:54:36.930" v="628" actId="14100"/>
          <ac:spMkLst>
            <pc:docMk/>
            <pc:sldMk cId="3469511531" sldId="2147472623"/>
            <ac:spMk id="6" creationId="{B01BE64A-8A68-1F4C-B55F-37E927D2C455}"/>
          </ac:spMkLst>
        </pc:spChg>
        <pc:spChg chg="mod">
          <ac:chgData name="Elīna Gulbe" userId="b170371a-e771-4c13-b972-a07680d73b73" providerId="ADAL" clId="{D90997F4-B6A7-55FE-8359-B25EC16785BE}" dt="2025-09-19T17:54:52.478" v="632" actId="1076"/>
          <ac:spMkLst>
            <pc:docMk/>
            <pc:sldMk cId="3469511531" sldId="2147472623"/>
            <ac:spMk id="14" creationId="{2A73F0F8-FA9A-2418-ECEC-8124A4D53739}"/>
          </ac:spMkLst>
        </pc:spChg>
      </pc:sldChg>
      <pc:sldChg chg="addSp delSp modSp mod">
        <pc:chgData name="Elīna Gulbe" userId="b170371a-e771-4c13-b972-a07680d73b73" providerId="ADAL" clId="{D90997F4-B6A7-55FE-8359-B25EC16785BE}" dt="2025-09-19T18:09:04.421" v="763" actId="14100"/>
        <pc:sldMkLst>
          <pc:docMk/>
          <pc:sldMk cId="2582134786" sldId="2147472624"/>
        </pc:sldMkLst>
      </pc:sldChg>
    </pc:docChg>
  </pc:docChgLst>
  <pc:docChgLst>
    <pc:chgData name="Jūlija Asmuss" userId="S::julija.asmuss@lzp.gov.lv::1c45b57d-7e42-4ac0-abf2-9336384a7762" providerId="AD" clId="Web-{6A2C83E0-70C4-1712-8EF7-A7183A197295}"/>
    <pc:docChg chg="modSld">
      <pc:chgData name="Jūlija Asmuss" userId="S::julija.asmuss@lzp.gov.lv::1c45b57d-7e42-4ac0-abf2-9336384a7762" providerId="AD" clId="Web-{6A2C83E0-70C4-1712-8EF7-A7183A197295}" dt="2025-09-19T10:57:55.496" v="61" actId="1076"/>
      <pc:docMkLst>
        <pc:docMk/>
      </pc:docMkLst>
      <pc:sldChg chg="modSp">
        <pc:chgData name="Jūlija Asmuss" userId="S::julija.asmuss@lzp.gov.lv::1c45b57d-7e42-4ac0-abf2-9336384a7762" providerId="AD" clId="Web-{6A2C83E0-70C4-1712-8EF7-A7183A197295}" dt="2025-09-19T10:56:51.260" v="58"/>
        <pc:sldMkLst>
          <pc:docMk/>
          <pc:sldMk cId="2670636481" sldId="2147472485"/>
        </pc:sldMkLst>
      </pc:sldChg>
      <pc:sldChg chg="modSp">
        <pc:chgData name="Jūlija Asmuss" userId="S::julija.asmuss@lzp.gov.lv::1c45b57d-7e42-4ac0-abf2-9336384a7762" providerId="AD" clId="Web-{6A2C83E0-70C4-1712-8EF7-A7183A197295}" dt="2025-09-19T10:57:55.496" v="61" actId="1076"/>
        <pc:sldMkLst>
          <pc:docMk/>
          <pc:sldMk cId="3305046354" sldId="2147472588"/>
        </pc:sldMkLst>
      </pc:sldChg>
    </pc:docChg>
  </pc:docChgLst>
  <pc:docChgLst>
    <pc:chgData name="Elīna Gulbe" userId="b170371a-e771-4c13-b972-a07680d73b73" providerId="ADAL" clId="{298D226D-BE7D-4BB7-8AA7-21F14DE576DC}"/>
    <pc:docChg chg="undo custSel addSld modSld sldOrd">
      <pc:chgData name="Elīna Gulbe" userId="b170371a-e771-4c13-b972-a07680d73b73" providerId="ADAL" clId="{298D226D-BE7D-4BB7-8AA7-21F14DE576DC}" dt="2025-09-23T13:14:30.506" v="1983" actId="1076"/>
      <pc:docMkLst>
        <pc:docMk/>
      </pc:docMkLst>
      <pc:sldChg chg="modSp mod">
        <pc:chgData name="Elīna Gulbe" userId="b170371a-e771-4c13-b972-a07680d73b73" providerId="ADAL" clId="{298D226D-BE7D-4BB7-8AA7-21F14DE576DC}" dt="2025-09-23T09:29:18.830" v="1112" actId="404"/>
        <pc:sldMkLst>
          <pc:docMk/>
          <pc:sldMk cId="1369704200" sldId="494"/>
        </pc:sldMkLst>
      </pc:sldChg>
      <pc:sldChg chg="addSp modSp mod">
        <pc:chgData name="Elīna Gulbe" userId="b170371a-e771-4c13-b972-a07680d73b73" providerId="ADAL" clId="{298D226D-BE7D-4BB7-8AA7-21F14DE576DC}" dt="2025-09-22T12:13:24.694" v="587" actId="1076"/>
        <pc:sldMkLst>
          <pc:docMk/>
          <pc:sldMk cId="3248240986" sldId="521"/>
        </pc:sldMkLst>
      </pc:sldChg>
      <pc:sldChg chg="addSp delSp modSp mod">
        <pc:chgData name="Elīna Gulbe" userId="b170371a-e771-4c13-b972-a07680d73b73" providerId="ADAL" clId="{298D226D-BE7D-4BB7-8AA7-21F14DE576DC}" dt="2025-09-22T12:10:43.904" v="570" actId="478"/>
        <pc:sldMkLst>
          <pc:docMk/>
          <pc:sldMk cId="3025050223" sldId="523"/>
        </pc:sldMkLst>
      </pc:sldChg>
      <pc:sldChg chg="modSp mod">
        <pc:chgData name="Elīna Gulbe" userId="b170371a-e771-4c13-b972-a07680d73b73" providerId="ADAL" clId="{298D226D-BE7D-4BB7-8AA7-21F14DE576DC}" dt="2025-09-22T11:57:23.434" v="520" actId="1038"/>
        <pc:sldMkLst>
          <pc:docMk/>
          <pc:sldMk cId="4244934264" sldId="2147472478"/>
        </pc:sldMkLst>
      </pc:sldChg>
      <pc:sldChg chg="addSp modSp mod">
        <pc:chgData name="Elīna Gulbe" userId="b170371a-e771-4c13-b972-a07680d73b73" providerId="ADAL" clId="{298D226D-BE7D-4BB7-8AA7-21F14DE576DC}" dt="2025-09-23T09:28:53.636" v="1110" actId="242"/>
        <pc:sldMkLst>
          <pc:docMk/>
          <pc:sldMk cId="320686669" sldId="2147472481"/>
        </pc:sldMkLst>
      </pc:sldChg>
      <pc:sldChg chg="modSp mod">
        <pc:chgData name="Elīna Gulbe" userId="b170371a-e771-4c13-b972-a07680d73b73" providerId="ADAL" clId="{298D226D-BE7D-4BB7-8AA7-21F14DE576DC}" dt="2025-09-23T09:29:05.696" v="1111" actId="404"/>
        <pc:sldMkLst>
          <pc:docMk/>
          <pc:sldMk cId="4085862454" sldId="2147472483"/>
        </pc:sldMkLst>
      </pc:sldChg>
      <pc:sldChg chg="modSp mod">
        <pc:chgData name="Elīna Gulbe" userId="b170371a-e771-4c13-b972-a07680d73b73" providerId="ADAL" clId="{298D226D-BE7D-4BB7-8AA7-21F14DE576DC}" dt="2025-09-23T09:30:18.481" v="1119" actId="14100"/>
        <pc:sldMkLst>
          <pc:docMk/>
          <pc:sldMk cId="2670636481" sldId="2147472485"/>
        </pc:sldMkLst>
      </pc:sldChg>
      <pc:sldChg chg="addSp delSp modSp mod">
        <pc:chgData name="Elīna Gulbe" userId="b170371a-e771-4c13-b972-a07680d73b73" providerId="ADAL" clId="{298D226D-BE7D-4BB7-8AA7-21F14DE576DC}" dt="2025-09-22T10:53:33.746" v="65" actId="1076"/>
        <pc:sldMkLst>
          <pc:docMk/>
          <pc:sldMk cId="3495149137" sldId="2147472510"/>
        </pc:sldMkLst>
        <pc:spChg chg="mod">
          <ac:chgData name="Elīna Gulbe" userId="b170371a-e771-4c13-b972-a07680d73b73" providerId="ADAL" clId="{298D226D-BE7D-4BB7-8AA7-21F14DE576DC}" dt="2025-09-22T10:46:02.590" v="26" actId="1076"/>
          <ac:spMkLst>
            <pc:docMk/>
            <pc:sldMk cId="3495149137" sldId="2147472510"/>
            <ac:spMk id="22" creationId="{057D687D-2C90-FF30-EF9C-18580D06D9DF}"/>
          </ac:spMkLst>
        </pc:spChg>
      </pc:sldChg>
      <pc:sldChg chg="addSp delSp modSp mod">
        <pc:chgData name="Elīna Gulbe" userId="b170371a-e771-4c13-b972-a07680d73b73" providerId="ADAL" clId="{298D226D-BE7D-4BB7-8AA7-21F14DE576DC}" dt="2025-09-23T09:31:55.068" v="1161" actId="20577"/>
        <pc:sldMkLst>
          <pc:docMk/>
          <pc:sldMk cId="3305046354" sldId="2147472588"/>
        </pc:sldMkLst>
      </pc:sldChg>
      <pc:sldChg chg="addSp modSp mod">
        <pc:chgData name="Elīna Gulbe" userId="b170371a-e771-4c13-b972-a07680d73b73" providerId="ADAL" clId="{298D226D-BE7D-4BB7-8AA7-21F14DE576DC}" dt="2025-09-23T13:08:11.633" v="1959" actId="207"/>
        <pc:sldMkLst>
          <pc:docMk/>
          <pc:sldMk cId="1214110254" sldId="2147472589"/>
        </pc:sldMkLst>
      </pc:sldChg>
      <pc:sldChg chg="addSp modSp mod">
        <pc:chgData name="Elīna Gulbe" userId="b170371a-e771-4c13-b972-a07680d73b73" providerId="ADAL" clId="{298D226D-BE7D-4BB7-8AA7-21F14DE576DC}" dt="2025-09-22T11:59:32.761" v="534" actId="1076"/>
        <pc:sldMkLst>
          <pc:docMk/>
          <pc:sldMk cId="1091643760" sldId="2147472594"/>
        </pc:sldMkLst>
      </pc:sldChg>
      <pc:sldChg chg="modSp mod">
        <pc:chgData name="Elīna Gulbe" userId="b170371a-e771-4c13-b972-a07680d73b73" providerId="ADAL" clId="{298D226D-BE7D-4BB7-8AA7-21F14DE576DC}" dt="2025-09-22T11:32:55.939" v="366" actId="255"/>
        <pc:sldMkLst>
          <pc:docMk/>
          <pc:sldMk cId="197976742" sldId="2147472595"/>
        </pc:sldMkLst>
      </pc:sldChg>
      <pc:sldChg chg="addSp modSp mod">
        <pc:chgData name="Elīna Gulbe" userId="b170371a-e771-4c13-b972-a07680d73b73" providerId="ADAL" clId="{298D226D-BE7D-4BB7-8AA7-21F14DE576DC}" dt="2025-09-23T13:14:30.506" v="1983" actId="1076"/>
        <pc:sldMkLst>
          <pc:docMk/>
          <pc:sldMk cId="2603798494" sldId="2147472596"/>
        </pc:sldMkLst>
      </pc:sldChg>
      <pc:sldChg chg="addSp modSp mod">
        <pc:chgData name="Elīna Gulbe" userId="b170371a-e771-4c13-b972-a07680d73b73" providerId="ADAL" clId="{298D226D-BE7D-4BB7-8AA7-21F14DE576DC}" dt="2025-09-22T12:09:46.375" v="569" actId="403"/>
        <pc:sldMkLst>
          <pc:docMk/>
          <pc:sldMk cId="1388950240" sldId="2147472600"/>
        </pc:sldMkLst>
      </pc:sldChg>
      <pc:sldChg chg="addSp modSp mod">
        <pc:chgData name="Elīna Gulbe" userId="b170371a-e771-4c13-b972-a07680d73b73" providerId="ADAL" clId="{298D226D-BE7D-4BB7-8AA7-21F14DE576DC}" dt="2025-09-22T12:11:45.515" v="576" actId="1076"/>
        <pc:sldMkLst>
          <pc:docMk/>
          <pc:sldMk cId="2535106047" sldId="2147472601"/>
        </pc:sldMkLst>
      </pc:sldChg>
      <pc:sldChg chg="addSp modSp mod">
        <pc:chgData name="Elīna Gulbe" userId="b170371a-e771-4c13-b972-a07680d73b73" providerId="ADAL" clId="{298D226D-BE7D-4BB7-8AA7-21F14DE576DC}" dt="2025-09-22T12:05:08.646" v="540" actId="1076"/>
        <pc:sldMkLst>
          <pc:docMk/>
          <pc:sldMk cId="3424198683" sldId="2147472608"/>
        </pc:sldMkLst>
      </pc:sldChg>
      <pc:sldChg chg="addSp delSp modSp mod">
        <pc:chgData name="Elīna Gulbe" userId="b170371a-e771-4c13-b972-a07680d73b73" providerId="ADAL" clId="{298D226D-BE7D-4BB7-8AA7-21F14DE576DC}" dt="2025-09-22T12:07:39.361" v="557" actId="478"/>
        <pc:sldMkLst>
          <pc:docMk/>
          <pc:sldMk cId="902723461" sldId="2147472613"/>
        </pc:sldMkLst>
      </pc:sldChg>
      <pc:sldChg chg="delSp modSp mod">
        <pc:chgData name="Elīna Gulbe" userId="b170371a-e771-4c13-b972-a07680d73b73" providerId="ADAL" clId="{298D226D-BE7D-4BB7-8AA7-21F14DE576DC}" dt="2025-09-22T11:57:33.377" v="522" actId="403"/>
        <pc:sldMkLst>
          <pc:docMk/>
          <pc:sldMk cId="3588867252" sldId="2147472618"/>
        </pc:sldMkLst>
      </pc:sldChg>
      <pc:sldChg chg="addSp delSp modSp mod">
        <pc:chgData name="Elīna Gulbe" userId="b170371a-e771-4c13-b972-a07680d73b73" providerId="ADAL" clId="{298D226D-BE7D-4BB7-8AA7-21F14DE576DC}" dt="2025-09-23T12:56:57.940" v="1927" actId="207"/>
        <pc:sldMkLst>
          <pc:docMk/>
          <pc:sldMk cId="3527497688" sldId="2147472621"/>
        </pc:sldMkLst>
      </pc:sldChg>
      <pc:sldChg chg="modSp mod">
        <pc:chgData name="Elīna Gulbe" userId="b170371a-e771-4c13-b972-a07680d73b73" providerId="ADAL" clId="{298D226D-BE7D-4BB7-8AA7-21F14DE576DC}" dt="2025-09-23T13:10:27.575" v="1972" actId="27918"/>
        <pc:sldMkLst>
          <pc:docMk/>
          <pc:sldMk cId="3469511531" sldId="2147472623"/>
        </pc:sldMkLst>
      </pc:sldChg>
      <pc:sldChg chg="modSp">
        <pc:chgData name="Elīna Gulbe" userId="b170371a-e771-4c13-b972-a07680d73b73" providerId="ADAL" clId="{298D226D-BE7D-4BB7-8AA7-21F14DE576DC}" dt="2025-09-22T10:42:11.388" v="5"/>
        <pc:sldMkLst>
          <pc:docMk/>
          <pc:sldMk cId="2582134786" sldId="2147472624"/>
        </pc:sldMkLst>
      </pc:sldChg>
      <pc:sldChg chg="modSp mod">
        <pc:chgData name="Elīna Gulbe" userId="b170371a-e771-4c13-b972-a07680d73b73" providerId="ADAL" clId="{298D226D-BE7D-4BB7-8AA7-21F14DE576DC}" dt="2025-09-23T08:45:54.248" v="632" actId="1076"/>
        <pc:sldMkLst>
          <pc:docMk/>
          <pc:sldMk cId="2089180328" sldId="2147472626"/>
        </pc:sldMkLst>
        <pc:spChg chg="mod">
          <ac:chgData name="Elīna Gulbe" userId="b170371a-e771-4c13-b972-a07680d73b73" providerId="ADAL" clId="{298D226D-BE7D-4BB7-8AA7-21F14DE576DC}" dt="2025-09-23T08:45:54.248" v="632" actId="1076"/>
          <ac:spMkLst>
            <pc:docMk/>
            <pc:sldMk cId="2089180328" sldId="2147472626"/>
            <ac:spMk id="7" creationId="{49F9B6E7-5AF5-6575-61B1-4C8FDAE8320D}"/>
          </ac:spMkLst>
        </pc:spChg>
      </pc:sldChg>
      <pc:sldChg chg="mod">
        <pc:chgData name="Elīna Gulbe" userId="b170371a-e771-4c13-b972-a07680d73b73" providerId="ADAL" clId="{298D226D-BE7D-4BB7-8AA7-21F14DE576DC}" dt="2025-09-22T11:43:54.671" v="398" actId="27918"/>
        <pc:sldMkLst>
          <pc:docMk/>
          <pc:sldMk cId="2374306448" sldId="2147472629"/>
        </pc:sldMkLst>
      </pc:sldChg>
      <pc:sldChg chg="addSp delSp modSp mod">
        <pc:chgData name="Elīna Gulbe" userId="b170371a-e771-4c13-b972-a07680d73b73" providerId="ADAL" clId="{298D226D-BE7D-4BB7-8AA7-21F14DE576DC}" dt="2025-09-23T13:09:07.218" v="1971" actId="1038"/>
        <pc:sldMkLst>
          <pc:docMk/>
          <pc:sldMk cId="2291048062" sldId="2147472630"/>
        </pc:sldMkLst>
      </pc:sldChg>
      <pc:sldChg chg="modSp mod">
        <pc:chgData name="Elīna Gulbe" userId="b170371a-e771-4c13-b972-a07680d73b73" providerId="ADAL" clId="{298D226D-BE7D-4BB7-8AA7-21F14DE576DC}" dt="2025-09-23T09:26:22.939" v="1094" actId="2711"/>
        <pc:sldMkLst>
          <pc:docMk/>
          <pc:sldMk cId="2170705554" sldId="2147472631"/>
        </pc:sldMkLst>
      </pc:sldChg>
      <pc:sldChg chg="modSp mod">
        <pc:chgData name="Elīna Gulbe" userId="b170371a-e771-4c13-b972-a07680d73b73" providerId="ADAL" clId="{298D226D-BE7D-4BB7-8AA7-21F14DE576DC}" dt="2025-09-23T09:29:32.592" v="1114" actId="242"/>
        <pc:sldMkLst>
          <pc:docMk/>
          <pc:sldMk cId="1353535234" sldId="2147472634"/>
        </pc:sldMkLst>
      </pc:sldChg>
      <pc:sldChg chg="addSp delSp modSp new mod ord">
        <pc:chgData name="Elīna Gulbe" userId="b170371a-e771-4c13-b972-a07680d73b73" providerId="ADAL" clId="{298D226D-BE7D-4BB7-8AA7-21F14DE576DC}" dt="2025-09-23T09:20:51.206" v="1069"/>
        <pc:sldMkLst>
          <pc:docMk/>
          <pc:sldMk cId="3978326219" sldId="2147472635"/>
        </pc:sldMkLst>
      </pc:sldChg>
      <pc:sldChg chg="modSp add mod">
        <pc:chgData name="Elīna Gulbe" userId="b170371a-e771-4c13-b972-a07680d73b73" providerId="ADAL" clId="{298D226D-BE7D-4BB7-8AA7-21F14DE576DC}" dt="2025-09-23T09:32:14.719" v="1164" actId="1076"/>
        <pc:sldMkLst>
          <pc:docMk/>
          <pc:sldMk cId="1844252208" sldId="2147472636"/>
        </pc:sldMkLst>
      </pc:sldChg>
      <pc:sldChg chg="modSp mod">
        <pc:chgData name="Elīna Gulbe" userId="b170371a-e771-4c13-b972-a07680d73b73" providerId="ADAL" clId="{298D226D-BE7D-4BB7-8AA7-21F14DE576DC}" dt="2025-09-23T12:19:14.289" v="1569" actId="20577"/>
        <pc:sldMkLst>
          <pc:docMk/>
          <pc:sldMk cId="1637154800" sldId="2147472637"/>
        </pc:sldMkLst>
      </pc:sldChg>
    </pc:docChg>
  </pc:docChgLst>
  <pc:docChgLst>
    <pc:chgData name="Jūlija Asmuss" userId="S::julija.asmuss@lzp.gov.lv::1c45b57d-7e42-4ac0-abf2-9336384a7762" providerId="AD" clId="Web-{77AB08BA-D8D3-5868-1FA6-5DFC59248F16}"/>
    <pc:docChg chg="addSld delSld">
      <pc:chgData name="Jūlija Asmuss" userId="S::julija.asmuss@lzp.gov.lv::1c45b57d-7e42-4ac0-abf2-9336384a7762" providerId="AD" clId="Web-{77AB08BA-D8D3-5868-1FA6-5DFC59248F16}" dt="2025-09-22T11:45:07.277" v="6"/>
      <pc:docMkLst>
        <pc:docMk/>
      </pc:docMkLst>
      <pc:sldChg chg="add del">
        <pc:chgData name="Jūlija Asmuss" userId="S::julija.asmuss@lzp.gov.lv::1c45b57d-7e42-4ac0-abf2-9336384a7762" providerId="AD" clId="Web-{77AB08BA-D8D3-5868-1FA6-5DFC59248F16}" dt="2025-09-22T11:45:07.277" v="6"/>
        <pc:sldMkLst>
          <pc:docMk/>
          <pc:sldMk cId="3194808649" sldId="2147472628"/>
        </pc:sldMkLst>
      </pc:sldChg>
      <pc:sldChg chg="add">
        <pc:chgData name="Jūlija Asmuss" userId="S::julija.asmuss@lzp.gov.lv::1c45b57d-7e42-4ac0-abf2-9336384a7762" providerId="AD" clId="Web-{77AB08BA-D8D3-5868-1FA6-5DFC59248F16}" dt="2025-09-22T11:42:50.369" v="1"/>
        <pc:sldMkLst>
          <pc:docMk/>
          <pc:sldMk cId="2374306448" sldId="2147472629"/>
        </pc:sldMkLst>
      </pc:sldChg>
      <pc:sldChg chg="add">
        <pc:chgData name="Jūlija Asmuss" userId="S::julija.asmuss@lzp.gov.lv::1c45b57d-7e42-4ac0-abf2-9336384a7762" providerId="AD" clId="Web-{77AB08BA-D8D3-5868-1FA6-5DFC59248F16}" dt="2025-09-22T11:44:53.058" v="4"/>
        <pc:sldMkLst>
          <pc:docMk/>
          <pc:sldMk cId="2291048062" sldId="2147472630"/>
        </pc:sldMkLst>
      </pc:sldChg>
    </pc:docChg>
  </pc:docChgLst>
  <pc:docChgLst>
    <pc:chgData name="Līva Jirgensone" userId="S::liva.jirgensone@lzp.gov.lv::ea2dc654-15b6-4400-9639-158725452003" providerId="AD" clId="Web-{6A2292C7-4893-438F-89EC-99B78BC47484}"/>
    <pc:docChg chg="modSld">
      <pc:chgData name="Līva Jirgensone" userId="S::liva.jirgensone@lzp.gov.lv::ea2dc654-15b6-4400-9639-158725452003" providerId="AD" clId="Web-{6A2292C7-4893-438F-89EC-99B78BC47484}" dt="2025-09-22T06:24:51.383" v="43"/>
      <pc:docMkLst>
        <pc:docMk/>
      </pc:docMkLst>
      <pc:sldChg chg="modSp modCm">
        <pc:chgData name="Līva Jirgensone" userId="S::liva.jirgensone@lzp.gov.lv::ea2dc654-15b6-4400-9639-158725452003" providerId="AD" clId="Web-{6A2292C7-4893-438F-89EC-99B78BC47484}" dt="2025-09-22T06:24:51.383" v="43"/>
        <pc:sldMkLst>
          <pc:docMk/>
          <pc:sldMk cId="4186053427" sldId="214747262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0F1DD3-3246-4D8F-A407-99E643F464AD}" type="datetimeFigureOut">
              <a:rPr lang="lv-LV" smtClean="0"/>
              <a:t>06.10.2025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3726A1-930C-42DC-BEC0-6397C5D61C8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633286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cap="all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3726A1-930C-42DC-BEC0-6397C5D61C80}" type="slidenum">
              <a:rPr lang="lv-LV" smtClean="0"/>
              <a:t>1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079365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3E3A39-F0E6-4DBB-A897-EDEB3961B8B5}" type="slidenum">
              <a:rPr lang="lv-LV" smtClean="0"/>
              <a:t>3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547940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16EE4C-8193-D9F8-7C00-34323C7050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F848606-8F51-A0B9-08CC-34F9C07D67A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AF8B5B3-9405-7B82-14B3-1EE3330186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91BAED-36E5-6A7C-5395-A11103DC277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3E3A39-F0E6-4DBB-A897-EDEB3961B8B5}" type="slidenum">
              <a:rPr lang="lv-LV" smtClean="0"/>
              <a:t>4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910690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3E3A39-F0E6-4DBB-A897-EDEB3961B8B5}" type="slidenum">
              <a:rPr lang="lv-LV" smtClean="0"/>
              <a:t>5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655468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181F3B-01F4-33FF-386A-68DFF66EBD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208D2B4-AC56-6AEC-2A0B-C47E375E883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4F1DF40-3ADA-6F0A-CAD8-8779B8AD765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40FABF-BCEB-CB85-C086-2B7309F390A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3E3A39-F0E6-4DBB-A897-EDEB3961B8B5}" type="slidenum">
              <a:rPr lang="lv-LV" smtClean="0"/>
              <a:t>6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500423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7AFC12-F6FE-374C-E4D4-64A679A5A2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2BD8D39-9E0B-DC6F-F7C2-AF6EABD4D28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ACD8529-F93B-1654-E2A6-C2AD4FF593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b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AB4F6C-7718-7F90-696A-2D5C03B5BC0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3E3A39-F0E6-4DBB-A897-EDEB3961B8B5}" type="slidenum">
              <a:rPr lang="lv-LV" smtClean="0"/>
              <a:t>7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819975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7AFC12-F6FE-374C-E4D4-64A679A5A2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2BD8D39-9E0B-DC6F-F7C2-AF6EABD4D28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ACD8529-F93B-1654-E2A6-C2AD4FF593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AB4F6C-7718-7F90-696A-2D5C03B5BC0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3E3A39-F0E6-4DBB-A897-EDEB3961B8B5}" type="slidenum">
              <a:rPr lang="lv-LV" smtClean="0"/>
              <a:t>8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699176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199B6-1E5B-D04E-69B6-3ACC182F3A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58C2F8-5C14-4654-72AD-7CCA164AD0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6AA336-A0E1-69F6-DE90-78745F721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F5382-67B0-439A-B310-B2547EDE09AF}" type="datetimeFigureOut">
              <a:rPr lang="lv-LV" smtClean="0"/>
              <a:t>06.10.2025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9AA6FC-0A0A-5339-9B37-4A5480655C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6B6539-084D-23BC-743D-FE346BE52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325EF-3488-45E8-9178-0721F05CB0F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79920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DBEDE5-F93D-F70C-3828-E30A1CDB8D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8F5414-CB14-90C0-4745-B0C7320F44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7B7037-8C01-E56B-88EF-3B92714D3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F5382-67B0-439A-B310-B2547EDE09AF}" type="datetimeFigureOut">
              <a:rPr lang="lv-LV" smtClean="0"/>
              <a:t>06.10.2025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AEBE57-38DD-6A50-4C52-647664C83A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241BA3-0DBA-EDE5-C3F5-754CA0CC5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325EF-3488-45E8-9178-0721F05CB0F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257475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3647A9E-1D6F-696D-43C7-CA43DD487F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327DCA-AC61-9F01-65B6-3CE98A87D2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5AEBB4-9ABD-74B4-7B4A-3A391BF7DC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F5382-67B0-439A-B310-B2547EDE09AF}" type="datetimeFigureOut">
              <a:rPr lang="lv-LV" smtClean="0"/>
              <a:t>06.10.2025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09C669-CF1E-336E-D2B7-23B16E2FC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14D840-0FF1-C8F5-6BD1-252B7EB7E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325EF-3488-45E8-9178-0721F05CB0F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495523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914400" y="4724400"/>
            <a:ext cx="103632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914400" y="3505200"/>
            <a:ext cx="103632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4724400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5761038"/>
            <a:ext cx="103632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3" name="Picture 2" descr="Logo, company name&#10;&#10;Description automatically generated">
            <a:extLst>
              <a:ext uri="{FF2B5EF4-FFF2-40B4-BE49-F238E27FC236}">
                <a16:creationId xmlns:a16="http://schemas.microsoft.com/office/drawing/2014/main" id="{EFCA5902-49C4-4145-831B-3E9A3CE9D28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418675" y="124286"/>
            <a:ext cx="2857500" cy="2401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3425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5EE7C-361F-1C33-4A0A-B6E91C644E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9B846B-4B90-2D31-491F-01EBAA616C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2996CF-9952-6CD3-6AD9-D14A911EBD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F5382-67B0-439A-B310-B2547EDE09AF}" type="datetimeFigureOut">
              <a:rPr lang="lv-LV" smtClean="0"/>
              <a:t>06.10.2025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E75268-0233-2E5B-49C8-45A99B9E78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871FEB-3168-A131-476C-BD511E365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325EF-3488-45E8-9178-0721F05CB0F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97927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FA869B-1813-1812-E710-85DF3E26E3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E6AFDE-3EE8-BEB9-9943-B092D20082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30C4A2-2963-55D0-4C37-62926F15BB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F5382-67B0-439A-B310-B2547EDE09AF}" type="datetimeFigureOut">
              <a:rPr lang="lv-LV" smtClean="0"/>
              <a:t>06.10.2025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5D4B5-D141-A608-3B55-50DAF8CB3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5749C0-419A-8CC2-18EE-5AA5C98F0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325EF-3488-45E8-9178-0721F05CB0F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061383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838F47-1E67-3842-A526-FBC7FAC97F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34251F-BC51-FA16-9F51-BEF64B59C0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0CA311-E790-866E-D724-64AB868081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59E419-0CA2-62A2-5392-6ECE482EF3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F5382-67B0-439A-B310-B2547EDE09AF}" type="datetimeFigureOut">
              <a:rPr lang="lv-LV" smtClean="0"/>
              <a:t>06.10.2025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C42861-ADBA-B488-0591-91B5A0C55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DFF350-CE80-7DB2-91E0-968BB6AA9E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325EF-3488-45E8-9178-0721F05CB0F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26389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87CA6-14E0-21A9-892D-84DAD74EA0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D1106E-688B-C265-5ECD-3E42E6BF22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D72D53-FBF4-0EEE-A4A6-C4A4A26A3B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1FCA3AE-4FF4-9EE3-50B6-EF302BA25C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F683FEB-FA77-F62E-8D98-F852F5A67D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978D0EB-29AC-941F-B673-1DB4CB9CB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F5382-67B0-439A-B310-B2547EDE09AF}" type="datetimeFigureOut">
              <a:rPr lang="lv-LV" smtClean="0"/>
              <a:t>06.10.2025</a:t>
            </a:fld>
            <a:endParaRPr lang="lv-LV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5A327EC-8C98-F8A5-597D-55D2315AF0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D4AA078-AC13-97A9-9C0D-C18D984F2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325EF-3488-45E8-9178-0721F05CB0F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01551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54AD5E-73F5-0E1B-AF96-219C8DB105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AD1251-77D9-E9C2-425F-2DDB0DEF1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F5382-67B0-439A-B310-B2547EDE09AF}" type="datetimeFigureOut">
              <a:rPr lang="lv-LV" smtClean="0"/>
              <a:t>06.10.2025</a:t>
            </a:fld>
            <a:endParaRPr lang="lv-LV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FFA016-F745-DFD9-763D-D05A84767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9078E3-A72E-EA7F-2C40-7EB4D997C0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325EF-3488-45E8-9178-0721F05CB0F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341546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C70CDE6-B5AB-2735-AF2D-37A09F9A9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F5382-67B0-439A-B310-B2547EDE09AF}" type="datetimeFigureOut">
              <a:rPr lang="lv-LV" smtClean="0"/>
              <a:t>06.10.2025</a:t>
            </a:fld>
            <a:endParaRPr lang="lv-LV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CB0FC0D-EADB-0DAE-1374-168141EA34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6CE910-8239-1F95-2D6F-388C69AFA4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325EF-3488-45E8-9178-0721F05CB0F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859894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7EF3DD-4A7E-E8F2-823A-691241B0D0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E95086-44FC-DF50-2DAC-992547D413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845A5C-77C9-1051-B87B-0656776583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1603E3-A5F2-ED12-6021-F0D24C3B0F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F5382-67B0-439A-B310-B2547EDE09AF}" type="datetimeFigureOut">
              <a:rPr lang="lv-LV" smtClean="0"/>
              <a:t>06.10.2025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000E99-1934-D0EF-CB5C-F24B7BCE4C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53953C-FF57-BFAD-10C3-ED84B1602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325EF-3488-45E8-9178-0721F05CB0F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52132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738EC3-762C-BAE1-EF07-641B20D6CC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8EDBCC9-9D2F-551E-5ACF-86BFA8B58D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0D1E88-225F-D612-E232-41C1855415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9E9818-3C4B-0E57-EC13-E2E5E3D0C4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F5382-67B0-439A-B310-B2547EDE09AF}" type="datetimeFigureOut">
              <a:rPr lang="lv-LV" smtClean="0"/>
              <a:t>06.10.2025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4EF401-930E-2D19-32EE-BDC4D95688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2E3B42-9AD7-787D-D02D-070197CA8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325EF-3488-45E8-9178-0721F05CB0F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847531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8FF0C66-55BA-D907-CD3C-177BFD6CFD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F6781C-A680-28B9-E7D5-6DBAEEBC66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5A36DD-EE8E-23C4-E3B1-36A2279185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E4F5382-67B0-439A-B310-B2547EDE09AF}" type="datetimeFigureOut">
              <a:rPr lang="lv-LV" smtClean="0"/>
              <a:t>06.10.2025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831BA0-4115-5364-329A-95F0B90CE4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6E8C2-9526-DDB3-E700-A9A7BED00B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AB325EF-3488-45E8-9178-0721F05CB0F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30892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research-and-innovation.ec.europa.eu/funding/funding-opportunities/funding-programmes-and-open-calls/horizon-europe/cluster-4-digital-industry-and-space_en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4" Type="http://schemas.openxmlformats.org/officeDocument/2006/relationships/hyperlink" Target="https://ec.europa.eu/transparency/comitology-register/core/api/integration/ers/484932/107987/3/attachment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71B458-66C2-FB7B-EDDD-3555A18DCA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5817" y="2962146"/>
            <a:ext cx="10520366" cy="933708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n-GB" sz="4000" b="1" dirty="0">
                <a:solidFill>
                  <a:srgbClr val="006CAF"/>
                </a:solidFill>
                <a:latin typeface="Meiryo" panose="020B0604030504040204" pitchFamily="34" charset="-128"/>
                <a:ea typeface="Meiryo" panose="020B0604030504040204" pitchFamily="34" charset="-128"/>
                <a:cs typeface="Arial" panose="020B0604020202020204" pitchFamily="34" charset="0"/>
              </a:rPr>
              <a:t>YOUR ORGANIZATION NAME AND LOGO</a:t>
            </a:r>
            <a:endParaRPr lang="en-US" sz="4000" b="1" dirty="0">
              <a:solidFill>
                <a:srgbClr val="006CAF"/>
              </a:solidFill>
              <a:latin typeface="Meiryo" panose="020B0604030504040204" pitchFamily="34" charset="-128"/>
              <a:ea typeface="Meiryo" panose="020B060403050404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5B35FA1-160F-A224-1CA7-C85A6EC5379A}"/>
              </a:ext>
            </a:extLst>
          </p:cNvPr>
          <p:cNvSpPr/>
          <p:nvPr/>
        </p:nvSpPr>
        <p:spPr>
          <a:xfrm>
            <a:off x="404933" y="4941277"/>
            <a:ext cx="4937546" cy="132889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marL="285750" marR="0" lvl="0" indent="-285750" fontAlgn="auto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lv-LV" dirty="0">
                <a:solidFill>
                  <a:srgbClr val="000000"/>
                </a:solidFill>
                <a:latin typeface="Meiryo" panose="020B0604030504040204" pitchFamily="34" charset="-128"/>
                <a:ea typeface="Meiryo" panose="020B0604030504040204" pitchFamily="34" charset="-128"/>
                <a:cs typeface="Verdana" panose="020B0604030504040204" pitchFamily="34" charset="0"/>
              </a:rPr>
              <a:t>Visuals</a:t>
            </a:r>
          </a:p>
          <a:p>
            <a:pPr marL="285750" marR="0" lvl="0" indent="-285750" fontAlgn="auto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lv-LV" dirty="0">
                <a:solidFill>
                  <a:srgbClr val="000000"/>
                </a:solidFill>
                <a:latin typeface="Meiryo" panose="020B0604030504040204" pitchFamily="34" charset="-128"/>
                <a:ea typeface="Meiryo" panose="020B0604030504040204" pitchFamily="34" charset="-128"/>
                <a:cs typeface="Verdana" panose="020B0604030504040204" pitchFamily="34" charset="0"/>
              </a:rPr>
              <a:t>C</a:t>
            </a:r>
            <a:r>
              <a:rPr kumimoji="0" lang="en-US" altLang="lv-LV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  <a:cs typeface="Verdana" panose="020B0604030504040204" pitchFamily="34" charset="0"/>
              </a:rPr>
              <a:t>ontacts</a:t>
            </a:r>
          </a:p>
          <a:p>
            <a:pPr marL="285750" marR="0" lvl="0" indent="-285750" fontAlgn="auto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lv-LV" dirty="0">
                <a:solidFill>
                  <a:srgbClr val="000000"/>
                </a:solidFill>
                <a:latin typeface="Meiryo" panose="020B0604030504040204" pitchFamily="34" charset="-128"/>
                <a:ea typeface="Meiryo" panose="020B0604030504040204" pitchFamily="34" charset="-128"/>
                <a:cs typeface="Verdana" panose="020B0604030504040204" pitchFamily="34" charset="0"/>
              </a:rPr>
              <a:t>Website</a:t>
            </a:r>
          </a:p>
          <a:p>
            <a:pPr marL="285750" marR="0" lvl="0" indent="-285750" fontAlgn="auto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lv-LV" dirty="0">
                <a:solidFill>
                  <a:srgbClr val="000000"/>
                </a:solidFill>
                <a:latin typeface="Meiryo" panose="020B0604030504040204" pitchFamily="34" charset="-128"/>
                <a:ea typeface="Meiryo" panose="020B0604030504040204" pitchFamily="34" charset="-128"/>
                <a:cs typeface="Verdana" panose="020B0604030504040204" pitchFamily="34" charset="0"/>
              </a:rPr>
              <a:t>QR Codes</a:t>
            </a:r>
            <a:endParaRPr lang="en-US" altLang="lv-LV" dirty="0">
              <a:solidFill>
                <a:srgbClr val="000000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9A523F-2B00-40B7-8801-5C957750420F}"/>
              </a:ext>
            </a:extLst>
          </p:cNvPr>
          <p:cNvSpPr txBox="1"/>
          <p:nvPr/>
        </p:nvSpPr>
        <p:spPr>
          <a:xfrm>
            <a:off x="7640295" y="5282558"/>
            <a:ext cx="42059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cap="all" dirty="0">
                <a:solidFill>
                  <a:srgbClr val="FF0000"/>
                </a:solidFill>
              </a:rPr>
              <a:t>Please use your organization’s graphics, visuals, and logos </a:t>
            </a:r>
          </a:p>
        </p:txBody>
      </p:sp>
    </p:spTree>
    <p:extLst>
      <p:ext uri="{BB962C8B-B14F-4D97-AF65-F5344CB8AC3E}">
        <p14:creationId xmlns:p14="http://schemas.microsoft.com/office/powerpoint/2010/main" val="26630815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49F9B6E7-5AF5-6575-61B1-4C8FDAE832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9200" y="208103"/>
            <a:ext cx="11074328" cy="914400"/>
          </a:xfrm>
          <a:effectLst/>
        </p:spPr>
        <p:txBody>
          <a:bodyPr vert="horz" lIns="91440" tIns="45720" rIns="91440" bIns="45720" rtlCol="0" anchor="ctr">
            <a:noAutofit/>
          </a:bodyPr>
          <a:lstStyle/>
          <a:p>
            <a:pPr>
              <a:lnSpc>
                <a:spcPct val="100000"/>
              </a:lnSpc>
              <a:defRPr/>
            </a:pPr>
            <a:r>
              <a:rPr lang="lv-LV" sz="3200" b="1" dirty="0">
                <a:solidFill>
                  <a:schemeClr val="bg1"/>
                </a:solidFill>
                <a:latin typeface="Meiryo"/>
                <a:ea typeface="Meiryo"/>
                <a:cs typeface="Verdana" panose="020B0604030504040204" pitchFamily="34" charset="0"/>
              </a:rPr>
              <a:t> </a:t>
            </a:r>
            <a:r>
              <a:rPr lang="en-GB" sz="3200" b="1" dirty="0">
                <a:solidFill>
                  <a:srgbClr val="007DC3"/>
                </a:solidFill>
                <a:latin typeface="Meiryo"/>
                <a:ea typeface="Meiryo"/>
                <a:cs typeface="Verdana" panose="020B0604030504040204" pitchFamily="34" charset="0"/>
              </a:rPr>
              <a:t>SHORT DESCRIPTION OF YOUR ORGANIZATION</a:t>
            </a:r>
            <a:endParaRPr lang="lv-LV" sz="3200" b="1" dirty="0">
              <a:solidFill>
                <a:srgbClr val="007DC3"/>
              </a:solidFill>
              <a:latin typeface="Meiryo"/>
              <a:ea typeface="Meiryo"/>
              <a:cs typeface="Verdana" panose="020B060403050404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C15EE22-015C-96FD-9DE7-3C6F9F697AB8}"/>
              </a:ext>
            </a:extLst>
          </p:cNvPr>
          <p:cNvSpPr txBox="1"/>
          <p:nvPr/>
        </p:nvSpPr>
        <p:spPr>
          <a:xfrm>
            <a:off x="709200" y="1761868"/>
            <a:ext cx="9806400" cy="13923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Briefly </a:t>
            </a:r>
            <a:r>
              <a:rPr lang="en-US" sz="2400" b="1" dirty="0"/>
              <a:t>outline the primary focus</a:t>
            </a:r>
            <a:r>
              <a:rPr lang="en-US" sz="2400" dirty="0"/>
              <a:t> and </a:t>
            </a:r>
            <a:r>
              <a:rPr lang="en-US" sz="2400" b="1" dirty="0"/>
              <a:t>profile</a:t>
            </a:r>
            <a:r>
              <a:rPr lang="en-US" sz="2400" dirty="0"/>
              <a:t> of your organization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Provide 5 of the most applicable </a:t>
            </a:r>
            <a:r>
              <a:rPr lang="en-US" sz="2400" b="1" dirty="0"/>
              <a:t>#keywords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891803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4DBFDD4B-C703-C0C4-71C9-BD805267F9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1620" y="305554"/>
            <a:ext cx="11074328" cy="914400"/>
          </a:xfrm>
          <a:effectLst/>
        </p:spPr>
        <p:txBody>
          <a:bodyPr vert="horz" lIns="91440" tIns="45720" rIns="91440" bIns="45720" rtlCol="0" anchor="ctr">
            <a:noAutofit/>
          </a:bodyPr>
          <a:lstStyle/>
          <a:p>
            <a:pPr>
              <a:lnSpc>
                <a:spcPct val="100000"/>
              </a:lnSpc>
              <a:defRPr/>
            </a:pPr>
            <a:r>
              <a:rPr lang="en-GB" sz="3200" b="1" dirty="0">
                <a:solidFill>
                  <a:srgbClr val="007DC3"/>
                </a:solidFill>
                <a:latin typeface="Meiryo"/>
                <a:ea typeface="Meiryo"/>
              </a:rPr>
              <a:t>PRIOR PROJECT PORTFOLIO</a:t>
            </a:r>
            <a:endParaRPr lang="en-US" sz="3200" b="1" dirty="0">
              <a:solidFill>
                <a:srgbClr val="007DC3"/>
              </a:solidFill>
              <a:latin typeface="Meiryo"/>
              <a:ea typeface="Meiryo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02D93D4-3699-A19C-32BB-1B53CD7B9108}"/>
              </a:ext>
            </a:extLst>
          </p:cNvPr>
          <p:cNvSpPr txBox="1"/>
          <p:nvPr/>
        </p:nvSpPr>
        <p:spPr>
          <a:xfrm>
            <a:off x="665261" y="1604031"/>
            <a:ext cx="10861477" cy="40515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400" dirty="0"/>
              <a:t>Demonstrate your organization's experience and track record by showcasing three previous relevant projects.</a:t>
            </a:r>
          </a:p>
          <a:p>
            <a:pPr marL="800100" lvl="1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400" b="1" dirty="0"/>
              <a:t>Title of the project/acronym/Project ID</a:t>
            </a:r>
          </a:p>
          <a:p>
            <a:pPr marL="800100" lvl="1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400" b="1" dirty="0"/>
              <a:t>Your role</a:t>
            </a:r>
            <a:r>
              <a:rPr lang="en-US" sz="2400" dirty="0"/>
              <a:t> (e.g., Coordinator, Partner, Work Package Lead, Task Lead)</a:t>
            </a:r>
          </a:p>
          <a:p>
            <a:pPr marL="800100" lvl="1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400" b="1" dirty="0"/>
              <a:t>Link or QR code: </a:t>
            </a:r>
            <a:r>
              <a:rPr lang="en-US" sz="2400" dirty="0"/>
              <a:t>direct stakeholders to more information (project website, portfolio page, etc.)</a:t>
            </a:r>
          </a:p>
          <a:p>
            <a:pPr>
              <a:lnSpc>
                <a:spcPct val="120000"/>
              </a:lnSpc>
            </a:pPr>
            <a:r>
              <a:rPr lang="en-US" sz="2400" i="1" u="sng" dirty="0"/>
              <a:t>Example:</a:t>
            </a:r>
            <a:r>
              <a:rPr lang="en-US" sz="2400" dirty="0"/>
              <a:t> </a:t>
            </a:r>
          </a:p>
          <a:p>
            <a:pPr>
              <a:lnSpc>
                <a:spcPct val="120000"/>
              </a:lnSpc>
            </a:pPr>
            <a:r>
              <a:rPr lang="en-US" sz="2400" dirty="0"/>
              <a:t>For more details, please visit our complete project portfolio at [link] or scan the QR code.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E7EF1DD-E626-475F-9B62-CD4D050F4F75}"/>
              </a:ext>
            </a:extLst>
          </p:cNvPr>
          <p:cNvSpPr txBox="1"/>
          <p:nvPr/>
        </p:nvSpPr>
        <p:spPr>
          <a:xfrm>
            <a:off x="665261" y="5716812"/>
            <a:ext cx="87965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If you have an extensive portfolio, include only the most relevant examples here and refer the audience to your </a:t>
            </a:r>
            <a:r>
              <a:rPr lang="en-US" b="1" dirty="0">
                <a:solidFill>
                  <a:srgbClr val="FF0000"/>
                </a:solidFill>
              </a:rPr>
              <a:t>complete project portfolio</a:t>
            </a:r>
            <a:r>
              <a:rPr lang="en-US" dirty="0">
                <a:solidFill>
                  <a:srgbClr val="FF0000"/>
                </a:solidFill>
              </a:rPr>
              <a:t> using a link or QR code.</a:t>
            </a:r>
            <a:endParaRPr lang="lv-LV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74976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B6F335-B58E-FE98-F816-B2B7559C1B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0D364780-204F-E754-414B-A72E871A0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1620" y="305554"/>
            <a:ext cx="11074328" cy="914400"/>
          </a:xfrm>
          <a:effectLst/>
        </p:spPr>
        <p:txBody>
          <a:bodyPr vert="horz" lIns="91440" tIns="45720" rIns="91440" bIns="45720" rtlCol="0" anchor="ctr">
            <a:noAutofit/>
          </a:bodyPr>
          <a:lstStyle/>
          <a:p>
            <a:pPr>
              <a:lnSpc>
                <a:spcPct val="100000"/>
              </a:lnSpc>
              <a:defRPr/>
            </a:pPr>
            <a:r>
              <a:rPr lang="en-GB" sz="3200" b="1" dirty="0">
                <a:solidFill>
                  <a:srgbClr val="007DC3"/>
                </a:solidFill>
                <a:latin typeface="Meiryo"/>
                <a:ea typeface="Meiryo"/>
              </a:rPr>
              <a:t>YOUR DESIRED ROLE IN THE PROJECT</a:t>
            </a:r>
            <a:endParaRPr lang="en-US" sz="3200" b="1" dirty="0">
              <a:solidFill>
                <a:srgbClr val="007DC3"/>
              </a:solidFill>
              <a:latin typeface="Meiryo"/>
              <a:ea typeface="Meiryo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FE0FB98-1D8F-1674-776A-92AA8A24F6C1}"/>
              </a:ext>
            </a:extLst>
          </p:cNvPr>
          <p:cNvSpPr txBox="1"/>
          <p:nvPr/>
        </p:nvSpPr>
        <p:spPr>
          <a:xfrm>
            <a:off x="223731" y="1452016"/>
            <a:ext cx="10988965" cy="9134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300" dirty="0"/>
              <a:t>Clarify how your organization envisions contributing to a Horizon Europe project or consortium.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74C306E-1548-4305-0DF2-BFDA644CB5A9}"/>
              </a:ext>
            </a:extLst>
          </p:cNvPr>
          <p:cNvSpPr txBox="1"/>
          <p:nvPr/>
        </p:nvSpPr>
        <p:spPr>
          <a:xfrm>
            <a:off x="223731" y="2292542"/>
            <a:ext cx="10861477" cy="40370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300" dirty="0"/>
              <a:t>Include: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300" b="1" dirty="0"/>
              <a:t>Your expertise:</a:t>
            </a:r>
            <a:r>
              <a:rPr lang="en-US" sz="2300" dirty="0"/>
              <a:t> brief description of key competencies, technologies, or areas of know-how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300" b="1" dirty="0"/>
              <a:t>Desired role in the project: </a:t>
            </a:r>
            <a:r>
              <a:rPr lang="en-US" sz="2300" dirty="0"/>
              <a:t>e.g., Coordinator / Work Package Leader / Partner / Subcontractor  - specify thematic areas; 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300" b="1" dirty="0"/>
              <a:t>What you offer: </a:t>
            </a:r>
            <a:r>
              <a:rPr lang="en-US" sz="2300" dirty="0"/>
              <a:t>unique value or contribution to project success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300" b="1" dirty="0"/>
              <a:t>What you seek: </a:t>
            </a:r>
            <a:r>
              <a:rPr lang="en-US" sz="2300" dirty="0"/>
              <a:t>complementary skills, partners, or services needed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300" b="1" dirty="0"/>
              <a:t>Subcontracting interests </a:t>
            </a:r>
            <a:r>
              <a:rPr lang="en-US" sz="2300" i="1" dirty="0"/>
              <a:t>(if applicable)</a:t>
            </a:r>
            <a:r>
              <a:rPr lang="en-US" sz="2300" dirty="0"/>
              <a:t>:</a:t>
            </a:r>
            <a:r>
              <a:rPr lang="en-US" sz="2300" i="1" dirty="0"/>
              <a:t> </a:t>
            </a:r>
            <a:r>
              <a:rPr lang="en-US" sz="2300" dirty="0"/>
              <a:t>specify services or capabilities you intend to outsource</a:t>
            </a:r>
            <a:endParaRPr lang="en-US" sz="23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5EA074E-6288-4420-B2D6-0EDD5DECABD3}"/>
              </a:ext>
            </a:extLst>
          </p:cNvPr>
          <p:cNvSpPr txBox="1"/>
          <p:nvPr/>
        </p:nvSpPr>
        <p:spPr>
          <a:xfrm>
            <a:off x="223731" y="6108970"/>
            <a:ext cx="118223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This slide helps partners and evaluators understand your core expertise, preferred level of involvement, and how you complement the overall project goals. </a:t>
            </a:r>
            <a:endParaRPr lang="lv-LV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16422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D75AAA41-409C-71DD-8F6C-281B8C6A3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5261" y="14678"/>
            <a:ext cx="12207761" cy="788401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GB" altLang="en-US" b="1" dirty="0">
                <a:solidFill>
                  <a:srgbClr val="006CAF"/>
                </a:solidFill>
                <a:latin typeface="Meiryo" panose="020B0604030504040204" pitchFamily="34" charset="-128"/>
                <a:ea typeface="Meiryo" panose="020B0604030504040204" pitchFamily="34" charset="-128"/>
                <a:cs typeface="Arial"/>
              </a:rPr>
              <a:t>CALLS OF INTEREST</a:t>
            </a:r>
            <a:endParaRPr lang="en-US" altLang="en-US" b="1" dirty="0">
              <a:solidFill>
                <a:srgbClr val="006CAF"/>
              </a:solidFill>
              <a:latin typeface="Meiryo" panose="020B0604030504040204" pitchFamily="34" charset="-128"/>
              <a:ea typeface="Meiryo" panose="020B0604030504040204" pitchFamily="34" charset="-128"/>
              <a:cs typeface="Arial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F6189E4-F9BB-0C5E-ACCA-B757069C60EF}"/>
              </a:ext>
            </a:extLst>
          </p:cNvPr>
          <p:cNvSpPr txBox="1"/>
          <p:nvPr/>
        </p:nvSpPr>
        <p:spPr>
          <a:xfrm>
            <a:off x="665261" y="741284"/>
            <a:ext cx="10861477" cy="13381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300" dirty="0"/>
              <a:t>Clearly identify which calls under Horizon Europe </a:t>
            </a:r>
            <a:r>
              <a:rPr lang="en-US" sz="2300" b="1" dirty="0">
                <a:hlinkClick r:id="rId3"/>
              </a:rPr>
              <a:t>Cluster 4</a:t>
            </a:r>
            <a:r>
              <a:rPr lang="en-US" sz="2300" dirty="0"/>
              <a:t> “Digital, Industry and </a:t>
            </a:r>
            <a:r>
              <a:rPr lang="en-US" sz="2300" u="sng" dirty="0"/>
              <a:t>Space</a:t>
            </a:r>
            <a:r>
              <a:rPr lang="en-US" sz="2300" dirty="0"/>
              <a:t>” </a:t>
            </a:r>
            <a:r>
              <a:rPr lang="en-US" sz="2300" i="1" dirty="0"/>
              <a:t>draft</a:t>
            </a:r>
            <a:r>
              <a:rPr lang="en-US" sz="2300" dirty="0"/>
              <a:t> </a:t>
            </a:r>
            <a:r>
              <a:rPr lang="en-US" sz="2300" b="1" dirty="0">
                <a:hlinkClick r:id="rId4"/>
              </a:rPr>
              <a:t>Work programme 2026-2027 </a:t>
            </a:r>
            <a:r>
              <a:rPr lang="en-US" sz="2300" dirty="0"/>
              <a:t>are relevant to your organization’s interest and capabilities.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6673D6F-1D9A-CF8A-CE0F-D57C6FDE703B}"/>
              </a:ext>
            </a:extLst>
          </p:cNvPr>
          <p:cNvSpPr txBox="1"/>
          <p:nvPr/>
        </p:nvSpPr>
        <p:spPr>
          <a:xfrm>
            <a:off x="740005" y="4139989"/>
            <a:ext cx="29366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i="1" u="sng" dirty="0"/>
              <a:t>Example: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F4F33C3-6751-565F-6329-CA0F35A1B6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2041683"/>
              </p:ext>
            </p:extLst>
          </p:nvPr>
        </p:nvGraphicFramePr>
        <p:xfrm>
          <a:off x="814750" y="4601654"/>
          <a:ext cx="10711985" cy="1463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873567">
                  <a:extLst>
                    <a:ext uri="{9D8B030D-6E8A-4147-A177-3AD203B41FA5}">
                      <a16:colId xmlns:a16="http://schemas.microsoft.com/office/drawing/2014/main" val="2575470175"/>
                    </a:ext>
                  </a:extLst>
                </a:gridCol>
                <a:gridCol w="4838418">
                  <a:extLst>
                    <a:ext uri="{9D8B030D-6E8A-4147-A177-3AD203B41FA5}">
                      <a16:colId xmlns:a16="http://schemas.microsoft.com/office/drawing/2014/main" val="49628009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rgbClr val="006CAF"/>
                          </a:solidFill>
                        </a:rPr>
                        <a:t>HORIZON EUROPE OPEN CALL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rgbClr val="006CAF"/>
                          </a:solidFill>
                        </a:rPr>
                        <a:t>TOPIC ID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84831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n-GB" sz="2000" b="0" kern="1200" dirty="0">
                          <a:solidFill>
                            <a:schemeClr val="dk1"/>
                          </a:solidFill>
                          <a:effectLst/>
                        </a:rPr>
                        <a:t>Open Strategic Autonomy in Developing, Deploying and Using Global Space-Based Infrastructure, Services, Applications and Data</a:t>
                      </a:r>
                      <a:r>
                        <a:rPr lang="en-US" sz="2000" b="0" dirty="0">
                          <a:effectLst/>
                        </a:rPr>
                        <a:t> </a:t>
                      </a:r>
                      <a:endParaRPr lang="en-US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HORIZON-CL4-2026-SPACE-03-11: </a:t>
                      </a:r>
                      <a:r>
                        <a:rPr lang="en-GB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Reinforcing EU autonomous access to space through EU-based spaceports</a:t>
                      </a:r>
                      <a:endParaRPr lang="en-US" sz="20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767380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FAEDE66E-2D97-D062-9AD1-08390FC8CD8D}"/>
              </a:ext>
            </a:extLst>
          </p:cNvPr>
          <p:cNvSpPr txBox="1"/>
          <p:nvPr/>
        </p:nvSpPr>
        <p:spPr>
          <a:xfrm>
            <a:off x="740005" y="2021346"/>
            <a:ext cx="10861477" cy="2264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300" dirty="0"/>
              <a:t>Include: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300" dirty="0"/>
              <a:t>The official </a:t>
            </a:r>
            <a:r>
              <a:rPr lang="en-US" sz="2300" b="1" dirty="0"/>
              <a:t>title of the open call</a:t>
            </a:r>
            <a:r>
              <a:rPr lang="en-US" sz="2300" dirty="0"/>
              <a:t> you intend to target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300" b="1" dirty="0"/>
              <a:t>Topic ID and full topic title</a:t>
            </a:r>
            <a:r>
              <a:rPr lang="en-US" sz="2300" dirty="0"/>
              <a:t> exactly as listed in the draft Work Programme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300" dirty="0"/>
              <a:t>You </a:t>
            </a:r>
            <a:r>
              <a:rPr lang="en-US" sz="2300" b="1" dirty="0"/>
              <a:t>may list multiple calls</a:t>
            </a:r>
            <a:r>
              <a:rPr lang="en-US" sz="2300" dirty="0"/>
              <a:t>, if applicable, that align with your organization's expertise or planned proposal.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D9A040A-3133-4BBA-9E32-D7171CBC0DA4}"/>
              </a:ext>
            </a:extLst>
          </p:cNvPr>
          <p:cNvSpPr txBox="1"/>
          <p:nvPr/>
        </p:nvSpPr>
        <p:spPr>
          <a:xfrm>
            <a:off x="740005" y="6116716"/>
            <a:ext cx="107119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FF0000"/>
                </a:solidFill>
              </a:rPr>
              <a:t>Ensure that each selected call is clearly connected to your organization's expertise or proposed activities</a:t>
            </a:r>
            <a:r>
              <a:rPr lang="en-US" sz="1600" b="0" dirty="0">
                <a:solidFill>
                  <a:srgbClr val="FF0000"/>
                </a:solidFill>
              </a:rPr>
              <a:t>, it strengthens the strategic focus of your pitch.</a:t>
            </a:r>
            <a:endParaRPr lang="lv-LV" sz="1600" b="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83329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0A80F4-E11C-2954-A553-C046DD0DF5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8E0EE5C5-A59A-F966-DB40-E4BB3B040E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5262" y="14678"/>
            <a:ext cx="11526738" cy="788401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GB" altLang="en-US" b="1" dirty="0">
                <a:solidFill>
                  <a:srgbClr val="006CAF"/>
                </a:solidFill>
                <a:latin typeface="Meiryo" panose="020B0604030504040204" pitchFamily="34" charset="-128"/>
                <a:ea typeface="Meiryo" panose="020B0604030504040204" pitchFamily="34" charset="-128"/>
                <a:cs typeface="Arial"/>
              </a:rPr>
              <a:t>TECHNOLOGY/IDEA DESCRIPTION (1/2)</a:t>
            </a:r>
            <a:endParaRPr lang="en-US" altLang="en-US" b="1" dirty="0">
              <a:solidFill>
                <a:srgbClr val="006CAF"/>
              </a:solidFill>
              <a:latin typeface="Meiryo" panose="020B0604030504040204" pitchFamily="34" charset="-128"/>
              <a:ea typeface="Meiryo" panose="020B0604030504040204" pitchFamily="34" charset="-128"/>
              <a:cs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9D0260B-249C-3E20-2874-C011E7C0B3F4}"/>
              </a:ext>
            </a:extLst>
          </p:cNvPr>
          <p:cNvSpPr txBox="1"/>
          <p:nvPr/>
        </p:nvSpPr>
        <p:spPr>
          <a:xfrm>
            <a:off x="665262" y="803526"/>
            <a:ext cx="11194108" cy="9491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300" dirty="0"/>
              <a:t>Present your core technology, concept, or solution in a way that </a:t>
            </a:r>
            <a:r>
              <a:rPr lang="en-US" sz="2300" b="1" dirty="0"/>
              <a:t>highlights its innovation</a:t>
            </a:r>
            <a:r>
              <a:rPr lang="en-US" sz="2300" dirty="0"/>
              <a:t>, </a:t>
            </a:r>
            <a:r>
              <a:rPr lang="en-US" sz="2300" b="1" dirty="0"/>
              <a:t>competitiveness</a:t>
            </a:r>
            <a:r>
              <a:rPr lang="en-US" sz="2300" dirty="0"/>
              <a:t>, and </a:t>
            </a:r>
            <a:r>
              <a:rPr lang="en-US" sz="2300" b="1" dirty="0"/>
              <a:t>strategic relevance to the chosen Horizon Europe call</a:t>
            </a:r>
            <a:r>
              <a:rPr lang="en-US" sz="2300" dirty="0"/>
              <a:t>.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92996EB-3A05-F931-922C-054AE4F985ED}"/>
              </a:ext>
            </a:extLst>
          </p:cNvPr>
          <p:cNvSpPr txBox="1"/>
          <p:nvPr/>
        </p:nvSpPr>
        <p:spPr>
          <a:xfrm>
            <a:off x="665262" y="1752697"/>
            <a:ext cx="10861477" cy="3593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300" dirty="0"/>
              <a:t>Include: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300" b="1" dirty="0"/>
              <a:t>Name of the offered concept and/or technology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300" dirty="0"/>
              <a:t>A concise </a:t>
            </a:r>
            <a:r>
              <a:rPr lang="en-US" sz="2300" b="1" dirty="0"/>
              <a:t>description: </a:t>
            </a:r>
            <a:r>
              <a:rPr lang="en-US" sz="2300" dirty="0"/>
              <a:t>what it is and how it works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300" b="1" dirty="0"/>
              <a:t>Key advantages:</a:t>
            </a:r>
            <a:r>
              <a:rPr lang="en-US" sz="2300" dirty="0"/>
              <a:t> why it is innovative and competitive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300" b="1" dirty="0"/>
              <a:t>Relevance to the call: </a:t>
            </a:r>
            <a:r>
              <a:rPr lang="en-US" sz="2300" dirty="0"/>
              <a:t>how it contributes to the specific objectives of the chosen Horizon Europe topic, which problem it solves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300" dirty="0"/>
              <a:t>Mention any </a:t>
            </a:r>
            <a:r>
              <a:rPr lang="en-US" sz="2300" b="1" dirty="0"/>
              <a:t>technology readiness level (TRL)</a:t>
            </a:r>
            <a:r>
              <a:rPr lang="en-US" sz="2300" dirty="0"/>
              <a:t> or development milestones, if relevant </a:t>
            </a:r>
            <a:r>
              <a:rPr lang="en-US" sz="2300" i="1" dirty="0"/>
              <a:t>(optional)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D925268-0244-4DDF-80F7-31A1D7E660F2}"/>
              </a:ext>
            </a:extLst>
          </p:cNvPr>
          <p:cNvSpPr txBox="1"/>
          <p:nvPr/>
        </p:nvSpPr>
        <p:spPr>
          <a:xfrm>
            <a:off x="665261" y="5208420"/>
            <a:ext cx="1032727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50" dirty="0">
                <a:solidFill>
                  <a:srgbClr val="FF0000"/>
                </a:solidFill>
              </a:rPr>
              <a:t>This slide should convince partners (and potential proposal evaluators) that your approach directly addresses the problem defined in the call and contributes meaningfully to the expected outcomes.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550" dirty="0">
                <a:solidFill>
                  <a:srgbClr val="FF0000"/>
                </a:solidFill>
              </a:rPr>
              <a:t>Aim for clarity and precision: avoid overly technical jargon unless necessary;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550" dirty="0">
                <a:solidFill>
                  <a:srgbClr val="FF0000"/>
                </a:solidFill>
              </a:rPr>
              <a:t>Keep the description </a:t>
            </a:r>
            <a:r>
              <a:rPr lang="en-US" sz="1550" b="1" dirty="0">
                <a:solidFill>
                  <a:srgbClr val="FF0000"/>
                </a:solidFill>
              </a:rPr>
              <a:t>impact-oriented</a:t>
            </a:r>
            <a:r>
              <a:rPr lang="en-US" sz="1550" dirty="0">
                <a:solidFill>
                  <a:srgbClr val="FF0000"/>
                </a:solidFill>
              </a:rPr>
              <a:t>, showing why your technology matters;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550" dirty="0">
                <a:solidFill>
                  <a:srgbClr val="FF0000"/>
                </a:solidFill>
              </a:rPr>
              <a:t>Align every element of your explanation with the </a:t>
            </a:r>
            <a:r>
              <a:rPr lang="en-US" sz="1550" b="1" dirty="0">
                <a:solidFill>
                  <a:srgbClr val="FF0000"/>
                </a:solidFill>
              </a:rPr>
              <a:t>problem</a:t>
            </a:r>
            <a:r>
              <a:rPr lang="en-US" sz="1550" b="0" dirty="0">
                <a:solidFill>
                  <a:srgbClr val="FF0000"/>
                </a:solidFill>
              </a:rPr>
              <a:t>, </a:t>
            </a:r>
            <a:r>
              <a:rPr lang="en-US" sz="1550" b="1" dirty="0">
                <a:solidFill>
                  <a:srgbClr val="FF0000"/>
                </a:solidFill>
              </a:rPr>
              <a:t>objectives</a:t>
            </a:r>
            <a:r>
              <a:rPr lang="en-US" sz="1550" b="0" dirty="0">
                <a:solidFill>
                  <a:srgbClr val="FF0000"/>
                </a:solidFill>
              </a:rPr>
              <a:t>,</a:t>
            </a:r>
            <a:r>
              <a:rPr lang="en-US" sz="1550" b="1" dirty="0">
                <a:solidFill>
                  <a:srgbClr val="FF0000"/>
                </a:solidFill>
              </a:rPr>
              <a:t> </a:t>
            </a:r>
            <a:r>
              <a:rPr lang="en-US" sz="1550" b="0" dirty="0">
                <a:solidFill>
                  <a:srgbClr val="FF0000"/>
                </a:solidFill>
              </a:rPr>
              <a:t>and</a:t>
            </a:r>
            <a:r>
              <a:rPr lang="en-US" sz="1550" b="1" dirty="0">
                <a:solidFill>
                  <a:srgbClr val="FF0000"/>
                </a:solidFill>
              </a:rPr>
              <a:t> expected outcomes</a:t>
            </a:r>
            <a:r>
              <a:rPr lang="en-US" sz="1550" dirty="0">
                <a:solidFill>
                  <a:srgbClr val="FF0000"/>
                </a:solidFill>
              </a:rPr>
              <a:t> of the chosen Horizon Europe call. </a:t>
            </a:r>
          </a:p>
        </p:txBody>
      </p:sp>
    </p:spTree>
    <p:extLst>
      <p:ext uri="{BB962C8B-B14F-4D97-AF65-F5344CB8AC3E}">
        <p14:creationId xmlns:p14="http://schemas.microsoft.com/office/powerpoint/2010/main" val="21863988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9B068A-A664-0B13-CBD3-CC5A3953DD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B5C8D0D0-7F5F-0EF6-4C5C-2ED9470AB6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5262" y="14678"/>
            <a:ext cx="11526738" cy="788401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GB" altLang="en-US" b="1" dirty="0">
                <a:solidFill>
                  <a:srgbClr val="006CAF"/>
                </a:solidFill>
                <a:latin typeface="Meiryo" panose="020B0604030504040204" pitchFamily="34" charset="-128"/>
                <a:ea typeface="Meiryo" panose="020B0604030504040204" pitchFamily="34" charset="-128"/>
                <a:cs typeface="Arial"/>
              </a:rPr>
              <a:t>TECHNOLOGY/IDEA DESCRIPTION (2/2)</a:t>
            </a:r>
            <a:endParaRPr lang="en-US" altLang="en-US" b="1" dirty="0">
              <a:solidFill>
                <a:srgbClr val="006CAF"/>
              </a:solidFill>
              <a:latin typeface="Meiryo" panose="020B0604030504040204" pitchFamily="34" charset="-128"/>
              <a:ea typeface="Meiryo" panose="020B0604030504040204" pitchFamily="34" charset="-128"/>
              <a:cs typeface="Arial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0CEB586-B581-D5A7-38A3-6325CB95FFE2}"/>
              </a:ext>
            </a:extLst>
          </p:cNvPr>
          <p:cNvSpPr txBox="1"/>
          <p:nvPr/>
        </p:nvSpPr>
        <p:spPr>
          <a:xfrm>
            <a:off x="665262" y="808989"/>
            <a:ext cx="10861477" cy="9531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400" i="1" u="sng" dirty="0"/>
              <a:t>Example:</a:t>
            </a:r>
          </a:p>
          <a:p>
            <a:pPr>
              <a:lnSpc>
                <a:spcPct val="120000"/>
              </a:lnSpc>
            </a:pPr>
            <a:r>
              <a:rPr lang="en-US" sz="2400" dirty="0"/>
              <a:t>(Targeting the sample topic </a:t>
            </a:r>
            <a:r>
              <a:rPr lang="en-US" sz="2400" b="1" dirty="0"/>
              <a:t>HORIZON-CL4-2026-SPACE-03-11</a:t>
            </a:r>
            <a:r>
              <a:rPr lang="en-US" sz="2400" dirty="0"/>
              <a:t> on Slide 5)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194BAB3-FF78-0B26-FCEE-C39F258966A1}"/>
              </a:ext>
            </a:extLst>
          </p:cNvPr>
          <p:cNvSpPr txBox="1"/>
          <p:nvPr/>
        </p:nvSpPr>
        <p:spPr>
          <a:xfrm>
            <a:off x="665262" y="2058753"/>
            <a:ext cx="10861477" cy="30371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300" dirty="0">
                <a:solidFill>
                  <a:srgbClr val="006CAF"/>
                </a:solidFill>
              </a:rPr>
              <a:t>Our solution [name of the technology] is an advanced platform for managing EU spaceports and coordinating launches, built to ensure Europe’s independent access to space. Using cutting-edge trajectory optimization, modular infrastructure planning, and AI-powered scheduling, it reduces launch times and costs while enhancing reliability. The system lessens dependence on non-EU providers, supports key European missions, broadens launch options, expands commercial services, and boosts Europe’s leadership in affordable, independent space access.</a:t>
            </a:r>
          </a:p>
        </p:txBody>
      </p:sp>
    </p:spTree>
    <p:extLst>
      <p:ext uri="{BB962C8B-B14F-4D97-AF65-F5344CB8AC3E}">
        <p14:creationId xmlns:p14="http://schemas.microsoft.com/office/powerpoint/2010/main" val="14904482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9B068A-A664-0B13-CBD3-CC5A3953DD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B5C8D0D0-7F5F-0EF6-4C5C-2ED9470AB6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5262" y="14678"/>
            <a:ext cx="11526738" cy="788401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GB" altLang="en-US" b="1" dirty="0">
                <a:solidFill>
                  <a:srgbClr val="006CAF"/>
                </a:solidFill>
                <a:latin typeface="Meiryo" panose="020B0604030504040204" pitchFamily="34" charset="-128"/>
                <a:ea typeface="Meiryo" panose="020B0604030504040204" pitchFamily="34" charset="-128"/>
                <a:cs typeface="Arial"/>
              </a:rPr>
              <a:t>CORE TEAM MEMBERS</a:t>
            </a:r>
            <a:endParaRPr lang="en-US" altLang="en-US" b="1" dirty="0">
              <a:solidFill>
                <a:srgbClr val="006CAF"/>
              </a:solidFill>
              <a:latin typeface="Meiryo" panose="020B0604030504040204" pitchFamily="34" charset="-128"/>
              <a:ea typeface="Meiryo" panose="020B0604030504040204" pitchFamily="34" charset="-128"/>
              <a:cs typeface="Arial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E86C129-BF0C-4D93-9D7D-29123B732601}"/>
              </a:ext>
            </a:extLst>
          </p:cNvPr>
          <p:cNvSpPr txBox="1"/>
          <p:nvPr/>
        </p:nvSpPr>
        <p:spPr>
          <a:xfrm>
            <a:off x="665261" y="841971"/>
            <a:ext cx="10983350" cy="5099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400" dirty="0"/>
              <a:t>Present the key individuals who lead your organization or project.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C01B4A8-87EC-4501-89C9-671EED816DC1}"/>
              </a:ext>
            </a:extLst>
          </p:cNvPr>
          <p:cNvSpPr txBox="1"/>
          <p:nvPr/>
        </p:nvSpPr>
        <p:spPr>
          <a:xfrm>
            <a:off x="726197" y="1390811"/>
            <a:ext cx="10861477" cy="4424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300" dirty="0"/>
              <a:t>Include: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300" b="1" dirty="0"/>
              <a:t>Full name and academic/professional title </a:t>
            </a:r>
            <a:r>
              <a:rPr lang="en-US" sz="2300" dirty="0"/>
              <a:t>(if relevant)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300" b="1" dirty="0"/>
              <a:t>Position and role</a:t>
            </a:r>
            <a:r>
              <a:rPr lang="en-US" sz="2300" dirty="0"/>
              <a:t> within the organization or project (e.g., CEO, Head of Research, Innovation Director)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300" b="1" dirty="0"/>
              <a:t>Professional contact information</a:t>
            </a:r>
            <a:r>
              <a:rPr lang="en-US" sz="2300" dirty="0"/>
              <a:t> (e-mail and/or LinkedIn) for each representative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300" b="1" dirty="0"/>
              <a:t>Brief description (1–2 lines)</a:t>
            </a:r>
            <a:r>
              <a:rPr lang="en-US" sz="2300" dirty="0"/>
              <a:t> of each member’s core expertise, leadership focus, or unique contribution </a:t>
            </a:r>
            <a:r>
              <a:rPr lang="en-US" sz="2300" i="1" dirty="0"/>
              <a:t>(optional but recommended)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300" b="1" dirty="0"/>
              <a:t>Photo </a:t>
            </a:r>
            <a:r>
              <a:rPr lang="en-US" sz="2300" i="1" dirty="0"/>
              <a:t>(optional but recommended) </a:t>
            </a:r>
            <a:r>
              <a:rPr lang="en-US" sz="2300" dirty="0"/>
              <a:t>to make the presentation more engaging and personable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F285625-9BD6-4686-9000-A0E5ECB1E72C}"/>
              </a:ext>
            </a:extLst>
          </p:cNvPr>
          <p:cNvSpPr txBox="1"/>
          <p:nvPr/>
        </p:nvSpPr>
        <p:spPr>
          <a:xfrm>
            <a:off x="726197" y="5315960"/>
            <a:ext cx="684827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FF0000"/>
                </a:solidFill>
              </a:rPr>
              <a:t>Focus on two to four key team members who are most relevant to the pitch;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FF0000"/>
                </a:solidFill>
              </a:rPr>
              <a:t>Avoid long biographies; keep descriptions succinct and impact-focused;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FF0000"/>
                </a:solidFill>
              </a:rPr>
              <a:t>Include photos only if they are high quality and professionally appropriate;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FF0000"/>
                </a:solidFill>
              </a:rPr>
              <a:t>If applicable, include links to professional profiles or institutional pages.</a:t>
            </a:r>
          </a:p>
        </p:txBody>
      </p:sp>
    </p:spTree>
    <p:extLst>
      <p:ext uri="{BB962C8B-B14F-4D97-AF65-F5344CB8AC3E}">
        <p14:creationId xmlns:p14="http://schemas.microsoft.com/office/powerpoint/2010/main" val="1928872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AE6DB77E-9BCD-42EC-B291-6B871203D78C}"/>
              </a:ext>
            </a:extLst>
          </p:cNvPr>
          <p:cNvSpPr txBox="1"/>
          <p:nvPr/>
        </p:nvSpPr>
        <p:spPr>
          <a:xfrm>
            <a:off x="1943772" y="2644170"/>
            <a:ext cx="830445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cap="all" dirty="0">
                <a:solidFill>
                  <a:srgbClr val="006CAF"/>
                </a:solidFill>
                <a:latin typeface="Meiryo" panose="020B0604030504040204" pitchFamily="34" charset="-128"/>
                <a:ea typeface="Meiryo" panose="020B0604030504040204" pitchFamily="34" charset="-128"/>
                <a:cs typeface="Arial"/>
              </a:rPr>
              <a:t>Please use your organization’s web page, social media accounts and logos</a:t>
            </a:r>
          </a:p>
        </p:txBody>
      </p:sp>
    </p:spTree>
    <p:extLst>
      <p:ext uri="{BB962C8B-B14F-4D97-AF65-F5344CB8AC3E}">
        <p14:creationId xmlns:p14="http://schemas.microsoft.com/office/powerpoint/2010/main" val="11447118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s" ma:contentTypeID="0x0101003D0118E830AEDD428D4BE0AAFD13557A" ma:contentTypeVersion="15" ma:contentTypeDescription="Izveidot jaunu dokumentu." ma:contentTypeScope="" ma:versionID="578fec32e9c32c9dcd0700d6cf67b9e9">
  <xsd:schema xmlns:xsd="http://www.w3.org/2001/XMLSchema" xmlns:xs="http://www.w3.org/2001/XMLSchema" xmlns:p="http://schemas.microsoft.com/office/2006/metadata/properties" xmlns:ns2="6adcef3d-66e4-4441-b622-2181f76b34ed" xmlns:ns3="ec04e77d-702b-4270-bfd8-12ec561e14fa" targetNamespace="http://schemas.microsoft.com/office/2006/metadata/properties" ma:root="true" ma:fieldsID="c4178b882e999ebd62750f6cb7e8896d" ns2:_="" ns3:_="">
    <xsd:import namespace="6adcef3d-66e4-4441-b622-2181f76b34ed"/>
    <xsd:import namespace="ec04e77d-702b-4270-bfd8-12ec561e14f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adcef3d-66e4-4441-b622-2181f76b34e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5" nillable="true" ma:taxonomy="true" ma:internalName="lcf76f155ced4ddcb4097134ff3c332f" ma:taxonomyFieldName="MediaServiceImageTags" ma:displayName="Attēlu atzīmes" ma:readOnly="false" ma:fieldId="{5cf76f15-5ced-4ddc-b409-7134ff3c332f}" ma:taxonomyMulti="true" ma:sspId="0249d25f-f95e-4c4d-a144-e59fc8911dd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04e77d-702b-4270-bfd8-12ec561e14f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Koplietots a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Koplietots ar: detalizēti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18f0af80-302c-4627-8e9b-56d2acbfcfdb}" ma:internalName="TaxCatchAll" ma:showField="CatchAllData" ma:web="ec04e77d-702b-4270-bfd8-12ec561e14f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atura tips"/>
        <xsd:element ref="dc:title" minOccurs="0" maxOccurs="1" ma:index="4" ma:displayName="Virsrakst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adcef3d-66e4-4441-b622-2181f76b34ed">
      <Terms xmlns="http://schemas.microsoft.com/office/infopath/2007/PartnerControls"/>
    </lcf76f155ced4ddcb4097134ff3c332f>
    <TaxCatchAll xmlns="ec04e77d-702b-4270-bfd8-12ec561e14fa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7A1E767-CB0F-485E-AFBE-A0DA97A411B5}">
  <ds:schemaRefs>
    <ds:schemaRef ds:uri="6adcef3d-66e4-4441-b622-2181f76b34ed"/>
    <ds:schemaRef ds:uri="ec04e77d-702b-4270-bfd8-12ec561e14f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310272FA-EE62-43CA-9104-FA73CCBC212C}">
  <ds:schemaRefs>
    <ds:schemaRef ds:uri="6adcef3d-66e4-4441-b622-2181f76b34ed"/>
    <ds:schemaRef ds:uri="ec04e77d-702b-4270-bfd8-12ec561e14fa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861394A9-B0A8-4C36-B3A7-166786F70F6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508</TotalTime>
  <Words>876</Words>
  <Application>Microsoft Office PowerPoint</Application>
  <PresentationFormat>Widescreen</PresentationFormat>
  <Paragraphs>74</Paragraphs>
  <Slides>9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Meiryo</vt:lpstr>
      <vt:lpstr>Aptos</vt:lpstr>
      <vt:lpstr>Aptos Display</vt:lpstr>
      <vt:lpstr>Arial</vt:lpstr>
      <vt:lpstr>Verdana</vt:lpstr>
      <vt:lpstr>Office Theme</vt:lpstr>
      <vt:lpstr>YOUR ORGANIZATION NAME AND LOGO</vt:lpstr>
      <vt:lpstr> SHORT DESCRIPTION OF YOUR ORGANIZATION</vt:lpstr>
      <vt:lpstr>PRIOR PROJECT PORTFOLIO</vt:lpstr>
      <vt:lpstr>YOUR DESIRED ROLE IN THE PROJECT</vt:lpstr>
      <vt:lpstr>CALLS OF INTEREST</vt:lpstr>
      <vt:lpstr>TECHNOLOGY/IDEA DESCRIPTION (1/2)</vt:lpstr>
      <vt:lpstr>TECHNOLOGY/IDEA DESCRIPTION (2/2)</vt:lpstr>
      <vt:lpstr>CORE TEAM MEMBERS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THE PRESENTATION</dc:title>
  <dc:creator>Jūlija Asmuss</dc:creator>
  <cp:lastModifiedBy>Ingrida Lavrinovica</cp:lastModifiedBy>
  <cp:revision>1</cp:revision>
  <dcterms:created xsi:type="dcterms:W3CDTF">2025-06-30T11:30:13Z</dcterms:created>
  <dcterms:modified xsi:type="dcterms:W3CDTF">2025-10-06T12:55:49Z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0x0101003D0118E830AEDD428D4BE0AAFD13557A</vt:lpwstr>
  </property>
  <property fmtid="{D5CDD505-2E9C-101B-9397-08002B2CF9AE}" pid="3" name="MediaServiceImageTags">
    <vt:lpwstr/>
  </property>
</Properties>
</file>