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>
        <p:scale>
          <a:sx n="150" d="100"/>
          <a:sy n="150" d="100"/>
        </p:scale>
        <p:origin x="-44" y="2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E8FCE-FAF3-4C95-B2EE-E77F7602D7C8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1B4B4-19A0-4294-A81C-C0FB4A586F5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76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9EF64-1DDF-42A1-BAE6-07ED3A1C4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5FF333-8279-44B0-A883-6C901EB41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2CB2B7-99FB-4CEC-BE81-67B28381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FB9476-324E-4B02-845B-E3ABFB79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CFCF82-3F70-41DF-9D24-CD8AF22FA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37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14961-5AE5-4749-B553-8F5D85473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C32C57-CC3B-48E3-8952-EBB7ECF4A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77F1A7-4A14-41F3-A4F9-D835A715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50F921-9C3E-4F41-BA47-5675EBEC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1371FB-0045-4A1F-8570-EC59DD2B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16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B4A5942-AF0F-4CF0-A766-CAFEA69539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BF9C06F-5530-4B8F-9C73-720DEBF42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92696D-8B62-4200-B84D-5DE5FDBE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3C0A04-EAD3-451D-8DE7-C6934C9D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B16755-4E76-4E1C-8526-68EF5495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30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FF655-3134-4A81-B262-9A96FCB37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45CC7A-A058-4250-BA4F-9F3BEBEC6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20EB75-AA89-49B6-9D9D-C3918742A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132440-5A36-49D1-AEE3-8E9E58AB1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DEBB7B-4DC9-4DDF-9FC9-5CCD998A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994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06CBB-3ADD-466A-AEBA-F6E4EEE7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5367AF-8CD4-4E5A-97F6-6FEE820D0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584FCF-B66B-4A37-9F2D-663F0AA4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596A00-B666-452C-95FB-99EBE408A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58AC8C-8D41-4534-AC0C-B4EFE765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5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CF08D-0AAA-47AA-96AC-74DA14BBD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C80D38-D48D-4D9D-BB64-90B1F206E6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19BC8A-DCAD-41E5-92CC-B693E9A48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A2B43F-7AB9-4366-B237-1C3FC56BD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E32C87-40B5-44C5-964D-6745D1FB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3095F4-0E59-446B-BCF1-AAE93DD30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78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29A5F0-D375-4BDC-B3DE-F9A17286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4797E4-EDFC-4699-8F63-5F8CC54BD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52F84F-A81A-4B07-B5E9-965058C30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A10ED4-14CB-4271-999B-E8B29DD1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4E1CACA-7E2F-4D3A-A8BD-6E2556368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82DC224-3B57-441B-B688-953AE7D76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828FA56-78E2-4EF4-9669-240397A9F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0B7BB0-817E-4BA1-92A9-4A711C154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17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42C13D-4594-4975-8F79-380AFBA7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7D0AC1-07F6-46AF-B60E-D8D4A630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9BDBAE6-275A-4851-AC0A-1F9B7313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EB0AD1A-1842-47D6-BACE-151FC4F1A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003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B57B03E-2F9D-4791-9141-7DF6B573B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AB75C05-C656-4D65-BC28-5F8421DF1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394868-71FD-426F-A1FC-8588D1DAF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587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1C15F-3520-4F5D-886D-06593BC7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9C9B32-ED09-4332-AD84-20EAA05B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25A5627-2458-43A0-8561-91326DC36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7A4A25-E34E-4FAF-B512-D6A997216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6F6AB5-0A21-457C-9DF0-3E50C749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CFE753-1F9A-4ABD-89FA-FCFF83F2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910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0CFE4-B342-4102-BBD2-40CED0F42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FE56743-B788-4775-AC65-EDA6AB972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70F7F5-5977-4604-BFB8-FB86B6884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729797B-580B-45EA-A079-190C0879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8162BF-BC77-4C50-97BF-AFEC6B51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C74BF80-AB23-4BA4-A331-E62D14EA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48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270C366-1152-40C1-A420-8013BD97B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06412E-40F6-49A7-B7BB-DED310F76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ED3255-6A21-4E1F-B382-FDA287515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E0F16-8EA8-4F71-84DC-6F6E0FF7B540}" type="datetimeFigureOut">
              <a:rPr lang="de-DE" smtClean="0"/>
              <a:t>08.08.2024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7BABF1-EBB5-4B4B-BE3E-2CDF8E21BB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EA9D92-0645-4F6F-9DFA-9AC131630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24740-6B04-4291-8EB1-531B47EF22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A8B3F1D7-E4CF-428A-950F-794DCE53F2F8}"/>
              </a:ext>
            </a:extLst>
          </p:cNvPr>
          <p:cNvSpPr/>
          <p:nvPr/>
        </p:nvSpPr>
        <p:spPr>
          <a:xfrm>
            <a:off x="247549" y="695189"/>
            <a:ext cx="11634652" cy="6053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1FB0AB9-E65A-43D2-BE7B-5181A799B663}"/>
              </a:ext>
            </a:extLst>
          </p:cNvPr>
          <p:cNvSpPr/>
          <p:nvPr/>
        </p:nvSpPr>
        <p:spPr>
          <a:xfrm>
            <a:off x="3324649" y="696693"/>
            <a:ext cx="2786320" cy="220326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9FED585-869B-4D13-AB30-73D21E76E7B1}"/>
              </a:ext>
            </a:extLst>
          </p:cNvPr>
          <p:cNvSpPr/>
          <p:nvPr/>
        </p:nvSpPr>
        <p:spPr>
          <a:xfrm>
            <a:off x="3324648" y="2904067"/>
            <a:ext cx="2786320" cy="22006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3058DDF-437A-4293-9C9D-0057C659C907}"/>
              </a:ext>
            </a:extLst>
          </p:cNvPr>
          <p:cNvSpPr/>
          <p:nvPr/>
        </p:nvSpPr>
        <p:spPr>
          <a:xfrm>
            <a:off x="6104709" y="695189"/>
            <a:ext cx="2786320" cy="220326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8F348A2-9C84-4CB3-9E0B-A1001C846A97}"/>
              </a:ext>
            </a:extLst>
          </p:cNvPr>
          <p:cNvSpPr/>
          <p:nvPr/>
        </p:nvSpPr>
        <p:spPr>
          <a:xfrm>
            <a:off x="6104708" y="2892329"/>
            <a:ext cx="2786320" cy="2219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4694582C-2D76-4944-9606-1A7C06300B0D}"/>
              </a:ext>
            </a:extLst>
          </p:cNvPr>
          <p:cNvSpPr/>
          <p:nvPr/>
        </p:nvSpPr>
        <p:spPr>
          <a:xfrm>
            <a:off x="249503" y="5108902"/>
            <a:ext cx="5860865" cy="16492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410CD18-7885-45E8-B35F-B1D3C6ED3A1A}"/>
              </a:ext>
            </a:extLst>
          </p:cNvPr>
          <p:cNvSpPr/>
          <p:nvPr/>
        </p:nvSpPr>
        <p:spPr>
          <a:xfrm>
            <a:off x="6101977" y="5115859"/>
            <a:ext cx="5779247" cy="163178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7481B46-4326-4B15-9E6C-87C8B71374ED}"/>
              </a:ext>
            </a:extLst>
          </p:cNvPr>
          <p:cNvSpPr txBox="1"/>
          <p:nvPr/>
        </p:nvSpPr>
        <p:spPr>
          <a:xfrm>
            <a:off x="217703" y="221724"/>
            <a:ext cx="116607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                   Team Canvas		</a:t>
            </a:r>
            <a:r>
              <a:rPr lang="de-DE" sz="2400" b="1" kern="0" dirty="0">
                <a:solidFill>
                  <a:schemeClr val="accent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	Team </a:t>
            </a:r>
            <a:r>
              <a:rPr kumimoji="0" lang="de-DE" sz="24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name</a:t>
            </a:r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: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74AE087-5442-42C1-BD78-AE32DD21A6CC}"/>
              </a:ext>
            </a:extLst>
          </p:cNvPr>
          <p:cNvSpPr txBox="1"/>
          <p:nvPr/>
        </p:nvSpPr>
        <p:spPr>
          <a:xfrm>
            <a:off x="244506" y="707913"/>
            <a:ext cx="134459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People &amp; </a:t>
            </a:r>
            <a:r>
              <a:rPr kumimoji="0" lang="de-DE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Roles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08B8C3B-515A-4CD5-8701-81C7556D0F70}"/>
              </a:ext>
            </a:extLst>
          </p:cNvPr>
          <p:cNvSpPr txBox="1"/>
          <p:nvPr/>
        </p:nvSpPr>
        <p:spPr>
          <a:xfrm>
            <a:off x="3329566" y="719888"/>
            <a:ext cx="16285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Common Goals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F41EFB8-FAE1-477D-A143-1966656542EA}"/>
              </a:ext>
            </a:extLst>
          </p:cNvPr>
          <p:cNvSpPr txBox="1"/>
          <p:nvPr/>
        </p:nvSpPr>
        <p:spPr>
          <a:xfrm>
            <a:off x="6118503" y="711010"/>
            <a:ext cx="16285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Values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CE037C4-D878-499E-9279-F63E6B57E398}"/>
              </a:ext>
            </a:extLst>
          </p:cNvPr>
          <p:cNvSpPr txBox="1"/>
          <p:nvPr/>
        </p:nvSpPr>
        <p:spPr>
          <a:xfrm>
            <a:off x="248258" y="5109298"/>
            <a:ext cx="22762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Strenghts</a:t>
            </a: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&amp; Assets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F8FD5A9-6F50-47E4-9A03-0F699AF16D57}"/>
              </a:ext>
            </a:extLst>
          </p:cNvPr>
          <p:cNvSpPr txBox="1"/>
          <p:nvPr/>
        </p:nvSpPr>
        <p:spPr>
          <a:xfrm>
            <a:off x="6096000" y="5110273"/>
            <a:ext cx="22762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Weaknesses</a:t>
            </a: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&amp; </a:t>
            </a:r>
            <a:r>
              <a:rPr kumimoji="0" lang="de-DE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Risks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42E2C2E-AA45-4216-A90A-1400C9E8E9A9}"/>
              </a:ext>
            </a:extLst>
          </p:cNvPr>
          <p:cNvSpPr txBox="1"/>
          <p:nvPr/>
        </p:nvSpPr>
        <p:spPr>
          <a:xfrm>
            <a:off x="3333532" y="2914448"/>
            <a:ext cx="16035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Personal </a:t>
            </a:r>
            <a:r>
              <a:rPr kumimoji="0" lang="de-DE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goals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A405962-4D6C-4B78-9B01-2FFD612F7E90}"/>
              </a:ext>
            </a:extLst>
          </p:cNvPr>
          <p:cNvSpPr txBox="1"/>
          <p:nvPr/>
        </p:nvSpPr>
        <p:spPr>
          <a:xfrm>
            <a:off x="7238999" y="2909119"/>
            <a:ext cx="16580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Needs &amp; </a:t>
            </a:r>
            <a:r>
              <a:rPr kumimoji="0" lang="de-DE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Expectations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F9BA03E-0A05-4E37-847B-EA4439127C47}"/>
              </a:ext>
            </a:extLst>
          </p:cNvPr>
          <p:cNvSpPr txBox="1"/>
          <p:nvPr/>
        </p:nvSpPr>
        <p:spPr>
          <a:xfrm>
            <a:off x="8902697" y="719888"/>
            <a:ext cx="22762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Rules &amp; A</a:t>
            </a:r>
            <a:r>
              <a:rPr lang="de-DE" sz="1200" b="1" kern="0" dirty="0" err="1">
                <a:solidFill>
                  <a:schemeClr val="accent1"/>
                </a:solidFill>
                <a:latin typeface="Titillium Web"/>
                <a:ea typeface="Titillium Web"/>
                <a:cs typeface="Titillium Web"/>
                <a:sym typeface="Titillium Web"/>
              </a:rPr>
              <a:t>ctivities</a:t>
            </a:r>
            <a:endParaRPr kumimoji="0" lang="de-DE" sz="12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59271344-43DA-40FA-9C3F-559879B2738B}"/>
              </a:ext>
            </a:extLst>
          </p:cNvPr>
          <p:cNvCxnSpPr/>
          <p:nvPr/>
        </p:nvCxnSpPr>
        <p:spPr>
          <a:xfrm>
            <a:off x="7463246" y="592187"/>
            <a:ext cx="441524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25DE296A-01FF-4FE3-B3AD-30E83A5D2B7C}"/>
              </a:ext>
            </a:extLst>
          </p:cNvPr>
          <p:cNvSpPr txBox="1"/>
          <p:nvPr/>
        </p:nvSpPr>
        <p:spPr>
          <a:xfrm>
            <a:off x="3329394" y="911148"/>
            <a:ext cx="2279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does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your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team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achieve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is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key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goal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is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feasible</a:t>
            </a:r>
            <a:r>
              <a:rPr lang="de-DE" sz="800" dirty="0">
                <a:solidFill>
                  <a:schemeClr val="accent1"/>
                </a:solidFill>
              </a:rPr>
              <a:t>, </a:t>
            </a:r>
            <a:r>
              <a:rPr lang="de-DE" sz="800" dirty="0" err="1">
                <a:solidFill>
                  <a:schemeClr val="accent1"/>
                </a:solidFill>
              </a:rPr>
              <a:t>measurable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>
                <a:solidFill>
                  <a:schemeClr val="accent1"/>
                </a:solidFill>
              </a:rPr>
              <a:t>and time-</a:t>
            </a:r>
            <a:r>
              <a:rPr lang="de-DE" sz="800" dirty="0" err="1">
                <a:solidFill>
                  <a:schemeClr val="accent1"/>
                </a:solidFill>
              </a:rPr>
              <a:t>bound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51355E-38B9-432A-B009-A144E0CD0782}"/>
              </a:ext>
            </a:extLst>
          </p:cNvPr>
          <p:cNvSpPr txBox="1"/>
          <p:nvPr/>
        </p:nvSpPr>
        <p:spPr>
          <a:xfrm>
            <a:off x="6103510" y="906448"/>
            <a:ext cx="1545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do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stand </a:t>
            </a:r>
            <a:r>
              <a:rPr lang="de-DE" sz="800" dirty="0" err="1">
                <a:solidFill>
                  <a:schemeClr val="accent1"/>
                </a:solidFill>
              </a:rPr>
              <a:t>for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guiding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principles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common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values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E59AD8A-6407-4EA5-8E41-F4B4AEC75FE9}"/>
              </a:ext>
            </a:extLst>
          </p:cNvPr>
          <p:cNvSpPr txBox="1"/>
          <p:nvPr/>
        </p:nvSpPr>
        <p:spPr>
          <a:xfrm>
            <a:off x="8890369" y="906448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rules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want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introduce</a:t>
            </a:r>
            <a:r>
              <a:rPr lang="de-DE" sz="800" dirty="0">
                <a:solidFill>
                  <a:schemeClr val="accent1"/>
                </a:solidFill>
              </a:rPr>
              <a:t> after </a:t>
            </a:r>
            <a:r>
              <a:rPr lang="de-DE" sz="800" dirty="0" err="1">
                <a:solidFill>
                  <a:schemeClr val="accent1"/>
                </a:solidFill>
              </a:rPr>
              <a:t>this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session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How</a:t>
            </a:r>
            <a:r>
              <a:rPr lang="de-DE" sz="800" dirty="0">
                <a:solidFill>
                  <a:schemeClr val="accent1"/>
                </a:solidFill>
              </a:rPr>
              <a:t> do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communicate</a:t>
            </a:r>
            <a:r>
              <a:rPr lang="de-DE" sz="800" dirty="0">
                <a:solidFill>
                  <a:schemeClr val="accent1"/>
                </a:solidFill>
              </a:rPr>
              <a:t> and </a:t>
            </a:r>
            <a:r>
              <a:rPr lang="de-DE" sz="800" dirty="0" err="1">
                <a:solidFill>
                  <a:schemeClr val="accent1"/>
                </a:solidFill>
              </a:rPr>
              <a:t>keep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everyone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up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date?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How</a:t>
            </a:r>
            <a:r>
              <a:rPr lang="de-DE" sz="800" dirty="0">
                <a:solidFill>
                  <a:schemeClr val="accent1"/>
                </a:solidFill>
              </a:rPr>
              <a:t> do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make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decissions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How</a:t>
            </a:r>
            <a:r>
              <a:rPr lang="de-DE" sz="800" dirty="0">
                <a:solidFill>
                  <a:schemeClr val="accent1"/>
                </a:solidFill>
              </a:rPr>
              <a:t> do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execute</a:t>
            </a:r>
            <a:r>
              <a:rPr lang="de-DE" sz="800" dirty="0">
                <a:solidFill>
                  <a:schemeClr val="accent1"/>
                </a:solidFill>
              </a:rPr>
              <a:t>, and </a:t>
            </a:r>
            <a:r>
              <a:rPr lang="de-DE" sz="800" dirty="0" err="1">
                <a:solidFill>
                  <a:schemeClr val="accent1"/>
                </a:solidFill>
              </a:rPr>
              <a:t>evaluate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do?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F7578B9-4852-4723-A01B-EC001D97E87C}"/>
              </a:ext>
            </a:extLst>
          </p:cNvPr>
          <p:cNvSpPr txBox="1"/>
          <p:nvPr/>
        </p:nvSpPr>
        <p:spPr>
          <a:xfrm>
            <a:off x="7075503" y="3064413"/>
            <a:ext cx="1755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each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one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of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us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needs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be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succesful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personal </a:t>
            </a:r>
            <a:r>
              <a:rPr lang="de-DE" sz="800" dirty="0" err="1">
                <a:solidFill>
                  <a:schemeClr val="accent1"/>
                </a:solidFill>
              </a:rPr>
              <a:t>needs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towards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team</a:t>
            </a:r>
            <a:r>
              <a:rPr lang="de-DE" sz="800" dirty="0">
                <a:solidFill>
                  <a:schemeClr val="accent1"/>
                </a:solidFill>
              </a:rPr>
              <a:t>,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be</a:t>
            </a:r>
            <a:r>
              <a:rPr lang="de-DE" sz="800" dirty="0">
                <a:solidFill>
                  <a:schemeClr val="accent1"/>
                </a:solidFill>
              </a:rPr>
              <a:t> at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best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26" name="Herz 25">
            <a:extLst>
              <a:ext uri="{FF2B5EF4-FFF2-40B4-BE49-F238E27FC236}">
                <a16:creationId xmlns:a16="http://schemas.microsoft.com/office/drawing/2014/main" id="{1A7698A1-D571-4CDF-B146-F3625DD0C81C}"/>
              </a:ext>
            </a:extLst>
          </p:cNvPr>
          <p:cNvSpPr/>
          <p:nvPr/>
        </p:nvSpPr>
        <p:spPr>
          <a:xfrm>
            <a:off x="4972048" y="1839974"/>
            <a:ext cx="2271811" cy="2357011"/>
          </a:xfrm>
          <a:prstGeom prst="heart">
            <a:avLst/>
          </a:prstGeom>
          <a:solidFill>
            <a:srgbClr val="E3DB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D37C58F3-CDE5-4FB2-AA97-4823FDD18E00}"/>
              </a:ext>
            </a:extLst>
          </p:cNvPr>
          <p:cNvSpPr txBox="1"/>
          <p:nvPr/>
        </p:nvSpPr>
        <p:spPr>
          <a:xfrm>
            <a:off x="5609185" y="3504490"/>
            <a:ext cx="103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800" dirty="0" err="1">
                <a:solidFill>
                  <a:schemeClr val="bg1"/>
                </a:solidFill>
              </a:rPr>
              <a:t>Why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are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we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doing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what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we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are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doing</a:t>
            </a:r>
            <a:r>
              <a:rPr lang="de-DE" sz="800" dirty="0">
                <a:solidFill>
                  <a:schemeClr val="bg1"/>
                </a:solidFill>
              </a:rPr>
              <a:t>  in </a:t>
            </a:r>
            <a:r>
              <a:rPr lang="de-DE" sz="800" dirty="0" err="1">
                <a:solidFill>
                  <a:schemeClr val="bg1"/>
                </a:solidFill>
              </a:rPr>
              <a:t>the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first</a:t>
            </a:r>
            <a:r>
              <a:rPr lang="de-DE" sz="800" dirty="0">
                <a:solidFill>
                  <a:schemeClr val="bg1"/>
                </a:solidFill>
              </a:rPr>
              <a:t> </a:t>
            </a:r>
            <a:r>
              <a:rPr lang="de-DE" sz="800" dirty="0" err="1">
                <a:solidFill>
                  <a:schemeClr val="bg1"/>
                </a:solidFill>
              </a:rPr>
              <a:t>place</a:t>
            </a:r>
            <a:r>
              <a:rPr lang="de-DE" sz="8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82958C03-A079-45F5-8CE3-8AD7AE58C76E}"/>
              </a:ext>
            </a:extLst>
          </p:cNvPr>
          <p:cNvSpPr txBox="1"/>
          <p:nvPr/>
        </p:nvSpPr>
        <p:spPr>
          <a:xfrm>
            <a:off x="5145241" y="2142424"/>
            <a:ext cx="7672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Purpose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96D5E2A-4B87-4354-8AAE-74C06FA421E3}"/>
              </a:ext>
            </a:extLst>
          </p:cNvPr>
          <p:cNvSpPr txBox="1"/>
          <p:nvPr/>
        </p:nvSpPr>
        <p:spPr>
          <a:xfrm>
            <a:off x="6095528" y="5293660"/>
            <a:ext cx="2991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How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each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one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of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us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needs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be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succesful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personal </a:t>
            </a:r>
            <a:r>
              <a:rPr lang="de-DE" sz="800" dirty="0" err="1">
                <a:solidFill>
                  <a:schemeClr val="accent1"/>
                </a:solidFill>
              </a:rPr>
              <a:t>needs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towards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team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be</a:t>
            </a:r>
            <a:r>
              <a:rPr lang="de-DE" sz="800" dirty="0">
                <a:solidFill>
                  <a:schemeClr val="accent1"/>
                </a:solidFill>
              </a:rPr>
              <a:t> at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best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2329CC51-71DD-4364-A3A7-3D0FC953CB20}"/>
              </a:ext>
            </a:extLst>
          </p:cNvPr>
          <p:cNvSpPr txBox="1"/>
          <p:nvPr/>
        </p:nvSpPr>
        <p:spPr>
          <a:xfrm>
            <a:off x="251587" y="5293318"/>
            <a:ext cx="4409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skills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have</a:t>
            </a:r>
            <a:r>
              <a:rPr lang="de-DE" sz="800" dirty="0">
                <a:solidFill>
                  <a:schemeClr val="accent1"/>
                </a:solidFill>
              </a:rPr>
              <a:t> in </a:t>
            </a:r>
            <a:r>
              <a:rPr lang="de-DE" sz="800" dirty="0" err="1">
                <a:solidFill>
                  <a:schemeClr val="accent1"/>
                </a:solidFill>
              </a:rPr>
              <a:t>the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team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will </a:t>
            </a:r>
            <a:r>
              <a:rPr lang="de-DE" sz="800" dirty="0" err="1">
                <a:solidFill>
                  <a:schemeClr val="accent1"/>
                </a:solidFill>
              </a:rPr>
              <a:t>help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us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achieve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goals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interpersonal </a:t>
            </a:r>
            <a:r>
              <a:rPr lang="de-DE" sz="800" dirty="0" err="1">
                <a:solidFill>
                  <a:schemeClr val="accent1"/>
                </a:solidFill>
              </a:rPr>
              <a:t>skills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have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 err="1">
                <a:solidFill>
                  <a:schemeClr val="accent1"/>
                </a:solidFill>
              </a:rPr>
              <a:t>Whar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good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as</a:t>
            </a:r>
            <a:r>
              <a:rPr lang="de-DE" sz="800" dirty="0">
                <a:solidFill>
                  <a:schemeClr val="accent1"/>
                </a:solidFill>
              </a:rPr>
              <a:t>, </a:t>
            </a:r>
            <a:r>
              <a:rPr lang="de-DE" sz="800" dirty="0" err="1">
                <a:solidFill>
                  <a:schemeClr val="accent1"/>
                </a:solidFill>
              </a:rPr>
              <a:t>individulay</a:t>
            </a:r>
            <a:r>
              <a:rPr lang="de-DE" sz="800" dirty="0">
                <a:solidFill>
                  <a:schemeClr val="accent1"/>
                </a:solidFill>
              </a:rPr>
              <a:t> and </a:t>
            </a:r>
            <a:r>
              <a:rPr lang="de-DE" sz="800" dirty="0" err="1">
                <a:solidFill>
                  <a:schemeClr val="accent1"/>
                </a:solidFill>
              </a:rPr>
              <a:t>as</a:t>
            </a:r>
            <a:r>
              <a:rPr lang="de-DE" sz="800" dirty="0">
                <a:solidFill>
                  <a:schemeClr val="accent1"/>
                </a:solidFill>
              </a:rPr>
              <a:t> a </a:t>
            </a:r>
            <a:r>
              <a:rPr lang="de-DE" sz="800" dirty="0" err="1">
                <a:solidFill>
                  <a:schemeClr val="accent1"/>
                </a:solidFill>
              </a:rPr>
              <a:t>team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6FD2F1DE-07D2-43A4-8B22-0345F30B4559}"/>
              </a:ext>
            </a:extLst>
          </p:cNvPr>
          <p:cNvSpPr txBox="1"/>
          <p:nvPr/>
        </p:nvSpPr>
        <p:spPr>
          <a:xfrm>
            <a:off x="3326142" y="3101369"/>
            <a:ext cx="1991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 err="1">
                <a:solidFill>
                  <a:schemeClr val="accent1"/>
                </a:solidFill>
              </a:rPr>
              <a:t>What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are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our</a:t>
            </a:r>
            <a:r>
              <a:rPr lang="de-DE" sz="800" dirty="0">
                <a:solidFill>
                  <a:schemeClr val="accent1"/>
                </a:solidFill>
              </a:rPr>
              <a:t> individual personal </a:t>
            </a:r>
            <a:r>
              <a:rPr lang="de-DE" sz="800" dirty="0" err="1">
                <a:solidFill>
                  <a:schemeClr val="accent1"/>
                </a:solidFill>
              </a:rPr>
              <a:t>goals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  <a:br>
              <a:rPr lang="de-DE" sz="800" dirty="0">
                <a:solidFill>
                  <a:schemeClr val="accent1"/>
                </a:solidFill>
              </a:rPr>
            </a:br>
            <a:r>
              <a:rPr lang="de-DE" sz="800" dirty="0">
                <a:solidFill>
                  <a:schemeClr val="accent1"/>
                </a:solidFill>
              </a:rPr>
              <a:t>Are </a:t>
            </a:r>
            <a:r>
              <a:rPr lang="de-DE" sz="800" dirty="0" err="1">
                <a:solidFill>
                  <a:schemeClr val="accent1"/>
                </a:solidFill>
              </a:rPr>
              <a:t>there</a:t>
            </a:r>
            <a:r>
              <a:rPr lang="de-DE" sz="800" dirty="0">
                <a:solidFill>
                  <a:schemeClr val="accent1"/>
                </a:solidFill>
              </a:rPr>
              <a:t> personal </a:t>
            </a:r>
            <a:r>
              <a:rPr lang="de-DE" sz="800" dirty="0" err="1">
                <a:solidFill>
                  <a:schemeClr val="accent1"/>
                </a:solidFill>
              </a:rPr>
              <a:t>agendas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that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we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want</a:t>
            </a:r>
            <a:r>
              <a:rPr lang="de-DE" sz="800" dirty="0">
                <a:solidFill>
                  <a:schemeClr val="accent1"/>
                </a:solidFill>
              </a:rPr>
              <a:t> </a:t>
            </a:r>
            <a:r>
              <a:rPr lang="de-DE" sz="800" dirty="0" err="1">
                <a:solidFill>
                  <a:schemeClr val="accent1"/>
                </a:solidFill>
              </a:rPr>
              <a:t>to</a:t>
            </a:r>
            <a:r>
              <a:rPr lang="de-DE" sz="800" dirty="0">
                <a:solidFill>
                  <a:schemeClr val="accent1"/>
                </a:solidFill>
              </a:rPr>
              <a:t> open </a:t>
            </a:r>
            <a:r>
              <a:rPr lang="de-DE" sz="800" dirty="0" err="1">
                <a:solidFill>
                  <a:schemeClr val="accent1"/>
                </a:solidFill>
              </a:rPr>
              <a:t>up</a:t>
            </a:r>
            <a:r>
              <a:rPr lang="de-DE" sz="800" dirty="0">
                <a:solidFill>
                  <a:schemeClr val="accent1"/>
                </a:solidFill>
              </a:rPr>
              <a:t>?</a:t>
            </a:r>
          </a:p>
        </p:txBody>
      </p:sp>
      <p:pic>
        <p:nvPicPr>
          <p:cNvPr id="4" name="Google Shape;65;p15">
            <a:extLst>
              <a:ext uri="{FF2B5EF4-FFF2-40B4-BE49-F238E27FC236}">
                <a16:creationId xmlns:a16="http://schemas.microsoft.com/office/drawing/2014/main" id="{84F517A8-58F1-4535-85DD-6BD3506C950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20795535">
            <a:off x="76629" y="141382"/>
            <a:ext cx="1248857" cy="559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169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Breitbild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Titillium Web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Sylwia Sekula-Neuner</dc:creator>
  <cp:lastModifiedBy>Sylwia Sekula-Neuner</cp:lastModifiedBy>
  <cp:revision>3</cp:revision>
  <dcterms:created xsi:type="dcterms:W3CDTF">2023-07-25T16:35:53Z</dcterms:created>
  <dcterms:modified xsi:type="dcterms:W3CDTF">2024-08-08T13:14:44Z</dcterms:modified>
</cp:coreProperties>
</file>