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9" r:id="rId4"/>
    <p:sldMasterId id="2147483785" r:id="rId5"/>
    <p:sldMasterId id="2147483853" r:id="rId6"/>
  </p:sldMasterIdLst>
  <p:notesMasterIdLst>
    <p:notesMasterId r:id="rId24"/>
  </p:notesMasterIdLst>
  <p:handoutMasterIdLst>
    <p:handoutMasterId r:id="rId25"/>
  </p:handoutMasterIdLst>
  <p:sldIdLst>
    <p:sldId id="310" r:id="rId7"/>
    <p:sldId id="2076137227" r:id="rId8"/>
    <p:sldId id="2076137253" r:id="rId9"/>
    <p:sldId id="2076137229" r:id="rId10"/>
    <p:sldId id="2076137239" r:id="rId11"/>
    <p:sldId id="2076137009" r:id="rId12"/>
    <p:sldId id="2076137228" r:id="rId13"/>
    <p:sldId id="920" r:id="rId14"/>
    <p:sldId id="2076137226" r:id="rId15"/>
    <p:sldId id="949" r:id="rId16"/>
    <p:sldId id="2076137010" r:id="rId17"/>
    <p:sldId id="2076137222" r:id="rId18"/>
    <p:sldId id="2076137212" r:id="rId19"/>
    <p:sldId id="2076137242" r:id="rId20"/>
    <p:sldId id="2076137247" r:id="rId21"/>
    <p:sldId id="2076137217" r:id="rId22"/>
    <p:sldId id="207613722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C74E"/>
    <a:srgbClr val="319AA4"/>
    <a:srgbClr val="455164"/>
    <a:srgbClr val="FFFFFF"/>
    <a:srgbClr val="1CADE4"/>
    <a:srgbClr val="335B74"/>
    <a:srgbClr val="E594C2"/>
    <a:srgbClr val="ED0075"/>
    <a:srgbClr val="059684"/>
    <a:srgbClr val="0E64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033" autoAdjust="0"/>
  </p:normalViewPr>
  <p:slideViewPr>
    <p:cSldViewPr snapToGrid="0">
      <p:cViewPr varScale="1">
        <p:scale>
          <a:sx n="73" d="100"/>
          <a:sy n="73" d="100"/>
        </p:scale>
        <p:origin x="340" y="-9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flunghini\Desktop\New%20Microsoft%20Excel%20Workshee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600" b="0" i="0" u="none" strike="noStrike" kern="1200" spc="0" baseline="0">
                <a:solidFill>
                  <a:schemeClr val="tx1">
                    <a:lumMod val="65000"/>
                    <a:lumOff val="35000"/>
                  </a:schemeClr>
                </a:solidFill>
                <a:latin typeface="+mn-lt"/>
                <a:ea typeface="+mn-ea"/>
                <a:cs typeface="+mn-cs"/>
              </a:defRPr>
            </a:pPr>
            <a:r>
              <a:rPr lang="en-US" sz="600"/>
              <a:t>Activity profile</a:t>
            </a:r>
          </a:p>
        </c:rich>
      </c:tx>
      <c:layout>
        <c:manualLayout>
          <c:xMode val="edge"/>
          <c:yMode val="edge"/>
          <c:x val="0.37133959149922513"/>
          <c:y val="9.2455205221435841E-2"/>
        </c:manualLayout>
      </c:layout>
      <c:overlay val="0"/>
      <c:spPr>
        <a:noFill/>
        <a:ln>
          <a:noFill/>
        </a:ln>
        <a:effectLst/>
      </c:spPr>
      <c:txPr>
        <a:bodyPr rot="0" spcFirstLastPara="1" vertOverflow="ellipsis" vert="horz" wrap="square" anchor="ctr" anchorCtr="1"/>
        <a:lstStyle/>
        <a:p>
          <a:pPr>
            <a:defRPr sz="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pK</c:v>
                </c:pt>
              </c:strCache>
            </c:strRef>
          </c:tx>
          <c:spPr>
            <a:solidFill>
              <a:schemeClr val="accent1"/>
            </a:solidFill>
            <a:ln>
              <a:noFill/>
            </a:ln>
            <a:effectLst/>
          </c:spPr>
          <c:invertIfNegative val="0"/>
          <c:cat>
            <c:strRef>
              <c:f>Sheet1!$A$2:$A$26</c:f>
              <c:strCache>
                <c:ptCount val="25"/>
                <c:pt idx="0">
                  <c:v>SCN5A</c:v>
                </c:pt>
                <c:pt idx="1">
                  <c:v>KCNH2</c:v>
                </c:pt>
                <c:pt idx="2">
                  <c:v>KCNA5</c:v>
                </c:pt>
                <c:pt idx="3">
                  <c:v>DRD1</c:v>
                </c:pt>
                <c:pt idx="4">
                  <c:v>KCNH2</c:v>
                </c:pt>
                <c:pt idx="5">
                  <c:v>HTR2B</c:v>
                </c:pt>
                <c:pt idx="6">
                  <c:v>DRD1</c:v>
                </c:pt>
                <c:pt idx="7">
                  <c:v>CHRM1</c:v>
                </c:pt>
                <c:pt idx="8">
                  <c:v>HTR1A</c:v>
                </c:pt>
                <c:pt idx="9">
                  <c:v>HRH2</c:v>
                </c:pt>
                <c:pt idx="10">
                  <c:v>OPRD1</c:v>
                </c:pt>
                <c:pt idx="11">
                  <c:v>OPRK1</c:v>
                </c:pt>
                <c:pt idx="12">
                  <c:v>OPRM1</c:v>
                </c:pt>
                <c:pt idx="13">
                  <c:v>HRH1</c:v>
                </c:pt>
                <c:pt idx="14">
                  <c:v>ADRA2B</c:v>
                </c:pt>
                <c:pt idx="15">
                  <c:v>HTR1B</c:v>
                </c:pt>
                <c:pt idx="16">
                  <c:v>ADRA2A</c:v>
                </c:pt>
                <c:pt idx="17">
                  <c:v>SLC6A4</c:v>
                </c:pt>
                <c:pt idx="18">
                  <c:v>HTR3A</c:v>
                </c:pt>
                <c:pt idx="19">
                  <c:v>ADRB1</c:v>
                </c:pt>
                <c:pt idx="20">
                  <c:v>ADRB2</c:v>
                </c:pt>
                <c:pt idx="21">
                  <c:v>SLC6A3</c:v>
                </c:pt>
                <c:pt idx="22">
                  <c:v>SLC6A2</c:v>
                </c:pt>
                <c:pt idx="23">
                  <c:v>CNR1</c:v>
                </c:pt>
                <c:pt idx="24">
                  <c:v>CNR2</c:v>
                </c:pt>
              </c:strCache>
            </c:strRef>
          </c:cat>
          <c:val>
            <c:numRef>
              <c:f>Sheet1!$B$2:$B$26</c:f>
              <c:numCache>
                <c:formatCode>General</c:formatCode>
                <c:ptCount val="25"/>
                <c:pt idx="0">
                  <c:v>10.423999999999999</c:v>
                </c:pt>
                <c:pt idx="1">
                  <c:v>10.119999999999999</c:v>
                </c:pt>
                <c:pt idx="2">
                  <c:v>9.7279999999999998</c:v>
                </c:pt>
                <c:pt idx="3">
                  <c:v>9.3369999999999997</c:v>
                </c:pt>
                <c:pt idx="4">
                  <c:v>9.0459999999999994</c:v>
                </c:pt>
                <c:pt idx="5">
                  <c:v>9.0459999999999994</c:v>
                </c:pt>
                <c:pt idx="6">
                  <c:v>8.7080000000000002</c:v>
                </c:pt>
                <c:pt idx="7">
                  <c:v>8.6780000000000008</c:v>
                </c:pt>
                <c:pt idx="8">
                  <c:v>8.6739999999999995</c:v>
                </c:pt>
                <c:pt idx="9">
                  <c:v>8</c:v>
                </c:pt>
                <c:pt idx="10">
                  <c:v>8</c:v>
                </c:pt>
                <c:pt idx="11">
                  <c:v>8</c:v>
                </c:pt>
                <c:pt idx="12">
                  <c:v>8</c:v>
                </c:pt>
                <c:pt idx="13">
                  <c:v>7.99</c:v>
                </c:pt>
                <c:pt idx="14">
                  <c:v>7.569</c:v>
                </c:pt>
                <c:pt idx="15">
                  <c:v>7.2519999999999998</c:v>
                </c:pt>
                <c:pt idx="16">
                  <c:v>7.1289999999999996</c:v>
                </c:pt>
                <c:pt idx="17">
                  <c:v>6.2370000000000001</c:v>
                </c:pt>
                <c:pt idx="18">
                  <c:v>5.94</c:v>
                </c:pt>
                <c:pt idx="19">
                  <c:v>5.3</c:v>
                </c:pt>
                <c:pt idx="20">
                  <c:v>5.3</c:v>
                </c:pt>
                <c:pt idx="21">
                  <c:v>5.1310000000000002</c:v>
                </c:pt>
                <c:pt idx="22">
                  <c:v>5.0709999999999997</c:v>
                </c:pt>
                <c:pt idx="23">
                  <c:v>5</c:v>
                </c:pt>
                <c:pt idx="24">
                  <c:v>5</c:v>
                </c:pt>
              </c:numCache>
            </c:numRef>
          </c:val>
          <c:extLst>
            <c:ext xmlns:c16="http://schemas.microsoft.com/office/drawing/2014/chart" uri="{C3380CC4-5D6E-409C-BE32-E72D297353CC}">
              <c16:uniqueId val="{00000000-904F-4BA3-8561-A2314DCED5DA}"/>
            </c:ext>
          </c:extLst>
        </c:ser>
        <c:dLbls>
          <c:showLegendKey val="0"/>
          <c:showVal val="0"/>
          <c:showCatName val="0"/>
          <c:showSerName val="0"/>
          <c:showPercent val="0"/>
          <c:showBubbleSize val="0"/>
        </c:dLbls>
        <c:gapWidth val="219"/>
        <c:overlap val="-27"/>
        <c:axId val="1726300639"/>
        <c:axId val="1726301599"/>
      </c:barChart>
      <c:catAx>
        <c:axId val="17263006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crossAx val="1726301599"/>
        <c:crosses val="autoZero"/>
        <c:auto val="1"/>
        <c:lblAlgn val="ctr"/>
        <c:lblOffset val="100"/>
        <c:noMultiLvlLbl val="0"/>
      </c:catAx>
      <c:valAx>
        <c:axId val="1726301599"/>
        <c:scaling>
          <c:orientation val="minMax"/>
          <c:min val="4"/>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a:t>pIC50</a:t>
                </a:r>
              </a:p>
            </c:rich>
          </c:tx>
          <c:layout>
            <c:manualLayout>
              <c:xMode val="edge"/>
              <c:yMode val="edge"/>
              <c:x val="7.2353599937494309E-2"/>
              <c:y val="0.37006105882057072"/>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7263006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B302970-0101-4645-A799-B4EF7EF4211E}" type="datetimeFigureOut">
              <a:rPr lang="en-US" smtClean="0"/>
              <a:t>6/19/2025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42386BC-40BC-4B59-8F55-4A750C2A2E6E}" type="slidenum">
              <a:rPr lang="en-US" smtClean="0"/>
              <a:t>‹#›</a:t>
            </a:fld>
            <a:endParaRPr lang="en-US"/>
          </a:p>
        </p:txBody>
      </p:sp>
    </p:spTree>
    <p:extLst>
      <p:ext uri="{BB962C8B-B14F-4D97-AF65-F5344CB8AC3E}">
        <p14:creationId xmlns:p14="http://schemas.microsoft.com/office/powerpoint/2010/main" val="2983280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FE01DF-916E-44D5-941B-2700E247AF6F}" type="datetimeFigureOut">
              <a:rPr lang="en-US" smtClean="0"/>
              <a:t>6/19/2025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875319-4C43-45CF-ADB0-BEB14A08FA2D}" type="slidenum">
              <a:rPr lang="en-US" smtClean="0"/>
              <a:t>‹#›</a:t>
            </a:fld>
            <a:endParaRPr lang="en-US"/>
          </a:p>
        </p:txBody>
      </p:sp>
    </p:spTree>
    <p:extLst>
      <p:ext uri="{BB962C8B-B14F-4D97-AF65-F5344CB8AC3E}">
        <p14:creationId xmlns:p14="http://schemas.microsoft.com/office/powerpoint/2010/main" val="2137643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7c8e7746a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 name="Google Shape;168;g17c8e7746a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7c8e7746a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 name="Google Shape;168;g17c8e7746a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99315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875319-4C43-45CF-ADB0-BEB14A08FA2D}" type="slidenum">
              <a:rPr lang="en-US" smtClean="0"/>
              <a:t>6</a:t>
            </a:fld>
            <a:endParaRPr lang="en-US"/>
          </a:p>
        </p:txBody>
      </p:sp>
    </p:spTree>
    <p:extLst>
      <p:ext uri="{BB962C8B-B14F-4D97-AF65-F5344CB8AC3E}">
        <p14:creationId xmlns:p14="http://schemas.microsoft.com/office/powerpoint/2010/main" val="1430622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875319-4C43-45CF-ADB0-BEB14A08FA2D}" type="slidenum">
              <a:rPr lang="en-US" smtClean="0"/>
              <a:t>7</a:t>
            </a:fld>
            <a:endParaRPr lang="en-US"/>
          </a:p>
        </p:txBody>
      </p:sp>
    </p:spTree>
    <p:extLst>
      <p:ext uri="{BB962C8B-B14F-4D97-AF65-F5344CB8AC3E}">
        <p14:creationId xmlns:p14="http://schemas.microsoft.com/office/powerpoint/2010/main" val="68930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75319-4C43-45CF-ADB0-BEB14A08FA2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0290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875319-4C43-45CF-ADB0-BEB14A08FA2D}" type="slidenum">
              <a:rPr lang="en-US" smtClean="0"/>
              <a:t>9</a:t>
            </a:fld>
            <a:endParaRPr lang="en-US"/>
          </a:p>
        </p:txBody>
      </p:sp>
    </p:spTree>
    <p:extLst>
      <p:ext uri="{BB962C8B-B14F-4D97-AF65-F5344CB8AC3E}">
        <p14:creationId xmlns:p14="http://schemas.microsoft.com/office/powerpoint/2010/main" val="169263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91875319-4C43-45CF-ADB0-BEB14A08FA2D}" type="slidenum">
              <a:rPr lang="en-US" smtClean="0"/>
              <a:t>10</a:t>
            </a:fld>
            <a:endParaRPr lang="en-US"/>
          </a:p>
        </p:txBody>
      </p:sp>
    </p:spTree>
    <p:extLst>
      <p:ext uri="{BB962C8B-B14F-4D97-AF65-F5344CB8AC3E}">
        <p14:creationId xmlns:p14="http://schemas.microsoft.com/office/powerpoint/2010/main" val="4036649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943F60-8BA2-4CAA-A978-0EC2EBF3484A}" type="slidenum">
              <a:rPr lang="en-US" smtClean="0"/>
              <a:t>11</a:t>
            </a:fld>
            <a:endParaRPr lang="en-US"/>
          </a:p>
        </p:txBody>
      </p:sp>
    </p:spTree>
    <p:extLst>
      <p:ext uri="{BB962C8B-B14F-4D97-AF65-F5344CB8AC3E}">
        <p14:creationId xmlns:p14="http://schemas.microsoft.com/office/powerpoint/2010/main" val="2271573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943F60-8BA2-4CAA-A978-0EC2EBF3484A}" type="slidenum">
              <a:rPr lang="en-US" smtClean="0"/>
              <a:t>12</a:t>
            </a:fld>
            <a:endParaRPr lang="en-US"/>
          </a:p>
        </p:txBody>
      </p:sp>
    </p:spTree>
    <p:extLst>
      <p:ext uri="{BB962C8B-B14F-4D97-AF65-F5344CB8AC3E}">
        <p14:creationId xmlns:p14="http://schemas.microsoft.com/office/powerpoint/2010/main" val="4219880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Collect the information and apply AI based on Machine learning approaches and scoring functions</a:t>
            </a:r>
          </a:p>
        </p:txBody>
      </p:sp>
      <p:sp>
        <p:nvSpPr>
          <p:cNvPr id="4" name="Slide Number Placeholder 3"/>
          <p:cNvSpPr>
            <a:spLocks noGrp="1"/>
          </p:cNvSpPr>
          <p:nvPr>
            <p:ph type="sldNum" sz="quarter" idx="5"/>
          </p:nvPr>
        </p:nvSpPr>
        <p:spPr/>
        <p:txBody>
          <a:bodyPr/>
          <a:lstStyle/>
          <a:p>
            <a:fld id="{0CC487C6-0243-420D-886E-6611ADFF0A99}" type="slidenum">
              <a:rPr lang="en-US" smtClean="0"/>
              <a:t>13</a:t>
            </a:fld>
            <a:endParaRPr lang="en-US"/>
          </a:p>
        </p:txBody>
      </p:sp>
    </p:spTree>
    <p:extLst>
      <p:ext uri="{BB962C8B-B14F-4D97-AF65-F5344CB8AC3E}">
        <p14:creationId xmlns:p14="http://schemas.microsoft.com/office/powerpoint/2010/main" val="31286785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8.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 - Divider F (Blue Azure)" preserve="1">
  <p:cSld name="2 - Divider F (Blue Azure)">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30" name="Google Shape;30;p6"/>
          <p:cNvSpPr txBox="1">
            <a:spLocks noGrp="1"/>
          </p:cNvSpPr>
          <p:nvPr>
            <p:ph type="ctrTitle"/>
          </p:nvPr>
        </p:nvSpPr>
        <p:spPr>
          <a:xfrm>
            <a:off x="854067" y="2060608"/>
            <a:ext cx="10412000" cy="2736800"/>
          </a:xfrm>
          <a:prstGeom prst="rect">
            <a:avLst/>
          </a:prstGeom>
          <a:noFill/>
          <a:ln>
            <a:noFill/>
          </a:ln>
        </p:spPr>
        <p:txBody>
          <a:bodyPr spcFirstLastPara="1" wrap="square" lIns="91425" tIns="91425" rIns="91425" bIns="91425" anchor="ctr" anchorCtr="0">
            <a:noAutofit/>
          </a:bodyPr>
          <a:lstStyle>
            <a:lvl1pPr lvl="0" algn="l" rtl="0">
              <a:lnSpc>
                <a:spcPct val="80000"/>
              </a:lnSpc>
              <a:spcBef>
                <a:spcPts val="0"/>
              </a:spcBef>
              <a:spcAft>
                <a:spcPts val="0"/>
              </a:spcAft>
              <a:buClr>
                <a:srgbClr val="FFFFFF"/>
              </a:buClr>
              <a:buSzPts val="4400"/>
              <a:buNone/>
              <a:defRPr sz="5867" cap="none">
                <a:solidFill>
                  <a:srgbClr val="FFFFFF"/>
                </a:solidFill>
              </a:defRPr>
            </a:lvl1pPr>
            <a:lvl2pPr lvl="1" algn="l" rtl="0">
              <a:lnSpc>
                <a:spcPct val="100000"/>
              </a:lnSpc>
              <a:spcBef>
                <a:spcPts val="0"/>
              </a:spcBef>
              <a:spcAft>
                <a:spcPts val="0"/>
              </a:spcAft>
              <a:buClr>
                <a:srgbClr val="FFFFFF"/>
              </a:buClr>
              <a:buSzPts val="3600"/>
              <a:buNone/>
              <a:defRPr sz="4800">
                <a:solidFill>
                  <a:srgbClr val="FFFFFF"/>
                </a:solidFill>
              </a:defRPr>
            </a:lvl2pPr>
            <a:lvl3pPr lvl="2" algn="l" rtl="0">
              <a:lnSpc>
                <a:spcPct val="100000"/>
              </a:lnSpc>
              <a:spcBef>
                <a:spcPts val="0"/>
              </a:spcBef>
              <a:spcAft>
                <a:spcPts val="0"/>
              </a:spcAft>
              <a:buClr>
                <a:srgbClr val="FFFFFF"/>
              </a:buClr>
              <a:buSzPts val="3600"/>
              <a:buNone/>
              <a:defRPr sz="4800">
                <a:solidFill>
                  <a:srgbClr val="FFFFFF"/>
                </a:solidFill>
              </a:defRPr>
            </a:lvl3pPr>
            <a:lvl4pPr lvl="3" algn="l" rtl="0">
              <a:lnSpc>
                <a:spcPct val="100000"/>
              </a:lnSpc>
              <a:spcBef>
                <a:spcPts val="0"/>
              </a:spcBef>
              <a:spcAft>
                <a:spcPts val="0"/>
              </a:spcAft>
              <a:buClr>
                <a:srgbClr val="FFFFFF"/>
              </a:buClr>
              <a:buSzPts val="3600"/>
              <a:buNone/>
              <a:defRPr sz="4800">
                <a:solidFill>
                  <a:srgbClr val="FFFFFF"/>
                </a:solidFill>
              </a:defRPr>
            </a:lvl4pPr>
            <a:lvl5pPr lvl="4" algn="l" rtl="0">
              <a:lnSpc>
                <a:spcPct val="100000"/>
              </a:lnSpc>
              <a:spcBef>
                <a:spcPts val="0"/>
              </a:spcBef>
              <a:spcAft>
                <a:spcPts val="0"/>
              </a:spcAft>
              <a:buClr>
                <a:srgbClr val="FFFFFF"/>
              </a:buClr>
              <a:buSzPts val="3600"/>
              <a:buNone/>
              <a:defRPr sz="4800">
                <a:solidFill>
                  <a:srgbClr val="FFFFFF"/>
                </a:solidFill>
              </a:defRPr>
            </a:lvl5pPr>
            <a:lvl6pPr lvl="5" algn="l" rtl="0">
              <a:lnSpc>
                <a:spcPct val="100000"/>
              </a:lnSpc>
              <a:spcBef>
                <a:spcPts val="0"/>
              </a:spcBef>
              <a:spcAft>
                <a:spcPts val="0"/>
              </a:spcAft>
              <a:buClr>
                <a:srgbClr val="FFFFFF"/>
              </a:buClr>
              <a:buSzPts val="3600"/>
              <a:buNone/>
              <a:defRPr sz="4800">
                <a:solidFill>
                  <a:srgbClr val="FFFFFF"/>
                </a:solidFill>
              </a:defRPr>
            </a:lvl6pPr>
            <a:lvl7pPr lvl="6" algn="l" rtl="0">
              <a:lnSpc>
                <a:spcPct val="100000"/>
              </a:lnSpc>
              <a:spcBef>
                <a:spcPts val="0"/>
              </a:spcBef>
              <a:spcAft>
                <a:spcPts val="0"/>
              </a:spcAft>
              <a:buClr>
                <a:srgbClr val="FFFFFF"/>
              </a:buClr>
              <a:buSzPts val="3600"/>
              <a:buNone/>
              <a:defRPr sz="4800">
                <a:solidFill>
                  <a:srgbClr val="FFFFFF"/>
                </a:solidFill>
              </a:defRPr>
            </a:lvl7pPr>
            <a:lvl8pPr lvl="7" algn="l" rtl="0">
              <a:lnSpc>
                <a:spcPct val="100000"/>
              </a:lnSpc>
              <a:spcBef>
                <a:spcPts val="0"/>
              </a:spcBef>
              <a:spcAft>
                <a:spcPts val="0"/>
              </a:spcAft>
              <a:buClr>
                <a:srgbClr val="FFFFFF"/>
              </a:buClr>
              <a:buSzPts val="3600"/>
              <a:buNone/>
              <a:defRPr sz="4800">
                <a:solidFill>
                  <a:srgbClr val="FFFFFF"/>
                </a:solidFill>
              </a:defRPr>
            </a:lvl8pPr>
            <a:lvl9pPr lvl="8" algn="l" rtl="0">
              <a:lnSpc>
                <a:spcPct val="100000"/>
              </a:lnSpc>
              <a:spcBef>
                <a:spcPts val="0"/>
              </a:spcBef>
              <a:spcAft>
                <a:spcPts val="0"/>
              </a:spcAft>
              <a:buClr>
                <a:srgbClr val="FFFFFF"/>
              </a:buClr>
              <a:buSzPts val="3600"/>
              <a:buNone/>
              <a:defRPr sz="4800">
                <a:solidFill>
                  <a:srgbClr val="FFFFFF"/>
                </a:solidFill>
              </a:defRPr>
            </a:lvl9pPr>
          </a:lstStyle>
          <a:p>
            <a:endParaRPr/>
          </a:p>
        </p:txBody>
      </p:sp>
      <p:pic>
        <p:nvPicPr>
          <p:cNvPr id="2" name="Picture 1">
            <a:extLst>
              <a:ext uri="{FF2B5EF4-FFF2-40B4-BE49-F238E27FC236}">
                <a16:creationId xmlns:a16="http://schemas.microsoft.com/office/drawing/2014/main" id="{E7DA24FF-0B97-643C-3134-2C77C10681B4}"/>
              </a:ext>
            </a:extLst>
          </p:cNvPr>
          <p:cNvPicPr>
            <a:picLocks noChangeAspect="1"/>
          </p:cNvPicPr>
          <p:nvPr userDrawn="1"/>
        </p:nvPicPr>
        <p:blipFill rotWithShape="1">
          <a:blip r:embed="rId3" cstate="print">
            <a:alphaModFix amt="53000"/>
            <a:extLst>
              <a:ext uri="{28A0092B-C50C-407E-A947-70E740481C1C}">
                <a14:useLocalDpi xmlns:a14="http://schemas.microsoft.com/office/drawing/2010/main" val="0"/>
              </a:ext>
            </a:extLst>
          </a:blip>
          <a:srcRect l="26041" t="5646" r="21998" b="5506"/>
          <a:stretch/>
        </p:blipFill>
        <p:spPr>
          <a:xfrm>
            <a:off x="5916423" y="106107"/>
            <a:ext cx="6199377" cy="55199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9240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DP 2 BOX">
    <p:spTree>
      <p:nvGrpSpPr>
        <p:cNvPr id="1" name=""/>
        <p:cNvGrpSpPr/>
        <p:nvPr/>
      </p:nvGrpSpPr>
      <p:grpSpPr>
        <a:xfrm>
          <a:off x="0" y="0"/>
          <a:ext cx="0" cy="0"/>
          <a:chOff x="0" y="0"/>
          <a:chExt cx="0" cy="0"/>
        </a:xfrm>
      </p:grpSpPr>
      <p:sp>
        <p:nvSpPr>
          <p:cNvPr id="15" name="Content Placeholder 2"/>
          <p:cNvSpPr>
            <a:spLocks noGrp="1"/>
          </p:cNvSpPr>
          <p:nvPr>
            <p:ph idx="15"/>
          </p:nvPr>
        </p:nvSpPr>
        <p:spPr>
          <a:xfrm>
            <a:off x="381000" y="1371600"/>
            <a:ext cx="5689600" cy="4819338"/>
          </a:xfrm>
          <a:prstGeom prst="rect">
            <a:avLst/>
          </a:prstGeom>
        </p:spPr>
        <p:txBody>
          <a:bodyPr/>
          <a:lstStyle>
            <a:lvl1pPr>
              <a:defRPr sz="2200" b="1">
                <a:solidFill>
                  <a:schemeClr val="tx2"/>
                </a:solidFill>
                <a:latin typeface="+mn-lt"/>
              </a:defRPr>
            </a:lvl1pPr>
            <a:lvl2pPr>
              <a:defRPr sz="2200">
                <a:latin typeface="+mn-lt"/>
              </a:defRPr>
            </a:lvl2pPr>
            <a:lvl3pPr>
              <a:defRPr sz="2000">
                <a:latin typeface="+mn-lt"/>
              </a:defRPr>
            </a:lvl3pPr>
            <a:lvl4pPr>
              <a:defRPr sz="18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idx="18"/>
          </p:nvPr>
        </p:nvSpPr>
        <p:spPr>
          <a:xfrm>
            <a:off x="6167649" y="1371600"/>
            <a:ext cx="5689600" cy="4819338"/>
          </a:xfrm>
          <a:prstGeom prst="rect">
            <a:avLst/>
          </a:prstGeom>
        </p:spPr>
        <p:txBody>
          <a:bodyPr/>
          <a:lstStyle>
            <a:lvl1pPr>
              <a:defRPr sz="2200" b="1">
                <a:solidFill>
                  <a:schemeClr val="tx2"/>
                </a:solidFill>
                <a:latin typeface="+mn-lt"/>
              </a:defRPr>
            </a:lvl1pPr>
            <a:lvl2pPr>
              <a:defRPr sz="2200">
                <a:latin typeface="+mn-lt"/>
              </a:defRPr>
            </a:lvl2pPr>
            <a:lvl3pPr>
              <a:defRPr sz="2000">
                <a:latin typeface="+mn-lt"/>
              </a:defRPr>
            </a:lvl3pPr>
            <a:lvl4pPr>
              <a:defRPr sz="18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Google Shape;56;p10">
            <a:extLst>
              <a:ext uri="{FF2B5EF4-FFF2-40B4-BE49-F238E27FC236}">
                <a16:creationId xmlns:a16="http://schemas.microsoft.com/office/drawing/2014/main" id="{06F265DB-3A79-5787-6980-1E6ECFD7872E}"/>
              </a:ext>
            </a:extLst>
          </p:cNvPr>
          <p:cNvSpPr txBox="1">
            <a:spLocks noGrp="1"/>
          </p:cNvSpPr>
          <p:nvPr>
            <p:ph type="subTitle" idx="14"/>
          </p:nvPr>
        </p:nvSpPr>
        <p:spPr>
          <a:xfrm>
            <a:off x="364557" y="812800"/>
            <a:ext cx="10411600" cy="476800"/>
          </a:xfrm>
          <a:prstGeom prst="rect">
            <a:avLst/>
          </a:prstGeom>
          <a:noFill/>
          <a:ln>
            <a:noFill/>
          </a:ln>
        </p:spPr>
        <p:txBody>
          <a:bodyPr spcFirstLastPara="1" wrap="square" lIns="91425" tIns="0" rIns="91425" bIns="91425" anchor="t" anchorCtr="0">
            <a:noAutofit/>
          </a:bodyPr>
          <a:lstStyle>
            <a:lvl1pPr lvl="0" algn="l" rtl="0">
              <a:lnSpc>
                <a:spcPct val="100000"/>
              </a:lnSpc>
              <a:spcBef>
                <a:spcPts val="0"/>
              </a:spcBef>
              <a:spcAft>
                <a:spcPts val="0"/>
              </a:spcAft>
              <a:buSzPts val="1700"/>
              <a:buNone/>
              <a:defRPr sz="1800">
                <a:solidFill>
                  <a:srgbClr val="2F99A3"/>
                </a:solidFill>
                <a:latin typeface="+mn-lt"/>
              </a:defRPr>
            </a:lvl1pPr>
            <a:lvl2pPr lvl="1" algn="l" rtl="0">
              <a:lnSpc>
                <a:spcPct val="100000"/>
              </a:lnSpc>
              <a:spcBef>
                <a:spcPts val="0"/>
              </a:spcBef>
              <a:spcAft>
                <a:spcPts val="0"/>
              </a:spcAft>
              <a:buSzPts val="1800"/>
              <a:buNone/>
              <a:defRPr sz="2400">
                <a:solidFill>
                  <a:srgbClr val="2F99A3"/>
                </a:solidFill>
              </a:defRPr>
            </a:lvl2pPr>
            <a:lvl3pPr lvl="2" algn="l" rtl="0">
              <a:lnSpc>
                <a:spcPct val="100000"/>
              </a:lnSpc>
              <a:spcBef>
                <a:spcPts val="0"/>
              </a:spcBef>
              <a:spcAft>
                <a:spcPts val="0"/>
              </a:spcAft>
              <a:buSzPts val="1800"/>
              <a:buNone/>
              <a:defRPr sz="2400">
                <a:solidFill>
                  <a:srgbClr val="2F99A3"/>
                </a:solidFill>
              </a:defRPr>
            </a:lvl3pPr>
            <a:lvl4pPr lvl="3" algn="l" rtl="0">
              <a:lnSpc>
                <a:spcPct val="100000"/>
              </a:lnSpc>
              <a:spcBef>
                <a:spcPts val="0"/>
              </a:spcBef>
              <a:spcAft>
                <a:spcPts val="0"/>
              </a:spcAft>
              <a:buSzPts val="1800"/>
              <a:buNone/>
              <a:defRPr sz="2400">
                <a:solidFill>
                  <a:srgbClr val="2F99A3"/>
                </a:solidFill>
              </a:defRPr>
            </a:lvl4pPr>
            <a:lvl5pPr lvl="4" algn="l" rtl="0">
              <a:lnSpc>
                <a:spcPct val="100000"/>
              </a:lnSpc>
              <a:spcBef>
                <a:spcPts val="0"/>
              </a:spcBef>
              <a:spcAft>
                <a:spcPts val="0"/>
              </a:spcAft>
              <a:buSzPts val="1800"/>
              <a:buNone/>
              <a:defRPr sz="2400">
                <a:solidFill>
                  <a:srgbClr val="2F99A3"/>
                </a:solidFill>
              </a:defRPr>
            </a:lvl5pPr>
            <a:lvl6pPr lvl="5" algn="l" rtl="0">
              <a:lnSpc>
                <a:spcPct val="100000"/>
              </a:lnSpc>
              <a:spcBef>
                <a:spcPts val="0"/>
              </a:spcBef>
              <a:spcAft>
                <a:spcPts val="0"/>
              </a:spcAft>
              <a:buSzPts val="1800"/>
              <a:buNone/>
              <a:defRPr sz="2400">
                <a:solidFill>
                  <a:srgbClr val="2F99A3"/>
                </a:solidFill>
              </a:defRPr>
            </a:lvl6pPr>
            <a:lvl7pPr lvl="6" algn="l" rtl="0">
              <a:lnSpc>
                <a:spcPct val="100000"/>
              </a:lnSpc>
              <a:spcBef>
                <a:spcPts val="0"/>
              </a:spcBef>
              <a:spcAft>
                <a:spcPts val="0"/>
              </a:spcAft>
              <a:buClr>
                <a:srgbClr val="2F99A3"/>
              </a:buClr>
              <a:buSzPts val="1800"/>
              <a:buNone/>
              <a:defRPr sz="2400">
                <a:solidFill>
                  <a:srgbClr val="2F99A3"/>
                </a:solidFill>
              </a:defRPr>
            </a:lvl7pPr>
            <a:lvl8pPr lvl="7" algn="l" rtl="0">
              <a:lnSpc>
                <a:spcPct val="100000"/>
              </a:lnSpc>
              <a:spcBef>
                <a:spcPts val="0"/>
              </a:spcBef>
              <a:spcAft>
                <a:spcPts val="0"/>
              </a:spcAft>
              <a:buClr>
                <a:srgbClr val="2F99A3"/>
              </a:buClr>
              <a:buSzPts val="1800"/>
              <a:buNone/>
              <a:defRPr sz="2400">
                <a:solidFill>
                  <a:srgbClr val="2F99A3"/>
                </a:solidFill>
              </a:defRPr>
            </a:lvl8pPr>
            <a:lvl9pPr lvl="8" algn="l" rtl="0">
              <a:lnSpc>
                <a:spcPct val="100000"/>
              </a:lnSpc>
              <a:spcBef>
                <a:spcPts val="0"/>
              </a:spcBef>
              <a:spcAft>
                <a:spcPts val="0"/>
              </a:spcAft>
              <a:buClr>
                <a:srgbClr val="2F99A3"/>
              </a:buClr>
              <a:buSzPts val="1800"/>
              <a:buNone/>
              <a:defRPr sz="2400">
                <a:solidFill>
                  <a:srgbClr val="2F99A3"/>
                </a:solidFill>
              </a:defRPr>
            </a:lvl9pPr>
          </a:lstStyle>
          <a:p>
            <a:pPr lvl="0"/>
            <a:endParaRPr/>
          </a:p>
        </p:txBody>
      </p:sp>
      <p:sp>
        <p:nvSpPr>
          <p:cNvPr id="3" name="Google Shape;230;p36">
            <a:extLst>
              <a:ext uri="{FF2B5EF4-FFF2-40B4-BE49-F238E27FC236}">
                <a16:creationId xmlns:a16="http://schemas.microsoft.com/office/drawing/2014/main" id="{1C310C58-F306-1428-4100-05EE587ECB52}"/>
              </a:ext>
            </a:extLst>
          </p:cNvPr>
          <p:cNvSpPr txBox="1">
            <a:spLocks noGrp="1"/>
          </p:cNvSpPr>
          <p:nvPr>
            <p:ph type="title"/>
          </p:nvPr>
        </p:nvSpPr>
        <p:spPr>
          <a:xfrm>
            <a:off x="364557" y="414845"/>
            <a:ext cx="10412000" cy="365600"/>
          </a:xfrm>
          <a:prstGeom prst="rect">
            <a:avLst/>
          </a:prstGeom>
          <a:noFill/>
          <a:ln>
            <a:noFill/>
          </a:ln>
        </p:spPr>
        <p:txBody>
          <a:bodyPr spcFirstLastPara="1" wrap="square" lIns="91425" tIns="45700" rIns="91425" bIns="45700" anchor="ctr" anchorCtr="0">
            <a:normAutofit/>
          </a:bodyPr>
          <a:lstStyle>
            <a:lvl1pPr marL="0" marR="0" lvl="0" indent="0" algn="l" rtl="0">
              <a:lnSpc>
                <a:spcPct val="80000"/>
              </a:lnSpc>
              <a:spcBef>
                <a:spcPts val="0"/>
              </a:spcBef>
              <a:spcAft>
                <a:spcPts val="0"/>
              </a:spcAft>
              <a:buSzPts val="2800"/>
              <a:buNone/>
              <a:defRPr>
                <a:solidFill>
                  <a:srgbClr val="335B74"/>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03490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DP 1BOX +  2 Text Box">
    <p:spTree>
      <p:nvGrpSpPr>
        <p:cNvPr id="1" name=""/>
        <p:cNvGrpSpPr/>
        <p:nvPr/>
      </p:nvGrpSpPr>
      <p:grpSpPr>
        <a:xfrm>
          <a:off x="0" y="0"/>
          <a:ext cx="0" cy="0"/>
          <a:chOff x="0" y="0"/>
          <a:chExt cx="0" cy="0"/>
        </a:xfrm>
      </p:grpSpPr>
      <p:sp>
        <p:nvSpPr>
          <p:cNvPr id="19" name="Content Placeholder 2"/>
          <p:cNvSpPr>
            <a:spLocks noGrp="1"/>
          </p:cNvSpPr>
          <p:nvPr>
            <p:ph idx="1"/>
          </p:nvPr>
        </p:nvSpPr>
        <p:spPr>
          <a:xfrm>
            <a:off x="381000" y="2514600"/>
            <a:ext cx="5689600" cy="3646357"/>
          </a:xfrm>
          <a:prstGeom prst="rect">
            <a:avLst/>
          </a:prstGeom>
        </p:spPr>
        <p:txBody>
          <a:bodyPr/>
          <a:lstStyle>
            <a:lvl1pPr>
              <a:defRPr sz="2200" b="1">
                <a:solidFill>
                  <a:schemeClr val="tx2"/>
                </a:solidFill>
              </a:defRPr>
            </a:lvl1pPr>
            <a:lvl2pPr>
              <a:defRPr sz="22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p:cNvSpPr>
            <a:spLocks noGrp="1"/>
          </p:cNvSpPr>
          <p:nvPr>
            <p:ph idx="13"/>
          </p:nvPr>
        </p:nvSpPr>
        <p:spPr>
          <a:xfrm>
            <a:off x="381000" y="1371600"/>
            <a:ext cx="5689600" cy="990600"/>
          </a:xfrm>
          <a:prstGeom prst="rect">
            <a:avLst/>
          </a:prstGeom>
        </p:spPr>
        <p:txBody>
          <a:bodyPr>
            <a:normAutofit/>
          </a:bodyPr>
          <a:lstStyle>
            <a:lvl1pPr marL="0" indent="0">
              <a:buNone/>
              <a:defRPr sz="2200" b="1">
                <a:solidFill>
                  <a:schemeClr val="tx2"/>
                </a:solidFill>
              </a:defRPr>
            </a:lvl1pPr>
            <a:lvl2pPr>
              <a:defRPr sz="2600"/>
            </a:lvl2pPr>
          </a:lstStyle>
          <a:p>
            <a:pPr lvl="0"/>
            <a:r>
              <a:rPr lang="en-US"/>
              <a:t>Click to edit Master text styles</a:t>
            </a:r>
          </a:p>
        </p:txBody>
      </p:sp>
      <p:sp>
        <p:nvSpPr>
          <p:cNvPr id="18" name="Content Placeholder 2"/>
          <p:cNvSpPr>
            <a:spLocks noGrp="1"/>
          </p:cNvSpPr>
          <p:nvPr>
            <p:ph idx="16"/>
          </p:nvPr>
        </p:nvSpPr>
        <p:spPr>
          <a:xfrm>
            <a:off x="6172200" y="1371600"/>
            <a:ext cx="5689600" cy="990600"/>
          </a:xfrm>
          <a:prstGeom prst="rect">
            <a:avLst/>
          </a:prstGeom>
        </p:spPr>
        <p:txBody>
          <a:bodyPr>
            <a:normAutofit/>
          </a:bodyPr>
          <a:lstStyle>
            <a:lvl1pPr marL="0" indent="0">
              <a:buNone/>
              <a:defRPr sz="2200" b="1">
                <a:solidFill>
                  <a:schemeClr val="tx2"/>
                </a:solidFill>
              </a:defRPr>
            </a:lvl1pPr>
            <a:lvl2pPr>
              <a:defRPr sz="2600"/>
            </a:lvl2pPr>
          </a:lstStyle>
          <a:p>
            <a:pPr lvl="0"/>
            <a:r>
              <a:rPr lang="en-US"/>
              <a:t>Click to edit Master text styles</a:t>
            </a:r>
          </a:p>
        </p:txBody>
      </p:sp>
      <p:sp>
        <p:nvSpPr>
          <p:cNvPr id="22" name="Content Placeholder 2"/>
          <p:cNvSpPr>
            <a:spLocks noGrp="1"/>
          </p:cNvSpPr>
          <p:nvPr>
            <p:ph idx="18"/>
          </p:nvPr>
        </p:nvSpPr>
        <p:spPr>
          <a:xfrm>
            <a:off x="6167649" y="2514600"/>
            <a:ext cx="5689600" cy="3646357"/>
          </a:xfrm>
          <a:prstGeom prst="rect">
            <a:avLst/>
          </a:prstGeom>
        </p:spPr>
        <p:txBody>
          <a:bodyPr/>
          <a:lstStyle>
            <a:lvl1pPr>
              <a:defRPr sz="2200" b="1">
                <a:solidFill>
                  <a:schemeClr val="tx2"/>
                </a:solidFill>
              </a:defRPr>
            </a:lvl1pPr>
            <a:lvl2pPr>
              <a:defRPr sz="22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Google Shape;56;p10">
            <a:extLst>
              <a:ext uri="{FF2B5EF4-FFF2-40B4-BE49-F238E27FC236}">
                <a16:creationId xmlns:a16="http://schemas.microsoft.com/office/drawing/2014/main" id="{AC08AE1C-4D0C-579D-0022-DC58003BC01A}"/>
              </a:ext>
            </a:extLst>
          </p:cNvPr>
          <p:cNvSpPr txBox="1">
            <a:spLocks noGrp="1"/>
          </p:cNvSpPr>
          <p:nvPr>
            <p:ph type="subTitle" idx="14"/>
          </p:nvPr>
        </p:nvSpPr>
        <p:spPr>
          <a:xfrm>
            <a:off x="364557" y="812800"/>
            <a:ext cx="10411600" cy="476800"/>
          </a:xfrm>
          <a:prstGeom prst="rect">
            <a:avLst/>
          </a:prstGeom>
          <a:noFill/>
          <a:ln>
            <a:noFill/>
          </a:ln>
        </p:spPr>
        <p:txBody>
          <a:bodyPr spcFirstLastPara="1" wrap="square" lIns="91425" tIns="0" rIns="91425" bIns="91425" anchor="t" anchorCtr="0">
            <a:noAutofit/>
          </a:bodyPr>
          <a:lstStyle>
            <a:lvl1pPr lvl="0" algn="l" rtl="0">
              <a:lnSpc>
                <a:spcPct val="100000"/>
              </a:lnSpc>
              <a:spcBef>
                <a:spcPts val="0"/>
              </a:spcBef>
              <a:spcAft>
                <a:spcPts val="0"/>
              </a:spcAft>
              <a:buSzPts val="1700"/>
              <a:buNone/>
              <a:defRPr sz="1800">
                <a:solidFill>
                  <a:srgbClr val="2F99A3"/>
                </a:solidFill>
                <a:latin typeface="+mn-lt"/>
              </a:defRPr>
            </a:lvl1pPr>
            <a:lvl2pPr lvl="1" algn="l" rtl="0">
              <a:lnSpc>
                <a:spcPct val="100000"/>
              </a:lnSpc>
              <a:spcBef>
                <a:spcPts val="0"/>
              </a:spcBef>
              <a:spcAft>
                <a:spcPts val="0"/>
              </a:spcAft>
              <a:buSzPts val="1800"/>
              <a:buNone/>
              <a:defRPr sz="2400">
                <a:solidFill>
                  <a:srgbClr val="2F99A3"/>
                </a:solidFill>
              </a:defRPr>
            </a:lvl2pPr>
            <a:lvl3pPr lvl="2" algn="l" rtl="0">
              <a:lnSpc>
                <a:spcPct val="100000"/>
              </a:lnSpc>
              <a:spcBef>
                <a:spcPts val="0"/>
              </a:spcBef>
              <a:spcAft>
                <a:spcPts val="0"/>
              </a:spcAft>
              <a:buSzPts val="1800"/>
              <a:buNone/>
              <a:defRPr sz="2400">
                <a:solidFill>
                  <a:srgbClr val="2F99A3"/>
                </a:solidFill>
              </a:defRPr>
            </a:lvl3pPr>
            <a:lvl4pPr lvl="3" algn="l" rtl="0">
              <a:lnSpc>
                <a:spcPct val="100000"/>
              </a:lnSpc>
              <a:spcBef>
                <a:spcPts val="0"/>
              </a:spcBef>
              <a:spcAft>
                <a:spcPts val="0"/>
              </a:spcAft>
              <a:buSzPts val="1800"/>
              <a:buNone/>
              <a:defRPr sz="2400">
                <a:solidFill>
                  <a:srgbClr val="2F99A3"/>
                </a:solidFill>
              </a:defRPr>
            </a:lvl4pPr>
            <a:lvl5pPr lvl="4" algn="l" rtl="0">
              <a:lnSpc>
                <a:spcPct val="100000"/>
              </a:lnSpc>
              <a:spcBef>
                <a:spcPts val="0"/>
              </a:spcBef>
              <a:spcAft>
                <a:spcPts val="0"/>
              </a:spcAft>
              <a:buSzPts val="1800"/>
              <a:buNone/>
              <a:defRPr sz="2400">
                <a:solidFill>
                  <a:srgbClr val="2F99A3"/>
                </a:solidFill>
              </a:defRPr>
            </a:lvl5pPr>
            <a:lvl6pPr lvl="5" algn="l" rtl="0">
              <a:lnSpc>
                <a:spcPct val="100000"/>
              </a:lnSpc>
              <a:spcBef>
                <a:spcPts val="0"/>
              </a:spcBef>
              <a:spcAft>
                <a:spcPts val="0"/>
              </a:spcAft>
              <a:buSzPts val="1800"/>
              <a:buNone/>
              <a:defRPr sz="2400">
                <a:solidFill>
                  <a:srgbClr val="2F99A3"/>
                </a:solidFill>
              </a:defRPr>
            </a:lvl6pPr>
            <a:lvl7pPr lvl="6" algn="l" rtl="0">
              <a:lnSpc>
                <a:spcPct val="100000"/>
              </a:lnSpc>
              <a:spcBef>
                <a:spcPts val="0"/>
              </a:spcBef>
              <a:spcAft>
                <a:spcPts val="0"/>
              </a:spcAft>
              <a:buClr>
                <a:srgbClr val="2F99A3"/>
              </a:buClr>
              <a:buSzPts val="1800"/>
              <a:buNone/>
              <a:defRPr sz="2400">
                <a:solidFill>
                  <a:srgbClr val="2F99A3"/>
                </a:solidFill>
              </a:defRPr>
            </a:lvl7pPr>
            <a:lvl8pPr lvl="7" algn="l" rtl="0">
              <a:lnSpc>
                <a:spcPct val="100000"/>
              </a:lnSpc>
              <a:spcBef>
                <a:spcPts val="0"/>
              </a:spcBef>
              <a:spcAft>
                <a:spcPts val="0"/>
              </a:spcAft>
              <a:buClr>
                <a:srgbClr val="2F99A3"/>
              </a:buClr>
              <a:buSzPts val="1800"/>
              <a:buNone/>
              <a:defRPr sz="2400">
                <a:solidFill>
                  <a:srgbClr val="2F99A3"/>
                </a:solidFill>
              </a:defRPr>
            </a:lvl8pPr>
            <a:lvl9pPr lvl="8" algn="l" rtl="0">
              <a:lnSpc>
                <a:spcPct val="100000"/>
              </a:lnSpc>
              <a:spcBef>
                <a:spcPts val="0"/>
              </a:spcBef>
              <a:spcAft>
                <a:spcPts val="0"/>
              </a:spcAft>
              <a:buClr>
                <a:srgbClr val="2F99A3"/>
              </a:buClr>
              <a:buSzPts val="1800"/>
              <a:buNone/>
              <a:defRPr sz="2400">
                <a:solidFill>
                  <a:srgbClr val="2F99A3"/>
                </a:solidFill>
              </a:defRPr>
            </a:lvl9pPr>
          </a:lstStyle>
          <a:p>
            <a:pPr lvl="0"/>
            <a:endParaRPr/>
          </a:p>
        </p:txBody>
      </p:sp>
      <p:sp>
        <p:nvSpPr>
          <p:cNvPr id="3" name="Google Shape;230;p36">
            <a:extLst>
              <a:ext uri="{FF2B5EF4-FFF2-40B4-BE49-F238E27FC236}">
                <a16:creationId xmlns:a16="http://schemas.microsoft.com/office/drawing/2014/main" id="{9E512477-C451-131E-15FA-57A3A6EBB72C}"/>
              </a:ext>
            </a:extLst>
          </p:cNvPr>
          <p:cNvSpPr txBox="1">
            <a:spLocks noGrp="1"/>
          </p:cNvSpPr>
          <p:nvPr>
            <p:ph type="title"/>
          </p:nvPr>
        </p:nvSpPr>
        <p:spPr>
          <a:xfrm>
            <a:off x="364557" y="414845"/>
            <a:ext cx="10412000" cy="365600"/>
          </a:xfrm>
          <a:prstGeom prst="rect">
            <a:avLst/>
          </a:prstGeom>
          <a:noFill/>
          <a:ln>
            <a:noFill/>
          </a:ln>
        </p:spPr>
        <p:txBody>
          <a:bodyPr spcFirstLastPara="1" wrap="square" lIns="91425" tIns="45700" rIns="91425" bIns="45700" anchor="ctr" anchorCtr="0">
            <a:normAutofit/>
          </a:bodyPr>
          <a:lstStyle>
            <a:lvl1pPr marL="0" marR="0" lvl="0" indent="0" algn="l" rtl="0">
              <a:lnSpc>
                <a:spcPct val="80000"/>
              </a:lnSpc>
              <a:spcBef>
                <a:spcPts val="0"/>
              </a:spcBef>
              <a:spcAft>
                <a:spcPts val="0"/>
              </a:spcAft>
              <a:buSzPts val="2800"/>
              <a:buNone/>
              <a:defRPr>
                <a:solidFill>
                  <a:srgbClr val="335B74"/>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23464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DP 1BOX +  2 Text Box">
    <p:spTree>
      <p:nvGrpSpPr>
        <p:cNvPr id="1" name=""/>
        <p:cNvGrpSpPr/>
        <p:nvPr/>
      </p:nvGrpSpPr>
      <p:grpSpPr>
        <a:xfrm>
          <a:off x="0" y="0"/>
          <a:ext cx="0" cy="0"/>
          <a:chOff x="0" y="0"/>
          <a:chExt cx="0" cy="0"/>
        </a:xfrm>
      </p:grpSpPr>
      <p:sp>
        <p:nvSpPr>
          <p:cNvPr id="19" name="Content Placeholder 2"/>
          <p:cNvSpPr>
            <a:spLocks noGrp="1"/>
          </p:cNvSpPr>
          <p:nvPr>
            <p:ph idx="1"/>
          </p:nvPr>
        </p:nvSpPr>
        <p:spPr>
          <a:xfrm>
            <a:off x="381000" y="1371600"/>
            <a:ext cx="5689600" cy="3886200"/>
          </a:xfrm>
          <a:prstGeom prst="rect">
            <a:avLst/>
          </a:prstGeom>
        </p:spPr>
        <p:txBody>
          <a:bodyPr/>
          <a:lstStyle>
            <a:lvl1pPr>
              <a:defRPr sz="2200" b="1">
                <a:solidFill>
                  <a:schemeClr val="tx2"/>
                </a:solidFill>
              </a:defRPr>
            </a:lvl1pPr>
            <a:lvl2pPr>
              <a:defRPr sz="22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p:cNvSpPr>
            <a:spLocks noGrp="1"/>
          </p:cNvSpPr>
          <p:nvPr>
            <p:ph idx="13"/>
          </p:nvPr>
        </p:nvSpPr>
        <p:spPr>
          <a:xfrm>
            <a:off x="381000" y="5410200"/>
            <a:ext cx="5689600" cy="765748"/>
          </a:xfrm>
          <a:prstGeom prst="rect">
            <a:avLst/>
          </a:prstGeom>
        </p:spPr>
        <p:txBody>
          <a:bodyPr>
            <a:normAutofit/>
          </a:bodyPr>
          <a:lstStyle>
            <a:lvl1pPr marL="0" indent="0">
              <a:buNone/>
              <a:defRPr sz="2200" b="1">
                <a:solidFill>
                  <a:schemeClr val="tx2"/>
                </a:solidFill>
              </a:defRPr>
            </a:lvl1pPr>
            <a:lvl2pPr>
              <a:defRPr sz="2600"/>
            </a:lvl2pPr>
          </a:lstStyle>
          <a:p>
            <a:pPr lvl="0"/>
            <a:r>
              <a:rPr lang="en-US"/>
              <a:t>Click to edit Master text styles</a:t>
            </a:r>
          </a:p>
        </p:txBody>
      </p:sp>
      <p:sp>
        <p:nvSpPr>
          <p:cNvPr id="18" name="Content Placeholder 2"/>
          <p:cNvSpPr>
            <a:spLocks noGrp="1"/>
          </p:cNvSpPr>
          <p:nvPr>
            <p:ph idx="16"/>
          </p:nvPr>
        </p:nvSpPr>
        <p:spPr>
          <a:xfrm>
            <a:off x="6172200" y="5410200"/>
            <a:ext cx="5689600" cy="765748"/>
          </a:xfrm>
          <a:prstGeom prst="rect">
            <a:avLst/>
          </a:prstGeom>
        </p:spPr>
        <p:txBody>
          <a:bodyPr>
            <a:normAutofit/>
          </a:bodyPr>
          <a:lstStyle>
            <a:lvl1pPr marL="0" indent="0">
              <a:buNone/>
              <a:defRPr sz="2200" b="1">
                <a:solidFill>
                  <a:schemeClr val="tx2"/>
                </a:solidFill>
              </a:defRPr>
            </a:lvl1pPr>
            <a:lvl2pPr>
              <a:defRPr sz="2600"/>
            </a:lvl2pPr>
          </a:lstStyle>
          <a:p>
            <a:pPr lvl="0"/>
            <a:r>
              <a:rPr lang="en-US"/>
              <a:t>Click to edit Master text styles</a:t>
            </a:r>
          </a:p>
        </p:txBody>
      </p:sp>
      <p:sp>
        <p:nvSpPr>
          <p:cNvPr id="22" name="Content Placeholder 2"/>
          <p:cNvSpPr>
            <a:spLocks noGrp="1"/>
          </p:cNvSpPr>
          <p:nvPr>
            <p:ph idx="18"/>
          </p:nvPr>
        </p:nvSpPr>
        <p:spPr>
          <a:xfrm>
            <a:off x="6167649" y="1371600"/>
            <a:ext cx="5689600" cy="3886200"/>
          </a:xfrm>
          <a:prstGeom prst="rect">
            <a:avLst/>
          </a:prstGeom>
        </p:spPr>
        <p:txBody>
          <a:bodyPr/>
          <a:lstStyle>
            <a:lvl1pPr>
              <a:defRPr sz="2200" b="1">
                <a:solidFill>
                  <a:schemeClr val="tx2"/>
                </a:solidFill>
              </a:defRPr>
            </a:lvl1pPr>
            <a:lvl2pPr>
              <a:defRPr sz="22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Google Shape;56;p10">
            <a:extLst>
              <a:ext uri="{FF2B5EF4-FFF2-40B4-BE49-F238E27FC236}">
                <a16:creationId xmlns:a16="http://schemas.microsoft.com/office/drawing/2014/main" id="{AFB8CD8C-57FA-6224-BD26-6F4C6F80B04C}"/>
              </a:ext>
            </a:extLst>
          </p:cNvPr>
          <p:cNvSpPr txBox="1">
            <a:spLocks noGrp="1"/>
          </p:cNvSpPr>
          <p:nvPr>
            <p:ph type="subTitle" idx="14"/>
          </p:nvPr>
        </p:nvSpPr>
        <p:spPr>
          <a:xfrm>
            <a:off x="364557" y="812800"/>
            <a:ext cx="10411600" cy="476800"/>
          </a:xfrm>
          <a:prstGeom prst="rect">
            <a:avLst/>
          </a:prstGeom>
          <a:noFill/>
          <a:ln>
            <a:noFill/>
          </a:ln>
        </p:spPr>
        <p:txBody>
          <a:bodyPr spcFirstLastPara="1" wrap="square" lIns="91425" tIns="0" rIns="91425" bIns="91425" anchor="t" anchorCtr="0">
            <a:noAutofit/>
          </a:bodyPr>
          <a:lstStyle>
            <a:lvl1pPr lvl="0" algn="l" rtl="0">
              <a:lnSpc>
                <a:spcPct val="100000"/>
              </a:lnSpc>
              <a:spcBef>
                <a:spcPts val="0"/>
              </a:spcBef>
              <a:spcAft>
                <a:spcPts val="0"/>
              </a:spcAft>
              <a:buSzPts val="1700"/>
              <a:buNone/>
              <a:defRPr sz="1800">
                <a:solidFill>
                  <a:srgbClr val="2F99A3"/>
                </a:solidFill>
                <a:latin typeface="+mn-lt"/>
              </a:defRPr>
            </a:lvl1pPr>
            <a:lvl2pPr lvl="1" algn="l" rtl="0">
              <a:lnSpc>
                <a:spcPct val="100000"/>
              </a:lnSpc>
              <a:spcBef>
                <a:spcPts val="0"/>
              </a:spcBef>
              <a:spcAft>
                <a:spcPts val="0"/>
              </a:spcAft>
              <a:buSzPts val="1800"/>
              <a:buNone/>
              <a:defRPr sz="2400">
                <a:solidFill>
                  <a:srgbClr val="2F99A3"/>
                </a:solidFill>
              </a:defRPr>
            </a:lvl2pPr>
            <a:lvl3pPr lvl="2" algn="l" rtl="0">
              <a:lnSpc>
                <a:spcPct val="100000"/>
              </a:lnSpc>
              <a:spcBef>
                <a:spcPts val="0"/>
              </a:spcBef>
              <a:spcAft>
                <a:spcPts val="0"/>
              </a:spcAft>
              <a:buSzPts val="1800"/>
              <a:buNone/>
              <a:defRPr sz="2400">
                <a:solidFill>
                  <a:srgbClr val="2F99A3"/>
                </a:solidFill>
              </a:defRPr>
            </a:lvl3pPr>
            <a:lvl4pPr lvl="3" algn="l" rtl="0">
              <a:lnSpc>
                <a:spcPct val="100000"/>
              </a:lnSpc>
              <a:spcBef>
                <a:spcPts val="0"/>
              </a:spcBef>
              <a:spcAft>
                <a:spcPts val="0"/>
              </a:spcAft>
              <a:buSzPts val="1800"/>
              <a:buNone/>
              <a:defRPr sz="2400">
                <a:solidFill>
                  <a:srgbClr val="2F99A3"/>
                </a:solidFill>
              </a:defRPr>
            </a:lvl4pPr>
            <a:lvl5pPr lvl="4" algn="l" rtl="0">
              <a:lnSpc>
                <a:spcPct val="100000"/>
              </a:lnSpc>
              <a:spcBef>
                <a:spcPts val="0"/>
              </a:spcBef>
              <a:spcAft>
                <a:spcPts val="0"/>
              </a:spcAft>
              <a:buSzPts val="1800"/>
              <a:buNone/>
              <a:defRPr sz="2400">
                <a:solidFill>
                  <a:srgbClr val="2F99A3"/>
                </a:solidFill>
              </a:defRPr>
            </a:lvl5pPr>
            <a:lvl6pPr lvl="5" algn="l" rtl="0">
              <a:lnSpc>
                <a:spcPct val="100000"/>
              </a:lnSpc>
              <a:spcBef>
                <a:spcPts val="0"/>
              </a:spcBef>
              <a:spcAft>
                <a:spcPts val="0"/>
              </a:spcAft>
              <a:buSzPts val="1800"/>
              <a:buNone/>
              <a:defRPr sz="2400">
                <a:solidFill>
                  <a:srgbClr val="2F99A3"/>
                </a:solidFill>
              </a:defRPr>
            </a:lvl6pPr>
            <a:lvl7pPr lvl="6" algn="l" rtl="0">
              <a:lnSpc>
                <a:spcPct val="100000"/>
              </a:lnSpc>
              <a:spcBef>
                <a:spcPts val="0"/>
              </a:spcBef>
              <a:spcAft>
                <a:spcPts val="0"/>
              </a:spcAft>
              <a:buClr>
                <a:srgbClr val="2F99A3"/>
              </a:buClr>
              <a:buSzPts val="1800"/>
              <a:buNone/>
              <a:defRPr sz="2400">
                <a:solidFill>
                  <a:srgbClr val="2F99A3"/>
                </a:solidFill>
              </a:defRPr>
            </a:lvl7pPr>
            <a:lvl8pPr lvl="7" algn="l" rtl="0">
              <a:lnSpc>
                <a:spcPct val="100000"/>
              </a:lnSpc>
              <a:spcBef>
                <a:spcPts val="0"/>
              </a:spcBef>
              <a:spcAft>
                <a:spcPts val="0"/>
              </a:spcAft>
              <a:buClr>
                <a:srgbClr val="2F99A3"/>
              </a:buClr>
              <a:buSzPts val="1800"/>
              <a:buNone/>
              <a:defRPr sz="2400">
                <a:solidFill>
                  <a:srgbClr val="2F99A3"/>
                </a:solidFill>
              </a:defRPr>
            </a:lvl8pPr>
            <a:lvl9pPr lvl="8" algn="l" rtl="0">
              <a:lnSpc>
                <a:spcPct val="100000"/>
              </a:lnSpc>
              <a:spcBef>
                <a:spcPts val="0"/>
              </a:spcBef>
              <a:spcAft>
                <a:spcPts val="0"/>
              </a:spcAft>
              <a:buClr>
                <a:srgbClr val="2F99A3"/>
              </a:buClr>
              <a:buSzPts val="1800"/>
              <a:buNone/>
              <a:defRPr sz="2400">
                <a:solidFill>
                  <a:srgbClr val="2F99A3"/>
                </a:solidFill>
              </a:defRPr>
            </a:lvl9pPr>
          </a:lstStyle>
          <a:p>
            <a:pPr lvl="0"/>
            <a:endParaRPr/>
          </a:p>
        </p:txBody>
      </p:sp>
      <p:sp>
        <p:nvSpPr>
          <p:cNvPr id="3" name="Google Shape;230;p36">
            <a:extLst>
              <a:ext uri="{FF2B5EF4-FFF2-40B4-BE49-F238E27FC236}">
                <a16:creationId xmlns:a16="http://schemas.microsoft.com/office/drawing/2014/main" id="{BAC88551-F993-012F-F436-5FB1B9EC4537}"/>
              </a:ext>
            </a:extLst>
          </p:cNvPr>
          <p:cNvSpPr txBox="1">
            <a:spLocks noGrp="1"/>
          </p:cNvSpPr>
          <p:nvPr>
            <p:ph type="title"/>
          </p:nvPr>
        </p:nvSpPr>
        <p:spPr>
          <a:xfrm>
            <a:off x="364557" y="414845"/>
            <a:ext cx="10412000" cy="365600"/>
          </a:xfrm>
          <a:prstGeom prst="rect">
            <a:avLst/>
          </a:prstGeom>
          <a:noFill/>
          <a:ln>
            <a:noFill/>
          </a:ln>
        </p:spPr>
        <p:txBody>
          <a:bodyPr spcFirstLastPara="1" wrap="square" lIns="91425" tIns="45700" rIns="91425" bIns="45700" anchor="ctr" anchorCtr="0">
            <a:normAutofit/>
          </a:bodyPr>
          <a:lstStyle>
            <a:lvl1pPr marL="0" marR="0" lvl="0" indent="0" algn="l" rtl="0">
              <a:lnSpc>
                <a:spcPct val="80000"/>
              </a:lnSpc>
              <a:spcBef>
                <a:spcPts val="0"/>
              </a:spcBef>
              <a:spcAft>
                <a:spcPts val="0"/>
              </a:spcAft>
              <a:buSzPts val="2800"/>
              <a:buNone/>
              <a:defRPr>
                <a:solidFill>
                  <a:srgbClr val="335B74"/>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70859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DP 2BOX +  Central Text Box">
    <p:spTree>
      <p:nvGrpSpPr>
        <p:cNvPr id="1" name=""/>
        <p:cNvGrpSpPr/>
        <p:nvPr/>
      </p:nvGrpSpPr>
      <p:grpSpPr>
        <a:xfrm>
          <a:off x="0" y="0"/>
          <a:ext cx="0" cy="0"/>
          <a:chOff x="0" y="0"/>
          <a:chExt cx="0" cy="0"/>
        </a:xfrm>
      </p:grpSpPr>
      <p:sp>
        <p:nvSpPr>
          <p:cNvPr id="20" name="Content Placeholder 2"/>
          <p:cNvSpPr>
            <a:spLocks noGrp="1"/>
          </p:cNvSpPr>
          <p:nvPr>
            <p:ph idx="13"/>
          </p:nvPr>
        </p:nvSpPr>
        <p:spPr>
          <a:xfrm>
            <a:off x="381000" y="1371600"/>
            <a:ext cx="11480800" cy="990600"/>
          </a:xfrm>
          <a:prstGeom prst="rect">
            <a:avLst/>
          </a:prstGeom>
        </p:spPr>
        <p:txBody>
          <a:bodyPr>
            <a:normAutofit/>
          </a:bodyPr>
          <a:lstStyle>
            <a:lvl1pPr marL="0" indent="0">
              <a:buNone/>
              <a:defRPr sz="2200" b="1">
                <a:solidFill>
                  <a:schemeClr val="tx2"/>
                </a:solidFill>
              </a:defRPr>
            </a:lvl1pPr>
            <a:lvl2pPr>
              <a:defRPr sz="2600"/>
            </a:lvl2pPr>
          </a:lstStyle>
          <a:p>
            <a:pPr lvl="0"/>
            <a:r>
              <a:rPr lang="en-US"/>
              <a:t>Click to edit Master text styles</a:t>
            </a:r>
          </a:p>
        </p:txBody>
      </p:sp>
      <p:sp>
        <p:nvSpPr>
          <p:cNvPr id="15" name="Content Placeholder 2"/>
          <p:cNvSpPr>
            <a:spLocks noGrp="1"/>
          </p:cNvSpPr>
          <p:nvPr>
            <p:ph idx="1"/>
          </p:nvPr>
        </p:nvSpPr>
        <p:spPr>
          <a:xfrm>
            <a:off x="381000" y="2514600"/>
            <a:ext cx="5689600" cy="3668843"/>
          </a:xfrm>
          <a:prstGeom prst="rect">
            <a:avLst/>
          </a:prstGeom>
        </p:spPr>
        <p:txBody>
          <a:bodyPr/>
          <a:lstStyle>
            <a:lvl1pPr>
              <a:defRPr sz="2200" b="1">
                <a:solidFill>
                  <a:schemeClr val="tx2"/>
                </a:solidFill>
              </a:defRPr>
            </a:lvl1pPr>
            <a:lvl2pPr>
              <a:defRPr sz="22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p:cNvSpPr>
            <a:spLocks noGrp="1"/>
          </p:cNvSpPr>
          <p:nvPr>
            <p:ph idx="18"/>
          </p:nvPr>
        </p:nvSpPr>
        <p:spPr>
          <a:xfrm>
            <a:off x="6167649" y="2514600"/>
            <a:ext cx="5689600" cy="3668843"/>
          </a:xfrm>
          <a:prstGeom prst="rect">
            <a:avLst/>
          </a:prstGeom>
        </p:spPr>
        <p:txBody>
          <a:bodyPr/>
          <a:lstStyle>
            <a:lvl1pPr>
              <a:defRPr sz="2200" b="1">
                <a:solidFill>
                  <a:schemeClr val="tx2"/>
                </a:solidFill>
              </a:defRPr>
            </a:lvl1pPr>
            <a:lvl2pPr>
              <a:defRPr sz="22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Google Shape;56;p10">
            <a:extLst>
              <a:ext uri="{FF2B5EF4-FFF2-40B4-BE49-F238E27FC236}">
                <a16:creationId xmlns:a16="http://schemas.microsoft.com/office/drawing/2014/main" id="{22129C06-5E46-AC1D-7FAA-0711A9824E46}"/>
              </a:ext>
            </a:extLst>
          </p:cNvPr>
          <p:cNvSpPr txBox="1">
            <a:spLocks noGrp="1"/>
          </p:cNvSpPr>
          <p:nvPr>
            <p:ph type="subTitle" idx="14"/>
          </p:nvPr>
        </p:nvSpPr>
        <p:spPr>
          <a:xfrm>
            <a:off x="364557" y="812800"/>
            <a:ext cx="10411600" cy="476800"/>
          </a:xfrm>
          <a:prstGeom prst="rect">
            <a:avLst/>
          </a:prstGeom>
          <a:noFill/>
          <a:ln>
            <a:noFill/>
          </a:ln>
        </p:spPr>
        <p:txBody>
          <a:bodyPr spcFirstLastPara="1" wrap="square" lIns="91425" tIns="0" rIns="91425" bIns="91425" anchor="t" anchorCtr="0">
            <a:noAutofit/>
          </a:bodyPr>
          <a:lstStyle>
            <a:lvl1pPr lvl="0" algn="l" rtl="0">
              <a:lnSpc>
                <a:spcPct val="100000"/>
              </a:lnSpc>
              <a:spcBef>
                <a:spcPts val="0"/>
              </a:spcBef>
              <a:spcAft>
                <a:spcPts val="0"/>
              </a:spcAft>
              <a:buSzPts val="1700"/>
              <a:buNone/>
              <a:defRPr sz="1800">
                <a:solidFill>
                  <a:srgbClr val="2F99A3"/>
                </a:solidFill>
                <a:latin typeface="+mn-lt"/>
              </a:defRPr>
            </a:lvl1pPr>
            <a:lvl2pPr lvl="1" algn="l" rtl="0">
              <a:lnSpc>
                <a:spcPct val="100000"/>
              </a:lnSpc>
              <a:spcBef>
                <a:spcPts val="0"/>
              </a:spcBef>
              <a:spcAft>
                <a:spcPts val="0"/>
              </a:spcAft>
              <a:buSzPts val="1800"/>
              <a:buNone/>
              <a:defRPr sz="2400">
                <a:solidFill>
                  <a:srgbClr val="2F99A3"/>
                </a:solidFill>
              </a:defRPr>
            </a:lvl2pPr>
            <a:lvl3pPr lvl="2" algn="l" rtl="0">
              <a:lnSpc>
                <a:spcPct val="100000"/>
              </a:lnSpc>
              <a:spcBef>
                <a:spcPts val="0"/>
              </a:spcBef>
              <a:spcAft>
                <a:spcPts val="0"/>
              </a:spcAft>
              <a:buSzPts val="1800"/>
              <a:buNone/>
              <a:defRPr sz="2400">
                <a:solidFill>
                  <a:srgbClr val="2F99A3"/>
                </a:solidFill>
              </a:defRPr>
            </a:lvl3pPr>
            <a:lvl4pPr lvl="3" algn="l" rtl="0">
              <a:lnSpc>
                <a:spcPct val="100000"/>
              </a:lnSpc>
              <a:spcBef>
                <a:spcPts val="0"/>
              </a:spcBef>
              <a:spcAft>
                <a:spcPts val="0"/>
              </a:spcAft>
              <a:buSzPts val="1800"/>
              <a:buNone/>
              <a:defRPr sz="2400">
                <a:solidFill>
                  <a:srgbClr val="2F99A3"/>
                </a:solidFill>
              </a:defRPr>
            </a:lvl4pPr>
            <a:lvl5pPr lvl="4" algn="l" rtl="0">
              <a:lnSpc>
                <a:spcPct val="100000"/>
              </a:lnSpc>
              <a:spcBef>
                <a:spcPts val="0"/>
              </a:spcBef>
              <a:spcAft>
                <a:spcPts val="0"/>
              </a:spcAft>
              <a:buSzPts val="1800"/>
              <a:buNone/>
              <a:defRPr sz="2400">
                <a:solidFill>
                  <a:srgbClr val="2F99A3"/>
                </a:solidFill>
              </a:defRPr>
            </a:lvl5pPr>
            <a:lvl6pPr lvl="5" algn="l" rtl="0">
              <a:lnSpc>
                <a:spcPct val="100000"/>
              </a:lnSpc>
              <a:spcBef>
                <a:spcPts val="0"/>
              </a:spcBef>
              <a:spcAft>
                <a:spcPts val="0"/>
              </a:spcAft>
              <a:buSzPts val="1800"/>
              <a:buNone/>
              <a:defRPr sz="2400">
                <a:solidFill>
                  <a:srgbClr val="2F99A3"/>
                </a:solidFill>
              </a:defRPr>
            </a:lvl6pPr>
            <a:lvl7pPr lvl="6" algn="l" rtl="0">
              <a:lnSpc>
                <a:spcPct val="100000"/>
              </a:lnSpc>
              <a:spcBef>
                <a:spcPts val="0"/>
              </a:spcBef>
              <a:spcAft>
                <a:spcPts val="0"/>
              </a:spcAft>
              <a:buClr>
                <a:srgbClr val="2F99A3"/>
              </a:buClr>
              <a:buSzPts val="1800"/>
              <a:buNone/>
              <a:defRPr sz="2400">
                <a:solidFill>
                  <a:srgbClr val="2F99A3"/>
                </a:solidFill>
              </a:defRPr>
            </a:lvl7pPr>
            <a:lvl8pPr lvl="7" algn="l" rtl="0">
              <a:lnSpc>
                <a:spcPct val="100000"/>
              </a:lnSpc>
              <a:spcBef>
                <a:spcPts val="0"/>
              </a:spcBef>
              <a:spcAft>
                <a:spcPts val="0"/>
              </a:spcAft>
              <a:buClr>
                <a:srgbClr val="2F99A3"/>
              </a:buClr>
              <a:buSzPts val="1800"/>
              <a:buNone/>
              <a:defRPr sz="2400">
                <a:solidFill>
                  <a:srgbClr val="2F99A3"/>
                </a:solidFill>
              </a:defRPr>
            </a:lvl8pPr>
            <a:lvl9pPr lvl="8" algn="l" rtl="0">
              <a:lnSpc>
                <a:spcPct val="100000"/>
              </a:lnSpc>
              <a:spcBef>
                <a:spcPts val="0"/>
              </a:spcBef>
              <a:spcAft>
                <a:spcPts val="0"/>
              </a:spcAft>
              <a:buClr>
                <a:srgbClr val="2F99A3"/>
              </a:buClr>
              <a:buSzPts val="1800"/>
              <a:buNone/>
              <a:defRPr sz="2400">
                <a:solidFill>
                  <a:srgbClr val="2F99A3"/>
                </a:solidFill>
              </a:defRPr>
            </a:lvl9pPr>
          </a:lstStyle>
          <a:p>
            <a:pPr lvl="0"/>
            <a:endParaRPr/>
          </a:p>
        </p:txBody>
      </p:sp>
      <p:sp>
        <p:nvSpPr>
          <p:cNvPr id="3" name="Google Shape;230;p36">
            <a:extLst>
              <a:ext uri="{FF2B5EF4-FFF2-40B4-BE49-F238E27FC236}">
                <a16:creationId xmlns:a16="http://schemas.microsoft.com/office/drawing/2014/main" id="{786FC111-3D49-EE84-62AF-9A236C180DAD}"/>
              </a:ext>
            </a:extLst>
          </p:cNvPr>
          <p:cNvSpPr txBox="1">
            <a:spLocks noGrp="1"/>
          </p:cNvSpPr>
          <p:nvPr>
            <p:ph type="title"/>
          </p:nvPr>
        </p:nvSpPr>
        <p:spPr>
          <a:xfrm>
            <a:off x="364557" y="414845"/>
            <a:ext cx="10412000" cy="365600"/>
          </a:xfrm>
          <a:prstGeom prst="rect">
            <a:avLst/>
          </a:prstGeom>
          <a:noFill/>
          <a:ln>
            <a:noFill/>
          </a:ln>
        </p:spPr>
        <p:txBody>
          <a:bodyPr spcFirstLastPara="1" wrap="square" lIns="91425" tIns="45700" rIns="91425" bIns="45700" anchor="ctr" anchorCtr="0">
            <a:normAutofit/>
          </a:bodyPr>
          <a:lstStyle>
            <a:lvl1pPr marL="0" marR="0" lvl="0" indent="0" algn="l" rtl="0">
              <a:lnSpc>
                <a:spcPct val="80000"/>
              </a:lnSpc>
              <a:spcBef>
                <a:spcPts val="0"/>
              </a:spcBef>
              <a:spcAft>
                <a:spcPts val="0"/>
              </a:spcAft>
              <a:buSzPts val="2800"/>
              <a:buNone/>
              <a:defRPr>
                <a:solidFill>
                  <a:srgbClr val="335B74"/>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648227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DDP 2BOX +  Central Text Box">
    <p:spTree>
      <p:nvGrpSpPr>
        <p:cNvPr id="1" name=""/>
        <p:cNvGrpSpPr/>
        <p:nvPr/>
      </p:nvGrpSpPr>
      <p:grpSpPr>
        <a:xfrm>
          <a:off x="0" y="0"/>
          <a:ext cx="0" cy="0"/>
          <a:chOff x="0" y="0"/>
          <a:chExt cx="0" cy="0"/>
        </a:xfrm>
      </p:grpSpPr>
      <p:sp>
        <p:nvSpPr>
          <p:cNvPr id="15" name="Content Placeholder 2"/>
          <p:cNvSpPr>
            <a:spLocks noGrp="1"/>
          </p:cNvSpPr>
          <p:nvPr>
            <p:ph idx="1"/>
          </p:nvPr>
        </p:nvSpPr>
        <p:spPr>
          <a:xfrm>
            <a:off x="381000" y="1371600"/>
            <a:ext cx="5689600" cy="3886200"/>
          </a:xfrm>
          <a:prstGeom prst="rect">
            <a:avLst/>
          </a:prstGeom>
        </p:spPr>
        <p:txBody>
          <a:bodyPr/>
          <a:lstStyle>
            <a:lvl1pPr>
              <a:defRPr sz="2200" b="1">
                <a:solidFill>
                  <a:schemeClr val="tx2"/>
                </a:solidFill>
              </a:defRPr>
            </a:lvl1pPr>
            <a:lvl2pPr>
              <a:defRPr sz="22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p:cNvSpPr>
            <a:spLocks noGrp="1"/>
          </p:cNvSpPr>
          <p:nvPr>
            <p:ph idx="18"/>
          </p:nvPr>
        </p:nvSpPr>
        <p:spPr>
          <a:xfrm>
            <a:off x="6167649" y="1371600"/>
            <a:ext cx="5689600" cy="3886200"/>
          </a:xfrm>
          <a:prstGeom prst="rect">
            <a:avLst/>
          </a:prstGeom>
        </p:spPr>
        <p:txBody>
          <a:bodyPr/>
          <a:lstStyle>
            <a:lvl1pPr>
              <a:defRPr sz="2200" b="1">
                <a:solidFill>
                  <a:schemeClr val="tx2"/>
                </a:solidFill>
              </a:defRPr>
            </a:lvl1pPr>
            <a:lvl2pPr>
              <a:defRPr sz="22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idx="19"/>
          </p:nvPr>
        </p:nvSpPr>
        <p:spPr>
          <a:xfrm>
            <a:off x="381000" y="5410200"/>
            <a:ext cx="11480800" cy="773243"/>
          </a:xfrm>
          <a:prstGeom prst="rect">
            <a:avLst/>
          </a:prstGeom>
        </p:spPr>
        <p:txBody>
          <a:bodyPr>
            <a:normAutofit/>
          </a:bodyPr>
          <a:lstStyle>
            <a:lvl1pPr marL="0" indent="0">
              <a:buNone/>
              <a:defRPr sz="2200" b="1">
                <a:solidFill>
                  <a:schemeClr val="tx2"/>
                </a:solidFill>
              </a:defRPr>
            </a:lvl1pPr>
            <a:lvl2pPr>
              <a:defRPr sz="2600"/>
            </a:lvl2pPr>
          </a:lstStyle>
          <a:p>
            <a:pPr lvl="0"/>
            <a:r>
              <a:rPr lang="en-US"/>
              <a:t>Click to edit Master text styles</a:t>
            </a:r>
          </a:p>
        </p:txBody>
      </p:sp>
      <p:sp>
        <p:nvSpPr>
          <p:cNvPr id="2" name="Google Shape;56;p10">
            <a:extLst>
              <a:ext uri="{FF2B5EF4-FFF2-40B4-BE49-F238E27FC236}">
                <a16:creationId xmlns:a16="http://schemas.microsoft.com/office/drawing/2014/main" id="{657C6DA9-3A0E-68A6-F4DB-3D8FB8D815CA}"/>
              </a:ext>
            </a:extLst>
          </p:cNvPr>
          <p:cNvSpPr txBox="1">
            <a:spLocks noGrp="1"/>
          </p:cNvSpPr>
          <p:nvPr>
            <p:ph type="subTitle" idx="14"/>
          </p:nvPr>
        </p:nvSpPr>
        <p:spPr>
          <a:xfrm>
            <a:off x="364557" y="812800"/>
            <a:ext cx="10411600" cy="476800"/>
          </a:xfrm>
          <a:prstGeom prst="rect">
            <a:avLst/>
          </a:prstGeom>
          <a:noFill/>
          <a:ln>
            <a:noFill/>
          </a:ln>
        </p:spPr>
        <p:txBody>
          <a:bodyPr spcFirstLastPara="1" wrap="square" lIns="91425" tIns="0" rIns="91425" bIns="91425" anchor="t" anchorCtr="0">
            <a:noAutofit/>
          </a:bodyPr>
          <a:lstStyle>
            <a:lvl1pPr lvl="0" algn="l" rtl="0">
              <a:lnSpc>
                <a:spcPct val="100000"/>
              </a:lnSpc>
              <a:spcBef>
                <a:spcPts val="0"/>
              </a:spcBef>
              <a:spcAft>
                <a:spcPts val="0"/>
              </a:spcAft>
              <a:buSzPts val="1700"/>
              <a:buNone/>
              <a:defRPr sz="1800">
                <a:solidFill>
                  <a:srgbClr val="2F99A3"/>
                </a:solidFill>
                <a:latin typeface="+mn-lt"/>
              </a:defRPr>
            </a:lvl1pPr>
            <a:lvl2pPr lvl="1" algn="l" rtl="0">
              <a:lnSpc>
                <a:spcPct val="100000"/>
              </a:lnSpc>
              <a:spcBef>
                <a:spcPts val="0"/>
              </a:spcBef>
              <a:spcAft>
                <a:spcPts val="0"/>
              </a:spcAft>
              <a:buSzPts val="1800"/>
              <a:buNone/>
              <a:defRPr sz="2400">
                <a:solidFill>
                  <a:srgbClr val="2F99A3"/>
                </a:solidFill>
              </a:defRPr>
            </a:lvl2pPr>
            <a:lvl3pPr lvl="2" algn="l" rtl="0">
              <a:lnSpc>
                <a:spcPct val="100000"/>
              </a:lnSpc>
              <a:spcBef>
                <a:spcPts val="0"/>
              </a:spcBef>
              <a:spcAft>
                <a:spcPts val="0"/>
              </a:spcAft>
              <a:buSzPts val="1800"/>
              <a:buNone/>
              <a:defRPr sz="2400">
                <a:solidFill>
                  <a:srgbClr val="2F99A3"/>
                </a:solidFill>
              </a:defRPr>
            </a:lvl3pPr>
            <a:lvl4pPr lvl="3" algn="l" rtl="0">
              <a:lnSpc>
                <a:spcPct val="100000"/>
              </a:lnSpc>
              <a:spcBef>
                <a:spcPts val="0"/>
              </a:spcBef>
              <a:spcAft>
                <a:spcPts val="0"/>
              </a:spcAft>
              <a:buSzPts val="1800"/>
              <a:buNone/>
              <a:defRPr sz="2400">
                <a:solidFill>
                  <a:srgbClr val="2F99A3"/>
                </a:solidFill>
              </a:defRPr>
            </a:lvl4pPr>
            <a:lvl5pPr lvl="4" algn="l" rtl="0">
              <a:lnSpc>
                <a:spcPct val="100000"/>
              </a:lnSpc>
              <a:spcBef>
                <a:spcPts val="0"/>
              </a:spcBef>
              <a:spcAft>
                <a:spcPts val="0"/>
              </a:spcAft>
              <a:buSzPts val="1800"/>
              <a:buNone/>
              <a:defRPr sz="2400">
                <a:solidFill>
                  <a:srgbClr val="2F99A3"/>
                </a:solidFill>
              </a:defRPr>
            </a:lvl5pPr>
            <a:lvl6pPr lvl="5" algn="l" rtl="0">
              <a:lnSpc>
                <a:spcPct val="100000"/>
              </a:lnSpc>
              <a:spcBef>
                <a:spcPts val="0"/>
              </a:spcBef>
              <a:spcAft>
                <a:spcPts val="0"/>
              </a:spcAft>
              <a:buSzPts val="1800"/>
              <a:buNone/>
              <a:defRPr sz="2400">
                <a:solidFill>
                  <a:srgbClr val="2F99A3"/>
                </a:solidFill>
              </a:defRPr>
            </a:lvl6pPr>
            <a:lvl7pPr lvl="6" algn="l" rtl="0">
              <a:lnSpc>
                <a:spcPct val="100000"/>
              </a:lnSpc>
              <a:spcBef>
                <a:spcPts val="0"/>
              </a:spcBef>
              <a:spcAft>
                <a:spcPts val="0"/>
              </a:spcAft>
              <a:buClr>
                <a:srgbClr val="2F99A3"/>
              </a:buClr>
              <a:buSzPts val="1800"/>
              <a:buNone/>
              <a:defRPr sz="2400">
                <a:solidFill>
                  <a:srgbClr val="2F99A3"/>
                </a:solidFill>
              </a:defRPr>
            </a:lvl7pPr>
            <a:lvl8pPr lvl="7" algn="l" rtl="0">
              <a:lnSpc>
                <a:spcPct val="100000"/>
              </a:lnSpc>
              <a:spcBef>
                <a:spcPts val="0"/>
              </a:spcBef>
              <a:spcAft>
                <a:spcPts val="0"/>
              </a:spcAft>
              <a:buClr>
                <a:srgbClr val="2F99A3"/>
              </a:buClr>
              <a:buSzPts val="1800"/>
              <a:buNone/>
              <a:defRPr sz="2400">
                <a:solidFill>
                  <a:srgbClr val="2F99A3"/>
                </a:solidFill>
              </a:defRPr>
            </a:lvl8pPr>
            <a:lvl9pPr lvl="8" algn="l" rtl="0">
              <a:lnSpc>
                <a:spcPct val="100000"/>
              </a:lnSpc>
              <a:spcBef>
                <a:spcPts val="0"/>
              </a:spcBef>
              <a:spcAft>
                <a:spcPts val="0"/>
              </a:spcAft>
              <a:buClr>
                <a:srgbClr val="2F99A3"/>
              </a:buClr>
              <a:buSzPts val="1800"/>
              <a:buNone/>
              <a:defRPr sz="2400">
                <a:solidFill>
                  <a:srgbClr val="2F99A3"/>
                </a:solidFill>
              </a:defRPr>
            </a:lvl9pPr>
          </a:lstStyle>
          <a:p>
            <a:pPr lvl="0"/>
            <a:endParaRPr/>
          </a:p>
        </p:txBody>
      </p:sp>
      <p:sp>
        <p:nvSpPr>
          <p:cNvPr id="3" name="Google Shape;230;p36">
            <a:extLst>
              <a:ext uri="{FF2B5EF4-FFF2-40B4-BE49-F238E27FC236}">
                <a16:creationId xmlns:a16="http://schemas.microsoft.com/office/drawing/2014/main" id="{F5644821-696E-C9BA-EF7C-DC9644B55E76}"/>
              </a:ext>
            </a:extLst>
          </p:cNvPr>
          <p:cNvSpPr txBox="1">
            <a:spLocks noGrp="1"/>
          </p:cNvSpPr>
          <p:nvPr>
            <p:ph type="title"/>
          </p:nvPr>
        </p:nvSpPr>
        <p:spPr>
          <a:xfrm>
            <a:off x="364557" y="414845"/>
            <a:ext cx="10412000" cy="365600"/>
          </a:xfrm>
          <a:prstGeom prst="rect">
            <a:avLst/>
          </a:prstGeom>
          <a:noFill/>
          <a:ln>
            <a:noFill/>
          </a:ln>
        </p:spPr>
        <p:txBody>
          <a:bodyPr spcFirstLastPara="1" wrap="square" lIns="91425" tIns="45700" rIns="91425" bIns="45700" anchor="ctr" anchorCtr="0">
            <a:normAutofit/>
          </a:bodyPr>
          <a:lstStyle>
            <a:lvl1pPr marL="0" marR="0" lvl="0" indent="0" algn="l" rtl="0">
              <a:lnSpc>
                <a:spcPct val="80000"/>
              </a:lnSpc>
              <a:spcBef>
                <a:spcPts val="0"/>
              </a:spcBef>
              <a:spcAft>
                <a:spcPts val="0"/>
              </a:spcAft>
              <a:buSzPts val="2800"/>
              <a:buNone/>
              <a:defRPr>
                <a:solidFill>
                  <a:srgbClr val="335B74"/>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67203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DDP 1BOX + Central Text Box">
    <p:spTree>
      <p:nvGrpSpPr>
        <p:cNvPr id="1" name=""/>
        <p:cNvGrpSpPr/>
        <p:nvPr/>
      </p:nvGrpSpPr>
      <p:grpSpPr>
        <a:xfrm>
          <a:off x="0" y="0"/>
          <a:ext cx="0" cy="0"/>
          <a:chOff x="0" y="0"/>
          <a:chExt cx="0" cy="0"/>
        </a:xfrm>
      </p:grpSpPr>
      <p:sp>
        <p:nvSpPr>
          <p:cNvPr id="19" name="Content Placeholder 2"/>
          <p:cNvSpPr>
            <a:spLocks noGrp="1"/>
          </p:cNvSpPr>
          <p:nvPr>
            <p:ph idx="1"/>
          </p:nvPr>
        </p:nvSpPr>
        <p:spPr>
          <a:xfrm>
            <a:off x="381000" y="1371600"/>
            <a:ext cx="3733800" cy="4804348"/>
          </a:xfrm>
          <a:prstGeom prst="rect">
            <a:avLst/>
          </a:prstGeom>
        </p:spPr>
        <p:txBody>
          <a:bodyPr/>
          <a:lstStyle>
            <a:lvl1pPr>
              <a:defRPr sz="2200" b="1">
                <a:solidFill>
                  <a:schemeClr val="tx2"/>
                </a:solidFill>
              </a:defRPr>
            </a:lvl1pPr>
            <a:lvl2pPr>
              <a:defRPr sz="22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D23DD46A-5A68-421E-BD32-A8E767960C91}"/>
              </a:ext>
            </a:extLst>
          </p:cNvPr>
          <p:cNvSpPr>
            <a:spLocks noGrp="1"/>
          </p:cNvSpPr>
          <p:nvPr>
            <p:ph idx="15"/>
          </p:nvPr>
        </p:nvSpPr>
        <p:spPr>
          <a:xfrm>
            <a:off x="4267200" y="1371600"/>
            <a:ext cx="3733800" cy="4804348"/>
          </a:xfrm>
          <a:prstGeom prst="rect">
            <a:avLst/>
          </a:prstGeom>
        </p:spPr>
        <p:txBody>
          <a:bodyPr/>
          <a:lstStyle>
            <a:lvl1pPr>
              <a:defRPr sz="2200" b="1">
                <a:solidFill>
                  <a:schemeClr val="tx2"/>
                </a:solidFill>
              </a:defRPr>
            </a:lvl1pPr>
            <a:lvl2pPr>
              <a:defRPr sz="22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8F258F7F-662C-4DC8-A6FD-0531D1C8BFEB}"/>
              </a:ext>
            </a:extLst>
          </p:cNvPr>
          <p:cNvSpPr>
            <a:spLocks noGrp="1"/>
          </p:cNvSpPr>
          <p:nvPr>
            <p:ph idx="17"/>
          </p:nvPr>
        </p:nvSpPr>
        <p:spPr>
          <a:xfrm>
            <a:off x="8153400" y="1371600"/>
            <a:ext cx="3733800" cy="4804348"/>
          </a:xfrm>
          <a:prstGeom prst="rect">
            <a:avLst/>
          </a:prstGeom>
        </p:spPr>
        <p:txBody>
          <a:bodyPr/>
          <a:lstStyle>
            <a:lvl1pPr>
              <a:defRPr sz="2200" b="1">
                <a:solidFill>
                  <a:schemeClr val="tx2"/>
                </a:solidFill>
              </a:defRPr>
            </a:lvl1pPr>
            <a:lvl2pPr>
              <a:defRPr sz="22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Google Shape;56;p10">
            <a:extLst>
              <a:ext uri="{FF2B5EF4-FFF2-40B4-BE49-F238E27FC236}">
                <a16:creationId xmlns:a16="http://schemas.microsoft.com/office/drawing/2014/main" id="{8516DC7F-D0DE-19B4-2E52-8285E853FE2B}"/>
              </a:ext>
            </a:extLst>
          </p:cNvPr>
          <p:cNvSpPr txBox="1">
            <a:spLocks noGrp="1"/>
          </p:cNvSpPr>
          <p:nvPr>
            <p:ph type="subTitle" idx="14"/>
          </p:nvPr>
        </p:nvSpPr>
        <p:spPr>
          <a:xfrm>
            <a:off x="364557" y="812800"/>
            <a:ext cx="10411600" cy="476800"/>
          </a:xfrm>
          <a:prstGeom prst="rect">
            <a:avLst/>
          </a:prstGeom>
          <a:noFill/>
          <a:ln>
            <a:noFill/>
          </a:ln>
        </p:spPr>
        <p:txBody>
          <a:bodyPr spcFirstLastPara="1" wrap="square" lIns="91425" tIns="0" rIns="91425" bIns="91425" anchor="t" anchorCtr="0">
            <a:noAutofit/>
          </a:bodyPr>
          <a:lstStyle>
            <a:lvl1pPr lvl="0" algn="l" rtl="0">
              <a:lnSpc>
                <a:spcPct val="100000"/>
              </a:lnSpc>
              <a:spcBef>
                <a:spcPts val="0"/>
              </a:spcBef>
              <a:spcAft>
                <a:spcPts val="0"/>
              </a:spcAft>
              <a:buSzPts val="1700"/>
              <a:buNone/>
              <a:defRPr sz="1800">
                <a:solidFill>
                  <a:srgbClr val="2F99A3"/>
                </a:solidFill>
                <a:latin typeface="+mn-lt"/>
              </a:defRPr>
            </a:lvl1pPr>
            <a:lvl2pPr lvl="1" algn="l" rtl="0">
              <a:lnSpc>
                <a:spcPct val="100000"/>
              </a:lnSpc>
              <a:spcBef>
                <a:spcPts val="0"/>
              </a:spcBef>
              <a:spcAft>
                <a:spcPts val="0"/>
              </a:spcAft>
              <a:buSzPts val="1800"/>
              <a:buNone/>
              <a:defRPr sz="2400">
                <a:solidFill>
                  <a:srgbClr val="2F99A3"/>
                </a:solidFill>
              </a:defRPr>
            </a:lvl2pPr>
            <a:lvl3pPr lvl="2" algn="l" rtl="0">
              <a:lnSpc>
                <a:spcPct val="100000"/>
              </a:lnSpc>
              <a:spcBef>
                <a:spcPts val="0"/>
              </a:spcBef>
              <a:spcAft>
                <a:spcPts val="0"/>
              </a:spcAft>
              <a:buSzPts val="1800"/>
              <a:buNone/>
              <a:defRPr sz="2400">
                <a:solidFill>
                  <a:srgbClr val="2F99A3"/>
                </a:solidFill>
              </a:defRPr>
            </a:lvl3pPr>
            <a:lvl4pPr lvl="3" algn="l" rtl="0">
              <a:lnSpc>
                <a:spcPct val="100000"/>
              </a:lnSpc>
              <a:spcBef>
                <a:spcPts val="0"/>
              </a:spcBef>
              <a:spcAft>
                <a:spcPts val="0"/>
              </a:spcAft>
              <a:buSzPts val="1800"/>
              <a:buNone/>
              <a:defRPr sz="2400">
                <a:solidFill>
                  <a:srgbClr val="2F99A3"/>
                </a:solidFill>
              </a:defRPr>
            </a:lvl4pPr>
            <a:lvl5pPr lvl="4" algn="l" rtl="0">
              <a:lnSpc>
                <a:spcPct val="100000"/>
              </a:lnSpc>
              <a:spcBef>
                <a:spcPts val="0"/>
              </a:spcBef>
              <a:spcAft>
                <a:spcPts val="0"/>
              </a:spcAft>
              <a:buSzPts val="1800"/>
              <a:buNone/>
              <a:defRPr sz="2400">
                <a:solidFill>
                  <a:srgbClr val="2F99A3"/>
                </a:solidFill>
              </a:defRPr>
            </a:lvl5pPr>
            <a:lvl6pPr lvl="5" algn="l" rtl="0">
              <a:lnSpc>
                <a:spcPct val="100000"/>
              </a:lnSpc>
              <a:spcBef>
                <a:spcPts val="0"/>
              </a:spcBef>
              <a:spcAft>
                <a:spcPts val="0"/>
              </a:spcAft>
              <a:buSzPts val="1800"/>
              <a:buNone/>
              <a:defRPr sz="2400">
                <a:solidFill>
                  <a:srgbClr val="2F99A3"/>
                </a:solidFill>
              </a:defRPr>
            </a:lvl6pPr>
            <a:lvl7pPr lvl="6" algn="l" rtl="0">
              <a:lnSpc>
                <a:spcPct val="100000"/>
              </a:lnSpc>
              <a:spcBef>
                <a:spcPts val="0"/>
              </a:spcBef>
              <a:spcAft>
                <a:spcPts val="0"/>
              </a:spcAft>
              <a:buClr>
                <a:srgbClr val="2F99A3"/>
              </a:buClr>
              <a:buSzPts val="1800"/>
              <a:buNone/>
              <a:defRPr sz="2400">
                <a:solidFill>
                  <a:srgbClr val="2F99A3"/>
                </a:solidFill>
              </a:defRPr>
            </a:lvl7pPr>
            <a:lvl8pPr lvl="7" algn="l" rtl="0">
              <a:lnSpc>
                <a:spcPct val="100000"/>
              </a:lnSpc>
              <a:spcBef>
                <a:spcPts val="0"/>
              </a:spcBef>
              <a:spcAft>
                <a:spcPts val="0"/>
              </a:spcAft>
              <a:buClr>
                <a:srgbClr val="2F99A3"/>
              </a:buClr>
              <a:buSzPts val="1800"/>
              <a:buNone/>
              <a:defRPr sz="2400">
                <a:solidFill>
                  <a:srgbClr val="2F99A3"/>
                </a:solidFill>
              </a:defRPr>
            </a:lvl8pPr>
            <a:lvl9pPr lvl="8" algn="l" rtl="0">
              <a:lnSpc>
                <a:spcPct val="100000"/>
              </a:lnSpc>
              <a:spcBef>
                <a:spcPts val="0"/>
              </a:spcBef>
              <a:spcAft>
                <a:spcPts val="0"/>
              </a:spcAft>
              <a:buClr>
                <a:srgbClr val="2F99A3"/>
              </a:buClr>
              <a:buSzPts val="1800"/>
              <a:buNone/>
              <a:defRPr sz="2400">
                <a:solidFill>
                  <a:srgbClr val="2F99A3"/>
                </a:solidFill>
              </a:defRPr>
            </a:lvl9pPr>
          </a:lstStyle>
          <a:p>
            <a:pPr lvl="0"/>
            <a:endParaRPr/>
          </a:p>
        </p:txBody>
      </p:sp>
      <p:sp>
        <p:nvSpPr>
          <p:cNvPr id="3" name="Google Shape;230;p36">
            <a:extLst>
              <a:ext uri="{FF2B5EF4-FFF2-40B4-BE49-F238E27FC236}">
                <a16:creationId xmlns:a16="http://schemas.microsoft.com/office/drawing/2014/main" id="{06C5232C-938F-3824-4924-F119D158723E}"/>
              </a:ext>
            </a:extLst>
          </p:cNvPr>
          <p:cNvSpPr txBox="1">
            <a:spLocks noGrp="1"/>
          </p:cNvSpPr>
          <p:nvPr>
            <p:ph type="title"/>
          </p:nvPr>
        </p:nvSpPr>
        <p:spPr>
          <a:xfrm>
            <a:off x="364557" y="414845"/>
            <a:ext cx="10412000" cy="365600"/>
          </a:xfrm>
          <a:prstGeom prst="rect">
            <a:avLst/>
          </a:prstGeom>
          <a:noFill/>
          <a:ln>
            <a:noFill/>
          </a:ln>
        </p:spPr>
        <p:txBody>
          <a:bodyPr spcFirstLastPara="1" wrap="square" lIns="91425" tIns="45700" rIns="91425" bIns="45700" anchor="ctr" anchorCtr="0">
            <a:normAutofit/>
          </a:bodyPr>
          <a:lstStyle>
            <a:lvl1pPr marL="0" marR="0" lvl="0" indent="0" algn="l" rtl="0">
              <a:lnSpc>
                <a:spcPct val="80000"/>
              </a:lnSpc>
              <a:spcBef>
                <a:spcPts val="0"/>
              </a:spcBef>
              <a:spcAft>
                <a:spcPts val="0"/>
              </a:spcAft>
              <a:buSzPts val="2800"/>
              <a:buNone/>
              <a:defRPr>
                <a:solidFill>
                  <a:srgbClr val="335B74"/>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501451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DDP 1BOX">
    <p:spTree>
      <p:nvGrpSpPr>
        <p:cNvPr id="1" name=""/>
        <p:cNvGrpSpPr/>
        <p:nvPr/>
      </p:nvGrpSpPr>
      <p:grpSpPr>
        <a:xfrm>
          <a:off x="0" y="0"/>
          <a:ext cx="0" cy="0"/>
          <a:chOff x="0" y="0"/>
          <a:chExt cx="0" cy="0"/>
        </a:xfrm>
      </p:grpSpPr>
      <p:sp>
        <p:nvSpPr>
          <p:cNvPr id="16" name="Footer Placeholder 4"/>
          <p:cNvSpPr>
            <a:spLocks noGrp="1"/>
          </p:cNvSpPr>
          <p:nvPr>
            <p:ph type="ftr" sz="quarter" idx="11"/>
          </p:nvPr>
        </p:nvSpPr>
        <p:spPr>
          <a:xfrm>
            <a:off x="227197" y="6659562"/>
            <a:ext cx="9652000" cy="185854"/>
          </a:xfrm>
          <a:prstGeom prst="rect">
            <a:avLst/>
          </a:prstGeom>
        </p:spPr>
        <p:txBody>
          <a:bodyPr anchor="b"/>
          <a:lstStyle>
            <a:lvl1pPr>
              <a:defRPr sz="1100" b="1">
                <a:solidFill>
                  <a:schemeClr val="bg1">
                    <a:lumMod val="50000"/>
                  </a:schemeClr>
                </a:solidFill>
              </a:defRPr>
            </a:lvl1pPr>
          </a:lstStyle>
          <a:p>
            <a:r>
              <a:rPr lang="en-US"/>
              <a:t>Title</a:t>
            </a:r>
          </a:p>
        </p:txBody>
      </p:sp>
      <p:sp>
        <p:nvSpPr>
          <p:cNvPr id="17" name="Slide Number Placeholder 5"/>
          <p:cNvSpPr>
            <a:spLocks noGrp="1"/>
          </p:cNvSpPr>
          <p:nvPr>
            <p:ph type="sldNum" sz="quarter" idx="12"/>
          </p:nvPr>
        </p:nvSpPr>
        <p:spPr>
          <a:xfrm>
            <a:off x="11474938" y="6477000"/>
            <a:ext cx="711200" cy="365125"/>
          </a:xfrm>
          <a:prstGeom prst="rect">
            <a:avLst/>
          </a:prstGeom>
        </p:spPr>
        <p:txBody>
          <a:bodyPr anchor="b"/>
          <a:lstStyle>
            <a:lvl1pPr>
              <a:defRPr sz="1500" b="1">
                <a:solidFill>
                  <a:schemeClr val="tx2"/>
                </a:solidFill>
              </a:defRPr>
            </a:lvl1pPr>
          </a:lstStyle>
          <a:p>
            <a:fld id="{E22D3F49-FB27-4AA3-AF73-DB3DC68F55EE}" type="slidenum">
              <a:rPr lang="en-US" smtClean="0"/>
              <a:pPr/>
              <a:t>‹#›</a:t>
            </a:fld>
            <a:endParaRPr lang="en-US"/>
          </a:p>
        </p:txBody>
      </p:sp>
    </p:spTree>
    <p:extLst>
      <p:ext uri="{BB962C8B-B14F-4D97-AF65-F5344CB8AC3E}">
        <p14:creationId xmlns:p14="http://schemas.microsoft.com/office/powerpoint/2010/main" val="1495193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 - Basic - Blank">
  <p:cSld name="3 - Basic - Blank">
    <p:spTree>
      <p:nvGrpSpPr>
        <p:cNvPr id="1" name="Shape 15"/>
        <p:cNvGrpSpPr/>
        <p:nvPr/>
      </p:nvGrpSpPr>
      <p:grpSpPr>
        <a:xfrm>
          <a:off x="0" y="0"/>
          <a:ext cx="0" cy="0"/>
          <a:chOff x="0" y="0"/>
          <a:chExt cx="0" cy="0"/>
        </a:xfrm>
      </p:grpSpPr>
      <p:sp>
        <p:nvSpPr>
          <p:cNvPr id="16" name="Google Shape;16;p3"/>
          <p:cNvSpPr txBox="1">
            <a:spLocks noGrp="1"/>
          </p:cNvSpPr>
          <p:nvPr>
            <p:ph type="sldNum" idx="12"/>
          </p:nvPr>
        </p:nvSpPr>
        <p:spPr>
          <a:xfrm>
            <a:off x="11461923" y="6362271"/>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9pPr>
          </a:lstStyle>
          <a:p>
            <a:fld id="{00000000-1234-1234-1234-123412341234}" type="slidenum">
              <a:rPr lang="en" smtClean="0"/>
              <a:pPr/>
              <a:t>‹#›</a:t>
            </a:fld>
            <a:endParaRPr lang="en"/>
          </a:p>
        </p:txBody>
      </p:sp>
      <p:sp>
        <p:nvSpPr>
          <p:cNvPr id="18" name="Google Shape;18;p3"/>
          <p:cNvSpPr txBox="1">
            <a:spLocks noGrp="1"/>
          </p:cNvSpPr>
          <p:nvPr>
            <p:ph type="subTitle" idx="1"/>
          </p:nvPr>
        </p:nvSpPr>
        <p:spPr>
          <a:xfrm>
            <a:off x="0" y="6386667"/>
            <a:ext cx="3062800" cy="476000"/>
          </a:xfrm>
          <a:prstGeom prst="rect">
            <a:avLst/>
          </a:prstGeom>
        </p:spPr>
        <p:txBody>
          <a:bodyPr spcFirstLastPara="1" wrap="square" lIns="182875" tIns="91425" rIns="91425" bIns="91425" anchor="ctr" anchorCtr="0">
            <a:noAutofit/>
          </a:bodyPr>
          <a:lstStyle>
            <a:lvl1pPr marL="0" marR="0" lvl="0" indent="0" rtl="0">
              <a:lnSpc>
                <a:spcPct val="100000"/>
              </a:lnSpc>
              <a:spcBef>
                <a:spcPts val="0"/>
              </a:spcBef>
              <a:spcAft>
                <a:spcPts val="0"/>
              </a:spcAft>
              <a:buClr>
                <a:srgbClr val="000000"/>
              </a:buClr>
              <a:buSzPts val="1000"/>
              <a:buFont typeface="Arial"/>
              <a:buNone/>
              <a:defRPr sz="800"/>
            </a:lvl1pPr>
            <a:lvl2pPr lvl="1">
              <a:spcBef>
                <a:spcPts val="2133"/>
              </a:spcBef>
              <a:spcAft>
                <a:spcPts val="0"/>
              </a:spcAft>
              <a:buSzPts val="1400"/>
              <a:buNone/>
              <a:defRPr/>
            </a:lvl2pPr>
            <a:lvl3pPr lvl="2">
              <a:spcBef>
                <a:spcPts val="2133"/>
              </a:spcBef>
              <a:spcAft>
                <a:spcPts val="0"/>
              </a:spcAft>
              <a:buSzPts val="1200"/>
              <a:buNone/>
              <a:defRPr/>
            </a:lvl3pPr>
            <a:lvl4pPr lvl="3">
              <a:spcBef>
                <a:spcPts val="2133"/>
              </a:spcBef>
              <a:spcAft>
                <a:spcPts val="0"/>
              </a:spcAft>
              <a:buSzPts val="1200"/>
              <a:buNone/>
              <a:defRPr/>
            </a:lvl4pPr>
            <a:lvl5pPr lvl="4">
              <a:spcBef>
                <a:spcPts val="2133"/>
              </a:spcBef>
              <a:spcAft>
                <a:spcPts val="0"/>
              </a:spcAft>
              <a:buSzPts val="1200"/>
              <a:buNone/>
              <a:defRPr/>
            </a:lvl5pPr>
            <a:lvl6pPr lvl="5">
              <a:spcBef>
                <a:spcPts val="2133"/>
              </a:spcBef>
              <a:spcAft>
                <a:spcPts val="0"/>
              </a:spcAft>
              <a:buSzPts val="1200"/>
              <a:buNone/>
              <a:defRPr/>
            </a:lvl6pPr>
            <a:lvl7pPr lvl="6">
              <a:spcBef>
                <a:spcPts val="2133"/>
              </a:spcBef>
              <a:spcAft>
                <a:spcPts val="0"/>
              </a:spcAft>
              <a:buSzPts val="1200"/>
              <a:buNone/>
              <a:defRPr/>
            </a:lvl7pPr>
            <a:lvl8pPr lvl="7">
              <a:spcBef>
                <a:spcPts val="2133"/>
              </a:spcBef>
              <a:spcAft>
                <a:spcPts val="0"/>
              </a:spcAft>
              <a:buSzPts val="1200"/>
              <a:buNone/>
              <a:defRPr/>
            </a:lvl8pPr>
            <a:lvl9pPr lvl="8">
              <a:spcBef>
                <a:spcPts val="2133"/>
              </a:spcBef>
              <a:spcAft>
                <a:spcPts val="2133"/>
              </a:spcAft>
              <a:buSzPts val="1200"/>
              <a:buNone/>
              <a:defRPr/>
            </a:lvl9pPr>
          </a:lstStyle>
          <a:p>
            <a:endParaRPr/>
          </a:p>
        </p:txBody>
      </p:sp>
      <p:pic>
        <p:nvPicPr>
          <p:cNvPr id="2" name="Elemento grafico 2">
            <a:extLst>
              <a:ext uri="{FF2B5EF4-FFF2-40B4-BE49-F238E27FC236}">
                <a16:creationId xmlns:a16="http://schemas.microsoft.com/office/drawing/2014/main" id="{6E24BA0B-8A4F-4742-7C28-867EE8EF87C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97657" y="6000901"/>
            <a:ext cx="1158740" cy="557912"/>
          </a:xfrm>
          <a:prstGeom prst="rect">
            <a:avLst/>
          </a:prstGeom>
        </p:spPr>
      </p:pic>
    </p:spTree>
    <p:extLst>
      <p:ext uri="{BB962C8B-B14F-4D97-AF65-F5344CB8AC3E}">
        <p14:creationId xmlns:p14="http://schemas.microsoft.com/office/powerpoint/2010/main" val="11828169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 - Divider F (Blue Azure)">
  <p:cSld name="2 - Divider F (Blue Azure)">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30" name="Google Shape;30;p6"/>
          <p:cNvSpPr txBox="1">
            <a:spLocks noGrp="1"/>
          </p:cNvSpPr>
          <p:nvPr>
            <p:ph type="ctrTitle"/>
          </p:nvPr>
        </p:nvSpPr>
        <p:spPr>
          <a:xfrm>
            <a:off x="854067" y="2060608"/>
            <a:ext cx="10412000" cy="2736800"/>
          </a:xfrm>
          <a:prstGeom prst="rect">
            <a:avLst/>
          </a:prstGeom>
          <a:noFill/>
          <a:ln>
            <a:noFill/>
          </a:ln>
        </p:spPr>
        <p:txBody>
          <a:bodyPr spcFirstLastPara="1" wrap="square" lIns="91425" tIns="91425" rIns="91425" bIns="91425" anchor="ctr" anchorCtr="0">
            <a:noAutofit/>
          </a:bodyPr>
          <a:lstStyle>
            <a:lvl1pPr lvl="0" algn="l" rtl="0">
              <a:lnSpc>
                <a:spcPct val="80000"/>
              </a:lnSpc>
              <a:spcBef>
                <a:spcPts val="0"/>
              </a:spcBef>
              <a:spcAft>
                <a:spcPts val="0"/>
              </a:spcAft>
              <a:buClr>
                <a:srgbClr val="FFFFFF"/>
              </a:buClr>
              <a:buSzPts val="4400"/>
              <a:buNone/>
              <a:defRPr sz="5867" cap="none">
                <a:solidFill>
                  <a:srgbClr val="FFFFFF"/>
                </a:solidFill>
              </a:defRPr>
            </a:lvl1pPr>
            <a:lvl2pPr lvl="1" algn="l" rtl="0">
              <a:lnSpc>
                <a:spcPct val="100000"/>
              </a:lnSpc>
              <a:spcBef>
                <a:spcPts val="0"/>
              </a:spcBef>
              <a:spcAft>
                <a:spcPts val="0"/>
              </a:spcAft>
              <a:buClr>
                <a:srgbClr val="FFFFFF"/>
              </a:buClr>
              <a:buSzPts val="3600"/>
              <a:buNone/>
              <a:defRPr sz="4800">
                <a:solidFill>
                  <a:srgbClr val="FFFFFF"/>
                </a:solidFill>
              </a:defRPr>
            </a:lvl2pPr>
            <a:lvl3pPr lvl="2" algn="l" rtl="0">
              <a:lnSpc>
                <a:spcPct val="100000"/>
              </a:lnSpc>
              <a:spcBef>
                <a:spcPts val="0"/>
              </a:spcBef>
              <a:spcAft>
                <a:spcPts val="0"/>
              </a:spcAft>
              <a:buClr>
                <a:srgbClr val="FFFFFF"/>
              </a:buClr>
              <a:buSzPts val="3600"/>
              <a:buNone/>
              <a:defRPr sz="4800">
                <a:solidFill>
                  <a:srgbClr val="FFFFFF"/>
                </a:solidFill>
              </a:defRPr>
            </a:lvl3pPr>
            <a:lvl4pPr lvl="3" algn="l" rtl="0">
              <a:lnSpc>
                <a:spcPct val="100000"/>
              </a:lnSpc>
              <a:spcBef>
                <a:spcPts val="0"/>
              </a:spcBef>
              <a:spcAft>
                <a:spcPts val="0"/>
              </a:spcAft>
              <a:buClr>
                <a:srgbClr val="FFFFFF"/>
              </a:buClr>
              <a:buSzPts val="3600"/>
              <a:buNone/>
              <a:defRPr sz="4800">
                <a:solidFill>
                  <a:srgbClr val="FFFFFF"/>
                </a:solidFill>
              </a:defRPr>
            </a:lvl4pPr>
            <a:lvl5pPr lvl="4" algn="l" rtl="0">
              <a:lnSpc>
                <a:spcPct val="100000"/>
              </a:lnSpc>
              <a:spcBef>
                <a:spcPts val="0"/>
              </a:spcBef>
              <a:spcAft>
                <a:spcPts val="0"/>
              </a:spcAft>
              <a:buClr>
                <a:srgbClr val="FFFFFF"/>
              </a:buClr>
              <a:buSzPts val="3600"/>
              <a:buNone/>
              <a:defRPr sz="4800">
                <a:solidFill>
                  <a:srgbClr val="FFFFFF"/>
                </a:solidFill>
              </a:defRPr>
            </a:lvl5pPr>
            <a:lvl6pPr lvl="5" algn="l" rtl="0">
              <a:lnSpc>
                <a:spcPct val="100000"/>
              </a:lnSpc>
              <a:spcBef>
                <a:spcPts val="0"/>
              </a:spcBef>
              <a:spcAft>
                <a:spcPts val="0"/>
              </a:spcAft>
              <a:buClr>
                <a:srgbClr val="FFFFFF"/>
              </a:buClr>
              <a:buSzPts val="3600"/>
              <a:buNone/>
              <a:defRPr sz="4800">
                <a:solidFill>
                  <a:srgbClr val="FFFFFF"/>
                </a:solidFill>
              </a:defRPr>
            </a:lvl6pPr>
            <a:lvl7pPr lvl="6" algn="l" rtl="0">
              <a:lnSpc>
                <a:spcPct val="100000"/>
              </a:lnSpc>
              <a:spcBef>
                <a:spcPts val="0"/>
              </a:spcBef>
              <a:spcAft>
                <a:spcPts val="0"/>
              </a:spcAft>
              <a:buClr>
                <a:srgbClr val="FFFFFF"/>
              </a:buClr>
              <a:buSzPts val="3600"/>
              <a:buNone/>
              <a:defRPr sz="4800">
                <a:solidFill>
                  <a:srgbClr val="FFFFFF"/>
                </a:solidFill>
              </a:defRPr>
            </a:lvl7pPr>
            <a:lvl8pPr lvl="7" algn="l" rtl="0">
              <a:lnSpc>
                <a:spcPct val="100000"/>
              </a:lnSpc>
              <a:spcBef>
                <a:spcPts val="0"/>
              </a:spcBef>
              <a:spcAft>
                <a:spcPts val="0"/>
              </a:spcAft>
              <a:buClr>
                <a:srgbClr val="FFFFFF"/>
              </a:buClr>
              <a:buSzPts val="3600"/>
              <a:buNone/>
              <a:defRPr sz="4800">
                <a:solidFill>
                  <a:srgbClr val="FFFFFF"/>
                </a:solidFill>
              </a:defRPr>
            </a:lvl8pPr>
            <a:lvl9pPr lvl="8" algn="l" rtl="0">
              <a:lnSpc>
                <a:spcPct val="100000"/>
              </a:lnSpc>
              <a:spcBef>
                <a:spcPts val="0"/>
              </a:spcBef>
              <a:spcAft>
                <a:spcPts val="0"/>
              </a:spcAft>
              <a:buClr>
                <a:srgbClr val="FFFFFF"/>
              </a:buClr>
              <a:buSzPts val="3600"/>
              <a:buNone/>
              <a:defRPr sz="4800">
                <a:solidFill>
                  <a:srgbClr val="FFFFFF"/>
                </a:solidFill>
              </a:defRPr>
            </a:lvl9pPr>
          </a:lstStyle>
          <a:p>
            <a:endParaRPr/>
          </a:p>
        </p:txBody>
      </p:sp>
      <p:pic>
        <p:nvPicPr>
          <p:cNvPr id="2" name="Elemento grafico 2">
            <a:extLst>
              <a:ext uri="{FF2B5EF4-FFF2-40B4-BE49-F238E27FC236}">
                <a16:creationId xmlns:a16="http://schemas.microsoft.com/office/drawing/2014/main" id="{E0E4B27A-DD82-DF8D-D99B-A5A0CAB9800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97657" y="6000901"/>
            <a:ext cx="1158740" cy="557912"/>
          </a:xfrm>
          <a:prstGeom prst="rect">
            <a:avLst/>
          </a:prstGeom>
        </p:spPr>
      </p:pic>
    </p:spTree>
    <p:extLst>
      <p:ext uri="{BB962C8B-B14F-4D97-AF65-F5344CB8AC3E}">
        <p14:creationId xmlns:p14="http://schemas.microsoft.com/office/powerpoint/2010/main" val="42803865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 - Divider D (Granite)">
  <p:cSld name="2 - Divider D (Granite)">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3" name="Google Shape;33;p7"/>
          <p:cNvSpPr txBox="1">
            <a:spLocks noGrp="1"/>
          </p:cNvSpPr>
          <p:nvPr>
            <p:ph type="ctrTitle"/>
          </p:nvPr>
        </p:nvSpPr>
        <p:spPr>
          <a:xfrm>
            <a:off x="854067" y="2060608"/>
            <a:ext cx="10412000" cy="2736800"/>
          </a:xfrm>
          <a:prstGeom prst="rect">
            <a:avLst/>
          </a:prstGeom>
          <a:noFill/>
          <a:ln>
            <a:noFill/>
          </a:ln>
        </p:spPr>
        <p:txBody>
          <a:bodyPr spcFirstLastPara="1" wrap="square" lIns="91425" tIns="91425" rIns="91425" bIns="91425" anchor="ctr" anchorCtr="0">
            <a:noAutofit/>
          </a:bodyPr>
          <a:lstStyle>
            <a:lvl1pPr lvl="0" algn="l" rtl="0">
              <a:lnSpc>
                <a:spcPct val="80000"/>
              </a:lnSpc>
              <a:spcBef>
                <a:spcPts val="0"/>
              </a:spcBef>
              <a:spcAft>
                <a:spcPts val="0"/>
              </a:spcAft>
              <a:buClr>
                <a:srgbClr val="FFFFFF"/>
              </a:buClr>
              <a:buSzPts val="4400"/>
              <a:buNone/>
              <a:defRPr sz="5867" cap="none">
                <a:solidFill>
                  <a:srgbClr val="FFFFFF"/>
                </a:solidFill>
              </a:defRPr>
            </a:lvl1pPr>
            <a:lvl2pPr lvl="1" algn="l" rtl="0">
              <a:lnSpc>
                <a:spcPct val="100000"/>
              </a:lnSpc>
              <a:spcBef>
                <a:spcPts val="0"/>
              </a:spcBef>
              <a:spcAft>
                <a:spcPts val="0"/>
              </a:spcAft>
              <a:buClr>
                <a:srgbClr val="FFFFFF"/>
              </a:buClr>
              <a:buSzPts val="3600"/>
              <a:buNone/>
              <a:defRPr sz="4800">
                <a:solidFill>
                  <a:srgbClr val="FFFFFF"/>
                </a:solidFill>
              </a:defRPr>
            </a:lvl2pPr>
            <a:lvl3pPr lvl="2" algn="l" rtl="0">
              <a:lnSpc>
                <a:spcPct val="100000"/>
              </a:lnSpc>
              <a:spcBef>
                <a:spcPts val="0"/>
              </a:spcBef>
              <a:spcAft>
                <a:spcPts val="0"/>
              </a:spcAft>
              <a:buClr>
                <a:srgbClr val="FFFFFF"/>
              </a:buClr>
              <a:buSzPts val="3600"/>
              <a:buNone/>
              <a:defRPr sz="4800">
                <a:solidFill>
                  <a:srgbClr val="FFFFFF"/>
                </a:solidFill>
              </a:defRPr>
            </a:lvl3pPr>
            <a:lvl4pPr lvl="3" algn="l" rtl="0">
              <a:lnSpc>
                <a:spcPct val="100000"/>
              </a:lnSpc>
              <a:spcBef>
                <a:spcPts val="0"/>
              </a:spcBef>
              <a:spcAft>
                <a:spcPts val="0"/>
              </a:spcAft>
              <a:buClr>
                <a:srgbClr val="FFFFFF"/>
              </a:buClr>
              <a:buSzPts val="3600"/>
              <a:buNone/>
              <a:defRPr sz="4800">
                <a:solidFill>
                  <a:srgbClr val="FFFFFF"/>
                </a:solidFill>
              </a:defRPr>
            </a:lvl4pPr>
            <a:lvl5pPr lvl="4" algn="l" rtl="0">
              <a:lnSpc>
                <a:spcPct val="100000"/>
              </a:lnSpc>
              <a:spcBef>
                <a:spcPts val="0"/>
              </a:spcBef>
              <a:spcAft>
                <a:spcPts val="0"/>
              </a:spcAft>
              <a:buClr>
                <a:srgbClr val="FFFFFF"/>
              </a:buClr>
              <a:buSzPts val="3600"/>
              <a:buNone/>
              <a:defRPr sz="4800">
                <a:solidFill>
                  <a:srgbClr val="FFFFFF"/>
                </a:solidFill>
              </a:defRPr>
            </a:lvl5pPr>
            <a:lvl6pPr lvl="5" algn="l" rtl="0">
              <a:lnSpc>
                <a:spcPct val="100000"/>
              </a:lnSpc>
              <a:spcBef>
                <a:spcPts val="0"/>
              </a:spcBef>
              <a:spcAft>
                <a:spcPts val="0"/>
              </a:spcAft>
              <a:buClr>
                <a:srgbClr val="FFFFFF"/>
              </a:buClr>
              <a:buSzPts val="3600"/>
              <a:buNone/>
              <a:defRPr sz="4800">
                <a:solidFill>
                  <a:srgbClr val="FFFFFF"/>
                </a:solidFill>
              </a:defRPr>
            </a:lvl6pPr>
            <a:lvl7pPr lvl="6" algn="l" rtl="0">
              <a:lnSpc>
                <a:spcPct val="100000"/>
              </a:lnSpc>
              <a:spcBef>
                <a:spcPts val="0"/>
              </a:spcBef>
              <a:spcAft>
                <a:spcPts val="0"/>
              </a:spcAft>
              <a:buClr>
                <a:srgbClr val="FFFFFF"/>
              </a:buClr>
              <a:buSzPts val="3600"/>
              <a:buNone/>
              <a:defRPr sz="4800">
                <a:solidFill>
                  <a:srgbClr val="FFFFFF"/>
                </a:solidFill>
              </a:defRPr>
            </a:lvl7pPr>
            <a:lvl8pPr lvl="7" algn="l" rtl="0">
              <a:lnSpc>
                <a:spcPct val="100000"/>
              </a:lnSpc>
              <a:spcBef>
                <a:spcPts val="0"/>
              </a:spcBef>
              <a:spcAft>
                <a:spcPts val="0"/>
              </a:spcAft>
              <a:buClr>
                <a:srgbClr val="FFFFFF"/>
              </a:buClr>
              <a:buSzPts val="3600"/>
              <a:buNone/>
              <a:defRPr sz="4800">
                <a:solidFill>
                  <a:srgbClr val="FFFFFF"/>
                </a:solidFill>
              </a:defRPr>
            </a:lvl8pPr>
            <a:lvl9pPr lvl="8" algn="l" rtl="0">
              <a:lnSpc>
                <a:spcPct val="100000"/>
              </a:lnSpc>
              <a:spcBef>
                <a:spcPts val="0"/>
              </a:spcBef>
              <a:spcAft>
                <a:spcPts val="0"/>
              </a:spcAft>
              <a:buClr>
                <a:srgbClr val="FFFFFF"/>
              </a:buClr>
              <a:buSzPts val="3600"/>
              <a:buNone/>
              <a:defRPr sz="4800">
                <a:solidFill>
                  <a:srgbClr val="FFFFFF"/>
                </a:solidFill>
              </a:defRPr>
            </a:lvl9pPr>
          </a:lstStyle>
          <a:p>
            <a:endParaRPr/>
          </a:p>
        </p:txBody>
      </p:sp>
      <p:pic>
        <p:nvPicPr>
          <p:cNvPr id="2" name="Elemento grafico 2">
            <a:extLst>
              <a:ext uri="{FF2B5EF4-FFF2-40B4-BE49-F238E27FC236}">
                <a16:creationId xmlns:a16="http://schemas.microsoft.com/office/drawing/2014/main" id="{78FAD7AF-AD9B-83F1-7283-8B8BB42F8F4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97657" y="6000901"/>
            <a:ext cx="1158740" cy="557912"/>
          </a:xfrm>
          <a:prstGeom prst="rect">
            <a:avLst/>
          </a:prstGeom>
        </p:spPr>
      </p:pic>
    </p:spTree>
    <p:extLst>
      <p:ext uri="{BB962C8B-B14F-4D97-AF65-F5344CB8AC3E}">
        <p14:creationId xmlns:p14="http://schemas.microsoft.com/office/powerpoint/2010/main" val="197133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 - Divider F (Blue Azure)" preserve="1">
  <p:cSld name="1_2 - Divider F (Blue Azure)">
    <p:bg>
      <p:bgPr>
        <a:blipFill>
          <a:blip r:embed="rId2">
            <a:alphaModFix/>
          </a:blip>
          <a:stretch>
            <a:fillRect/>
          </a:stretch>
        </a:blipFill>
        <a:effectLst/>
      </p:bgPr>
    </p:bg>
    <p:spTree>
      <p:nvGrpSpPr>
        <p:cNvPr id="1" name="Shape 28"/>
        <p:cNvGrpSpPr/>
        <p:nvPr/>
      </p:nvGrpSpPr>
      <p:grpSpPr>
        <a:xfrm>
          <a:off x="0" y="0"/>
          <a:ext cx="0" cy="0"/>
          <a:chOff x="0" y="0"/>
          <a:chExt cx="0" cy="0"/>
        </a:xfrm>
      </p:grpSpPr>
      <p:pic>
        <p:nvPicPr>
          <p:cNvPr id="3" name="Picture 2">
            <a:extLst>
              <a:ext uri="{FF2B5EF4-FFF2-40B4-BE49-F238E27FC236}">
                <a16:creationId xmlns:a16="http://schemas.microsoft.com/office/drawing/2014/main" id="{79297D7B-C506-3D2F-8F69-B4E83F6A6546}"/>
              </a:ext>
            </a:extLst>
          </p:cNvPr>
          <p:cNvPicPr>
            <a:picLocks noChangeAspect="1"/>
          </p:cNvPicPr>
          <p:nvPr userDrawn="1"/>
        </p:nvPicPr>
        <p:blipFill rotWithShape="1">
          <a:blip r:embed="rId3" cstate="print">
            <a:alphaModFix amt="37000"/>
            <a:extLst>
              <a:ext uri="{28A0092B-C50C-407E-A947-70E740481C1C}">
                <a14:useLocalDpi xmlns:a14="http://schemas.microsoft.com/office/drawing/2010/main" val="0"/>
              </a:ext>
            </a:extLst>
          </a:blip>
          <a:srcRect l="11975" r="22011"/>
          <a:stretch/>
        </p:blipFill>
        <p:spPr>
          <a:xfrm>
            <a:off x="54564" y="89210"/>
            <a:ext cx="8543335" cy="6739305"/>
          </a:xfrm>
          <a:prstGeom prst="rect">
            <a:avLst/>
          </a:prstGeom>
          <a:ln>
            <a:noFill/>
          </a:ln>
          <a:effectLst>
            <a:outerShdw blurRad="292100" dist="139700" dir="2700000" algn="tl" rotWithShape="0">
              <a:srgbClr val="333333">
                <a:alpha val="65000"/>
              </a:srgbClr>
            </a:outerShdw>
          </a:effectLst>
        </p:spPr>
      </p:pic>
      <p:sp>
        <p:nvSpPr>
          <p:cNvPr id="30" name="Google Shape;30;p6"/>
          <p:cNvSpPr txBox="1">
            <a:spLocks noGrp="1"/>
          </p:cNvSpPr>
          <p:nvPr>
            <p:ph type="ctrTitle"/>
          </p:nvPr>
        </p:nvSpPr>
        <p:spPr>
          <a:xfrm>
            <a:off x="854067" y="2060608"/>
            <a:ext cx="10412000" cy="2736800"/>
          </a:xfrm>
          <a:prstGeom prst="rect">
            <a:avLst/>
          </a:prstGeom>
          <a:noFill/>
          <a:ln>
            <a:noFill/>
          </a:ln>
        </p:spPr>
        <p:txBody>
          <a:bodyPr spcFirstLastPara="1" wrap="square" lIns="91425" tIns="91425" rIns="91425" bIns="91425" anchor="ctr" anchorCtr="0">
            <a:noAutofit/>
          </a:bodyPr>
          <a:lstStyle>
            <a:lvl1pPr lvl="0" algn="l" rtl="0">
              <a:lnSpc>
                <a:spcPct val="80000"/>
              </a:lnSpc>
              <a:spcBef>
                <a:spcPts val="0"/>
              </a:spcBef>
              <a:spcAft>
                <a:spcPts val="0"/>
              </a:spcAft>
              <a:buClr>
                <a:srgbClr val="FFFFFF"/>
              </a:buClr>
              <a:buSzPts val="4400"/>
              <a:buNone/>
              <a:defRPr sz="5867" cap="none">
                <a:solidFill>
                  <a:srgbClr val="FFFFFF"/>
                </a:solidFill>
              </a:defRPr>
            </a:lvl1pPr>
            <a:lvl2pPr lvl="1" algn="l" rtl="0">
              <a:lnSpc>
                <a:spcPct val="100000"/>
              </a:lnSpc>
              <a:spcBef>
                <a:spcPts val="0"/>
              </a:spcBef>
              <a:spcAft>
                <a:spcPts val="0"/>
              </a:spcAft>
              <a:buClr>
                <a:srgbClr val="FFFFFF"/>
              </a:buClr>
              <a:buSzPts val="3600"/>
              <a:buNone/>
              <a:defRPr sz="4800">
                <a:solidFill>
                  <a:srgbClr val="FFFFFF"/>
                </a:solidFill>
              </a:defRPr>
            </a:lvl2pPr>
            <a:lvl3pPr lvl="2" algn="l" rtl="0">
              <a:lnSpc>
                <a:spcPct val="100000"/>
              </a:lnSpc>
              <a:spcBef>
                <a:spcPts val="0"/>
              </a:spcBef>
              <a:spcAft>
                <a:spcPts val="0"/>
              </a:spcAft>
              <a:buClr>
                <a:srgbClr val="FFFFFF"/>
              </a:buClr>
              <a:buSzPts val="3600"/>
              <a:buNone/>
              <a:defRPr sz="4800">
                <a:solidFill>
                  <a:srgbClr val="FFFFFF"/>
                </a:solidFill>
              </a:defRPr>
            </a:lvl3pPr>
            <a:lvl4pPr lvl="3" algn="l" rtl="0">
              <a:lnSpc>
                <a:spcPct val="100000"/>
              </a:lnSpc>
              <a:spcBef>
                <a:spcPts val="0"/>
              </a:spcBef>
              <a:spcAft>
                <a:spcPts val="0"/>
              </a:spcAft>
              <a:buClr>
                <a:srgbClr val="FFFFFF"/>
              </a:buClr>
              <a:buSzPts val="3600"/>
              <a:buNone/>
              <a:defRPr sz="4800">
                <a:solidFill>
                  <a:srgbClr val="FFFFFF"/>
                </a:solidFill>
              </a:defRPr>
            </a:lvl4pPr>
            <a:lvl5pPr lvl="4" algn="l" rtl="0">
              <a:lnSpc>
                <a:spcPct val="100000"/>
              </a:lnSpc>
              <a:spcBef>
                <a:spcPts val="0"/>
              </a:spcBef>
              <a:spcAft>
                <a:spcPts val="0"/>
              </a:spcAft>
              <a:buClr>
                <a:srgbClr val="FFFFFF"/>
              </a:buClr>
              <a:buSzPts val="3600"/>
              <a:buNone/>
              <a:defRPr sz="4800">
                <a:solidFill>
                  <a:srgbClr val="FFFFFF"/>
                </a:solidFill>
              </a:defRPr>
            </a:lvl5pPr>
            <a:lvl6pPr lvl="5" algn="l" rtl="0">
              <a:lnSpc>
                <a:spcPct val="100000"/>
              </a:lnSpc>
              <a:spcBef>
                <a:spcPts val="0"/>
              </a:spcBef>
              <a:spcAft>
                <a:spcPts val="0"/>
              </a:spcAft>
              <a:buClr>
                <a:srgbClr val="FFFFFF"/>
              </a:buClr>
              <a:buSzPts val="3600"/>
              <a:buNone/>
              <a:defRPr sz="4800">
                <a:solidFill>
                  <a:srgbClr val="FFFFFF"/>
                </a:solidFill>
              </a:defRPr>
            </a:lvl6pPr>
            <a:lvl7pPr lvl="6" algn="l" rtl="0">
              <a:lnSpc>
                <a:spcPct val="100000"/>
              </a:lnSpc>
              <a:spcBef>
                <a:spcPts val="0"/>
              </a:spcBef>
              <a:spcAft>
                <a:spcPts val="0"/>
              </a:spcAft>
              <a:buClr>
                <a:srgbClr val="FFFFFF"/>
              </a:buClr>
              <a:buSzPts val="3600"/>
              <a:buNone/>
              <a:defRPr sz="4800">
                <a:solidFill>
                  <a:srgbClr val="FFFFFF"/>
                </a:solidFill>
              </a:defRPr>
            </a:lvl7pPr>
            <a:lvl8pPr lvl="7" algn="l" rtl="0">
              <a:lnSpc>
                <a:spcPct val="100000"/>
              </a:lnSpc>
              <a:spcBef>
                <a:spcPts val="0"/>
              </a:spcBef>
              <a:spcAft>
                <a:spcPts val="0"/>
              </a:spcAft>
              <a:buClr>
                <a:srgbClr val="FFFFFF"/>
              </a:buClr>
              <a:buSzPts val="3600"/>
              <a:buNone/>
              <a:defRPr sz="4800">
                <a:solidFill>
                  <a:srgbClr val="FFFFFF"/>
                </a:solidFill>
              </a:defRPr>
            </a:lvl8pPr>
            <a:lvl9pPr lvl="8" algn="l" rtl="0">
              <a:lnSpc>
                <a:spcPct val="100000"/>
              </a:lnSpc>
              <a:spcBef>
                <a:spcPts val="0"/>
              </a:spcBef>
              <a:spcAft>
                <a:spcPts val="0"/>
              </a:spcAft>
              <a:buClr>
                <a:srgbClr val="FFFFFF"/>
              </a:buClr>
              <a:buSzPts val="3600"/>
              <a:buNone/>
              <a:defRPr sz="4800">
                <a:solidFill>
                  <a:srgbClr val="FFFFFF"/>
                </a:solidFill>
              </a:defRPr>
            </a:lvl9pPr>
          </a:lstStyle>
          <a:p>
            <a:endParaRPr/>
          </a:p>
        </p:txBody>
      </p:sp>
    </p:spTree>
    <p:extLst>
      <p:ext uri="{BB962C8B-B14F-4D97-AF65-F5344CB8AC3E}">
        <p14:creationId xmlns:p14="http://schemas.microsoft.com/office/powerpoint/2010/main" val="2138611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 - Basic - Standard w/ Subtitle">
  <p:cSld name="3 - Basic - Standard w/ Subtitle">
    <p:spTree>
      <p:nvGrpSpPr>
        <p:cNvPr id="1" name="Shape 129"/>
        <p:cNvGrpSpPr/>
        <p:nvPr/>
      </p:nvGrpSpPr>
      <p:grpSpPr>
        <a:xfrm>
          <a:off x="0" y="0"/>
          <a:ext cx="0" cy="0"/>
          <a:chOff x="0" y="0"/>
          <a:chExt cx="0" cy="0"/>
        </a:xfrm>
      </p:grpSpPr>
      <p:sp>
        <p:nvSpPr>
          <p:cNvPr id="130" name="Google Shape;130;p21"/>
          <p:cNvSpPr txBox="1">
            <a:spLocks noGrp="1"/>
          </p:cNvSpPr>
          <p:nvPr>
            <p:ph type="sldNum" idx="12"/>
          </p:nvPr>
        </p:nvSpPr>
        <p:spPr>
          <a:xfrm>
            <a:off x="11461923" y="6362271"/>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9pPr>
          </a:lstStyle>
          <a:p>
            <a:fld id="{00000000-1234-1234-1234-123412341234}" type="slidenum">
              <a:rPr lang="en" smtClean="0"/>
              <a:pPr/>
              <a:t>‹#›</a:t>
            </a:fld>
            <a:endParaRPr lang="en"/>
          </a:p>
        </p:txBody>
      </p:sp>
      <p:sp>
        <p:nvSpPr>
          <p:cNvPr id="131" name="Google Shape;131;p21"/>
          <p:cNvSpPr txBox="1">
            <a:spLocks noGrp="1"/>
          </p:cNvSpPr>
          <p:nvPr>
            <p:ph type="title"/>
          </p:nvPr>
        </p:nvSpPr>
        <p:spPr>
          <a:xfrm>
            <a:off x="364557" y="367100"/>
            <a:ext cx="10412000" cy="365600"/>
          </a:xfrm>
          <a:prstGeom prst="rect">
            <a:avLst/>
          </a:prstGeom>
          <a:noFill/>
          <a:ln>
            <a:noFill/>
          </a:ln>
        </p:spPr>
        <p:txBody>
          <a:bodyPr spcFirstLastPara="1" wrap="square" lIns="91425" tIns="0" rIns="91425" bIns="91425" anchor="t" anchorCtr="0">
            <a:noAutofit/>
          </a:bodyPr>
          <a:lstStyle>
            <a:lvl1pPr lvl="0" algn="l" rtl="0">
              <a:lnSpc>
                <a:spcPct val="80000"/>
              </a:lnSpc>
              <a:spcBef>
                <a:spcPts val="0"/>
              </a:spcBef>
              <a:spcAft>
                <a:spcPts val="0"/>
              </a:spcAft>
              <a:buSzPts val="2800"/>
              <a:buNone/>
              <a:defRPr cap="none"/>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32" name="Google Shape;132;p21"/>
          <p:cNvSpPr txBox="1">
            <a:spLocks noGrp="1"/>
          </p:cNvSpPr>
          <p:nvPr>
            <p:ph type="body" idx="1"/>
          </p:nvPr>
        </p:nvSpPr>
        <p:spPr>
          <a:xfrm>
            <a:off x="864984" y="1696692"/>
            <a:ext cx="10411600" cy="3160000"/>
          </a:xfrm>
          <a:prstGeom prst="rect">
            <a:avLst/>
          </a:prstGeom>
          <a:noFill/>
          <a:ln>
            <a:noFill/>
          </a:ln>
        </p:spPr>
        <p:txBody>
          <a:bodyPr spcFirstLastPara="1" wrap="square" lIns="91425" tIns="91425" rIns="91425" bIns="91425" anchor="t" anchorCtr="0">
            <a:noAutofit/>
          </a:bodyPr>
          <a:lstStyle>
            <a:lvl1pPr marL="609585" lvl="0" indent="-440256" algn="l" rtl="0">
              <a:lnSpc>
                <a:spcPct val="115000"/>
              </a:lnSpc>
              <a:spcBef>
                <a:spcPts val="0"/>
              </a:spcBef>
              <a:spcAft>
                <a:spcPts val="0"/>
              </a:spcAft>
              <a:buSzPts val="1600"/>
              <a:buChar char="●"/>
              <a:defRPr/>
            </a:lvl1pPr>
            <a:lvl2pPr marL="1219170" lvl="1" indent="-423323" algn="l" rtl="0">
              <a:lnSpc>
                <a:spcPct val="115000"/>
              </a:lnSpc>
              <a:spcBef>
                <a:spcPts val="2133"/>
              </a:spcBef>
              <a:spcAft>
                <a:spcPts val="0"/>
              </a:spcAft>
              <a:buSzPts val="1400"/>
              <a:buChar char="○"/>
              <a:defRPr/>
            </a:lvl2pPr>
            <a:lvl3pPr marL="1828754" lvl="2" indent="-406390" algn="l" rtl="0">
              <a:lnSpc>
                <a:spcPct val="115000"/>
              </a:lnSpc>
              <a:spcBef>
                <a:spcPts val="2133"/>
              </a:spcBef>
              <a:spcAft>
                <a:spcPts val="0"/>
              </a:spcAft>
              <a:buSzPts val="1200"/>
              <a:buChar char="■"/>
              <a:defRPr/>
            </a:lvl3pPr>
            <a:lvl4pPr marL="2438339" lvl="3" indent="-406390" algn="l" rtl="0">
              <a:lnSpc>
                <a:spcPct val="115000"/>
              </a:lnSpc>
              <a:spcBef>
                <a:spcPts val="2133"/>
              </a:spcBef>
              <a:spcAft>
                <a:spcPts val="0"/>
              </a:spcAft>
              <a:buSzPts val="1200"/>
              <a:buChar char="●"/>
              <a:defRPr/>
            </a:lvl4pPr>
            <a:lvl5pPr marL="3047924" lvl="4" indent="-406390" algn="l" rtl="0">
              <a:lnSpc>
                <a:spcPct val="115000"/>
              </a:lnSpc>
              <a:spcBef>
                <a:spcPts val="2133"/>
              </a:spcBef>
              <a:spcAft>
                <a:spcPts val="0"/>
              </a:spcAft>
              <a:buSzPts val="1200"/>
              <a:buChar char="○"/>
              <a:defRPr/>
            </a:lvl5pPr>
            <a:lvl6pPr marL="3657509" lvl="5" indent="-406390" algn="l" rtl="0">
              <a:lnSpc>
                <a:spcPct val="115000"/>
              </a:lnSpc>
              <a:spcBef>
                <a:spcPts val="2133"/>
              </a:spcBef>
              <a:spcAft>
                <a:spcPts val="0"/>
              </a:spcAft>
              <a:buSzPts val="1200"/>
              <a:buChar char="■"/>
              <a:defRPr/>
            </a:lvl6pPr>
            <a:lvl7pPr marL="4267093" lvl="6" indent="-406390" algn="l" rtl="0">
              <a:lnSpc>
                <a:spcPct val="115000"/>
              </a:lnSpc>
              <a:spcBef>
                <a:spcPts val="2133"/>
              </a:spcBef>
              <a:spcAft>
                <a:spcPts val="0"/>
              </a:spcAft>
              <a:buSzPts val="1200"/>
              <a:buChar char="●"/>
              <a:defRPr/>
            </a:lvl7pPr>
            <a:lvl8pPr marL="4876678" lvl="7" indent="-406390" algn="l" rtl="0">
              <a:lnSpc>
                <a:spcPct val="115000"/>
              </a:lnSpc>
              <a:spcBef>
                <a:spcPts val="2133"/>
              </a:spcBef>
              <a:spcAft>
                <a:spcPts val="0"/>
              </a:spcAft>
              <a:buSzPts val="1200"/>
              <a:buChar char="○"/>
              <a:defRPr/>
            </a:lvl8pPr>
            <a:lvl9pPr marL="5486263" lvl="8" indent="-406390" algn="l" rtl="0">
              <a:lnSpc>
                <a:spcPct val="115000"/>
              </a:lnSpc>
              <a:spcBef>
                <a:spcPts val="2133"/>
              </a:spcBef>
              <a:spcAft>
                <a:spcPts val="2133"/>
              </a:spcAft>
              <a:buSzPts val="1200"/>
              <a:buChar char="■"/>
              <a:defRPr/>
            </a:lvl9pPr>
          </a:lstStyle>
          <a:p>
            <a:endParaRPr/>
          </a:p>
        </p:txBody>
      </p:sp>
      <p:sp>
        <p:nvSpPr>
          <p:cNvPr id="133" name="Google Shape;133;p21"/>
          <p:cNvSpPr txBox="1">
            <a:spLocks noGrp="1"/>
          </p:cNvSpPr>
          <p:nvPr>
            <p:ph type="subTitle" idx="2"/>
          </p:nvPr>
        </p:nvSpPr>
        <p:spPr>
          <a:xfrm>
            <a:off x="864984" y="1209012"/>
            <a:ext cx="10412000" cy="476800"/>
          </a:xfrm>
          <a:prstGeom prst="rect">
            <a:avLst/>
          </a:prstGeom>
          <a:noFill/>
          <a:ln>
            <a:noFill/>
          </a:ln>
        </p:spPr>
        <p:txBody>
          <a:bodyPr spcFirstLastPara="1" wrap="square" lIns="91425" tIns="0" rIns="91425" bIns="0" anchor="b" anchorCtr="0">
            <a:noAutofit/>
          </a:bodyPr>
          <a:lstStyle>
            <a:lvl1pPr lvl="0" algn="l" rtl="0">
              <a:lnSpc>
                <a:spcPct val="100000"/>
              </a:lnSpc>
              <a:spcBef>
                <a:spcPts val="0"/>
              </a:spcBef>
              <a:spcAft>
                <a:spcPts val="0"/>
              </a:spcAft>
              <a:buSzPts val="1800"/>
              <a:buNone/>
              <a:defRPr sz="2400">
                <a:solidFill>
                  <a:srgbClr val="2F99A3"/>
                </a:solidFill>
              </a:defRPr>
            </a:lvl1pPr>
            <a:lvl2pPr lvl="1" algn="l" rtl="0">
              <a:lnSpc>
                <a:spcPct val="100000"/>
              </a:lnSpc>
              <a:spcBef>
                <a:spcPts val="0"/>
              </a:spcBef>
              <a:spcAft>
                <a:spcPts val="0"/>
              </a:spcAft>
              <a:buSzPts val="1800"/>
              <a:buNone/>
              <a:defRPr sz="2400">
                <a:solidFill>
                  <a:srgbClr val="2F99A3"/>
                </a:solidFill>
              </a:defRPr>
            </a:lvl2pPr>
            <a:lvl3pPr lvl="2" algn="l" rtl="0">
              <a:lnSpc>
                <a:spcPct val="100000"/>
              </a:lnSpc>
              <a:spcBef>
                <a:spcPts val="0"/>
              </a:spcBef>
              <a:spcAft>
                <a:spcPts val="0"/>
              </a:spcAft>
              <a:buSzPts val="1800"/>
              <a:buNone/>
              <a:defRPr sz="2400">
                <a:solidFill>
                  <a:srgbClr val="2F99A3"/>
                </a:solidFill>
              </a:defRPr>
            </a:lvl3pPr>
            <a:lvl4pPr lvl="3" algn="l" rtl="0">
              <a:lnSpc>
                <a:spcPct val="100000"/>
              </a:lnSpc>
              <a:spcBef>
                <a:spcPts val="0"/>
              </a:spcBef>
              <a:spcAft>
                <a:spcPts val="0"/>
              </a:spcAft>
              <a:buSzPts val="1800"/>
              <a:buNone/>
              <a:defRPr sz="2400">
                <a:solidFill>
                  <a:srgbClr val="2F99A3"/>
                </a:solidFill>
              </a:defRPr>
            </a:lvl4pPr>
            <a:lvl5pPr lvl="4" algn="l" rtl="0">
              <a:lnSpc>
                <a:spcPct val="100000"/>
              </a:lnSpc>
              <a:spcBef>
                <a:spcPts val="0"/>
              </a:spcBef>
              <a:spcAft>
                <a:spcPts val="0"/>
              </a:spcAft>
              <a:buSzPts val="1800"/>
              <a:buNone/>
              <a:defRPr sz="2400">
                <a:solidFill>
                  <a:srgbClr val="2F99A3"/>
                </a:solidFill>
              </a:defRPr>
            </a:lvl5pPr>
            <a:lvl6pPr lvl="5" algn="l" rtl="0">
              <a:lnSpc>
                <a:spcPct val="100000"/>
              </a:lnSpc>
              <a:spcBef>
                <a:spcPts val="0"/>
              </a:spcBef>
              <a:spcAft>
                <a:spcPts val="0"/>
              </a:spcAft>
              <a:buSzPts val="1800"/>
              <a:buNone/>
              <a:defRPr sz="2400">
                <a:solidFill>
                  <a:srgbClr val="2F99A3"/>
                </a:solidFill>
              </a:defRPr>
            </a:lvl6pPr>
            <a:lvl7pPr lvl="6" algn="l" rtl="0">
              <a:lnSpc>
                <a:spcPct val="100000"/>
              </a:lnSpc>
              <a:spcBef>
                <a:spcPts val="0"/>
              </a:spcBef>
              <a:spcAft>
                <a:spcPts val="0"/>
              </a:spcAft>
              <a:buClr>
                <a:srgbClr val="2F99A3"/>
              </a:buClr>
              <a:buSzPts val="1800"/>
              <a:buNone/>
              <a:defRPr sz="2400">
                <a:solidFill>
                  <a:srgbClr val="2F99A3"/>
                </a:solidFill>
              </a:defRPr>
            </a:lvl7pPr>
            <a:lvl8pPr lvl="7" algn="l" rtl="0">
              <a:lnSpc>
                <a:spcPct val="100000"/>
              </a:lnSpc>
              <a:spcBef>
                <a:spcPts val="0"/>
              </a:spcBef>
              <a:spcAft>
                <a:spcPts val="0"/>
              </a:spcAft>
              <a:buClr>
                <a:srgbClr val="2F99A3"/>
              </a:buClr>
              <a:buSzPts val="1800"/>
              <a:buNone/>
              <a:defRPr sz="2400">
                <a:solidFill>
                  <a:srgbClr val="2F99A3"/>
                </a:solidFill>
              </a:defRPr>
            </a:lvl8pPr>
            <a:lvl9pPr lvl="8" algn="l" rtl="0">
              <a:lnSpc>
                <a:spcPct val="100000"/>
              </a:lnSpc>
              <a:spcBef>
                <a:spcPts val="0"/>
              </a:spcBef>
              <a:spcAft>
                <a:spcPts val="0"/>
              </a:spcAft>
              <a:buClr>
                <a:srgbClr val="2F99A3"/>
              </a:buClr>
              <a:buSzPts val="1800"/>
              <a:buNone/>
              <a:defRPr sz="2400">
                <a:solidFill>
                  <a:srgbClr val="2F99A3"/>
                </a:solidFill>
              </a:defRPr>
            </a:lvl9pPr>
          </a:lstStyle>
          <a:p>
            <a:endParaRPr/>
          </a:p>
        </p:txBody>
      </p:sp>
      <p:sp>
        <p:nvSpPr>
          <p:cNvPr id="135" name="Google Shape;135;p21"/>
          <p:cNvSpPr txBox="1">
            <a:spLocks noGrp="1"/>
          </p:cNvSpPr>
          <p:nvPr>
            <p:ph type="subTitle" idx="3"/>
          </p:nvPr>
        </p:nvSpPr>
        <p:spPr>
          <a:xfrm>
            <a:off x="0" y="6386667"/>
            <a:ext cx="3062800" cy="476000"/>
          </a:xfrm>
          <a:prstGeom prst="rect">
            <a:avLst/>
          </a:prstGeom>
        </p:spPr>
        <p:txBody>
          <a:bodyPr spcFirstLastPara="1" wrap="square" lIns="182875" tIns="91425" rIns="91425" bIns="91425" anchor="ctr" anchorCtr="0">
            <a:noAutofit/>
          </a:bodyPr>
          <a:lstStyle>
            <a:lvl1pPr marL="0" marR="0" lvl="0" indent="0" rtl="0">
              <a:lnSpc>
                <a:spcPct val="100000"/>
              </a:lnSpc>
              <a:spcBef>
                <a:spcPts val="0"/>
              </a:spcBef>
              <a:spcAft>
                <a:spcPts val="0"/>
              </a:spcAft>
              <a:buNone/>
              <a:defRPr sz="800"/>
            </a:lvl1pPr>
            <a:lvl2pPr lvl="1" rtl="0">
              <a:spcBef>
                <a:spcPts val="2133"/>
              </a:spcBef>
              <a:spcAft>
                <a:spcPts val="0"/>
              </a:spcAft>
              <a:buSzPts val="1400"/>
              <a:buNone/>
              <a:defRPr/>
            </a:lvl2pPr>
            <a:lvl3pPr lvl="2" rtl="0">
              <a:spcBef>
                <a:spcPts val="2133"/>
              </a:spcBef>
              <a:spcAft>
                <a:spcPts val="0"/>
              </a:spcAft>
              <a:buSzPts val="1200"/>
              <a:buNone/>
              <a:defRPr/>
            </a:lvl3pPr>
            <a:lvl4pPr lvl="3" rtl="0">
              <a:spcBef>
                <a:spcPts val="2133"/>
              </a:spcBef>
              <a:spcAft>
                <a:spcPts val="0"/>
              </a:spcAft>
              <a:buSzPts val="1200"/>
              <a:buNone/>
              <a:defRPr/>
            </a:lvl4pPr>
            <a:lvl5pPr lvl="4" rtl="0">
              <a:spcBef>
                <a:spcPts val="2133"/>
              </a:spcBef>
              <a:spcAft>
                <a:spcPts val="0"/>
              </a:spcAft>
              <a:buSzPts val="1200"/>
              <a:buNone/>
              <a:defRPr/>
            </a:lvl5pPr>
            <a:lvl6pPr lvl="5" rtl="0">
              <a:spcBef>
                <a:spcPts val="2133"/>
              </a:spcBef>
              <a:spcAft>
                <a:spcPts val="0"/>
              </a:spcAft>
              <a:buSzPts val="1200"/>
              <a:buNone/>
              <a:defRPr/>
            </a:lvl6pPr>
            <a:lvl7pPr lvl="6" rtl="0">
              <a:spcBef>
                <a:spcPts val="2133"/>
              </a:spcBef>
              <a:spcAft>
                <a:spcPts val="0"/>
              </a:spcAft>
              <a:buSzPts val="1200"/>
              <a:buNone/>
              <a:defRPr/>
            </a:lvl7pPr>
            <a:lvl8pPr lvl="7" rtl="0">
              <a:spcBef>
                <a:spcPts val="2133"/>
              </a:spcBef>
              <a:spcAft>
                <a:spcPts val="0"/>
              </a:spcAft>
              <a:buSzPts val="1200"/>
              <a:buNone/>
              <a:defRPr/>
            </a:lvl8pPr>
            <a:lvl9pPr lvl="8" rtl="0">
              <a:spcBef>
                <a:spcPts val="2133"/>
              </a:spcBef>
              <a:spcAft>
                <a:spcPts val="2133"/>
              </a:spcAft>
              <a:buSzPts val="1200"/>
              <a:buNone/>
              <a:defRPr/>
            </a:lvl9pPr>
          </a:lstStyle>
          <a:p>
            <a:endParaRPr/>
          </a:p>
        </p:txBody>
      </p:sp>
      <p:pic>
        <p:nvPicPr>
          <p:cNvPr id="2" name="Elemento grafico 2">
            <a:extLst>
              <a:ext uri="{FF2B5EF4-FFF2-40B4-BE49-F238E27FC236}">
                <a16:creationId xmlns:a16="http://schemas.microsoft.com/office/drawing/2014/main" id="{3FCB944E-9A58-AB17-1417-2E668B530A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97657" y="6000901"/>
            <a:ext cx="1158740" cy="557912"/>
          </a:xfrm>
          <a:prstGeom prst="rect">
            <a:avLst/>
          </a:prstGeom>
        </p:spPr>
      </p:pic>
    </p:spTree>
    <p:extLst>
      <p:ext uri="{BB962C8B-B14F-4D97-AF65-F5344CB8AC3E}">
        <p14:creationId xmlns:p14="http://schemas.microsoft.com/office/powerpoint/2010/main" val="31511514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 - Divider B (Water)">
  <p:cSld name="2 - Divider B (Water)">
    <p:bg>
      <p:bgPr>
        <a:blipFill>
          <a:blip r:embed="rId2">
            <a:alphaModFix/>
          </a:blip>
          <a:stretch>
            <a:fillRect/>
          </a:stretch>
        </a:blipFill>
        <a:effectLst/>
      </p:bgPr>
    </p:bg>
    <p:spTree>
      <p:nvGrpSpPr>
        <p:cNvPr id="1" name="Shape 136"/>
        <p:cNvGrpSpPr/>
        <p:nvPr/>
      </p:nvGrpSpPr>
      <p:grpSpPr>
        <a:xfrm>
          <a:off x="0" y="0"/>
          <a:ext cx="0" cy="0"/>
          <a:chOff x="0" y="0"/>
          <a:chExt cx="0" cy="0"/>
        </a:xfrm>
      </p:grpSpPr>
      <p:pic>
        <p:nvPicPr>
          <p:cNvPr id="137" name="Google Shape;137;p22"/>
          <p:cNvPicPr preferRelativeResize="0"/>
          <p:nvPr/>
        </p:nvPicPr>
        <p:blipFill rotWithShape="1">
          <a:blip r:embed="rId3">
            <a:alphaModFix/>
          </a:blip>
          <a:srcRect l="258" r="248"/>
          <a:stretch/>
        </p:blipFill>
        <p:spPr>
          <a:xfrm>
            <a:off x="9959200" y="6177706"/>
            <a:ext cx="1278768" cy="318895"/>
          </a:xfrm>
          <a:prstGeom prst="rect">
            <a:avLst/>
          </a:prstGeom>
          <a:noFill/>
          <a:ln>
            <a:noFill/>
          </a:ln>
        </p:spPr>
      </p:pic>
      <p:sp>
        <p:nvSpPr>
          <p:cNvPr id="138" name="Google Shape;138;p22"/>
          <p:cNvSpPr txBox="1">
            <a:spLocks noGrp="1"/>
          </p:cNvSpPr>
          <p:nvPr>
            <p:ph type="ctrTitle"/>
          </p:nvPr>
        </p:nvSpPr>
        <p:spPr>
          <a:xfrm>
            <a:off x="854067" y="2060608"/>
            <a:ext cx="10412000" cy="2736800"/>
          </a:xfrm>
          <a:prstGeom prst="rect">
            <a:avLst/>
          </a:prstGeom>
          <a:noFill/>
          <a:ln>
            <a:noFill/>
          </a:ln>
        </p:spPr>
        <p:txBody>
          <a:bodyPr spcFirstLastPara="1" wrap="square" lIns="91425" tIns="91425" rIns="91425" bIns="91425" anchor="ctr" anchorCtr="0">
            <a:noAutofit/>
          </a:bodyPr>
          <a:lstStyle>
            <a:lvl1pPr lvl="0" algn="l" rtl="0">
              <a:lnSpc>
                <a:spcPct val="80000"/>
              </a:lnSpc>
              <a:spcBef>
                <a:spcPts val="0"/>
              </a:spcBef>
              <a:spcAft>
                <a:spcPts val="0"/>
              </a:spcAft>
              <a:buClr>
                <a:srgbClr val="FFFFFF"/>
              </a:buClr>
              <a:buSzPts val="4400"/>
              <a:buNone/>
              <a:defRPr sz="5867" cap="none">
                <a:solidFill>
                  <a:srgbClr val="FFFFFF"/>
                </a:solidFill>
              </a:defRPr>
            </a:lvl1pPr>
            <a:lvl2pPr lvl="1" algn="l" rtl="0">
              <a:lnSpc>
                <a:spcPct val="100000"/>
              </a:lnSpc>
              <a:spcBef>
                <a:spcPts val="0"/>
              </a:spcBef>
              <a:spcAft>
                <a:spcPts val="0"/>
              </a:spcAft>
              <a:buClr>
                <a:srgbClr val="FFFFFF"/>
              </a:buClr>
              <a:buSzPts val="3600"/>
              <a:buNone/>
              <a:defRPr sz="4800">
                <a:solidFill>
                  <a:srgbClr val="FFFFFF"/>
                </a:solidFill>
              </a:defRPr>
            </a:lvl2pPr>
            <a:lvl3pPr lvl="2" algn="l" rtl="0">
              <a:lnSpc>
                <a:spcPct val="100000"/>
              </a:lnSpc>
              <a:spcBef>
                <a:spcPts val="0"/>
              </a:spcBef>
              <a:spcAft>
                <a:spcPts val="0"/>
              </a:spcAft>
              <a:buClr>
                <a:srgbClr val="FFFFFF"/>
              </a:buClr>
              <a:buSzPts val="3600"/>
              <a:buNone/>
              <a:defRPr sz="4800">
                <a:solidFill>
                  <a:srgbClr val="FFFFFF"/>
                </a:solidFill>
              </a:defRPr>
            </a:lvl3pPr>
            <a:lvl4pPr lvl="3" algn="l" rtl="0">
              <a:lnSpc>
                <a:spcPct val="100000"/>
              </a:lnSpc>
              <a:spcBef>
                <a:spcPts val="0"/>
              </a:spcBef>
              <a:spcAft>
                <a:spcPts val="0"/>
              </a:spcAft>
              <a:buClr>
                <a:srgbClr val="FFFFFF"/>
              </a:buClr>
              <a:buSzPts val="3600"/>
              <a:buNone/>
              <a:defRPr sz="4800">
                <a:solidFill>
                  <a:srgbClr val="FFFFFF"/>
                </a:solidFill>
              </a:defRPr>
            </a:lvl4pPr>
            <a:lvl5pPr lvl="4" algn="l" rtl="0">
              <a:lnSpc>
                <a:spcPct val="100000"/>
              </a:lnSpc>
              <a:spcBef>
                <a:spcPts val="0"/>
              </a:spcBef>
              <a:spcAft>
                <a:spcPts val="0"/>
              </a:spcAft>
              <a:buClr>
                <a:srgbClr val="FFFFFF"/>
              </a:buClr>
              <a:buSzPts val="3600"/>
              <a:buNone/>
              <a:defRPr sz="4800">
                <a:solidFill>
                  <a:srgbClr val="FFFFFF"/>
                </a:solidFill>
              </a:defRPr>
            </a:lvl5pPr>
            <a:lvl6pPr lvl="5" algn="l" rtl="0">
              <a:lnSpc>
                <a:spcPct val="100000"/>
              </a:lnSpc>
              <a:spcBef>
                <a:spcPts val="0"/>
              </a:spcBef>
              <a:spcAft>
                <a:spcPts val="0"/>
              </a:spcAft>
              <a:buClr>
                <a:srgbClr val="FFFFFF"/>
              </a:buClr>
              <a:buSzPts val="3600"/>
              <a:buNone/>
              <a:defRPr sz="4800">
                <a:solidFill>
                  <a:srgbClr val="FFFFFF"/>
                </a:solidFill>
              </a:defRPr>
            </a:lvl6pPr>
            <a:lvl7pPr lvl="6" algn="l" rtl="0">
              <a:lnSpc>
                <a:spcPct val="100000"/>
              </a:lnSpc>
              <a:spcBef>
                <a:spcPts val="0"/>
              </a:spcBef>
              <a:spcAft>
                <a:spcPts val="0"/>
              </a:spcAft>
              <a:buClr>
                <a:srgbClr val="FFFFFF"/>
              </a:buClr>
              <a:buSzPts val="3600"/>
              <a:buNone/>
              <a:defRPr sz="4800">
                <a:solidFill>
                  <a:srgbClr val="FFFFFF"/>
                </a:solidFill>
              </a:defRPr>
            </a:lvl7pPr>
            <a:lvl8pPr lvl="7" algn="l" rtl="0">
              <a:lnSpc>
                <a:spcPct val="100000"/>
              </a:lnSpc>
              <a:spcBef>
                <a:spcPts val="0"/>
              </a:spcBef>
              <a:spcAft>
                <a:spcPts val="0"/>
              </a:spcAft>
              <a:buClr>
                <a:srgbClr val="FFFFFF"/>
              </a:buClr>
              <a:buSzPts val="3600"/>
              <a:buNone/>
              <a:defRPr sz="4800">
                <a:solidFill>
                  <a:srgbClr val="FFFFFF"/>
                </a:solidFill>
              </a:defRPr>
            </a:lvl8pPr>
            <a:lvl9pPr lvl="8" algn="l" rtl="0">
              <a:lnSpc>
                <a:spcPct val="100000"/>
              </a:lnSpc>
              <a:spcBef>
                <a:spcPts val="0"/>
              </a:spcBef>
              <a:spcAft>
                <a:spcPts val="0"/>
              </a:spcAft>
              <a:buClr>
                <a:srgbClr val="FFFFFF"/>
              </a:buClr>
              <a:buSzPts val="3600"/>
              <a:buNone/>
              <a:defRPr sz="4800">
                <a:solidFill>
                  <a:srgbClr val="FFFFFF"/>
                </a:solidFill>
              </a:defRPr>
            </a:lvl9pPr>
          </a:lstStyle>
          <a:p>
            <a:endParaRPr/>
          </a:p>
        </p:txBody>
      </p:sp>
    </p:spTree>
    <p:extLst>
      <p:ext uri="{BB962C8B-B14F-4D97-AF65-F5344CB8AC3E}">
        <p14:creationId xmlns:p14="http://schemas.microsoft.com/office/powerpoint/2010/main" val="10346686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 - Divider (Electric Eel) + Footer">
  <p:cSld name="2 - Divider (Electric Eel) + Footer">
    <p:bg>
      <p:bgPr>
        <a:blipFill>
          <a:blip r:embed="rId2">
            <a:alphaModFix/>
          </a:blip>
          <a:stretch>
            <a:fillRect/>
          </a:stretch>
        </a:blipFill>
        <a:effectLst/>
      </p:bgPr>
    </p:bg>
    <p:spTree>
      <p:nvGrpSpPr>
        <p:cNvPr id="1" name="Shape 139"/>
        <p:cNvGrpSpPr/>
        <p:nvPr/>
      </p:nvGrpSpPr>
      <p:grpSpPr>
        <a:xfrm>
          <a:off x="0" y="0"/>
          <a:ext cx="0" cy="0"/>
          <a:chOff x="0" y="0"/>
          <a:chExt cx="0" cy="0"/>
        </a:xfrm>
      </p:grpSpPr>
      <p:pic>
        <p:nvPicPr>
          <p:cNvPr id="140" name="Google Shape;140;p23"/>
          <p:cNvPicPr preferRelativeResize="0"/>
          <p:nvPr/>
        </p:nvPicPr>
        <p:blipFill rotWithShape="1">
          <a:blip r:embed="rId3">
            <a:alphaModFix/>
          </a:blip>
          <a:srcRect/>
          <a:stretch/>
        </p:blipFill>
        <p:spPr>
          <a:xfrm>
            <a:off x="9899215" y="6128127"/>
            <a:ext cx="1416999" cy="353367"/>
          </a:xfrm>
          <a:prstGeom prst="rect">
            <a:avLst/>
          </a:prstGeom>
          <a:noFill/>
          <a:ln>
            <a:noFill/>
          </a:ln>
        </p:spPr>
      </p:pic>
      <p:sp>
        <p:nvSpPr>
          <p:cNvPr id="141" name="Google Shape;141;p23"/>
          <p:cNvSpPr/>
          <p:nvPr/>
        </p:nvSpPr>
        <p:spPr>
          <a:xfrm>
            <a:off x="0" y="5809200"/>
            <a:ext cx="12192000" cy="10700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2" name="Google Shape;142;p23"/>
          <p:cNvSpPr txBox="1">
            <a:spLocks noGrp="1"/>
          </p:cNvSpPr>
          <p:nvPr>
            <p:ph type="sldNum" idx="12"/>
          </p:nvPr>
        </p:nvSpPr>
        <p:spPr>
          <a:xfrm>
            <a:off x="11461923" y="6362271"/>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9pPr>
          </a:lstStyle>
          <a:p>
            <a:fld id="{00000000-1234-1234-1234-123412341234}" type="slidenum">
              <a:rPr lang="en" smtClean="0"/>
              <a:pPr/>
              <a:t>‹#›</a:t>
            </a:fld>
            <a:endParaRPr lang="en"/>
          </a:p>
        </p:txBody>
      </p:sp>
      <p:sp>
        <p:nvSpPr>
          <p:cNvPr id="144" name="Google Shape;144;p23"/>
          <p:cNvSpPr txBox="1">
            <a:spLocks noGrp="1"/>
          </p:cNvSpPr>
          <p:nvPr>
            <p:ph type="subTitle" idx="1"/>
          </p:nvPr>
        </p:nvSpPr>
        <p:spPr>
          <a:xfrm>
            <a:off x="0" y="6386667"/>
            <a:ext cx="3062800" cy="476000"/>
          </a:xfrm>
          <a:prstGeom prst="rect">
            <a:avLst/>
          </a:prstGeom>
        </p:spPr>
        <p:txBody>
          <a:bodyPr spcFirstLastPara="1" wrap="square" lIns="182875" tIns="91425" rIns="91425" bIns="91425" anchor="ctr" anchorCtr="0">
            <a:noAutofit/>
          </a:bodyPr>
          <a:lstStyle>
            <a:lvl1pPr marL="0" marR="0" lvl="0" indent="0" rtl="0">
              <a:lnSpc>
                <a:spcPct val="100000"/>
              </a:lnSpc>
              <a:spcBef>
                <a:spcPts val="0"/>
              </a:spcBef>
              <a:spcAft>
                <a:spcPts val="0"/>
              </a:spcAft>
              <a:buNone/>
              <a:defRPr sz="800"/>
            </a:lvl1pPr>
            <a:lvl2pPr lvl="1" rtl="0">
              <a:spcBef>
                <a:spcPts val="2133"/>
              </a:spcBef>
              <a:spcAft>
                <a:spcPts val="0"/>
              </a:spcAft>
              <a:buSzPts val="1400"/>
              <a:buNone/>
              <a:defRPr/>
            </a:lvl2pPr>
            <a:lvl3pPr lvl="2" rtl="0">
              <a:spcBef>
                <a:spcPts val="2133"/>
              </a:spcBef>
              <a:spcAft>
                <a:spcPts val="0"/>
              </a:spcAft>
              <a:buSzPts val="1200"/>
              <a:buNone/>
              <a:defRPr/>
            </a:lvl3pPr>
            <a:lvl4pPr lvl="3" rtl="0">
              <a:spcBef>
                <a:spcPts val="2133"/>
              </a:spcBef>
              <a:spcAft>
                <a:spcPts val="0"/>
              </a:spcAft>
              <a:buSzPts val="1200"/>
              <a:buNone/>
              <a:defRPr/>
            </a:lvl4pPr>
            <a:lvl5pPr lvl="4" rtl="0">
              <a:spcBef>
                <a:spcPts val="2133"/>
              </a:spcBef>
              <a:spcAft>
                <a:spcPts val="0"/>
              </a:spcAft>
              <a:buSzPts val="1200"/>
              <a:buNone/>
              <a:defRPr/>
            </a:lvl5pPr>
            <a:lvl6pPr lvl="5" rtl="0">
              <a:spcBef>
                <a:spcPts val="2133"/>
              </a:spcBef>
              <a:spcAft>
                <a:spcPts val="0"/>
              </a:spcAft>
              <a:buSzPts val="1200"/>
              <a:buNone/>
              <a:defRPr/>
            </a:lvl6pPr>
            <a:lvl7pPr lvl="6" rtl="0">
              <a:spcBef>
                <a:spcPts val="2133"/>
              </a:spcBef>
              <a:spcAft>
                <a:spcPts val="0"/>
              </a:spcAft>
              <a:buSzPts val="1200"/>
              <a:buNone/>
              <a:defRPr/>
            </a:lvl7pPr>
            <a:lvl8pPr lvl="7" rtl="0">
              <a:spcBef>
                <a:spcPts val="2133"/>
              </a:spcBef>
              <a:spcAft>
                <a:spcPts val="0"/>
              </a:spcAft>
              <a:buSzPts val="1200"/>
              <a:buNone/>
              <a:defRPr/>
            </a:lvl8pPr>
            <a:lvl9pPr lvl="8" rtl="0">
              <a:spcBef>
                <a:spcPts val="2133"/>
              </a:spcBef>
              <a:spcAft>
                <a:spcPts val="2133"/>
              </a:spcAft>
              <a:buSzPts val="1200"/>
              <a:buNone/>
              <a:defRPr/>
            </a:lvl9pPr>
          </a:lstStyle>
          <a:p>
            <a:endParaRPr/>
          </a:p>
        </p:txBody>
      </p:sp>
      <p:pic>
        <p:nvPicPr>
          <p:cNvPr id="2" name="Elemento grafico 2">
            <a:extLst>
              <a:ext uri="{FF2B5EF4-FFF2-40B4-BE49-F238E27FC236}">
                <a16:creationId xmlns:a16="http://schemas.microsoft.com/office/drawing/2014/main" id="{877EC46D-B488-C308-E805-4DCFD9C34E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97657" y="6000901"/>
            <a:ext cx="1158740" cy="557912"/>
          </a:xfrm>
          <a:prstGeom prst="rect">
            <a:avLst/>
          </a:prstGeom>
        </p:spPr>
      </p:pic>
    </p:spTree>
    <p:extLst>
      <p:ext uri="{BB962C8B-B14F-4D97-AF65-F5344CB8AC3E}">
        <p14:creationId xmlns:p14="http://schemas.microsoft.com/office/powerpoint/2010/main" val="32095045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5 - Callout B (Water)">
  <p:cSld name="5 - Callout B (Water)">
    <p:bg>
      <p:bgPr>
        <a:blipFill>
          <a:blip r:embed="rId2">
            <a:alphaModFix/>
          </a:blip>
          <a:stretch>
            <a:fillRect/>
          </a:stretch>
        </a:blipFill>
        <a:effectLst/>
      </p:bgPr>
    </p:bg>
    <p:spTree>
      <p:nvGrpSpPr>
        <p:cNvPr id="1" name="Shape 145"/>
        <p:cNvGrpSpPr/>
        <p:nvPr/>
      </p:nvGrpSpPr>
      <p:grpSpPr>
        <a:xfrm>
          <a:off x="0" y="0"/>
          <a:ext cx="0" cy="0"/>
          <a:chOff x="0" y="0"/>
          <a:chExt cx="0" cy="0"/>
        </a:xfrm>
      </p:grpSpPr>
      <p:sp>
        <p:nvSpPr>
          <p:cNvPr id="146" name="Google Shape;146;p24"/>
          <p:cNvSpPr txBox="1">
            <a:spLocks noGrp="1"/>
          </p:cNvSpPr>
          <p:nvPr>
            <p:ph type="title"/>
          </p:nvPr>
        </p:nvSpPr>
        <p:spPr>
          <a:xfrm>
            <a:off x="1125400" y="949867"/>
            <a:ext cx="9941200" cy="3218800"/>
          </a:xfrm>
          <a:prstGeom prst="rect">
            <a:avLst/>
          </a:prstGeom>
          <a:noFill/>
          <a:ln>
            <a:noFill/>
          </a:ln>
        </p:spPr>
        <p:txBody>
          <a:bodyPr spcFirstLastPara="1" wrap="square" lIns="91425" tIns="91425" rIns="91425" bIns="91425" anchor="ctr" anchorCtr="0">
            <a:noAutofit/>
          </a:bodyPr>
          <a:lstStyle>
            <a:lvl1pPr lvl="0" algn="ctr" rtl="0">
              <a:lnSpc>
                <a:spcPct val="80000"/>
              </a:lnSpc>
              <a:spcBef>
                <a:spcPts val="0"/>
              </a:spcBef>
              <a:spcAft>
                <a:spcPts val="0"/>
              </a:spcAft>
              <a:buClr>
                <a:srgbClr val="FFFFFF"/>
              </a:buClr>
              <a:buSzPts val="3800"/>
              <a:buNone/>
              <a:defRPr sz="5067" b="0">
                <a:solidFill>
                  <a:srgbClr val="FFFFFF"/>
                </a:solidFill>
              </a:defRPr>
            </a:lvl1pPr>
            <a:lvl2pPr lvl="1" algn="ctr" rtl="0">
              <a:lnSpc>
                <a:spcPct val="100000"/>
              </a:lnSpc>
              <a:spcBef>
                <a:spcPts val="0"/>
              </a:spcBef>
              <a:spcAft>
                <a:spcPts val="0"/>
              </a:spcAft>
              <a:buClr>
                <a:srgbClr val="FFFFFF"/>
              </a:buClr>
              <a:buSzPts val="3600"/>
              <a:buNone/>
              <a:defRPr sz="4800">
                <a:solidFill>
                  <a:srgbClr val="FFFFFF"/>
                </a:solidFill>
              </a:defRPr>
            </a:lvl2pPr>
            <a:lvl3pPr lvl="2" algn="ctr" rtl="0">
              <a:lnSpc>
                <a:spcPct val="100000"/>
              </a:lnSpc>
              <a:spcBef>
                <a:spcPts val="0"/>
              </a:spcBef>
              <a:spcAft>
                <a:spcPts val="0"/>
              </a:spcAft>
              <a:buClr>
                <a:srgbClr val="FFFFFF"/>
              </a:buClr>
              <a:buSzPts val="3600"/>
              <a:buNone/>
              <a:defRPr sz="4800">
                <a:solidFill>
                  <a:srgbClr val="FFFFFF"/>
                </a:solidFill>
              </a:defRPr>
            </a:lvl3pPr>
            <a:lvl4pPr lvl="3" algn="ctr" rtl="0">
              <a:lnSpc>
                <a:spcPct val="100000"/>
              </a:lnSpc>
              <a:spcBef>
                <a:spcPts val="0"/>
              </a:spcBef>
              <a:spcAft>
                <a:spcPts val="0"/>
              </a:spcAft>
              <a:buClr>
                <a:srgbClr val="FFFFFF"/>
              </a:buClr>
              <a:buSzPts val="3600"/>
              <a:buNone/>
              <a:defRPr sz="4800">
                <a:solidFill>
                  <a:srgbClr val="FFFFFF"/>
                </a:solidFill>
              </a:defRPr>
            </a:lvl4pPr>
            <a:lvl5pPr lvl="4" algn="ctr" rtl="0">
              <a:lnSpc>
                <a:spcPct val="100000"/>
              </a:lnSpc>
              <a:spcBef>
                <a:spcPts val="0"/>
              </a:spcBef>
              <a:spcAft>
                <a:spcPts val="0"/>
              </a:spcAft>
              <a:buClr>
                <a:srgbClr val="FFFFFF"/>
              </a:buClr>
              <a:buSzPts val="3600"/>
              <a:buNone/>
              <a:defRPr sz="4800">
                <a:solidFill>
                  <a:srgbClr val="FFFFFF"/>
                </a:solidFill>
              </a:defRPr>
            </a:lvl5pPr>
            <a:lvl6pPr lvl="5" algn="ctr" rtl="0">
              <a:lnSpc>
                <a:spcPct val="100000"/>
              </a:lnSpc>
              <a:spcBef>
                <a:spcPts val="0"/>
              </a:spcBef>
              <a:spcAft>
                <a:spcPts val="0"/>
              </a:spcAft>
              <a:buClr>
                <a:srgbClr val="FFFFFF"/>
              </a:buClr>
              <a:buSzPts val="3600"/>
              <a:buNone/>
              <a:defRPr sz="4800">
                <a:solidFill>
                  <a:srgbClr val="FFFFFF"/>
                </a:solidFill>
              </a:defRPr>
            </a:lvl6pPr>
            <a:lvl7pPr lvl="6" algn="ctr" rtl="0">
              <a:lnSpc>
                <a:spcPct val="100000"/>
              </a:lnSpc>
              <a:spcBef>
                <a:spcPts val="0"/>
              </a:spcBef>
              <a:spcAft>
                <a:spcPts val="0"/>
              </a:spcAft>
              <a:buClr>
                <a:srgbClr val="FFFFFF"/>
              </a:buClr>
              <a:buSzPts val="3600"/>
              <a:buNone/>
              <a:defRPr sz="4800">
                <a:solidFill>
                  <a:srgbClr val="FFFFFF"/>
                </a:solidFill>
              </a:defRPr>
            </a:lvl7pPr>
            <a:lvl8pPr lvl="7" algn="ctr" rtl="0">
              <a:lnSpc>
                <a:spcPct val="100000"/>
              </a:lnSpc>
              <a:spcBef>
                <a:spcPts val="0"/>
              </a:spcBef>
              <a:spcAft>
                <a:spcPts val="0"/>
              </a:spcAft>
              <a:buClr>
                <a:srgbClr val="FFFFFF"/>
              </a:buClr>
              <a:buSzPts val="3600"/>
              <a:buNone/>
              <a:defRPr sz="4800">
                <a:solidFill>
                  <a:srgbClr val="FFFFFF"/>
                </a:solidFill>
              </a:defRPr>
            </a:lvl8pPr>
            <a:lvl9pPr lvl="8" algn="ctr" rtl="0">
              <a:lnSpc>
                <a:spcPct val="100000"/>
              </a:lnSpc>
              <a:spcBef>
                <a:spcPts val="0"/>
              </a:spcBef>
              <a:spcAft>
                <a:spcPts val="0"/>
              </a:spcAft>
              <a:buClr>
                <a:srgbClr val="FFFFFF"/>
              </a:buClr>
              <a:buSzPts val="3600"/>
              <a:buNone/>
              <a:defRPr sz="4800">
                <a:solidFill>
                  <a:srgbClr val="FFFFFF"/>
                </a:solidFill>
              </a:defRPr>
            </a:lvl9pPr>
          </a:lstStyle>
          <a:p>
            <a:endParaRPr/>
          </a:p>
        </p:txBody>
      </p:sp>
      <p:sp>
        <p:nvSpPr>
          <p:cNvPr id="147" name="Google Shape;147;p24"/>
          <p:cNvSpPr txBox="1">
            <a:spLocks noGrp="1"/>
          </p:cNvSpPr>
          <p:nvPr>
            <p:ph type="subTitle" idx="1"/>
          </p:nvPr>
        </p:nvSpPr>
        <p:spPr>
          <a:xfrm>
            <a:off x="3089300" y="4076667"/>
            <a:ext cx="6013600" cy="63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1500"/>
              <a:buNone/>
              <a:defRPr sz="2000">
                <a:solidFill>
                  <a:srgbClr val="FFFFFF"/>
                </a:solidFill>
              </a:defRPr>
            </a:lvl1pPr>
            <a:lvl2pPr lvl="1" algn="ctr" rtl="0">
              <a:lnSpc>
                <a:spcPct val="100000"/>
              </a:lnSpc>
              <a:spcBef>
                <a:spcPts val="0"/>
              </a:spcBef>
              <a:spcAft>
                <a:spcPts val="0"/>
              </a:spcAft>
              <a:buClr>
                <a:srgbClr val="FFFFFF"/>
              </a:buClr>
              <a:buSzPts val="1500"/>
              <a:buNone/>
              <a:defRPr sz="2000">
                <a:solidFill>
                  <a:srgbClr val="FFFFFF"/>
                </a:solidFill>
              </a:defRPr>
            </a:lvl2pPr>
            <a:lvl3pPr lvl="2" algn="ctr" rtl="0">
              <a:lnSpc>
                <a:spcPct val="100000"/>
              </a:lnSpc>
              <a:spcBef>
                <a:spcPts val="0"/>
              </a:spcBef>
              <a:spcAft>
                <a:spcPts val="0"/>
              </a:spcAft>
              <a:buClr>
                <a:srgbClr val="FFFFFF"/>
              </a:buClr>
              <a:buSzPts val="1500"/>
              <a:buNone/>
              <a:defRPr sz="2000">
                <a:solidFill>
                  <a:srgbClr val="FFFFFF"/>
                </a:solidFill>
              </a:defRPr>
            </a:lvl3pPr>
            <a:lvl4pPr lvl="3" algn="ctr" rtl="0">
              <a:lnSpc>
                <a:spcPct val="100000"/>
              </a:lnSpc>
              <a:spcBef>
                <a:spcPts val="0"/>
              </a:spcBef>
              <a:spcAft>
                <a:spcPts val="0"/>
              </a:spcAft>
              <a:buClr>
                <a:srgbClr val="FFFFFF"/>
              </a:buClr>
              <a:buSzPts val="1500"/>
              <a:buNone/>
              <a:defRPr sz="2000">
                <a:solidFill>
                  <a:srgbClr val="FFFFFF"/>
                </a:solidFill>
              </a:defRPr>
            </a:lvl4pPr>
            <a:lvl5pPr lvl="4" algn="ctr" rtl="0">
              <a:lnSpc>
                <a:spcPct val="100000"/>
              </a:lnSpc>
              <a:spcBef>
                <a:spcPts val="0"/>
              </a:spcBef>
              <a:spcAft>
                <a:spcPts val="0"/>
              </a:spcAft>
              <a:buClr>
                <a:srgbClr val="FFFFFF"/>
              </a:buClr>
              <a:buSzPts val="1500"/>
              <a:buNone/>
              <a:defRPr sz="2000">
                <a:solidFill>
                  <a:srgbClr val="FFFFFF"/>
                </a:solidFill>
              </a:defRPr>
            </a:lvl5pPr>
            <a:lvl6pPr lvl="5" algn="ctr" rtl="0">
              <a:lnSpc>
                <a:spcPct val="100000"/>
              </a:lnSpc>
              <a:spcBef>
                <a:spcPts val="0"/>
              </a:spcBef>
              <a:spcAft>
                <a:spcPts val="0"/>
              </a:spcAft>
              <a:buClr>
                <a:srgbClr val="FFFFFF"/>
              </a:buClr>
              <a:buSzPts val="1500"/>
              <a:buNone/>
              <a:defRPr sz="2000">
                <a:solidFill>
                  <a:srgbClr val="FFFFFF"/>
                </a:solidFill>
              </a:defRPr>
            </a:lvl6pPr>
            <a:lvl7pPr lvl="6" algn="ctr" rtl="0">
              <a:lnSpc>
                <a:spcPct val="100000"/>
              </a:lnSpc>
              <a:spcBef>
                <a:spcPts val="0"/>
              </a:spcBef>
              <a:spcAft>
                <a:spcPts val="0"/>
              </a:spcAft>
              <a:buClr>
                <a:srgbClr val="FFFFFF"/>
              </a:buClr>
              <a:buSzPts val="1500"/>
              <a:buNone/>
              <a:defRPr sz="2000">
                <a:solidFill>
                  <a:srgbClr val="FFFFFF"/>
                </a:solidFill>
              </a:defRPr>
            </a:lvl7pPr>
            <a:lvl8pPr lvl="7" algn="ctr" rtl="0">
              <a:lnSpc>
                <a:spcPct val="100000"/>
              </a:lnSpc>
              <a:spcBef>
                <a:spcPts val="0"/>
              </a:spcBef>
              <a:spcAft>
                <a:spcPts val="0"/>
              </a:spcAft>
              <a:buClr>
                <a:srgbClr val="FFFFFF"/>
              </a:buClr>
              <a:buSzPts val="1500"/>
              <a:buNone/>
              <a:defRPr sz="2000">
                <a:solidFill>
                  <a:srgbClr val="FFFFFF"/>
                </a:solidFill>
              </a:defRPr>
            </a:lvl8pPr>
            <a:lvl9pPr lvl="8" algn="ctr" rtl="0">
              <a:lnSpc>
                <a:spcPct val="100000"/>
              </a:lnSpc>
              <a:spcBef>
                <a:spcPts val="0"/>
              </a:spcBef>
              <a:spcAft>
                <a:spcPts val="0"/>
              </a:spcAft>
              <a:buClr>
                <a:srgbClr val="FFFFFF"/>
              </a:buClr>
              <a:buSzPts val="1500"/>
              <a:buNone/>
              <a:defRPr sz="2000">
                <a:solidFill>
                  <a:srgbClr val="FFFFFF"/>
                </a:solidFill>
              </a:defRPr>
            </a:lvl9pPr>
          </a:lstStyle>
          <a:p>
            <a:endParaRPr/>
          </a:p>
        </p:txBody>
      </p:sp>
      <p:sp>
        <p:nvSpPr>
          <p:cNvPr id="148" name="Google Shape;148;p24"/>
          <p:cNvSpPr txBox="1">
            <a:spLocks noGrp="1"/>
          </p:cNvSpPr>
          <p:nvPr>
            <p:ph type="sldNum" idx="12"/>
          </p:nvPr>
        </p:nvSpPr>
        <p:spPr>
          <a:xfrm>
            <a:off x="11461923" y="6362271"/>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800" b="0" i="0" u="none" strike="noStrike" cap="none">
                <a:solidFill>
                  <a:srgbClr val="EFEAE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800" b="0" i="0" u="none" strike="noStrike" cap="none">
                <a:solidFill>
                  <a:srgbClr val="EFEAE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800" b="0" i="0" u="none" strike="noStrike" cap="none">
                <a:solidFill>
                  <a:srgbClr val="EFEAE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800" b="0" i="0" u="none" strike="noStrike" cap="none">
                <a:solidFill>
                  <a:srgbClr val="EFEAE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800" b="0" i="0" u="none" strike="noStrike" cap="none">
                <a:solidFill>
                  <a:srgbClr val="EFEAE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800" b="0" i="0" u="none" strike="noStrike" cap="none">
                <a:solidFill>
                  <a:srgbClr val="EFEAE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800" b="0" i="0" u="none" strike="noStrike" cap="none">
                <a:solidFill>
                  <a:srgbClr val="EFEAE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800" b="0" i="0" u="none" strike="noStrike" cap="none">
                <a:solidFill>
                  <a:srgbClr val="EFEAE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800" b="0" i="0" u="none" strike="noStrike" cap="none">
                <a:solidFill>
                  <a:srgbClr val="EFEAEF"/>
                </a:solidFill>
                <a:latin typeface="Arial"/>
                <a:ea typeface="Arial"/>
                <a:cs typeface="Arial"/>
                <a:sym typeface="Arial"/>
              </a:defRPr>
            </a:lvl9pPr>
          </a:lstStyle>
          <a:p>
            <a:fld id="{00000000-1234-1234-1234-123412341234}" type="slidenum">
              <a:rPr lang="en" smtClean="0"/>
              <a:pPr/>
              <a:t>‹#›</a:t>
            </a:fld>
            <a:endParaRPr lang="en"/>
          </a:p>
        </p:txBody>
      </p:sp>
      <p:pic>
        <p:nvPicPr>
          <p:cNvPr id="149" name="Google Shape;149;p24"/>
          <p:cNvPicPr preferRelativeResize="0"/>
          <p:nvPr/>
        </p:nvPicPr>
        <p:blipFill rotWithShape="1">
          <a:blip r:embed="rId3">
            <a:alphaModFix/>
          </a:blip>
          <a:srcRect l="258" r="248"/>
          <a:stretch/>
        </p:blipFill>
        <p:spPr>
          <a:xfrm>
            <a:off x="9959200" y="6177706"/>
            <a:ext cx="1278768" cy="318895"/>
          </a:xfrm>
          <a:prstGeom prst="rect">
            <a:avLst/>
          </a:prstGeom>
          <a:noFill/>
          <a:ln>
            <a:noFill/>
          </a:ln>
        </p:spPr>
      </p:pic>
    </p:spTree>
    <p:extLst>
      <p:ext uri="{BB962C8B-B14F-4D97-AF65-F5344CB8AC3E}">
        <p14:creationId xmlns:p14="http://schemas.microsoft.com/office/powerpoint/2010/main" val="25783492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29"/>
        <p:cNvGrpSpPr/>
        <p:nvPr/>
      </p:nvGrpSpPr>
      <p:grpSpPr>
        <a:xfrm>
          <a:off x="0" y="0"/>
          <a:ext cx="0" cy="0"/>
          <a:chOff x="0" y="0"/>
          <a:chExt cx="0" cy="0"/>
        </a:xfrm>
      </p:grpSpPr>
      <p:sp>
        <p:nvSpPr>
          <p:cNvPr id="230" name="Google Shape;230;p36"/>
          <p:cNvSpPr txBox="1">
            <a:spLocks noGrp="1"/>
          </p:cNvSpPr>
          <p:nvPr>
            <p:ph type="title"/>
          </p:nvPr>
        </p:nvSpPr>
        <p:spPr>
          <a:xfrm>
            <a:off x="364557" y="414845"/>
            <a:ext cx="10412000" cy="365600"/>
          </a:xfrm>
          <a:prstGeom prst="rect">
            <a:avLst/>
          </a:prstGeom>
          <a:noFill/>
          <a:ln>
            <a:noFill/>
          </a:ln>
        </p:spPr>
        <p:txBody>
          <a:bodyPr spcFirstLastPara="1" wrap="square" lIns="91425" tIns="45700" rIns="91425" bIns="45700" anchor="ctr" anchorCtr="0">
            <a:normAutofit/>
          </a:bodyPr>
          <a:lstStyle>
            <a:lvl1pPr marL="0" marR="0" lvl="0" indent="0" algn="l" rtl="0">
              <a:lnSpc>
                <a:spcPct val="80000"/>
              </a:lnSpc>
              <a:spcBef>
                <a:spcPts val="0"/>
              </a:spcBef>
              <a:spcAft>
                <a:spcPts val="0"/>
              </a:spcAft>
              <a:buSzPts val="2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1" name="Google Shape;231;p36"/>
          <p:cNvSpPr txBox="1">
            <a:spLocks noGrp="1"/>
          </p:cNvSpPr>
          <p:nvPr>
            <p:ph type="sldNum" idx="12"/>
          </p:nvPr>
        </p:nvSpPr>
        <p:spPr>
          <a:xfrm>
            <a:off x="11461923" y="6362271"/>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9pPr>
          </a:lstStyle>
          <a:p>
            <a:fld id="{00000000-1234-1234-1234-123412341234}" type="slidenum">
              <a:rPr lang="en" smtClean="0"/>
              <a:pPr/>
              <a:t>‹#›</a:t>
            </a:fld>
            <a:endParaRPr lang="en"/>
          </a:p>
        </p:txBody>
      </p:sp>
      <p:sp>
        <p:nvSpPr>
          <p:cNvPr id="232" name="Google Shape;232;p36"/>
          <p:cNvSpPr txBox="1">
            <a:spLocks noGrp="1"/>
          </p:cNvSpPr>
          <p:nvPr>
            <p:ph type="subTitle" idx="1"/>
          </p:nvPr>
        </p:nvSpPr>
        <p:spPr>
          <a:xfrm>
            <a:off x="0" y="6386667"/>
            <a:ext cx="3062800" cy="476000"/>
          </a:xfrm>
          <a:prstGeom prst="rect">
            <a:avLst/>
          </a:prstGeom>
        </p:spPr>
        <p:txBody>
          <a:bodyPr spcFirstLastPara="1" wrap="square" lIns="182875" tIns="91425" rIns="91425" bIns="91425" anchor="ctr" anchorCtr="0">
            <a:noAutofit/>
          </a:bodyPr>
          <a:lstStyle>
            <a:lvl1pPr marL="0" marR="0" lvl="0" indent="0" rtl="0">
              <a:lnSpc>
                <a:spcPct val="100000"/>
              </a:lnSpc>
              <a:spcBef>
                <a:spcPts val="0"/>
              </a:spcBef>
              <a:spcAft>
                <a:spcPts val="0"/>
              </a:spcAft>
              <a:buNone/>
              <a:defRPr sz="800"/>
            </a:lvl1pPr>
            <a:lvl2pPr lvl="1" rtl="0">
              <a:spcBef>
                <a:spcPts val="2133"/>
              </a:spcBef>
              <a:spcAft>
                <a:spcPts val="0"/>
              </a:spcAft>
              <a:buSzPts val="1400"/>
              <a:buNone/>
              <a:defRPr/>
            </a:lvl2pPr>
            <a:lvl3pPr lvl="2" rtl="0">
              <a:spcBef>
                <a:spcPts val="2133"/>
              </a:spcBef>
              <a:spcAft>
                <a:spcPts val="0"/>
              </a:spcAft>
              <a:buSzPts val="1200"/>
              <a:buNone/>
              <a:defRPr/>
            </a:lvl3pPr>
            <a:lvl4pPr lvl="3" rtl="0">
              <a:spcBef>
                <a:spcPts val="2133"/>
              </a:spcBef>
              <a:spcAft>
                <a:spcPts val="0"/>
              </a:spcAft>
              <a:buSzPts val="1200"/>
              <a:buNone/>
              <a:defRPr/>
            </a:lvl4pPr>
            <a:lvl5pPr lvl="4" rtl="0">
              <a:spcBef>
                <a:spcPts val="2133"/>
              </a:spcBef>
              <a:spcAft>
                <a:spcPts val="0"/>
              </a:spcAft>
              <a:buSzPts val="1200"/>
              <a:buNone/>
              <a:defRPr/>
            </a:lvl5pPr>
            <a:lvl6pPr lvl="5" rtl="0">
              <a:spcBef>
                <a:spcPts val="2133"/>
              </a:spcBef>
              <a:spcAft>
                <a:spcPts val="0"/>
              </a:spcAft>
              <a:buSzPts val="1200"/>
              <a:buNone/>
              <a:defRPr/>
            </a:lvl6pPr>
            <a:lvl7pPr lvl="6" rtl="0">
              <a:spcBef>
                <a:spcPts val="2133"/>
              </a:spcBef>
              <a:spcAft>
                <a:spcPts val="0"/>
              </a:spcAft>
              <a:buSzPts val="1200"/>
              <a:buNone/>
              <a:defRPr/>
            </a:lvl7pPr>
            <a:lvl8pPr lvl="7" rtl="0">
              <a:spcBef>
                <a:spcPts val="2133"/>
              </a:spcBef>
              <a:spcAft>
                <a:spcPts val="0"/>
              </a:spcAft>
              <a:buSzPts val="1200"/>
              <a:buNone/>
              <a:defRPr/>
            </a:lvl8pPr>
            <a:lvl9pPr lvl="8" rtl="0">
              <a:spcBef>
                <a:spcPts val="2133"/>
              </a:spcBef>
              <a:spcAft>
                <a:spcPts val="2133"/>
              </a:spcAft>
              <a:buSzPts val="1200"/>
              <a:buNone/>
              <a:defRPr/>
            </a:lvl9pPr>
          </a:lstStyle>
          <a:p>
            <a:endParaRPr/>
          </a:p>
        </p:txBody>
      </p:sp>
      <p:pic>
        <p:nvPicPr>
          <p:cNvPr id="2" name="Elemento grafico 2">
            <a:extLst>
              <a:ext uri="{FF2B5EF4-FFF2-40B4-BE49-F238E27FC236}">
                <a16:creationId xmlns:a16="http://schemas.microsoft.com/office/drawing/2014/main" id="{4E76C813-B32F-7D9D-C4CA-86C97FF067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97657" y="6000901"/>
            <a:ext cx="1158740" cy="557912"/>
          </a:xfrm>
          <a:prstGeom prst="rect">
            <a:avLst/>
          </a:prstGeom>
        </p:spPr>
      </p:pic>
    </p:spTree>
    <p:extLst>
      <p:ext uri="{BB962C8B-B14F-4D97-AF65-F5344CB8AC3E}">
        <p14:creationId xmlns:p14="http://schemas.microsoft.com/office/powerpoint/2010/main" val="10779618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2">
  <p:cSld name="Blank 2">
    <p:spTree>
      <p:nvGrpSpPr>
        <p:cNvPr id="1" name="Shape 233"/>
        <p:cNvGrpSpPr/>
        <p:nvPr/>
      </p:nvGrpSpPr>
      <p:grpSpPr>
        <a:xfrm>
          <a:off x="0" y="0"/>
          <a:ext cx="0" cy="0"/>
          <a:chOff x="0" y="0"/>
          <a:chExt cx="0" cy="0"/>
        </a:xfrm>
      </p:grpSpPr>
      <p:sp>
        <p:nvSpPr>
          <p:cNvPr id="234" name="Google Shape;234;p37"/>
          <p:cNvSpPr txBox="1">
            <a:spLocks noGrp="1"/>
          </p:cNvSpPr>
          <p:nvPr>
            <p:ph type="title"/>
          </p:nvPr>
        </p:nvSpPr>
        <p:spPr>
          <a:xfrm>
            <a:off x="541257" y="485520"/>
            <a:ext cx="110692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E6488"/>
              </a:buClr>
              <a:buSzPts val="2800"/>
              <a:buFont typeface="Arial"/>
              <a:buNone/>
              <a:defRPr sz="3733" b="1" i="0" u="none" strike="noStrike" cap="none">
                <a:solidFill>
                  <a:srgbClr val="0E6488"/>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3733"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3733"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3733"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3733"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3733"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3733"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3733"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3733" b="1" i="0" u="none" strike="noStrike" cap="none">
                <a:solidFill>
                  <a:schemeClr val="dk1"/>
                </a:solidFill>
                <a:latin typeface="Arial"/>
                <a:ea typeface="Arial"/>
                <a:cs typeface="Arial"/>
                <a:sym typeface="Arial"/>
              </a:defRPr>
            </a:lvl9pPr>
          </a:lstStyle>
          <a:p>
            <a:endParaRPr/>
          </a:p>
        </p:txBody>
      </p:sp>
      <p:pic>
        <p:nvPicPr>
          <p:cNvPr id="2" name="Elemento grafico 2">
            <a:extLst>
              <a:ext uri="{FF2B5EF4-FFF2-40B4-BE49-F238E27FC236}">
                <a16:creationId xmlns:a16="http://schemas.microsoft.com/office/drawing/2014/main" id="{0DEDE108-7642-7728-2EA5-A0D5536A25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97657" y="6000901"/>
            <a:ext cx="1158740" cy="557912"/>
          </a:xfrm>
          <a:prstGeom prst="rect">
            <a:avLst/>
          </a:prstGeom>
        </p:spPr>
      </p:pic>
    </p:spTree>
    <p:extLst>
      <p:ext uri="{BB962C8B-B14F-4D97-AF65-F5344CB8AC3E}">
        <p14:creationId xmlns:p14="http://schemas.microsoft.com/office/powerpoint/2010/main" val="6615429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3">
  <p:cSld name="Blank 3">
    <p:spTree>
      <p:nvGrpSpPr>
        <p:cNvPr id="1" name="Shape 235"/>
        <p:cNvGrpSpPr/>
        <p:nvPr/>
      </p:nvGrpSpPr>
      <p:grpSpPr>
        <a:xfrm>
          <a:off x="0" y="0"/>
          <a:ext cx="0" cy="0"/>
          <a:chOff x="0" y="0"/>
          <a:chExt cx="0" cy="0"/>
        </a:xfrm>
      </p:grpSpPr>
      <p:sp>
        <p:nvSpPr>
          <p:cNvPr id="236" name="Google Shape;236;p3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2" name="Elemento grafico 2">
            <a:extLst>
              <a:ext uri="{FF2B5EF4-FFF2-40B4-BE49-F238E27FC236}">
                <a16:creationId xmlns:a16="http://schemas.microsoft.com/office/drawing/2014/main" id="{76E12651-1332-50E4-E2A1-23F6DCA81C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97657" y="6000901"/>
            <a:ext cx="1158740" cy="557912"/>
          </a:xfrm>
          <a:prstGeom prst="rect">
            <a:avLst/>
          </a:prstGeom>
        </p:spPr>
      </p:pic>
    </p:spTree>
    <p:extLst>
      <p:ext uri="{BB962C8B-B14F-4D97-AF65-F5344CB8AC3E}">
        <p14:creationId xmlns:p14="http://schemas.microsoft.com/office/powerpoint/2010/main" val="610997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ustom Layout">
  <p:cSld name="1_Custom Layout">
    <p:spTree>
      <p:nvGrpSpPr>
        <p:cNvPr id="1" name="Shape 10"/>
        <p:cNvGrpSpPr/>
        <p:nvPr/>
      </p:nvGrpSpPr>
      <p:grpSpPr>
        <a:xfrm>
          <a:off x="0" y="0"/>
          <a:ext cx="0" cy="0"/>
          <a:chOff x="0" y="0"/>
          <a:chExt cx="0" cy="0"/>
        </a:xfrm>
      </p:grpSpPr>
      <p:sp>
        <p:nvSpPr>
          <p:cNvPr id="11" name="Google Shape;11;p70"/>
          <p:cNvSpPr txBox="1">
            <a:spLocks noGrp="1"/>
          </p:cNvSpPr>
          <p:nvPr>
            <p:ph type="title"/>
          </p:nvPr>
        </p:nvSpPr>
        <p:spPr>
          <a:xfrm>
            <a:off x="865633" y="426720"/>
            <a:ext cx="10411967" cy="36576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 name="Google Shape;12;p70"/>
          <p:cNvSpPr txBox="1">
            <a:spLocks noGrp="1"/>
          </p:cNvSpPr>
          <p:nvPr>
            <p:ph type="sldNum" idx="12"/>
          </p:nvPr>
        </p:nvSpPr>
        <p:spPr>
          <a:xfrm>
            <a:off x="11461923" y="6362271"/>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9pPr>
          </a:lstStyle>
          <a:p>
            <a:fld id="{00000000-1234-1234-1234-123412341234}" type="slidenum">
              <a:rPr lang="en" smtClean="0"/>
              <a:pPr/>
              <a:t>‹#›</a:t>
            </a:fld>
            <a:endParaRPr lang="en"/>
          </a:p>
        </p:txBody>
      </p:sp>
      <p:pic>
        <p:nvPicPr>
          <p:cNvPr id="2" name="Elemento grafico 2">
            <a:extLst>
              <a:ext uri="{FF2B5EF4-FFF2-40B4-BE49-F238E27FC236}">
                <a16:creationId xmlns:a16="http://schemas.microsoft.com/office/drawing/2014/main" id="{833D5245-AC0D-EAD5-53D2-FC1BA80BD37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97657" y="6000901"/>
            <a:ext cx="1158740" cy="557912"/>
          </a:xfrm>
          <a:prstGeom prst="rect">
            <a:avLst/>
          </a:prstGeom>
        </p:spPr>
      </p:pic>
    </p:spTree>
    <p:extLst>
      <p:ext uri="{BB962C8B-B14F-4D97-AF65-F5344CB8AC3E}">
        <p14:creationId xmlns:p14="http://schemas.microsoft.com/office/powerpoint/2010/main" val="30572258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 - Basic - Blank (Title + Subtitle)">
  <p:cSld name="3 - Basic - Blank (Title + Subtitle)">
    <p:spTree>
      <p:nvGrpSpPr>
        <p:cNvPr id="1" name="Shape 52"/>
        <p:cNvGrpSpPr/>
        <p:nvPr/>
      </p:nvGrpSpPr>
      <p:grpSpPr>
        <a:xfrm>
          <a:off x="0" y="0"/>
          <a:ext cx="0" cy="0"/>
          <a:chOff x="0" y="0"/>
          <a:chExt cx="0" cy="0"/>
        </a:xfrm>
      </p:grpSpPr>
      <p:sp>
        <p:nvSpPr>
          <p:cNvPr id="53" name="Google Shape;53;p10"/>
          <p:cNvSpPr txBox="1">
            <a:spLocks noGrp="1"/>
          </p:cNvSpPr>
          <p:nvPr>
            <p:ph type="sldNum" idx="12"/>
          </p:nvPr>
        </p:nvSpPr>
        <p:spPr>
          <a:xfrm>
            <a:off x="11461923" y="6362271"/>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9pPr>
          </a:lstStyle>
          <a:p>
            <a:fld id="{00000000-1234-1234-1234-123412341234}" type="slidenum">
              <a:rPr lang="en" smtClean="0"/>
              <a:pPr/>
              <a:t>‹#›</a:t>
            </a:fld>
            <a:endParaRPr lang="en"/>
          </a:p>
        </p:txBody>
      </p:sp>
      <p:sp>
        <p:nvSpPr>
          <p:cNvPr id="55" name="Google Shape;55;p10"/>
          <p:cNvSpPr txBox="1">
            <a:spLocks noGrp="1"/>
          </p:cNvSpPr>
          <p:nvPr>
            <p:ph type="title"/>
          </p:nvPr>
        </p:nvSpPr>
        <p:spPr>
          <a:xfrm>
            <a:off x="364557" y="367100"/>
            <a:ext cx="10411600" cy="365600"/>
          </a:xfrm>
          <a:prstGeom prst="rect">
            <a:avLst/>
          </a:prstGeom>
          <a:noFill/>
          <a:ln>
            <a:noFill/>
          </a:ln>
        </p:spPr>
        <p:txBody>
          <a:bodyPr spcFirstLastPara="1" wrap="square" lIns="91425" tIns="0" rIns="91425" bIns="91425" anchor="t" anchorCtr="0">
            <a:noAutofit/>
          </a:bodyPr>
          <a:lstStyle>
            <a:lvl1pPr lvl="0" algn="l" rtl="0">
              <a:lnSpc>
                <a:spcPct val="80000"/>
              </a:lnSpc>
              <a:spcBef>
                <a:spcPts val="0"/>
              </a:spcBef>
              <a:spcAft>
                <a:spcPts val="0"/>
              </a:spcAft>
              <a:buSzPts val="2800"/>
              <a:buNone/>
              <a:defRPr cap="none">
                <a:solidFill>
                  <a:srgbClr val="0E6488"/>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6" name="Google Shape;56;p10"/>
          <p:cNvSpPr txBox="1">
            <a:spLocks noGrp="1"/>
          </p:cNvSpPr>
          <p:nvPr>
            <p:ph type="subTitle" idx="1"/>
          </p:nvPr>
        </p:nvSpPr>
        <p:spPr>
          <a:xfrm>
            <a:off x="364557" y="812800"/>
            <a:ext cx="10411600" cy="476800"/>
          </a:xfrm>
          <a:prstGeom prst="rect">
            <a:avLst/>
          </a:prstGeom>
          <a:noFill/>
          <a:ln>
            <a:noFill/>
          </a:ln>
        </p:spPr>
        <p:txBody>
          <a:bodyPr spcFirstLastPara="1" wrap="square" lIns="91425" tIns="0" rIns="91425" bIns="91425" anchor="t" anchorCtr="0">
            <a:noAutofit/>
          </a:bodyPr>
          <a:lstStyle>
            <a:lvl1pPr lvl="0" algn="l" rtl="0">
              <a:lnSpc>
                <a:spcPct val="100000"/>
              </a:lnSpc>
              <a:spcBef>
                <a:spcPts val="0"/>
              </a:spcBef>
              <a:spcAft>
                <a:spcPts val="0"/>
              </a:spcAft>
              <a:buSzPts val="1700"/>
              <a:buNone/>
              <a:defRPr sz="2267">
                <a:solidFill>
                  <a:srgbClr val="2F99A3"/>
                </a:solidFill>
              </a:defRPr>
            </a:lvl1pPr>
            <a:lvl2pPr lvl="1" algn="l" rtl="0">
              <a:lnSpc>
                <a:spcPct val="100000"/>
              </a:lnSpc>
              <a:spcBef>
                <a:spcPts val="0"/>
              </a:spcBef>
              <a:spcAft>
                <a:spcPts val="0"/>
              </a:spcAft>
              <a:buSzPts val="1800"/>
              <a:buNone/>
              <a:defRPr sz="2400">
                <a:solidFill>
                  <a:srgbClr val="2F99A3"/>
                </a:solidFill>
              </a:defRPr>
            </a:lvl2pPr>
            <a:lvl3pPr lvl="2" algn="l" rtl="0">
              <a:lnSpc>
                <a:spcPct val="100000"/>
              </a:lnSpc>
              <a:spcBef>
                <a:spcPts val="0"/>
              </a:spcBef>
              <a:spcAft>
                <a:spcPts val="0"/>
              </a:spcAft>
              <a:buSzPts val="1800"/>
              <a:buNone/>
              <a:defRPr sz="2400">
                <a:solidFill>
                  <a:srgbClr val="2F99A3"/>
                </a:solidFill>
              </a:defRPr>
            </a:lvl3pPr>
            <a:lvl4pPr lvl="3" algn="l" rtl="0">
              <a:lnSpc>
                <a:spcPct val="100000"/>
              </a:lnSpc>
              <a:spcBef>
                <a:spcPts val="0"/>
              </a:spcBef>
              <a:spcAft>
                <a:spcPts val="0"/>
              </a:spcAft>
              <a:buSzPts val="1800"/>
              <a:buNone/>
              <a:defRPr sz="2400">
                <a:solidFill>
                  <a:srgbClr val="2F99A3"/>
                </a:solidFill>
              </a:defRPr>
            </a:lvl4pPr>
            <a:lvl5pPr lvl="4" algn="l" rtl="0">
              <a:lnSpc>
                <a:spcPct val="100000"/>
              </a:lnSpc>
              <a:spcBef>
                <a:spcPts val="0"/>
              </a:spcBef>
              <a:spcAft>
                <a:spcPts val="0"/>
              </a:spcAft>
              <a:buSzPts val="1800"/>
              <a:buNone/>
              <a:defRPr sz="2400">
                <a:solidFill>
                  <a:srgbClr val="2F99A3"/>
                </a:solidFill>
              </a:defRPr>
            </a:lvl5pPr>
            <a:lvl6pPr lvl="5" algn="l" rtl="0">
              <a:lnSpc>
                <a:spcPct val="100000"/>
              </a:lnSpc>
              <a:spcBef>
                <a:spcPts val="0"/>
              </a:spcBef>
              <a:spcAft>
                <a:spcPts val="0"/>
              </a:spcAft>
              <a:buSzPts val="1800"/>
              <a:buNone/>
              <a:defRPr sz="2400">
                <a:solidFill>
                  <a:srgbClr val="2F99A3"/>
                </a:solidFill>
              </a:defRPr>
            </a:lvl6pPr>
            <a:lvl7pPr lvl="6" algn="l" rtl="0">
              <a:lnSpc>
                <a:spcPct val="100000"/>
              </a:lnSpc>
              <a:spcBef>
                <a:spcPts val="0"/>
              </a:spcBef>
              <a:spcAft>
                <a:spcPts val="0"/>
              </a:spcAft>
              <a:buClr>
                <a:srgbClr val="2F99A3"/>
              </a:buClr>
              <a:buSzPts val="1800"/>
              <a:buNone/>
              <a:defRPr sz="2400">
                <a:solidFill>
                  <a:srgbClr val="2F99A3"/>
                </a:solidFill>
              </a:defRPr>
            </a:lvl7pPr>
            <a:lvl8pPr lvl="7" algn="l" rtl="0">
              <a:lnSpc>
                <a:spcPct val="100000"/>
              </a:lnSpc>
              <a:spcBef>
                <a:spcPts val="0"/>
              </a:spcBef>
              <a:spcAft>
                <a:spcPts val="0"/>
              </a:spcAft>
              <a:buClr>
                <a:srgbClr val="2F99A3"/>
              </a:buClr>
              <a:buSzPts val="1800"/>
              <a:buNone/>
              <a:defRPr sz="2400">
                <a:solidFill>
                  <a:srgbClr val="2F99A3"/>
                </a:solidFill>
              </a:defRPr>
            </a:lvl8pPr>
            <a:lvl9pPr lvl="8" algn="l" rtl="0">
              <a:lnSpc>
                <a:spcPct val="100000"/>
              </a:lnSpc>
              <a:spcBef>
                <a:spcPts val="0"/>
              </a:spcBef>
              <a:spcAft>
                <a:spcPts val="0"/>
              </a:spcAft>
              <a:buClr>
                <a:srgbClr val="2F99A3"/>
              </a:buClr>
              <a:buSzPts val="1800"/>
              <a:buNone/>
              <a:defRPr sz="2400">
                <a:solidFill>
                  <a:srgbClr val="2F99A3"/>
                </a:solidFill>
              </a:defRPr>
            </a:lvl9pPr>
          </a:lstStyle>
          <a:p>
            <a:endParaRPr/>
          </a:p>
        </p:txBody>
      </p:sp>
      <p:sp>
        <p:nvSpPr>
          <p:cNvPr id="57" name="Google Shape;57;p10"/>
          <p:cNvSpPr txBox="1">
            <a:spLocks noGrp="1"/>
          </p:cNvSpPr>
          <p:nvPr>
            <p:ph type="subTitle" idx="2"/>
          </p:nvPr>
        </p:nvSpPr>
        <p:spPr>
          <a:xfrm>
            <a:off x="0" y="6386667"/>
            <a:ext cx="3062800" cy="476000"/>
          </a:xfrm>
          <a:prstGeom prst="rect">
            <a:avLst/>
          </a:prstGeom>
        </p:spPr>
        <p:txBody>
          <a:bodyPr spcFirstLastPara="1" wrap="square" lIns="182875" tIns="91425" rIns="91425" bIns="91425" anchor="ctr" anchorCtr="0">
            <a:noAutofit/>
          </a:bodyPr>
          <a:lstStyle>
            <a:lvl1pPr marL="0" marR="0" lvl="0" indent="0" rtl="0">
              <a:lnSpc>
                <a:spcPct val="100000"/>
              </a:lnSpc>
              <a:spcBef>
                <a:spcPts val="0"/>
              </a:spcBef>
              <a:spcAft>
                <a:spcPts val="0"/>
              </a:spcAft>
              <a:buNone/>
              <a:defRPr sz="800"/>
            </a:lvl1pPr>
            <a:lvl2pPr lvl="1" rtl="0">
              <a:spcBef>
                <a:spcPts val="2133"/>
              </a:spcBef>
              <a:spcAft>
                <a:spcPts val="0"/>
              </a:spcAft>
              <a:buSzPts val="1400"/>
              <a:buNone/>
              <a:defRPr/>
            </a:lvl2pPr>
            <a:lvl3pPr lvl="2" rtl="0">
              <a:spcBef>
                <a:spcPts val="2133"/>
              </a:spcBef>
              <a:spcAft>
                <a:spcPts val="0"/>
              </a:spcAft>
              <a:buSzPts val="1200"/>
              <a:buNone/>
              <a:defRPr/>
            </a:lvl3pPr>
            <a:lvl4pPr lvl="3" rtl="0">
              <a:spcBef>
                <a:spcPts val="2133"/>
              </a:spcBef>
              <a:spcAft>
                <a:spcPts val="0"/>
              </a:spcAft>
              <a:buSzPts val="1200"/>
              <a:buNone/>
              <a:defRPr/>
            </a:lvl4pPr>
            <a:lvl5pPr lvl="4" rtl="0">
              <a:spcBef>
                <a:spcPts val="2133"/>
              </a:spcBef>
              <a:spcAft>
                <a:spcPts val="0"/>
              </a:spcAft>
              <a:buSzPts val="1200"/>
              <a:buNone/>
              <a:defRPr/>
            </a:lvl5pPr>
            <a:lvl6pPr lvl="5" rtl="0">
              <a:spcBef>
                <a:spcPts val="2133"/>
              </a:spcBef>
              <a:spcAft>
                <a:spcPts val="0"/>
              </a:spcAft>
              <a:buSzPts val="1200"/>
              <a:buNone/>
              <a:defRPr/>
            </a:lvl6pPr>
            <a:lvl7pPr lvl="6" rtl="0">
              <a:spcBef>
                <a:spcPts val="2133"/>
              </a:spcBef>
              <a:spcAft>
                <a:spcPts val="0"/>
              </a:spcAft>
              <a:buSzPts val="1200"/>
              <a:buNone/>
              <a:defRPr/>
            </a:lvl7pPr>
            <a:lvl8pPr lvl="7" rtl="0">
              <a:spcBef>
                <a:spcPts val="2133"/>
              </a:spcBef>
              <a:spcAft>
                <a:spcPts val="0"/>
              </a:spcAft>
              <a:buSzPts val="1200"/>
              <a:buNone/>
              <a:defRPr/>
            </a:lvl8pPr>
            <a:lvl9pPr lvl="8" rtl="0">
              <a:spcBef>
                <a:spcPts val="2133"/>
              </a:spcBef>
              <a:spcAft>
                <a:spcPts val="2133"/>
              </a:spcAft>
              <a:buSzPts val="1200"/>
              <a:buNone/>
              <a:defRPr/>
            </a:lvl9pPr>
          </a:lstStyle>
          <a:p>
            <a:endParaRPr/>
          </a:p>
        </p:txBody>
      </p:sp>
      <p:pic>
        <p:nvPicPr>
          <p:cNvPr id="2" name="Elemento grafico 2">
            <a:extLst>
              <a:ext uri="{FF2B5EF4-FFF2-40B4-BE49-F238E27FC236}">
                <a16:creationId xmlns:a16="http://schemas.microsoft.com/office/drawing/2014/main" id="{7F659C9E-E136-61F1-F564-7B9199DE4A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97657" y="6000901"/>
            <a:ext cx="1158740" cy="557912"/>
          </a:xfrm>
          <a:prstGeom prst="rect">
            <a:avLst/>
          </a:prstGeom>
        </p:spPr>
      </p:pic>
    </p:spTree>
    <p:extLst>
      <p:ext uri="{BB962C8B-B14F-4D97-AF65-F5344CB8AC3E}">
        <p14:creationId xmlns:p14="http://schemas.microsoft.com/office/powerpoint/2010/main" val="20022920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DDP 1BOX">
    <p:spTree>
      <p:nvGrpSpPr>
        <p:cNvPr id="1" name=""/>
        <p:cNvGrpSpPr/>
        <p:nvPr/>
      </p:nvGrpSpPr>
      <p:grpSpPr>
        <a:xfrm>
          <a:off x="0" y="0"/>
          <a:ext cx="0" cy="0"/>
          <a:chOff x="0" y="0"/>
          <a:chExt cx="0" cy="0"/>
        </a:xfrm>
      </p:grpSpPr>
      <p:sp>
        <p:nvSpPr>
          <p:cNvPr id="16" name="Footer Placeholder 4"/>
          <p:cNvSpPr>
            <a:spLocks noGrp="1"/>
          </p:cNvSpPr>
          <p:nvPr>
            <p:ph type="ftr" sz="quarter" idx="11"/>
          </p:nvPr>
        </p:nvSpPr>
        <p:spPr>
          <a:xfrm>
            <a:off x="227197" y="6659562"/>
            <a:ext cx="9652000" cy="185855"/>
          </a:xfrm>
          <a:prstGeom prst="rect">
            <a:avLst/>
          </a:prstGeom>
        </p:spPr>
        <p:txBody>
          <a:bodyPr anchor="b"/>
          <a:lstStyle>
            <a:lvl1pPr>
              <a:defRPr sz="1100" b="1">
                <a:solidFill>
                  <a:schemeClr val="bg1">
                    <a:lumMod val="50000"/>
                  </a:schemeClr>
                </a:solidFill>
              </a:defRPr>
            </a:lvl1pPr>
          </a:lstStyle>
          <a:p>
            <a:r>
              <a:rPr lang="en-US"/>
              <a:t>Title</a:t>
            </a:r>
          </a:p>
        </p:txBody>
      </p:sp>
      <p:sp>
        <p:nvSpPr>
          <p:cNvPr id="17" name="Slide Number Placeholder 5"/>
          <p:cNvSpPr>
            <a:spLocks noGrp="1"/>
          </p:cNvSpPr>
          <p:nvPr>
            <p:ph type="sldNum" sz="quarter" idx="12"/>
          </p:nvPr>
        </p:nvSpPr>
        <p:spPr>
          <a:xfrm>
            <a:off x="11474939" y="6477000"/>
            <a:ext cx="711200" cy="365125"/>
          </a:xfrm>
          <a:prstGeom prst="rect">
            <a:avLst/>
          </a:prstGeom>
        </p:spPr>
        <p:txBody>
          <a:bodyPr anchor="b"/>
          <a:lstStyle>
            <a:lvl1pPr>
              <a:defRPr sz="1500" b="1">
                <a:solidFill>
                  <a:schemeClr val="tx2"/>
                </a:solidFill>
              </a:defRPr>
            </a:lvl1pPr>
          </a:lstStyle>
          <a:p>
            <a:fld id="{E22D3F49-FB27-4AA3-AF73-DB3DC68F55EE}" type="slidenum">
              <a:rPr lang="en-US" smtClean="0"/>
              <a:pPr/>
              <a:t>‹#›</a:t>
            </a:fld>
            <a:endParaRPr lang="en-US"/>
          </a:p>
        </p:txBody>
      </p:sp>
      <p:sp>
        <p:nvSpPr>
          <p:cNvPr id="15" name="Content Placeholder 2"/>
          <p:cNvSpPr>
            <a:spLocks noGrp="1"/>
          </p:cNvSpPr>
          <p:nvPr>
            <p:ph idx="15"/>
          </p:nvPr>
        </p:nvSpPr>
        <p:spPr>
          <a:xfrm>
            <a:off x="381000" y="1371600"/>
            <a:ext cx="11480800" cy="5039264"/>
          </a:xfrm>
          <a:prstGeom prst="rect">
            <a:avLst/>
          </a:prstGeom>
        </p:spPr>
        <p:txBody>
          <a:bodyPr/>
          <a:lstStyle>
            <a:lvl1pPr>
              <a:defRPr sz="2200" b="1">
                <a:solidFill>
                  <a:schemeClr val="tx2"/>
                </a:solidFill>
              </a:defRPr>
            </a:lvl1pPr>
            <a:lvl2pPr>
              <a:defRPr sz="22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B163610A-29BE-491F-B1A6-263B0DEA4744}"/>
              </a:ext>
            </a:extLst>
          </p:cNvPr>
          <p:cNvSpPr>
            <a:spLocks noGrp="1"/>
          </p:cNvSpPr>
          <p:nvPr>
            <p:ph type="title"/>
          </p:nvPr>
        </p:nvSpPr>
        <p:spPr>
          <a:xfrm>
            <a:off x="295653" y="1"/>
            <a:ext cx="9686548" cy="553911"/>
          </a:xfrm>
          <a:prstGeom prst="rect">
            <a:avLst/>
          </a:prstGeom>
        </p:spPr>
        <p:txBody>
          <a:bodyPr>
            <a:noAutofit/>
          </a:bodyPr>
          <a:lstStyle>
            <a:lvl1pPr algn="l">
              <a:defRPr sz="3000" b="1">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A7CE546E-79FC-4CA4-BF1E-0D734BC734A1}"/>
              </a:ext>
            </a:extLst>
          </p:cNvPr>
          <p:cNvSpPr>
            <a:spLocks noGrp="1"/>
          </p:cNvSpPr>
          <p:nvPr>
            <p:ph type="subTitle" idx="13"/>
          </p:nvPr>
        </p:nvSpPr>
        <p:spPr>
          <a:xfrm>
            <a:off x="295653" y="553911"/>
            <a:ext cx="9686548" cy="533400"/>
          </a:xfrm>
          <a:prstGeom prst="rect">
            <a:avLst/>
          </a:prstGeom>
        </p:spPr>
        <p:txBody>
          <a:bodyPr>
            <a:noAutofit/>
          </a:bodyPr>
          <a:lstStyle>
            <a:lvl1pPr marL="0" indent="0" algn="l">
              <a:buNone/>
              <a:defRPr sz="2600" b="1">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574257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 - Divider D (Granite)" preserve="1">
  <p:cSld name="1_2 - Divider D (Granite)">
    <p:bg>
      <p:bgPr>
        <a:blipFill>
          <a:blip r:embed="rId2">
            <a:alphaModFix/>
          </a:blip>
          <a:stretch>
            <a:fillRect/>
          </a:stretch>
        </a:blipFill>
        <a:effectLst/>
      </p:bgPr>
    </p:bg>
    <p:spTree>
      <p:nvGrpSpPr>
        <p:cNvPr id="1" name="Shape 31"/>
        <p:cNvGrpSpPr/>
        <p:nvPr/>
      </p:nvGrpSpPr>
      <p:grpSpPr>
        <a:xfrm>
          <a:off x="0" y="0"/>
          <a:ext cx="0" cy="0"/>
          <a:chOff x="0" y="0"/>
          <a:chExt cx="0" cy="0"/>
        </a:xfrm>
      </p:grpSpPr>
      <p:pic>
        <p:nvPicPr>
          <p:cNvPr id="2" name="Picture 1">
            <a:extLst>
              <a:ext uri="{FF2B5EF4-FFF2-40B4-BE49-F238E27FC236}">
                <a16:creationId xmlns:a16="http://schemas.microsoft.com/office/drawing/2014/main" id="{33581713-8023-E25A-AB58-5E3A18B99180}"/>
              </a:ext>
            </a:extLst>
          </p:cNvPr>
          <p:cNvPicPr>
            <a:picLocks noChangeAspect="1"/>
          </p:cNvPicPr>
          <p:nvPr userDrawn="1"/>
        </p:nvPicPr>
        <p:blipFill rotWithShape="1">
          <a:blip r:embed="rId3" cstate="print">
            <a:alphaModFix amt="53000"/>
            <a:extLst>
              <a:ext uri="{28A0092B-C50C-407E-A947-70E740481C1C}">
                <a14:useLocalDpi xmlns:a14="http://schemas.microsoft.com/office/drawing/2010/main" val="0"/>
              </a:ext>
            </a:extLst>
          </a:blip>
          <a:srcRect l="26041" t="5646" r="21998" b="5506"/>
          <a:stretch/>
        </p:blipFill>
        <p:spPr>
          <a:xfrm>
            <a:off x="4999171" y="1338007"/>
            <a:ext cx="6199377" cy="5519993"/>
          </a:xfrm>
          <a:prstGeom prst="rect">
            <a:avLst/>
          </a:prstGeom>
          <a:ln>
            <a:noFill/>
          </a:ln>
          <a:effectLst>
            <a:outerShdw blurRad="292100" dist="139700" dir="2700000" algn="tl" rotWithShape="0">
              <a:srgbClr val="333333">
                <a:alpha val="65000"/>
              </a:srgbClr>
            </a:outerShdw>
          </a:effectLst>
        </p:spPr>
      </p:pic>
      <p:sp>
        <p:nvSpPr>
          <p:cNvPr id="33" name="Google Shape;33;p7"/>
          <p:cNvSpPr txBox="1">
            <a:spLocks noGrp="1"/>
          </p:cNvSpPr>
          <p:nvPr>
            <p:ph type="ctrTitle"/>
          </p:nvPr>
        </p:nvSpPr>
        <p:spPr>
          <a:xfrm>
            <a:off x="854067" y="2060608"/>
            <a:ext cx="10412000" cy="2736800"/>
          </a:xfrm>
          <a:prstGeom prst="rect">
            <a:avLst/>
          </a:prstGeom>
          <a:noFill/>
          <a:ln>
            <a:noFill/>
          </a:ln>
        </p:spPr>
        <p:txBody>
          <a:bodyPr spcFirstLastPara="1" wrap="square" lIns="91425" tIns="91425" rIns="91425" bIns="91425" anchor="ctr" anchorCtr="0">
            <a:noAutofit/>
          </a:bodyPr>
          <a:lstStyle>
            <a:lvl1pPr lvl="0" algn="l" rtl="0">
              <a:lnSpc>
                <a:spcPct val="80000"/>
              </a:lnSpc>
              <a:spcBef>
                <a:spcPts val="0"/>
              </a:spcBef>
              <a:spcAft>
                <a:spcPts val="0"/>
              </a:spcAft>
              <a:buClr>
                <a:srgbClr val="FFFFFF"/>
              </a:buClr>
              <a:buSzPts val="4400"/>
              <a:buNone/>
              <a:defRPr sz="5867" cap="none">
                <a:solidFill>
                  <a:srgbClr val="FFFFFF"/>
                </a:solidFill>
              </a:defRPr>
            </a:lvl1pPr>
            <a:lvl2pPr lvl="1" algn="l" rtl="0">
              <a:lnSpc>
                <a:spcPct val="100000"/>
              </a:lnSpc>
              <a:spcBef>
                <a:spcPts val="0"/>
              </a:spcBef>
              <a:spcAft>
                <a:spcPts val="0"/>
              </a:spcAft>
              <a:buClr>
                <a:srgbClr val="FFFFFF"/>
              </a:buClr>
              <a:buSzPts val="3600"/>
              <a:buNone/>
              <a:defRPr sz="4800">
                <a:solidFill>
                  <a:srgbClr val="FFFFFF"/>
                </a:solidFill>
              </a:defRPr>
            </a:lvl2pPr>
            <a:lvl3pPr lvl="2" algn="l" rtl="0">
              <a:lnSpc>
                <a:spcPct val="100000"/>
              </a:lnSpc>
              <a:spcBef>
                <a:spcPts val="0"/>
              </a:spcBef>
              <a:spcAft>
                <a:spcPts val="0"/>
              </a:spcAft>
              <a:buClr>
                <a:srgbClr val="FFFFFF"/>
              </a:buClr>
              <a:buSzPts val="3600"/>
              <a:buNone/>
              <a:defRPr sz="4800">
                <a:solidFill>
                  <a:srgbClr val="FFFFFF"/>
                </a:solidFill>
              </a:defRPr>
            </a:lvl3pPr>
            <a:lvl4pPr lvl="3" algn="l" rtl="0">
              <a:lnSpc>
                <a:spcPct val="100000"/>
              </a:lnSpc>
              <a:spcBef>
                <a:spcPts val="0"/>
              </a:spcBef>
              <a:spcAft>
                <a:spcPts val="0"/>
              </a:spcAft>
              <a:buClr>
                <a:srgbClr val="FFFFFF"/>
              </a:buClr>
              <a:buSzPts val="3600"/>
              <a:buNone/>
              <a:defRPr sz="4800">
                <a:solidFill>
                  <a:srgbClr val="FFFFFF"/>
                </a:solidFill>
              </a:defRPr>
            </a:lvl4pPr>
            <a:lvl5pPr lvl="4" algn="l" rtl="0">
              <a:lnSpc>
                <a:spcPct val="100000"/>
              </a:lnSpc>
              <a:spcBef>
                <a:spcPts val="0"/>
              </a:spcBef>
              <a:spcAft>
                <a:spcPts val="0"/>
              </a:spcAft>
              <a:buClr>
                <a:srgbClr val="FFFFFF"/>
              </a:buClr>
              <a:buSzPts val="3600"/>
              <a:buNone/>
              <a:defRPr sz="4800">
                <a:solidFill>
                  <a:srgbClr val="FFFFFF"/>
                </a:solidFill>
              </a:defRPr>
            </a:lvl5pPr>
            <a:lvl6pPr lvl="5" algn="l" rtl="0">
              <a:lnSpc>
                <a:spcPct val="100000"/>
              </a:lnSpc>
              <a:spcBef>
                <a:spcPts val="0"/>
              </a:spcBef>
              <a:spcAft>
                <a:spcPts val="0"/>
              </a:spcAft>
              <a:buClr>
                <a:srgbClr val="FFFFFF"/>
              </a:buClr>
              <a:buSzPts val="3600"/>
              <a:buNone/>
              <a:defRPr sz="4800">
                <a:solidFill>
                  <a:srgbClr val="FFFFFF"/>
                </a:solidFill>
              </a:defRPr>
            </a:lvl6pPr>
            <a:lvl7pPr lvl="6" algn="l" rtl="0">
              <a:lnSpc>
                <a:spcPct val="100000"/>
              </a:lnSpc>
              <a:spcBef>
                <a:spcPts val="0"/>
              </a:spcBef>
              <a:spcAft>
                <a:spcPts val="0"/>
              </a:spcAft>
              <a:buClr>
                <a:srgbClr val="FFFFFF"/>
              </a:buClr>
              <a:buSzPts val="3600"/>
              <a:buNone/>
              <a:defRPr sz="4800">
                <a:solidFill>
                  <a:srgbClr val="FFFFFF"/>
                </a:solidFill>
              </a:defRPr>
            </a:lvl7pPr>
            <a:lvl8pPr lvl="7" algn="l" rtl="0">
              <a:lnSpc>
                <a:spcPct val="100000"/>
              </a:lnSpc>
              <a:spcBef>
                <a:spcPts val="0"/>
              </a:spcBef>
              <a:spcAft>
                <a:spcPts val="0"/>
              </a:spcAft>
              <a:buClr>
                <a:srgbClr val="FFFFFF"/>
              </a:buClr>
              <a:buSzPts val="3600"/>
              <a:buNone/>
              <a:defRPr sz="4800">
                <a:solidFill>
                  <a:srgbClr val="FFFFFF"/>
                </a:solidFill>
              </a:defRPr>
            </a:lvl8pPr>
            <a:lvl9pPr lvl="8" algn="l" rtl="0">
              <a:lnSpc>
                <a:spcPct val="100000"/>
              </a:lnSpc>
              <a:spcBef>
                <a:spcPts val="0"/>
              </a:spcBef>
              <a:spcAft>
                <a:spcPts val="0"/>
              </a:spcAft>
              <a:buClr>
                <a:srgbClr val="FFFFFF"/>
              </a:buClr>
              <a:buSzPts val="3600"/>
              <a:buNone/>
              <a:defRPr sz="4800">
                <a:solidFill>
                  <a:srgbClr val="FFFFFF"/>
                </a:solidFill>
              </a:defRPr>
            </a:lvl9pPr>
          </a:lstStyle>
          <a:p>
            <a:endParaRPr/>
          </a:p>
        </p:txBody>
      </p:sp>
    </p:spTree>
    <p:extLst>
      <p:ext uri="{BB962C8B-B14F-4D97-AF65-F5344CB8AC3E}">
        <p14:creationId xmlns:p14="http://schemas.microsoft.com/office/powerpoint/2010/main" val="13233003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DDP 1BOX">
    <p:spTree>
      <p:nvGrpSpPr>
        <p:cNvPr id="1" name=""/>
        <p:cNvGrpSpPr/>
        <p:nvPr/>
      </p:nvGrpSpPr>
      <p:grpSpPr>
        <a:xfrm>
          <a:off x="0" y="0"/>
          <a:ext cx="0" cy="0"/>
          <a:chOff x="0" y="0"/>
          <a:chExt cx="0" cy="0"/>
        </a:xfrm>
      </p:grpSpPr>
      <p:sp>
        <p:nvSpPr>
          <p:cNvPr id="2" name="Title 1"/>
          <p:cNvSpPr>
            <a:spLocks noGrp="1"/>
          </p:cNvSpPr>
          <p:nvPr>
            <p:ph type="title"/>
          </p:nvPr>
        </p:nvSpPr>
        <p:spPr>
          <a:xfrm>
            <a:off x="295652" y="0"/>
            <a:ext cx="9686548" cy="553910"/>
          </a:xfrm>
          <a:prstGeom prst="rect">
            <a:avLst/>
          </a:prstGeom>
        </p:spPr>
        <p:txBody>
          <a:bodyPr>
            <a:noAutofit/>
          </a:bodyPr>
          <a:lstStyle>
            <a:lvl1pPr algn="l">
              <a:defRPr sz="3000" b="1">
                <a:solidFill>
                  <a:schemeClr val="bg1"/>
                </a:solidFill>
              </a:defRPr>
            </a:lvl1pPr>
          </a:lstStyle>
          <a:p>
            <a:r>
              <a:rPr lang="en-US"/>
              <a:t>Click to edit Master title style</a:t>
            </a:r>
          </a:p>
        </p:txBody>
      </p:sp>
      <p:sp>
        <p:nvSpPr>
          <p:cNvPr id="17" name="Slide Number Placeholder 5"/>
          <p:cNvSpPr>
            <a:spLocks noGrp="1"/>
          </p:cNvSpPr>
          <p:nvPr>
            <p:ph type="sldNum" sz="quarter" idx="12"/>
          </p:nvPr>
        </p:nvSpPr>
        <p:spPr>
          <a:xfrm>
            <a:off x="11474938" y="6477000"/>
            <a:ext cx="711200" cy="365125"/>
          </a:xfrm>
          <a:prstGeom prst="rect">
            <a:avLst/>
          </a:prstGeom>
        </p:spPr>
        <p:txBody>
          <a:bodyPr anchor="b"/>
          <a:lstStyle>
            <a:lvl1pPr>
              <a:defRPr sz="1500" b="1">
                <a:solidFill>
                  <a:schemeClr val="tx2"/>
                </a:solidFill>
              </a:defRPr>
            </a:lvl1pPr>
          </a:lstStyle>
          <a:p>
            <a:fld id="{E22D3F49-FB27-4AA3-AF73-DB3DC68F55EE}" type="slidenum">
              <a:rPr lang="en-US" smtClean="0"/>
              <a:pPr/>
              <a:t>‹#›</a:t>
            </a:fld>
            <a:endParaRPr lang="en-US"/>
          </a:p>
        </p:txBody>
      </p:sp>
      <p:sp>
        <p:nvSpPr>
          <p:cNvPr id="21" name="Subtitle 2"/>
          <p:cNvSpPr>
            <a:spLocks noGrp="1"/>
          </p:cNvSpPr>
          <p:nvPr>
            <p:ph type="subTitle" idx="13"/>
          </p:nvPr>
        </p:nvSpPr>
        <p:spPr>
          <a:xfrm>
            <a:off x="295652" y="553910"/>
            <a:ext cx="9686548" cy="533400"/>
          </a:xfrm>
          <a:prstGeom prst="rect">
            <a:avLst/>
          </a:prstGeom>
        </p:spPr>
        <p:txBody>
          <a:bodyPr>
            <a:noAutofit/>
          </a:bodyPr>
          <a:lstStyle>
            <a:lvl1pPr marL="0" indent="0" algn="l">
              <a:buNone/>
              <a:defRPr sz="2600" b="1">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3668581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DDP 1BOX + Central Text Box">
    <p:spTree>
      <p:nvGrpSpPr>
        <p:cNvPr id="1" name=""/>
        <p:cNvGrpSpPr/>
        <p:nvPr/>
      </p:nvGrpSpPr>
      <p:grpSpPr>
        <a:xfrm>
          <a:off x="0" y="0"/>
          <a:ext cx="0" cy="0"/>
          <a:chOff x="0" y="0"/>
          <a:chExt cx="0" cy="0"/>
        </a:xfrm>
      </p:grpSpPr>
      <p:sp>
        <p:nvSpPr>
          <p:cNvPr id="19" name="Content Placeholder 2"/>
          <p:cNvSpPr>
            <a:spLocks noGrp="1"/>
          </p:cNvSpPr>
          <p:nvPr>
            <p:ph idx="1"/>
          </p:nvPr>
        </p:nvSpPr>
        <p:spPr>
          <a:xfrm>
            <a:off x="381000" y="2539092"/>
            <a:ext cx="11093938" cy="3886200"/>
          </a:xfrm>
          <a:prstGeom prst="rect">
            <a:avLst/>
          </a:prstGeom>
        </p:spPr>
        <p:txBody>
          <a:bodyPr/>
          <a:lstStyle>
            <a:lvl1pPr>
              <a:defRPr sz="2200" b="1">
                <a:solidFill>
                  <a:schemeClr val="tx2"/>
                </a:solidFill>
              </a:defRPr>
            </a:lvl1pPr>
            <a:lvl2pPr>
              <a:defRPr sz="22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p:cNvSpPr>
            <a:spLocks noGrp="1"/>
          </p:cNvSpPr>
          <p:nvPr>
            <p:ph idx="13"/>
          </p:nvPr>
        </p:nvSpPr>
        <p:spPr>
          <a:xfrm>
            <a:off x="381000" y="1371600"/>
            <a:ext cx="11093938" cy="990600"/>
          </a:xfrm>
          <a:prstGeom prst="rect">
            <a:avLst/>
          </a:prstGeom>
        </p:spPr>
        <p:txBody>
          <a:bodyPr>
            <a:normAutofit/>
          </a:bodyPr>
          <a:lstStyle>
            <a:lvl1pPr marL="0" indent="0">
              <a:buNone/>
              <a:defRPr sz="2200" b="1">
                <a:solidFill>
                  <a:schemeClr val="tx2"/>
                </a:solidFill>
              </a:defRPr>
            </a:lvl1pPr>
            <a:lvl2pPr>
              <a:defRPr sz="2600"/>
            </a:lvl2pPr>
          </a:lstStyle>
          <a:p>
            <a:pPr lvl="0"/>
            <a:r>
              <a:rPr lang="en-US"/>
              <a:t>Click to edit Master text styles</a:t>
            </a:r>
          </a:p>
        </p:txBody>
      </p:sp>
      <p:sp>
        <p:nvSpPr>
          <p:cNvPr id="21" name="Footer Placeholder 4">
            <a:extLst>
              <a:ext uri="{FF2B5EF4-FFF2-40B4-BE49-F238E27FC236}">
                <a16:creationId xmlns:a16="http://schemas.microsoft.com/office/drawing/2014/main" id="{D8591DC7-7063-45A7-8AF0-A6F3FF51B62B}"/>
              </a:ext>
            </a:extLst>
          </p:cNvPr>
          <p:cNvSpPr>
            <a:spLocks noGrp="1"/>
          </p:cNvSpPr>
          <p:nvPr>
            <p:ph type="ftr" sz="quarter" idx="11"/>
          </p:nvPr>
        </p:nvSpPr>
        <p:spPr>
          <a:xfrm>
            <a:off x="227197" y="6659562"/>
            <a:ext cx="9652000" cy="185854"/>
          </a:xfrm>
          <a:prstGeom prst="rect">
            <a:avLst/>
          </a:prstGeom>
        </p:spPr>
        <p:txBody>
          <a:bodyPr anchor="b"/>
          <a:lstStyle>
            <a:lvl1pPr>
              <a:defRPr sz="1100" b="1">
                <a:solidFill>
                  <a:schemeClr val="bg1">
                    <a:lumMod val="50000"/>
                  </a:schemeClr>
                </a:solidFill>
              </a:defRPr>
            </a:lvl1pPr>
          </a:lstStyle>
          <a:p>
            <a:r>
              <a:rPr lang="en-US"/>
              <a:t>Title</a:t>
            </a:r>
          </a:p>
        </p:txBody>
      </p:sp>
      <p:sp>
        <p:nvSpPr>
          <p:cNvPr id="22" name="Slide Number Placeholder 5">
            <a:extLst>
              <a:ext uri="{FF2B5EF4-FFF2-40B4-BE49-F238E27FC236}">
                <a16:creationId xmlns:a16="http://schemas.microsoft.com/office/drawing/2014/main" id="{D05DB0D0-D6B1-46F6-A740-0046F1AAB257}"/>
              </a:ext>
            </a:extLst>
          </p:cNvPr>
          <p:cNvSpPr>
            <a:spLocks noGrp="1"/>
          </p:cNvSpPr>
          <p:nvPr>
            <p:ph type="sldNum" sz="quarter" idx="12"/>
          </p:nvPr>
        </p:nvSpPr>
        <p:spPr>
          <a:xfrm>
            <a:off x="11474938" y="6477000"/>
            <a:ext cx="711200" cy="365125"/>
          </a:xfrm>
          <a:prstGeom prst="rect">
            <a:avLst/>
          </a:prstGeom>
        </p:spPr>
        <p:txBody>
          <a:bodyPr anchor="b"/>
          <a:lstStyle>
            <a:lvl1pPr>
              <a:defRPr lang="en-US" smtClean="0"/>
            </a:lvl1pPr>
          </a:lstStyle>
          <a:p>
            <a:fld id="{E22D3F49-FB27-4AA3-AF73-DB3DC68F55EE}" type="slidenum">
              <a:rPr lang="en-US" smtClean="0"/>
              <a:pPr/>
              <a:t>‹#›</a:t>
            </a:fld>
            <a:endParaRPr lang="en-US"/>
          </a:p>
        </p:txBody>
      </p:sp>
      <p:sp>
        <p:nvSpPr>
          <p:cNvPr id="10" name="Title 1">
            <a:extLst>
              <a:ext uri="{FF2B5EF4-FFF2-40B4-BE49-F238E27FC236}">
                <a16:creationId xmlns:a16="http://schemas.microsoft.com/office/drawing/2014/main" id="{F1F01C4D-621A-4E88-A2DD-C1AFA4F125A2}"/>
              </a:ext>
            </a:extLst>
          </p:cNvPr>
          <p:cNvSpPr>
            <a:spLocks noGrp="1"/>
          </p:cNvSpPr>
          <p:nvPr>
            <p:ph type="title"/>
          </p:nvPr>
        </p:nvSpPr>
        <p:spPr>
          <a:xfrm>
            <a:off x="295652" y="0"/>
            <a:ext cx="9686548" cy="553910"/>
          </a:xfrm>
          <a:prstGeom prst="rect">
            <a:avLst/>
          </a:prstGeom>
        </p:spPr>
        <p:txBody>
          <a:bodyPr>
            <a:noAutofit/>
          </a:bodyPr>
          <a:lstStyle>
            <a:lvl1pPr algn="l">
              <a:defRPr sz="3000" b="1">
                <a:solidFill>
                  <a:schemeClr val="bg1"/>
                </a:solidFill>
              </a:defRPr>
            </a:lvl1pPr>
          </a:lstStyle>
          <a:p>
            <a:r>
              <a:rPr lang="en-US"/>
              <a:t>Click to edit Master title style</a:t>
            </a:r>
          </a:p>
        </p:txBody>
      </p:sp>
      <p:sp>
        <p:nvSpPr>
          <p:cNvPr id="11" name="Subtitle 2">
            <a:extLst>
              <a:ext uri="{FF2B5EF4-FFF2-40B4-BE49-F238E27FC236}">
                <a16:creationId xmlns:a16="http://schemas.microsoft.com/office/drawing/2014/main" id="{2A659A4A-1B98-463F-A31E-863FC55E31A7}"/>
              </a:ext>
            </a:extLst>
          </p:cNvPr>
          <p:cNvSpPr>
            <a:spLocks noGrp="1"/>
          </p:cNvSpPr>
          <p:nvPr>
            <p:ph type="subTitle" idx="14"/>
          </p:nvPr>
        </p:nvSpPr>
        <p:spPr>
          <a:xfrm>
            <a:off x="295652" y="553910"/>
            <a:ext cx="9686548" cy="533400"/>
          </a:xfrm>
          <a:prstGeom prst="rect">
            <a:avLst/>
          </a:prstGeom>
        </p:spPr>
        <p:txBody>
          <a:bodyPr>
            <a:noAutofit/>
          </a:bodyPr>
          <a:lstStyle>
            <a:lvl1pPr marL="0" indent="0" algn="l">
              <a:buNone/>
              <a:defRPr sz="2600" b="1">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583498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 - Divider D (Granite)" preserve="1" userDrawn="1">
  <p:cSld name="2 - Divider D (Granite)">
    <p:bg>
      <p:bgPr>
        <a:blipFill>
          <a:blip r:embed="rId2">
            <a:alphaModFix/>
          </a:blip>
          <a:stretch>
            <a:fillRect/>
          </a:stretch>
        </a:blipFill>
        <a:effectLst/>
      </p:bgPr>
    </p:bg>
    <p:spTree>
      <p:nvGrpSpPr>
        <p:cNvPr id="1" name="Shape 31"/>
        <p:cNvGrpSpPr/>
        <p:nvPr/>
      </p:nvGrpSpPr>
      <p:grpSpPr>
        <a:xfrm>
          <a:off x="0" y="0"/>
          <a:ext cx="0" cy="0"/>
          <a:chOff x="0" y="0"/>
          <a:chExt cx="0" cy="0"/>
        </a:xfrm>
      </p:grpSpPr>
      <p:pic>
        <p:nvPicPr>
          <p:cNvPr id="7" name="Picture 6">
            <a:extLst>
              <a:ext uri="{FF2B5EF4-FFF2-40B4-BE49-F238E27FC236}">
                <a16:creationId xmlns:a16="http://schemas.microsoft.com/office/drawing/2014/main" id="{9E5CA2B7-E48D-52B2-9820-5F76B776F4A5}"/>
              </a:ext>
            </a:extLst>
          </p:cNvPr>
          <p:cNvPicPr>
            <a:picLocks noChangeAspect="1"/>
          </p:cNvPicPr>
          <p:nvPr userDrawn="1"/>
        </p:nvPicPr>
        <p:blipFill rotWithShape="1">
          <a:blip r:embed="rId3" cstate="print">
            <a:alphaModFix amt="37000"/>
            <a:extLst>
              <a:ext uri="{28A0092B-C50C-407E-A947-70E740481C1C}">
                <a14:useLocalDpi xmlns:a14="http://schemas.microsoft.com/office/drawing/2010/main" val="0"/>
              </a:ext>
            </a:extLst>
          </a:blip>
          <a:srcRect l="27442" r="26337" b="4352"/>
          <a:stretch/>
        </p:blipFill>
        <p:spPr>
          <a:xfrm>
            <a:off x="5946770" y="146349"/>
            <a:ext cx="6158544" cy="6639219"/>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B3BB5895-4E0D-A31A-4D2F-E4A81089A0AF}"/>
              </a:ext>
            </a:extLst>
          </p:cNvPr>
          <p:cNvPicPr>
            <a:picLocks noChangeAspect="1"/>
          </p:cNvPicPr>
          <p:nvPr userDrawn="1"/>
        </p:nvPicPr>
        <p:blipFill rotWithShape="1">
          <a:blip r:embed="rId4" cstate="print">
            <a:alphaModFix amt="28000"/>
            <a:extLst>
              <a:ext uri="{28A0092B-C50C-407E-A947-70E740481C1C}">
                <a14:useLocalDpi xmlns:a14="http://schemas.microsoft.com/office/drawing/2010/main" val="0"/>
              </a:ext>
            </a:extLst>
          </a:blip>
          <a:srcRect l="11975" r="22011"/>
          <a:stretch/>
        </p:blipFill>
        <p:spPr>
          <a:xfrm>
            <a:off x="54565" y="89210"/>
            <a:ext cx="5222208" cy="4119475"/>
          </a:xfrm>
          <a:prstGeom prst="rect">
            <a:avLst/>
          </a:prstGeom>
          <a:ln>
            <a:noFill/>
          </a:ln>
          <a:effectLst>
            <a:outerShdw blurRad="292100" dist="139700" dir="2700000" algn="tl" rotWithShape="0">
              <a:srgbClr val="333333">
                <a:alpha val="65000"/>
              </a:srgbClr>
            </a:outerShdw>
          </a:effectLst>
        </p:spPr>
      </p:pic>
      <p:sp>
        <p:nvSpPr>
          <p:cNvPr id="33" name="Google Shape;33;p7"/>
          <p:cNvSpPr txBox="1">
            <a:spLocks noGrp="1"/>
          </p:cNvSpPr>
          <p:nvPr>
            <p:ph type="ctrTitle"/>
          </p:nvPr>
        </p:nvSpPr>
        <p:spPr>
          <a:xfrm>
            <a:off x="854067" y="2060608"/>
            <a:ext cx="10412000" cy="2736800"/>
          </a:xfrm>
          <a:prstGeom prst="rect">
            <a:avLst/>
          </a:prstGeom>
          <a:noFill/>
          <a:ln>
            <a:noFill/>
          </a:ln>
        </p:spPr>
        <p:txBody>
          <a:bodyPr spcFirstLastPara="1" wrap="square" lIns="91425" tIns="91425" rIns="91425" bIns="91425" anchor="ctr" anchorCtr="0">
            <a:noAutofit/>
          </a:bodyPr>
          <a:lstStyle>
            <a:lvl1pPr lvl="0" algn="l" rtl="0">
              <a:lnSpc>
                <a:spcPct val="80000"/>
              </a:lnSpc>
              <a:spcBef>
                <a:spcPts val="0"/>
              </a:spcBef>
              <a:spcAft>
                <a:spcPts val="0"/>
              </a:spcAft>
              <a:buClr>
                <a:srgbClr val="FFFFFF"/>
              </a:buClr>
              <a:buSzPts val="4400"/>
              <a:buNone/>
              <a:defRPr sz="5867" cap="none">
                <a:solidFill>
                  <a:srgbClr val="FFFFFF"/>
                </a:solidFill>
              </a:defRPr>
            </a:lvl1pPr>
            <a:lvl2pPr lvl="1" algn="l" rtl="0">
              <a:lnSpc>
                <a:spcPct val="100000"/>
              </a:lnSpc>
              <a:spcBef>
                <a:spcPts val="0"/>
              </a:spcBef>
              <a:spcAft>
                <a:spcPts val="0"/>
              </a:spcAft>
              <a:buClr>
                <a:srgbClr val="FFFFFF"/>
              </a:buClr>
              <a:buSzPts val="3600"/>
              <a:buNone/>
              <a:defRPr sz="4800">
                <a:solidFill>
                  <a:srgbClr val="FFFFFF"/>
                </a:solidFill>
              </a:defRPr>
            </a:lvl2pPr>
            <a:lvl3pPr lvl="2" algn="l" rtl="0">
              <a:lnSpc>
                <a:spcPct val="100000"/>
              </a:lnSpc>
              <a:spcBef>
                <a:spcPts val="0"/>
              </a:spcBef>
              <a:spcAft>
                <a:spcPts val="0"/>
              </a:spcAft>
              <a:buClr>
                <a:srgbClr val="FFFFFF"/>
              </a:buClr>
              <a:buSzPts val="3600"/>
              <a:buNone/>
              <a:defRPr sz="4800">
                <a:solidFill>
                  <a:srgbClr val="FFFFFF"/>
                </a:solidFill>
              </a:defRPr>
            </a:lvl3pPr>
            <a:lvl4pPr lvl="3" algn="l" rtl="0">
              <a:lnSpc>
                <a:spcPct val="100000"/>
              </a:lnSpc>
              <a:spcBef>
                <a:spcPts val="0"/>
              </a:spcBef>
              <a:spcAft>
                <a:spcPts val="0"/>
              </a:spcAft>
              <a:buClr>
                <a:srgbClr val="FFFFFF"/>
              </a:buClr>
              <a:buSzPts val="3600"/>
              <a:buNone/>
              <a:defRPr sz="4800">
                <a:solidFill>
                  <a:srgbClr val="FFFFFF"/>
                </a:solidFill>
              </a:defRPr>
            </a:lvl4pPr>
            <a:lvl5pPr lvl="4" algn="l" rtl="0">
              <a:lnSpc>
                <a:spcPct val="100000"/>
              </a:lnSpc>
              <a:spcBef>
                <a:spcPts val="0"/>
              </a:spcBef>
              <a:spcAft>
                <a:spcPts val="0"/>
              </a:spcAft>
              <a:buClr>
                <a:srgbClr val="FFFFFF"/>
              </a:buClr>
              <a:buSzPts val="3600"/>
              <a:buNone/>
              <a:defRPr sz="4800">
                <a:solidFill>
                  <a:srgbClr val="FFFFFF"/>
                </a:solidFill>
              </a:defRPr>
            </a:lvl5pPr>
            <a:lvl6pPr lvl="5" algn="l" rtl="0">
              <a:lnSpc>
                <a:spcPct val="100000"/>
              </a:lnSpc>
              <a:spcBef>
                <a:spcPts val="0"/>
              </a:spcBef>
              <a:spcAft>
                <a:spcPts val="0"/>
              </a:spcAft>
              <a:buClr>
                <a:srgbClr val="FFFFFF"/>
              </a:buClr>
              <a:buSzPts val="3600"/>
              <a:buNone/>
              <a:defRPr sz="4800">
                <a:solidFill>
                  <a:srgbClr val="FFFFFF"/>
                </a:solidFill>
              </a:defRPr>
            </a:lvl6pPr>
            <a:lvl7pPr lvl="6" algn="l" rtl="0">
              <a:lnSpc>
                <a:spcPct val="100000"/>
              </a:lnSpc>
              <a:spcBef>
                <a:spcPts val="0"/>
              </a:spcBef>
              <a:spcAft>
                <a:spcPts val="0"/>
              </a:spcAft>
              <a:buClr>
                <a:srgbClr val="FFFFFF"/>
              </a:buClr>
              <a:buSzPts val="3600"/>
              <a:buNone/>
              <a:defRPr sz="4800">
                <a:solidFill>
                  <a:srgbClr val="FFFFFF"/>
                </a:solidFill>
              </a:defRPr>
            </a:lvl7pPr>
            <a:lvl8pPr lvl="7" algn="l" rtl="0">
              <a:lnSpc>
                <a:spcPct val="100000"/>
              </a:lnSpc>
              <a:spcBef>
                <a:spcPts val="0"/>
              </a:spcBef>
              <a:spcAft>
                <a:spcPts val="0"/>
              </a:spcAft>
              <a:buClr>
                <a:srgbClr val="FFFFFF"/>
              </a:buClr>
              <a:buSzPts val="3600"/>
              <a:buNone/>
              <a:defRPr sz="4800">
                <a:solidFill>
                  <a:srgbClr val="FFFFFF"/>
                </a:solidFill>
              </a:defRPr>
            </a:lvl8pPr>
            <a:lvl9pPr lvl="8" algn="l" rtl="0">
              <a:lnSpc>
                <a:spcPct val="100000"/>
              </a:lnSpc>
              <a:spcBef>
                <a:spcPts val="0"/>
              </a:spcBef>
              <a:spcAft>
                <a:spcPts val="0"/>
              </a:spcAft>
              <a:buClr>
                <a:srgbClr val="FFFFFF"/>
              </a:buClr>
              <a:buSzPts val="3600"/>
              <a:buNone/>
              <a:defRPr sz="4800">
                <a:solidFill>
                  <a:srgbClr val="FFFFFF"/>
                </a:solidFill>
              </a:defRPr>
            </a:lvl9pPr>
          </a:lstStyle>
          <a:p>
            <a:endParaRPr/>
          </a:p>
        </p:txBody>
      </p:sp>
    </p:spTree>
    <p:extLst>
      <p:ext uri="{BB962C8B-B14F-4D97-AF65-F5344CB8AC3E}">
        <p14:creationId xmlns:p14="http://schemas.microsoft.com/office/powerpoint/2010/main" val="1293956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 - Basic - Blank (Title + Subtitle)">
  <p:cSld name="3 - Basic - Blank (Title + Subtitle)">
    <p:spTree>
      <p:nvGrpSpPr>
        <p:cNvPr id="1" name="Shape 52"/>
        <p:cNvGrpSpPr/>
        <p:nvPr/>
      </p:nvGrpSpPr>
      <p:grpSpPr>
        <a:xfrm>
          <a:off x="0" y="0"/>
          <a:ext cx="0" cy="0"/>
          <a:chOff x="0" y="0"/>
          <a:chExt cx="0" cy="0"/>
        </a:xfrm>
      </p:grpSpPr>
      <p:sp>
        <p:nvSpPr>
          <p:cNvPr id="53" name="Google Shape;53;p10"/>
          <p:cNvSpPr txBox="1">
            <a:spLocks noGrp="1"/>
          </p:cNvSpPr>
          <p:nvPr>
            <p:ph type="sldNum" idx="12"/>
          </p:nvPr>
        </p:nvSpPr>
        <p:spPr>
          <a:xfrm>
            <a:off x="11461923" y="6362271"/>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9pPr>
          </a:lstStyle>
          <a:p>
            <a:fld id="{00000000-1234-1234-1234-123412341234}" type="slidenum">
              <a:rPr lang="en" smtClean="0"/>
              <a:pPr/>
              <a:t>‹#›</a:t>
            </a:fld>
            <a:endParaRPr lang="en"/>
          </a:p>
        </p:txBody>
      </p:sp>
      <p:sp>
        <p:nvSpPr>
          <p:cNvPr id="55" name="Google Shape;55;p10"/>
          <p:cNvSpPr txBox="1">
            <a:spLocks noGrp="1"/>
          </p:cNvSpPr>
          <p:nvPr>
            <p:ph type="title"/>
          </p:nvPr>
        </p:nvSpPr>
        <p:spPr>
          <a:xfrm>
            <a:off x="364557" y="367100"/>
            <a:ext cx="10411600" cy="365600"/>
          </a:xfrm>
          <a:prstGeom prst="rect">
            <a:avLst/>
          </a:prstGeom>
          <a:noFill/>
          <a:ln>
            <a:noFill/>
          </a:ln>
        </p:spPr>
        <p:txBody>
          <a:bodyPr spcFirstLastPara="1" wrap="square" lIns="91425" tIns="0" rIns="91425" bIns="91425" anchor="t" anchorCtr="0">
            <a:noAutofit/>
          </a:bodyPr>
          <a:lstStyle>
            <a:lvl1pPr lvl="0" algn="l" rtl="0">
              <a:lnSpc>
                <a:spcPct val="80000"/>
              </a:lnSpc>
              <a:spcBef>
                <a:spcPts val="0"/>
              </a:spcBef>
              <a:spcAft>
                <a:spcPts val="0"/>
              </a:spcAft>
              <a:buSzPts val="2800"/>
              <a:buNone/>
              <a:defRPr cap="none">
                <a:solidFill>
                  <a:srgbClr val="0E6488"/>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6" name="Google Shape;56;p10"/>
          <p:cNvSpPr txBox="1">
            <a:spLocks noGrp="1"/>
          </p:cNvSpPr>
          <p:nvPr>
            <p:ph type="subTitle" idx="1"/>
          </p:nvPr>
        </p:nvSpPr>
        <p:spPr>
          <a:xfrm>
            <a:off x="364557" y="812800"/>
            <a:ext cx="10411600" cy="476800"/>
          </a:xfrm>
          <a:prstGeom prst="rect">
            <a:avLst/>
          </a:prstGeom>
          <a:noFill/>
          <a:ln>
            <a:noFill/>
          </a:ln>
        </p:spPr>
        <p:txBody>
          <a:bodyPr spcFirstLastPara="1" wrap="square" lIns="91425" tIns="0" rIns="91425" bIns="91425" anchor="t" anchorCtr="0">
            <a:noAutofit/>
          </a:bodyPr>
          <a:lstStyle>
            <a:lvl1pPr lvl="0" algn="l" rtl="0">
              <a:lnSpc>
                <a:spcPct val="100000"/>
              </a:lnSpc>
              <a:spcBef>
                <a:spcPts val="0"/>
              </a:spcBef>
              <a:spcAft>
                <a:spcPts val="0"/>
              </a:spcAft>
              <a:buSzPts val="1700"/>
              <a:buNone/>
              <a:defRPr sz="2267">
                <a:solidFill>
                  <a:srgbClr val="2F99A3"/>
                </a:solidFill>
              </a:defRPr>
            </a:lvl1pPr>
            <a:lvl2pPr lvl="1" algn="l" rtl="0">
              <a:lnSpc>
                <a:spcPct val="100000"/>
              </a:lnSpc>
              <a:spcBef>
                <a:spcPts val="0"/>
              </a:spcBef>
              <a:spcAft>
                <a:spcPts val="0"/>
              </a:spcAft>
              <a:buSzPts val="1800"/>
              <a:buNone/>
              <a:defRPr sz="2400">
                <a:solidFill>
                  <a:srgbClr val="2F99A3"/>
                </a:solidFill>
              </a:defRPr>
            </a:lvl2pPr>
            <a:lvl3pPr lvl="2" algn="l" rtl="0">
              <a:lnSpc>
                <a:spcPct val="100000"/>
              </a:lnSpc>
              <a:spcBef>
                <a:spcPts val="0"/>
              </a:spcBef>
              <a:spcAft>
                <a:spcPts val="0"/>
              </a:spcAft>
              <a:buSzPts val="1800"/>
              <a:buNone/>
              <a:defRPr sz="2400">
                <a:solidFill>
                  <a:srgbClr val="2F99A3"/>
                </a:solidFill>
              </a:defRPr>
            </a:lvl3pPr>
            <a:lvl4pPr lvl="3" algn="l" rtl="0">
              <a:lnSpc>
                <a:spcPct val="100000"/>
              </a:lnSpc>
              <a:spcBef>
                <a:spcPts val="0"/>
              </a:spcBef>
              <a:spcAft>
                <a:spcPts val="0"/>
              </a:spcAft>
              <a:buSzPts val="1800"/>
              <a:buNone/>
              <a:defRPr sz="2400">
                <a:solidFill>
                  <a:srgbClr val="2F99A3"/>
                </a:solidFill>
              </a:defRPr>
            </a:lvl4pPr>
            <a:lvl5pPr lvl="4" algn="l" rtl="0">
              <a:lnSpc>
                <a:spcPct val="100000"/>
              </a:lnSpc>
              <a:spcBef>
                <a:spcPts val="0"/>
              </a:spcBef>
              <a:spcAft>
                <a:spcPts val="0"/>
              </a:spcAft>
              <a:buSzPts val="1800"/>
              <a:buNone/>
              <a:defRPr sz="2400">
                <a:solidFill>
                  <a:srgbClr val="2F99A3"/>
                </a:solidFill>
              </a:defRPr>
            </a:lvl5pPr>
            <a:lvl6pPr lvl="5" algn="l" rtl="0">
              <a:lnSpc>
                <a:spcPct val="100000"/>
              </a:lnSpc>
              <a:spcBef>
                <a:spcPts val="0"/>
              </a:spcBef>
              <a:spcAft>
                <a:spcPts val="0"/>
              </a:spcAft>
              <a:buSzPts val="1800"/>
              <a:buNone/>
              <a:defRPr sz="2400">
                <a:solidFill>
                  <a:srgbClr val="2F99A3"/>
                </a:solidFill>
              </a:defRPr>
            </a:lvl6pPr>
            <a:lvl7pPr lvl="6" algn="l" rtl="0">
              <a:lnSpc>
                <a:spcPct val="100000"/>
              </a:lnSpc>
              <a:spcBef>
                <a:spcPts val="0"/>
              </a:spcBef>
              <a:spcAft>
                <a:spcPts val="0"/>
              </a:spcAft>
              <a:buClr>
                <a:srgbClr val="2F99A3"/>
              </a:buClr>
              <a:buSzPts val="1800"/>
              <a:buNone/>
              <a:defRPr sz="2400">
                <a:solidFill>
                  <a:srgbClr val="2F99A3"/>
                </a:solidFill>
              </a:defRPr>
            </a:lvl7pPr>
            <a:lvl8pPr lvl="7" algn="l" rtl="0">
              <a:lnSpc>
                <a:spcPct val="100000"/>
              </a:lnSpc>
              <a:spcBef>
                <a:spcPts val="0"/>
              </a:spcBef>
              <a:spcAft>
                <a:spcPts val="0"/>
              </a:spcAft>
              <a:buClr>
                <a:srgbClr val="2F99A3"/>
              </a:buClr>
              <a:buSzPts val="1800"/>
              <a:buNone/>
              <a:defRPr sz="2400">
                <a:solidFill>
                  <a:srgbClr val="2F99A3"/>
                </a:solidFill>
              </a:defRPr>
            </a:lvl8pPr>
            <a:lvl9pPr lvl="8" algn="l" rtl="0">
              <a:lnSpc>
                <a:spcPct val="100000"/>
              </a:lnSpc>
              <a:spcBef>
                <a:spcPts val="0"/>
              </a:spcBef>
              <a:spcAft>
                <a:spcPts val="0"/>
              </a:spcAft>
              <a:buClr>
                <a:srgbClr val="2F99A3"/>
              </a:buClr>
              <a:buSzPts val="1800"/>
              <a:buNone/>
              <a:defRPr sz="2400">
                <a:solidFill>
                  <a:srgbClr val="2F99A3"/>
                </a:solidFill>
              </a:defRPr>
            </a:lvl9pPr>
          </a:lstStyle>
          <a:p>
            <a:endParaRPr/>
          </a:p>
        </p:txBody>
      </p:sp>
      <p:sp>
        <p:nvSpPr>
          <p:cNvPr id="57" name="Google Shape;57;p10"/>
          <p:cNvSpPr txBox="1">
            <a:spLocks noGrp="1"/>
          </p:cNvSpPr>
          <p:nvPr>
            <p:ph type="subTitle" idx="2"/>
          </p:nvPr>
        </p:nvSpPr>
        <p:spPr>
          <a:xfrm>
            <a:off x="0" y="6386667"/>
            <a:ext cx="3062800" cy="476000"/>
          </a:xfrm>
          <a:prstGeom prst="rect">
            <a:avLst/>
          </a:prstGeom>
        </p:spPr>
        <p:txBody>
          <a:bodyPr spcFirstLastPara="1" wrap="square" lIns="182875" tIns="91425" rIns="91425" bIns="91425" anchor="ctr" anchorCtr="0">
            <a:noAutofit/>
          </a:bodyPr>
          <a:lstStyle>
            <a:lvl1pPr marL="0" marR="0" lvl="0" indent="0" rtl="0">
              <a:lnSpc>
                <a:spcPct val="100000"/>
              </a:lnSpc>
              <a:spcBef>
                <a:spcPts val="0"/>
              </a:spcBef>
              <a:spcAft>
                <a:spcPts val="0"/>
              </a:spcAft>
              <a:buNone/>
              <a:defRPr sz="800"/>
            </a:lvl1pPr>
            <a:lvl2pPr lvl="1" rtl="0">
              <a:spcBef>
                <a:spcPts val="2133"/>
              </a:spcBef>
              <a:spcAft>
                <a:spcPts val="0"/>
              </a:spcAft>
              <a:buSzPts val="1400"/>
              <a:buNone/>
              <a:defRPr/>
            </a:lvl2pPr>
            <a:lvl3pPr lvl="2" rtl="0">
              <a:spcBef>
                <a:spcPts val="2133"/>
              </a:spcBef>
              <a:spcAft>
                <a:spcPts val="0"/>
              </a:spcAft>
              <a:buSzPts val="1200"/>
              <a:buNone/>
              <a:defRPr/>
            </a:lvl3pPr>
            <a:lvl4pPr lvl="3" rtl="0">
              <a:spcBef>
                <a:spcPts val="2133"/>
              </a:spcBef>
              <a:spcAft>
                <a:spcPts val="0"/>
              </a:spcAft>
              <a:buSzPts val="1200"/>
              <a:buNone/>
              <a:defRPr/>
            </a:lvl4pPr>
            <a:lvl5pPr lvl="4" rtl="0">
              <a:spcBef>
                <a:spcPts val="2133"/>
              </a:spcBef>
              <a:spcAft>
                <a:spcPts val="0"/>
              </a:spcAft>
              <a:buSzPts val="1200"/>
              <a:buNone/>
              <a:defRPr/>
            </a:lvl5pPr>
            <a:lvl6pPr lvl="5" rtl="0">
              <a:spcBef>
                <a:spcPts val="2133"/>
              </a:spcBef>
              <a:spcAft>
                <a:spcPts val="0"/>
              </a:spcAft>
              <a:buSzPts val="1200"/>
              <a:buNone/>
              <a:defRPr/>
            </a:lvl6pPr>
            <a:lvl7pPr lvl="6" rtl="0">
              <a:spcBef>
                <a:spcPts val="2133"/>
              </a:spcBef>
              <a:spcAft>
                <a:spcPts val="0"/>
              </a:spcAft>
              <a:buSzPts val="1200"/>
              <a:buNone/>
              <a:defRPr/>
            </a:lvl7pPr>
            <a:lvl8pPr lvl="7" rtl="0">
              <a:spcBef>
                <a:spcPts val="2133"/>
              </a:spcBef>
              <a:spcAft>
                <a:spcPts val="0"/>
              </a:spcAft>
              <a:buSzPts val="1200"/>
              <a:buNone/>
              <a:defRPr/>
            </a:lvl8pPr>
            <a:lvl9pPr lvl="8" rtl="0">
              <a:spcBef>
                <a:spcPts val="2133"/>
              </a:spcBef>
              <a:spcAft>
                <a:spcPts val="2133"/>
              </a:spcAft>
              <a:buSzPts val="1200"/>
              <a:buNone/>
              <a:defRPr/>
            </a:lvl9pPr>
          </a:lstStyle>
          <a:p>
            <a:endParaRPr/>
          </a:p>
        </p:txBody>
      </p:sp>
    </p:spTree>
    <p:extLst>
      <p:ext uri="{BB962C8B-B14F-4D97-AF65-F5344CB8AC3E}">
        <p14:creationId xmlns:p14="http://schemas.microsoft.com/office/powerpoint/2010/main" val="281002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DDP 1BOX">
    <p:bg>
      <p:bgRef idx="1001">
        <a:schemeClr val="bg1"/>
      </p:bgRef>
    </p:bg>
    <p:spTree>
      <p:nvGrpSpPr>
        <p:cNvPr id="1" name=""/>
        <p:cNvGrpSpPr/>
        <p:nvPr/>
      </p:nvGrpSpPr>
      <p:grpSpPr>
        <a:xfrm>
          <a:off x="0" y="0"/>
          <a:ext cx="0" cy="0"/>
          <a:chOff x="0" y="0"/>
          <a:chExt cx="0" cy="0"/>
        </a:xfrm>
      </p:grpSpPr>
      <p:sp>
        <p:nvSpPr>
          <p:cNvPr id="15" name="Content Placeholder 2"/>
          <p:cNvSpPr>
            <a:spLocks noGrp="1"/>
          </p:cNvSpPr>
          <p:nvPr>
            <p:ph idx="15"/>
          </p:nvPr>
        </p:nvSpPr>
        <p:spPr>
          <a:xfrm>
            <a:off x="364557" y="1322149"/>
            <a:ext cx="11480800" cy="4823818"/>
          </a:xfrm>
          <a:prstGeom prst="rect">
            <a:avLst/>
          </a:prstGeom>
        </p:spPr>
        <p:txBody>
          <a:bodyPr/>
          <a:lstStyle>
            <a:lvl1pPr>
              <a:defRPr sz="2200" b="1">
                <a:solidFill>
                  <a:schemeClr val="tx2"/>
                </a:solidFill>
                <a:latin typeface="+mn-lt"/>
              </a:defRPr>
            </a:lvl1pPr>
            <a:lvl2pPr>
              <a:defRPr sz="2200">
                <a:latin typeface="+mn-lt"/>
              </a:defRPr>
            </a:lvl2pPr>
            <a:lvl3pPr>
              <a:defRPr sz="2000">
                <a:latin typeface="+mn-lt"/>
              </a:defRPr>
            </a:lvl3pPr>
            <a:lvl4pPr>
              <a:defRPr sz="18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Google Shape;56;p10">
            <a:extLst>
              <a:ext uri="{FF2B5EF4-FFF2-40B4-BE49-F238E27FC236}">
                <a16:creationId xmlns:a16="http://schemas.microsoft.com/office/drawing/2014/main" id="{B288ADBA-8975-9186-AE53-2093494505B8}"/>
              </a:ext>
            </a:extLst>
          </p:cNvPr>
          <p:cNvSpPr txBox="1">
            <a:spLocks noGrp="1"/>
          </p:cNvSpPr>
          <p:nvPr>
            <p:ph type="subTitle" idx="1"/>
          </p:nvPr>
        </p:nvSpPr>
        <p:spPr>
          <a:xfrm>
            <a:off x="364557" y="812800"/>
            <a:ext cx="10411600" cy="476800"/>
          </a:xfrm>
          <a:prstGeom prst="rect">
            <a:avLst/>
          </a:prstGeom>
          <a:noFill/>
          <a:ln>
            <a:noFill/>
          </a:ln>
        </p:spPr>
        <p:txBody>
          <a:bodyPr spcFirstLastPara="1" wrap="square" lIns="91425" tIns="0" rIns="91425" bIns="91425" anchor="t" anchorCtr="0">
            <a:noAutofit/>
          </a:bodyPr>
          <a:lstStyle>
            <a:lvl1pPr lvl="0" algn="l" rtl="0">
              <a:lnSpc>
                <a:spcPct val="100000"/>
              </a:lnSpc>
              <a:spcBef>
                <a:spcPts val="0"/>
              </a:spcBef>
              <a:spcAft>
                <a:spcPts val="0"/>
              </a:spcAft>
              <a:buSzPts val="1700"/>
              <a:buNone/>
              <a:defRPr sz="1800">
                <a:solidFill>
                  <a:srgbClr val="2F99A3"/>
                </a:solidFill>
                <a:latin typeface="+mn-lt"/>
              </a:defRPr>
            </a:lvl1pPr>
            <a:lvl2pPr lvl="1" algn="l" rtl="0">
              <a:lnSpc>
                <a:spcPct val="100000"/>
              </a:lnSpc>
              <a:spcBef>
                <a:spcPts val="0"/>
              </a:spcBef>
              <a:spcAft>
                <a:spcPts val="0"/>
              </a:spcAft>
              <a:buSzPts val="1800"/>
              <a:buNone/>
              <a:defRPr sz="2400">
                <a:solidFill>
                  <a:srgbClr val="2F99A3"/>
                </a:solidFill>
              </a:defRPr>
            </a:lvl2pPr>
            <a:lvl3pPr lvl="2" algn="l" rtl="0">
              <a:lnSpc>
                <a:spcPct val="100000"/>
              </a:lnSpc>
              <a:spcBef>
                <a:spcPts val="0"/>
              </a:spcBef>
              <a:spcAft>
                <a:spcPts val="0"/>
              </a:spcAft>
              <a:buSzPts val="1800"/>
              <a:buNone/>
              <a:defRPr sz="2400">
                <a:solidFill>
                  <a:srgbClr val="2F99A3"/>
                </a:solidFill>
              </a:defRPr>
            </a:lvl3pPr>
            <a:lvl4pPr lvl="3" algn="l" rtl="0">
              <a:lnSpc>
                <a:spcPct val="100000"/>
              </a:lnSpc>
              <a:spcBef>
                <a:spcPts val="0"/>
              </a:spcBef>
              <a:spcAft>
                <a:spcPts val="0"/>
              </a:spcAft>
              <a:buSzPts val="1800"/>
              <a:buNone/>
              <a:defRPr sz="2400">
                <a:solidFill>
                  <a:srgbClr val="2F99A3"/>
                </a:solidFill>
              </a:defRPr>
            </a:lvl4pPr>
            <a:lvl5pPr lvl="4" algn="l" rtl="0">
              <a:lnSpc>
                <a:spcPct val="100000"/>
              </a:lnSpc>
              <a:spcBef>
                <a:spcPts val="0"/>
              </a:spcBef>
              <a:spcAft>
                <a:spcPts val="0"/>
              </a:spcAft>
              <a:buSzPts val="1800"/>
              <a:buNone/>
              <a:defRPr sz="2400">
                <a:solidFill>
                  <a:srgbClr val="2F99A3"/>
                </a:solidFill>
              </a:defRPr>
            </a:lvl5pPr>
            <a:lvl6pPr lvl="5" algn="l" rtl="0">
              <a:lnSpc>
                <a:spcPct val="100000"/>
              </a:lnSpc>
              <a:spcBef>
                <a:spcPts val="0"/>
              </a:spcBef>
              <a:spcAft>
                <a:spcPts val="0"/>
              </a:spcAft>
              <a:buSzPts val="1800"/>
              <a:buNone/>
              <a:defRPr sz="2400">
                <a:solidFill>
                  <a:srgbClr val="2F99A3"/>
                </a:solidFill>
              </a:defRPr>
            </a:lvl6pPr>
            <a:lvl7pPr lvl="6" algn="l" rtl="0">
              <a:lnSpc>
                <a:spcPct val="100000"/>
              </a:lnSpc>
              <a:spcBef>
                <a:spcPts val="0"/>
              </a:spcBef>
              <a:spcAft>
                <a:spcPts val="0"/>
              </a:spcAft>
              <a:buClr>
                <a:srgbClr val="2F99A3"/>
              </a:buClr>
              <a:buSzPts val="1800"/>
              <a:buNone/>
              <a:defRPr sz="2400">
                <a:solidFill>
                  <a:srgbClr val="2F99A3"/>
                </a:solidFill>
              </a:defRPr>
            </a:lvl7pPr>
            <a:lvl8pPr lvl="7" algn="l" rtl="0">
              <a:lnSpc>
                <a:spcPct val="100000"/>
              </a:lnSpc>
              <a:spcBef>
                <a:spcPts val="0"/>
              </a:spcBef>
              <a:spcAft>
                <a:spcPts val="0"/>
              </a:spcAft>
              <a:buClr>
                <a:srgbClr val="2F99A3"/>
              </a:buClr>
              <a:buSzPts val="1800"/>
              <a:buNone/>
              <a:defRPr sz="2400">
                <a:solidFill>
                  <a:srgbClr val="2F99A3"/>
                </a:solidFill>
              </a:defRPr>
            </a:lvl8pPr>
            <a:lvl9pPr lvl="8" algn="l" rtl="0">
              <a:lnSpc>
                <a:spcPct val="100000"/>
              </a:lnSpc>
              <a:spcBef>
                <a:spcPts val="0"/>
              </a:spcBef>
              <a:spcAft>
                <a:spcPts val="0"/>
              </a:spcAft>
              <a:buClr>
                <a:srgbClr val="2F99A3"/>
              </a:buClr>
              <a:buSzPts val="1800"/>
              <a:buNone/>
              <a:defRPr sz="2400">
                <a:solidFill>
                  <a:srgbClr val="2F99A3"/>
                </a:solidFill>
              </a:defRPr>
            </a:lvl9pPr>
          </a:lstStyle>
          <a:p>
            <a:pPr lvl="0"/>
            <a:endParaRPr/>
          </a:p>
        </p:txBody>
      </p:sp>
      <p:sp>
        <p:nvSpPr>
          <p:cNvPr id="4" name="Google Shape;230;p36">
            <a:extLst>
              <a:ext uri="{FF2B5EF4-FFF2-40B4-BE49-F238E27FC236}">
                <a16:creationId xmlns:a16="http://schemas.microsoft.com/office/drawing/2014/main" id="{ECD3596F-47D6-9E22-2E07-C7A615D6A1F0}"/>
              </a:ext>
            </a:extLst>
          </p:cNvPr>
          <p:cNvSpPr txBox="1">
            <a:spLocks noGrp="1"/>
          </p:cNvSpPr>
          <p:nvPr>
            <p:ph type="title"/>
          </p:nvPr>
        </p:nvSpPr>
        <p:spPr>
          <a:xfrm>
            <a:off x="364557" y="414845"/>
            <a:ext cx="10412000" cy="365600"/>
          </a:xfrm>
          <a:prstGeom prst="rect">
            <a:avLst/>
          </a:prstGeom>
          <a:noFill/>
          <a:ln>
            <a:noFill/>
          </a:ln>
        </p:spPr>
        <p:txBody>
          <a:bodyPr spcFirstLastPara="1" wrap="square" lIns="91425" tIns="45700" rIns="91425" bIns="45700" anchor="ctr" anchorCtr="0">
            <a:normAutofit/>
          </a:bodyPr>
          <a:lstStyle>
            <a:lvl1pPr marL="0" marR="0" lvl="0" indent="0" algn="l" rtl="0">
              <a:lnSpc>
                <a:spcPct val="80000"/>
              </a:lnSpc>
              <a:spcBef>
                <a:spcPts val="0"/>
              </a:spcBef>
              <a:spcAft>
                <a:spcPts val="0"/>
              </a:spcAft>
              <a:buSzPts val="2800"/>
              <a:buNone/>
              <a:defRPr>
                <a:solidFill>
                  <a:srgbClr val="335B74"/>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30935740"/>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DP 1BOX + Central Text Box">
    <p:spTree>
      <p:nvGrpSpPr>
        <p:cNvPr id="1" name=""/>
        <p:cNvGrpSpPr/>
        <p:nvPr/>
      </p:nvGrpSpPr>
      <p:grpSpPr>
        <a:xfrm>
          <a:off x="0" y="0"/>
          <a:ext cx="0" cy="0"/>
          <a:chOff x="0" y="0"/>
          <a:chExt cx="0" cy="0"/>
        </a:xfrm>
      </p:grpSpPr>
      <p:sp>
        <p:nvSpPr>
          <p:cNvPr id="19" name="Content Placeholder 2"/>
          <p:cNvSpPr>
            <a:spLocks noGrp="1"/>
          </p:cNvSpPr>
          <p:nvPr>
            <p:ph idx="1"/>
          </p:nvPr>
        </p:nvSpPr>
        <p:spPr>
          <a:xfrm>
            <a:off x="381000" y="2539092"/>
            <a:ext cx="11480800" cy="3629360"/>
          </a:xfrm>
          <a:prstGeom prst="rect">
            <a:avLst/>
          </a:prstGeom>
        </p:spPr>
        <p:txBody>
          <a:bodyPr/>
          <a:lstStyle>
            <a:lvl1pPr>
              <a:defRPr sz="2200" b="1">
                <a:solidFill>
                  <a:schemeClr val="tx2"/>
                </a:solidFill>
                <a:latin typeface="+mn-lt"/>
              </a:defRPr>
            </a:lvl1pPr>
            <a:lvl2pPr>
              <a:defRPr sz="2200">
                <a:latin typeface="+mn-lt"/>
              </a:defRPr>
            </a:lvl2pPr>
            <a:lvl3pPr>
              <a:defRPr sz="2000">
                <a:latin typeface="+mn-lt"/>
              </a:defRPr>
            </a:lvl3pPr>
            <a:lvl4pPr>
              <a:defRPr sz="18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p:cNvSpPr>
            <a:spLocks noGrp="1"/>
          </p:cNvSpPr>
          <p:nvPr>
            <p:ph idx="13"/>
          </p:nvPr>
        </p:nvSpPr>
        <p:spPr>
          <a:xfrm>
            <a:off x="381000" y="1371600"/>
            <a:ext cx="11480800" cy="990600"/>
          </a:xfrm>
          <a:prstGeom prst="rect">
            <a:avLst/>
          </a:prstGeom>
        </p:spPr>
        <p:txBody>
          <a:bodyPr>
            <a:normAutofit/>
          </a:bodyPr>
          <a:lstStyle>
            <a:lvl1pPr marL="0" indent="0">
              <a:buNone/>
              <a:defRPr sz="2200" b="1">
                <a:solidFill>
                  <a:schemeClr val="tx2"/>
                </a:solidFill>
                <a:latin typeface="+mn-lt"/>
              </a:defRPr>
            </a:lvl1pPr>
            <a:lvl2pPr>
              <a:defRPr sz="2600"/>
            </a:lvl2pPr>
          </a:lstStyle>
          <a:p>
            <a:pPr lvl="0"/>
            <a:r>
              <a:rPr lang="en-US"/>
              <a:t>Click to edit Master text styles</a:t>
            </a:r>
          </a:p>
        </p:txBody>
      </p:sp>
      <p:sp>
        <p:nvSpPr>
          <p:cNvPr id="2" name="Google Shape;56;p10">
            <a:extLst>
              <a:ext uri="{FF2B5EF4-FFF2-40B4-BE49-F238E27FC236}">
                <a16:creationId xmlns:a16="http://schemas.microsoft.com/office/drawing/2014/main" id="{1F0FCE04-8CE4-3B4F-9238-206ABE7826C2}"/>
              </a:ext>
            </a:extLst>
          </p:cNvPr>
          <p:cNvSpPr txBox="1">
            <a:spLocks noGrp="1"/>
          </p:cNvSpPr>
          <p:nvPr>
            <p:ph type="subTitle" idx="14"/>
          </p:nvPr>
        </p:nvSpPr>
        <p:spPr>
          <a:xfrm>
            <a:off x="364557" y="812800"/>
            <a:ext cx="10411600" cy="476800"/>
          </a:xfrm>
          <a:prstGeom prst="rect">
            <a:avLst/>
          </a:prstGeom>
          <a:noFill/>
          <a:ln>
            <a:noFill/>
          </a:ln>
        </p:spPr>
        <p:txBody>
          <a:bodyPr spcFirstLastPara="1" wrap="square" lIns="91425" tIns="0" rIns="91425" bIns="91425" anchor="t" anchorCtr="0">
            <a:noAutofit/>
          </a:bodyPr>
          <a:lstStyle>
            <a:lvl1pPr lvl="0" algn="l" rtl="0">
              <a:lnSpc>
                <a:spcPct val="100000"/>
              </a:lnSpc>
              <a:spcBef>
                <a:spcPts val="0"/>
              </a:spcBef>
              <a:spcAft>
                <a:spcPts val="0"/>
              </a:spcAft>
              <a:buSzPts val="1700"/>
              <a:buNone/>
              <a:defRPr sz="1800">
                <a:solidFill>
                  <a:srgbClr val="2F99A3"/>
                </a:solidFill>
                <a:latin typeface="+mn-lt"/>
              </a:defRPr>
            </a:lvl1pPr>
            <a:lvl2pPr lvl="1" algn="l" rtl="0">
              <a:lnSpc>
                <a:spcPct val="100000"/>
              </a:lnSpc>
              <a:spcBef>
                <a:spcPts val="0"/>
              </a:spcBef>
              <a:spcAft>
                <a:spcPts val="0"/>
              </a:spcAft>
              <a:buSzPts val="1800"/>
              <a:buNone/>
              <a:defRPr sz="2400">
                <a:solidFill>
                  <a:srgbClr val="2F99A3"/>
                </a:solidFill>
              </a:defRPr>
            </a:lvl2pPr>
            <a:lvl3pPr lvl="2" algn="l" rtl="0">
              <a:lnSpc>
                <a:spcPct val="100000"/>
              </a:lnSpc>
              <a:spcBef>
                <a:spcPts val="0"/>
              </a:spcBef>
              <a:spcAft>
                <a:spcPts val="0"/>
              </a:spcAft>
              <a:buSzPts val="1800"/>
              <a:buNone/>
              <a:defRPr sz="2400">
                <a:solidFill>
                  <a:srgbClr val="2F99A3"/>
                </a:solidFill>
              </a:defRPr>
            </a:lvl3pPr>
            <a:lvl4pPr lvl="3" algn="l" rtl="0">
              <a:lnSpc>
                <a:spcPct val="100000"/>
              </a:lnSpc>
              <a:spcBef>
                <a:spcPts val="0"/>
              </a:spcBef>
              <a:spcAft>
                <a:spcPts val="0"/>
              </a:spcAft>
              <a:buSzPts val="1800"/>
              <a:buNone/>
              <a:defRPr sz="2400">
                <a:solidFill>
                  <a:srgbClr val="2F99A3"/>
                </a:solidFill>
              </a:defRPr>
            </a:lvl4pPr>
            <a:lvl5pPr lvl="4" algn="l" rtl="0">
              <a:lnSpc>
                <a:spcPct val="100000"/>
              </a:lnSpc>
              <a:spcBef>
                <a:spcPts val="0"/>
              </a:spcBef>
              <a:spcAft>
                <a:spcPts val="0"/>
              </a:spcAft>
              <a:buSzPts val="1800"/>
              <a:buNone/>
              <a:defRPr sz="2400">
                <a:solidFill>
                  <a:srgbClr val="2F99A3"/>
                </a:solidFill>
              </a:defRPr>
            </a:lvl5pPr>
            <a:lvl6pPr lvl="5" algn="l" rtl="0">
              <a:lnSpc>
                <a:spcPct val="100000"/>
              </a:lnSpc>
              <a:spcBef>
                <a:spcPts val="0"/>
              </a:spcBef>
              <a:spcAft>
                <a:spcPts val="0"/>
              </a:spcAft>
              <a:buSzPts val="1800"/>
              <a:buNone/>
              <a:defRPr sz="2400">
                <a:solidFill>
                  <a:srgbClr val="2F99A3"/>
                </a:solidFill>
              </a:defRPr>
            </a:lvl6pPr>
            <a:lvl7pPr lvl="6" algn="l" rtl="0">
              <a:lnSpc>
                <a:spcPct val="100000"/>
              </a:lnSpc>
              <a:spcBef>
                <a:spcPts val="0"/>
              </a:spcBef>
              <a:spcAft>
                <a:spcPts val="0"/>
              </a:spcAft>
              <a:buClr>
                <a:srgbClr val="2F99A3"/>
              </a:buClr>
              <a:buSzPts val="1800"/>
              <a:buNone/>
              <a:defRPr sz="2400">
                <a:solidFill>
                  <a:srgbClr val="2F99A3"/>
                </a:solidFill>
              </a:defRPr>
            </a:lvl7pPr>
            <a:lvl8pPr lvl="7" algn="l" rtl="0">
              <a:lnSpc>
                <a:spcPct val="100000"/>
              </a:lnSpc>
              <a:spcBef>
                <a:spcPts val="0"/>
              </a:spcBef>
              <a:spcAft>
                <a:spcPts val="0"/>
              </a:spcAft>
              <a:buClr>
                <a:srgbClr val="2F99A3"/>
              </a:buClr>
              <a:buSzPts val="1800"/>
              <a:buNone/>
              <a:defRPr sz="2400">
                <a:solidFill>
                  <a:srgbClr val="2F99A3"/>
                </a:solidFill>
              </a:defRPr>
            </a:lvl8pPr>
            <a:lvl9pPr lvl="8" algn="l" rtl="0">
              <a:lnSpc>
                <a:spcPct val="100000"/>
              </a:lnSpc>
              <a:spcBef>
                <a:spcPts val="0"/>
              </a:spcBef>
              <a:spcAft>
                <a:spcPts val="0"/>
              </a:spcAft>
              <a:buClr>
                <a:srgbClr val="2F99A3"/>
              </a:buClr>
              <a:buSzPts val="1800"/>
              <a:buNone/>
              <a:defRPr sz="2400">
                <a:solidFill>
                  <a:srgbClr val="2F99A3"/>
                </a:solidFill>
              </a:defRPr>
            </a:lvl9pPr>
          </a:lstStyle>
          <a:p>
            <a:pPr lvl="0"/>
            <a:endParaRPr/>
          </a:p>
        </p:txBody>
      </p:sp>
      <p:sp>
        <p:nvSpPr>
          <p:cNvPr id="3" name="Google Shape;230;p36">
            <a:extLst>
              <a:ext uri="{FF2B5EF4-FFF2-40B4-BE49-F238E27FC236}">
                <a16:creationId xmlns:a16="http://schemas.microsoft.com/office/drawing/2014/main" id="{1967E639-73A1-5E88-30D8-F5F55B93C7B1}"/>
              </a:ext>
            </a:extLst>
          </p:cNvPr>
          <p:cNvSpPr txBox="1">
            <a:spLocks noGrp="1"/>
          </p:cNvSpPr>
          <p:nvPr>
            <p:ph type="title"/>
          </p:nvPr>
        </p:nvSpPr>
        <p:spPr>
          <a:xfrm>
            <a:off x="364557" y="414845"/>
            <a:ext cx="10412000" cy="365600"/>
          </a:xfrm>
          <a:prstGeom prst="rect">
            <a:avLst/>
          </a:prstGeom>
          <a:noFill/>
          <a:ln>
            <a:noFill/>
          </a:ln>
        </p:spPr>
        <p:txBody>
          <a:bodyPr spcFirstLastPara="1" wrap="square" lIns="91425" tIns="45700" rIns="91425" bIns="45700" anchor="ctr" anchorCtr="0">
            <a:normAutofit/>
          </a:bodyPr>
          <a:lstStyle>
            <a:lvl1pPr marL="0" marR="0" lvl="0" indent="0" algn="l" rtl="0">
              <a:lnSpc>
                <a:spcPct val="80000"/>
              </a:lnSpc>
              <a:spcBef>
                <a:spcPts val="0"/>
              </a:spcBef>
              <a:spcAft>
                <a:spcPts val="0"/>
              </a:spcAft>
              <a:buSzPts val="2800"/>
              <a:buNone/>
              <a:defRPr>
                <a:solidFill>
                  <a:srgbClr val="335B74"/>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30327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DP 1BOX + Central Text Box">
    <p:spTree>
      <p:nvGrpSpPr>
        <p:cNvPr id="1" name=""/>
        <p:cNvGrpSpPr/>
        <p:nvPr/>
      </p:nvGrpSpPr>
      <p:grpSpPr>
        <a:xfrm>
          <a:off x="0" y="0"/>
          <a:ext cx="0" cy="0"/>
          <a:chOff x="0" y="0"/>
          <a:chExt cx="0" cy="0"/>
        </a:xfrm>
      </p:grpSpPr>
      <p:sp>
        <p:nvSpPr>
          <p:cNvPr id="19" name="Content Placeholder 2"/>
          <p:cNvSpPr>
            <a:spLocks noGrp="1"/>
          </p:cNvSpPr>
          <p:nvPr>
            <p:ph idx="1"/>
          </p:nvPr>
        </p:nvSpPr>
        <p:spPr>
          <a:xfrm>
            <a:off x="381000" y="1371600"/>
            <a:ext cx="11480800" cy="3886200"/>
          </a:xfrm>
          <a:prstGeom prst="rect">
            <a:avLst/>
          </a:prstGeom>
        </p:spPr>
        <p:txBody>
          <a:bodyPr/>
          <a:lstStyle>
            <a:lvl1pPr>
              <a:defRPr sz="2200" b="1">
                <a:solidFill>
                  <a:schemeClr val="tx2"/>
                </a:solidFill>
                <a:latin typeface="+mn-lt"/>
              </a:defRPr>
            </a:lvl1pPr>
            <a:lvl2pPr>
              <a:defRPr sz="2200">
                <a:latin typeface="+mn-lt"/>
              </a:defRPr>
            </a:lvl2pPr>
            <a:lvl3pPr>
              <a:defRPr sz="2000">
                <a:latin typeface="+mn-lt"/>
              </a:defRPr>
            </a:lvl3pPr>
            <a:lvl4pPr>
              <a:defRPr sz="18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p:cNvSpPr>
            <a:spLocks noGrp="1"/>
          </p:cNvSpPr>
          <p:nvPr>
            <p:ph idx="13"/>
          </p:nvPr>
        </p:nvSpPr>
        <p:spPr>
          <a:xfrm>
            <a:off x="381000" y="5422347"/>
            <a:ext cx="11480800" cy="768591"/>
          </a:xfrm>
          <a:prstGeom prst="rect">
            <a:avLst/>
          </a:prstGeom>
        </p:spPr>
        <p:txBody>
          <a:bodyPr>
            <a:normAutofit/>
          </a:bodyPr>
          <a:lstStyle>
            <a:lvl1pPr marL="0" indent="0">
              <a:buNone/>
              <a:defRPr sz="2200" b="1">
                <a:solidFill>
                  <a:schemeClr val="tx2"/>
                </a:solidFill>
                <a:latin typeface="+mn-lt"/>
              </a:defRPr>
            </a:lvl1pPr>
            <a:lvl2pPr>
              <a:defRPr sz="2600"/>
            </a:lvl2pPr>
          </a:lstStyle>
          <a:p>
            <a:pPr lvl="0"/>
            <a:r>
              <a:rPr lang="en-US"/>
              <a:t>Click to edit Master text styles</a:t>
            </a:r>
          </a:p>
        </p:txBody>
      </p:sp>
      <p:sp>
        <p:nvSpPr>
          <p:cNvPr id="2" name="Google Shape;56;p10">
            <a:extLst>
              <a:ext uri="{FF2B5EF4-FFF2-40B4-BE49-F238E27FC236}">
                <a16:creationId xmlns:a16="http://schemas.microsoft.com/office/drawing/2014/main" id="{31743DA6-DD18-17C1-7180-095BA3B47912}"/>
              </a:ext>
            </a:extLst>
          </p:cNvPr>
          <p:cNvSpPr txBox="1">
            <a:spLocks noGrp="1"/>
          </p:cNvSpPr>
          <p:nvPr>
            <p:ph type="subTitle" idx="14"/>
          </p:nvPr>
        </p:nvSpPr>
        <p:spPr>
          <a:xfrm>
            <a:off x="364557" y="812800"/>
            <a:ext cx="10411600" cy="476800"/>
          </a:xfrm>
          <a:prstGeom prst="rect">
            <a:avLst/>
          </a:prstGeom>
          <a:noFill/>
          <a:ln>
            <a:noFill/>
          </a:ln>
        </p:spPr>
        <p:txBody>
          <a:bodyPr spcFirstLastPara="1" wrap="square" lIns="91425" tIns="0" rIns="91425" bIns="91425" anchor="t" anchorCtr="0">
            <a:noAutofit/>
          </a:bodyPr>
          <a:lstStyle>
            <a:lvl1pPr lvl="0" algn="l" rtl="0">
              <a:lnSpc>
                <a:spcPct val="100000"/>
              </a:lnSpc>
              <a:spcBef>
                <a:spcPts val="0"/>
              </a:spcBef>
              <a:spcAft>
                <a:spcPts val="0"/>
              </a:spcAft>
              <a:buSzPts val="1700"/>
              <a:buNone/>
              <a:defRPr sz="1800">
                <a:solidFill>
                  <a:srgbClr val="2F99A3"/>
                </a:solidFill>
                <a:latin typeface="+mn-lt"/>
              </a:defRPr>
            </a:lvl1pPr>
            <a:lvl2pPr lvl="1" algn="l" rtl="0">
              <a:lnSpc>
                <a:spcPct val="100000"/>
              </a:lnSpc>
              <a:spcBef>
                <a:spcPts val="0"/>
              </a:spcBef>
              <a:spcAft>
                <a:spcPts val="0"/>
              </a:spcAft>
              <a:buSzPts val="1800"/>
              <a:buNone/>
              <a:defRPr sz="2400">
                <a:solidFill>
                  <a:srgbClr val="2F99A3"/>
                </a:solidFill>
              </a:defRPr>
            </a:lvl2pPr>
            <a:lvl3pPr lvl="2" algn="l" rtl="0">
              <a:lnSpc>
                <a:spcPct val="100000"/>
              </a:lnSpc>
              <a:spcBef>
                <a:spcPts val="0"/>
              </a:spcBef>
              <a:spcAft>
                <a:spcPts val="0"/>
              </a:spcAft>
              <a:buSzPts val="1800"/>
              <a:buNone/>
              <a:defRPr sz="2400">
                <a:solidFill>
                  <a:srgbClr val="2F99A3"/>
                </a:solidFill>
              </a:defRPr>
            </a:lvl3pPr>
            <a:lvl4pPr lvl="3" algn="l" rtl="0">
              <a:lnSpc>
                <a:spcPct val="100000"/>
              </a:lnSpc>
              <a:spcBef>
                <a:spcPts val="0"/>
              </a:spcBef>
              <a:spcAft>
                <a:spcPts val="0"/>
              </a:spcAft>
              <a:buSzPts val="1800"/>
              <a:buNone/>
              <a:defRPr sz="2400">
                <a:solidFill>
                  <a:srgbClr val="2F99A3"/>
                </a:solidFill>
              </a:defRPr>
            </a:lvl4pPr>
            <a:lvl5pPr lvl="4" algn="l" rtl="0">
              <a:lnSpc>
                <a:spcPct val="100000"/>
              </a:lnSpc>
              <a:spcBef>
                <a:spcPts val="0"/>
              </a:spcBef>
              <a:spcAft>
                <a:spcPts val="0"/>
              </a:spcAft>
              <a:buSzPts val="1800"/>
              <a:buNone/>
              <a:defRPr sz="2400">
                <a:solidFill>
                  <a:srgbClr val="2F99A3"/>
                </a:solidFill>
              </a:defRPr>
            </a:lvl5pPr>
            <a:lvl6pPr lvl="5" algn="l" rtl="0">
              <a:lnSpc>
                <a:spcPct val="100000"/>
              </a:lnSpc>
              <a:spcBef>
                <a:spcPts val="0"/>
              </a:spcBef>
              <a:spcAft>
                <a:spcPts val="0"/>
              </a:spcAft>
              <a:buSzPts val="1800"/>
              <a:buNone/>
              <a:defRPr sz="2400">
                <a:solidFill>
                  <a:srgbClr val="2F99A3"/>
                </a:solidFill>
              </a:defRPr>
            </a:lvl6pPr>
            <a:lvl7pPr lvl="6" algn="l" rtl="0">
              <a:lnSpc>
                <a:spcPct val="100000"/>
              </a:lnSpc>
              <a:spcBef>
                <a:spcPts val="0"/>
              </a:spcBef>
              <a:spcAft>
                <a:spcPts val="0"/>
              </a:spcAft>
              <a:buClr>
                <a:srgbClr val="2F99A3"/>
              </a:buClr>
              <a:buSzPts val="1800"/>
              <a:buNone/>
              <a:defRPr sz="2400">
                <a:solidFill>
                  <a:srgbClr val="2F99A3"/>
                </a:solidFill>
              </a:defRPr>
            </a:lvl7pPr>
            <a:lvl8pPr lvl="7" algn="l" rtl="0">
              <a:lnSpc>
                <a:spcPct val="100000"/>
              </a:lnSpc>
              <a:spcBef>
                <a:spcPts val="0"/>
              </a:spcBef>
              <a:spcAft>
                <a:spcPts val="0"/>
              </a:spcAft>
              <a:buClr>
                <a:srgbClr val="2F99A3"/>
              </a:buClr>
              <a:buSzPts val="1800"/>
              <a:buNone/>
              <a:defRPr sz="2400">
                <a:solidFill>
                  <a:srgbClr val="2F99A3"/>
                </a:solidFill>
              </a:defRPr>
            </a:lvl8pPr>
            <a:lvl9pPr lvl="8" algn="l" rtl="0">
              <a:lnSpc>
                <a:spcPct val="100000"/>
              </a:lnSpc>
              <a:spcBef>
                <a:spcPts val="0"/>
              </a:spcBef>
              <a:spcAft>
                <a:spcPts val="0"/>
              </a:spcAft>
              <a:buClr>
                <a:srgbClr val="2F99A3"/>
              </a:buClr>
              <a:buSzPts val="1800"/>
              <a:buNone/>
              <a:defRPr sz="2400">
                <a:solidFill>
                  <a:srgbClr val="2F99A3"/>
                </a:solidFill>
              </a:defRPr>
            </a:lvl9pPr>
          </a:lstStyle>
          <a:p>
            <a:pPr lvl="0"/>
            <a:endParaRPr/>
          </a:p>
        </p:txBody>
      </p:sp>
      <p:sp>
        <p:nvSpPr>
          <p:cNvPr id="3" name="Google Shape;230;p36">
            <a:extLst>
              <a:ext uri="{FF2B5EF4-FFF2-40B4-BE49-F238E27FC236}">
                <a16:creationId xmlns:a16="http://schemas.microsoft.com/office/drawing/2014/main" id="{8F61E7F6-F885-4165-D250-9839E8070652}"/>
              </a:ext>
            </a:extLst>
          </p:cNvPr>
          <p:cNvSpPr txBox="1">
            <a:spLocks noGrp="1"/>
          </p:cNvSpPr>
          <p:nvPr>
            <p:ph type="title"/>
          </p:nvPr>
        </p:nvSpPr>
        <p:spPr>
          <a:xfrm>
            <a:off x="364557" y="414845"/>
            <a:ext cx="10412000" cy="365600"/>
          </a:xfrm>
          <a:prstGeom prst="rect">
            <a:avLst/>
          </a:prstGeom>
          <a:noFill/>
          <a:ln>
            <a:noFill/>
          </a:ln>
        </p:spPr>
        <p:txBody>
          <a:bodyPr spcFirstLastPara="1" wrap="square" lIns="91425" tIns="45700" rIns="91425" bIns="45700" anchor="ctr" anchorCtr="0">
            <a:normAutofit/>
          </a:bodyPr>
          <a:lstStyle>
            <a:lvl1pPr marL="0" marR="0" lvl="0" indent="0" algn="l" rtl="0">
              <a:lnSpc>
                <a:spcPct val="80000"/>
              </a:lnSpc>
              <a:spcBef>
                <a:spcPts val="0"/>
              </a:spcBef>
              <a:spcAft>
                <a:spcPts val="0"/>
              </a:spcAft>
              <a:buSzPts val="2800"/>
              <a:buNone/>
              <a:defRPr>
                <a:solidFill>
                  <a:srgbClr val="335B74"/>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31674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DDP 1BOX + Central Text Box">
    <p:spTree>
      <p:nvGrpSpPr>
        <p:cNvPr id="1" name=""/>
        <p:cNvGrpSpPr/>
        <p:nvPr/>
      </p:nvGrpSpPr>
      <p:grpSpPr>
        <a:xfrm>
          <a:off x="0" y="0"/>
          <a:ext cx="0" cy="0"/>
          <a:chOff x="0" y="0"/>
          <a:chExt cx="0" cy="0"/>
        </a:xfrm>
      </p:grpSpPr>
      <p:sp>
        <p:nvSpPr>
          <p:cNvPr id="15" name="Content Placeholder 2"/>
          <p:cNvSpPr>
            <a:spLocks noGrp="1"/>
          </p:cNvSpPr>
          <p:nvPr>
            <p:ph idx="15"/>
          </p:nvPr>
        </p:nvSpPr>
        <p:spPr>
          <a:xfrm>
            <a:off x="381000" y="1371600"/>
            <a:ext cx="11480800" cy="2317141"/>
          </a:xfrm>
          <a:prstGeom prst="rect">
            <a:avLst/>
          </a:prstGeom>
        </p:spPr>
        <p:txBody>
          <a:bodyPr/>
          <a:lstStyle>
            <a:lvl1pPr>
              <a:defRPr sz="2200" b="1">
                <a:solidFill>
                  <a:schemeClr val="tx2"/>
                </a:solidFill>
                <a:latin typeface="+mn-lt"/>
              </a:defRPr>
            </a:lvl1pPr>
            <a:lvl2pPr>
              <a:defRPr sz="2200">
                <a:latin typeface="+mn-lt"/>
              </a:defRPr>
            </a:lvl2pPr>
            <a:lvl3pPr>
              <a:defRPr sz="2000">
                <a:latin typeface="+mn-lt"/>
              </a:defRPr>
            </a:lvl3pPr>
            <a:lvl4pPr>
              <a:defRPr sz="18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idx="16"/>
          </p:nvPr>
        </p:nvSpPr>
        <p:spPr>
          <a:xfrm>
            <a:off x="381000" y="3783858"/>
            <a:ext cx="11480800" cy="2317141"/>
          </a:xfrm>
          <a:prstGeom prst="rect">
            <a:avLst/>
          </a:prstGeom>
        </p:spPr>
        <p:txBody>
          <a:bodyPr/>
          <a:lstStyle>
            <a:lvl1pPr>
              <a:defRPr sz="2200" b="1">
                <a:solidFill>
                  <a:schemeClr val="tx2"/>
                </a:solidFill>
              </a:defRPr>
            </a:lvl1pPr>
            <a:lvl2pPr>
              <a:defRPr sz="22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Google Shape;56;p10">
            <a:extLst>
              <a:ext uri="{FF2B5EF4-FFF2-40B4-BE49-F238E27FC236}">
                <a16:creationId xmlns:a16="http://schemas.microsoft.com/office/drawing/2014/main" id="{659B990C-5F22-8E11-C515-376AE8C759CC}"/>
              </a:ext>
            </a:extLst>
          </p:cNvPr>
          <p:cNvSpPr txBox="1">
            <a:spLocks noGrp="1"/>
          </p:cNvSpPr>
          <p:nvPr>
            <p:ph type="subTitle" idx="14"/>
          </p:nvPr>
        </p:nvSpPr>
        <p:spPr>
          <a:xfrm>
            <a:off x="364557" y="812800"/>
            <a:ext cx="10411600" cy="476800"/>
          </a:xfrm>
          <a:prstGeom prst="rect">
            <a:avLst/>
          </a:prstGeom>
          <a:noFill/>
          <a:ln>
            <a:noFill/>
          </a:ln>
        </p:spPr>
        <p:txBody>
          <a:bodyPr spcFirstLastPara="1" wrap="square" lIns="91425" tIns="0" rIns="91425" bIns="91425" anchor="t" anchorCtr="0">
            <a:noAutofit/>
          </a:bodyPr>
          <a:lstStyle>
            <a:lvl1pPr lvl="0" algn="l" rtl="0">
              <a:lnSpc>
                <a:spcPct val="100000"/>
              </a:lnSpc>
              <a:spcBef>
                <a:spcPts val="0"/>
              </a:spcBef>
              <a:spcAft>
                <a:spcPts val="0"/>
              </a:spcAft>
              <a:buSzPts val="1700"/>
              <a:buNone/>
              <a:defRPr sz="1800">
                <a:solidFill>
                  <a:srgbClr val="2F99A3"/>
                </a:solidFill>
                <a:latin typeface="+mn-lt"/>
              </a:defRPr>
            </a:lvl1pPr>
            <a:lvl2pPr lvl="1" algn="l" rtl="0">
              <a:lnSpc>
                <a:spcPct val="100000"/>
              </a:lnSpc>
              <a:spcBef>
                <a:spcPts val="0"/>
              </a:spcBef>
              <a:spcAft>
                <a:spcPts val="0"/>
              </a:spcAft>
              <a:buSzPts val="1800"/>
              <a:buNone/>
              <a:defRPr sz="2400">
                <a:solidFill>
                  <a:srgbClr val="2F99A3"/>
                </a:solidFill>
              </a:defRPr>
            </a:lvl2pPr>
            <a:lvl3pPr lvl="2" algn="l" rtl="0">
              <a:lnSpc>
                <a:spcPct val="100000"/>
              </a:lnSpc>
              <a:spcBef>
                <a:spcPts val="0"/>
              </a:spcBef>
              <a:spcAft>
                <a:spcPts val="0"/>
              </a:spcAft>
              <a:buSzPts val="1800"/>
              <a:buNone/>
              <a:defRPr sz="2400">
                <a:solidFill>
                  <a:srgbClr val="2F99A3"/>
                </a:solidFill>
              </a:defRPr>
            </a:lvl3pPr>
            <a:lvl4pPr lvl="3" algn="l" rtl="0">
              <a:lnSpc>
                <a:spcPct val="100000"/>
              </a:lnSpc>
              <a:spcBef>
                <a:spcPts val="0"/>
              </a:spcBef>
              <a:spcAft>
                <a:spcPts val="0"/>
              </a:spcAft>
              <a:buSzPts val="1800"/>
              <a:buNone/>
              <a:defRPr sz="2400">
                <a:solidFill>
                  <a:srgbClr val="2F99A3"/>
                </a:solidFill>
              </a:defRPr>
            </a:lvl4pPr>
            <a:lvl5pPr lvl="4" algn="l" rtl="0">
              <a:lnSpc>
                <a:spcPct val="100000"/>
              </a:lnSpc>
              <a:spcBef>
                <a:spcPts val="0"/>
              </a:spcBef>
              <a:spcAft>
                <a:spcPts val="0"/>
              </a:spcAft>
              <a:buSzPts val="1800"/>
              <a:buNone/>
              <a:defRPr sz="2400">
                <a:solidFill>
                  <a:srgbClr val="2F99A3"/>
                </a:solidFill>
              </a:defRPr>
            </a:lvl5pPr>
            <a:lvl6pPr lvl="5" algn="l" rtl="0">
              <a:lnSpc>
                <a:spcPct val="100000"/>
              </a:lnSpc>
              <a:spcBef>
                <a:spcPts val="0"/>
              </a:spcBef>
              <a:spcAft>
                <a:spcPts val="0"/>
              </a:spcAft>
              <a:buSzPts val="1800"/>
              <a:buNone/>
              <a:defRPr sz="2400">
                <a:solidFill>
                  <a:srgbClr val="2F99A3"/>
                </a:solidFill>
              </a:defRPr>
            </a:lvl6pPr>
            <a:lvl7pPr lvl="6" algn="l" rtl="0">
              <a:lnSpc>
                <a:spcPct val="100000"/>
              </a:lnSpc>
              <a:spcBef>
                <a:spcPts val="0"/>
              </a:spcBef>
              <a:spcAft>
                <a:spcPts val="0"/>
              </a:spcAft>
              <a:buClr>
                <a:srgbClr val="2F99A3"/>
              </a:buClr>
              <a:buSzPts val="1800"/>
              <a:buNone/>
              <a:defRPr sz="2400">
                <a:solidFill>
                  <a:srgbClr val="2F99A3"/>
                </a:solidFill>
              </a:defRPr>
            </a:lvl7pPr>
            <a:lvl8pPr lvl="7" algn="l" rtl="0">
              <a:lnSpc>
                <a:spcPct val="100000"/>
              </a:lnSpc>
              <a:spcBef>
                <a:spcPts val="0"/>
              </a:spcBef>
              <a:spcAft>
                <a:spcPts val="0"/>
              </a:spcAft>
              <a:buClr>
                <a:srgbClr val="2F99A3"/>
              </a:buClr>
              <a:buSzPts val="1800"/>
              <a:buNone/>
              <a:defRPr sz="2400">
                <a:solidFill>
                  <a:srgbClr val="2F99A3"/>
                </a:solidFill>
              </a:defRPr>
            </a:lvl8pPr>
            <a:lvl9pPr lvl="8" algn="l" rtl="0">
              <a:lnSpc>
                <a:spcPct val="100000"/>
              </a:lnSpc>
              <a:spcBef>
                <a:spcPts val="0"/>
              </a:spcBef>
              <a:spcAft>
                <a:spcPts val="0"/>
              </a:spcAft>
              <a:buClr>
                <a:srgbClr val="2F99A3"/>
              </a:buClr>
              <a:buSzPts val="1800"/>
              <a:buNone/>
              <a:defRPr sz="2400">
                <a:solidFill>
                  <a:srgbClr val="2F99A3"/>
                </a:solidFill>
              </a:defRPr>
            </a:lvl9pPr>
          </a:lstStyle>
          <a:p>
            <a:pPr lvl="0"/>
            <a:endParaRPr/>
          </a:p>
        </p:txBody>
      </p:sp>
      <p:sp>
        <p:nvSpPr>
          <p:cNvPr id="3" name="Google Shape;230;p36">
            <a:extLst>
              <a:ext uri="{FF2B5EF4-FFF2-40B4-BE49-F238E27FC236}">
                <a16:creationId xmlns:a16="http://schemas.microsoft.com/office/drawing/2014/main" id="{542AF8F0-68DA-D010-2198-64FBFAE9D0B7}"/>
              </a:ext>
            </a:extLst>
          </p:cNvPr>
          <p:cNvSpPr txBox="1">
            <a:spLocks noGrp="1"/>
          </p:cNvSpPr>
          <p:nvPr>
            <p:ph type="title"/>
          </p:nvPr>
        </p:nvSpPr>
        <p:spPr>
          <a:xfrm>
            <a:off x="364557" y="414845"/>
            <a:ext cx="10412000" cy="365600"/>
          </a:xfrm>
          <a:prstGeom prst="rect">
            <a:avLst/>
          </a:prstGeom>
          <a:noFill/>
          <a:ln>
            <a:noFill/>
          </a:ln>
        </p:spPr>
        <p:txBody>
          <a:bodyPr spcFirstLastPara="1" wrap="square" lIns="91425" tIns="45700" rIns="91425" bIns="45700" anchor="ctr" anchorCtr="0">
            <a:normAutofit/>
          </a:bodyPr>
          <a:lstStyle>
            <a:lvl1pPr marL="0" marR="0" lvl="0" indent="0" algn="l" rtl="0">
              <a:lnSpc>
                <a:spcPct val="80000"/>
              </a:lnSpc>
              <a:spcBef>
                <a:spcPts val="0"/>
              </a:spcBef>
              <a:spcAft>
                <a:spcPts val="0"/>
              </a:spcAft>
              <a:buSzPts val="2800"/>
              <a:buNone/>
              <a:defRPr>
                <a:solidFill>
                  <a:srgbClr val="335B74"/>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899776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image" Target="../media/image2.svg"/><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8.sv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1.png"/><Relationship Id="rId2" Type="http://schemas.openxmlformats.org/officeDocument/2006/relationships/slideLayout" Target="../slideLayouts/slideLayout18.xml"/><Relationship Id="rId16" Type="http://schemas.openxmlformats.org/officeDocument/2006/relationships/theme" Target="../theme/theme3.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364567" y="914400"/>
            <a:ext cx="10912800" cy="4555200"/>
          </a:xfrm>
          <a:prstGeom prst="rect">
            <a:avLst/>
          </a:prstGeom>
          <a:noFill/>
          <a:ln>
            <a:noFill/>
          </a:ln>
        </p:spPr>
        <p:txBody>
          <a:bodyPr spcFirstLastPara="1" wrap="square" lIns="0" tIns="91425" rIns="91425" bIns="91425" anchor="t" anchorCtr="0">
            <a:noAutofit/>
          </a:bodyPr>
          <a:lstStyle>
            <a:lvl1pPr marL="457200" marR="0" lvl="0" indent="-330200" algn="l" rtl="0">
              <a:lnSpc>
                <a:spcPct val="115000"/>
              </a:lnSpc>
              <a:spcBef>
                <a:spcPts val="0"/>
              </a:spcBef>
              <a:spcAft>
                <a:spcPts val="0"/>
              </a:spcAft>
              <a:buClr>
                <a:srgbClr val="2F99A3"/>
              </a:buClr>
              <a:buSzPts val="1600"/>
              <a:buFont typeface="Arial"/>
              <a:buChar char="●"/>
              <a:defRPr sz="1600" b="0" i="0" u="none" strike="noStrike" cap="none">
                <a:solidFill>
                  <a:srgbClr val="424F62"/>
                </a:solidFill>
                <a:latin typeface="Arial"/>
                <a:ea typeface="Arial"/>
                <a:cs typeface="Arial"/>
                <a:sym typeface="Arial"/>
              </a:defRPr>
            </a:lvl1pPr>
            <a:lvl2pPr marL="914400" marR="0" lvl="1" indent="-317500" algn="l" rtl="0">
              <a:lnSpc>
                <a:spcPct val="115000"/>
              </a:lnSpc>
              <a:spcBef>
                <a:spcPts val="1600"/>
              </a:spcBef>
              <a:spcAft>
                <a:spcPts val="0"/>
              </a:spcAft>
              <a:buClr>
                <a:srgbClr val="2F99A3"/>
              </a:buClr>
              <a:buSzPts val="1400"/>
              <a:buFont typeface="Arial"/>
              <a:buChar char="○"/>
              <a:defRPr sz="1400" b="0" i="0" u="none" strike="noStrike" cap="none">
                <a:solidFill>
                  <a:srgbClr val="424F62"/>
                </a:solidFill>
                <a:latin typeface="Arial"/>
                <a:ea typeface="Arial"/>
                <a:cs typeface="Arial"/>
                <a:sym typeface="Arial"/>
              </a:defRPr>
            </a:lvl2pPr>
            <a:lvl3pPr marL="1371600" marR="0" lvl="2" indent="-304800" algn="l" rtl="0">
              <a:lnSpc>
                <a:spcPct val="115000"/>
              </a:lnSpc>
              <a:spcBef>
                <a:spcPts val="1600"/>
              </a:spcBef>
              <a:spcAft>
                <a:spcPts val="0"/>
              </a:spcAft>
              <a:buClr>
                <a:srgbClr val="2F99A3"/>
              </a:buClr>
              <a:buSzPts val="1200"/>
              <a:buFont typeface="Arial"/>
              <a:buChar char="■"/>
              <a:defRPr sz="1200" b="0" i="0" u="none" strike="noStrike" cap="none">
                <a:solidFill>
                  <a:srgbClr val="424F62"/>
                </a:solidFill>
                <a:latin typeface="Arial"/>
                <a:ea typeface="Arial"/>
                <a:cs typeface="Arial"/>
                <a:sym typeface="Arial"/>
              </a:defRPr>
            </a:lvl3pPr>
            <a:lvl4pPr marL="1828800" marR="0" lvl="3" indent="-304800" algn="l" rtl="0">
              <a:lnSpc>
                <a:spcPct val="115000"/>
              </a:lnSpc>
              <a:spcBef>
                <a:spcPts val="1600"/>
              </a:spcBef>
              <a:spcAft>
                <a:spcPts val="0"/>
              </a:spcAft>
              <a:buClr>
                <a:srgbClr val="2F99A3"/>
              </a:buClr>
              <a:buSzPts val="1200"/>
              <a:buFont typeface="Arial"/>
              <a:buChar char="●"/>
              <a:defRPr sz="1200" b="0" i="0" u="none" strike="noStrike" cap="none">
                <a:solidFill>
                  <a:srgbClr val="424F62"/>
                </a:solidFill>
                <a:latin typeface="Arial"/>
                <a:ea typeface="Arial"/>
                <a:cs typeface="Arial"/>
                <a:sym typeface="Arial"/>
              </a:defRPr>
            </a:lvl4pPr>
            <a:lvl5pPr marL="2286000" marR="0" lvl="4" indent="-304800" algn="l" rtl="0">
              <a:lnSpc>
                <a:spcPct val="115000"/>
              </a:lnSpc>
              <a:spcBef>
                <a:spcPts val="1600"/>
              </a:spcBef>
              <a:spcAft>
                <a:spcPts val="0"/>
              </a:spcAft>
              <a:buClr>
                <a:srgbClr val="2F99A3"/>
              </a:buClr>
              <a:buSzPts val="1200"/>
              <a:buFont typeface="Arial"/>
              <a:buChar char="○"/>
              <a:defRPr sz="1200" b="0" i="0" u="none" strike="noStrike" cap="none">
                <a:solidFill>
                  <a:srgbClr val="424F62"/>
                </a:solidFill>
                <a:latin typeface="Arial"/>
                <a:ea typeface="Arial"/>
                <a:cs typeface="Arial"/>
                <a:sym typeface="Arial"/>
              </a:defRPr>
            </a:lvl5pPr>
            <a:lvl6pPr marL="2743200" marR="0" lvl="5" indent="-304800" algn="l" rtl="0">
              <a:lnSpc>
                <a:spcPct val="115000"/>
              </a:lnSpc>
              <a:spcBef>
                <a:spcPts val="1600"/>
              </a:spcBef>
              <a:spcAft>
                <a:spcPts val="0"/>
              </a:spcAft>
              <a:buClr>
                <a:srgbClr val="2F99A3"/>
              </a:buClr>
              <a:buSzPts val="1200"/>
              <a:buFont typeface="Arial"/>
              <a:buChar char="■"/>
              <a:defRPr sz="1200" b="0" i="0" u="none" strike="noStrike" cap="none">
                <a:solidFill>
                  <a:srgbClr val="424F62"/>
                </a:solidFill>
                <a:latin typeface="Arial"/>
                <a:ea typeface="Arial"/>
                <a:cs typeface="Arial"/>
                <a:sym typeface="Arial"/>
              </a:defRPr>
            </a:lvl6pPr>
            <a:lvl7pPr marL="3200400" marR="0" lvl="6" indent="-304800" algn="l" rtl="0">
              <a:lnSpc>
                <a:spcPct val="115000"/>
              </a:lnSpc>
              <a:spcBef>
                <a:spcPts val="1600"/>
              </a:spcBef>
              <a:spcAft>
                <a:spcPts val="0"/>
              </a:spcAft>
              <a:buClr>
                <a:schemeClr val="accent2"/>
              </a:buClr>
              <a:buSzPts val="1200"/>
              <a:buFont typeface="Arial"/>
              <a:buChar char="●"/>
              <a:defRPr sz="1200" b="0" i="0" u="none" strike="noStrike" cap="none">
                <a:solidFill>
                  <a:srgbClr val="424F62"/>
                </a:solidFill>
                <a:latin typeface="Arial"/>
                <a:ea typeface="Arial"/>
                <a:cs typeface="Arial"/>
                <a:sym typeface="Arial"/>
              </a:defRPr>
            </a:lvl7pPr>
            <a:lvl8pPr marL="3657600" marR="0" lvl="7" indent="-304800" algn="l" rtl="0">
              <a:lnSpc>
                <a:spcPct val="115000"/>
              </a:lnSpc>
              <a:spcBef>
                <a:spcPts val="1600"/>
              </a:spcBef>
              <a:spcAft>
                <a:spcPts val="0"/>
              </a:spcAft>
              <a:buClr>
                <a:schemeClr val="accent2"/>
              </a:buClr>
              <a:buSzPts val="1200"/>
              <a:buFont typeface="Arial"/>
              <a:buChar char="○"/>
              <a:defRPr sz="1200" b="0" i="0" u="none" strike="noStrike" cap="none">
                <a:solidFill>
                  <a:srgbClr val="424F62"/>
                </a:solidFill>
                <a:latin typeface="Arial"/>
                <a:ea typeface="Arial"/>
                <a:cs typeface="Arial"/>
                <a:sym typeface="Arial"/>
              </a:defRPr>
            </a:lvl8pPr>
            <a:lvl9pPr marL="4114800" marR="0" lvl="8" indent="-304800" algn="l" rtl="0">
              <a:lnSpc>
                <a:spcPct val="115000"/>
              </a:lnSpc>
              <a:spcBef>
                <a:spcPts val="1600"/>
              </a:spcBef>
              <a:spcAft>
                <a:spcPts val="1600"/>
              </a:spcAft>
              <a:buClr>
                <a:schemeClr val="accent2"/>
              </a:buClr>
              <a:buSzPts val="1200"/>
              <a:buFont typeface="Arial"/>
              <a:buChar char="■"/>
              <a:defRPr sz="1200" b="0" i="0" u="none" strike="noStrike" cap="none">
                <a:solidFill>
                  <a:srgbClr val="424F62"/>
                </a:solidFill>
                <a:latin typeface="Arial"/>
                <a:ea typeface="Arial"/>
                <a:cs typeface="Arial"/>
                <a:sym typeface="Arial"/>
              </a:defRPr>
            </a:lvl9pPr>
          </a:lstStyle>
          <a:p>
            <a:endParaRPr/>
          </a:p>
        </p:txBody>
      </p:sp>
      <p:sp>
        <p:nvSpPr>
          <p:cNvPr id="7" name="Google Shape;7;p1"/>
          <p:cNvSpPr txBox="1">
            <a:spLocks noGrp="1"/>
          </p:cNvSpPr>
          <p:nvPr>
            <p:ph type="sldNum" idx="12"/>
          </p:nvPr>
        </p:nvSpPr>
        <p:spPr>
          <a:xfrm>
            <a:off x="11461923" y="6362271"/>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9pPr>
          </a:lstStyle>
          <a:p>
            <a:fld id="{00000000-1234-1234-1234-123412341234}" type="slidenum">
              <a:rPr lang="en" smtClean="0"/>
              <a:pPr/>
              <a:t>‹#›</a:t>
            </a:fld>
            <a:endParaRPr lang="en"/>
          </a:p>
        </p:txBody>
      </p:sp>
      <p:sp>
        <p:nvSpPr>
          <p:cNvPr id="8" name="Google Shape;8;p1"/>
          <p:cNvSpPr txBox="1">
            <a:spLocks noGrp="1"/>
          </p:cNvSpPr>
          <p:nvPr>
            <p:ph type="title"/>
          </p:nvPr>
        </p:nvSpPr>
        <p:spPr>
          <a:xfrm>
            <a:off x="364557" y="367100"/>
            <a:ext cx="10412000" cy="487600"/>
          </a:xfrm>
          <a:prstGeom prst="rect">
            <a:avLst/>
          </a:prstGeom>
          <a:noFill/>
          <a:ln>
            <a:noFill/>
          </a:ln>
        </p:spPr>
        <p:txBody>
          <a:bodyPr spcFirstLastPara="1" wrap="square" lIns="91425" tIns="45700" rIns="91425" bIns="45700" anchor="ctr" anchorCtr="0">
            <a:normAutofit/>
          </a:bodyPr>
          <a:lstStyle>
            <a:lvl1pPr marL="0" marR="0" lvl="0" indent="0" algn="l" rtl="0">
              <a:lnSpc>
                <a:spcPct val="100000"/>
              </a:lnSpc>
              <a:spcBef>
                <a:spcPts val="0"/>
              </a:spcBef>
              <a:spcAft>
                <a:spcPts val="0"/>
              </a:spcAft>
              <a:buNone/>
              <a:defRPr sz="2200" b="1">
                <a:solidFill>
                  <a:srgbClr val="0E6488"/>
                </a:solidFil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2" name="Elemento grafico 2">
            <a:extLst>
              <a:ext uri="{FF2B5EF4-FFF2-40B4-BE49-F238E27FC236}">
                <a16:creationId xmlns:a16="http://schemas.microsoft.com/office/drawing/2014/main" id="{9D754509-CDB7-7914-277B-147A8BFFF9D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920381" y="6216241"/>
            <a:ext cx="920573" cy="443239"/>
          </a:xfrm>
          <a:prstGeom prst="rect">
            <a:avLst/>
          </a:prstGeom>
        </p:spPr>
      </p:pic>
    </p:spTree>
    <p:extLst>
      <p:ext uri="{BB962C8B-B14F-4D97-AF65-F5344CB8AC3E}">
        <p14:creationId xmlns:p14="http://schemas.microsoft.com/office/powerpoint/2010/main" val="1104103745"/>
      </p:ext>
    </p:extLst>
  </p:cSld>
  <p:clrMap bg1="lt1" tx1="dk1" bg2="dk2" tx2="lt2" accent1="accent1" accent2="accent2" accent3="accent3" accent4="accent4" accent5="accent5" accent6="accent6" hlink="hlink" folHlink="folHlink"/>
  <p:sldLayoutIdLst>
    <p:sldLayoutId id="2147483849" r:id="rId1"/>
    <p:sldLayoutId id="2147483850" r:id="rId2"/>
    <p:sldLayoutId id="2147483807" r:id="rId3"/>
    <p:sldLayoutId id="2147483808"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Google Shape;6;p1">
            <a:extLst>
              <a:ext uri="{FF2B5EF4-FFF2-40B4-BE49-F238E27FC236}">
                <a16:creationId xmlns:a16="http://schemas.microsoft.com/office/drawing/2014/main" id="{2D798FD5-1CDD-9553-4E97-D772ABD088A5}"/>
              </a:ext>
            </a:extLst>
          </p:cNvPr>
          <p:cNvSpPr txBox="1">
            <a:spLocks noGrp="1"/>
          </p:cNvSpPr>
          <p:nvPr>
            <p:ph type="body" idx="1"/>
          </p:nvPr>
        </p:nvSpPr>
        <p:spPr>
          <a:xfrm>
            <a:off x="364567" y="914400"/>
            <a:ext cx="10912800" cy="4555200"/>
          </a:xfrm>
          <a:prstGeom prst="rect">
            <a:avLst/>
          </a:prstGeom>
          <a:noFill/>
          <a:ln>
            <a:noFill/>
          </a:ln>
        </p:spPr>
        <p:txBody>
          <a:bodyPr spcFirstLastPara="1" wrap="square" lIns="0" tIns="91425" rIns="91425" bIns="91425" anchor="t" anchorCtr="0">
            <a:noAutofit/>
          </a:bodyPr>
          <a:lstStyle>
            <a:lvl1pPr marL="457200" marR="0" lvl="0" indent="-330200" algn="l" rtl="0">
              <a:lnSpc>
                <a:spcPct val="115000"/>
              </a:lnSpc>
              <a:spcBef>
                <a:spcPts val="0"/>
              </a:spcBef>
              <a:spcAft>
                <a:spcPts val="0"/>
              </a:spcAft>
              <a:buClr>
                <a:srgbClr val="2F99A3"/>
              </a:buClr>
              <a:buSzPts val="1600"/>
              <a:buFont typeface="Arial"/>
              <a:buChar char="●"/>
              <a:defRPr sz="1600" b="0" i="0" u="none" strike="noStrike" cap="none">
                <a:solidFill>
                  <a:srgbClr val="424F62"/>
                </a:solidFill>
                <a:latin typeface="Arial"/>
                <a:ea typeface="Arial"/>
                <a:cs typeface="Arial"/>
                <a:sym typeface="Arial"/>
              </a:defRPr>
            </a:lvl1pPr>
            <a:lvl2pPr marL="914400" marR="0" lvl="1" indent="-317500" algn="l" rtl="0">
              <a:lnSpc>
                <a:spcPct val="115000"/>
              </a:lnSpc>
              <a:spcBef>
                <a:spcPts val="1600"/>
              </a:spcBef>
              <a:spcAft>
                <a:spcPts val="0"/>
              </a:spcAft>
              <a:buClr>
                <a:srgbClr val="2F99A3"/>
              </a:buClr>
              <a:buSzPts val="1400"/>
              <a:buFont typeface="Arial"/>
              <a:buChar char="○"/>
              <a:defRPr sz="1400" b="0" i="0" u="none" strike="noStrike" cap="none">
                <a:solidFill>
                  <a:srgbClr val="424F62"/>
                </a:solidFill>
                <a:latin typeface="Arial"/>
                <a:ea typeface="Arial"/>
                <a:cs typeface="Arial"/>
                <a:sym typeface="Arial"/>
              </a:defRPr>
            </a:lvl2pPr>
            <a:lvl3pPr marL="1371600" marR="0" lvl="2" indent="-304800" algn="l" rtl="0">
              <a:lnSpc>
                <a:spcPct val="115000"/>
              </a:lnSpc>
              <a:spcBef>
                <a:spcPts val="1600"/>
              </a:spcBef>
              <a:spcAft>
                <a:spcPts val="0"/>
              </a:spcAft>
              <a:buClr>
                <a:srgbClr val="2F99A3"/>
              </a:buClr>
              <a:buSzPts val="1200"/>
              <a:buFont typeface="Arial"/>
              <a:buChar char="■"/>
              <a:defRPr sz="1200" b="0" i="0" u="none" strike="noStrike" cap="none">
                <a:solidFill>
                  <a:srgbClr val="424F62"/>
                </a:solidFill>
                <a:latin typeface="Arial"/>
                <a:ea typeface="Arial"/>
                <a:cs typeface="Arial"/>
                <a:sym typeface="Arial"/>
              </a:defRPr>
            </a:lvl3pPr>
            <a:lvl4pPr marL="1828800" marR="0" lvl="3" indent="-304800" algn="l" rtl="0">
              <a:lnSpc>
                <a:spcPct val="115000"/>
              </a:lnSpc>
              <a:spcBef>
                <a:spcPts val="1600"/>
              </a:spcBef>
              <a:spcAft>
                <a:spcPts val="0"/>
              </a:spcAft>
              <a:buClr>
                <a:srgbClr val="2F99A3"/>
              </a:buClr>
              <a:buSzPts val="1200"/>
              <a:buFont typeface="Arial"/>
              <a:buChar char="●"/>
              <a:defRPr sz="1200" b="0" i="0" u="none" strike="noStrike" cap="none">
                <a:solidFill>
                  <a:srgbClr val="424F62"/>
                </a:solidFill>
                <a:latin typeface="Arial"/>
                <a:ea typeface="Arial"/>
                <a:cs typeface="Arial"/>
                <a:sym typeface="Arial"/>
              </a:defRPr>
            </a:lvl4pPr>
            <a:lvl5pPr marL="2286000" marR="0" lvl="4" indent="-304800" algn="l" rtl="0">
              <a:lnSpc>
                <a:spcPct val="115000"/>
              </a:lnSpc>
              <a:spcBef>
                <a:spcPts val="1600"/>
              </a:spcBef>
              <a:spcAft>
                <a:spcPts val="0"/>
              </a:spcAft>
              <a:buClr>
                <a:srgbClr val="2F99A3"/>
              </a:buClr>
              <a:buSzPts val="1200"/>
              <a:buFont typeface="Arial"/>
              <a:buChar char="○"/>
              <a:defRPr sz="1200" b="0" i="0" u="none" strike="noStrike" cap="none">
                <a:solidFill>
                  <a:srgbClr val="424F62"/>
                </a:solidFill>
                <a:latin typeface="Arial"/>
                <a:ea typeface="Arial"/>
                <a:cs typeface="Arial"/>
                <a:sym typeface="Arial"/>
              </a:defRPr>
            </a:lvl5pPr>
            <a:lvl6pPr marL="2743200" marR="0" lvl="5" indent="-304800" algn="l" rtl="0">
              <a:lnSpc>
                <a:spcPct val="115000"/>
              </a:lnSpc>
              <a:spcBef>
                <a:spcPts val="1600"/>
              </a:spcBef>
              <a:spcAft>
                <a:spcPts val="0"/>
              </a:spcAft>
              <a:buClr>
                <a:srgbClr val="2F99A3"/>
              </a:buClr>
              <a:buSzPts val="1200"/>
              <a:buFont typeface="Arial"/>
              <a:buChar char="■"/>
              <a:defRPr sz="1200" b="0" i="0" u="none" strike="noStrike" cap="none">
                <a:solidFill>
                  <a:srgbClr val="424F62"/>
                </a:solidFill>
                <a:latin typeface="Arial"/>
                <a:ea typeface="Arial"/>
                <a:cs typeface="Arial"/>
                <a:sym typeface="Arial"/>
              </a:defRPr>
            </a:lvl6pPr>
            <a:lvl7pPr marL="3200400" marR="0" lvl="6" indent="-304800" algn="l" rtl="0">
              <a:lnSpc>
                <a:spcPct val="115000"/>
              </a:lnSpc>
              <a:spcBef>
                <a:spcPts val="1600"/>
              </a:spcBef>
              <a:spcAft>
                <a:spcPts val="0"/>
              </a:spcAft>
              <a:buClr>
                <a:schemeClr val="accent2"/>
              </a:buClr>
              <a:buSzPts val="1200"/>
              <a:buFont typeface="Arial"/>
              <a:buChar char="●"/>
              <a:defRPr sz="1200" b="0" i="0" u="none" strike="noStrike" cap="none">
                <a:solidFill>
                  <a:srgbClr val="424F62"/>
                </a:solidFill>
                <a:latin typeface="Arial"/>
                <a:ea typeface="Arial"/>
                <a:cs typeface="Arial"/>
                <a:sym typeface="Arial"/>
              </a:defRPr>
            </a:lvl7pPr>
            <a:lvl8pPr marL="3657600" marR="0" lvl="7" indent="-304800" algn="l" rtl="0">
              <a:lnSpc>
                <a:spcPct val="115000"/>
              </a:lnSpc>
              <a:spcBef>
                <a:spcPts val="1600"/>
              </a:spcBef>
              <a:spcAft>
                <a:spcPts val="0"/>
              </a:spcAft>
              <a:buClr>
                <a:schemeClr val="accent2"/>
              </a:buClr>
              <a:buSzPts val="1200"/>
              <a:buFont typeface="Arial"/>
              <a:buChar char="○"/>
              <a:defRPr sz="1200" b="0" i="0" u="none" strike="noStrike" cap="none">
                <a:solidFill>
                  <a:srgbClr val="424F62"/>
                </a:solidFill>
                <a:latin typeface="Arial"/>
                <a:ea typeface="Arial"/>
                <a:cs typeface="Arial"/>
                <a:sym typeface="Arial"/>
              </a:defRPr>
            </a:lvl8pPr>
            <a:lvl9pPr marL="4114800" marR="0" lvl="8" indent="-304800" algn="l" rtl="0">
              <a:lnSpc>
                <a:spcPct val="115000"/>
              </a:lnSpc>
              <a:spcBef>
                <a:spcPts val="1600"/>
              </a:spcBef>
              <a:spcAft>
                <a:spcPts val="1600"/>
              </a:spcAft>
              <a:buClr>
                <a:schemeClr val="accent2"/>
              </a:buClr>
              <a:buSzPts val="1200"/>
              <a:buFont typeface="Arial"/>
              <a:buChar char="■"/>
              <a:defRPr sz="1200" b="0" i="0" u="none" strike="noStrike" cap="none">
                <a:solidFill>
                  <a:srgbClr val="424F62"/>
                </a:solidFill>
                <a:latin typeface="Arial"/>
                <a:ea typeface="Arial"/>
                <a:cs typeface="Arial"/>
                <a:sym typeface="Arial"/>
              </a:defRPr>
            </a:lvl9pPr>
          </a:lstStyle>
          <a:p>
            <a:endParaRPr/>
          </a:p>
        </p:txBody>
      </p:sp>
      <p:sp>
        <p:nvSpPr>
          <p:cNvPr id="8" name="Google Shape;7;p1">
            <a:extLst>
              <a:ext uri="{FF2B5EF4-FFF2-40B4-BE49-F238E27FC236}">
                <a16:creationId xmlns:a16="http://schemas.microsoft.com/office/drawing/2014/main" id="{61F96116-2BF8-9701-EDE3-ADB7C794174B}"/>
              </a:ext>
            </a:extLst>
          </p:cNvPr>
          <p:cNvSpPr txBox="1">
            <a:spLocks noGrp="1"/>
          </p:cNvSpPr>
          <p:nvPr>
            <p:ph type="sldNum" idx="4"/>
          </p:nvPr>
        </p:nvSpPr>
        <p:spPr>
          <a:xfrm>
            <a:off x="11461923" y="6362271"/>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9pPr>
          </a:lstStyle>
          <a:p>
            <a:fld id="{00000000-1234-1234-1234-123412341234}" type="slidenum">
              <a:rPr lang="en" smtClean="0"/>
              <a:pPr/>
              <a:t>‹#›</a:t>
            </a:fld>
            <a:endParaRPr lang="en"/>
          </a:p>
        </p:txBody>
      </p:sp>
      <p:sp>
        <p:nvSpPr>
          <p:cNvPr id="9" name="Google Shape;8;p1">
            <a:extLst>
              <a:ext uri="{FF2B5EF4-FFF2-40B4-BE49-F238E27FC236}">
                <a16:creationId xmlns:a16="http://schemas.microsoft.com/office/drawing/2014/main" id="{C440812B-69C7-4212-1CF3-8C986F8FC9F3}"/>
              </a:ext>
            </a:extLst>
          </p:cNvPr>
          <p:cNvSpPr txBox="1">
            <a:spLocks noGrp="1"/>
          </p:cNvSpPr>
          <p:nvPr>
            <p:ph type="title"/>
          </p:nvPr>
        </p:nvSpPr>
        <p:spPr>
          <a:xfrm>
            <a:off x="364557" y="367100"/>
            <a:ext cx="10412000" cy="487600"/>
          </a:xfrm>
          <a:prstGeom prst="rect">
            <a:avLst/>
          </a:prstGeom>
          <a:noFill/>
          <a:ln>
            <a:noFill/>
          </a:ln>
        </p:spPr>
        <p:txBody>
          <a:bodyPr spcFirstLastPara="1" wrap="square" lIns="91425" tIns="45700" rIns="91425" bIns="45700" anchor="ctr" anchorCtr="0">
            <a:normAutofit/>
          </a:bodyPr>
          <a:lstStyle>
            <a:lvl1pPr marL="0" marR="0" lvl="0" indent="0" algn="l" rtl="0">
              <a:lnSpc>
                <a:spcPct val="100000"/>
              </a:lnSpc>
              <a:spcBef>
                <a:spcPts val="0"/>
              </a:spcBef>
              <a:spcAft>
                <a:spcPts val="0"/>
              </a:spcAft>
              <a:buNone/>
              <a:defRPr sz="2200" b="1">
                <a:solidFill>
                  <a:srgbClr val="0E6488"/>
                </a:solidFil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 name="Google Shape;9;p1">
            <a:extLst>
              <a:ext uri="{FF2B5EF4-FFF2-40B4-BE49-F238E27FC236}">
                <a16:creationId xmlns:a16="http://schemas.microsoft.com/office/drawing/2014/main" id="{C24E2D98-B2DD-A4B4-2521-63B59E3F0092}"/>
              </a:ext>
            </a:extLst>
          </p:cNvPr>
          <p:cNvSpPr txBox="1">
            <a:spLocks/>
          </p:cNvSpPr>
          <p:nvPr userDrawn="1"/>
        </p:nvSpPr>
        <p:spPr>
          <a:xfrm>
            <a:off x="11461923" y="6362271"/>
            <a:ext cx="731600" cy="524800"/>
          </a:xfrm>
          <a:prstGeom prst="rect">
            <a:avLst/>
          </a:prstGeom>
          <a:noFill/>
          <a:ln>
            <a:noFill/>
          </a:ln>
        </p:spPr>
        <p:txBody>
          <a:bodyPr spcFirstLastPara="1" wrap="square" lIns="91425" tIns="91425" rIns="91425" bIns="91425" anchor="ctr" anchorCtr="0">
            <a:noAutofit/>
          </a:bodyPr>
          <a:lstStyle>
            <a:defPPr>
              <a:defRPr lang="en-US"/>
            </a:defPPr>
            <a:lvl1pPr marL="0" marR="0" lvl="0" indent="0" algn="r" defTabSz="914400" rtl="0" eaLnBrk="1" latinLnBrk="0" hangingPunct="1">
              <a:lnSpc>
                <a:spcPct val="100000"/>
              </a:lnSpc>
              <a:spcBef>
                <a:spcPts val="0"/>
              </a:spcBef>
              <a:spcAft>
                <a:spcPts val="0"/>
              </a:spcAft>
              <a:buClr>
                <a:srgbClr val="000000"/>
              </a:buClr>
              <a:buSzPts val="1000"/>
              <a:buFont typeface="Arial"/>
              <a:buNone/>
              <a:defRPr sz="800" b="0" i="0" u="none" strike="noStrike" kern="1200" cap="none">
                <a:solidFill>
                  <a:srgbClr val="424F62"/>
                </a:solidFill>
                <a:latin typeface="Arial"/>
                <a:ea typeface="Arial"/>
                <a:cs typeface="Arial"/>
                <a:sym typeface="Arial"/>
              </a:defRPr>
            </a:lvl1pPr>
            <a:lvl2pPr marL="0" marR="0" lvl="1" indent="0" algn="r" defTabSz="914400" rtl="0" eaLnBrk="1" latinLnBrk="0" hangingPunct="1">
              <a:lnSpc>
                <a:spcPct val="100000"/>
              </a:lnSpc>
              <a:spcBef>
                <a:spcPts val="0"/>
              </a:spcBef>
              <a:spcAft>
                <a:spcPts val="0"/>
              </a:spcAft>
              <a:buClr>
                <a:srgbClr val="000000"/>
              </a:buClr>
              <a:buSzPts val="1000"/>
              <a:buFont typeface="Arial"/>
              <a:buNone/>
              <a:defRPr sz="800" b="0" i="0" u="none" strike="noStrike" kern="1200" cap="none">
                <a:solidFill>
                  <a:srgbClr val="424F62"/>
                </a:solidFill>
                <a:latin typeface="Arial"/>
                <a:ea typeface="Arial"/>
                <a:cs typeface="Arial"/>
                <a:sym typeface="Arial"/>
              </a:defRPr>
            </a:lvl2pPr>
            <a:lvl3pPr marL="0" marR="0" lvl="2" indent="0" algn="r" defTabSz="914400" rtl="0" eaLnBrk="1" latinLnBrk="0" hangingPunct="1">
              <a:lnSpc>
                <a:spcPct val="100000"/>
              </a:lnSpc>
              <a:spcBef>
                <a:spcPts val="0"/>
              </a:spcBef>
              <a:spcAft>
                <a:spcPts val="0"/>
              </a:spcAft>
              <a:buClr>
                <a:srgbClr val="000000"/>
              </a:buClr>
              <a:buSzPts val="1000"/>
              <a:buFont typeface="Arial"/>
              <a:buNone/>
              <a:defRPr sz="800" b="0" i="0" u="none" strike="noStrike" kern="1200" cap="none">
                <a:solidFill>
                  <a:srgbClr val="424F62"/>
                </a:solidFill>
                <a:latin typeface="Arial"/>
                <a:ea typeface="Arial"/>
                <a:cs typeface="Arial"/>
                <a:sym typeface="Arial"/>
              </a:defRPr>
            </a:lvl3pPr>
            <a:lvl4pPr marL="0" marR="0" lvl="3" indent="0" algn="r" defTabSz="914400" rtl="0" eaLnBrk="1" latinLnBrk="0" hangingPunct="1">
              <a:lnSpc>
                <a:spcPct val="100000"/>
              </a:lnSpc>
              <a:spcBef>
                <a:spcPts val="0"/>
              </a:spcBef>
              <a:spcAft>
                <a:spcPts val="0"/>
              </a:spcAft>
              <a:buClr>
                <a:srgbClr val="000000"/>
              </a:buClr>
              <a:buSzPts val="1000"/>
              <a:buFont typeface="Arial"/>
              <a:buNone/>
              <a:defRPr sz="800" b="0" i="0" u="none" strike="noStrike" kern="1200" cap="none">
                <a:solidFill>
                  <a:srgbClr val="424F62"/>
                </a:solidFill>
                <a:latin typeface="Arial"/>
                <a:ea typeface="Arial"/>
                <a:cs typeface="Arial"/>
                <a:sym typeface="Arial"/>
              </a:defRPr>
            </a:lvl4pPr>
            <a:lvl5pPr marL="0" marR="0" lvl="4" indent="0" algn="r" defTabSz="914400" rtl="0" eaLnBrk="1" latinLnBrk="0" hangingPunct="1">
              <a:lnSpc>
                <a:spcPct val="100000"/>
              </a:lnSpc>
              <a:spcBef>
                <a:spcPts val="0"/>
              </a:spcBef>
              <a:spcAft>
                <a:spcPts val="0"/>
              </a:spcAft>
              <a:buClr>
                <a:srgbClr val="000000"/>
              </a:buClr>
              <a:buSzPts val="1000"/>
              <a:buFont typeface="Arial"/>
              <a:buNone/>
              <a:defRPr sz="800" b="0" i="0" u="none" strike="noStrike" kern="1200" cap="none">
                <a:solidFill>
                  <a:srgbClr val="424F62"/>
                </a:solidFill>
                <a:latin typeface="Arial"/>
                <a:ea typeface="Arial"/>
                <a:cs typeface="Arial"/>
                <a:sym typeface="Arial"/>
              </a:defRPr>
            </a:lvl5pPr>
            <a:lvl6pPr marL="0" marR="0" lvl="5" indent="0" algn="r" defTabSz="914400" rtl="0" eaLnBrk="1" latinLnBrk="0" hangingPunct="1">
              <a:lnSpc>
                <a:spcPct val="100000"/>
              </a:lnSpc>
              <a:spcBef>
                <a:spcPts val="0"/>
              </a:spcBef>
              <a:spcAft>
                <a:spcPts val="0"/>
              </a:spcAft>
              <a:buClr>
                <a:srgbClr val="000000"/>
              </a:buClr>
              <a:buSzPts val="1000"/>
              <a:buFont typeface="Arial"/>
              <a:buNone/>
              <a:defRPr sz="800" b="0" i="0" u="none" strike="noStrike" kern="1200" cap="none">
                <a:solidFill>
                  <a:srgbClr val="424F62"/>
                </a:solidFill>
                <a:latin typeface="Arial"/>
                <a:ea typeface="Arial"/>
                <a:cs typeface="Arial"/>
                <a:sym typeface="Arial"/>
              </a:defRPr>
            </a:lvl6pPr>
            <a:lvl7pPr marL="0" marR="0" lvl="6" indent="0" algn="r" defTabSz="914400" rtl="0" eaLnBrk="1" latinLnBrk="0" hangingPunct="1">
              <a:lnSpc>
                <a:spcPct val="100000"/>
              </a:lnSpc>
              <a:spcBef>
                <a:spcPts val="0"/>
              </a:spcBef>
              <a:spcAft>
                <a:spcPts val="0"/>
              </a:spcAft>
              <a:buClr>
                <a:srgbClr val="000000"/>
              </a:buClr>
              <a:buSzPts val="1000"/>
              <a:buFont typeface="Arial"/>
              <a:buNone/>
              <a:defRPr sz="800" b="0" i="0" u="none" strike="noStrike" kern="1200" cap="none">
                <a:solidFill>
                  <a:srgbClr val="424F62"/>
                </a:solidFill>
                <a:latin typeface="Arial"/>
                <a:ea typeface="Arial"/>
                <a:cs typeface="Arial"/>
                <a:sym typeface="Arial"/>
              </a:defRPr>
            </a:lvl7pPr>
            <a:lvl8pPr marL="0" marR="0" lvl="7" indent="0" algn="r" defTabSz="914400" rtl="0" eaLnBrk="1" latinLnBrk="0" hangingPunct="1">
              <a:lnSpc>
                <a:spcPct val="100000"/>
              </a:lnSpc>
              <a:spcBef>
                <a:spcPts val="0"/>
              </a:spcBef>
              <a:spcAft>
                <a:spcPts val="0"/>
              </a:spcAft>
              <a:buClr>
                <a:srgbClr val="000000"/>
              </a:buClr>
              <a:buSzPts val="1000"/>
              <a:buFont typeface="Arial"/>
              <a:buNone/>
              <a:defRPr sz="800" b="0" i="0" u="none" strike="noStrike" kern="1200" cap="none">
                <a:solidFill>
                  <a:srgbClr val="424F62"/>
                </a:solidFill>
                <a:latin typeface="Arial"/>
                <a:ea typeface="Arial"/>
                <a:cs typeface="Arial"/>
                <a:sym typeface="Arial"/>
              </a:defRPr>
            </a:lvl8pPr>
            <a:lvl9pPr marL="0" marR="0" lvl="8" indent="0" algn="r" defTabSz="914400" rtl="0" eaLnBrk="1" latinLnBrk="0" hangingPunct="1">
              <a:lnSpc>
                <a:spcPct val="100000"/>
              </a:lnSpc>
              <a:spcBef>
                <a:spcPts val="0"/>
              </a:spcBef>
              <a:spcAft>
                <a:spcPts val="0"/>
              </a:spcAft>
              <a:buClr>
                <a:srgbClr val="000000"/>
              </a:buClr>
              <a:buSzPts val="1000"/>
              <a:buFont typeface="Arial"/>
              <a:buNone/>
              <a:defRPr sz="800" b="0" i="0" u="none" strike="noStrike" kern="1200" cap="none">
                <a:solidFill>
                  <a:srgbClr val="424F62"/>
                </a:solidFill>
                <a:latin typeface="Arial"/>
                <a:ea typeface="Arial"/>
                <a:cs typeface="Arial"/>
                <a:sym typeface="Arial"/>
              </a:defRPr>
            </a:lvl9pPr>
          </a:lstStyle>
          <a:p>
            <a:fld id="{00000000-1234-1234-1234-123412341234}" type="slidenum">
              <a:rPr lang="en" smtClean="0"/>
              <a:pPr/>
              <a:t>‹#›</a:t>
            </a:fld>
            <a:endParaRPr lang="en"/>
          </a:p>
        </p:txBody>
      </p:sp>
      <p:pic>
        <p:nvPicPr>
          <p:cNvPr id="11" name="Elemento grafico 2">
            <a:extLst>
              <a:ext uri="{FF2B5EF4-FFF2-40B4-BE49-F238E27FC236}">
                <a16:creationId xmlns:a16="http://schemas.microsoft.com/office/drawing/2014/main" id="{8588D41F-8781-ED54-0CD7-D5575CB0B0E9}"/>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920381" y="6216241"/>
            <a:ext cx="920573" cy="443239"/>
          </a:xfrm>
          <a:prstGeom prst="rect">
            <a:avLst/>
          </a:prstGeom>
        </p:spPr>
      </p:pic>
    </p:spTree>
    <p:extLst>
      <p:ext uri="{BB962C8B-B14F-4D97-AF65-F5344CB8AC3E}">
        <p14:creationId xmlns:p14="http://schemas.microsoft.com/office/powerpoint/2010/main" val="1279040396"/>
      </p:ext>
    </p:extLst>
  </p:cSld>
  <p:clrMap bg1="lt1" tx1="dk1" bg2="lt2" tx2="dk2" accent1="accent1" accent2="accent2" accent3="accent3" accent4="accent4" accent5="accent5" accent6="accent6" hlink="hlink" folHlink="folHlink"/>
  <p:sldLayoutIdLst>
    <p:sldLayoutId id="2147483851"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802" r:id="rId11"/>
    <p:sldLayoutId id="2147483809" r:id="rId12"/>
  </p:sldLayoutIdLst>
  <p:txStyles>
    <p:titleStyle>
      <a:lvl1pPr algn="l" defTabSz="914400" rtl="0" eaLnBrk="1" latinLnBrk="0" hangingPunct="1">
        <a:lnSpc>
          <a:spcPct val="90000"/>
        </a:lnSpc>
        <a:spcBef>
          <a:spcPct val="0"/>
        </a:spcBef>
        <a:buNone/>
        <a:defRPr sz="4400" kern="1200">
          <a:solidFill>
            <a:srgbClr val="335B74"/>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364567" y="914400"/>
            <a:ext cx="10912800" cy="4555200"/>
          </a:xfrm>
          <a:prstGeom prst="rect">
            <a:avLst/>
          </a:prstGeom>
          <a:noFill/>
          <a:ln>
            <a:noFill/>
          </a:ln>
        </p:spPr>
        <p:txBody>
          <a:bodyPr spcFirstLastPara="1" wrap="square" lIns="0" tIns="91425" rIns="91425" bIns="91425" anchor="t" anchorCtr="0">
            <a:noAutofit/>
          </a:bodyPr>
          <a:lstStyle>
            <a:lvl1pPr marL="457200" marR="0" lvl="0" indent="-330200" algn="l" rtl="0">
              <a:lnSpc>
                <a:spcPct val="115000"/>
              </a:lnSpc>
              <a:spcBef>
                <a:spcPts val="0"/>
              </a:spcBef>
              <a:spcAft>
                <a:spcPts val="0"/>
              </a:spcAft>
              <a:buClr>
                <a:srgbClr val="2F99A3"/>
              </a:buClr>
              <a:buSzPts val="1600"/>
              <a:buFont typeface="Arial"/>
              <a:buChar char="●"/>
              <a:defRPr sz="1600" b="0" i="0" u="none" strike="noStrike" cap="none">
                <a:solidFill>
                  <a:srgbClr val="424F62"/>
                </a:solidFill>
                <a:latin typeface="Arial"/>
                <a:ea typeface="Arial"/>
                <a:cs typeface="Arial"/>
                <a:sym typeface="Arial"/>
              </a:defRPr>
            </a:lvl1pPr>
            <a:lvl2pPr marL="914400" marR="0" lvl="1" indent="-317500" algn="l" rtl="0">
              <a:lnSpc>
                <a:spcPct val="115000"/>
              </a:lnSpc>
              <a:spcBef>
                <a:spcPts val="1600"/>
              </a:spcBef>
              <a:spcAft>
                <a:spcPts val="0"/>
              </a:spcAft>
              <a:buClr>
                <a:srgbClr val="2F99A3"/>
              </a:buClr>
              <a:buSzPts val="1400"/>
              <a:buFont typeface="Arial"/>
              <a:buChar char="○"/>
              <a:defRPr sz="1400" b="0" i="0" u="none" strike="noStrike" cap="none">
                <a:solidFill>
                  <a:srgbClr val="424F62"/>
                </a:solidFill>
                <a:latin typeface="Arial"/>
                <a:ea typeface="Arial"/>
                <a:cs typeface="Arial"/>
                <a:sym typeface="Arial"/>
              </a:defRPr>
            </a:lvl2pPr>
            <a:lvl3pPr marL="1371600" marR="0" lvl="2" indent="-304800" algn="l" rtl="0">
              <a:lnSpc>
                <a:spcPct val="115000"/>
              </a:lnSpc>
              <a:spcBef>
                <a:spcPts val="1600"/>
              </a:spcBef>
              <a:spcAft>
                <a:spcPts val="0"/>
              </a:spcAft>
              <a:buClr>
                <a:srgbClr val="2F99A3"/>
              </a:buClr>
              <a:buSzPts val="1200"/>
              <a:buFont typeface="Arial"/>
              <a:buChar char="■"/>
              <a:defRPr sz="1200" b="0" i="0" u="none" strike="noStrike" cap="none">
                <a:solidFill>
                  <a:srgbClr val="424F62"/>
                </a:solidFill>
                <a:latin typeface="Arial"/>
                <a:ea typeface="Arial"/>
                <a:cs typeface="Arial"/>
                <a:sym typeface="Arial"/>
              </a:defRPr>
            </a:lvl3pPr>
            <a:lvl4pPr marL="1828800" marR="0" lvl="3" indent="-304800" algn="l" rtl="0">
              <a:lnSpc>
                <a:spcPct val="115000"/>
              </a:lnSpc>
              <a:spcBef>
                <a:spcPts val="1600"/>
              </a:spcBef>
              <a:spcAft>
                <a:spcPts val="0"/>
              </a:spcAft>
              <a:buClr>
                <a:srgbClr val="2F99A3"/>
              </a:buClr>
              <a:buSzPts val="1200"/>
              <a:buFont typeface="Arial"/>
              <a:buChar char="●"/>
              <a:defRPr sz="1200" b="0" i="0" u="none" strike="noStrike" cap="none">
                <a:solidFill>
                  <a:srgbClr val="424F62"/>
                </a:solidFill>
                <a:latin typeface="Arial"/>
                <a:ea typeface="Arial"/>
                <a:cs typeface="Arial"/>
                <a:sym typeface="Arial"/>
              </a:defRPr>
            </a:lvl4pPr>
            <a:lvl5pPr marL="2286000" marR="0" lvl="4" indent="-304800" algn="l" rtl="0">
              <a:lnSpc>
                <a:spcPct val="115000"/>
              </a:lnSpc>
              <a:spcBef>
                <a:spcPts val="1600"/>
              </a:spcBef>
              <a:spcAft>
                <a:spcPts val="0"/>
              </a:spcAft>
              <a:buClr>
                <a:srgbClr val="2F99A3"/>
              </a:buClr>
              <a:buSzPts val="1200"/>
              <a:buFont typeface="Arial"/>
              <a:buChar char="○"/>
              <a:defRPr sz="1200" b="0" i="0" u="none" strike="noStrike" cap="none">
                <a:solidFill>
                  <a:srgbClr val="424F62"/>
                </a:solidFill>
                <a:latin typeface="Arial"/>
                <a:ea typeface="Arial"/>
                <a:cs typeface="Arial"/>
                <a:sym typeface="Arial"/>
              </a:defRPr>
            </a:lvl5pPr>
            <a:lvl6pPr marL="2743200" marR="0" lvl="5" indent="-304800" algn="l" rtl="0">
              <a:lnSpc>
                <a:spcPct val="115000"/>
              </a:lnSpc>
              <a:spcBef>
                <a:spcPts val="1600"/>
              </a:spcBef>
              <a:spcAft>
                <a:spcPts val="0"/>
              </a:spcAft>
              <a:buClr>
                <a:srgbClr val="2F99A3"/>
              </a:buClr>
              <a:buSzPts val="1200"/>
              <a:buFont typeface="Arial"/>
              <a:buChar char="■"/>
              <a:defRPr sz="1200" b="0" i="0" u="none" strike="noStrike" cap="none">
                <a:solidFill>
                  <a:srgbClr val="424F62"/>
                </a:solidFill>
                <a:latin typeface="Arial"/>
                <a:ea typeface="Arial"/>
                <a:cs typeface="Arial"/>
                <a:sym typeface="Arial"/>
              </a:defRPr>
            </a:lvl6pPr>
            <a:lvl7pPr marL="3200400" marR="0" lvl="6" indent="-304800" algn="l" rtl="0">
              <a:lnSpc>
                <a:spcPct val="115000"/>
              </a:lnSpc>
              <a:spcBef>
                <a:spcPts val="1600"/>
              </a:spcBef>
              <a:spcAft>
                <a:spcPts val="0"/>
              </a:spcAft>
              <a:buClr>
                <a:schemeClr val="accent2"/>
              </a:buClr>
              <a:buSzPts val="1200"/>
              <a:buFont typeface="Arial"/>
              <a:buChar char="●"/>
              <a:defRPr sz="1200" b="0" i="0" u="none" strike="noStrike" cap="none">
                <a:solidFill>
                  <a:srgbClr val="424F62"/>
                </a:solidFill>
                <a:latin typeface="Arial"/>
                <a:ea typeface="Arial"/>
                <a:cs typeface="Arial"/>
                <a:sym typeface="Arial"/>
              </a:defRPr>
            </a:lvl7pPr>
            <a:lvl8pPr marL="3657600" marR="0" lvl="7" indent="-304800" algn="l" rtl="0">
              <a:lnSpc>
                <a:spcPct val="115000"/>
              </a:lnSpc>
              <a:spcBef>
                <a:spcPts val="1600"/>
              </a:spcBef>
              <a:spcAft>
                <a:spcPts val="0"/>
              </a:spcAft>
              <a:buClr>
                <a:schemeClr val="accent2"/>
              </a:buClr>
              <a:buSzPts val="1200"/>
              <a:buFont typeface="Arial"/>
              <a:buChar char="○"/>
              <a:defRPr sz="1200" b="0" i="0" u="none" strike="noStrike" cap="none">
                <a:solidFill>
                  <a:srgbClr val="424F62"/>
                </a:solidFill>
                <a:latin typeface="Arial"/>
                <a:ea typeface="Arial"/>
                <a:cs typeface="Arial"/>
                <a:sym typeface="Arial"/>
              </a:defRPr>
            </a:lvl8pPr>
            <a:lvl9pPr marL="4114800" marR="0" lvl="8" indent="-304800" algn="l" rtl="0">
              <a:lnSpc>
                <a:spcPct val="115000"/>
              </a:lnSpc>
              <a:spcBef>
                <a:spcPts val="1600"/>
              </a:spcBef>
              <a:spcAft>
                <a:spcPts val="1600"/>
              </a:spcAft>
              <a:buClr>
                <a:schemeClr val="accent2"/>
              </a:buClr>
              <a:buSzPts val="1200"/>
              <a:buFont typeface="Arial"/>
              <a:buChar char="■"/>
              <a:defRPr sz="1200" b="0" i="0" u="none" strike="noStrike" cap="none">
                <a:solidFill>
                  <a:srgbClr val="424F62"/>
                </a:solidFill>
                <a:latin typeface="Arial"/>
                <a:ea typeface="Arial"/>
                <a:cs typeface="Arial"/>
                <a:sym typeface="Arial"/>
              </a:defRPr>
            </a:lvl9pPr>
          </a:lstStyle>
          <a:p>
            <a:endParaRPr/>
          </a:p>
        </p:txBody>
      </p:sp>
      <p:sp>
        <p:nvSpPr>
          <p:cNvPr id="7" name="Google Shape;7;p1"/>
          <p:cNvSpPr txBox="1">
            <a:spLocks noGrp="1"/>
          </p:cNvSpPr>
          <p:nvPr>
            <p:ph type="sldNum" idx="12"/>
          </p:nvPr>
        </p:nvSpPr>
        <p:spPr>
          <a:xfrm>
            <a:off x="11461923" y="6362271"/>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9pPr>
          </a:lstStyle>
          <a:p>
            <a:fld id="{00000000-1234-1234-1234-123412341234}" type="slidenum">
              <a:rPr lang="en" smtClean="0"/>
              <a:pPr/>
              <a:t>‹#›</a:t>
            </a:fld>
            <a:endParaRPr lang="en"/>
          </a:p>
        </p:txBody>
      </p:sp>
      <p:sp>
        <p:nvSpPr>
          <p:cNvPr id="8" name="Google Shape;8;p1"/>
          <p:cNvSpPr txBox="1">
            <a:spLocks noGrp="1"/>
          </p:cNvSpPr>
          <p:nvPr>
            <p:ph type="title"/>
          </p:nvPr>
        </p:nvSpPr>
        <p:spPr>
          <a:xfrm>
            <a:off x="364557" y="367100"/>
            <a:ext cx="10412000" cy="487600"/>
          </a:xfrm>
          <a:prstGeom prst="rect">
            <a:avLst/>
          </a:prstGeom>
          <a:noFill/>
          <a:ln>
            <a:noFill/>
          </a:ln>
        </p:spPr>
        <p:txBody>
          <a:bodyPr spcFirstLastPara="1" wrap="square" lIns="91425" tIns="45700" rIns="91425" bIns="45700" anchor="ctr" anchorCtr="0">
            <a:normAutofit/>
          </a:bodyPr>
          <a:lstStyle>
            <a:lvl1pPr marL="0" marR="0" lvl="0" indent="0" algn="l" rtl="0">
              <a:lnSpc>
                <a:spcPct val="100000"/>
              </a:lnSpc>
              <a:spcBef>
                <a:spcPts val="0"/>
              </a:spcBef>
              <a:spcAft>
                <a:spcPts val="0"/>
              </a:spcAft>
              <a:buNone/>
              <a:defRPr sz="2200" b="1">
                <a:solidFill>
                  <a:srgbClr val="0E6488"/>
                </a:solidFil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 name="Google Shape;9;p1"/>
          <p:cNvSpPr txBox="1">
            <a:spLocks noGrp="1"/>
          </p:cNvSpPr>
          <p:nvPr>
            <p:ph type="sldNum" idx="2"/>
          </p:nvPr>
        </p:nvSpPr>
        <p:spPr>
          <a:xfrm>
            <a:off x="11461923" y="6362271"/>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800" b="0" i="0" u="none" strike="noStrike" cap="none">
                <a:solidFill>
                  <a:srgbClr val="424F62"/>
                </a:solidFill>
                <a:latin typeface="Arial"/>
                <a:ea typeface="Arial"/>
                <a:cs typeface="Arial"/>
                <a:sym typeface="Arial"/>
              </a:defRPr>
            </a:lvl9pPr>
          </a:lstStyle>
          <a:p>
            <a:fld id="{00000000-1234-1234-1234-123412341234}" type="slidenum">
              <a:rPr lang="en" smtClean="0"/>
              <a:pPr/>
              <a:t>‹#›</a:t>
            </a:fld>
            <a:endParaRPr lang="en"/>
          </a:p>
        </p:txBody>
      </p:sp>
      <p:pic>
        <p:nvPicPr>
          <p:cNvPr id="2" name="Elemento grafico 2">
            <a:extLst>
              <a:ext uri="{FF2B5EF4-FFF2-40B4-BE49-F238E27FC236}">
                <a16:creationId xmlns:a16="http://schemas.microsoft.com/office/drawing/2014/main" id="{9D754509-CDB7-7914-277B-147A8BFFF9DA}"/>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0497657" y="6000901"/>
            <a:ext cx="1158740" cy="557912"/>
          </a:xfrm>
          <a:prstGeom prst="rect">
            <a:avLst/>
          </a:prstGeom>
        </p:spPr>
      </p:pic>
    </p:spTree>
    <p:extLst>
      <p:ext uri="{BB962C8B-B14F-4D97-AF65-F5344CB8AC3E}">
        <p14:creationId xmlns:p14="http://schemas.microsoft.com/office/powerpoint/2010/main" val="3056237428"/>
      </p:ext>
    </p:extLst>
  </p:cSld>
  <p:clrMap bg1="lt1" tx1="dk1" bg2="dk2" tx2="lt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867" r:id="rId14"/>
    <p:sldLayoutId id="2147483868"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ligen.azurewebsites.net/" TargetMode="External"/><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chart" Target="../charts/chart1.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2.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31.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doi.org/10.1038/s42256-019-0087-3" TargetMode="External"/><Relationship Id="rId7" Type="http://schemas.openxmlformats.org/officeDocument/2006/relationships/hyperlink" Target="https://www.science.org/doi/full/10.1126/sciadv.add4150" TargetMode="External"/><Relationship Id="rId2" Type="http://schemas.openxmlformats.org/officeDocument/2006/relationships/hyperlink" Target="https://arxiv.org/abs/2202.00451" TargetMode="External"/><Relationship Id="rId1" Type="http://schemas.openxmlformats.org/officeDocument/2006/relationships/slideLayout" Target="../slideLayouts/slideLayout28.xml"/><Relationship Id="rId6" Type="http://schemas.openxmlformats.org/officeDocument/2006/relationships/hyperlink" Target="https://doi.org/10.1101/2022.10.19.512915" TargetMode="External"/><Relationship Id="rId5" Type="http://schemas.openxmlformats.org/officeDocument/2006/relationships/hyperlink" Target="https://doi.org/10.3390/ijms23147558" TargetMode="External"/><Relationship Id="rId4" Type="http://schemas.openxmlformats.org/officeDocument/2006/relationships/hyperlink" Target="https://doi.org/10.3390/ijms21072265"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link.springer.com/article/10.1007/s11227-020-03295-x" TargetMode="External"/><Relationship Id="rId2" Type="http://schemas.openxmlformats.org/officeDocument/2006/relationships/hyperlink" Target="https://ieeexplore.ieee.org/abstract/document/9817028" TargetMode="External"/><Relationship Id="rId1" Type="http://schemas.openxmlformats.org/officeDocument/2006/relationships/slideLayout" Target="../slideLayouts/slideLayout28.xml"/><Relationship Id="rId4" Type="http://schemas.openxmlformats.org/officeDocument/2006/relationships/hyperlink" Target="https://arxiv.org/abs/2304.09953" TargetMode="External"/></Relationships>
</file>

<file path=ppt/slides/_rels/slide17.xml.rels><?xml version="1.0" encoding="UTF-8" standalone="yes"?>
<Relationships xmlns="http://schemas.openxmlformats.org/package/2006/relationships"><Relationship Id="rId2" Type="http://schemas.openxmlformats.org/officeDocument/2006/relationships/hyperlink" Target="https://link.springer.com/book/10.1007/978-3-031-30691-4" TargetMode="Externa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hyperlink" Target="https://arxiv.org/abs/2110.11644" TargetMode="External"/><Relationship Id="rId4" Type="http://schemas.openxmlformats.org/officeDocument/2006/relationships/hyperlink" Target="https://www.computer.org/csdl/journal/ec/2023/01/09817028/1EMV96xHxn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29000">
              <a:srgbClr val="116689"/>
            </a:gs>
            <a:gs pos="100000">
              <a:srgbClr val="A9BCD2"/>
            </a:gs>
          </a:gsLst>
          <a:lin ang="5400000" scaled="1"/>
          <a:tileRect/>
        </a:gradFill>
        <a:effectLst/>
      </p:bgPr>
    </p:bg>
    <p:spTree>
      <p:nvGrpSpPr>
        <p:cNvPr id="1" name="Shape 169"/>
        <p:cNvGrpSpPr/>
        <p:nvPr/>
      </p:nvGrpSpPr>
      <p:grpSpPr>
        <a:xfrm>
          <a:off x="0" y="0"/>
          <a:ext cx="0" cy="0"/>
          <a:chOff x="0" y="0"/>
          <a:chExt cx="0" cy="0"/>
        </a:xfrm>
      </p:grpSpPr>
      <p:sp>
        <p:nvSpPr>
          <p:cNvPr id="172" name="Google Shape;172;g17c8e7746a5_0_0"/>
          <p:cNvSpPr txBox="1"/>
          <p:nvPr/>
        </p:nvSpPr>
        <p:spPr>
          <a:xfrm>
            <a:off x="0" y="1012000"/>
            <a:ext cx="12192000" cy="3293169"/>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US" sz="6600" kern="0">
                <a:solidFill>
                  <a:srgbClr val="FFFFFF"/>
                </a:solidFill>
                <a:latin typeface="aktiv-grotesk"/>
                <a:cs typeface="Arial"/>
                <a:sym typeface="Arial"/>
              </a:rPr>
              <a:t>Accelerating the discovery</a:t>
            </a:r>
          </a:p>
          <a:p>
            <a:pPr algn="ctr" defTabSz="1219170">
              <a:buClr>
                <a:srgbClr val="000000"/>
              </a:buClr>
            </a:pPr>
            <a:r>
              <a:rPr lang="en-US" sz="6600" kern="0">
                <a:solidFill>
                  <a:srgbClr val="FFFFFF"/>
                </a:solidFill>
                <a:latin typeface="aktiv-grotesk"/>
                <a:cs typeface="Arial"/>
                <a:sym typeface="Arial"/>
              </a:rPr>
              <a:t> of novel medicine with </a:t>
            </a:r>
          </a:p>
          <a:p>
            <a:pPr algn="ctr" defTabSz="1219170">
              <a:buClr>
                <a:srgbClr val="000000"/>
              </a:buClr>
            </a:pPr>
            <a:r>
              <a:rPr lang="en-US" sz="6600" b="1" kern="0">
                <a:solidFill>
                  <a:srgbClr val="DC3230"/>
                </a:solidFill>
                <a:latin typeface="Exscalate Font" pitchFamily="2" charset="0"/>
                <a:cs typeface="Arial"/>
                <a:sym typeface="Arial"/>
              </a:rPr>
              <a:t>EXSCALATE</a:t>
            </a:r>
            <a:endParaRPr lang="en-US" sz="6600" b="1" kern="0">
              <a:solidFill>
                <a:srgbClr val="333333"/>
              </a:solidFill>
              <a:latin typeface="Exscalate Font" pitchFamily="2" charset="0"/>
              <a:cs typeface="Arial"/>
              <a:sym typeface="Arial"/>
            </a:endParaRPr>
          </a:p>
        </p:txBody>
      </p:sp>
      <p:sp>
        <p:nvSpPr>
          <p:cNvPr id="173" name="Google Shape;173;g17c8e7746a5_0_0"/>
          <p:cNvSpPr txBox="1"/>
          <p:nvPr/>
        </p:nvSpPr>
        <p:spPr>
          <a:xfrm>
            <a:off x="1021684" y="244868"/>
            <a:ext cx="10143600" cy="630838"/>
          </a:xfrm>
          <a:prstGeom prst="rect">
            <a:avLst/>
          </a:prstGeom>
          <a:noFill/>
          <a:ln>
            <a:noFill/>
          </a:ln>
        </p:spPr>
        <p:txBody>
          <a:bodyPr spcFirstLastPara="1" wrap="square" lIns="121900" tIns="121900" rIns="121900" bIns="121900" anchor="t" anchorCtr="0">
            <a:spAutoFit/>
          </a:bodyPr>
          <a:lstStyle/>
          <a:p>
            <a:pPr algn="ctr" defTabSz="1219170">
              <a:lnSpc>
                <a:spcPct val="75000"/>
              </a:lnSpc>
              <a:buClr>
                <a:srgbClr val="000000"/>
              </a:buClr>
              <a:buSzPts val="2500"/>
            </a:pPr>
            <a:r>
              <a:rPr lang="en" sz="3333" kern="0">
                <a:solidFill>
                  <a:srgbClr val="FFFFFF"/>
                </a:solidFill>
                <a:latin typeface="Montserrat SemiBold"/>
                <a:ea typeface="Montserrat SemiBold"/>
                <a:cs typeface="Montserrat SemiBold"/>
                <a:sym typeface="Montserrat SemiBold"/>
              </a:rPr>
              <a:t>“Model to Cure”</a:t>
            </a:r>
            <a:endParaRPr sz="3600" kern="0">
              <a:solidFill>
                <a:srgbClr val="FFFFFF"/>
              </a:solidFill>
              <a:latin typeface="Montserrat SemiBold"/>
              <a:ea typeface="Montserrat SemiBold"/>
              <a:cs typeface="Montserrat SemiBold"/>
              <a:sym typeface="Montserrat Semi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F9B03E-4D37-7B77-F87C-FFA7EB7E357E}"/>
              </a:ext>
            </a:extLst>
          </p:cNvPr>
          <p:cNvSpPr/>
          <p:nvPr/>
        </p:nvSpPr>
        <p:spPr>
          <a:xfrm>
            <a:off x="10382081" y="5085844"/>
            <a:ext cx="1719558" cy="15737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0E35138-080E-13A6-3D37-1F650C5410FD}"/>
              </a:ext>
            </a:extLst>
          </p:cNvPr>
          <p:cNvSpPr/>
          <p:nvPr/>
        </p:nvSpPr>
        <p:spPr>
          <a:xfrm>
            <a:off x="10523692" y="5207225"/>
            <a:ext cx="1488935" cy="14523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hlinkClick r:id="rId3"/>
            <a:extLst>
              <a:ext uri="{FF2B5EF4-FFF2-40B4-BE49-F238E27FC236}">
                <a16:creationId xmlns:a16="http://schemas.microsoft.com/office/drawing/2014/main" id="{5EF2E6FC-2C82-31E7-38D7-853915254A01}"/>
              </a:ext>
            </a:extLst>
          </p:cNvPr>
          <p:cNvSpPr/>
          <p:nvPr/>
        </p:nvSpPr>
        <p:spPr>
          <a:xfrm>
            <a:off x="10382081" y="5207225"/>
            <a:ext cx="1719558" cy="1416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6">
            <a:extLst>
              <a:ext uri="{FF2B5EF4-FFF2-40B4-BE49-F238E27FC236}">
                <a16:creationId xmlns:a16="http://schemas.microsoft.com/office/drawing/2014/main" id="{39A975EC-FFCE-6A67-3C77-36A4FEA48E7E}"/>
              </a:ext>
            </a:extLst>
          </p:cNvPr>
          <p:cNvSpPr>
            <a:spLocks noGrp="1"/>
          </p:cNvSpPr>
          <p:nvPr>
            <p:ph type="subTitle" idx="4294967295"/>
          </p:nvPr>
        </p:nvSpPr>
        <p:spPr>
          <a:xfrm>
            <a:off x="967299" y="2546857"/>
            <a:ext cx="10448648" cy="533400"/>
          </a:xfrm>
        </p:spPr>
        <p:txBody>
          <a:bodyPr lIns="91440" tIns="45720" rIns="91440" bIns="45720" anchor="t">
            <a:noAutofit/>
          </a:bodyPr>
          <a:lstStyle/>
          <a:p>
            <a:r>
              <a:rPr lang="en-US" sz="2800" i="1"/>
              <a:t>“AI-based platform for small molecules features estimation”</a:t>
            </a:r>
          </a:p>
        </p:txBody>
      </p:sp>
      <p:pic>
        <p:nvPicPr>
          <p:cNvPr id="6" name="Picture 5">
            <a:extLst>
              <a:ext uri="{FF2B5EF4-FFF2-40B4-BE49-F238E27FC236}">
                <a16:creationId xmlns:a16="http://schemas.microsoft.com/office/drawing/2014/main" id="{FBFB4DA0-22D0-F921-BFF5-83F9DAEDF1B2}"/>
              </a:ext>
            </a:extLst>
          </p:cNvPr>
          <p:cNvPicPr>
            <a:picLocks noChangeAspect="1"/>
          </p:cNvPicPr>
          <p:nvPr/>
        </p:nvPicPr>
        <p:blipFill>
          <a:blip r:embed="rId4"/>
          <a:stretch>
            <a:fillRect/>
          </a:stretch>
        </p:blipFill>
        <p:spPr>
          <a:xfrm>
            <a:off x="2925087" y="672165"/>
            <a:ext cx="6172882" cy="1991831"/>
          </a:xfrm>
          <a:prstGeom prst="rect">
            <a:avLst/>
          </a:prstGeom>
        </p:spPr>
      </p:pic>
      <p:sp>
        <p:nvSpPr>
          <p:cNvPr id="9" name="TextBox 8">
            <a:extLst>
              <a:ext uri="{FF2B5EF4-FFF2-40B4-BE49-F238E27FC236}">
                <a16:creationId xmlns:a16="http://schemas.microsoft.com/office/drawing/2014/main" id="{3EB00E4C-A4C2-04D9-16C6-ACA97F4C5379}"/>
              </a:ext>
            </a:extLst>
          </p:cNvPr>
          <p:cNvSpPr txBox="1"/>
          <p:nvPr/>
        </p:nvSpPr>
        <p:spPr>
          <a:xfrm>
            <a:off x="495946" y="3332511"/>
            <a:ext cx="11523018" cy="2343655"/>
          </a:xfrm>
          <a:prstGeom prst="rect">
            <a:avLst/>
          </a:prstGeom>
          <a:noFill/>
        </p:spPr>
        <p:txBody>
          <a:bodyPr wrap="square" lIns="91440" tIns="45720" rIns="91440" bIns="45720" rtlCol="0" anchor="t">
            <a:spAutoFit/>
          </a:bodyPr>
          <a:lstStyle/>
          <a:p>
            <a:pPr marL="342900" indent="-342900">
              <a:lnSpc>
                <a:spcPct val="150000"/>
              </a:lnSpc>
              <a:buFont typeface="Wingdings" panose="05000000000000000000" pitchFamily="2" charset="2"/>
              <a:buChar char="q"/>
            </a:pPr>
            <a:r>
              <a:rPr lang="en-US" sz="2000"/>
              <a:t>Suite of machine learning models for large-scale estimation of: </a:t>
            </a:r>
            <a:endParaRPr lang="en-US" sz="2000" b="1"/>
          </a:p>
          <a:p>
            <a:pPr marL="742950" lvl="1" indent="-285750">
              <a:lnSpc>
                <a:spcPct val="150000"/>
              </a:lnSpc>
              <a:buFont typeface="Arial,Sans-Serif" panose="020B0604020202020204" pitchFamily="34" charset="0"/>
              <a:buChar char="•"/>
            </a:pPr>
            <a:r>
              <a:rPr lang="en-US" sz="2000" b="1">
                <a:ea typeface="+mn-lt"/>
                <a:cs typeface="+mn-lt"/>
              </a:rPr>
              <a:t>Drug liabilities and adverse events</a:t>
            </a:r>
            <a:endParaRPr lang="en-US" sz="2000">
              <a:cs typeface="Calibri"/>
            </a:endParaRPr>
          </a:p>
          <a:p>
            <a:pPr marL="742950" lvl="1" indent="-285750">
              <a:lnSpc>
                <a:spcPct val="150000"/>
              </a:lnSpc>
              <a:buFont typeface="Arial,Sans-Serif" panose="020B0604020202020204" pitchFamily="34" charset="0"/>
              <a:buChar char="•"/>
            </a:pPr>
            <a:r>
              <a:rPr lang="en-US" sz="2000" b="1">
                <a:ea typeface="+mn-lt"/>
                <a:cs typeface="+mn-lt"/>
              </a:rPr>
              <a:t>Poly Pharmacology  </a:t>
            </a:r>
          </a:p>
          <a:p>
            <a:pPr marL="742950" lvl="1" indent="-285750">
              <a:lnSpc>
                <a:spcPct val="150000"/>
              </a:lnSpc>
              <a:buFont typeface="Arial,Sans-Serif" panose="020B0604020202020204" pitchFamily="34" charset="0"/>
              <a:buChar char="•"/>
            </a:pPr>
            <a:r>
              <a:rPr lang="en-US" sz="2000" b="1" err="1"/>
              <a:t>PhysChem</a:t>
            </a:r>
            <a:r>
              <a:rPr lang="en-US" sz="2000"/>
              <a:t> &amp; </a:t>
            </a:r>
            <a:r>
              <a:rPr lang="en-US" sz="2000" b="1"/>
              <a:t>ADMET</a:t>
            </a:r>
          </a:p>
          <a:p>
            <a:pPr marL="742950" lvl="1" indent="-285750">
              <a:lnSpc>
                <a:spcPct val="150000"/>
              </a:lnSpc>
              <a:buFont typeface="Arial,Sans-Serif" panose="020B0604020202020204" pitchFamily="34" charset="0"/>
              <a:buChar char="•"/>
            </a:pPr>
            <a:r>
              <a:rPr lang="en-US" sz="2000" b="1"/>
              <a:t>Metabolites</a:t>
            </a:r>
            <a:endParaRPr lang="en-US" sz="2000"/>
          </a:p>
        </p:txBody>
      </p:sp>
    </p:spTree>
    <p:extLst>
      <p:ext uri="{BB962C8B-B14F-4D97-AF65-F5344CB8AC3E}">
        <p14:creationId xmlns:p14="http://schemas.microsoft.com/office/powerpoint/2010/main" val="4074563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6623FDF3-277E-2235-FC84-DEE2FC1C6869}"/>
              </a:ext>
            </a:extLst>
          </p:cNvPr>
          <p:cNvSpPr>
            <a:spLocks noGrp="1"/>
          </p:cNvSpPr>
          <p:nvPr>
            <p:ph type="subTitle" idx="14"/>
          </p:nvPr>
        </p:nvSpPr>
        <p:spPr/>
        <p:txBody>
          <a:bodyPr/>
          <a:lstStyle/>
          <a:p>
            <a:r>
              <a:rPr lang="en-US"/>
              <a:t>Ligand Based Virtual Screening</a:t>
            </a:r>
          </a:p>
        </p:txBody>
      </p:sp>
      <p:sp>
        <p:nvSpPr>
          <p:cNvPr id="5" name="Title 4">
            <a:extLst>
              <a:ext uri="{FF2B5EF4-FFF2-40B4-BE49-F238E27FC236}">
                <a16:creationId xmlns:a16="http://schemas.microsoft.com/office/drawing/2014/main" id="{9854E829-B82E-0078-BEE7-890B273619E9}"/>
              </a:ext>
            </a:extLst>
          </p:cNvPr>
          <p:cNvSpPr>
            <a:spLocks noGrp="1"/>
          </p:cNvSpPr>
          <p:nvPr>
            <p:ph type="title"/>
          </p:nvPr>
        </p:nvSpPr>
        <p:spPr/>
        <p:txBody>
          <a:bodyPr>
            <a:normAutofit/>
          </a:bodyPr>
          <a:lstStyle/>
          <a:p>
            <a:r>
              <a:rPr lang="it-IT">
                <a:cs typeface="Calibri"/>
              </a:rPr>
              <a:t>ProfhEX: </a:t>
            </a:r>
            <a:r>
              <a:rPr lang="en-US"/>
              <a:t>Ligand Based Virtual Screening</a:t>
            </a:r>
          </a:p>
        </p:txBody>
      </p:sp>
      <p:grpSp>
        <p:nvGrpSpPr>
          <p:cNvPr id="7" name="Group 6">
            <a:extLst>
              <a:ext uri="{FF2B5EF4-FFF2-40B4-BE49-F238E27FC236}">
                <a16:creationId xmlns:a16="http://schemas.microsoft.com/office/drawing/2014/main" id="{2B5FB0C1-B6F2-814F-51A4-7533D736EA73}"/>
              </a:ext>
            </a:extLst>
          </p:cNvPr>
          <p:cNvGrpSpPr/>
          <p:nvPr/>
        </p:nvGrpSpPr>
        <p:grpSpPr>
          <a:xfrm>
            <a:off x="3901241" y="2756072"/>
            <a:ext cx="2981304" cy="1950511"/>
            <a:chOff x="2494462" y="2558223"/>
            <a:chExt cx="2166836" cy="1417648"/>
          </a:xfrm>
        </p:grpSpPr>
        <p:pic>
          <p:nvPicPr>
            <p:cNvPr id="29" name="Picture 28">
              <a:extLst>
                <a:ext uri="{FF2B5EF4-FFF2-40B4-BE49-F238E27FC236}">
                  <a16:creationId xmlns:a16="http://schemas.microsoft.com/office/drawing/2014/main" id="{A1E0FF9E-4543-7259-BF6E-21B8C3526E5E}"/>
                </a:ext>
              </a:extLst>
            </p:cNvPr>
            <p:cNvPicPr>
              <a:picLocks noChangeAspect="1"/>
            </p:cNvPicPr>
            <p:nvPr/>
          </p:nvPicPr>
          <p:blipFill rotWithShape="1">
            <a:blip r:embed="rId3"/>
            <a:srcRect t="5715" r="37433" b="1209"/>
            <a:stretch/>
          </p:blipFill>
          <p:spPr>
            <a:xfrm>
              <a:off x="2494462" y="2558223"/>
              <a:ext cx="2166836" cy="1417648"/>
            </a:xfrm>
            <a:prstGeom prst="rect">
              <a:avLst/>
            </a:prstGeom>
          </p:spPr>
        </p:pic>
        <p:sp>
          <p:nvSpPr>
            <p:cNvPr id="30" name="TextBox 29">
              <a:extLst>
                <a:ext uri="{FF2B5EF4-FFF2-40B4-BE49-F238E27FC236}">
                  <a16:creationId xmlns:a16="http://schemas.microsoft.com/office/drawing/2014/main" id="{9A0A62C6-E4B8-6EF5-DDD4-02DEEB99ECC2}"/>
                </a:ext>
              </a:extLst>
            </p:cNvPr>
            <p:cNvSpPr txBox="1"/>
            <p:nvPr/>
          </p:nvSpPr>
          <p:spPr>
            <a:xfrm>
              <a:off x="2849291" y="2859394"/>
              <a:ext cx="134264" cy="246064"/>
            </a:xfrm>
            <a:prstGeom prst="rect">
              <a:avLst/>
            </a:prstGeom>
            <a:noFill/>
          </p:spPr>
          <p:txBody>
            <a:bodyPr wrap="none" rtlCol="0">
              <a:spAutoFit/>
            </a:bodyPr>
            <a:lstStyle/>
            <a:p>
              <a:pPr marL="0" marR="0" lvl="0" indent="0" algn="l" defTabSz="1625519" rtl="0" eaLnBrk="1" fontAlgn="auto" latinLnBrk="0" hangingPunct="1">
                <a:lnSpc>
                  <a:spcPct val="100000"/>
                </a:lnSpc>
                <a:spcBef>
                  <a:spcPts val="0"/>
                </a:spcBef>
                <a:spcAft>
                  <a:spcPts val="0"/>
                </a:spcAft>
                <a:buClr>
                  <a:srgbClr val="000000"/>
                </a:buClr>
                <a:buSzTx/>
                <a:buFontTx/>
                <a:buNone/>
                <a:tabLst/>
                <a:defRPr/>
              </a:pPr>
              <a:endParaRPr kumimoji="0" lang="en-US"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TextBox 30">
              <a:extLst>
                <a:ext uri="{FF2B5EF4-FFF2-40B4-BE49-F238E27FC236}">
                  <a16:creationId xmlns:a16="http://schemas.microsoft.com/office/drawing/2014/main" id="{0FA048FD-A7B1-2A9F-2BBE-D48236EF7DBF}"/>
                </a:ext>
              </a:extLst>
            </p:cNvPr>
            <p:cNvSpPr txBox="1"/>
            <p:nvPr/>
          </p:nvSpPr>
          <p:spPr>
            <a:xfrm rot="19270698">
              <a:off x="2712429" y="3069645"/>
              <a:ext cx="731901" cy="216192"/>
            </a:xfrm>
            <a:prstGeom prst="rect">
              <a:avLst/>
            </a:prstGeom>
            <a:noFill/>
          </p:spPr>
          <p:txBody>
            <a:bodyPr wrap="none" rtlCol="0">
              <a:spAutoFit/>
            </a:bodyPr>
            <a:lstStyle/>
            <a:p>
              <a:pPr marL="0" marR="0" lvl="0" indent="0" algn="l" defTabSz="162551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424F62"/>
                  </a:solidFill>
                  <a:effectLst/>
                  <a:uLnTx/>
                  <a:uFillTx/>
                  <a:latin typeface="Calibri"/>
                  <a:ea typeface="+mn-ea"/>
                  <a:cs typeface="Arial"/>
                  <a:sym typeface="Arial"/>
                </a:rPr>
                <a:t>325 kinases</a:t>
              </a:r>
            </a:p>
          </p:txBody>
        </p:sp>
        <p:sp>
          <p:nvSpPr>
            <p:cNvPr id="32" name="TextBox 31">
              <a:extLst>
                <a:ext uri="{FF2B5EF4-FFF2-40B4-BE49-F238E27FC236}">
                  <a16:creationId xmlns:a16="http://schemas.microsoft.com/office/drawing/2014/main" id="{9B03F605-3C54-B795-63CD-147275D3DEDE}"/>
                </a:ext>
              </a:extLst>
            </p:cNvPr>
            <p:cNvSpPr txBox="1"/>
            <p:nvPr/>
          </p:nvSpPr>
          <p:spPr>
            <a:xfrm rot="19270698">
              <a:off x="3763957" y="3089502"/>
              <a:ext cx="681802" cy="216192"/>
            </a:xfrm>
            <a:prstGeom prst="rect">
              <a:avLst/>
            </a:prstGeom>
            <a:noFill/>
          </p:spPr>
          <p:txBody>
            <a:bodyPr wrap="none" rtlCol="0">
              <a:spAutoFit/>
            </a:bodyPr>
            <a:lstStyle/>
            <a:p>
              <a:pPr marL="0" marR="0" lvl="0" indent="0" algn="l" defTabSz="162551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424F62"/>
                  </a:solidFill>
                  <a:effectLst/>
                  <a:uLnTx/>
                  <a:uFillTx/>
                  <a:latin typeface="Calibri"/>
                  <a:ea typeface="+mn-ea"/>
                  <a:cs typeface="Arial"/>
                  <a:sym typeface="Arial"/>
                </a:rPr>
                <a:t>190 GPCRs</a:t>
              </a:r>
            </a:p>
          </p:txBody>
        </p:sp>
      </p:grpSp>
      <p:sp>
        <p:nvSpPr>
          <p:cNvPr id="8" name="Cylinder 7">
            <a:extLst>
              <a:ext uri="{FF2B5EF4-FFF2-40B4-BE49-F238E27FC236}">
                <a16:creationId xmlns:a16="http://schemas.microsoft.com/office/drawing/2014/main" id="{F198722E-97C9-FE41-F6D2-18655D0B6322}"/>
              </a:ext>
            </a:extLst>
          </p:cNvPr>
          <p:cNvSpPr/>
          <p:nvPr/>
        </p:nvSpPr>
        <p:spPr>
          <a:xfrm>
            <a:off x="372471" y="3293842"/>
            <a:ext cx="1892917" cy="1412742"/>
          </a:xfrm>
          <a:prstGeom prst="can">
            <a:avLst/>
          </a:prstGeom>
          <a:solidFill>
            <a:schemeClr val="tx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25519"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a:ln>
                  <a:noFill/>
                </a:ln>
                <a:solidFill>
                  <a:srgbClr val="FFFFFF"/>
                </a:solidFill>
                <a:effectLst/>
                <a:uLnTx/>
                <a:uFillTx/>
                <a:latin typeface="Arial"/>
                <a:ea typeface="+mn-ea"/>
                <a:cs typeface="+mn-cs"/>
                <a:sym typeface="Arial"/>
              </a:rPr>
              <a:t>&gt;600 </a:t>
            </a:r>
            <a:r>
              <a:rPr kumimoji="0" lang="en-US" sz="1600" b="0" i="0" u="none" strike="noStrike" kern="0" cap="none" spc="0" normalizeH="0" baseline="0" noProof="0">
                <a:ln>
                  <a:noFill/>
                </a:ln>
                <a:solidFill>
                  <a:srgbClr val="FFFFFF"/>
                </a:solidFill>
                <a:effectLst/>
                <a:uLnTx/>
                <a:uFillTx/>
                <a:latin typeface="Arial"/>
                <a:ea typeface="+mn-ea"/>
                <a:cs typeface="+mn-cs"/>
                <a:sym typeface="Arial"/>
              </a:rPr>
              <a:t>models* over the main protein families</a:t>
            </a:r>
          </a:p>
        </p:txBody>
      </p:sp>
      <p:sp>
        <p:nvSpPr>
          <p:cNvPr id="9" name="Arrow: Right 8">
            <a:extLst>
              <a:ext uri="{FF2B5EF4-FFF2-40B4-BE49-F238E27FC236}">
                <a16:creationId xmlns:a16="http://schemas.microsoft.com/office/drawing/2014/main" id="{3EFDD112-A2AC-0B50-97B8-61A86004251C}"/>
              </a:ext>
            </a:extLst>
          </p:cNvPr>
          <p:cNvSpPr/>
          <p:nvPr/>
        </p:nvSpPr>
        <p:spPr>
          <a:xfrm>
            <a:off x="2743065" y="3362851"/>
            <a:ext cx="719810" cy="1157956"/>
          </a:xfrm>
          <a:prstGeom prst="rightArrow">
            <a:avLst/>
          </a:prstGeom>
          <a:solidFill>
            <a:schemeClr val="tx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25519" rtl="0" eaLnBrk="1" fontAlgn="auto" latinLnBrk="0" hangingPunct="1">
              <a:lnSpc>
                <a:spcPct val="100000"/>
              </a:lnSpc>
              <a:spcBef>
                <a:spcPts val="0"/>
              </a:spcBef>
              <a:spcAft>
                <a:spcPts val="0"/>
              </a:spcAft>
              <a:buClr>
                <a:srgbClr val="000000"/>
              </a:buClr>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Arrow: Right 9">
            <a:extLst>
              <a:ext uri="{FF2B5EF4-FFF2-40B4-BE49-F238E27FC236}">
                <a16:creationId xmlns:a16="http://schemas.microsoft.com/office/drawing/2014/main" id="{D41754B1-241A-86BD-BE7D-59220E097CBC}"/>
              </a:ext>
            </a:extLst>
          </p:cNvPr>
          <p:cNvSpPr/>
          <p:nvPr/>
        </p:nvSpPr>
        <p:spPr>
          <a:xfrm>
            <a:off x="7290698" y="3293841"/>
            <a:ext cx="719810" cy="1157956"/>
          </a:xfrm>
          <a:prstGeom prst="rightArrow">
            <a:avLst/>
          </a:prstGeom>
          <a:solidFill>
            <a:schemeClr val="tx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25519" rtl="0" eaLnBrk="1" fontAlgn="auto" latinLnBrk="0" hangingPunct="1">
              <a:lnSpc>
                <a:spcPct val="100000"/>
              </a:lnSpc>
              <a:spcBef>
                <a:spcPts val="0"/>
              </a:spcBef>
              <a:spcAft>
                <a:spcPts val="0"/>
              </a:spcAft>
              <a:buClr>
                <a:srgbClr val="000000"/>
              </a:buClr>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1" name="Picture 10">
            <a:extLst>
              <a:ext uri="{FF2B5EF4-FFF2-40B4-BE49-F238E27FC236}">
                <a16:creationId xmlns:a16="http://schemas.microsoft.com/office/drawing/2014/main" id="{48102927-3327-D6B8-78F1-4784433B5FFD}"/>
              </a:ext>
            </a:extLst>
          </p:cNvPr>
          <p:cNvPicPr>
            <a:picLocks noChangeAspect="1"/>
          </p:cNvPicPr>
          <p:nvPr/>
        </p:nvPicPr>
        <p:blipFill rotWithShape="1">
          <a:blip r:embed="rId4"/>
          <a:srcRect l="92" r="92"/>
          <a:stretch/>
        </p:blipFill>
        <p:spPr>
          <a:xfrm>
            <a:off x="3750139" y="4763078"/>
            <a:ext cx="1556760" cy="1000363"/>
          </a:xfrm>
          <a:prstGeom prst="rect">
            <a:avLst/>
          </a:prstGeom>
        </p:spPr>
      </p:pic>
      <p:pic>
        <p:nvPicPr>
          <p:cNvPr id="13" name="Picture 12">
            <a:extLst>
              <a:ext uri="{FF2B5EF4-FFF2-40B4-BE49-F238E27FC236}">
                <a16:creationId xmlns:a16="http://schemas.microsoft.com/office/drawing/2014/main" id="{EB8085B7-CF49-771D-7B3F-E3C5D175C7CA}"/>
              </a:ext>
            </a:extLst>
          </p:cNvPr>
          <p:cNvPicPr>
            <a:picLocks noChangeAspect="1"/>
          </p:cNvPicPr>
          <p:nvPr/>
        </p:nvPicPr>
        <p:blipFill rotWithShape="1">
          <a:blip r:embed="rId5"/>
          <a:srcRect l="809" r="809"/>
          <a:stretch/>
        </p:blipFill>
        <p:spPr>
          <a:xfrm>
            <a:off x="5391893" y="4763079"/>
            <a:ext cx="1556760" cy="1043644"/>
          </a:xfrm>
          <a:prstGeom prst="rect">
            <a:avLst/>
          </a:prstGeom>
        </p:spPr>
      </p:pic>
      <p:pic>
        <p:nvPicPr>
          <p:cNvPr id="14" name="Picture 13">
            <a:extLst>
              <a:ext uri="{FF2B5EF4-FFF2-40B4-BE49-F238E27FC236}">
                <a16:creationId xmlns:a16="http://schemas.microsoft.com/office/drawing/2014/main" id="{33A8A047-073C-EBFE-1A8F-0F35466D351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668601" y="2991071"/>
            <a:ext cx="1867213" cy="1323354"/>
          </a:xfrm>
          <a:prstGeom prst="rect">
            <a:avLst/>
          </a:prstGeom>
          <a:ln>
            <a:solidFill>
              <a:schemeClr val="bg1">
                <a:lumMod val="65000"/>
              </a:schemeClr>
            </a:solidFill>
          </a:ln>
        </p:spPr>
      </p:pic>
      <p:pic>
        <p:nvPicPr>
          <p:cNvPr id="15" name="Picture 14">
            <a:extLst>
              <a:ext uri="{FF2B5EF4-FFF2-40B4-BE49-F238E27FC236}">
                <a16:creationId xmlns:a16="http://schemas.microsoft.com/office/drawing/2014/main" id="{DF1F11BE-FAFF-B297-7D29-5D935BE84F1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326564" y="3813582"/>
            <a:ext cx="1867342" cy="1393291"/>
          </a:xfrm>
          <a:prstGeom prst="rect">
            <a:avLst/>
          </a:prstGeom>
          <a:ln>
            <a:solidFill>
              <a:schemeClr val="bg1">
                <a:lumMod val="65000"/>
              </a:schemeClr>
            </a:solidFill>
          </a:ln>
        </p:spPr>
      </p:pic>
      <p:sp>
        <p:nvSpPr>
          <p:cNvPr id="16" name="Oval 15">
            <a:extLst>
              <a:ext uri="{FF2B5EF4-FFF2-40B4-BE49-F238E27FC236}">
                <a16:creationId xmlns:a16="http://schemas.microsoft.com/office/drawing/2014/main" id="{05EECF28-800C-80FA-7340-7226F97CF454}"/>
              </a:ext>
            </a:extLst>
          </p:cNvPr>
          <p:cNvSpPr/>
          <p:nvPr/>
        </p:nvSpPr>
        <p:spPr>
          <a:xfrm>
            <a:off x="9819617" y="5312152"/>
            <a:ext cx="142281" cy="142281"/>
          </a:xfrm>
          <a:prstGeom prst="ellipse">
            <a:avLst/>
          </a:prstGeom>
          <a:solidFill>
            <a:srgbClr val="B96CEC"/>
          </a:solidFill>
          <a:ln w="63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25519"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TextBox 16">
            <a:extLst>
              <a:ext uri="{FF2B5EF4-FFF2-40B4-BE49-F238E27FC236}">
                <a16:creationId xmlns:a16="http://schemas.microsoft.com/office/drawing/2014/main" id="{3D4A86FA-0A56-FA60-EE30-B350344608C2}"/>
              </a:ext>
            </a:extLst>
          </p:cNvPr>
          <p:cNvSpPr txBox="1"/>
          <p:nvPr/>
        </p:nvSpPr>
        <p:spPr>
          <a:xfrm>
            <a:off x="9915469" y="5242631"/>
            <a:ext cx="1693866" cy="276998"/>
          </a:xfrm>
          <a:prstGeom prst="rect">
            <a:avLst/>
          </a:prstGeom>
          <a:noFill/>
        </p:spPr>
        <p:txBody>
          <a:bodyPr wrap="square">
            <a:spAutoFit/>
          </a:bodyPr>
          <a:lstStyle/>
          <a:p>
            <a:pPr marL="0" marR="0" lvl="0" indent="0" algn="l" defTabSz="1625519" rtl="0" eaLnBrk="1" fontAlgn="auto" latinLnBrk="0" hangingPunct="1">
              <a:lnSpc>
                <a:spcPct val="100000"/>
              </a:lnSpc>
              <a:spcBef>
                <a:spcPts val="0"/>
              </a:spcBef>
              <a:spcAft>
                <a:spcPts val="0"/>
              </a:spcAft>
              <a:buClr>
                <a:srgbClr val="000000"/>
              </a:buClr>
              <a:buSzTx/>
              <a:buFontTx/>
              <a:buNone/>
              <a:tabLst/>
              <a:defRPr/>
            </a:pPr>
            <a:r>
              <a:rPr kumimoji="0" lang="en-US" sz="1200" b="0" i="1" u="none" strike="noStrike" kern="0" cap="none" spc="0" normalizeH="0" baseline="0" noProof="0">
                <a:ln>
                  <a:noFill/>
                </a:ln>
                <a:solidFill>
                  <a:srgbClr val="FFFFFF">
                    <a:lumMod val="50000"/>
                  </a:srgbClr>
                </a:solidFill>
                <a:effectLst/>
                <a:uLnTx/>
                <a:uFillTx/>
                <a:latin typeface="Arial"/>
                <a:ea typeface="+mn-ea"/>
                <a:cs typeface="Arial"/>
                <a:sym typeface="Arial"/>
              </a:rPr>
              <a:t>ProfhEX-augmented</a:t>
            </a: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Oval 17">
            <a:extLst>
              <a:ext uri="{FF2B5EF4-FFF2-40B4-BE49-F238E27FC236}">
                <a16:creationId xmlns:a16="http://schemas.microsoft.com/office/drawing/2014/main" id="{09F48338-534B-B0D1-FA31-B87B116F1156}"/>
              </a:ext>
            </a:extLst>
          </p:cNvPr>
          <p:cNvSpPr/>
          <p:nvPr/>
        </p:nvSpPr>
        <p:spPr>
          <a:xfrm>
            <a:off x="8609225" y="5320452"/>
            <a:ext cx="142281" cy="142281"/>
          </a:xfrm>
          <a:prstGeom prst="ellipse">
            <a:avLst/>
          </a:prstGeom>
          <a:solidFill>
            <a:srgbClr val="DB7B37"/>
          </a:solidFill>
          <a:ln w="63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25519"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TextBox 18">
            <a:extLst>
              <a:ext uri="{FF2B5EF4-FFF2-40B4-BE49-F238E27FC236}">
                <a16:creationId xmlns:a16="http://schemas.microsoft.com/office/drawing/2014/main" id="{75C074DD-222C-F330-E261-525BB7318C39}"/>
              </a:ext>
            </a:extLst>
          </p:cNvPr>
          <p:cNvSpPr txBox="1"/>
          <p:nvPr/>
        </p:nvSpPr>
        <p:spPr>
          <a:xfrm>
            <a:off x="8696840" y="5249624"/>
            <a:ext cx="1174389" cy="276998"/>
          </a:xfrm>
          <a:prstGeom prst="rect">
            <a:avLst/>
          </a:prstGeom>
          <a:noFill/>
        </p:spPr>
        <p:txBody>
          <a:bodyPr wrap="square">
            <a:spAutoFit/>
          </a:bodyPr>
          <a:lstStyle/>
          <a:p>
            <a:pPr marL="0" marR="0" lvl="0" indent="0" algn="l" defTabSz="1625519" rtl="0" eaLnBrk="1" fontAlgn="auto" latinLnBrk="0" hangingPunct="1">
              <a:lnSpc>
                <a:spcPct val="100000"/>
              </a:lnSpc>
              <a:spcBef>
                <a:spcPts val="0"/>
              </a:spcBef>
              <a:spcAft>
                <a:spcPts val="0"/>
              </a:spcAft>
              <a:buClr>
                <a:srgbClr val="000000"/>
              </a:buClr>
              <a:buSzTx/>
              <a:buFontTx/>
              <a:buNone/>
              <a:tabLst/>
              <a:defRPr/>
            </a:pPr>
            <a:r>
              <a:rPr kumimoji="0" lang="en-US" sz="1200" b="0" i="1" u="none" strike="noStrike" kern="0" cap="none" spc="0" normalizeH="0" baseline="0" noProof="0">
                <a:ln>
                  <a:noFill/>
                </a:ln>
                <a:solidFill>
                  <a:srgbClr val="FFFFFF">
                    <a:lumMod val="50000"/>
                  </a:srgbClr>
                </a:solidFill>
                <a:effectLst/>
                <a:uLnTx/>
                <a:uFillTx/>
                <a:latin typeface="Arial"/>
                <a:ea typeface="+mn-ea"/>
                <a:cs typeface="Arial"/>
                <a:sym typeface="Arial"/>
              </a:rPr>
              <a:t>Experimental</a:t>
            </a:r>
          </a:p>
        </p:txBody>
      </p:sp>
      <p:sp>
        <p:nvSpPr>
          <p:cNvPr id="20" name="TextBox 19">
            <a:extLst>
              <a:ext uri="{FF2B5EF4-FFF2-40B4-BE49-F238E27FC236}">
                <a16:creationId xmlns:a16="http://schemas.microsoft.com/office/drawing/2014/main" id="{FE9DFC3B-4373-FC93-63C7-E5C356CA5B83}"/>
              </a:ext>
            </a:extLst>
          </p:cNvPr>
          <p:cNvSpPr txBox="1"/>
          <p:nvPr/>
        </p:nvSpPr>
        <p:spPr>
          <a:xfrm>
            <a:off x="9335164" y="2756946"/>
            <a:ext cx="506870" cy="215444"/>
          </a:xfrm>
          <a:prstGeom prst="rect">
            <a:avLst/>
          </a:prstGeom>
          <a:noFill/>
        </p:spPr>
        <p:txBody>
          <a:bodyPr wrap="none" rtlCol="0">
            <a:spAutoFit/>
          </a:bodyPr>
          <a:lstStyle/>
          <a:p>
            <a:pPr marL="0" marR="0" lvl="0" indent="0" algn="l" defTabSz="1625519"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424F62"/>
                </a:solidFill>
                <a:effectLst/>
                <a:uLnTx/>
                <a:uFillTx/>
                <a:latin typeface="Calibri"/>
                <a:ea typeface="+mn-ea"/>
                <a:cs typeface="Arial"/>
                <a:sym typeface="Arial"/>
              </a:rPr>
              <a:t>Kinases</a:t>
            </a:r>
          </a:p>
        </p:txBody>
      </p:sp>
      <p:sp>
        <p:nvSpPr>
          <p:cNvPr id="21" name="Arrow: Curved Left 20">
            <a:extLst>
              <a:ext uri="{FF2B5EF4-FFF2-40B4-BE49-F238E27FC236}">
                <a16:creationId xmlns:a16="http://schemas.microsoft.com/office/drawing/2014/main" id="{612A7903-FC68-44A1-DA8E-ED52C451C873}"/>
              </a:ext>
            </a:extLst>
          </p:cNvPr>
          <p:cNvSpPr/>
          <p:nvPr/>
        </p:nvSpPr>
        <p:spPr>
          <a:xfrm rot="18494501">
            <a:off x="10516741" y="3163738"/>
            <a:ext cx="457994" cy="1077087"/>
          </a:xfrm>
          <a:prstGeom prst="curvedLeftArrow">
            <a:avLst/>
          </a:prstGeom>
          <a:solidFill>
            <a:schemeClr val="bg1">
              <a:lumMod val="85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25519" rtl="0" eaLnBrk="1" fontAlgn="auto" latinLnBrk="0" hangingPunct="1">
              <a:lnSpc>
                <a:spcPct val="100000"/>
              </a:lnSpc>
              <a:spcBef>
                <a:spcPts val="0"/>
              </a:spcBef>
              <a:spcAft>
                <a:spcPts val="0"/>
              </a:spcAft>
              <a:buClr>
                <a:srgbClr val="000000"/>
              </a:buClr>
              <a:buSzTx/>
              <a:buFontTx/>
              <a:buNone/>
              <a:tabLst/>
              <a:defRPr/>
            </a:pPr>
            <a:endParaRPr kumimoji="0" lang="en-US" sz="1600" b="0" i="0" u="none" strike="noStrike" kern="0" cap="none" spc="0" normalizeH="0" baseline="0" noProof="0">
              <a:ln>
                <a:noFill/>
              </a:ln>
              <a:solidFill>
                <a:srgbClr val="0E6488"/>
              </a:solidFill>
              <a:effectLst/>
              <a:uLnTx/>
              <a:uFillTx/>
              <a:latin typeface="Arial"/>
              <a:ea typeface="+mn-ea"/>
              <a:cs typeface="+mn-cs"/>
              <a:sym typeface="Arial"/>
            </a:endParaRPr>
          </a:p>
        </p:txBody>
      </p:sp>
      <p:sp>
        <p:nvSpPr>
          <p:cNvPr id="22" name="TextBox 21">
            <a:extLst>
              <a:ext uri="{FF2B5EF4-FFF2-40B4-BE49-F238E27FC236}">
                <a16:creationId xmlns:a16="http://schemas.microsoft.com/office/drawing/2014/main" id="{18F41300-B2E2-C25B-88CD-204D4A2F848C}"/>
              </a:ext>
            </a:extLst>
          </p:cNvPr>
          <p:cNvSpPr txBox="1"/>
          <p:nvPr/>
        </p:nvSpPr>
        <p:spPr>
          <a:xfrm rot="2524023">
            <a:off x="10500533" y="3131220"/>
            <a:ext cx="1149662" cy="420756"/>
          </a:xfrm>
          <a:prstGeom prst="rect">
            <a:avLst/>
          </a:prstGeom>
          <a:noFill/>
        </p:spPr>
        <p:txBody>
          <a:bodyPr wrap="square" rtlCol="0">
            <a:spAutoFit/>
          </a:bodyPr>
          <a:lstStyle/>
          <a:p>
            <a:pPr marL="0" marR="0" lvl="0" indent="0" algn="ctr" defTabSz="1625519"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424F62"/>
                </a:solidFill>
                <a:effectLst/>
                <a:uLnTx/>
                <a:uFillTx/>
                <a:latin typeface="Calibri"/>
                <a:ea typeface="+mn-ea"/>
                <a:cs typeface="Arial"/>
                <a:sym typeface="Arial"/>
              </a:rPr>
              <a:t>&gt;60 % simulated data</a:t>
            </a:r>
          </a:p>
        </p:txBody>
      </p:sp>
      <p:sp>
        <p:nvSpPr>
          <p:cNvPr id="23" name="Oval 22">
            <a:extLst>
              <a:ext uri="{FF2B5EF4-FFF2-40B4-BE49-F238E27FC236}">
                <a16:creationId xmlns:a16="http://schemas.microsoft.com/office/drawing/2014/main" id="{E3DEF88B-5013-0753-B5E7-20CFBFD254EB}"/>
              </a:ext>
            </a:extLst>
          </p:cNvPr>
          <p:cNvSpPr/>
          <p:nvPr/>
        </p:nvSpPr>
        <p:spPr>
          <a:xfrm>
            <a:off x="5263564" y="5903263"/>
            <a:ext cx="142281" cy="142281"/>
          </a:xfrm>
          <a:prstGeom prst="ellipse">
            <a:avLst/>
          </a:prstGeom>
          <a:solidFill>
            <a:srgbClr val="239E58"/>
          </a:solidFill>
          <a:ln w="63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25519"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 name="TextBox 23">
            <a:extLst>
              <a:ext uri="{FF2B5EF4-FFF2-40B4-BE49-F238E27FC236}">
                <a16:creationId xmlns:a16="http://schemas.microsoft.com/office/drawing/2014/main" id="{9A932BBD-B99F-EAB6-2BDF-5129D823D1A5}"/>
              </a:ext>
            </a:extLst>
          </p:cNvPr>
          <p:cNvSpPr txBox="1"/>
          <p:nvPr/>
        </p:nvSpPr>
        <p:spPr>
          <a:xfrm>
            <a:off x="5334704" y="5834236"/>
            <a:ext cx="1404824" cy="276998"/>
          </a:xfrm>
          <a:prstGeom prst="rect">
            <a:avLst/>
          </a:prstGeom>
          <a:noFill/>
        </p:spPr>
        <p:txBody>
          <a:bodyPr wrap="square">
            <a:spAutoFit/>
          </a:bodyPr>
          <a:lstStyle/>
          <a:p>
            <a:pPr marL="0" marR="0" lvl="0" indent="0" algn="l" defTabSz="1625519" rtl="0" eaLnBrk="1" fontAlgn="auto" latinLnBrk="0" hangingPunct="1">
              <a:lnSpc>
                <a:spcPct val="100000"/>
              </a:lnSpc>
              <a:spcBef>
                <a:spcPts val="0"/>
              </a:spcBef>
              <a:spcAft>
                <a:spcPts val="0"/>
              </a:spcAft>
              <a:buClr>
                <a:srgbClr val="000000"/>
              </a:buClr>
              <a:buSzTx/>
              <a:buFontTx/>
              <a:buNone/>
              <a:tabLst/>
              <a:defRPr/>
            </a:pPr>
            <a:r>
              <a:rPr kumimoji="0" lang="en-US" sz="1200" b="0" i="1" u="none" strike="noStrike" kern="0" cap="none" spc="0" normalizeH="0" baseline="0" noProof="0">
                <a:ln>
                  <a:noFill/>
                </a:ln>
                <a:solidFill>
                  <a:srgbClr val="FFFFFF">
                    <a:lumMod val="50000"/>
                  </a:srgbClr>
                </a:solidFill>
                <a:effectLst/>
                <a:uLnTx/>
                <a:uFillTx/>
                <a:latin typeface="Arial"/>
                <a:ea typeface="+mn-ea"/>
                <a:cs typeface="Arial"/>
                <a:sym typeface="Arial"/>
              </a:rPr>
              <a:t>Non-AI models</a:t>
            </a: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Oval 24">
            <a:extLst>
              <a:ext uri="{FF2B5EF4-FFF2-40B4-BE49-F238E27FC236}">
                <a16:creationId xmlns:a16="http://schemas.microsoft.com/office/drawing/2014/main" id="{D476B2A4-C49B-573A-091E-2C204EB4CB19}"/>
              </a:ext>
            </a:extLst>
          </p:cNvPr>
          <p:cNvSpPr/>
          <p:nvPr/>
        </p:nvSpPr>
        <p:spPr>
          <a:xfrm>
            <a:off x="4235202" y="5903325"/>
            <a:ext cx="142281" cy="142281"/>
          </a:xfrm>
          <a:prstGeom prst="ellipse">
            <a:avLst/>
          </a:prstGeom>
          <a:solidFill>
            <a:srgbClr val="B96CEC"/>
          </a:solidFill>
          <a:ln w="63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25519"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 name="TextBox 25">
            <a:extLst>
              <a:ext uri="{FF2B5EF4-FFF2-40B4-BE49-F238E27FC236}">
                <a16:creationId xmlns:a16="http://schemas.microsoft.com/office/drawing/2014/main" id="{12A343A0-ACB0-0B98-B927-6CA83F0D2176}"/>
              </a:ext>
            </a:extLst>
          </p:cNvPr>
          <p:cNvSpPr txBox="1"/>
          <p:nvPr/>
        </p:nvSpPr>
        <p:spPr>
          <a:xfrm>
            <a:off x="4306342" y="5816021"/>
            <a:ext cx="908353" cy="276998"/>
          </a:xfrm>
          <a:prstGeom prst="rect">
            <a:avLst/>
          </a:prstGeom>
          <a:noFill/>
        </p:spPr>
        <p:txBody>
          <a:bodyPr wrap="square">
            <a:spAutoFit/>
          </a:bodyPr>
          <a:lstStyle/>
          <a:p>
            <a:pPr marL="0" marR="0" lvl="0" indent="0" algn="l" defTabSz="1625519" rtl="0" eaLnBrk="1" fontAlgn="auto" latinLnBrk="0" hangingPunct="1">
              <a:lnSpc>
                <a:spcPct val="100000"/>
              </a:lnSpc>
              <a:spcBef>
                <a:spcPts val="0"/>
              </a:spcBef>
              <a:spcAft>
                <a:spcPts val="0"/>
              </a:spcAft>
              <a:buClr>
                <a:srgbClr val="000000"/>
              </a:buClr>
              <a:buSzTx/>
              <a:buFontTx/>
              <a:buNone/>
              <a:tabLst/>
              <a:defRPr/>
            </a:pPr>
            <a:r>
              <a:rPr kumimoji="0" lang="en-US" sz="1200" b="0" i="1" u="none" strike="noStrike" kern="0" cap="none" spc="0" normalizeH="0" baseline="0" noProof="0">
                <a:ln>
                  <a:noFill/>
                </a:ln>
                <a:solidFill>
                  <a:srgbClr val="FFFFFF">
                    <a:lumMod val="50000"/>
                  </a:srgbClr>
                </a:solidFill>
                <a:effectLst/>
                <a:uLnTx/>
                <a:uFillTx/>
                <a:latin typeface="Arial"/>
                <a:ea typeface="+mn-ea"/>
                <a:cs typeface="Arial"/>
                <a:sym typeface="Arial"/>
              </a:rPr>
              <a:t>ProfhEX</a:t>
            </a:r>
          </a:p>
        </p:txBody>
      </p:sp>
      <p:sp>
        <p:nvSpPr>
          <p:cNvPr id="27" name="TextBox 26">
            <a:extLst>
              <a:ext uri="{FF2B5EF4-FFF2-40B4-BE49-F238E27FC236}">
                <a16:creationId xmlns:a16="http://schemas.microsoft.com/office/drawing/2014/main" id="{B45444B7-4C0C-0620-5BBC-9F1FE8F4AA58}"/>
              </a:ext>
            </a:extLst>
          </p:cNvPr>
          <p:cNvSpPr txBox="1"/>
          <p:nvPr/>
        </p:nvSpPr>
        <p:spPr>
          <a:xfrm>
            <a:off x="4183541" y="2374405"/>
            <a:ext cx="2403064" cy="338554"/>
          </a:xfrm>
          <a:prstGeom prst="rect">
            <a:avLst/>
          </a:prstGeom>
          <a:noFill/>
        </p:spPr>
        <p:txBody>
          <a:bodyPr wrap="square" rtlCol="0">
            <a:spAutoFit/>
          </a:bodyPr>
          <a:lstStyle/>
          <a:p>
            <a:pPr marL="0" marR="0" lvl="0" indent="0" algn="ctr" defTabSz="162551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24F62"/>
                </a:solidFill>
                <a:effectLst/>
                <a:uLnTx/>
                <a:uFillTx/>
                <a:latin typeface="Calibri"/>
                <a:ea typeface="+mn-ea"/>
                <a:cs typeface="Arial"/>
                <a:sym typeface="Arial"/>
              </a:rPr>
              <a:t>High quality models</a:t>
            </a:r>
          </a:p>
        </p:txBody>
      </p:sp>
      <p:sp>
        <p:nvSpPr>
          <p:cNvPr id="28" name="TextBox 27">
            <a:extLst>
              <a:ext uri="{FF2B5EF4-FFF2-40B4-BE49-F238E27FC236}">
                <a16:creationId xmlns:a16="http://schemas.microsoft.com/office/drawing/2014/main" id="{C2A4ADA0-0E22-969E-7295-664FBBDA16FB}"/>
              </a:ext>
            </a:extLst>
          </p:cNvPr>
          <p:cNvSpPr txBox="1"/>
          <p:nvPr/>
        </p:nvSpPr>
        <p:spPr>
          <a:xfrm>
            <a:off x="8061787" y="2369739"/>
            <a:ext cx="3757739" cy="338554"/>
          </a:xfrm>
          <a:prstGeom prst="rect">
            <a:avLst/>
          </a:prstGeom>
          <a:noFill/>
        </p:spPr>
        <p:txBody>
          <a:bodyPr wrap="square" rtlCol="0">
            <a:spAutoFit/>
          </a:bodyPr>
          <a:lstStyle/>
          <a:p>
            <a:pPr marL="0" marR="0" lvl="0" indent="0" algn="ctr" defTabSz="162551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24F62"/>
                </a:solidFill>
                <a:effectLst/>
                <a:uLnTx/>
                <a:uFillTx/>
                <a:latin typeface="Calibri"/>
                <a:ea typeface="+mn-ea"/>
                <a:cs typeface="Arial"/>
                <a:sym typeface="Arial"/>
              </a:rPr>
              <a:t>Data gap and polypharmacology</a:t>
            </a:r>
          </a:p>
        </p:txBody>
      </p:sp>
      <p:sp>
        <p:nvSpPr>
          <p:cNvPr id="37" name="TextBox 36">
            <a:extLst>
              <a:ext uri="{FF2B5EF4-FFF2-40B4-BE49-F238E27FC236}">
                <a16:creationId xmlns:a16="http://schemas.microsoft.com/office/drawing/2014/main" id="{F58CEB43-318C-20EE-739F-DC6CB6259A35}"/>
              </a:ext>
            </a:extLst>
          </p:cNvPr>
          <p:cNvSpPr txBox="1"/>
          <p:nvPr/>
        </p:nvSpPr>
        <p:spPr>
          <a:xfrm>
            <a:off x="0" y="6596390"/>
            <a:ext cx="10658001"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0E6488"/>
                </a:solidFill>
                <a:effectLst/>
                <a:uLnTx/>
                <a:uFillTx/>
                <a:latin typeface="Arial"/>
                <a:ea typeface="+mn-ea"/>
                <a:cs typeface="+mn-cs"/>
              </a:rPr>
              <a:t>ProfhEX</a:t>
            </a:r>
            <a:r>
              <a:rPr kumimoji="0" lang="en-US" sz="900" b="0" i="0" u="none" strike="noStrike" kern="1200" cap="none" spc="0" normalizeH="0" baseline="0" noProof="0">
                <a:ln>
                  <a:noFill/>
                </a:ln>
                <a:solidFill>
                  <a:srgbClr val="0E6488"/>
                </a:solidFill>
                <a:effectLst/>
                <a:uLnTx/>
                <a:uFillTx/>
                <a:latin typeface="Arial"/>
                <a:ea typeface="+mn-ea"/>
                <a:cs typeface="+mn-cs"/>
              </a:rPr>
              <a:t>: AI-based platform for small molecules liability profiling -  https://jcheminf.biomedcentral.com/articles/10.1186/s13321-023-00728-6</a:t>
            </a:r>
          </a:p>
        </p:txBody>
      </p:sp>
      <p:sp>
        <p:nvSpPr>
          <p:cNvPr id="3" name="Rectangle: Rounded Corners 2">
            <a:extLst>
              <a:ext uri="{FF2B5EF4-FFF2-40B4-BE49-F238E27FC236}">
                <a16:creationId xmlns:a16="http://schemas.microsoft.com/office/drawing/2014/main" id="{C4EA9282-298B-A6D7-76B7-524014181330}"/>
              </a:ext>
            </a:extLst>
          </p:cNvPr>
          <p:cNvSpPr/>
          <p:nvPr/>
        </p:nvSpPr>
        <p:spPr>
          <a:xfrm>
            <a:off x="693993" y="1422326"/>
            <a:ext cx="10293444" cy="818108"/>
          </a:xfrm>
          <a:prstGeom prst="roundRect">
            <a:avLst/>
          </a:prstGeom>
          <a:solidFill>
            <a:schemeClr val="tx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mn-ea"/>
                <a:cs typeface="+mn-cs"/>
              </a:rPr>
              <a:t>AI derived synthetic data extends the Drug’s </a:t>
            </a:r>
            <a:r>
              <a:rPr kumimoji="0" lang="en-US" sz="2000" b="1" i="0" u="none" strike="noStrike" kern="1200" cap="none" spc="0" normalizeH="0" baseline="0" noProof="0" err="1">
                <a:ln>
                  <a:noFill/>
                </a:ln>
                <a:solidFill>
                  <a:srgbClr val="FFFFFF"/>
                </a:solidFill>
                <a:effectLst/>
                <a:uLnTx/>
                <a:uFillTx/>
                <a:latin typeface="Arial"/>
                <a:ea typeface="+mn-ea"/>
                <a:cs typeface="+mn-cs"/>
              </a:rPr>
              <a:t>polypharmacological</a:t>
            </a:r>
            <a:r>
              <a:rPr kumimoji="0" lang="en-US" sz="2000" b="1" i="0" u="none" strike="noStrike" kern="1200" cap="none" spc="0" normalizeH="0" baseline="0" noProof="0">
                <a:ln>
                  <a:noFill/>
                </a:ln>
                <a:solidFill>
                  <a:srgbClr val="FFFFFF"/>
                </a:solidFill>
                <a:effectLst/>
                <a:uLnTx/>
                <a:uFillTx/>
                <a:latin typeface="Arial"/>
                <a:ea typeface="+mn-ea"/>
                <a:cs typeface="+mn-cs"/>
              </a:rPr>
              <a:t> profile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mn-ea"/>
                <a:cs typeface="+mn-cs"/>
              </a:rPr>
              <a:t>suggesting novel applications </a:t>
            </a:r>
          </a:p>
        </p:txBody>
      </p:sp>
      <p:pic>
        <p:nvPicPr>
          <p:cNvPr id="2" name="Content Placeholder 6">
            <a:extLst>
              <a:ext uri="{FF2B5EF4-FFF2-40B4-BE49-F238E27FC236}">
                <a16:creationId xmlns:a16="http://schemas.microsoft.com/office/drawing/2014/main" id="{71C4A65D-93CB-7CFC-D6E2-0BEE87D0393E}"/>
              </a:ext>
            </a:extLst>
          </p:cNvPr>
          <p:cNvPicPr>
            <a:picLocks noChangeAspect="1"/>
          </p:cNvPicPr>
          <p:nvPr/>
        </p:nvPicPr>
        <p:blipFill>
          <a:blip r:embed="rId8"/>
          <a:stretch>
            <a:fillRect/>
          </a:stretch>
        </p:blipFill>
        <p:spPr>
          <a:xfrm>
            <a:off x="10100551" y="25307"/>
            <a:ext cx="2038975" cy="668124"/>
          </a:xfrm>
          <a:prstGeom prst="rect">
            <a:avLst/>
          </a:prstGeom>
        </p:spPr>
      </p:pic>
    </p:spTree>
    <p:extLst>
      <p:ext uri="{BB962C8B-B14F-4D97-AF65-F5344CB8AC3E}">
        <p14:creationId xmlns:p14="http://schemas.microsoft.com/office/powerpoint/2010/main" val="2866396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6623FDF3-277E-2235-FC84-DEE2FC1C6869}"/>
              </a:ext>
            </a:extLst>
          </p:cNvPr>
          <p:cNvSpPr>
            <a:spLocks noGrp="1"/>
          </p:cNvSpPr>
          <p:nvPr>
            <p:ph type="subTitle" idx="1"/>
          </p:nvPr>
        </p:nvSpPr>
        <p:spPr/>
        <p:txBody>
          <a:bodyPr/>
          <a:lstStyle/>
          <a:p>
            <a:r>
              <a:rPr lang="en-US"/>
              <a:t>Adverse Drug Reactions</a:t>
            </a:r>
          </a:p>
        </p:txBody>
      </p:sp>
      <p:sp>
        <p:nvSpPr>
          <p:cNvPr id="5" name="Title 4">
            <a:extLst>
              <a:ext uri="{FF2B5EF4-FFF2-40B4-BE49-F238E27FC236}">
                <a16:creationId xmlns:a16="http://schemas.microsoft.com/office/drawing/2014/main" id="{9854E829-B82E-0078-BEE7-890B273619E9}"/>
              </a:ext>
            </a:extLst>
          </p:cNvPr>
          <p:cNvSpPr>
            <a:spLocks noGrp="1"/>
          </p:cNvSpPr>
          <p:nvPr>
            <p:ph type="title"/>
          </p:nvPr>
        </p:nvSpPr>
        <p:spPr/>
        <p:txBody>
          <a:bodyPr>
            <a:normAutofit/>
          </a:bodyPr>
          <a:lstStyle/>
          <a:p>
            <a:r>
              <a:rPr lang="it-IT">
                <a:cs typeface="Calibri"/>
              </a:rPr>
              <a:t>ProfhEX: </a:t>
            </a:r>
            <a:r>
              <a:rPr lang="en-US"/>
              <a:t>Adverse Drug Reactions</a:t>
            </a:r>
          </a:p>
        </p:txBody>
      </p:sp>
      <p:sp>
        <p:nvSpPr>
          <p:cNvPr id="34" name="Rectangle: Rounded Corners 33">
            <a:extLst>
              <a:ext uri="{FF2B5EF4-FFF2-40B4-BE49-F238E27FC236}">
                <a16:creationId xmlns:a16="http://schemas.microsoft.com/office/drawing/2014/main" id="{39305DB2-C83B-1481-2FF3-495E9280DA06}"/>
              </a:ext>
            </a:extLst>
          </p:cNvPr>
          <p:cNvSpPr/>
          <p:nvPr/>
        </p:nvSpPr>
        <p:spPr>
          <a:xfrm>
            <a:off x="693993" y="1422326"/>
            <a:ext cx="10293444" cy="818108"/>
          </a:xfrm>
          <a:prstGeom prst="roundRect">
            <a:avLst/>
          </a:prstGeom>
          <a:solidFill>
            <a:schemeClr val="tx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FF"/>
                </a:solidFill>
                <a:latin typeface="Arial"/>
              </a:rPr>
              <a:t>Off-targets prediction suggests ADR’s mechanistic interpretation.  </a:t>
            </a:r>
          </a:p>
          <a:p>
            <a:pPr algn="ctr"/>
            <a:r>
              <a:rPr lang="en-US" sz="2000" b="1">
                <a:solidFill>
                  <a:srgbClr val="FFFFFF"/>
                </a:solidFill>
                <a:latin typeface="Arial"/>
              </a:rPr>
              <a:t>ADRs can be used to validate novel predicted activities</a:t>
            </a:r>
          </a:p>
        </p:txBody>
      </p:sp>
      <p:grpSp>
        <p:nvGrpSpPr>
          <p:cNvPr id="35" name="Group 34">
            <a:extLst>
              <a:ext uri="{FF2B5EF4-FFF2-40B4-BE49-F238E27FC236}">
                <a16:creationId xmlns:a16="http://schemas.microsoft.com/office/drawing/2014/main" id="{9AF662FE-8F33-9EBC-C71A-40E56099A7BD}"/>
              </a:ext>
            </a:extLst>
          </p:cNvPr>
          <p:cNvGrpSpPr/>
          <p:nvPr/>
        </p:nvGrpSpPr>
        <p:grpSpPr>
          <a:xfrm>
            <a:off x="567306" y="2639332"/>
            <a:ext cx="11057392" cy="3138933"/>
            <a:chOff x="215327" y="2858915"/>
            <a:chExt cx="11821749" cy="3355921"/>
          </a:xfrm>
        </p:grpSpPr>
        <p:sp>
          <p:nvSpPr>
            <p:cNvPr id="36" name="Cylinder 35">
              <a:extLst>
                <a:ext uri="{FF2B5EF4-FFF2-40B4-BE49-F238E27FC236}">
                  <a16:creationId xmlns:a16="http://schemas.microsoft.com/office/drawing/2014/main" id="{734C8C13-9CC6-480F-AE0C-CD1A39EC5735}"/>
                </a:ext>
              </a:extLst>
            </p:cNvPr>
            <p:cNvSpPr/>
            <p:nvPr/>
          </p:nvSpPr>
          <p:spPr>
            <a:xfrm>
              <a:off x="215327" y="3795400"/>
              <a:ext cx="1740848" cy="1122149"/>
            </a:xfrm>
            <a:prstGeom prst="can">
              <a:avLst/>
            </a:prstGeom>
            <a:solidFill>
              <a:schemeClr val="tx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519">
                <a:buClr>
                  <a:srgbClr val="000000"/>
                </a:buClr>
              </a:pPr>
              <a:r>
                <a:rPr lang="en-US" sz="1600" b="1" kern="0">
                  <a:solidFill>
                    <a:srgbClr val="FFFFFF"/>
                  </a:solidFill>
                  <a:latin typeface="Arial"/>
                  <a:sym typeface="Arial"/>
                </a:rPr>
                <a:t>&gt;20</a:t>
              </a:r>
            </a:p>
            <a:p>
              <a:pPr algn="ctr" defTabSz="1625519">
                <a:buClr>
                  <a:srgbClr val="000000"/>
                </a:buClr>
              </a:pPr>
              <a:r>
                <a:rPr lang="en-US" sz="1600" kern="0">
                  <a:solidFill>
                    <a:srgbClr val="FFFFFF"/>
                  </a:solidFill>
                  <a:latin typeface="Arial"/>
                  <a:sym typeface="Arial"/>
                </a:rPr>
                <a:t>ADR Models</a:t>
              </a:r>
            </a:p>
          </p:txBody>
        </p:sp>
        <p:sp>
          <p:nvSpPr>
            <p:cNvPr id="37" name="Arrow: Right 36">
              <a:extLst>
                <a:ext uri="{FF2B5EF4-FFF2-40B4-BE49-F238E27FC236}">
                  <a16:creationId xmlns:a16="http://schemas.microsoft.com/office/drawing/2014/main" id="{C3D961FB-6389-7E61-B072-902F9207C216}"/>
                </a:ext>
              </a:extLst>
            </p:cNvPr>
            <p:cNvSpPr/>
            <p:nvPr/>
          </p:nvSpPr>
          <p:spPr>
            <a:xfrm>
              <a:off x="2222331" y="3707448"/>
              <a:ext cx="697552" cy="1122149"/>
            </a:xfrm>
            <a:prstGeom prst="rightArrow">
              <a:avLst/>
            </a:prstGeom>
            <a:solidFill>
              <a:schemeClr val="tx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519">
                <a:buClr>
                  <a:srgbClr val="000000"/>
                </a:buClr>
              </a:pPr>
              <a:endParaRPr lang="en-US" sz="1600" kern="0">
                <a:solidFill>
                  <a:srgbClr val="FFFFFF"/>
                </a:solidFill>
                <a:latin typeface="Arial"/>
                <a:sym typeface="Arial"/>
              </a:endParaRPr>
            </a:p>
          </p:txBody>
        </p:sp>
        <p:sp>
          <p:nvSpPr>
            <p:cNvPr id="38" name="Arrow: Right 37">
              <a:extLst>
                <a:ext uri="{FF2B5EF4-FFF2-40B4-BE49-F238E27FC236}">
                  <a16:creationId xmlns:a16="http://schemas.microsoft.com/office/drawing/2014/main" id="{61F598A6-2973-A738-EE82-10DBAF1D61E1}"/>
                </a:ext>
              </a:extLst>
            </p:cNvPr>
            <p:cNvSpPr/>
            <p:nvPr/>
          </p:nvSpPr>
          <p:spPr>
            <a:xfrm>
              <a:off x="6053751" y="3707448"/>
              <a:ext cx="697552" cy="1122149"/>
            </a:xfrm>
            <a:prstGeom prst="rightArrow">
              <a:avLst/>
            </a:prstGeom>
            <a:solidFill>
              <a:schemeClr val="tx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519">
                <a:buClr>
                  <a:srgbClr val="000000"/>
                </a:buClr>
              </a:pPr>
              <a:endParaRPr lang="en-US" sz="1600" kern="0">
                <a:solidFill>
                  <a:srgbClr val="FFFFFF"/>
                </a:solidFill>
                <a:latin typeface="Arial"/>
                <a:sym typeface="Arial"/>
              </a:endParaRPr>
            </a:p>
          </p:txBody>
        </p:sp>
        <p:pic>
          <p:nvPicPr>
            <p:cNvPr id="39" name="Picture 38">
              <a:extLst>
                <a:ext uri="{FF2B5EF4-FFF2-40B4-BE49-F238E27FC236}">
                  <a16:creationId xmlns:a16="http://schemas.microsoft.com/office/drawing/2014/main" id="{97BB2CD2-19BE-033B-B1B3-3B31626B81B8}"/>
                </a:ext>
              </a:extLst>
            </p:cNvPr>
            <p:cNvPicPr>
              <a:picLocks noChangeAspect="1"/>
            </p:cNvPicPr>
            <p:nvPr/>
          </p:nvPicPr>
          <p:blipFill rotWithShape="1">
            <a:blip r:embed="rId3"/>
            <a:srcRect t="10684" r="12196"/>
            <a:stretch/>
          </p:blipFill>
          <p:spPr>
            <a:xfrm>
              <a:off x="3029356" y="3285809"/>
              <a:ext cx="2876064" cy="2092567"/>
            </a:xfrm>
            <a:prstGeom prst="rect">
              <a:avLst/>
            </a:prstGeom>
          </p:spPr>
        </p:pic>
        <p:sp>
          <p:nvSpPr>
            <p:cNvPr id="40" name="TextBox 39">
              <a:extLst>
                <a:ext uri="{FF2B5EF4-FFF2-40B4-BE49-F238E27FC236}">
                  <a16:creationId xmlns:a16="http://schemas.microsoft.com/office/drawing/2014/main" id="{E2919165-98EA-E347-1567-C5F7079A9C10}"/>
                </a:ext>
              </a:extLst>
            </p:cNvPr>
            <p:cNvSpPr txBox="1"/>
            <p:nvPr/>
          </p:nvSpPr>
          <p:spPr>
            <a:xfrm>
              <a:off x="3305259" y="2858915"/>
              <a:ext cx="2425415" cy="361957"/>
            </a:xfrm>
            <a:prstGeom prst="rect">
              <a:avLst/>
            </a:prstGeom>
            <a:noFill/>
          </p:spPr>
          <p:txBody>
            <a:bodyPr wrap="square" rtlCol="0">
              <a:spAutoFit/>
            </a:bodyPr>
            <a:lstStyle/>
            <a:p>
              <a:pPr algn="ctr" defTabSz="1625519">
                <a:defRPr/>
              </a:pPr>
              <a:r>
                <a:rPr lang="en-US" sz="1600" b="1">
                  <a:solidFill>
                    <a:srgbClr val="424F62"/>
                  </a:solidFill>
                  <a:latin typeface="Calibri"/>
                  <a:cs typeface="Arial"/>
                  <a:sym typeface="Arial"/>
                </a:rPr>
                <a:t>&gt;1M side effects data</a:t>
              </a:r>
            </a:p>
          </p:txBody>
        </p:sp>
        <p:pic>
          <p:nvPicPr>
            <p:cNvPr id="41" name="Picture 40">
              <a:extLst>
                <a:ext uri="{FF2B5EF4-FFF2-40B4-BE49-F238E27FC236}">
                  <a16:creationId xmlns:a16="http://schemas.microsoft.com/office/drawing/2014/main" id="{5AD0E85C-A631-47BE-E3A5-0D300D482425}"/>
                </a:ext>
              </a:extLst>
            </p:cNvPr>
            <p:cNvPicPr>
              <a:picLocks noChangeAspect="1"/>
            </p:cNvPicPr>
            <p:nvPr/>
          </p:nvPicPr>
          <p:blipFill>
            <a:blip r:embed="rId4"/>
            <a:stretch>
              <a:fillRect/>
            </a:stretch>
          </p:blipFill>
          <p:spPr>
            <a:xfrm>
              <a:off x="7448002" y="3276277"/>
              <a:ext cx="1572493" cy="927713"/>
            </a:xfrm>
            <a:prstGeom prst="rect">
              <a:avLst/>
            </a:prstGeom>
          </p:spPr>
        </p:pic>
        <p:sp>
          <p:nvSpPr>
            <p:cNvPr id="42" name="TextBox 41">
              <a:extLst>
                <a:ext uri="{FF2B5EF4-FFF2-40B4-BE49-F238E27FC236}">
                  <a16:creationId xmlns:a16="http://schemas.microsoft.com/office/drawing/2014/main" id="{31584CD6-DEC2-8B14-EF05-811C9EB94AEE}"/>
                </a:ext>
              </a:extLst>
            </p:cNvPr>
            <p:cNvSpPr txBox="1"/>
            <p:nvPr/>
          </p:nvSpPr>
          <p:spPr>
            <a:xfrm>
              <a:off x="7623946" y="3410926"/>
              <a:ext cx="2822955" cy="405694"/>
            </a:xfrm>
            <a:prstGeom prst="rect">
              <a:avLst/>
            </a:prstGeom>
            <a:noFill/>
          </p:spPr>
          <p:txBody>
            <a:bodyPr wrap="square">
              <a:spAutoFit/>
            </a:bodyPr>
            <a:lstStyle/>
            <a:p>
              <a:pPr algn="ctr" defTabSz="1625519">
                <a:buClr>
                  <a:srgbClr val="000000"/>
                </a:buClr>
              </a:pPr>
              <a:r>
                <a:rPr lang="en-US" sz="1333" i="1" kern="0" err="1">
                  <a:solidFill>
                    <a:srgbClr val="000000"/>
                  </a:solidFill>
                  <a:latin typeface="Arial"/>
                  <a:cs typeface="Arial"/>
                  <a:sym typeface="Arial"/>
                </a:rPr>
                <a:t>Cisapride</a:t>
              </a:r>
              <a:endParaRPr lang="en-US" sz="1333" i="1" kern="0">
                <a:solidFill>
                  <a:srgbClr val="000000"/>
                </a:solidFill>
                <a:latin typeface="Arial"/>
                <a:cs typeface="Arial"/>
                <a:sym typeface="Arial"/>
              </a:endParaRPr>
            </a:p>
            <a:p>
              <a:pPr algn="ctr" defTabSz="1625519">
                <a:buClr>
                  <a:srgbClr val="000000"/>
                </a:buClr>
              </a:pPr>
              <a:r>
                <a:rPr lang="en-US" sz="533" i="1" kern="0">
                  <a:solidFill>
                    <a:srgbClr val="000000"/>
                  </a:solidFill>
                  <a:latin typeface="Arial"/>
                  <a:cs typeface="Arial"/>
                  <a:sym typeface="Arial"/>
                </a:rPr>
                <a:t>Withdrawn due to cardiotoxicity</a:t>
              </a:r>
            </a:p>
          </p:txBody>
        </p:sp>
        <p:graphicFrame>
          <p:nvGraphicFramePr>
            <p:cNvPr id="43" name="Chart 42">
              <a:extLst>
                <a:ext uri="{FF2B5EF4-FFF2-40B4-BE49-F238E27FC236}">
                  <a16:creationId xmlns:a16="http://schemas.microsoft.com/office/drawing/2014/main" id="{88672F27-1B68-751B-9845-F4D6AA38A67E}"/>
                </a:ext>
              </a:extLst>
            </p:cNvPr>
            <p:cNvGraphicFramePr>
              <a:graphicFrameLocks/>
            </p:cNvGraphicFramePr>
            <p:nvPr/>
          </p:nvGraphicFramePr>
          <p:xfrm>
            <a:off x="8847997" y="3783544"/>
            <a:ext cx="3189079" cy="1834059"/>
          </p:xfrm>
          <a:graphic>
            <a:graphicData uri="http://schemas.openxmlformats.org/drawingml/2006/chart">
              <c:chart xmlns:c="http://schemas.openxmlformats.org/drawingml/2006/chart" xmlns:r="http://schemas.openxmlformats.org/officeDocument/2006/relationships" r:id="rId5"/>
            </a:graphicData>
          </a:graphic>
        </p:graphicFrame>
        <p:sp>
          <p:nvSpPr>
            <p:cNvPr id="44" name="Arrow: Curved Left 43">
              <a:extLst>
                <a:ext uri="{FF2B5EF4-FFF2-40B4-BE49-F238E27FC236}">
                  <a16:creationId xmlns:a16="http://schemas.microsoft.com/office/drawing/2014/main" id="{8B57666E-0D89-E6E9-E1A7-350BC2AEB9A8}"/>
                </a:ext>
              </a:extLst>
            </p:cNvPr>
            <p:cNvSpPr/>
            <p:nvPr/>
          </p:nvSpPr>
          <p:spPr>
            <a:xfrm rot="16839062" flipH="1">
              <a:off x="8622557" y="5023869"/>
              <a:ext cx="443832" cy="1158376"/>
            </a:xfrm>
            <a:prstGeom prst="curvedLeftArrow">
              <a:avLst/>
            </a:prstGeom>
            <a:solidFill>
              <a:schemeClr val="bg1">
                <a:lumMod val="85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519">
                <a:buClr>
                  <a:srgbClr val="000000"/>
                </a:buClr>
              </a:pPr>
              <a:endParaRPr lang="en-US" sz="1600" kern="0">
                <a:solidFill>
                  <a:srgbClr val="0E6488"/>
                </a:solidFill>
                <a:latin typeface="Arial"/>
                <a:sym typeface="Arial"/>
              </a:endParaRPr>
            </a:p>
          </p:txBody>
        </p:sp>
        <p:sp>
          <p:nvSpPr>
            <p:cNvPr id="45" name="TextBox 44">
              <a:extLst>
                <a:ext uri="{FF2B5EF4-FFF2-40B4-BE49-F238E27FC236}">
                  <a16:creationId xmlns:a16="http://schemas.microsoft.com/office/drawing/2014/main" id="{A98E14F3-EFDB-9D00-4F02-857E7C38956D}"/>
                </a:ext>
              </a:extLst>
            </p:cNvPr>
            <p:cNvSpPr txBox="1"/>
            <p:nvPr/>
          </p:nvSpPr>
          <p:spPr>
            <a:xfrm rot="1017019">
              <a:off x="7935885" y="5764994"/>
              <a:ext cx="1220451" cy="449842"/>
            </a:xfrm>
            <a:prstGeom prst="rect">
              <a:avLst/>
            </a:prstGeom>
            <a:noFill/>
          </p:spPr>
          <p:txBody>
            <a:bodyPr wrap="square" rtlCol="0">
              <a:spAutoFit/>
            </a:bodyPr>
            <a:lstStyle/>
            <a:p>
              <a:pPr algn="ctr" defTabSz="1625519">
                <a:defRPr/>
              </a:pPr>
              <a:r>
                <a:rPr lang="en-US" sz="1067" b="1">
                  <a:solidFill>
                    <a:srgbClr val="424F62"/>
                  </a:solidFill>
                  <a:latin typeface="Calibri"/>
                  <a:cs typeface="Arial"/>
                  <a:sym typeface="Arial"/>
                </a:rPr>
                <a:t>ProfhEX activity profiling</a:t>
              </a:r>
            </a:p>
          </p:txBody>
        </p:sp>
        <p:sp>
          <p:nvSpPr>
            <p:cNvPr id="46" name="TextBox 45">
              <a:extLst>
                <a:ext uri="{FF2B5EF4-FFF2-40B4-BE49-F238E27FC236}">
                  <a16:creationId xmlns:a16="http://schemas.microsoft.com/office/drawing/2014/main" id="{8602EE25-1B0B-EDAB-45E4-A9DA1CEA8599}"/>
                </a:ext>
              </a:extLst>
            </p:cNvPr>
            <p:cNvSpPr txBox="1"/>
            <p:nvPr/>
          </p:nvSpPr>
          <p:spPr>
            <a:xfrm>
              <a:off x="6983556" y="2867177"/>
              <a:ext cx="4853093" cy="361957"/>
            </a:xfrm>
            <a:prstGeom prst="rect">
              <a:avLst/>
            </a:prstGeom>
            <a:noFill/>
          </p:spPr>
          <p:txBody>
            <a:bodyPr wrap="square" rtlCol="0">
              <a:spAutoFit/>
            </a:bodyPr>
            <a:lstStyle/>
            <a:p>
              <a:pPr algn="ctr" defTabSz="1625519">
                <a:defRPr/>
              </a:pPr>
              <a:r>
                <a:rPr lang="en-US" sz="1600" b="1">
                  <a:solidFill>
                    <a:srgbClr val="424F62"/>
                  </a:solidFill>
                  <a:latin typeface="Calibri"/>
                  <a:cs typeface="Arial"/>
                  <a:sym typeface="Arial"/>
                </a:rPr>
                <a:t>From ADR to Polypharmacology</a:t>
              </a:r>
            </a:p>
          </p:txBody>
        </p:sp>
        <p:sp>
          <p:nvSpPr>
            <p:cNvPr id="47" name="Rectangle: Rounded Corners 46">
              <a:extLst>
                <a:ext uri="{FF2B5EF4-FFF2-40B4-BE49-F238E27FC236}">
                  <a16:creationId xmlns:a16="http://schemas.microsoft.com/office/drawing/2014/main" id="{C76DD454-E475-E415-F7D3-3087D5E0CBE6}"/>
                </a:ext>
              </a:extLst>
            </p:cNvPr>
            <p:cNvSpPr/>
            <p:nvPr/>
          </p:nvSpPr>
          <p:spPr>
            <a:xfrm>
              <a:off x="9290545" y="5228985"/>
              <a:ext cx="631449" cy="315665"/>
            </a:xfrm>
            <a:prstGeom prst="round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519">
                <a:buClr>
                  <a:srgbClr val="000000"/>
                </a:buClr>
              </a:pPr>
              <a:endParaRPr lang="en-US" sz="1600" kern="0">
                <a:solidFill>
                  <a:srgbClr val="FFFFFF"/>
                </a:solidFill>
                <a:latin typeface="Arial"/>
                <a:sym typeface="Arial"/>
              </a:endParaRPr>
            </a:p>
          </p:txBody>
        </p:sp>
        <p:cxnSp>
          <p:nvCxnSpPr>
            <p:cNvPr id="48" name="Straight Arrow Connector 47">
              <a:extLst>
                <a:ext uri="{FF2B5EF4-FFF2-40B4-BE49-F238E27FC236}">
                  <a16:creationId xmlns:a16="http://schemas.microsoft.com/office/drawing/2014/main" id="{2713088E-F28A-E3D8-2AE3-E73BF8C3F8D4}"/>
                </a:ext>
              </a:extLst>
            </p:cNvPr>
            <p:cNvCxnSpPr>
              <a:cxnSpLocks/>
              <a:stCxn id="47" idx="2"/>
              <a:endCxn id="49" idx="1"/>
            </p:cNvCxnSpPr>
            <p:nvPr/>
          </p:nvCxnSpPr>
          <p:spPr>
            <a:xfrm>
              <a:off x="9606270" y="5544650"/>
              <a:ext cx="315724" cy="129808"/>
            </a:xfrm>
            <a:prstGeom prst="straightConnector1">
              <a:avLst/>
            </a:prstGeom>
            <a:ln>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954740C5-18DB-085E-0377-7126B6422EC5}"/>
                </a:ext>
              </a:extLst>
            </p:cNvPr>
            <p:cNvSpPr txBox="1"/>
            <p:nvPr/>
          </p:nvSpPr>
          <p:spPr>
            <a:xfrm>
              <a:off x="9921994" y="5559290"/>
              <a:ext cx="1321693" cy="230337"/>
            </a:xfrm>
            <a:prstGeom prst="rect">
              <a:avLst/>
            </a:prstGeom>
            <a:noFill/>
          </p:spPr>
          <p:txBody>
            <a:bodyPr wrap="none" rtlCol="0">
              <a:spAutoFit/>
            </a:bodyPr>
            <a:lstStyle/>
            <a:p>
              <a:pPr defTabSz="1625519">
                <a:buClr>
                  <a:srgbClr val="000000"/>
                </a:buClr>
              </a:pPr>
              <a:r>
                <a:rPr lang="en-US" sz="800" i="1" kern="0">
                  <a:solidFill>
                    <a:srgbClr val="000000"/>
                  </a:solidFill>
                  <a:latin typeface="Arial"/>
                  <a:cs typeface="Arial"/>
                  <a:sym typeface="Arial"/>
                </a:rPr>
                <a:t>Ion channels activation</a:t>
              </a:r>
            </a:p>
          </p:txBody>
        </p:sp>
        <p:pic>
          <p:nvPicPr>
            <p:cNvPr id="50" name="Picture 49">
              <a:extLst>
                <a:ext uri="{FF2B5EF4-FFF2-40B4-BE49-F238E27FC236}">
                  <a16:creationId xmlns:a16="http://schemas.microsoft.com/office/drawing/2014/main" id="{902EE33B-6022-8AE0-4252-10BA76F47DD2}"/>
                </a:ext>
              </a:extLst>
            </p:cNvPr>
            <p:cNvPicPr>
              <a:picLocks noChangeAspect="1"/>
            </p:cNvPicPr>
            <p:nvPr/>
          </p:nvPicPr>
          <p:blipFill rotWithShape="1">
            <a:blip r:embed="rId6"/>
            <a:srcRect t="20517" r="16988" b="2220"/>
            <a:stretch/>
          </p:blipFill>
          <p:spPr>
            <a:xfrm>
              <a:off x="6918335" y="4232357"/>
              <a:ext cx="2117088" cy="1035716"/>
            </a:xfrm>
            <a:prstGeom prst="rect">
              <a:avLst/>
            </a:prstGeom>
          </p:spPr>
        </p:pic>
      </p:grpSp>
      <p:sp>
        <p:nvSpPr>
          <p:cNvPr id="51" name="TextBox 50">
            <a:extLst>
              <a:ext uri="{FF2B5EF4-FFF2-40B4-BE49-F238E27FC236}">
                <a16:creationId xmlns:a16="http://schemas.microsoft.com/office/drawing/2014/main" id="{BD87A6FC-BBCE-759B-3229-FC7C7481A23A}"/>
              </a:ext>
            </a:extLst>
          </p:cNvPr>
          <p:cNvSpPr txBox="1"/>
          <p:nvPr/>
        </p:nvSpPr>
        <p:spPr>
          <a:xfrm>
            <a:off x="0" y="6596390"/>
            <a:ext cx="5840715"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424F62"/>
                </a:solidFill>
                <a:effectLst/>
                <a:uLnTx/>
                <a:uFillTx/>
                <a:latin typeface="Arial"/>
                <a:ea typeface="+mn-ea"/>
                <a:cs typeface="+mn-cs"/>
                <a:sym typeface="Arial"/>
              </a:rPr>
              <a:t>SIDER DB</a:t>
            </a:r>
            <a:endParaRPr kumimoji="0" lang="en-US" sz="1050" b="0" i="1" u="none" strike="noStrike" kern="1200" cap="none" spc="0" normalizeH="0" baseline="0" noProof="0">
              <a:ln>
                <a:noFill/>
              </a:ln>
              <a:solidFill>
                <a:srgbClr val="424F62"/>
              </a:solidFill>
              <a:effectLst/>
              <a:uLnTx/>
              <a:uFillTx/>
              <a:latin typeface="Arial"/>
              <a:ea typeface="+mn-ea"/>
              <a:cs typeface="+mn-cs"/>
            </a:endParaRPr>
          </a:p>
        </p:txBody>
      </p:sp>
      <p:pic>
        <p:nvPicPr>
          <p:cNvPr id="3" name="Content Placeholder 6">
            <a:extLst>
              <a:ext uri="{FF2B5EF4-FFF2-40B4-BE49-F238E27FC236}">
                <a16:creationId xmlns:a16="http://schemas.microsoft.com/office/drawing/2014/main" id="{B98A625B-36EF-8882-2AE3-D93D44F46F46}"/>
              </a:ext>
            </a:extLst>
          </p:cNvPr>
          <p:cNvPicPr>
            <a:picLocks noChangeAspect="1"/>
          </p:cNvPicPr>
          <p:nvPr/>
        </p:nvPicPr>
        <p:blipFill>
          <a:blip r:embed="rId7"/>
          <a:stretch>
            <a:fillRect/>
          </a:stretch>
        </p:blipFill>
        <p:spPr>
          <a:xfrm>
            <a:off x="10100551" y="25307"/>
            <a:ext cx="2038975" cy="668124"/>
          </a:xfrm>
          <a:prstGeom prst="rect">
            <a:avLst/>
          </a:prstGeom>
        </p:spPr>
      </p:pic>
    </p:spTree>
    <p:extLst>
      <p:ext uri="{BB962C8B-B14F-4D97-AF65-F5344CB8AC3E}">
        <p14:creationId xmlns:p14="http://schemas.microsoft.com/office/powerpoint/2010/main" val="3782959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55EFB73-775E-460F-27F8-3EC24F2617D3}"/>
              </a:ext>
            </a:extLst>
          </p:cNvPr>
          <p:cNvPicPr>
            <a:picLocks noChangeAspect="1"/>
          </p:cNvPicPr>
          <p:nvPr/>
        </p:nvPicPr>
        <p:blipFill rotWithShape="1">
          <a:blip r:embed="rId3"/>
          <a:srcRect l="1814" t="8302" r="73402"/>
          <a:stretch/>
        </p:blipFill>
        <p:spPr>
          <a:xfrm>
            <a:off x="1276059" y="3573654"/>
            <a:ext cx="543835" cy="649220"/>
          </a:xfrm>
          <a:prstGeom prst="rect">
            <a:avLst/>
          </a:prstGeom>
        </p:spPr>
      </p:pic>
      <p:pic>
        <p:nvPicPr>
          <p:cNvPr id="6" name="Picture 5">
            <a:extLst>
              <a:ext uri="{FF2B5EF4-FFF2-40B4-BE49-F238E27FC236}">
                <a16:creationId xmlns:a16="http://schemas.microsoft.com/office/drawing/2014/main" id="{BFCB139C-4CD4-D588-5A5D-B2A64CBDC1F0}"/>
              </a:ext>
            </a:extLst>
          </p:cNvPr>
          <p:cNvPicPr>
            <a:picLocks noChangeAspect="1"/>
          </p:cNvPicPr>
          <p:nvPr/>
        </p:nvPicPr>
        <p:blipFill rotWithShape="1">
          <a:blip r:embed="rId3"/>
          <a:srcRect l="1814" t="8302" r="73402"/>
          <a:stretch/>
        </p:blipFill>
        <p:spPr>
          <a:xfrm>
            <a:off x="1266191" y="2109842"/>
            <a:ext cx="543835" cy="649220"/>
          </a:xfrm>
          <a:prstGeom prst="rect">
            <a:avLst/>
          </a:prstGeom>
        </p:spPr>
      </p:pic>
      <p:sp>
        <p:nvSpPr>
          <p:cNvPr id="2" name="Title 1">
            <a:extLst>
              <a:ext uri="{FF2B5EF4-FFF2-40B4-BE49-F238E27FC236}">
                <a16:creationId xmlns:a16="http://schemas.microsoft.com/office/drawing/2014/main" id="{B0287B55-7CED-FBB3-D5FE-7988A8A91AD9}"/>
              </a:ext>
            </a:extLst>
          </p:cNvPr>
          <p:cNvSpPr>
            <a:spLocks noGrp="1"/>
          </p:cNvSpPr>
          <p:nvPr>
            <p:ph type="title"/>
          </p:nvPr>
        </p:nvSpPr>
        <p:spPr/>
        <p:txBody>
          <a:bodyPr/>
          <a:lstStyle/>
          <a:p>
            <a:r>
              <a:rPr lang="en-US"/>
              <a:t>EXSCALATE: Artificial Intelligence (AI) and Molecular Simulation (MS)</a:t>
            </a:r>
          </a:p>
        </p:txBody>
      </p:sp>
      <p:sp>
        <p:nvSpPr>
          <p:cNvPr id="3" name="Subtitle 2">
            <a:extLst>
              <a:ext uri="{FF2B5EF4-FFF2-40B4-BE49-F238E27FC236}">
                <a16:creationId xmlns:a16="http://schemas.microsoft.com/office/drawing/2014/main" id="{75211A8C-CA61-6B5A-CE63-3C2810E630C6}"/>
              </a:ext>
            </a:extLst>
          </p:cNvPr>
          <p:cNvSpPr>
            <a:spLocks noGrp="1"/>
          </p:cNvSpPr>
          <p:nvPr>
            <p:ph type="subTitle" idx="1"/>
          </p:nvPr>
        </p:nvSpPr>
        <p:spPr>
          <a:xfrm>
            <a:off x="218806" y="753902"/>
            <a:ext cx="10411600" cy="476800"/>
          </a:xfrm>
        </p:spPr>
        <p:txBody>
          <a:bodyPr/>
          <a:lstStyle/>
          <a:p>
            <a:r>
              <a:rPr lang="en-US"/>
              <a:t>Combine complementary approaches to maximize the success</a:t>
            </a:r>
          </a:p>
        </p:txBody>
      </p:sp>
      <p:sp>
        <p:nvSpPr>
          <p:cNvPr id="4" name="Subtitle 3">
            <a:extLst>
              <a:ext uri="{FF2B5EF4-FFF2-40B4-BE49-F238E27FC236}">
                <a16:creationId xmlns:a16="http://schemas.microsoft.com/office/drawing/2014/main" id="{43745EA9-6335-58DB-7B55-C3B96B063A2A}"/>
              </a:ext>
            </a:extLst>
          </p:cNvPr>
          <p:cNvSpPr>
            <a:spLocks noGrp="1"/>
          </p:cNvSpPr>
          <p:nvPr>
            <p:ph type="subTitle" idx="2"/>
          </p:nvPr>
        </p:nvSpPr>
        <p:spPr/>
        <p:txBody>
          <a:bodyPr/>
          <a:lstStyle/>
          <a:p>
            <a:endParaRPr lang="en-US"/>
          </a:p>
        </p:txBody>
      </p:sp>
      <p:sp>
        <p:nvSpPr>
          <p:cNvPr id="5" name="Oval 4">
            <a:extLst>
              <a:ext uri="{FF2B5EF4-FFF2-40B4-BE49-F238E27FC236}">
                <a16:creationId xmlns:a16="http://schemas.microsoft.com/office/drawing/2014/main" id="{49309CAE-40C9-C6B5-293E-E24452CC6DAC}"/>
              </a:ext>
            </a:extLst>
          </p:cNvPr>
          <p:cNvSpPr/>
          <p:nvPr/>
        </p:nvSpPr>
        <p:spPr>
          <a:xfrm>
            <a:off x="2902009" y="2726703"/>
            <a:ext cx="4045867" cy="2149596"/>
          </a:xfrm>
          <a:prstGeom prst="ellipse">
            <a:avLst/>
          </a:prstGeom>
          <a:solidFill>
            <a:srgbClr val="6C508F">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1219170">
              <a:buClr>
                <a:srgbClr val="000000"/>
              </a:buClr>
            </a:pPr>
            <a:endParaRPr lang="en-US" sz="1467" kern="0">
              <a:solidFill>
                <a:srgbClr val="319AA4"/>
              </a:solidFill>
              <a:latin typeface="Arial"/>
              <a:sym typeface="Arial"/>
            </a:endParaRPr>
          </a:p>
        </p:txBody>
      </p:sp>
      <p:sp>
        <p:nvSpPr>
          <p:cNvPr id="7" name="Oval 6">
            <a:extLst>
              <a:ext uri="{FF2B5EF4-FFF2-40B4-BE49-F238E27FC236}">
                <a16:creationId xmlns:a16="http://schemas.microsoft.com/office/drawing/2014/main" id="{321CB149-53A4-50AF-23F2-124DE660B46C}"/>
              </a:ext>
            </a:extLst>
          </p:cNvPr>
          <p:cNvSpPr/>
          <p:nvPr/>
        </p:nvSpPr>
        <p:spPr>
          <a:xfrm rot="1892005">
            <a:off x="3099921" y="2027595"/>
            <a:ext cx="4045867" cy="2149596"/>
          </a:xfrm>
          <a:prstGeom prst="ellipse">
            <a:avLst/>
          </a:prstGeom>
          <a:solidFill>
            <a:srgbClr val="6C508F">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1219170">
              <a:buClr>
                <a:srgbClr val="000000"/>
              </a:buClr>
            </a:pPr>
            <a:endParaRPr lang="en-US" sz="1467" kern="0">
              <a:solidFill>
                <a:srgbClr val="319AA4"/>
              </a:solidFill>
              <a:latin typeface="Arial"/>
              <a:sym typeface="Arial"/>
            </a:endParaRPr>
          </a:p>
        </p:txBody>
      </p:sp>
      <p:sp>
        <p:nvSpPr>
          <p:cNvPr id="12" name="Oval 11">
            <a:extLst>
              <a:ext uri="{FF2B5EF4-FFF2-40B4-BE49-F238E27FC236}">
                <a16:creationId xmlns:a16="http://schemas.microsoft.com/office/drawing/2014/main" id="{72431B62-90FE-6838-ED7A-B5174AE17A52}"/>
              </a:ext>
            </a:extLst>
          </p:cNvPr>
          <p:cNvSpPr/>
          <p:nvPr/>
        </p:nvSpPr>
        <p:spPr>
          <a:xfrm flipH="1">
            <a:off x="5156536" y="2726705"/>
            <a:ext cx="4045867" cy="2149596"/>
          </a:xfrm>
          <a:prstGeom prst="ellipse">
            <a:avLst/>
          </a:prstGeom>
          <a:solidFill>
            <a:srgbClr val="F5E1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1219170">
              <a:buClr>
                <a:srgbClr val="000000"/>
              </a:buClr>
            </a:pPr>
            <a:endParaRPr lang="en-US" sz="1467" kern="0">
              <a:solidFill>
                <a:srgbClr val="319AA4"/>
              </a:solidFill>
              <a:latin typeface="Arial"/>
              <a:sym typeface="Arial"/>
            </a:endParaRPr>
          </a:p>
        </p:txBody>
      </p:sp>
      <p:sp>
        <p:nvSpPr>
          <p:cNvPr id="13" name="Oval 12">
            <a:extLst>
              <a:ext uri="{FF2B5EF4-FFF2-40B4-BE49-F238E27FC236}">
                <a16:creationId xmlns:a16="http://schemas.microsoft.com/office/drawing/2014/main" id="{26F56757-3A9E-6B11-44FA-3F8DE6D7174C}"/>
              </a:ext>
            </a:extLst>
          </p:cNvPr>
          <p:cNvSpPr/>
          <p:nvPr/>
        </p:nvSpPr>
        <p:spPr>
          <a:xfrm rot="19707995" flipH="1">
            <a:off x="4945149" y="2027595"/>
            <a:ext cx="4045867" cy="2149596"/>
          </a:xfrm>
          <a:prstGeom prst="ellipse">
            <a:avLst/>
          </a:prstGeom>
          <a:solidFill>
            <a:srgbClr val="E20613">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1219170">
              <a:buClr>
                <a:srgbClr val="000000"/>
              </a:buClr>
            </a:pPr>
            <a:endParaRPr lang="en-US" sz="1467" kern="0">
              <a:solidFill>
                <a:srgbClr val="319AA4"/>
              </a:solidFill>
              <a:latin typeface="Arial"/>
              <a:sym typeface="Arial"/>
            </a:endParaRPr>
          </a:p>
        </p:txBody>
      </p:sp>
      <p:sp>
        <p:nvSpPr>
          <p:cNvPr id="14" name="Oval 13">
            <a:extLst>
              <a:ext uri="{FF2B5EF4-FFF2-40B4-BE49-F238E27FC236}">
                <a16:creationId xmlns:a16="http://schemas.microsoft.com/office/drawing/2014/main" id="{0A57CDD3-3DC2-4883-5EB2-A5D865846E3F}"/>
              </a:ext>
            </a:extLst>
          </p:cNvPr>
          <p:cNvSpPr/>
          <p:nvPr/>
        </p:nvSpPr>
        <p:spPr>
          <a:xfrm rot="1892005">
            <a:off x="4945148" y="3442030"/>
            <a:ext cx="4045867" cy="2149596"/>
          </a:xfrm>
          <a:prstGeom prst="ellipse">
            <a:avLst/>
          </a:prstGeom>
          <a:solidFill>
            <a:srgbClr val="F5E1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1219170">
              <a:buClr>
                <a:srgbClr val="000000"/>
              </a:buClr>
            </a:pPr>
            <a:endParaRPr lang="en-US" sz="1467" kern="0">
              <a:solidFill>
                <a:srgbClr val="319AA4"/>
              </a:solidFill>
              <a:latin typeface="Arial"/>
              <a:sym typeface="Arial"/>
            </a:endParaRPr>
          </a:p>
        </p:txBody>
      </p:sp>
      <p:sp>
        <p:nvSpPr>
          <p:cNvPr id="15" name="Oval 14">
            <a:extLst>
              <a:ext uri="{FF2B5EF4-FFF2-40B4-BE49-F238E27FC236}">
                <a16:creationId xmlns:a16="http://schemas.microsoft.com/office/drawing/2014/main" id="{5C0249EA-B5D2-1974-24ED-92192832A2EC}"/>
              </a:ext>
            </a:extLst>
          </p:cNvPr>
          <p:cNvSpPr/>
          <p:nvPr/>
        </p:nvSpPr>
        <p:spPr>
          <a:xfrm rot="19707995" flipH="1">
            <a:off x="3095743" y="3442029"/>
            <a:ext cx="4045867" cy="2149596"/>
          </a:xfrm>
          <a:prstGeom prst="ellipse">
            <a:avLst/>
          </a:prstGeom>
          <a:solidFill>
            <a:srgbClr val="6C508F">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1219170">
              <a:buClr>
                <a:srgbClr val="000000"/>
              </a:buClr>
            </a:pPr>
            <a:endParaRPr lang="en-US" sz="1467" kern="0">
              <a:solidFill>
                <a:srgbClr val="319AA4"/>
              </a:solidFill>
              <a:latin typeface="Arial"/>
              <a:sym typeface="Arial"/>
            </a:endParaRPr>
          </a:p>
        </p:txBody>
      </p:sp>
      <p:sp>
        <p:nvSpPr>
          <p:cNvPr id="16" name="Rectangle: Rounded Corners 15">
            <a:extLst>
              <a:ext uri="{FF2B5EF4-FFF2-40B4-BE49-F238E27FC236}">
                <a16:creationId xmlns:a16="http://schemas.microsoft.com/office/drawing/2014/main" id="{94417B19-7E2E-D6F7-188F-49619A754227}"/>
              </a:ext>
            </a:extLst>
          </p:cNvPr>
          <p:cNvSpPr/>
          <p:nvPr/>
        </p:nvSpPr>
        <p:spPr>
          <a:xfrm>
            <a:off x="276607" y="2782915"/>
            <a:ext cx="2553648" cy="365600"/>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600" kern="0">
                <a:solidFill>
                  <a:srgbClr val="FFFFFF"/>
                </a:solidFill>
                <a:latin typeface="Arial"/>
                <a:sym typeface="Arial"/>
              </a:rPr>
              <a:t>Ligand Based VS</a:t>
            </a:r>
          </a:p>
        </p:txBody>
      </p:sp>
      <p:sp>
        <p:nvSpPr>
          <p:cNvPr id="17" name="Rectangle: Rounded Corners 16">
            <a:extLst>
              <a:ext uri="{FF2B5EF4-FFF2-40B4-BE49-F238E27FC236}">
                <a16:creationId xmlns:a16="http://schemas.microsoft.com/office/drawing/2014/main" id="{71ABBDB8-9FAD-11B4-B79E-969525D4BDF6}"/>
              </a:ext>
            </a:extLst>
          </p:cNvPr>
          <p:cNvSpPr/>
          <p:nvPr/>
        </p:nvSpPr>
        <p:spPr>
          <a:xfrm>
            <a:off x="9368951" y="2123520"/>
            <a:ext cx="2553648" cy="365600"/>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600" kern="0">
                <a:solidFill>
                  <a:srgbClr val="FFFFFF"/>
                </a:solidFill>
                <a:latin typeface="Arial"/>
                <a:sym typeface="Arial"/>
              </a:rPr>
              <a:t>Molecular Docking</a:t>
            </a:r>
          </a:p>
        </p:txBody>
      </p:sp>
      <p:sp>
        <p:nvSpPr>
          <p:cNvPr id="18" name="Rectangle: Rounded Corners 17">
            <a:extLst>
              <a:ext uri="{FF2B5EF4-FFF2-40B4-BE49-F238E27FC236}">
                <a16:creationId xmlns:a16="http://schemas.microsoft.com/office/drawing/2014/main" id="{595B9B75-1401-E983-B2D1-A6A41F1D7641}"/>
              </a:ext>
            </a:extLst>
          </p:cNvPr>
          <p:cNvSpPr/>
          <p:nvPr/>
        </p:nvSpPr>
        <p:spPr>
          <a:xfrm>
            <a:off x="276607" y="4251900"/>
            <a:ext cx="2553648" cy="365600"/>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en-US" sz="1600" kern="0">
                <a:solidFill>
                  <a:srgbClr val="FFFFFF"/>
                </a:solidFill>
                <a:latin typeface="Arial"/>
                <a:sym typeface="Arial"/>
              </a:rPr>
              <a:t>Adverse Drug Reactions</a:t>
            </a:r>
          </a:p>
        </p:txBody>
      </p:sp>
      <p:sp>
        <p:nvSpPr>
          <p:cNvPr id="19" name="Rectangle: Rounded Corners 18">
            <a:extLst>
              <a:ext uri="{FF2B5EF4-FFF2-40B4-BE49-F238E27FC236}">
                <a16:creationId xmlns:a16="http://schemas.microsoft.com/office/drawing/2014/main" id="{835B7F06-5F13-DE7B-2086-7E8CB78EF93B}"/>
              </a:ext>
            </a:extLst>
          </p:cNvPr>
          <p:cNvSpPr/>
          <p:nvPr/>
        </p:nvSpPr>
        <p:spPr>
          <a:xfrm>
            <a:off x="9368951" y="3592505"/>
            <a:ext cx="2553648" cy="365600"/>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600" kern="0" err="1">
                <a:solidFill>
                  <a:srgbClr val="FFFFFF"/>
                </a:solidFill>
                <a:latin typeface="Arial"/>
                <a:sym typeface="Arial"/>
              </a:rPr>
              <a:t>Pocketome</a:t>
            </a:r>
            <a:r>
              <a:rPr lang="en-US" sz="1600" kern="0">
                <a:solidFill>
                  <a:srgbClr val="FFFFFF"/>
                </a:solidFill>
                <a:latin typeface="Arial"/>
                <a:sym typeface="Arial"/>
              </a:rPr>
              <a:t> Similarity</a:t>
            </a:r>
          </a:p>
        </p:txBody>
      </p:sp>
      <p:sp>
        <p:nvSpPr>
          <p:cNvPr id="21" name="Rectangle: Rounded Corners 20">
            <a:extLst>
              <a:ext uri="{FF2B5EF4-FFF2-40B4-BE49-F238E27FC236}">
                <a16:creationId xmlns:a16="http://schemas.microsoft.com/office/drawing/2014/main" id="{601301DB-C1B7-420D-751E-7697050C7C4C}"/>
              </a:ext>
            </a:extLst>
          </p:cNvPr>
          <p:cNvSpPr/>
          <p:nvPr/>
        </p:nvSpPr>
        <p:spPr>
          <a:xfrm>
            <a:off x="9368951" y="5394491"/>
            <a:ext cx="2553648" cy="365600"/>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600" kern="0">
                <a:solidFill>
                  <a:srgbClr val="FFFFFF"/>
                </a:solidFill>
                <a:latin typeface="Arial"/>
                <a:sym typeface="Arial"/>
              </a:rPr>
              <a:t>Interactome</a:t>
            </a:r>
          </a:p>
        </p:txBody>
      </p:sp>
      <p:pic>
        <p:nvPicPr>
          <p:cNvPr id="25" name="Content Placeholder 9" descr="A yellow and black logo&#10;&#10;Description automatically generated with low confidence">
            <a:extLst>
              <a:ext uri="{FF2B5EF4-FFF2-40B4-BE49-F238E27FC236}">
                <a16:creationId xmlns:a16="http://schemas.microsoft.com/office/drawing/2014/main" id="{40A51F38-5EBD-3710-C6EE-98B465B4AE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43" t="605" r="60260" b="-605"/>
          <a:stretch/>
        </p:blipFill>
        <p:spPr>
          <a:xfrm>
            <a:off x="10291675" y="2878226"/>
            <a:ext cx="708199" cy="646596"/>
          </a:xfrm>
          <a:prstGeom prst="rect">
            <a:avLst/>
          </a:prstGeom>
        </p:spPr>
      </p:pic>
      <p:pic>
        <p:nvPicPr>
          <p:cNvPr id="26" name="Content Placeholder 10" descr="Logo&#10;&#10;Description automatically generated">
            <a:extLst>
              <a:ext uri="{FF2B5EF4-FFF2-40B4-BE49-F238E27FC236}">
                <a16:creationId xmlns:a16="http://schemas.microsoft.com/office/drawing/2014/main" id="{8E02AEF8-2584-0476-3A25-B45C7B29A15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r="65711"/>
          <a:stretch/>
        </p:blipFill>
        <p:spPr>
          <a:xfrm>
            <a:off x="9961536" y="1433231"/>
            <a:ext cx="660277" cy="632959"/>
          </a:xfrm>
          <a:prstGeom prst="rect">
            <a:avLst/>
          </a:prstGeom>
        </p:spPr>
      </p:pic>
      <p:pic>
        <p:nvPicPr>
          <p:cNvPr id="27" name="Content Placeholder 20" descr="A picture containing text, clock, clipart&#10;&#10;Description automatically generated">
            <a:extLst>
              <a:ext uri="{FF2B5EF4-FFF2-40B4-BE49-F238E27FC236}">
                <a16:creationId xmlns:a16="http://schemas.microsoft.com/office/drawing/2014/main" id="{6E6289A1-90D0-C907-90CE-7BF8DA629D4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1894"/>
          <a:stretch/>
        </p:blipFill>
        <p:spPr>
          <a:xfrm>
            <a:off x="10776158" y="1409961"/>
            <a:ext cx="660277" cy="636344"/>
          </a:xfrm>
          <a:prstGeom prst="rect">
            <a:avLst/>
          </a:prstGeom>
        </p:spPr>
      </p:pic>
      <p:pic>
        <p:nvPicPr>
          <p:cNvPr id="29" name="Content Placeholder 9" descr="A yellow and black logo&#10;&#10;Description automatically generated with low confidence">
            <a:extLst>
              <a:ext uri="{FF2B5EF4-FFF2-40B4-BE49-F238E27FC236}">
                <a16:creationId xmlns:a16="http://schemas.microsoft.com/office/drawing/2014/main" id="{DB960EAC-64D9-5804-C53D-E927ECF3B29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43" t="605" r="60260" b="-605"/>
          <a:stretch/>
        </p:blipFill>
        <p:spPr>
          <a:xfrm>
            <a:off x="10359091" y="4690770"/>
            <a:ext cx="708199" cy="646596"/>
          </a:xfrm>
          <a:prstGeom prst="rect">
            <a:avLst/>
          </a:prstGeom>
        </p:spPr>
      </p:pic>
      <p:pic>
        <p:nvPicPr>
          <p:cNvPr id="36" name="Graphic 35">
            <a:extLst>
              <a:ext uri="{FF2B5EF4-FFF2-40B4-BE49-F238E27FC236}">
                <a16:creationId xmlns:a16="http://schemas.microsoft.com/office/drawing/2014/main" id="{F261D06A-96D9-EFE9-2ECA-FA0700C628DC}"/>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23340" t="41755" r="64637" b="41646"/>
          <a:stretch/>
        </p:blipFill>
        <p:spPr>
          <a:xfrm>
            <a:off x="5374239" y="3115756"/>
            <a:ext cx="1353848" cy="1401069"/>
          </a:xfrm>
          <a:prstGeom prst="rect">
            <a:avLst/>
          </a:prstGeom>
        </p:spPr>
      </p:pic>
      <p:pic>
        <p:nvPicPr>
          <p:cNvPr id="9" name="Picture 8">
            <a:extLst>
              <a:ext uri="{FF2B5EF4-FFF2-40B4-BE49-F238E27FC236}">
                <a16:creationId xmlns:a16="http://schemas.microsoft.com/office/drawing/2014/main" id="{3CB162CB-9ED1-EBE2-2BF9-504F4A920FE4}"/>
              </a:ext>
            </a:extLst>
          </p:cNvPr>
          <p:cNvPicPr>
            <a:picLocks noChangeAspect="1"/>
          </p:cNvPicPr>
          <p:nvPr/>
        </p:nvPicPr>
        <p:blipFill rotWithShape="1">
          <a:blip r:embed="rId3"/>
          <a:srcRect l="1814" t="8302" r="73402"/>
          <a:stretch/>
        </p:blipFill>
        <p:spPr>
          <a:xfrm>
            <a:off x="1344504" y="4900152"/>
            <a:ext cx="543835" cy="649220"/>
          </a:xfrm>
          <a:prstGeom prst="rect">
            <a:avLst/>
          </a:prstGeom>
        </p:spPr>
      </p:pic>
      <p:sp>
        <p:nvSpPr>
          <p:cNvPr id="10" name="Rectangle: Rounded Corners 9">
            <a:extLst>
              <a:ext uri="{FF2B5EF4-FFF2-40B4-BE49-F238E27FC236}">
                <a16:creationId xmlns:a16="http://schemas.microsoft.com/office/drawing/2014/main" id="{07C12904-6AD2-FEFE-513A-4D840021EF45}"/>
              </a:ext>
            </a:extLst>
          </p:cNvPr>
          <p:cNvSpPr/>
          <p:nvPr/>
        </p:nvSpPr>
        <p:spPr>
          <a:xfrm>
            <a:off x="345052" y="5578398"/>
            <a:ext cx="2553648" cy="365600"/>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600" kern="0">
                <a:solidFill>
                  <a:srgbClr val="FFFFFF"/>
                </a:solidFill>
                <a:latin typeface="Arial"/>
                <a:sym typeface="Arial"/>
              </a:rPr>
              <a:t>Metabolism</a:t>
            </a:r>
          </a:p>
        </p:txBody>
      </p:sp>
    </p:spTree>
    <p:extLst>
      <p:ext uri="{BB962C8B-B14F-4D97-AF65-F5344CB8AC3E}">
        <p14:creationId xmlns:p14="http://schemas.microsoft.com/office/powerpoint/2010/main" val="632982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6" name="Picture 5">
            <a:extLst>
              <a:ext uri="{FF2B5EF4-FFF2-40B4-BE49-F238E27FC236}">
                <a16:creationId xmlns:a16="http://schemas.microsoft.com/office/drawing/2014/main" id="{38B1EC4F-03BE-D1C1-C3FF-E7D4846638BC}"/>
              </a:ext>
            </a:extLst>
          </p:cNvPr>
          <p:cNvPicPr>
            <a:picLocks noChangeAspect="1"/>
          </p:cNvPicPr>
          <p:nvPr/>
        </p:nvPicPr>
        <p:blipFill rotWithShape="1">
          <a:blip r:embed="rId3" cstate="print">
            <a:alphaModFix amt="53000"/>
            <a:extLst>
              <a:ext uri="{28A0092B-C50C-407E-A947-70E740481C1C}">
                <a14:useLocalDpi xmlns:a14="http://schemas.microsoft.com/office/drawing/2010/main" val="0"/>
              </a:ext>
            </a:extLst>
          </a:blip>
          <a:srcRect l="26041" t="5646" r="21998" b="5506"/>
          <a:stretch/>
        </p:blipFill>
        <p:spPr>
          <a:xfrm>
            <a:off x="4892575" y="0"/>
            <a:ext cx="7206211" cy="6416489"/>
          </a:xfrm>
          <a:prstGeom prst="rect">
            <a:avLst/>
          </a:prstGeom>
          <a:ln>
            <a:noFill/>
          </a:ln>
          <a:effectLst>
            <a:outerShdw blurRad="292100" dist="139700" dir="2700000" algn="tl" rotWithShape="0">
              <a:srgbClr val="333333">
                <a:alpha val="65000"/>
              </a:srgbClr>
            </a:outerShdw>
          </a:effectLst>
        </p:spPr>
      </p:pic>
      <p:sp>
        <p:nvSpPr>
          <p:cNvPr id="172" name="Google Shape;172;g17c8e7746a5_0_0"/>
          <p:cNvSpPr txBox="1"/>
          <p:nvPr/>
        </p:nvSpPr>
        <p:spPr>
          <a:xfrm>
            <a:off x="576537" y="1938432"/>
            <a:ext cx="10143600" cy="2277506"/>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US" sz="6600" b="1" kern="0">
                <a:solidFill>
                  <a:srgbClr val="FFFFFF"/>
                </a:solidFill>
                <a:latin typeface="aktiv-grotesk"/>
                <a:cs typeface="Arial"/>
                <a:sym typeface="Arial"/>
              </a:rPr>
              <a:t>Thank you very much for your kind attention</a:t>
            </a:r>
            <a:endParaRPr lang="en-US" sz="6600" b="1" kern="0">
              <a:solidFill>
                <a:srgbClr val="333333"/>
              </a:solidFill>
              <a:latin typeface="Exscalate Font" pitchFamily="2" charset="0"/>
              <a:cs typeface="Arial"/>
              <a:sym typeface="Arial"/>
            </a:endParaRPr>
          </a:p>
        </p:txBody>
      </p:sp>
      <p:sp>
        <p:nvSpPr>
          <p:cNvPr id="173" name="Google Shape;173;g17c8e7746a5_0_0"/>
          <p:cNvSpPr txBox="1"/>
          <p:nvPr/>
        </p:nvSpPr>
        <p:spPr>
          <a:xfrm>
            <a:off x="1021684" y="244868"/>
            <a:ext cx="10143600" cy="630838"/>
          </a:xfrm>
          <a:prstGeom prst="rect">
            <a:avLst/>
          </a:prstGeom>
          <a:noFill/>
          <a:ln>
            <a:noFill/>
          </a:ln>
        </p:spPr>
        <p:txBody>
          <a:bodyPr spcFirstLastPara="1" wrap="square" lIns="121900" tIns="121900" rIns="121900" bIns="121900" anchor="t" anchorCtr="0">
            <a:spAutoFit/>
          </a:bodyPr>
          <a:lstStyle/>
          <a:p>
            <a:pPr algn="ctr" defTabSz="1219170">
              <a:lnSpc>
                <a:spcPct val="75000"/>
              </a:lnSpc>
              <a:buClr>
                <a:srgbClr val="000000"/>
              </a:buClr>
              <a:buSzPts val="2500"/>
            </a:pPr>
            <a:r>
              <a:rPr lang="en" sz="3333" kern="0">
                <a:solidFill>
                  <a:srgbClr val="FFFFFF"/>
                </a:solidFill>
                <a:latin typeface="Exscalate Font" pitchFamily="2" charset="0"/>
                <a:ea typeface="Montserrat SemiBold"/>
                <a:cs typeface="Montserrat SemiBold"/>
                <a:sym typeface="Montserrat SemiBold"/>
              </a:rPr>
              <a:t>EXSCALATE</a:t>
            </a:r>
            <a:endParaRPr sz="3600" kern="0">
              <a:solidFill>
                <a:srgbClr val="FFFFFF"/>
              </a:solidFill>
              <a:latin typeface="Exscalate Font" pitchFamily="2" charset="0"/>
              <a:ea typeface="Montserrat SemiBold"/>
              <a:cs typeface="Montserrat SemiBold"/>
              <a:sym typeface="Montserrat SemiBold"/>
            </a:endParaRPr>
          </a:p>
        </p:txBody>
      </p:sp>
      <p:sp>
        <p:nvSpPr>
          <p:cNvPr id="4" name="TextBox 3">
            <a:extLst>
              <a:ext uri="{FF2B5EF4-FFF2-40B4-BE49-F238E27FC236}">
                <a16:creationId xmlns:a16="http://schemas.microsoft.com/office/drawing/2014/main" id="{89F8F971-B8E7-5189-ECA4-85F8546C1BC7}"/>
              </a:ext>
            </a:extLst>
          </p:cNvPr>
          <p:cNvSpPr txBox="1"/>
          <p:nvPr/>
        </p:nvSpPr>
        <p:spPr>
          <a:xfrm>
            <a:off x="107898" y="5136414"/>
            <a:ext cx="4091124" cy="383823"/>
          </a:xfrm>
          <a:prstGeom prst="rect">
            <a:avLst/>
          </a:prstGeom>
          <a:noFill/>
        </p:spPr>
        <p:txBody>
          <a:bodyPr wrap="square">
            <a:spAutoFit/>
          </a:bodyPr>
          <a:lstStyle/>
          <a:p>
            <a:pPr defTabSz="1219170">
              <a:lnSpc>
                <a:spcPct val="115000"/>
              </a:lnSpc>
              <a:buClr>
                <a:srgbClr val="000000"/>
              </a:buClr>
            </a:pPr>
            <a:endParaRPr lang="en-US" kern="0" dirty="0">
              <a:solidFill>
                <a:srgbClr val="000000"/>
              </a:solidFill>
              <a:latin typeface="Arial"/>
              <a:cs typeface="Arial"/>
              <a:sym typeface="Arial"/>
            </a:endParaRPr>
          </a:p>
        </p:txBody>
      </p:sp>
    </p:spTree>
    <p:extLst>
      <p:ext uri="{BB962C8B-B14F-4D97-AF65-F5344CB8AC3E}">
        <p14:creationId xmlns:p14="http://schemas.microsoft.com/office/powerpoint/2010/main" val="3584860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EC51-1ED9-E809-06A9-CEAF55292314}"/>
              </a:ext>
            </a:extLst>
          </p:cNvPr>
          <p:cNvSpPr>
            <a:spLocks noGrp="1"/>
          </p:cNvSpPr>
          <p:nvPr>
            <p:ph type="title"/>
          </p:nvPr>
        </p:nvSpPr>
        <p:spPr/>
        <p:txBody>
          <a:bodyPr/>
          <a:lstStyle/>
          <a:p>
            <a:r>
              <a:rPr lang="en-US"/>
              <a:t>CTTD references</a:t>
            </a:r>
          </a:p>
        </p:txBody>
      </p:sp>
      <p:sp>
        <p:nvSpPr>
          <p:cNvPr id="11" name="Subtitle 6">
            <a:extLst>
              <a:ext uri="{FF2B5EF4-FFF2-40B4-BE49-F238E27FC236}">
                <a16:creationId xmlns:a16="http://schemas.microsoft.com/office/drawing/2014/main" id="{B7C50D87-98F0-618B-8535-99B1408DC4EB}"/>
              </a:ext>
            </a:extLst>
          </p:cNvPr>
          <p:cNvSpPr txBox="1">
            <a:spLocks/>
          </p:cNvSpPr>
          <p:nvPr/>
        </p:nvSpPr>
        <p:spPr>
          <a:xfrm>
            <a:off x="295276" y="554039"/>
            <a:ext cx="9686925" cy="533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000000"/>
              </a:solidFill>
              <a:effectLst/>
              <a:uLnTx/>
              <a:uFillTx/>
              <a:latin typeface="Arial"/>
              <a:cs typeface="Arial"/>
              <a:sym typeface="Arial"/>
            </a:endParaRPr>
          </a:p>
        </p:txBody>
      </p:sp>
      <p:sp>
        <p:nvSpPr>
          <p:cNvPr id="3" name="Content Placeholder 14">
            <a:extLst>
              <a:ext uri="{FF2B5EF4-FFF2-40B4-BE49-F238E27FC236}">
                <a16:creationId xmlns:a16="http://schemas.microsoft.com/office/drawing/2014/main" id="{581C23FE-F816-B328-7B24-62A1629AEDC3}"/>
              </a:ext>
            </a:extLst>
          </p:cNvPr>
          <p:cNvSpPr txBox="1">
            <a:spLocks/>
          </p:cNvSpPr>
          <p:nvPr/>
        </p:nvSpPr>
        <p:spPr>
          <a:xfrm>
            <a:off x="381000" y="1194321"/>
            <a:ext cx="11480800" cy="458894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cs typeface="Arial"/>
                <a:sym typeface="Arial"/>
              </a:rPr>
              <a:t>Proprietary Binding Site Mapping tool:</a:t>
            </a: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err="1">
                <a:ln>
                  <a:noFill/>
                </a:ln>
                <a:solidFill>
                  <a:srgbClr val="000000"/>
                </a:solidFill>
                <a:effectLst/>
                <a:uLnTx/>
                <a:uFillTx/>
                <a:latin typeface="Arial"/>
                <a:cs typeface="Arial"/>
                <a:sym typeface="Arial"/>
              </a:rPr>
              <a:t>GENEOnet</a:t>
            </a:r>
            <a:r>
              <a:rPr kumimoji="0" lang="en-US" sz="1600" b="0" i="0" u="none" strike="noStrike" kern="0" cap="none" spc="0" normalizeH="0" baseline="0" noProof="0">
                <a:ln>
                  <a:noFill/>
                </a:ln>
                <a:solidFill>
                  <a:srgbClr val="000000"/>
                </a:solidFill>
                <a:effectLst/>
                <a:uLnTx/>
                <a:uFillTx/>
                <a:latin typeface="Arial"/>
                <a:cs typeface="Arial"/>
                <a:sym typeface="Arial"/>
              </a:rPr>
              <a:t>: A new machine learning paradigm based on Group Equivariant Non-Expansive Operators. An application to protein pocket detection. </a:t>
            </a:r>
            <a:r>
              <a:rPr kumimoji="0" lang="en-US" sz="1600" b="0" i="0" u="none" strike="noStrike" kern="0" cap="none" spc="0" normalizeH="0" baseline="0" noProof="0">
                <a:ln>
                  <a:noFill/>
                </a:ln>
                <a:solidFill>
                  <a:srgbClr val="000000"/>
                </a:solidFill>
                <a:effectLst/>
                <a:uLnTx/>
                <a:uFillTx/>
                <a:latin typeface="Arial"/>
                <a:cs typeface="Arial"/>
                <a:sym typeface="Arial"/>
                <a:hlinkClick r:id="rId2"/>
              </a:rPr>
              <a:t>https://arxiv.org/abs/2202.00451</a:t>
            </a:r>
            <a:endParaRPr kumimoji="0" lang="en-US" sz="1600" b="0" i="0" u="none" strike="noStrike" kern="0" cap="none" spc="0" normalizeH="0" baseline="0" noProof="0">
              <a:ln>
                <a:noFill/>
              </a:ln>
              <a:solidFill>
                <a:srgbClr val="000000"/>
              </a:solidFill>
              <a:effectLst/>
              <a:uLnTx/>
              <a:uFillTx/>
              <a:latin typeface="Arial"/>
              <a:cs typeface="Arial"/>
              <a:sym typeface="Arial"/>
            </a:endParaRP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Towards a topological–geometrical theory of group equivariant non-expansive operators for data analysis and machine learning. </a:t>
            </a:r>
            <a:r>
              <a:rPr kumimoji="0" lang="en-US" sz="1600" b="0" i="1" u="none" strike="noStrike" kern="0" cap="none" spc="0" normalizeH="0" baseline="0" noProof="0">
                <a:ln>
                  <a:noFill/>
                </a:ln>
                <a:solidFill>
                  <a:srgbClr val="000000"/>
                </a:solidFill>
                <a:effectLst/>
                <a:uLnTx/>
                <a:uFillTx/>
                <a:latin typeface="Arial"/>
                <a:cs typeface="Arial"/>
                <a:sym typeface="Arial"/>
              </a:rPr>
              <a:t>Nature Machine Intelligence, </a:t>
            </a:r>
            <a:r>
              <a:rPr kumimoji="0" lang="en-US" sz="1600" b="0" i="1" u="none" strike="noStrike" kern="0" cap="none" spc="0" normalizeH="0" baseline="0" noProof="0">
                <a:ln>
                  <a:noFill/>
                </a:ln>
                <a:solidFill>
                  <a:srgbClr val="000000"/>
                </a:solidFill>
                <a:effectLst/>
                <a:uLnTx/>
                <a:uFillTx/>
                <a:latin typeface="Arial"/>
                <a:cs typeface="Arial"/>
                <a:sym typeface="Arial"/>
                <a:hlinkClick r:id="rId3"/>
              </a:rPr>
              <a:t>https://doi.org/10.1038/s42256-019-0087-3</a:t>
            </a:r>
            <a:r>
              <a:rPr kumimoji="0" lang="en-US" sz="1600" b="0" i="1" u="none" strike="noStrike" kern="0" cap="none" spc="0" normalizeH="0" baseline="0" noProof="0">
                <a:ln>
                  <a:noFill/>
                </a:ln>
                <a:solidFill>
                  <a:srgbClr val="000000"/>
                </a:solidFill>
                <a:effectLst/>
                <a:uLnTx/>
                <a:uFillTx/>
                <a:latin typeface="Arial"/>
                <a:cs typeface="Arial"/>
                <a:sym typeface="Arial"/>
              </a:rPr>
              <a:t> </a:t>
            </a:r>
            <a:r>
              <a:rPr kumimoji="0" lang="en-US" sz="1600" b="0" i="0" u="none" strike="noStrike" kern="0" cap="none" spc="0" normalizeH="0" baseline="0" noProof="0">
                <a:ln>
                  <a:noFill/>
                </a:ln>
                <a:solidFill>
                  <a:srgbClr val="000000"/>
                </a:solidFill>
                <a:effectLst/>
                <a:uLnTx/>
                <a:uFillTx/>
                <a:latin typeface="Arial"/>
                <a:cs typeface="Arial"/>
                <a:sym typeface="Arial"/>
              </a:rPr>
              <a:t>	</a:t>
            </a: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6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cs typeface="Arial"/>
                <a:sym typeface="Arial"/>
              </a:rPr>
              <a:t>Molecular dynamics and Multiple Receptor Conformations approach:</a:t>
            </a: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Combining Molecular Dynamics and Docking Simulations to Develop Targeted Protocols for Performing Optimized Virtual Screening Campaigns on the hTRPM8 Channel, </a:t>
            </a:r>
            <a:r>
              <a:rPr kumimoji="0" lang="en-US" sz="1600" b="0" i="1" u="none" strike="noStrike" kern="0" cap="none" spc="0" normalizeH="0" baseline="0" noProof="0">
                <a:ln>
                  <a:noFill/>
                </a:ln>
                <a:solidFill>
                  <a:srgbClr val="000000"/>
                </a:solidFill>
                <a:effectLst/>
                <a:uLnTx/>
                <a:uFillTx/>
                <a:latin typeface="Arial"/>
                <a:cs typeface="Arial"/>
                <a:sym typeface="Arial"/>
              </a:rPr>
              <a:t>Int. J. Mol. Sci., </a:t>
            </a:r>
            <a:r>
              <a:rPr kumimoji="0" lang="en-US" sz="1600" b="0" i="1" u="none" strike="noStrike" kern="0" cap="none" spc="0" normalizeH="0" baseline="0" noProof="0">
                <a:ln>
                  <a:noFill/>
                </a:ln>
                <a:solidFill>
                  <a:srgbClr val="000000"/>
                </a:solidFill>
                <a:effectLst/>
                <a:uLnTx/>
                <a:uFillTx/>
                <a:latin typeface="Arial"/>
                <a:cs typeface="Arial"/>
                <a:sym typeface="Arial"/>
                <a:hlinkClick r:id="rId4"/>
              </a:rPr>
              <a:t>https://doi.org/10.3390/ijms21072265</a:t>
            </a:r>
            <a:r>
              <a:rPr kumimoji="0" lang="en-US" sz="1600" b="0" i="1" u="none" strike="noStrike" kern="0" cap="none" spc="0" normalizeH="0" baseline="0" noProof="0">
                <a:ln>
                  <a:noFill/>
                </a:ln>
                <a:solidFill>
                  <a:srgbClr val="000000"/>
                </a:solidFill>
                <a:effectLst/>
                <a:uLnTx/>
                <a:uFillTx/>
                <a:latin typeface="Arial"/>
                <a:cs typeface="Arial"/>
                <a:sym typeface="Arial"/>
              </a:rPr>
              <a:t> </a:t>
            </a: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Extensive Sampling of Molecular Dynamics Simulations to Identify Reliable Protein Structures for Optimized Virtual Screening Studies: The Case of the hTRPM8 Channel, </a:t>
            </a:r>
            <a:r>
              <a:rPr kumimoji="0" lang="en-US" sz="1600" b="0" i="1" u="none" strike="noStrike" kern="0" cap="none" spc="0" normalizeH="0" baseline="0" noProof="0">
                <a:ln>
                  <a:noFill/>
                </a:ln>
                <a:solidFill>
                  <a:srgbClr val="000000"/>
                </a:solidFill>
                <a:effectLst/>
                <a:uLnTx/>
                <a:uFillTx/>
                <a:latin typeface="Arial"/>
                <a:cs typeface="Arial"/>
                <a:sym typeface="Arial"/>
              </a:rPr>
              <a:t>Int. J. Mol. Sci., </a:t>
            </a:r>
            <a:r>
              <a:rPr kumimoji="0" lang="en-US" sz="1600" b="0" i="1" u="none" strike="noStrike" kern="0" cap="none" spc="0" normalizeH="0" baseline="0" noProof="0">
                <a:ln>
                  <a:noFill/>
                </a:ln>
                <a:solidFill>
                  <a:srgbClr val="000000"/>
                </a:solidFill>
                <a:effectLst/>
                <a:uLnTx/>
                <a:uFillTx/>
                <a:latin typeface="Arial"/>
                <a:cs typeface="Arial"/>
                <a:sym typeface="Arial"/>
                <a:hlinkClick r:id="rId5"/>
              </a:rPr>
              <a:t>https://doi.org/10.3390/ijms23147558</a:t>
            </a:r>
            <a:r>
              <a:rPr kumimoji="0" lang="en-US" sz="1600" b="0" i="1" u="none" strike="noStrike" kern="0" cap="none" spc="0" normalizeH="0" baseline="0" noProof="0">
                <a:ln>
                  <a:noFill/>
                </a:ln>
                <a:solidFill>
                  <a:srgbClr val="000000"/>
                </a:solidFill>
                <a:effectLst/>
                <a:uLnTx/>
                <a:uFillTx/>
                <a:latin typeface="Arial"/>
                <a:cs typeface="Arial"/>
                <a:sym typeface="Arial"/>
              </a:rPr>
              <a:t> </a:t>
            </a: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Structure of human TRPM8 channel</a:t>
            </a:r>
            <a:r>
              <a:rPr kumimoji="0" lang="en-US" sz="1600" b="0" i="1" u="none" strike="noStrike" kern="0" cap="none" spc="0" normalizeH="0" baseline="0" noProof="0">
                <a:ln>
                  <a:noFill/>
                </a:ln>
                <a:solidFill>
                  <a:srgbClr val="000000"/>
                </a:solidFill>
                <a:effectLst/>
                <a:uLnTx/>
                <a:uFillTx/>
                <a:latin typeface="Arial"/>
                <a:cs typeface="Arial"/>
                <a:sym typeface="Arial"/>
              </a:rPr>
              <a:t>, </a:t>
            </a:r>
            <a:r>
              <a:rPr kumimoji="0" lang="en-US" sz="1600" b="0" i="1" u="none" strike="noStrike" kern="0" cap="none" spc="0" normalizeH="0" baseline="0" noProof="0">
                <a:ln>
                  <a:noFill/>
                </a:ln>
                <a:solidFill>
                  <a:srgbClr val="000000"/>
                </a:solidFill>
                <a:effectLst/>
                <a:uLnTx/>
                <a:uFillTx/>
                <a:latin typeface="Arial"/>
                <a:cs typeface="Arial"/>
                <a:sym typeface="Arial"/>
                <a:hlinkClick r:id="rId6"/>
              </a:rPr>
              <a:t>https://doi.org/10.1101/2022.10.19.512915</a:t>
            </a:r>
            <a:r>
              <a:rPr kumimoji="0" lang="en-US" sz="1600" b="0" i="1" u="none" strike="noStrike" kern="0" cap="none" spc="0" normalizeH="0" baseline="0" noProof="0">
                <a:ln>
                  <a:noFill/>
                </a:ln>
                <a:solidFill>
                  <a:srgbClr val="000000"/>
                </a:solidFill>
                <a:effectLst/>
                <a:uLnTx/>
                <a:uFillTx/>
                <a:latin typeface="Arial"/>
                <a:cs typeface="Arial"/>
                <a:sym typeface="Arial"/>
              </a:rPr>
              <a:t> </a:t>
            </a: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600" b="0" i="1" u="none" strike="noStrike" kern="0" cap="none" spc="0" normalizeH="0" baseline="0" noProof="0">
              <a:ln>
                <a:noFill/>
              </a:ln>
              <a:solidFill>
                <a:srgbClr val="000000"/>
              </a:solidFill>
              <a:effectLst/>
              <a:uLnTx/>
              <a:uFillTx/>
              <a:latin typeface="Arial"/>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err="1">
                <a:ln>
                  <a:noFill/>
                </a:ln>
                <a:solidFill>
                  <a:srgbClr val="000000"/>
                </a:solidFill>
                <a:effectLst/>
                <a:uLnTx/>
                <a:uFillTx/>
                <a:latin typeface="Arial"/>
                <a:cs typeface="Arial"/>
                <a:sym typeface="Arial"/>
              </a:rPr>
              <a:t>ShapEx</a:t>
            </a:r>
            <a:r>
              <a:rPr kumimoji="0" lang="en-US" sz="1600" b="1" i="0" u="none" strike="noStrike" kern="0" cap="none" spc="0" normalizeH="0" baseline="0" noProof="0">
                <a:ln>
                  <a:noFill/>
                </a:ln>
                <a:solidFill>
                  <a:srgbClr val="000000"/>
                </a:solidFill>
                <a:effectLst/>
                <a:uLnTx/>
                <a:uFillTx/>
                <a:latin typeface="Arial"/>
                <a:cs typeface="Arial"/>
                <a:sym typeface="Arial"/>
              </a:rPr>
              <a:t>:</a:t>
            </a: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The SARS-CoV-2 spike protein binds and modulates estrogen receptors. Science Advances, </a:t>
            </a:r>
            <a:r>
              <a:rPr kumimoji="0" lang="en-US" sz="1600" b="0" i="1" u="none" strike="noStrike" kern="0" cap="none" spc="0" normalizeH="0" baseline="0" noProof="0">
                <a:ln>
                  <a:noFill/>
                </a:ln>
                <a:solidFill>
                  <a:srgbClr val="000000"/>
                </a:solidFill>
                <a:effectLst/>
                <a:uLnTx/>
                <a:uFillTx/>
                <a:latin typeface="Arial"/>
                <a:cs typeface="Arial"/>
                <a:sym typeface="Arial"/>
                <a:hlinkClick r:id="rId7"/>
              </a:rPr>
              <a:t>https://www.science.org/doi/full/10.1126/sciadv.add4150</a:t>
            </a:r>
            <a:r>
              <a:rPr kumimoji="0" lang="en-US" sz="1600" b="0" i="0" u="none" strike="noStrike" kern="0" cap="none" spc="0" normalizeH="0" baseline="0" noProof="0">
                <a:ln>
                  <a:noFill/>
                </a:ln>
                <a:solidFill>
                  <a:srgbClr val="000000"/>
                </a:solidFill>
                <a:effectLst/>
                <a:uLnTx/>
                <a:uFillTx/>
                <a:latin typeface="Arial"/>
                <a:cs typeface="Arial"/>
                <a:sym typeface="Arial"/>
              </a:rPr>
              <a:t> </a:t>
            </a: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Relevance of Spike/Estrogen Receptor-α interaction for endothelial-based coagulopathy induced by SARS-CoV-2. on </a:t>
            </a:r>
            <a:r>
              <a:rPr kumimoji="0" lang="en-US" sz="1600" b="0" i="1" u="none" strike="noStrike" kern="0" cap="none" spc="0" normalizeH="0" baseline="0" noProof="0">
                <a:ln>
                  <a:noFill/>
                </a:ln>
                <a:solidFill>
                  <a:srgbClr val="000000"/>
                </a:solidFill>
                <a:effectLst/>
                <a:uLnTx/>
                <a:uFillTx/>
                <a:latin typeface="Arial"/>
                <a:cs typeface="Arial"/>
                <a:sym typeface="Arial"/>
              </a:rPr>
              <a:t>Signal Transduction and Targeted Therapy </a:t>
            </a: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600" b="1" i="0" u="none" strike="noStrike" kern="0" cap="none" spc="0" normalizeH="0" baseline="0" noProof="0">
              <a:ln>
                <a:noFill/>
              </a:ln>
              <a:solidFill>
                <a:srgbClr val="000000"/>
              </a:solidFill>
              <a:effectLst/>
              <a:uLnTx/>
              <a:uFillTx/>
              <a:latin typeface="Arial"/>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87539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EC51-1ED9-E809-06A9-CEAF55292314}"/>
              </a:ext>
            </a:extLst>
          </p:cNvPr>
          <p:cNvSpPr>
            <a:spLocks noGrp="1"/>
          </p:cNvSpPr>
          <p:nvPr>
            <p:ph type="title"/>
          </p:nvPr>
        </p:nvSpPr>
        <p:spPr/>
        <p:txBody>
          <a:bodyPr/>
          <a:lstStyle/>
          <a:p>
            <a:r>
              <a:rPr lang="en-US" err="1"/>
              <a:t>LiGen</a:t>
            </a:r>
            <a:r>
              <a:rPr lang="en-US"/>
              <a:t> references </a:t>
            </a:r>
          </a:p>
        </p:txBody>
      </p:sp>
      <p:sp>
        <p:nvSpPr>
          <p:cNvPr id="11" name="Subtitle 6">
            <a:extLst>
              <a:ext uri="{FF2B5EF4-FFF2-40B4-BE49-F238E27FC236}">
                <a16:creationId xmlns:a16="http://schemas.microsoft.com/office/drawing/2014/main" id="{B7C50D87-98F0-618B-8535-99B1408DC4EB}"/>
              </a:ext>
            </a:extLst>
          </p:cNvPr>
          <p:cNvSpPr txBox="1">
            <a:spLocks/>
          </p:cNvSpPr>
          <p:nvPr/>
        </p:nvSpPr>
        <p:spPr>
          <a:xfrm>
            <a:off x="295276" y="554039"/>
            <a:ext cx="9686925" cy="533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000000"/>
              </a:solidFill>
              <a:effectLst/>
              <a:uLnTx/>
              <a:uFillTx/>
              <a:latin typeface="Arial"/>
              <a:cs typeface="Arial"/>
              <a:sym typeface="Arial"/>
            </a:endParaRPr>
          </a:p>
        </p:txBody>
      </p:sp>
      <p:sp>
        <p:nvSpPr>
          <p:cNvPr id="3" name="Content Placeholder 14">
            <a:extLst>
              <a:ext uri="{FF2B5EF4-FFF2-40B4-BE49-F238E27FC236}">
                <a16:creationId xmlns:a16="http://schemas.microsoft.com/office/drawing/2014/main" id="{581C23FE-F816-B328-7B24-62A1629AEDC3}"/>
              </a:ext>
            </a:extLst>
          </p:cNvPr>
          <p:cNvSpPr txBox="1">
            <a:spLocks/>
          </p:cNvSpPr>
          <p:nvPr/>
        </p:nvSpPr>
        <p:spPr>
          <a:xfrm>
            <a:off x="381000" y="1194321"/>
            <a:ext cx="11480800" cy="458894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cs typeface="Arial"/>
                <a:sym typeface="Arial"/>
              </a:rPr>
              <a:t>Proprietary Structure-based virtual screening software:</a:t>
            </a: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600" b="1" i="0" u="none" strike="noStrike" kern="0" cap="none" spc="0" normalizeH="0" baseline="0" noProof="0">
              <a:ln>
                <a:noFill/>
              </a:ln>
              <a:solidFill>
                <a:srgbClr val="000000"/>
              </a:solidFill>
              <a:effectLst/>
              <a:uLnTx/>
              <a:uFillTx/>
              <a:latin typeface="Arial"/>
              <a:cs typeface="Arial"/>
              <a:sym typeface="Arial"/>
            </a:endParaRP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EXSCALATE: An Extreme-Scale Virtual Screening Platform for Drug Discovery Targeting </a:t>
            </a:r>
            <a:r>
              <a:rPr kumimoji="0" lang="en-US" sz="1600" b="0" i="0" u="none" strike="noStrike" kern="0" cap="none" spc="0" normalizeH="0" baseline="0" noProof="0" err="1">
                <a:ln>
                  <a:noFill/>
                </a:ln>
                <a:solidFill>
                  <a:srgbClr val="000000"/>
                </a:solidFill>
                <a:effectLst/>
                <a:uLnTx/>
                <a:uFillTx/>
                <a:latin typeface="Arial"/>
                <a:cs typeface="Arial"/>
                <a:sym typeface="Arial"/>
              </a:rPr>
              <a:t>Polypharmacology</a:t>
            </a:r>
            <a:r>
              <a:rPr kumimoji="0" lang="en-US" sz="1600" b="0" i="0" u="none" strike="noStrike" kern="0" cap="none" spc="0" normalizeH="0" baseline="0" noProof="0">
                <a:ln>
                  <a:noFill/>
                </a:ln>
                <a:solidFill>
                  <a:srgbClr val="000000"/>
                </a:solidFill>
                <a:effectLst/>
                <a:uLnTx/>
                <a:uFillTx/>
                <a:latin typeface="Arial"/>
                <a:cs typeface="Arial"/>
                <a:sym typeface="Arial"/>
              </a:rPr>
              <a:t> to Fight SARS-CoV-2. </a:t>
            </a:r>
            <a:r>
              <a:rPr kumimoji="0" lang="en-US" sz="1600" b="0" i="1" u="none" strike="noStrike" kern="0" cap="none" spc="0" normalizeH="0" baseline="0" noProof="0">
                <a:ln>
                  <a:noFill/>
                </a:ln>
                <a:solidFill>
                  <a:srgbClr val="000000"/>
                </a:solidFill>
                <a:effectLst/>
                <a:uLnTx/>
                <a:uFillTx/>
                <a:latin typeface="Arial"/>
                <a:cs typeface="Arial"/>
                <a:sym typeface="Arial"/>
              </a:rPr>
              <a:t>IEEE Transactions on Emerging Topics in Computing, </a:t>
            </a:r>
            <a:r>
              <a:rPr kumimoji="0" lang="en-US" sz="1600" b="0" i="1" u="none" strike="noStrike" kern="0" cap="none" spc="0" normalizeH="0" baseline="0" noProof="0">
                <a:ln>
                  <a:noFill/>
                </a:ln>
                <a:solidFill>
                  <a:srgbClr val="000000"/>
                </a:solidFill>
                <a:effectLst/>
                <a:uLnTx/>
                <a:uFillTx/>
                <a:latin typeface="Arial"/>
                <a:cs typeface="Arial"/>
                <a:sym typeface="Arial"/>
                <a:hlinkClick r:id="rId2"/>
              </a:rPr>
              <a:t>https://ieeexplore.ieee.org/abstract/document/9817028</a:t>
            </a:r>
            <a:r>
              <a:rPr kumimoji="0" lang="en-US" sz="1600" b="0" i="1" u="none" strike="noStrike" kern="0" cap="none" spc="0" normalizeH="0" baseline="0" noProof="0">
                <a:ln>
                  <a:noFill/>
                </a:ln>
                <a:solidFill>
                  <a:srgbClr val="000000"/>
                </a:solidFill>
                <a:effectLst/>
                <a:uLnTx/>
                <a:uFillTx/>
                <a:latin typeface="Arial"/>
                <a:cs typeface="Arial"/>
                <a:sym typeface="Arial"/>
              </a:rPr>
              <a:t> </a:t>
            </a: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Tunable approximations to control time-to-solution in an HPC molecular docking Mini-App. </a:t>
            </a:r>
            <a:r>
              <a:rPr kumimoji="0" lang="en-US" sz="1600" b="0" i="1" u="none" strike="noStrike" kern="0" cap="none" spc="0" normalizeH="0" baseline="0" noProof="0">
                <a:ln>
                  <a:noFill/>
                </a:ln>
                <a:solidFill>
                  <a:srgbClr val="000000"/>
                </a:solidFill>
                <a:effectLst/>
                <a:uLnTx/>
                <a:uFillTx/>
                <a:latin typeface="Arial"/>
                <a:cs typeface="Arial"/>
                <a:sym typeface="Arial"/>
              </a:rPr>
              <a:t>The Journal of Supercomputing, </a:t>
            </a:r>
            <a:r>
              <a:rPr kumimoji="0" lang="en-US" sz="1600" b="0" i="1" u="none" strike="noStrike" kern="0" cap="none" spc="0" normalizeH="0" baseline="0" noProof="0">
                <a:ln>
                  <a:noFill/>
                </a:ln>
                <a:solidFill>
                  <a:srgbClr val="000000"/>
                </a:solidFill>
                <a:effectLst/>
                <a:uLnTx/>
                <a:uFillTx/>
                <a:latin typeface="Arial"/>
                <a:cs typeface="Arial"/>
                <a:sym typeface="Arial"/>
                <a:hlinkClick r:id="rId3"/>
              </a:rPr>
              <a:t>https://link.springer.com/article/10.1007/s11227-020-03295-x</a:t>
            </a:r>
            <a:r>
              <a:rPr kumimoji="0" lang="en-US" sz="1600" b="0" i="1" u="none" strike="noStrike" kern="0" cap="none" spc="0" normalizeH="0" baseline="0" noProof="0">
                <a:ln>
                  <a:noFill/>
                </a:ln>
                <a:solidFill>
                  <a:srgbClr val="000000"/>
                </a:solidFill>
                <a:effectLst/>
                <a:uLnTx/>
                <a:uFillTx/>
                <a:latin typeface="Arial"/>
                <a:cs typeface="Arial"/>
                <a:sym typeface="Arial"/>
              </a:rPr>
              <a:t>  </a:t>
            </a: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Tunable and Portable Extreme-Scale Drug Discovery Platform at Exascale: the LIGATE Approach, </a:t>
            </a:r>
            <a:r>
              <a:rPr kumimoji="0" lang="en-US" sz="1600" b="0" i="1" u="none" strike="noStrike" kern="0" cap="none" spc="0" normalizeH="0" baseline="0" noProof="0">
                <a:ln>
                  <a:noFill/>
                </a:ln>
                <a:solidFill>
                  <a:srgbClr val="000000"/>
                </a:solidFill>
                <a:effectLst/>
                <a:uLnTx/>
                <a:uFillTx/>
                <a:latin typeface="Arial"/>
                <a:cs typeface="Arial"/>
                <a:sym typeface="Arial"/>
                <a:hlinkClick r:id="rId4"/>
              </a:rPr>
              <a:t>https://arxiv.org/abs/2304.09953</a:t>
            </a:r>
            <a:r>
              <a:rPr kumimoji="0" lang="en-US" sz="1600" b="0" i="1" u="none" strike="noStrike" kern="0" cap="none" spc="0" normalizeH="0" baseline="0" noProof="0">
                <a:ln>
                  <a:noFill/>
                </a:ln>
                <a:solidFill>
                  <a:srgbClr val="000000"/>
                </a:solidFill>
                <a:effectLst/>
                <a:uLnTx/>
                <a:uFillTx/>
                <a:latin typeface="Arial"/>
                <a:cs typeface="Arial"/>
                <a:sym typeface="Arial"/>
              </a:rPr>
              <a:t> </a:t>
            </a: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600" b="0" i="1" u="none" strike="noStrike" kern="0" cap="none" spc="0" normalizeH="0" baseline="0" noProof="0">
              <a:ln>
                <a:noFill/>
              </a:ln>
              <a:solidFill>
                <a:srgbClr val="000000"/>
              </a:solidFill>
              <a:effectLst/>
              <a:uLnTx/>
              <a:uFillTx/>
              <a:latin typeface="Arial"/>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2350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EC51-1ED9-E809-06A9-CEAF55292314}"/>
              </a:ext>
            </a:extLst>
          </p:cNvPr>
          <p:cNvSpPr>
            <a:spLocks noGrp="1"/>
          </p:cNvSpPr>
          <p:nvPr>
            <p:ph type="title"/>
          </p:nvPr>
        </p:nvSpPr>
        <p:spPr/>
        <p:txBody>
          <a:bodyPr/>
          <a:lstStyle/>
          <a:p>
            <a:r>
              <a:rPr lang="en-US" sz="3200"/>
              <a:t>Other high impact references:</a:t>
            </a:r>
          </a:p>
        </p:txBody>
      </p:sp>
      <p:sp>
        <p:nvSpPr>
          <p:cNvPr id="11" name="Subtitle 6">
            <a:extLst>
              <a:ext uri="{FF2B5EF4-FFF2-40B4-BE49-F238E27FC236}">
                <a16:creationId xmlns:a16="http://schemas.microsoft.com/office/drawing/2014/main" id="{B7C50D87-98F0-618B-8535-99B1408DC4EB}"/>
              </a:ext>
            </a:extLst>
          </p:cNvPr>
          <p:cNvSpPr txBox="1">
            <a:spLocks/>
          </p:cNvSpPr>
          <p:nvPr/>
        </p:nvSpPr>
        <p:spPr>
          <a:xfrm>
            <a:off x="295276" y="554039"/>
            <a:ext cx="9686925" cy="533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000000"/>
              </a:solidFill>
              <a:effectLst/>
              <a:uLnTx/>
              <a:uFillTx/>
              <a:latin typeface="Arial"/>
              <a:cs typeface="Arial"/>
              <a:sym typeface="Arial"/>
            </a:endParaRPr>
          </a:p>
        </p:txBody>
      </p:sp>
      <p:sp>
        <p:nvSpPr>
          <p:cNvPr id="3" name="Content Placeholder 14">
            <a:extLst>
              <a:ext uri="{FF2B5EF4-FFF2-40B4-BE49-F238E27FC236}">
                <a16:creationId xmlns:a16="http://schemas.microsoft.com/office/drawing/2014/main" id="{581C23FE-F816-B328-7B24-62A1629AEDC3}"/>
              </a:ext>
            </a:extLst>
          </p:cNvPr>
          <p:cNvSpPr txBox="1">
            <a:spLocks/>
          </p:cNvSpPr>
          <p:nvPr/>
        </p:nvSpPr>
        <p:spPr>
          <a:xfrm>
            <a:off x="381000" y="1194321"/>
            <a:ext cx="11480800" cy="458894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X-ray screening identifies active site and allosteric inhibitors of SARS-CoV-2 main protease, </a:t>
            </a:r>
            <a:r>
              <a:rPr kumimoji="0" lang="en-US" sz="1600" b="0" i="1" u="none" strike="noStrike" kern="0" cap="none" spc="0" normalizeH="0" baseline="0" noProof="0">
                <a:ln>
                  <a:noFill/>
                </a:ln>
                <a:solidFill>
                  <a:srgbClr val="000000"/>
                </a:solidFill>
                <a:effectLst/>
                <a:uLnTx/>
                <a:uFillTx/>
                <a:latin typeface="Arial"/>
                <a:cs typeface="Arial"/>
                <a:sym typeface="Arial"/>
              </a:rPr>
              <a:t>Science, DOI: 10.1126/science.abf7945</a:t>
            </a: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Exscalate4CoV High-Performance Computing for COVID Drug Discovery, Book, </a:t>
            </a:r>
            <a:r>
              <a:rPr kumimoji="0" lang="en-US" sz="1600" b="0" i="1" u="none" strike="noStrike" kern="0" cap="none" spc="0" normalizeH="0" baseline="0" noProof="0">
                <a:ln>
                  <a:noFill/>
                </a:ln>
                <a:solidFill>
                  <a:srgbClr val="000000"/>
                </a:solidFill>
                <a:effectLst/>
                <a:uLnTx/>
                <a:uFillTx/>
                <a:latin typeface="Arial"/>
                <a:cs typeface="Arial"/>
                <a:sym typeface="Arial"/>
                <a:hlinkClick r:id="rId2"/>
              </a:rPr>
              <a:t>https://link.springer.com/book/10.1007/978-3-031-30691-4</a:t>
            </a:r>
            <a:r>
              <a:rPr kumimoji="0" lang="en-US" sz="1600" b="0" i="0" u="none" strike="noStrike" kern="0" cap="none" spc="0" normalizeH="0" baseline="0" noProof="0">
                <a:ln>
                  <a:noFill/>
                </a:ln>
                <a:solidFill>
                  <a:srgbClr val="000000"/>
                </a:solidFill>
                <a:effectLst/>
                <a:uLnTx/>
                <a:uFillTx/>
                <a:latin typeface="Arial"/>
                <a:cs typeface="Arial"/>
                <a:sym typeface="Arial"/>
              </a:rPr>
              <a:t>  </a:t>
            </a: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LIGATE: The game changer in drug discovery, https://www.ligateproject.eu/. Accessed 7 June 2022</a:t>
            </a: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A review on parallel virtual screening </a:t>
            </a:r>
            <a:r>
              <a:rPr kumimoji="0" lang="en-US" sz="1600" b="0" i="0" u="none" strike="noStrike" kern="0" cap="none" spc="0" normalizeH="0" baseline="0" noProof="0" err="1">
                <a:ln>
                  <a:noFill/>
                </a:ln>
                <a:solidFill>
                  <a:srgbClr val="000000"/>
                </a:solidFill>
                <a:effectLst/>
                <a:uLnTx/>
                <a:uFillTx/>
                <a:latin typeface="Arial"/>
                <a:cs typeface="Arial"/>
                <a:sym typeface="Arial"/>
              </a:rPr>
              <a:t>softwares</a:t>
            </a:r>
            <a:r>
              <a:rPr kumimoji="0" lang="en-US" sz="1600" b="0" i="0" u="none" strike="noStrike" kern="0" cap="none" spc="0" normalizeH="0" baseline="0" noProof="0">
                <a:ln>
                  <a:noFill/>
                </a:ln>
                <a:solidFill>
                  <a:srgbClr val="000000"/>
                </a:solidFill>
                <a:effectLst/>
                <a:uLnTx/>
                <a:uFillTx/>
                <a:latin typeface="Arial"/>
                <a:cs typeface="Arial"/>
                <a:sym typeface="Arial"/>
              </a:rPr>
              <a:t> for high-performance computers. Pharmaceuticals 15(1), 63 (2022)</a:t>
            </a: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S. </a:t>
            </a:r>
            <a:r>
              <a:rPr kumimoji="0" lang="en-US" sz="1600" b="0" i="0" u="none" strike="noStrike" kern="0" cap="none" spc="0" normalizeH="0" baseline="0" noProof="0" err="1">
                <a:ln>
                  <a:noFill/>
                </a:ln>
                <a:solidFill>
                  <a:srgbClr val="000000"/>
                </a:solidFill>
                <a:effectLst/>
                <a:uLnTx/>
                <a:uFillTx/>
                <a:latin typeface="Arial"/>
                <a:cs typeface="Arial"/>
                <a:sym typeface="Arial"/>
              </a:rPr>
              <a:t>Markidis</a:t>
            </a:r>
            <a:r>
              <a:rPr kumimoji="0" lang="en-US" sz="1600" b="0" i="0" u="none" strike="noStrike" kern="0" cap="none" spc="0" normalizeH="0" baseline="0" noProof="0">
                <a:ln>
                  <a:noFill/>
                </a:ln>
                <a:solidFill>
                  <a:srgbClr val="000000"/>
                </a:solidFill>
                <a:effectLst/>
                <a:uLnTx/>
                <a:uFillTx/>
                <a:latin typeface="Arial"/>
                <a:cs typeface="Arial"/>
                <a:sym typeface="Arial"/>
              </a:rPr>
              <a:t>, D. Gadioli, E. Vitali, G. Palermo, Understanding the I/O impact on the performance of high-throughput molecular docking, in Proceedings of the IEEE/ACM Sixth International Parallel Data Systems Workshop (PDSW), St. Louis, MO (2021), pp. 9–14</a:t>
            </a: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err="1">
                <a:ln>
                  <a:noFill/>
                </a:ln>
                <a:solidFill>
                  <a:srgbClr val="000000"/>
                </a:solidFill>
                <a:effectLst/>
                <a:uLnTx/>
                <a:uFillTx/>
                <a:latin typeface="Arial"/>
                <a:cs typeface="Arial"/>
                <a:sym typeface="Arial"/>
              </a:rPr>
              <a:t>Dompe</a:t>
            </a:r>
            <a:r>
              <a:rPr kumimoji="0" lang="en-US" sz="1600" b="0" i="0" u="none" strike="noStrike" kern="0" cap="none" spc="0" normalizeH="0" baseline="0" noProof="0">
                <a:ln>
                  <a:noFill/>
                </a:ln>
                <a:solidFill>
                  <a:srgbClr val="000000"/>
                </a:solidFill>
                <a:effectLst/>
                <a:uLnTx/>
                <a:uFillTx/>
                <a:latin typeface="Arial"/>
                <a:cs typeface="Arial"/>
                <a:sym typeface="Arial"/>
              </a:rPr>
              <a:t> </a:t>
            </a:r>
            <a:r>
              <a:rPr kumimoji="0" lang="en-US" sz="1600" b="0" i="0" u="none" strike="noStrike" kern="0" cap="none" spc="0" normalizeH="0" baseline="0" noProof="0" err="1">
                <a:ln>
                  <a:noFill/>
                </a:ln>
                <a:solidFill>
                  <a:srgbClr val="000000"/>
                </a:solidFill>
                <a:effectLst/>
                <a:uLnTx/>
                <a:uFillTx/>
                <a:latin typeface="Arial"/>
                <a:cs typeface="Arial"/>
                <a:sym typeface="Arial"/>
              </a:rPr>
              <a:t>Farmaceutici</a:t>
            </a:r>
            <a:r>
              <a:rPr kumimoji="0" lang="en-US" sz="1600" b="0" i="0" u="none" strike="noStrike" kern="0" cap="none" spc="0" normalizeH="0" baseline="0" noProof="0">
                <a:ln>
                  <a:noFill/>
                </a:ln>
                <a:solidFill>
                  <a:srgbClr val="000000"/>
                </a:solidFill>
                <a:effectLst/>
                <a:uLnTx/>
                <a:uFillTx/>
                <a:latin typeface="Arial"/>
                <a:cs typeface="Arial"/>
                <a:sym typeface="Arial"/>
              </a:rPr>
              <a:t>. Spike mutants, https://spikemutants.exscalate4cov.eu/. Accessed 8 Dec 2022</a:t>
            </a: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I. Romeo, I.G. Prandi, E. Giombini, C.E.M. Gruber, D. Pietrucci, S. Borocci et al., The Spike Mutants website: a worldwide used resource against SARS-CoV-2. Int. J. Mol. Sci. 23(21), 13082 (2022)</a:t>
            </a: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European Commission. High performance computing used to develop new drugs against the Zika virus, https://digital-strategy.ec.europa.eu/en/news/high-performance-computing-used-develop-new-drugs-against-zika-virus. Accessed 7 June 2022</a:t>
            </a: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REMEDi4ALL: Repurposing of medicines 4All, https://remedi4all.org/. Accessed 7 June 2022</a:t>
            </a: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600" b="0" i="0" u="none" strike="noStrike" kern="0" cap="none" spc="0" normalizeH="0" baseline="0" noProof="0">
              <a:ln>
                <a:noFill/>
              </a:ln>
              <a:solidFill>
                <a:srgbClr val="000000"/>
              </a:solidFill>
              <a:effectLst/>
              <a:uLnTx/>
              <a:uFillTx/>
              <a:latin typeface="Arial"/>
              <a:cs typeface="Arial"/>
              <a:sym typeface="Arial"/>
            </a:endParaRP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600" b="0" i="1" u="none" strike="noStrike" kern="0" cap="none" spc="0" normalizeH="0" baseline="0" noProof="0">
              <a:ln>
                <a:noFill/>
              </a:ln>
              <a:solidFill>
                <a:srgbClr val="000000"/>
              </a:solidFill>
              <a:effectLst/>
              <a:uLnTx/>
              <a:uFillTx/>
              <a:latin typeface="Arial"/>
              <a:cs typeface="Arial"/>
              <a:sym typeface="Arial"/>
            </a:endParaRP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600" b="0" i="1" u="none" strike="noStrike" kern="0" cap="none" spc="0" normalizeH="0" baseline="0" noProof="0">
              <a:ln>
                <a:noFill/>
              </a:ln>
              <a:solidFill>
                <a:srgbClr val="000000"/>
              </a:solidFill>
              <a:effectLst/>
              <a:uLnTx/>
              <a:uFillTx/>
              <a:latin typeface="Arial"/>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79760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B0C0C-C560-5F4E-2FBE-0B2639049728}"/>
              </a:ext>
            </a:extLst>
          </p:cNvPr>
          <p:cNvSpPr>
            <a:spLocks noGrp="1"/>
          </p:cNvSpPr>
          <p:nvPr>
            <p:ph type="ctrTitle"/>
          </p:nvPr>
        </p:nvSpPr>
        <p:spPr/>
        <p:txBody>
          <a:bodyPr/>
          <a:lstStyle/>
          <a:p>
            <a:pPr algn="ctr"/>
            <a:r>
              <a:rPr lang="en-US" b="0" i="0">
                <a:solidFill>
                  <a:srgbClr val="E8EAED"/>
                </a:solidFill>
                <a:effectLst/>
                <a:latin typeface="Google Sans"/>
              </a:rPr>
              <a:t>Pull architectures are request driven: the researcher ask a specific question , and the server responds accordingly. </a:t>
            </a:r>
            <a:endParaRPr lang="en-US"/>
          </a:p>
        </p:txBody>
      </p:sp>
      <p:sp>
        <p:nvSpPr>
          <p:cNvPr id="5" name="TextBox 4">
            <a:extLst>
              <a:ext uri="{FF2B5EF4-FFF2-40B4-BE49-F238E27FC236}">
                <a16:creationId xmlns:a16="http://schemas.microsoft.com/office/drawing/2014/main" id="{269B6399-7E34-0688-6470-6347DE07EB20}"/>
              </a:ext>
            </a:extLst>
          </p:cNvPr>
          <p:cNvSpPr txBox="1"/>
          <p:nvPr/>
        </p:nvSpPr>
        <p:spPr>
          <a:xfrm>
            <a:off x="1343" y="704442"/>
            <a:ext cx="12192000" cy="1898084"/>
          </a:xfrm>
          <a:prstGeom prst="rect">
            <a:avLst/>
          </a:prstGeom>
          <a:noFill/>
        </p:spPr>
        <p:txBody>
          <a:bodyPr wrap="square">
            <a:spAutoFit/>
          </a:bodyPr>
          <a:lstStyle/>
          <a:p>
            <a:pPr algn="ctr"/>
            <a:r>
              <a:rPr kumimoji="0" lang="en-US" sz="5867" b="1" i="0" u="none" strike="noStrike" kern="0" cap="none" spc="0" normalizeH="0" baseline="0" noProof="0">
                <a:ln>
                  <a:noFill/>
                </a:ln>
                <a:solidFill>
                  <a:schemeClr val="bg1"/>
                </a:solidFill>
                <a:effectLst/>
                <a:uLnTx/>
                <a:uFillTx/>
                <a:latin typeface="Exscalate Font" pitchFamily="2" charset="0"/>
                <a:cs typeface="Arial"/>
                <a:sym typeface="Arial"/>
              </a:rPr>
              <a:t>Other Platforms</a:t>
            </a:r>
            <a:br>
              <a:rPr kumimoji="0" lang="en-US" sz="5867" b="1" i="0" u="none" strike="noStrike" kern="0" cap="none" spc="0" normalizeH="0" baseline="0" noProof="0">
                <a:ln>
                  <a:noFill/>
                </a:ln>
                <a:solidFill>
                  <a:schemeClr val="bg1"/>
                </a:solidFill>
                <a:effectLst/>
                <a:uLnTx/>
                <a:uFillTx/>
                <a:latin typeface="Exscalate Font" pitchFamily="2" charset="0"/>
                <a:cs typeface="Arial"/>
                <a:sym typeface="Arial"/>
              </a:rPr>
            </a:br>
            <a:r>
              <a:rPr kumimoji="0" lang="en-US" sz="5867" b="0" i="0" u="none" strike="noStrike" kern="0" cap="none" spc="0" normalizeH="0" baseline="0" noProof="0">
                <a:ln>
                  <a:noFill/>
                </a:ln>
                <a:solidFill>
                  <a:srgbClr val="E8EAED"/>
                </a:solidFill>
                <a:effectLst/>
                <a:uLnTx/>
                <a:uFillTx/>
                <a:latin typeface="Google Sans"/>
                <a:cs typeface="Arial"/>
                <a:sym typeface="Arial"/>
              </a:rPr>
              <a:t> </a:t>
            </a:r>
            <a:endParaRPr lang="en-US"/>
          </a:p>
        </p:txBody>
      </p:sp>
    </p:spTree>
    <p:extLst>
      <p:ext uri="{BB962C8B-B14F-4D97-AF65-F5344CB8AC3E}">
        <p14:creationId xmlns:p14="http://schemas.microsoft.com/office/powerpoint/2010/main" val="2824597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044284-9F8B-83B3-1ACE-B127D7E27B4E}"/>
              </a:ext>
            </a:extLst>
          </p:cNvPr>
          <p:cNvSpPr>
            <a:spLocks noGrp="1"/>
          </p:cNvSpPr>
          <p:nvPr>
            <p:ph type="ctrTitle"/>
          </p:nvPr>
        </p:nvSpPr>
        <p:spPr/>
        <p:txBody>
          <a:bodyPr/>
          <a:lstStyle/>
          <a:p>
            <a:r>
              <a:rPr lang="it-IT" sz="9600" err="1"/>
              <a:t>See</a:t>
            </a:r>
            <a:r>
              <a:rPr lang="it-IT" sz="9600"/>
              <a:t> Different.</a:t>
            </a:r>
          </a:p>
        </p:txBody>
      </p:sp>
    </p:spTree>
    <p:extLst>
      <p:ext uri="{BB962C8B-B14F-4D97-AF65-F5344CB8AC3E}">
        <p14:creationId xmlns:p14="http://schemas.microsoft.com/office/powerpoint/2010/main" val="186768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CE7684-014A-A715-6B45-0D4D5CD263F3}"/>
              </a:ext>
            </a:extLst>
          </p:cNvPr>
          <p:cNvSpPr>
            <a:spLocks noGrp="1"/>
          </p:cNvSpPr>
          <p:nvPr>
            <p:ph type="ctrTitle"/>
          </p:nvPr>
        </p:nvSpPr>
        <p:spPr>
          <a:xfrm>
            <a:off x="240632" y="1699650"/>
            <a:ext cx="11599915" cy="4453907"/>
          </a:xfrm>
        </p:spPr>
        <p:txBody>
          <a:bodyPr/>
          <a:lstStyle/>
          <a:p>
            <a:pPr algn="just"/>
            <a:r>
              <a:rPr lang="en-US" b="0" i="0">
                <a:solidFill>
                  <a:srgbClr val="E8EAED"/>
                </a:solidFill>
                <a:effectLst/>
                <a:latin typeface="Google Sans"/>
              </a:rPr>
              <a:t>is an event driven architecture: </a:t>
            </a:r>
            <a:br>
              <a:rPr lang="en-US" b="0" i="0">
                <a:solidFill>
                  <a:srgbClr val="E8EAED"/>
                </a:solidFill>
                <a:effectLst/>
                <a:latin typeface="Google Sans"/>
              </a:rPr>
            </a:br>
            <a:r>
              <a:rPr lang="en-US" b="0" i="0">
                <a:solidFill>
                  <a:srgbClr val="E8EAED"/>
                </a:solidFill>
                <a:effectLst/>
                <a:latin typeface="Google Sans"/>
              </a:rPr>
              <a:t>the platform pushes relevant data to researcher with a holistic approach</a:t>
            </a:r>
            <a:endParaRPr lang="en-US"/>
          </a:p>
        </p:txBody>
      </p:sp>
      <p:sp>
        <p:nvSpPr>
          <p:cNvPr id="6" name="TextBox 5">
            <a:extLst>
              <a:ext uri="{FF2B5EF4-FFF2-40B4-BE49-F238E27FC236}">
                <a16:creationId xmlns:a16="http://schemas.microsoft.com/office/drawing/2014/main" id="{58C67B2C-6631-0153-808B-DA4F4612A3D6}"/>
              </a:ext>
            </a:extLst>
          </p:cNvPr>
          <p:cNvSpPr txBox="1"/>
          <p:nvPr/>
        </p:nvSpPr>
        <p:spPr>
          <a:xfrm>
            <a:off x="1343" y="704442"/>
            <a:ext cx="12192000" cy="995209"/>
          </a:xfrm>
          <a:prstGeom prst="rect">
            <a:avLst/>
          </a:prstGeom>
          <a:noFill/>
        </p:spPr>
        <p:txBody>
          <a:bodyPr wrap="square">
            <a:spAutoFit/>
          </a:bodyPr>
          <a:lstStyle/>
          <a:p>
            <a:r>
              <a:rPr kumimoji="0" lang="en-US" sz="5867" b="1" i="0" u="none" strike="noStrike" kern="0" cap="none" spc="0" normalizeH="0" baseline="0" noProof="0">
                <a:ln>
                  <a:noFill/>
                </a:ln>
                <a:solidFill>
                  <a:srgbClr val="FF0000"/>
                </a:solidFill>
                <a:effectLst/>
                <a:uLnTx/>
                <a:uFillTx/>
                <a:latin typeface="Exscalate Font" pitchFamily="2" charset="0"/>
                <a:cs typeface="Arial"/>
                <a:sym typeface="Arial"/>
              </a:rPr>
              <a:t>EXSCALATE</a:t>
            </a:r>
            <a:r>
              <a:rPr kumimoji="0" lang="en-US" sz="5867" b="1" i="0" u="none" strike="noStrike" kern="0" cap="none" spc="0" normalizeH="0" baseline="0" noProof="0">
                <a:ln>
                  <a:noFill/>
                </a:ln>
                <a:solidFill>
                  <a:srgbClr val="E8EAED"/>
                </a:solidFill>
                <a:effectLst/>
                <a:uLnTx/>
                <a:uFillTx/>
                <a:latin typeface="Google Sans"/>
                <a:cs typeface="Arial"/>
                <a:sym typeface="Arial"/>
              </a:rPr>
              <a:t> </a:t>
            </a:r>
            <a:endParaRPr lang="en-US" b="1"/>
          </a:p>
        </p:txBody>
      </p:sp>
    </p:spTree>
    <p:extLst>
      <p:ext uri="{BB962C8B-B14F-4D97-AF65-F5344CB8AC3E}">
        <p14:creationId xmlns:p14="http://schemas.microsoft.com/office/powerpoint/2010/main" val="371997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CE7684-014A-A715-6B45-0D4D5CD263F3}"/>
              </a:ext>
            </a:extLst>
          </p:cNvPr>
          <p:cNvSpPr>
            <a:spLocks noGrp="1"/>
          </p:cNvSpPr>
          <p:nvPr>
            <p:ph type="ctrTitle"/>
          </p:nvPr>
        </p:nvSpPr>
        <p:spPr>
          <a:xfrm>
            <a:off x="240632" y="2060608"/>
            <a:ext cx="11599915" cy="4092950"/>
          </a:xfrm>
        </p:spPr>
        <p:txBody>
          <a:bodyPr/>
          <a:lstStyle/>
          <a:p>
            <a:pPr algn="just"/>
            <a:r>
              <a:rPr lang="en-US" sz="5400" b="0" i="0" dirty="0">
                <a:solidFill>
                  <a:srgbClr val="E8EAED"/>
                </a:solidFill>
                <a:effectLst/>
                <a:latin typeface="Google Sans"/>
              </a:rPr>
              <a:t>To enable a holistic approach, Exscalate Combines Computer simulations with Machine Learning to expand the existing experimental knowledge with high quality synthetic data </a:t>
            </a:r>
            <a:endParaRPr lang="en-US" sz="5400" dirty="0">
              <a:latin typeface="Google Sans"/>
            </a:endParaRPr>
          </a:p>
        </p:txBody>
      </p:sp>
      <p:sp>
        <p:nvSpPr>
          <p:cNvPr id="2" name="TextBox 1">
            <a:extLst>
              <a:ext uri="{FF2B5EF4-FFF2-40B4-BE49-F238E27FC236}">
                <a16:creationId xmlns:a16="http://schemas.microsoft.com/office/drawing/2014/main" id="{BC61B1CA-86F1-8AF1-2AC7-D50EE01A8E81}"/>
              </a:ext>
            </a:extLst>
          </p:cNvPr>
          <p:cNvSpPr txBox="1"/>
          <p:nvPr/>
        </p:nvSpPr>
        <p:spPr>
          <a:xfrm>
            <a:off x="1343" y="704442"/>
            <a:ext cx="12192000" cy="995209"/>
          </a:xfrm>
          <a:prstGeom prst="rect">
            <a:avLst/>
          </a:prstGeom>
          <a:noFill/>
        </p:spPr>
        <p:txBody>
          <a:bodyPr wrap="square">
            <a:spAutoFit/>
          </a:bodyPr>
          <a:lstStyle/>
          <a:p>
            <a:pPr algn="ctr"/>
            <a:r>
              <a:rPr kumimoji="0" lang="en-US" sz="5867" b="1" i="0" u="none" strike="noStrike" kern="0" cap="none" spc="0" normalizeH="0" baseline="0" noProof="0">
                <a:ln>
                  <a:noFill/>
                </a:ln>
                <a:solidFill>
                  <a:srgbClr val="FF0000"/>
                </a:solidFill>
                <a:effectLst/>
                <a:uLnTx/>
                <a:uFillTx/>
                <a:latin typeface="Exscalate Font" pitchFamily="2" charset="0"/>
                <a:cs typeface="Arial"/>
                <a:sym typeface="Arial"/>
              </a:rPr>
              <a:t>EXSCALATE</a:t>
            </a:r>
            <a:r>
              <a:rPr kumimoji="0" lang="en-US" sz="5867" b="1" i="0" u="none" strike="noStrike" kern="0" cap="none" spc="0" normalizeH="0" baseline="0" noProof="0">
                <a:ln>
                  <a:noFill/>
                </a:ln>
                <a:solidFill>
                  <a:srgbClr val="E8EAED"/>
                </a:solidFill>
                <a:effectLst/>
                <a:uLnTx/>
                <a:uFillTx/>
                <a:latin typeface="Google Sans"/>
                <a:cs typeface="Arial"/>
                <a:sym typeface="Arial"/>
              </a:rPr>
              <a:t> </a:t>
            </a:r>
            <a:endParaRPr lang="en-US" b="1"/>
          </a:p>
        </p:txBody>
      </p:sp>
    </p:spTree>
    <p:extLst>
      <p:ext uri="{BB962C8B-B14F-4D97-AF65-F5344CB8AC3E}">
        <p14:creationId xmlns:p14="http://schemas.microsoft.com/office/powerpoint/2010/main" val="2799964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604279-1433-CEE1-1B03-D6944BF7F97E}"/>
              </a:ext>
            </a:extLst>
          </p:cNvPr>
          <p:cNvSpPr>
            <a:spLocks noGrp="1"/>
          </p:cNvSpPr>
          <p:nvPr>
            <p:ph type="title"/>
          </p:nvPr>
        </p:nvSpPr>
        <p:spPr/>
        <p:txBody>
          <a:bodyPr/>
          <a:lstStyle/>
          <a:p>
            <a:r>
              <a:rPr lang="en-US"/>
              <a:t>Exscalate</a:t>
            </a:r>
          </a:p>
        </p:txBody>
      </p:sp>
      <p:sp>
        <p:nvSpPr>
          <p:cNvPr id="6" name="Subtitle 5">
            <a:extLst>
              <a:ext uri="{FF2B5EF4-FFF2-40B4-BE49-F238E27FC236}">
                <a16:creationId xmlns:a16="http://schemas.microsoft.com/office/drawing/2014/main" id="{6846AB40-FDCA-D5F7-9F8A-9D2A6ECEAEF7}"/>
              </a:ext>
            </a:extLst>
          </p:cNvPr>
          <p:cNvSpPr>
            <a:spLocks noGrp="1"/>
          </p:cNvSpPr>
          <p:nvPr>
            <p:ph type="subTitle" idx="14"/>
          </p:nvPr>
        </p:nvSpPr>
        <p:spPr/>
        <p:txBody>
          <a:bodyPr/>
          <a:lstStyle/>
          <a:p>
            <a:r>
              <a:rPr lang="en-US"/>
              <a:t>5 Pillars</a:t>
            </a:r>
          </a:p>
        </p:txBody>
      </p:sp>
      <p:sp>
        <p:nvSpPr>
          <p:cNvPr id="5" name="Content Placeholder 4">
            <a:extLst>
              <a:ext uri="{FF2B5EF4-FFF2-40B4-BE49-F238E27FC236}">
                <a16:creationId xmlns:a16="http://schemas.microsoft.com/office/drawing/2014/main" id="{29B0AE46-7AA7-FE83-7A32-45C4C05A955A}"/>
              </a:ext>
            </a:extLst>
          </p:cNvPr>
          <p:cNvSpPr>
            <a:spLocks noGrp="1"/>
          </p:cNvSpPr>
          <p:nvPr>
            <p:ph idx="13"/>
          </p:nvPr>
        </p:nvSpPr>
        <p:spPr>
          <a:xfrm>
            <a:off x="381000" y="1346890"/>
            <a:ext cx="11480800" cy="990600"/>
          </a:xfrm>
        </p:spPr>
        <p:txBody>
          <a:bodyPr/>
          <a:lstStyle/>
          <a:p>
            <a:pPr algn="ctr"/>
            <a:r>
              <a:rPr lang="en-US"/>
              <a:t>The EXSCALATE platform can support the entire process up to clinical candidate identification</a:t>
            </a:r>
          </a:p>
        </p:txBody>
      </p:sp>
      <p:sp>
        <p:nvSpPr>
          <p:cNvPr id="7" name="Rectangle 95">
            <a:extLst>
              <a:ext uri="{FF2B5EF4-FFF2-40B4-BE49-F238E27FC236}">
                <a16:creationId xmlns:a16="http://schemas.microsoft.com/office/drawing/2014/main" id="{1CB3000E-C794-E7E3-CA33-12D9D153A7BF}"/>
              </a:ext>
            </a:extLst>
          </p:cNvPr>
          <p:cNvSpPr/>
          <p:nvPr/>
        </p:nvSpPr>
        <p:spPr>
          <a:xfrm>
            <a:off x="295922" y="2457007"/>
            <a:ext cx="2298111" cy="4190932"/>
          </a:xfrm>
          <a:prstGeom prst="rect">
            <a:avLst/>
          </a:prstGeom>
          <a:solidFill>
            <a:schemeClr val="bg1"/>
          </a:solidFill>
          <a:ln w="9525" cap="flat" cmpd="sng" algn="ctr">
            <a:solidFill>
              <a:schemeClr val="bg1">
                <a:lumMod val="75000"/>
              </a:schemeClr>
            </a:solidFill>
            <a:prstDash val="sysDash"/>
          </a:ln>
          <a:effectLst/>
        </p:spPr>
        <p:txBody>
          <a:bodyPr lIns="36000" tIns="180000" rIns="36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a:ln>
                <a:noFill/>
              </a:ln>
              <a:solidFill>
                <a:srgbClr val="EEECE1">
                  <a:lumMod val="10000"/>
                </a:srgbClr>
              </a:solidFill>
              <a:effectLst/>
              <a:uLnTx/>
              <a:uFillTx/>
              <a:latin typeface="Calibri"/>
              <a:ea typeface="+mn-ea"/>
              <a:cs typeface="+mn-cs"/>
            </a:endParaRPr>
          </a:p>
        </p:txBody>
      </p:sp>
      <p:cxnSp>
        <p:nvCxnSpPr>
          <p:cNvPr id="8" name="Straight Connector 7">
            <a:extLst>
              <a:ext uri="{FF2B5EF4-FFF2-40B4-BE49-F238E27FC236}">
                <a16:creationId xmlns:a16="http://schemas.microsoft.com/office/drawing/2014/main" id="{02F10D22-A29A-3D8F-8886-51EE2673D28D}"/>
              </a:ext>
            </a:extLst>
          </p:cNvPr>
          <p:cNvCxnSpPr>
            <a:cxnSpLocks/>
          </p:cNvCxnSpPr>
          <p:nvPr/>
        </p:nvCxnSpPr>
        <p:spPr bwMode="gray">
          <a:xfrm>
            <a:off x="421226" y="3854939"/>
            <a:ext cx="204750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Rectangle 95">
            <a:extLst>
              <a:ext uri="{FF2B5EF4-FFF2-40B4-BE49-F238E27FC236}">
                <a16:creationId xmlns:a16="http://schemas.microsoft.com/office/drawing/2014/main" id="{F8D735B7-629B-FE27-89F1-9FE55318D021}"/>
              </a:ext>
            </a:extLst>
          </p:cNvPr>
          <p:cNvSpPr/>
          <p:nvPr/>
        </p:nvSpPr>
        <p:spPr>
          <a:xfrm>
            <a:off x="425489" y="3954388"/>
            <a:ext cx="2038977" cy="1849887"/>
          </a:xfrm>
          <a:prstGeom prst="rect">
            <a:avLst/>
          </a:prstGeom>
          <a:noFill/>
          <a:ln w="9525" cap="flat" cmpd="sng" algn="ctr">
            <a:noFill/>
            <a:prstDash val="sysDash"/>
          </a:ln>
          <a:effectLst/>
        </p:spPr>
        <p:txBody>
          <a:bodyPr lIns="36000" tIns="36000" rIns="36000" rtlCol="0" anchor="t"/>
          <a:lstStyle/>
          <a:p>
            <a:pPr marL="0" marR="0" lvl="0" indent="0" algn="l" defTabSz="914400" rtl="0" eaLnBrk="1" fontAlgn="auto" latinLnBrk="0" hangingPunct="1">
              <a:lnSpc>
                <a:spcPct val="100000"/>
              </a:lnSpc>
              <a:spcBef>
                <a:spcPts val="200"/>
              </a:spcBef>
              <a:spcAft>
                <a:spcPts val="0"/>
              </a:spcAft>
              <a:buClrTx/>
              <a:buSzTx/>
              <a:buFontTx/>
              <a:buNone/>
              <a:tabLst/>
              <a:defRPr/>
            </a:pPr>
            <a:endParaRPr kumimoji="0" lang="en-US" sz="1200" b="0" i="0" u="none" strike="noStrike" kern="0" cap="none" spc="0" normalizeH="0" baseline="0" noProof="0">
              <a:ln>
                <a:noFill/>
              </a:ln>
              <a:solidFill>
                <a:srgbClr val="EEECE1">
                  <a:lumMod val="10000"/>
                </a:srgbClr>
              </a:solidFill>
              <a:effectLst/>
              <a:uLnTx/>
              <a:uFillTx/>
              <a:latin typeface="Calibri"/>
              <a:ea typeface="+mn-ea"/>
              <a:cs typeface="+mn-cs"/>
            </a:endParaRPr>
          </a:p>
        </p:txBody>
      </p:sp>
      <p:sp>
        <p:nvSpPr>
          <p:cNvPr id="10" name="Rettangolo 18">
            <a:extLst>
              <a:ext uri="{FF2B5EF4-FFF2-40B4-BE49-F238E27FC236}">
                <a16:creationId xmlns:a16="http://schemas.microsoft.com/office/drawing/2014/main" id="{0C5109EE-696F-50FF-0055-A694B0CB0BA5}"/>
              </a:ext>
            </a:extLst>
          </p:cNvPr>
          <p:cNvSpPr/>
          <p:nvPr/>
        </p:nvSpPr>
        <p:spPr>
          <a:xfrm>
            <a:off x="302061" y="2457006"/>
            <a:ext cx="2294835" cy="325435"/>
          </a:xfrm>
          <a:prstGeom prst="rect">
            <a:avLst/>
          </a:prstGeom>
          <a:solidFill>
            <a:srgbClr val="F8E31E"/>
          </a:solidFill>
          <a:ln w="12700" cap="flat" cmpd="sng" algn="ctr">
            <a:noFill/>
            <a:prstDash val="solid"/>
            <a:miter lim="800000"/>
          </a:ln>
          <a:effectLst/>
        </p:spPr>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Calibri"/>
                <a:ea typeface="+mn-ea"/>
                <a:cs typeface="Calibri"/>
              </a:rPr>
              <a:t>CTTD</a:t>
            </a:r>
          </a:p>
        </p:txBody>
      </p:sp>
      <p:sp>
        <p:nvSpPr>
          <p:cNvPr id="11" name="Triangolo isoscele 82">
            <a:extLst>
              <a:ext uri="{FF2B5EF4-FFF2-40B4-BE49-F238E27FC236}">
                <a16:creationId xmlns:a16="http://schemas.microsoft.com/office/drawing/2014/main" id="{BB1C2407-E849-E55E-952B-FAADF31F20DF}"/>
              </a:ext>
            </a:extLst>
          </p:cNvPr>
          <p:cNvSpPr/>
          <p:nvPr/>
        </p:nvSpPr>
        <p:spPr>
          <a:xfrm rot="10800000">
            <a:off x="298784" y="2777670"/>
            <a:ext cx="2298112" cy="65773"/>
          </a:xfrm>
          <a:prstGeom prst="triangle">
            <a:avLst/>
          </a:prstGeom>
          <a:solidFill>
            <a:srgbClr val="F5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2" name="Rectangle 95">
            <a:extLst>
              <a:ext uri="{FF2B5EF4-FFF2-40B4-BE49-F238E27FC236}">
                <a16:creationId xmlns:a16="http://schemas.microsoft.com/office/drawing/2014/main" id="{777F5F17-562A-052B-C427-FEEBF89D1C3C}"/>
              </a:ext>
            </a:extLst>
          </p:cNvPr>
          <p:cNvSpPr/>
          <p:nvPr/>
        </p:nvSpPr>
        <p:spPr>
          <a:xfrm>
            <a:off x="2652026" y="2457007"/>
            <a:ext cx="2298111" cy="4190932"/>
          </a:xfrm>
          <a:prstGeom prst="rect">
            <a:avLst/>
          </a:prstGeom>
          <a:solidFill>
            <a:schemeClr val="bg1"/>
          </a:solidFill>
          <a:ln w="9525" cap="flat" cmpd="sng" algn="ctr">
            <a:solidFill>
              <a:schemeClr val="bg1">
                <a:lumMod val="75000"/>
              </a:schemeClr>
            </a:solidFill>
            <a:prstDash val="sysDash"/>
          </a:ln>
          <a:effectLst/>
        </p:spPr>
        <p:txBody>
          <a:bodyPr lIns="36000" tIns="180000" rIns="36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a:ln>
                <a:noFill/>
              </a:ln>
              <a:solidFill>
                <a:srgbClr val="EEECE1">
                  <a:lumMod val="10000"/>
                </a:srgbClr>
              </a:solidFill>
              <a:effectLst/>
              <a:uLnTx/>
              <a:uFillTx/>
              <a:latin typeface="Calibri"/>
              <a:ea typeface="+mn-ea"/>
              <a:cs typeface="+mn-cs"/>
            </a:endParaRPr>
          </a:p>
        </p:txBody>
      </p:sp>
      <p:cxnSp>
        <p:nvCxnSpPr>
          <p:cNvPr id="13" name="Straight Connector 12">
            <a:extLst>
              <a:ext uri="{FF2B5EF4-FFF2-40B4-BE49-F238E27FC236}">
                <a16:creationId xmlns:a16="http://schemas.microsoft.com/office/drawing/2014/main" id="{698CD70D-44F5-DC3E-4112-09FA1E3B85BE}"/>
              </a:ext>
            </a:extLst>
          </p:cNvPr>
          <p:cNvCxnSpPr>
            <a:cxnSpLocks/>
          </p:cNvCxnSpPr>
          <p:nvPr/>
        </p:nvCxnSpPr>
        <p:spPr bwMode="gray">
          <a:xfrm>
            <a:off x="2777330" y="3854939"/>
            <a:ext cx="204750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Rectangle 95">
            <a:extLst>
              <a:ext uri="{FF2B5EF4-FFF2-40B4-BE49-F238E27FC236}">
                <a16:creationId xmlns:a16="http://schemas.microsoft.com/office/drawing/2014/main" id="{EBF26DE9-361D-BE7F-BBCE-25968EADF2BB}"/>
              </a:ext>
            </a:extLst>
          </p:cNvPr>
          <p:cNvSpPr/>
          <p:nvPr/>
        </p:nvSpPr>
        <p:spPr>
          <a:xfrm>
            <a:off x="2781593" y="3954388"/>
            <a:ext cx="2038977" cy="1849887"/>
          </a:xfrm>
          <a:prstGeom prst="rect">
            <a:avLst/>
          </a:prstGeom>
          <a:noFill/>
          <a:ln w="9525" cap="flat" cmpd="sng" algn="ctr">
            <a:noFill/>
            <a:prstDash val="sysDash"/>
          </a:ln>
          <a:effectLst/>
        </p:spPr>
        <p:txBody>
          <a:bodyPr lIns="36000" tIns="36000" rIns="36000" rtlCol="0" anchor="t"/>
          <a:lstStyle/>
          <a:p>
            <a:pPr marL="0" marR="0" lvl="0" indent="0" algn="l" defTabSz="914400" rtl="0" eaLnBrk="1" fontAlgn="auto" latinLnBrk="0" hangingPunct="1">
              <a:lnSpc>
                <a:spcPct val="100000"/>
              </a:lnSpc>
              <a:spcBef>
                <a:spcPts val="200"/>
              </a:spcBef>
              <a:spcAft>
                <a:spcPts val="0"/>
              </a:spcAft>
              <a:buClrTx/>
              <a:buSzTx/>
              <a:buFontTx/>
              <a:buNone/>
              <a:tabLst/>
              <a:defRPr/>
            </a:pPr>
            <a:endParaRPr kumimoji="0" lang="en-US" sz="1200" b="0" i="0" u="none" strike="noStrike" kern="0" cap="none" spc="0" normalizeH="0" baseline="0" noProof="0">
              <a:ln>
                <a:noFill/>
              </a:ln>
              <a:solidFill>
                <a:srgbClr val="EEECE1">
                  <a:lumMod val="10000"/>
                </a:srgbClr>
              </a:solidFill>
              <a:effectLst/>
              <a:uLnTx/>
              <a:uFillTx/>
              <a:latin typeface="Calibri"/>
              <a:ea typeface="+mn-ea"/>
              <a:cs typeface="+mn-cs"/>
            </a:endParaRPr>
          </a:p>
        </p:txBody>
      </p:sp>
      <p:sp>
        <p:nvSpPr>
          <p:cNvPr id="15" name="Rettangolo 18">
            <a:extLst>
              <a:ext uri="{FF2B5EF4-FFF2-40B4-BE49-F238E27FC236}">
                <a16:creationId xmlns:a16="http://schemas.microsoft.com/office/drawing/2014/main" id="{C4546157-F183-9C8A-1783-054DB9139831}"/>
              </a:ext>
            </a:extLst>
          </p:cNvPr>
          <p:cNvSpPr/>
          <p:nvPr/>
        </p:nvSpPr>
        <p:spPr>
          <a:xfrm>
            <a:off x="2658165" y="2457006"/>
            <a:ext cx="2294835" cy="325435"/>
          </a:xfrm>
          <a:prstGeom prst="rect">
            <a:avLst/>
          </a:prstGeom>
          <a:solidFill>
            <a:srgbClr val="EA0614"/>
          </a:solidFill>
          <a:ln w="12700" cap="flat" cmpd="sng" algn="ctr">
            <a:noFill/>
            <a:prstDash val="solid"/>
            <a:miter lim="800000"/>
          </a:ln>
          <a:effectLst/>
        </p:spPr>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Calibri"/>
                <a:ea typeface="+mn-ea"/>
                <a:cs typeface="Calibri"/>
              </a:rPr>
              <a:t>LiGen</a:t>
            </a:r>
          </a:p>
        </p:txBody>
      </p:sp>
      <p:sp>
        <p:nvSpPr>
          <p:cNvPr id="16" name="Triangolo isoscele 82">
            <a:extLst>
              <a:ext uri="{FF2B5EF4-FFF2-40B4-BE49-F238E27FC236}">
                <a16:creationId xmlns:a16="http://schemas.microsoft.com/office/drawing/2014/main" id="{9E3A3509-A88A-1C57-4F3D-D95AD6117BDA}"/>
              </a:ext>
            </a:extLst>
          </p:cNvPr>
          <p:cNvSpPr/>
          <p:nvPr/>
        </p:nvSpPr>
        <p:spPr>
          <a:xfrm rot="10800000">
            <a:off x="2654888" y="2777670"/>
            <a:ext cx="2298112" cy="65773"/>
          </a:xfrm>
          <a:prstGeom prst="triangle">
            <a:avLst/>
          </a:prstGeom>
          <a:solidFill>
            <a:srgbClr val="EA06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Rectangle 95">
            <a:extLst>
              <a:ext uri="{FF2B5EF4-FFF2-40B4-BE49-F238E27FC236}">
                <a16:creationId xmlns:a16="http://schemas.microsoft.com/office/drawing/2014/main" id="{1B4FD582-A33E-DB90-CADD-0685974FC931}"/>
              </a:ext>
            </a:extLst>
          </p:cNvPr>
          <p:cNvSpPr/>
          <p:nvPr/>
        </p:nvSpPr>
        <p:spPr>
          <a:xfrm>
            <a:off x="5029313" y="2457007"/>
            <a:ext cx="2298111" cy="4190932"/>
          </a:xfrm>
          <a:prstGeom prst="rect">
            <a:avLst/>
          </a:prstGeom>
          <a:solidFill>
            <a:schemeClr val="bg1"/>
          </a:solidFill>
          <a:ln w="9525" cap="flat" cmpd="sng" algn="ctr">
            <a:solidFill>
              <a:schemeClr val="bg1">
                <a:lumMod val="75000"/>
              </a:schemeClr>
            </a:solidFill>
            <a:prstDash val="sysDash"/>
          </a:ln>
          <a:effectLst/>
        </p:spPr>
        <p:txBody>
          <a:bodyPr lIns="36000" tIns="180000" rIns="36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a:ln>
                <a:noFill/>
              </a:ln>
              <a:solidFill>
                <a:srgbClr val="EEECE1">
                  <a:lumMod val="10000"/>
                </a:srgbClr>
              </a:solidFill>
              <a:effectLst/>
              <a:uLnTx/>
              <a:uFillTx/>
              <a:latin typeface="Calibri"/>
              <a:ea typeface="+mn-ea"/>
              <a:cs typeface="+mn-cs"/>
            </a:endParaRPr>
          </a:p>
        </p:txBody>
      </p:sp>
      <p:cxnSp>
        <p:nvCxnSpPr>
          <p:cNvPr id="18" name="Straight Connector 17">
            <a:extLst>
              <a:ext uri="{FF2B5EF4-FFF2-40B4-BE49-F238E27FC236}">
                <a16:creationId xmlns:a16="http://schemas.microsoft.com/office/drawing/2014/main" id="{3E1E9938-D2A3-A8D4-18D8-7290FE88982C}"/>
              </a:ext>
            </a:extLst>
          </p:cNvPr>
          <p:cNvCxnSpPr>
            <a:cxnSpLocks/>
          </p:cNvCxnSpPr>
          <p:nvPr/>
        </p:nvCxnSpPr>
        <p:spPr bwMode="gray">
          <a:xfrm>
            <a:off x="5154617" y="3854939"/>
            <a:ext cx="204750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Rectangle 95">
            <a:extLst>
              <a:ext uri="{FF2B5EF4-FFF2-40B4-BE49-F238E27FC236}">
                <a16:creationId xmlns:a16="http://schemas.microsoft.com/office/drawing/2014/main" id="{A2E08159-C908-D597-20C8-CE82976AA0B6}"/>
              </a:ext>
            </a:extLst>
          </p:cNvPr>
          <p:cNvSpPr/>
          <p:nvPr/>
        </p:nvSpPr>
        <p:spPr>
          <a:xfrm>
            <a:off x="5158880" y="3954388"/>
            <a:ext cx="2038977" cy="1849887"/>
          </a:xfrm>
          <a:prstGeom prst="rect">
            <a:avLst/>
          </a:prstGeom>
          <a:noFill/>
          <a:ln w="9525" cap="flat" cmpd="sng" algn="ctr">
            <a:noFill/>
            <a:prstDash val="sysDash"/>
          </a:ln>
          <a:effectLst/>
        </p:spPr>
        <p:txBody>
          <a:bodyPr lIns="36000" tIns="36000" rIns="36000" rtlCol="0" anchor="t"/>
          <a:lstStyle/>
          <a:p>
            <a:pPr marL="0" marR="0" lvl="0" indent="0" algn="l" defTabSz="914400" rtl="0" eaLnBrk="1" fontAlgn="auto" latinLnBrk="0" hangingPunct="1">
              <a:lnSpc>
                <a:spcPct val="100000"/>
              </a:lnSpc>
              <a:spcBef>
                <a:spcPts val="200"/>
              </a:spcBef>
              <a:spcAft>
                <a:spcPts val="0"/>
              </a:spcAft>
              <a:buClrTx/>
              <a:buSzTx/>
              <a:buFontTx/>
              <a:buNone/>
              <a:tabLst/>
              <a:defRPr/>
            </a:pPr>
            <a:endParaRPr kumimoji="0" lang="en-US" sz="1200" b="0" i="0" u="none" strike="noStrike" kern="0" cap="none" spc="0" normalizeH="0" baseline="0" noProof="0">
              <a:ln>
                <a:noFill/>
              </a:ln>
              <a:solidFill>
                <a:srgbClr val="EEECE1">
                  <a:lumMod val="10000"/>
                </a:srgbClr>
              </a:solidFill>
              <a:effectLst/>
              <a:uLnTx/>
              <a:uFillTx/>
              <a:latin typeface="Calibri"/>
              <a:ea typeface="+mn-ea"/>
              <a:cs typeface="+mn-cs"/>
            </a:endParaRPr>
          </a:p>
        </p:txBody>
      </p:sp>
      <p:sp>
        <p:nvSpPr>
          <p:cNvPr id="20" name="Rettangolo 18">
            <a:extLst>
              <a:ext uri="{FF2B5EF4-FFF2-40B4-BE49-F238E27FC236}">
                <a16:creationId xmlns:a16="http://schemas.microsoft.com/office/drawing/2014/main" id="{91F6C61E-9149-6003-84D7-68F148092E1A}"/>
              </a:ext>
            </a:extLst>
          </p:cNvPr>
          <p:cNvSpPr/>
          <p:nvPr/>
        </p:nvSpPr>
        <p:spPr>
          <a:xfrm>
            <a:off x="5035452" y="2457006"/>
            <a:ext cx="2294835" cy="325435"/>
          </a:xfrm>
          <a:prstGeom prst="rect">
            <a:avLst/>
          </a:prstGeom>
          <a:solidFill>
            <a:srgbClr val="0B7F6E"/>
          </a:solidFill>
          <a:ln w="12700" cap="flat" cmpd="sng" algn="ctr">
            <a:noFill/>
            <a:prstDash val="solid"/>
            <a:miter lim="800000"/>
          </a:ln>
          <a:effectLst/>
        </p:spPr>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Calibri"/>
                <a:ea typeface="+mn-ea"/>
                <a:cs typeface="Calibri"/>
              </a:rPr>
              <a:t>TCS</a:t>
            </a:r>
          </a:p>
        </p:txBody>
      </p:sp>
      <p:sp>
        <p:nvSpPr>
          <p:cNvPr id="21" name="Triangolo isoscele 82">
            <a:extLst>
              <a:ext uri="{FF2B5EF4-FFF2-40B4-BE49-F238E27FC236}">
                <a16:creationId xmlns:a16="http://schemas.microsoft.com/office/drawing/2014/main" id="{7B726F3F-5310-BAB1-84F1-CDF9E371AA7C}"/>
              </a:ext>
            </a:extLst>
          </p:cNvPr>
          <p:cNvSpPr/>
          <p:nvPr/>
        </p:nvSpPr>
        <p:spPr>
          <a:xfrm rot="10800000">
            <a:off x="5032175" y="2777670"/>
            <a:ext cx="2298112" cy="65773"/>
          </a:xfrm>
          <a:prstGeom prst="triangle">
            <a:avLst/>
          </a:prstGeom>
          <a:solidFill>
            <a:srgbClr val="0B7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Rectangle 95">
            <a:extLst>
              <a:ext uri="{FF2B5EF4-FFF2-40B4-BE49-F238E27FC236}">
                <a16:creationId xmlns:a16="http://schemas.microsoft.com/office/drawing/2014/main" id="{16BF492F-E48D-E418-F66B-5705B88E7BCD}"/>
              </a:ext>
            </a:extLst>
          </p:cNvPr>
          <p:cNvSpPr/>
          <p:nvPr/>
        </p:nvSpPr>
        <p:spPr>
          <a:xfrm>
            <a:off x="7376426" y="2457007"/>
            <a:ext cx="2298111" cy="4190932"/>
          </a:xfrm>
          <a:prstGeom prst="rect">
            <a:avLst/>
          </a:prstGeom>
          <a:solidFill>
            <a:schemeClr val="bg1"/>
          </a:solidFill>
          <a:ln w="9525" cap="flat" cmpd="sng" algn="ctr">
            <a:solidFill>
              <a:schemeClr val="bg1">
                <a:lumMod val="75000"/>
              </a:schemeClr>
            </a:solidFill>
            <a:prstDash val="sysDash"/>
          </a:ln>
          <a:effectLst/>
        </p:spPr>
        <p:txBody>
          <a:bodyPr lIns="36000" tIns="180000" rIns="36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a:ln>
                <a:noFill/>
              </a:ln>
              <a:solidFill>
                <a:srgbClr val="EEECE1">
                  <a:lumMod val="10000"/>
                </a:srgbClr>
              </a:solidFill>
              <a:effectLst/>
              <a:uLnTx/>
              <a:uFillTx/>
              <a:latin typeface="Calibri"/>
              <a:ea typeface="+mn-ea"/>
              <a:cs typeface="+mn-cs"/>
            </a:endParaRPr>
          </a:p>
        </p:txBody>
      </p:sp>
      <p:cxnSp>
        <p:nvCxnSpPr>
          <p:cNvPr id="23" name="Straight Connector 22">
            <a:extLst>
              <a:ext uri="{FF2B5EF4-FFF2-40B4-BE49-F238E27FC236}">
                <a16:creationId xmlns:a16="http://schemas.microsoft.com/office/drawing/2014/main" id="{9C07C1A6-210B-5295-BB7E-13957B9EC271}"/>
              </a:ext>
            </a:extLst>
          </p:cNvPr>
          <p:cNvCxnSpPr>
            <a:cxnSpLocks/>
          </p:cNvCxnSpPr>
          <p:nvPr/>
        </p:nvCxnSpPr>
        <p:spPr bwMode="gray">
          <a:xfrm>
            <a:off x="7501730" y="3854939"/>
            <a:ext cx="204750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Rectangle 95">
            <a:extLst>
              <a:ext uri="{FF2B5EF4-FFF2-40B4-BE49-F238E27FC236}">
                <a16:creationId xmlns:a16="http://schemas.microsoft.com/office/drawing/2014/main" id="{5EA0EB8B-5A0C-0EE4-9798-F4DBD6F1E5C8}"/>
              </a:ext>
            </a:extLst>
          </p:cNvPr>
          <p:cNvSpPr/>
          <p:nvPr/>
        </p:nvSpPr>
        <p:spPr>
          <a:xfrm>
            <a:off x="7505993" y="3954388"/>
            <a:ext cx="2038977" cy="1849887"/>
          </a:xfrm>
          <a:prstGeom prst="rect">
            <a:avLst/>
          </a:prstGeom>
          <a:noFill/>
          <a:ln w="9525" cap="flat" cmpd="sng" algn="ctr">
            <a:noFill/>
            <a:prstDash val="sysDash"/>
          </a:ln>
          <a:effectLst/>
        </p:spPr>
        <p:txBody>
          <a:bodyPr lIns="36000" tIns="36000" rIns="36000" rtlCol="0" anchor="t"/>
          <a:lstStyle/>
          <a:p>
            <a:pPr marL="0" marR="0" lvl="0" indent="0" algn="l" defTabSz="914400" rtl="0" eaLnBrk="1" fontAlgn="auto" latinLnBrk="0" hangingPunct="1">
              <a:lnSpc>
                <a:spcPct val="100000"/>
              </a:lnSpc>
              <a:spcBef>
                <a:spcPts val="200"/>
              </a:spcBef>
              <a:spcAft>
                <a:spcPts val="0"/>
              </a:spcAft>
              <a:buClrTx/>
              <a:buSzTx/>
              <a:buFontTx/>
              <a:buNone/>
              <a:tabLst/>
              <a:defRPr/>
            </a:pPr>
            <a:endParaRPr kumimoji="0" lang="en-US" sz="1200" b="0" i="0" u="none" strike="noStrike" kern="0" cap="none" spc="0" normalizeH="0" baseline="0" noProof="0">
              <a:ln>
                <a:noFill/>
              </a:ln>
              <a:solidFill>
                <a:srgbClr val="EEECE1">
                  <a:lumMod val="10000"/>
                </a:srgbClr>
              </a:solidFill>
              <a:effectLst/>
              <a:uLnTx/>
              <a:uFillTx/>
              <a:latin typeface="Calibri"/>
              <a:ea typeface="+mn-ea"/>
              <a:cs typeface="+mn-cs"/>
            </a:endParaRPr>
          </a:p>
        </p:txBody>
      </p:sp>
      <p:sp>
        <p:nvSpPr>
          <p:cNvPr id="25" name="Rettangolo 18">
            <a:extLst>
              <a:ext uri="{FF2B5EF4-FFF2-40B4-BE49-F238E27FC236}">
                <a16:creationId xmlns:a16="http://schemas.microsoft.com/office/drawing/2014/main" id="{649DF69A-3E1D-6D08-7523-FB21BC188603}"/>
              </a:ext>
            </a:extLst>
          </p:cNvPr>
          <p:cNvSpPr/>
          <p:nvPr/>
        </p:nvSpPr>
        <p:spPr>
          <a:xfrm>
            <a:off x="7382565" y="2457006"/>
            <a:ext cx="2294835" cy="325435"/>
          </a:xfrm>
          <a:prstGeom prst="rect">
            <a:avLst/>
          </a:prstGeom>
          <a:solidFill>
            <a:srgbClr val="6C508F"/>
          </a:solidFill>
          <a:ln w="12700" cap="flat" cmpd="sng" algn="ctr">
            <a:noFill/>
            <a:prstDash val="solid"/>
            <a:miter lim="800000"/>
          </a:ln>
          <a:effectLst/>
        </p:spPr>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err="1">
                <a:ln>
                  <a:noFill/>
                </a:ln>
                <a:solidFill>
                  <a:srgbClr val="FFFFFF"/>
                </a:solidFill>
                <a:effectLst/>
                <a:uLnTx/>
                <a:uFillTx/>
                <a:latin typeface="Calibri"/>
                <a:ea typeface="+mn-ea"/>
                <a:cs typeface="Calibri"/>
              </a:rPr>
              <a:t>ProfhEX</a:t>
            </a:r>
            <a:endParaRPr kumimoji="0" lang="en-US" sz="1600" b="1" i="0" u="none" strike="noStrike" kern="0" cap="none" spc="0" normalizeH="0" baseline="0" noProof="0">
              <a:ln>
                <a:noFill/>
              </a:ln>
              <a:solidFill>
                <a:srgbClr val="FFFFFF"/>
              </a:solidFill>
              <a:effectLst/>
              <a:uLnTx/>
              <a:uFillTx/>
              <a:latin typeface="Calibri"/>
              <a:ea typeface="+mn-ea"/>
              <a:cs typeface="Calibri"/>
            </a:endParaRPr>
          </a:p>
        </p:txBody>
      </p:sp>
      <p:sp>
        <p:nvSpPr>
          <p:cNvPr id="26" name="Triangolo isoscele 82">
            <a:extLst>
              <a:ext uri="{FF2B5EF4-FFF2-40B4-BE49-F238E27FC236}">
                <a16:creationId xmlns:a16="http://schemas.microsoft.com/office/drawing/2014/main" id="{A25C7195-14B0-1D84-9401-5593E9BCF8C5}"/>
              </a:ext>
            </a:extLst>
          </p:cNvPr>
          <p:cNvSpPr/>
          <p:nvPr/>
        </p:nvSpPr>
        <p:spPr>
          <a:xfrm rot="10800000">
            <a:off x="7379288" y="2777670"/>
            <a:ext cx="2298112" cy="65773"/>
          </a:xfrm>
          <a:prstGeom prst="triangle">
            <a:avLst/>
          </a:prstGeom>
          <a:solidFill>
            <a:srgbClr val="6C5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pic>
        <p:nvPicPr>
          <p:cNvPr id="27" name="Content Placeholder 6">
            <a:extLst>
              <a:ext uri="{FF2B5EF4-FFF2-40B4-BE49-F238E27FC236}">
                <a16:creationId xmlns:a16="http://schemas.microsoft.com/office/drawing/2014/main" id="{CD73672E-3672-6570-FC86-2546993DFF07}"/>
              </a:ext>
            </a:extLst>
          </p:cNvPr>
          <p:cNvPicPr>
            <a:picLocks noChangeAspect="1"/>
          </p:cNvPicPr>
          <p:nvPr/>
        </p:nvPicPr>
        <p:blipFill>
          <a:blip r:embed="rId3"/>
          <a:stretch>
            <a:fillRect/>
          </a:stretch>
        </p:blipFill>
        <p:spPr>
          <a:xfrm>
            <a:off x="7501730" y="2970601"/>
            <a:ext cx="2038975" cy="668124"/>
          </a:xfrm>
          <a:prstGeom prst="rect">
            <a:avLst/>
          </a:prstGeom>
        </p:spPr>
      </p:pic>
      <p:pic>
        <p:nvPicPr>
          <p:cNvPr id="28" name="Content Placeholder 9" descr="A yellow and black logo&#10;&#10;Description automatically generated with low confidence">
            <a:extLst>
              <a:ext uri="{FF2B5EF4-FFF2-40B4-BE49-F238E27FC236}">
                <a16:creationId xmlns:a16="http://schemas.microsoft.com/office/drawing/2014/main" id="{F3DDC93A-1715-CD77-4F65-2DF7834DE6A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43" t="605" r="-718" b="-605"/>
          <a:stretch/>
        </p:blipFill>
        <p:spPr>
          <a:xfrm>
            <a:off x="563304" y="2980408"/>
            <a:ext cx="1763346" cy="658317"/>
          </a:xfrm>
          <a:prstGeom prst="rect">
            <a:avLst/>
          </a:prstGeom>
        </p:spPr>
      </p:pic>
      <p:pic>
        <p:nvPicPr>
          <p:cNvPr id="29" name="Content Placeholder 10" descr="Logo&#10;&#10;Description automatically generated">
            <a:extLst>
              <a:ext uri="{FF2B5EF4-FFF2-40B4-BE49-F238E27FC236}">
                <a16:creationId xmlns:a16="http://schemas.microsoft.com/office/drawing/2014/main" id="{6B3AC47B-98C6-5711-948A-AEE73DDDCAB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r="-4759"/>
          <a:stretch/>
        </p:blipFill>
        <p:spPr>
          <a:xfrm>
            <a:off x="2777330" y="2997744"/>
            <a:ext cx="2053851" cy="644432"/>
          </a:xfrm>
          <a:prstGeom prst="rect">
            <a:avLst/>
          </a:prstGeom>
        </p:spPr>
      </p:pic>
      <p:pic>
        <p:nvPicPr>
          <p:cNvPr id="30" name="Content Placeholder 20" descr="A picture containing text, clock, clipart&#10;&#10;Description automatically generated">
            <a:extLst>
              <a:ext uri="{FF2B5EF4-FFF2-40B4-BE49-F238E27FC236}">
                <a16:creationId xmlns:a16="http://schemas.microsoft.com/office/drawing/2014/main" id="{9A816480-F473-A856-DA1B-B51E67FB88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3963" y="2910083"/>
            <a:ext cx="1731771" cy="802885"/>
          </a:xfrm>
          <a:prstGeom prst="rect">
            <a:avLst/>
          </a:prstGeom>
        </p:spPr>
      </p:pic>
      <p:sp>
        <p:nvSpPr>
          <p:cNvPr id="31" name="TextBox 30">
            <a:extLst>
              <a:ext uri="{FF2B5EF4-FFF2-40B4-BE49-F238E27FC236}">
                <a16:creationId xmlns:a16="http://schemas.microsoft.com/office/drawing/2014/main" id="{A4C73DBC-57F3-A801-CAE7-D4CE6C47D22B}"/>
              </a:ext>
            </a:extLst>
          </p:cNvPr>
          <p:cNvSpPr txBox="1"/>
          <p:nvPr/>
        </p:nvSpPr>
        <p:spPr bwMode="gray">
          <a:xfrm>
            <a:off x="2807747" y="3904011"/>
            <a:ext cx="2047502" cy="2534916"/>
          </a:xfrm>
          <a:prstGeom prst="rect">
            <a:avLst/>
          </a:prstGeom>
          <a:no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497D"/>
                </a:solidFill>
                <a:effectLst/>
                <a:uLnTx/>
                <a:uFillTx/>
                <a:latin typeface="Calibri"/>
                <a:ea typeface="+mn-ea"/>
                <a:cs typeface="+mn-cs"/>
              </a:rPr>
              <a:t>6.5K mol/Sec/GPU</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F497D"/>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rgbClr val="1F497D"/>
                </a:solidFill>
                <a:latin typeface="Calibri"/>
              </a:rPr>
              <a:t>Autotuning </a:t>
            </a:r>
            <a:endParaRPr kumimoji="0" lang="en-US" sz="1600" b="0" i="0" u="none" strike="noStrike" kern="1200" cap="none" spc="0" normalizeH="0" baseline="0" noProof="0">
              <a:ln>
                <a:noFill/>
              </a:ln>
              <a:solidFill>
                <a:srgbClr val="1F497D"/>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F497D"/>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497D"/>
                </a:solidFill>
                <a:effectLst/>
                <a:uLnTx/>
                <a:uFillTx/>
                <a:latin typeface="Calibri"/>
                <a:ea typeface="+mn-ea"/>
                <a:cs typeface="+mn-cs"/>
              </a:rPr>
              <a:t>AI Pose Selector Predictor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F497D"/>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497D"/>
                </a:solidFill>
                <a:effectLst/>
                <a:uLnTx/>
                <a:uFillTx/>
                <a:latin typeface="Calibri"/>
                <a:ea typeface="+mn-ea"/>
                <a:cs typeface="+mn-cs"/>
              </a:rPr>
              <a:t>Absolute Binding Free Energy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F497D"/>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0992ED8D-3D2C-8A56-0540-1F1BD932EE11}"/>
              </a:ext>
            </a:extLst>
          </p:cNvPr>
          <p:cNvSpPr txBox="1"/>
          <p:nvPr/>
        </p:nvSpPr>
        <p:spPr bwMode="gray">
          <a:xfrm>
            <a:off x="481748" y="3954388"/>
            <a:ext cx="2047502" cy="2534916"/>
          </a:xfrm>
          <a:prstGeom prst="rect">
            <a:avLst/>
          </a:prstGeom>
          <a:noFill/>
        </p:spPr>
        <p:txBody>
          <a:bodyPr wrap="square" lIns="36000" tIns="36000" rIns="36000" bIns="36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497D"/>
                </a:solidFill>
                <a:effectLst/>
                <a:uLnTx/>
                <a:uFillTx/>
                <a:latin typeface="Calibri"/>
                <a:ea typeface="+mn-ea"/>
                <a:cs typeface="+mn-cs"/>
              </a:rPr>
              <a:t>20K+ 3D Models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F497D"/>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497D"/>
                </a:solidFill>
                <a:effectLst/>
                <a:uLnTx/>
                <a:uFillTx/>
                <a:latin typeface="Calibri"/>
                <a:ea typeface="+mn-ea"/>
                <a:cs typeface="+mn-cs"/>
              </a:rPr>
              <a:t>260K+ annotations of 3D functional domain </a:t>
            </a:r>
            <a:r>
              <a:rPr kumimoji="0" lang="en-US" sz="1600" b="1" i="0" u="none" strike="noStrike" kern="1200" cap="none" spc="0" normalizeH="0" baseline="0" noProof="0">
                <a:ln>
                  <a:noFill/>
                </a:ln>
                <a:solidFill>
                  <a:srgbClr val="1F497D"/>
                </a:solidFill>
                <a:effectLst/>
                <a:uLnTx/>
                <a:uFillTx/>
                <a:latin typeface="Calibri"/>
                <a:ea typeface="+mn-ea"/>
                <a:cs typeface="+mn-cs"/>
              </a:rPr>
              <a:t>(</a:t>
            </a:r>
            <a:r>
              <a:rPr kumimoji="0" lang="en-US" sz="1600" b="1" i="0" u="none" strike="noStrike" kern="1200" cap="none" spc="0" normalizeH="0" baseline="0" noProof="0" err="1">
                <a:ln>
                  <a:noFill/>
                </a:ln>
                <a:solidFill>
                  <a:srgbClr val="1F497D"/>
                </a:solidFill>
                <a:effectLst/>
                <a:uLnTx/>
                <a:uFillTx/>
                <a:latin typeface="Calibri"/>
                <a:ea typeface="+mn-ea"/>
                <a:cs typeface="+mn-cs"/>
              </a:rPr>
              <a:t>SHAPEx</a:t>
            </a:r>
            <a:r>
              <a:rPr kumimoji="0" lang="en-US" sz="1600" b="1" i="0" u="none" strike="noStrike" kern="1200" cap="none" spc="0" normalizeH="0" baseline="0" noProof="0">
                <a:ln>
                  <a:noFill/>
                </a:ln>
                <a:solidFill>
                  <a:srgbClr val="1F497D"/>
                </a:solidFill>
                <a:effectLst/>
                <a:uLnTx/>
                <a:uFillTx/>
                <a:latin typeface="Calibri"/>
                <a:ea typeface="+mn-ea"/>
                <a:cs typeface="+mn-cs"/>
              </a:rPr>
              <a:t>)</a:t>
            </a:r>
            <a:endParaRPr kumimoji="0" lang="en-US" sz="1600" b="1" i="0" u="none" strike="noStrike" kern="1200" cap="none" spc="0" normalizeH="0" baseline="0" noProof="0">
              <a:ln>
                <a:noFill/>
              </a:ln>
              <a:solidFill>
                <a:srgbClr val="1F497D"/>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F497D"/>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497D"/>
                </a:solidFill>
                <a:effectLst/>
                <a:uLnTx/>
                <a:uFillTx/>
                <a:latin typeface="Calibri"/>
                <a:ea typeface="+mn-ea"/>
                <a:cs typeface="+mn-cs"/>
              </a:rPr>
              <a:t>100K+ pockets ready to virtual screen </a:t>
            </a:r>
            <a:r>
              <a:rPr kumimoji="0" lang="en-US" sz="1600" b="1" i="0" u="none" strike="noStrike" kern="1200" cap="none" spc="0" normalizeH="0" baseline="0" noProof="0">
                <a:ln>
                  <a:noFill/>
                </a:ln>
                <a:solidFill>
                  <a:srgbClr val="1F497D"/>
                </a:solidFill>
                <a:effectLst/>
                <a:uLnTx/>
                <a:uFillTx/>
                <a:latin typeface="Calibri"/>
                <a:ea typeface="+mn-ea"/>
                <a:cs typeface="+mn-cs"/>
              </a:rPr>
              <a:t>(</a:t>
            </a:r>
            <a:r>
              <a:rPr kumimoji="0" lang="en-US" sz="1600" b="1" i="0" u="none" strike="noStrike" kern="1200" cap="none" spc="0" normalizeH="0" baseline="0" noProof="0" err="1">
                <a:ln>
                  <a:noFill/>
                </a:ln>
                <a:solidFill>
                  <a:srgbClr val="1F497D"/>
                </a:solidFill>
                <a:effectLst/>
                <a:uLnTx/>
                <a:uFillTx/>
                <a:latin typeface="Calibri"/>
                <a:ea typeface="+mn-ea"/>
                <a:cs typeface="+mn-cs"/>
              </a:rPr>
              <a:t>GENEOnet</a:t>
            </a:r>
            <a:r>
              <a:rPr kumimoji="0" lang="en-US" sz="1600" b="1" i="0" u="none" strike="noStrike" kern="1200" cap="none" spc="0" normalizeH="0" baseline="0" noProof="0">
                <a:ln>
                  <a:noFill/>
                </a:ln>
                <a:solidFill>
                  <a:srgbClr val="1F497D"/>
                </a:solidFill>
                <a:effectLst/>
                <a:uLnTx/>
                <a:uFillTx/>
                <a:latin typeface="Calibri"/>
                <a:ea typeface="+mn-ea"/>
                <a:cs typeface="+mn-cs"/>
              </a:rPr>
              <a:t>)</a:t>
            </a:r>
            <a:endParaRPr kumimoji="0" lang="en-US" sz="1600" b="1" i="0" u="none" strike="noStrike" kern="1200" cap="none" spc="0" normalizeH="0" baseline="0" noProof="0">
              <a:ln>
                <a:noFill/>
              </a:ln>
              <a:solidFill>
                <a:srgbClr val="1F497D"/>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F497D"/>
              </a:solidFill>
              <a:effectLst/>
              <a:uLnTx/>
              <a:uFillTx/>
              <a:latin typeface="Calibri"/>
              <a:ea typeface="+mn-ea"/>
              <a:cs typeface="+mn-cs"/>
            </a:endParaRPr>
          </a:p>
        </p:txBody>
      </p:sp>
      <p:sp>
        <p:nvSpPr>
          <p:cNvPr id="33" name="TextBox 32">
            <a:extLst>
              <a:ext uri="{FF2B5EF4-FFF2-40B4-BE49-F238E27FC236}">
                <a16:creationId xmlns:a16="http://schemas.microsoft.com/office/drawing/2014/main" id="{C2B48399-32B7-4920-555A-2CEB571C9329}"/>
              </a:ext>
            </a:extLst>
          </p:cNvPr>
          <p:cNvSpPr txBox="1"/>
          <p:nvPr/>
        </p:nvSpPr>
        <p:spPr bwMode="gray">
          <a:xfrm>
            <a:off x="5032175" y="3838097"/>
            <a:ext cx="2249048" cy="2288694"/>
          </a:xfrm>
          <a:prstGeom prst="rect">
            <a:avLst/>
          </a:prstGeom>
          <a:no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497D"/>
                </a:solidFill>
                <a:effectLst/>
                <a:uLnTx/>
                <a:uFillTx/>
                <a:latin typeface="Calibri"/>
                <a:ea typeface="+mn-ea"/>
                <a:cs typeface="+mn-cs"/>
              </a:rPr>
              <a:t>&gt;2T synthesizable molecules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F497D"/>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497D"/>
                </a:solidFill>
                <a:effectLst/>
                <a:uLnTx/>
                <a:uFillTx/>
                <a:latin typeface="Calibri"/>
                <a:ea typeface="+mn-ea"/>
                <a:cs typeface="+mn-cs"/>
              </a:rPr>
              <a:t>150+ curated chemical reactions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rgbClr val="1F497D"/>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rgbClr val="1F497D"/>
                </a:solidFill>
                <a:latin typeface="Calibri"/>
              </a:rPr>
              <a:t>Reaction Driven Generative chemistry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F497D"/>
              </a:solidFill>
              <a:effectLst/>
              <a:uLnTx/>
              <a:uFillTx/>
              <a:latin typeface="Calibri"/>
              <a:ea typeface="+mn-ea"/>
              <a:cs typeface="+mn-cs"/>
            </a:endParaRPr>
          </a:p>
        </p:txBody>
      </p:sp>
      <p:sp>
        <p:nvSpPr>
          <p:cNvPr id="34" name="Rectangle 95">
            <a:extLst>
              <a:ext uri="{FF2B5EF4-FFF2-40B4-BE49-F238E27FC236}">
                <a16:creationId xmlns:a16="http://schemas.microsoft.com/office/drawing/2014/main" id="{1FF110FE-00EA-2349-5068-FEC38F290F5F}"/>
              </a:ext>
            </a:extLst>
          </p:cNvPr>
          <p:cNvSpPr/>
          <p:nvPr/>
        </p:nvSpPr>
        <p:spPr>
          <a:xfrm>
            <a:off x="9738626" y="2457007"/>
            <a:ext cx="2298111" cy="4190932"/>
          </a:xfrm>
          <a:prstGeom prst="rect">
            <a:avLst/>
          </a:prstGeom>
          <a:solidFill>
            <a:schemeClr val="bg1"/>
          </a:solidFill>
          <a:ln w="9525" cap="flat" cmpd="sng" algn="ctr">
            <a:solidFill>
              <a:schemeClr val="bg1">
                <a:lumMod val="75000"/>
              </a:schemeClr>
            </a:solidFill>
            <a:prstDash val="sysDash"/>
          </a:ln>
          <a:effectLst/>
        </p:spPr>
        <p:txBody>
          <a:bodyPr lIns="36000" tIns="180000" rIns="36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a:ln>
                <a:noFill/>
              </a:ln>
              <a:solidFill>
                <a:srgbClr val="EEECE1">
                  <a:lumMod val="10000"/>
                </a:srgbClr>
              </a:solidFill>
              <a:effectLst/>
              <a:uLnTx/>
              <a:uFillTx/>
              <a:latin typeface="Calibri"/>
              <a:ea typeface="+mn-ea"/>
              <a:cs typeface="+mn-cs"/>
            </a:endParaRPr>
          </a:p>
        </p:txBody>
      </p:sp>
      <p:cxnSp>
        <p:nvCxnSpPr>
          <p:cNvPr id="35" name="Straight Connector 34">
            <a:extLst>
              <a:ext uri="{FF2B5EF4-FFF2-40B4-BE49-F238E27FC236}">
                <a16:creationId xmlns:a16="http://schemas.microsoft.com/office/drawing/2014/main" id="{B47B5E49-EC5A-84B3-8BF7-DC9F4B7B4FF1}"/>
              </a:ext>
            </a:extLst>
          </p:cNvPr>
          <p:cNvCxnSpPr>
            <a:cxnSpLocks/>
          </p:cNvCxnSpPr>
          <p:nvPr/>
        </p:nvCxnSpPr>
        <p:spPr bwMode="gray">
          <a:xfrm>
            <a:off x="9863930" y="3854939"/>
            <a:ext cx="204750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6" name="Rectangle 95">
            <a:extLst>
              <a:ext uri="{FF2B5EF4-FFF2-40B4-BE49-F238E27FC236}">
                <a16:creationId xmlns:a16="http://schemas.microsoft.com/office/drawing/2014/main" id="{58106C77-D2F6-6482-2738-228748A54DB8}"/>
              </a:ext>
            </a:extLst>
          </p:cNvPr>
          <p:cNvSpPr/>
          <p:nvPr/>
        </p:nvSpPr>
        <p:spPr>
          <a:xfrm>
            <a:off x="9868193" y="3954388"/>
            <a:ext cx="2038977" cy="1849887"/>
          </a:xfrm>
          <a:prstGeom prst="rect">
            <a:avLst/>
          </a:prstGeom>
          <a:noFill/>
          <a:ln w="9525" cap="flat" cmpd="sng" algn="ctr">
            <a:noFill/>
            <a:prstDash val="sysDash"/>
          </a:ln>
          <a:effectLst/>
        </p:spPr>
        <p:txBody>
          <a:bodyPr lIns="36000" tIns="36000" rIns="36000" rtlCol="0" anchor="t"/>
          <a:lstStyle/>
          <a:p>
            <a:pPr marL="0" marR="0" lvl="0" indent="0" algn="l" defTabSz="914400" rtl="0" eaLnBrk="1" fontAlgn="auto" latinLnBrk="0" hangingPunct="1">
              <a:lnSpc>
                <a:spcPct val="100000"/>
              </a:lnSpc>
              <a:spcBef>
                <a:spcPts val="200"/>
              </a:spcBef>
              <a:spcAft>
                <a:spcPts val="0"/>
              </a:spcAft>
              <a:buClrTx/>
              <a:buSzTx/>
              <a:buFontTx/>
              <a:buNone/>
              <a:tabLst/>
              <a:defRPr/>
            </a:pPr>
            <a:endParaRPr kumimoji="0" lang="en-US" sz="1200" b="0" i="0" u="none" strike="noStrike" kern="0" cap="none" spc="0" normalizeH="0" baseline="0" noProof="0">
              <a:ln>
                <a:noFill/>
              </a:ln>
              <a:solidFill>
                <a:srgbClr val="EEECE1">
                  <a:lumMod val="10000"/>
                </a:srgbClr>
              </a:solidFill>
              <a:effectLst/>
              <a:uLnTx/>
              <a:uFillTx/>
              <a:latin typeface="Calibri"/>
              <a:ea typeface="+mn-ea"/>
              <a:cs typeface="+mn-cs"/>
            </a:endParaRPr>
          </a:p>
        </p:txBody>
      </p:sp>
      <p:sp>
        <p:nvSpPr>
          <p:cNvPr id="37" name="Rettangolo 18">
            <a:extLst>
              <a:ext uri="{FF2B5EF4-FFF2-40B4-BE49-F238E27FC236}">
                <a16:creationId xmlns:a16="http://schemas.microsoft.com/office/drawing/2014/main" id="{CB8393D0-8014-0AA9-43B3-CF59520F0D2E}"/>
              </a:ext>
            </a:extLst>
          </p:cNvPr>
          <p:cNvSpPr/>
          <p:nvPr/>
        </p:nvSpPr>
        <p:spPr>
          <a:xfrm>
            <a:off x="9744765" y="2457006"/>
            <a:ext cx="2294835" cy="325435"/>
          </a:xfrm>
          <a:prstGeom prst="rect">
            <a:avLst/>
          </a:prstGeom>
          <a:solidFill>
            <a:srgbClr val="054793"/>
          </a:solidFill>
          <a:ln w="12700" cap="flat" cmpd="sng" algn="ctr">
            <a:noFill/>
            <a:prstDash val="solid"/>
            <a:miter lim="800000"/>
          </a:ln>
          <a:effectLst/>
        </p:spPr>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Calibri"/>
                <a:ea typeface="+mn-ea"/>
                <a:cs typeface="Calibri"/>
              </a:rPr>
              <a:t>KEX</a:t>
            </a:r>
          </a:p>
        </p:txBody>
      </p:sp>
      <p:sp>
        <p:nvSpPr>
          <p:cNvPr id="38" name="Triangolo isoscele 82">
            <a:extLst>
              <a:ext uri="{FF2B5EF4-FFF2-40B4-BE49-F238E27FC236}">
                <a16:creationId xmlns:a16="http://schemas.microsoft.com/office/drawing/2014/main" id="{C8A4C79B-A0F0-7378-ECCF-F4B52F8F221F}"/>
              </a:ext>
            </a:extLst>
          </p:cNvPr>
          <p:cNvSpPr/>
          <p:nvPr/>
        </p:nvSpPr>
        <p:spPr>
          <a:xfrm rot="10800000">
            <a:off x="9741488" y="2777670"/>
            <a:ext cx="2298112" cy="65773"/>
          </a:xfrm>
          <a:prstGeom prst="triangle">
            <a:avLst/>
          </a:prstGeom>
          <a:solidFill>
            <a:srgbClr val="0547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57026494-659A-6CFE-FB5E-CF473BC72ED0}"/>
              </a:ext>
            </a:extLst>
          </p:cNvPr>
          <p:cNvSpPr txBox="1"/>
          <p:nvPr/>
        </p:nvSpPr>
        <p:spPr bwMode="gray">
          <a:xfrm>
            <a:off x="7454129" y="3851115"/>
            <a:ext cx="2047502" cy="2534916"/>
          </a:xfrm>
          <a:prstGeom prst="rect">
            <a:avLst/>
          </a:prstGeom>
          <a:no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497D"/>
                </a:solidFill>
                <a:effectLst/>
                <a:uLnTx/>
                <a:uFillTx/>
                <a:latin typeface="Calibri"/>
                <a:ea typeface="+mn-ea"/>
                <a:cs typeface="+mn-cs"/>
              </a:rPr>
              <a:t>8 AI Models of Tox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497D"/>
                </a:solidFill>
                <a:effectLst/>
                <a:uLnTx/>
                <a:uFillTx/>
                <a:latin typeface="Calibri"/>
                <a:ea typeface="+mn-ea"/>
                <a:cs typeface="+mn-cs"/>
              </a:rPr>
              <a:t>Based on 52 Targets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F497D"/>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497D"/>
                </a:solidFill>
                <a:effectLst/>
                <a:uLnTx/>
                <a:uFillTx/>
                <a:latin typeface="Calibri"/>
                <a:ea typeface="+mn-ea"/>
                <a:cs typeface="+mn-cs"/>
              </a:rPr>
              <a:t>610 AI powered ligand-based models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F497D"/>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497D"/>
                </a:solidFill>
                <a:effectLst/>
                <a:uLnTx/>
                <a:uFillTx/>
                <a:latin typeface="Calibri"/>
                <a:ea typeface="+mn-ea"/>
                <a:cs typeface="+mn-cs"/>
              </a:rPr>
              <a:t>600 Metabolic reactions mapped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F497D"/>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497D"/>
                </a:solidFill>
                <a:effectLst/>
                <a:uLnTx/>
                <a:uFillTx/>
                <a:latin typeface="Calibri"/>
                <a:ea typeface="+mn-ea"/>
                <a:cs typeface="+mn-cs"/>
              </a:rPr>
              <a:t>Tox Alerts</a:t>
            </a:r>
          </a:p>
        </p:txBody>
      </p:sp>
      <p:sp>
        <p:nvSpPr>
          <p:cNvPr id="40" name="TextBox 39">
            <a:extLst>
              <a:ext uri="{FF2B5EF4-FFF2-40B4-BE49-F238E27FC236}">
                <a16:creationId xmlns:a16="http://schemas.microsoft.com/office/drawing/2014/main" id="{04A8C839-43D2-3C78-AD86-8367183D996D}"/>
              </a:ext>
            </a:extLst>
          </p:cNvPr>
          <p:cNvSpPr txBox="1"/>
          <p:nvPr/>
        </p:nvSpPr>
        <p:spPr>
          <a:xfrm>
            <a:off x="10062237" y="3100263"/>
            <a:ext cx="165088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err="1">
                <a:ln>
                  <a:noFill/>
                </a:ln>
                <a:solidFill>
                  <a:prstClr val="black"/>
                </a:solidFill>
                <a:effectLst/>
                <a:uLnTx/>
                <a:uFillTx/>
                <a:latin typeface="Calibri"/>
                <a:ea typeface="+mn-ea"/>
                <a:cs typeface="+mn-cs"/>
              </a:rPr>
              <a:t>KnowledgEX</a:t>
            </a:r>
            <a:endParaRPr kumimoji="0" lang="en-US" sz="2000" b="1" i="0" u="none" strike="noStrike" kern="1200" cap="none" spc="0" normalizeH="0" baseline="0" noProof="0">
              <a:ln>
                <a:noFill/>
              </a:ln>
              <a:solidFill>
                <a:prstClr val="black"/>
              </a:solidFill>
              <a:effectLst/>
              <a:uLnTx/>
              <a:uFillTx/>
              <a:latin typeface="Calibri"/>
              <a:ea typeface="+mn-ea"/>
              <a:cs typeface="+mn-cs"/>
            </a:endParaRPr>
          </a:p>
        </p:txBody>
      </p:sp>
      <p:sp>
        <p:nvSpPr>
          <p:cNvPr id="41" name="TextBox 40">
            <a:extLst>
              <a:ext uri="{FF2B5EF4-FFF2-40B4-BE49-F238E27FC236}">
                <a16:creationId xmlns:a16="http://schemas.microsoft.com/office/drawing/2014/main" id="{662FFF67-7F90-05C7-A78E-984D2BA02AA9}"/>
              </a:ext>
            </a:extLst>
          </p:cNvPr>
          <p:cNvSpPr txBox="1"/>
          <p:nvPr/>
        </p:nvSpPr>
        <p:spPr bwMode="gray">
          <a:xfrm>
            <a:off x="9868193" y="3875635"/>
            <a:ext cx="2047502" cy="1796252"/>
          </a:xfrm>
          <a:prstGeom prst="rect">
            <a:avLst/>
          </a:prstGeom>
          <a:no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497D"/>
                </a:solidFill>
                <a:effectLst/>
                <a:uLnTx/>
                <a:uFillTx/>
                <a:latin typeface="Calibri"/>
                <a:ea typeface="+mn-ea"/>
                <a:cs typeface="+mn-cs"/>
              </a:rPr>
              <a:t>Database Architecture &amp; Data Structure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F497D"/>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497D"/>
                </a:solidFill>
                <a:effectLst/>
                <a:uLnTx/>
                <a:uFillTx/>
                <a:latin typeface="Calibri"/>
                <a:ea typeface="+mn-ea"/>
                <a:cs typeface="+mn-cs"/>
              </a:rPr>
              <a:t>Knowledge Graphs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F497D"/>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497D"/>
                </a:solidFill>
                <a:effectLst/>
                <a:uLnTx/>
                <a:uFillTx/>
                <a:latin typeface="Calibri"/>
                <a:ea typeface="+mn-ea"/>
                <a:cs typeface="+mn-cs"/>
              </a:rPr>
              <a:t>GNN Neural Network implementation</a:t>
            </a:r>
          </a:p>
        </p:txBody>
      </p:sp>
    </p:spTree>
    <p:extLst>
      <p:ext uri="{BB962C8B-B14F-4D97-AF65-F5344CB8AC3E}">
        <p14:creationId xmlns:p14="http://schemas.microsoft.com/office/powerpoint/2010/main" val="3622074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62DEE8-689A-D142-32F5-2A189C4A4E1F}"/>
              </a:ext>
            </a:extLst>
          </p:cNvPr>
          <p:cNvSpPr>
            <a:spLocks noGrp="1"/>
          </p:cNvSpPr>
          <p:nvPr>
            <p:ph type="title"/>
          </p:nvPr>
        </p:nvSpPr>
        <p:spPr/>
        <p:txBody>
          <a:bodyPr/>
          <a:lstStyle/>
          <a:p>
            <a:r>
              <a:rPr lang="en-US"/>
              <a:t>EXSCALATE: </a:t>
            </a:r>
            <a:r>
              <a:rPr kumimoji="0" lang="en-US" b="1" i="0" u="none" strike="noStrike" kern="0" cap="none" spc="0" normalizeH="0" baseline="0" noProof="0">
                <a:ln>
                  <a:noFill/>
                </a:ln>
                <a:solidFill>
                  <a:srgbClr val="000000"/>
                </a:solidFill>
                <a:effectLst/>
                <a:uLnTx/>
                <a:uFillTx/>
                <a:latin typeface="Calibri"/>
                <a:ea typeface="+mn-ea"/>
                <a:cs typeface="+mn-cs"/>
              </a:rPr>
              <a:t>Comprehensive Therapeutic Target Database</a:t>
            </a:r>
            <a:endParaRPr lang="en-US"/>
          </a:p>
        </p:txBody>
      </p:sp>
      <p:sp>
        <p:nvSpPr>
          <p:cNvPr id="4" name="Subtitle 3">
            <a:extLst>
              <a:ext uri="{FF2B5EF4-FFF2-40B4-BE49-F238E27FC236}">
                <a16:creationId xmlns:a16="http://schemas.microsoft.com/office/drawing/2014/main" id="{8BE4E583-482F-D426-6F8D-45B82905160A}"/>
              </a:ext>
            </a:extLst>
          </p:cNvPr>
          <p:cNvSpPr>
            <a:spLocks noGrp="1"/>
          </p:cNvSpPr>
          <p:nvPr>
            <p:ph type="subTitle" idx="1"/>
          </p:nvPr>
        </p:nvSpPr>
        <p:spPr/>
        <p:txBody>
          <a:bodyPr/>
          <a:lstStyle/>
          <a:p>
            <a:r>
              <a:rPr lang="en-US"/>
              <a:t>Proteins are dynamics systems</a:t>
            </a:r>
          </a:p>
        </p:txBody>
      </p:sp>
      <p:sp>
        <p:nvSpPr>
          <p:cNvPr id="5" name="Subtitle 4">
            <a:extLst>
              <a:ext uri="{FF2B5EF4-FFF2-40B4-BE49-F238E27FC236}">
                <a16:creationId xmlns:a16="http://schemas.microsoft.com/office/drawing/2014/main" id="{EBEAD36E-777E-6C98-E96C-ECC31173BE3A}"/>
              </a:ext>
            </a:extLst>
          </p:cNvPr>
          <p:cNvSpPr>
            <a:spLocks noGrp="1"/>
          </p:cNvSpPr>
          <p:nvPr>
            <p:ph type="subTitle" idx="2"/>
          </p:nvPr>
        </p:nvSpPr>
        <p:spPr/>
        <p:txBody>
          <a:bodyPr/>
          <a:lstStyle/>
          <a:p>
            <a:endParaRPr lang="en-US"/>
          </a:p>
        </p:txBody>
      </p:sp>
      <p:sp>
        <p:nvSpPr>
          <p:cNvPr id="6" name="Content Placeholder 2">
            <a:extLst>
              <a:ext uri="{FF2B5EF4-FFF2-40B4-BE49-F238E27FC236}">
                <a16:creationId xmlns:a16="http://schemas.microsoft.com/office/drawing/2014/main" id="{85A0F34E-83DE-BE97-510D-376F980572AC}"/>
              </a:ext>
            </a:extLst>
          </p:cNvPr>
          <p:cNvSpPr txBox="1">
            <a:spLocks/>
          </p:cNvSpPr>
          <p:nvPr/>
        </p:nvSpPr>
        <p:spPr>
          <a:xfrm>
            <a:off x="381000" y="1371599"/>
            <a:ext cx="11480800" cy="134839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just"/>
            <a:r>
              <a:rPr lang="en-US" kern="0"/>
              <a:t>EXSCALATE collects more than 20K high quality 3D structures of the most relevant Therapeutic Targets, considering the environment and the ensemble of pharmacologically relevant conformations, bound and abound with ligands. All the generated structures are thermalized with molecular dynamics simulation to study the dynamic behavior of proteins. </a:t>
            </a:r>
            <a:r>
              <a:rPr lang="en-US" kern="0">
                <a:solidFill>
                  <a:srgbClr val="FF0000"/>
                </a:solidFill>
              </a:rPr>
              <a:t>CTTD is designed to compare orthologues and paralogues for selectivity and cross species reactivity. </a:t>
            </a:r>
          </a:p>
        </p:txBody>
      </p:sp>
      <p:pic>
        <p:nvPicPr>
          <p:cNvPr id="9" name="Content Placeholder 9" descr="A yellow and black logo&#10;&#10;Description automatically generated with low confidence">
            <a:extLst>
              <a:ext uri="{FF2B5EF4-FFF2-40B4-BE49-F238E27FC236}">
                <a16:creationId xmlns:a16="http://schemas.microsoft.com/office/drawing/2014/main" id="{681A069E-1EF7-9CB9-255A-1582410CF9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43" t="605" r="-718" b="-605"/>
          <a:stretch/>
        </p:blipFill>
        <p:spPr>
          <a:xfrm>
            <a:off x="10313794" y="113483"/>
            <a:ext cx="1763346" cy="658317"/>
          </a:xfrm>
          <a:prstGeom prst="rect">
            <a:avLst/>
          </a:prstGeom>
        </p:spPr>
      </p:pic>
      <p:pic>
        <p:nvPicPr>
          <p:cNvPr id="15" name="Picture 14">
            <a:extLst>
              <a:ext uri="{FF2B5EF4-FFF2-40B4-BE49-F238E27FC236}">
                <a16:creationId xmlns:a16="http://schemas.microsoft.com/office/drawing/2014/main" id="{D6A96EB8-A7D9-707D-9809-62BEEE19CC5A}"/>
              </a:ext>
            </a:extLst>
          </p:cNvPr>
          <p:cNvPicPr>
            <a:picLocks noChangeAspect="1"/>
          </p:cNvPicPr>
          <p:nvPr/>
        </p:nvPicPr>
        <p:blipFill>
          <a:blip r:embed="rId4"/>
          <a:stretch>
            <a:fillRect/>
          </a:stretch>
        </p:blipFill>
        <p:spPr>
          <a:xfrm>
            <a:off x="744981" y="3197549"/>
            <a:ext cx="3463788" cy="3660451"/>
          </a:xfrm>
          <a:prstGeom prst="rect">
            <a:avLst/>
          </a:prstGeom>
        </p:spPr>
      </p:pic>
      <p:sp>
        <p:nvSpPr>
          <p:cNvPr id="16" name="Rounded Rectangle 20">
            <a:extLst>
              <a:ext uri="{FF2B5EF4-FFF2-40B4-BE49-F238E27FC236}">
                <a16:creationId xmlns:a16="http://schemas.microsoft.com/office/drawing/2014/main" id="{4461DCD4-87C2-D203-6836-8E314A79691B}"/>
              </a:ext>
            </a:extLst>
          </p:cNvPr>
          <p:cNvSpPr/>
          <p:nvPr/>
        </p:nvSpPr>
        <p:spPr bwMode="gray">
          <a:xfrm>
            <a:off x="4192101" y="4251761"/>
            <a:ext cx="3791132" cy="772481"/>
          </a:xfrm>
          <a:prstGeom prst="roundRect">
            <a:avLst>
              <a:gd name="adj" fmla="val 50000"/>
            </a:avLst>
          </a:prstGeom>
          <a:solidFill>
            <a:schemeClr val="bg1"/>
          </a:solidFill>
          <a:ln w="19050" cap="flat" cmpd="sng" algn="ctr">
            <a:solidFill>
              <a:srgbClr val="434343"/>
            </a:solidFill>
            <a:prstDash val="solid"/>
            <a:round/>
            <a:headEnd type="none" w="med" len="med"/>
            <a:tailEnd type="none" w="med" len="med"/>
          </a:ln>
          <a:effectLst/>
        </p:spPr>
        <p:txBody>
          <a:bodyPr lIns="36000" tIns="36000" rIns="36000" bIns="36000" rtlCol="0" anchor="ctr"/>
          <a:lstStyle/>
          <a:p>
            <a:pPr marL="0" marR="0" lvl="0" indent="0" algn="ctr" defTabSz="407991" rtl="0" eaLnBrk="1" fontAlgn="auto" latinLnBrk="0" hangingPunct="1">
              <a:lnSpc>
                <a:spcPct val="100000"/>
              </a:lnSpc>
              <a:spcBef>
                <a:spcPts val="0"/>
              </a:spcBef>
              <a:spcAft>
                <a:spcPts val="0"/>
              </a:spcAft>
              <a:buClrTx/>
              <a:buSzTx/>
              <a:buFontTx/>
              <a:buNone/>
              <a:tabLst/>
              <a:defRPr/>
            </a:pPr>
            <a:r>
              <a:rPr lang="en-US" sz="1400" b="1" kern="0">
                <a:solidFill>
                  <a:srgbClr val="000000"/>
                </a:solidFill>
                <a:latin typeface="Calibri"/>
              </a:rPr>
              <a:t>GPR110</a:t>
            </a:r>
          </a:p>
          <a:p>
            <a:pPr marL="0" marR="0" lvl="0" indent="0" algn="ctr" defTabSz="407991" rtl="0" eaLnBrk="1" fontAlgn="auto" latinLnBrk="0" hangingPunct="1">
              <a:lnSpc>
                <a:spcPct val="100000"/>
              </a:lnSpc>
              <a:spcBef>
                <a:spcPts val="0"/>
              </a:spcBef>
              <a:spcAft>
                <a:spcPts val="0"/>
              </a:spcAft>
              <a:buClrTx/>
              <a:buSzTx/>
              <a:buFontTx/>
              <a:buNone/>
              <a:tabLst/>
              <a:defRPr/>
            </a:pPr>
            <a:r>
              <a:rPr lang="en-US" sz="1400" b="1" i="0">
                <a:solidFill>
                  <a:srgbClr val="0A0A0A"/>
                </a:solidFill>
                <a:effectLst/>
                <a:latin typeface="Lato" panose="020F0502020204030203" pitchFamily="34" charset="0"/>
              </a:rPr>
              <a:t>Adhesion G-protein coupled receptor F1</a:t>
            </a:r>
            <a:endParaRPr kumimoji="0" lang="en-US" sz="1400" b="1" i="0" u="none" strike="noStrike" kern="0" cap="none" spc="0" normalizeH="0" baseline="0" noProof="0">
              <a:ln>
                <a:noFill/>
              </a:ln>
              <a:solidFill>
                <a:srgbClr val="000000"/>
              </a:solidFill>
              <a:effectLst/>
              <a:uLnTx/>
              <a:uFillTx/>
              <a:latin typeface="Calibri"/>
              <a:ea typeface="+mn-ea"/>
              <a:cs typeface="+mn-cs"/>
            </a:endParaRPr>
          </a:p>
        </p:txBody>
      </p:sp>
      <p:pic>
        <p:nvPicPr>
          <p:cNvPr id="3076" name="Picture 4" descr="Corporate identity">
            <a:extLst>
              <a:ext uri="{FF2B5EF4-FFF2-40B4-BE49-F238E27FC236}">
                <a16:creationId xmlns:a16="http://schemas.microsoft.com/office/drawing/2014/main" id="{9F2056E4-8A92-A49F-819C-E74C5DD31E7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42710" y="5230646"/>
            <a:ext cx="2106580" cy="11410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invertebrate&#10;&#10;Description automatically generated">
            <a:extLst>
              <a:ext uri="{FF2B5EF4-FFF2-40B4-BE49-F238E27FC236}">
                <a16:creationId xmlns:a16="http://schemas.microsoft.com/office/drawing/2014/main" id="{6CA71195-CB9D-DBD1-9D32-CE296B06C6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627" r="9541"/>
          <a:stretch/>
        </p:blipFill>
        <p:spPr>
          <a:xfrm>
            <a:off x="7868653" y="3071194"/>
            <a:ext cx="3993147" cy="3648989"/>
          </a:xfrm>
          <a:prstGeom prst="rect">
            <a:avLst/>
          </a:prstGeom>
        </p:spPr>
      </p:pic>
      <p:sp>
        <p:nvSpPr>
          <p:cNvPr id="10" name="Rounded Rectangle 20">
            <a:extLst>
              <a:ext uri="{FF2B5EF4-FFF2-40B4-BE49-F238E27FC236}">
                <a16:creationId xmlns:a16="http://schemas.microsoft.com/office/drawing/2014/main" id="{F85267B1-74F0-9368-108E-3C3C34468C01}"/>
              </a:ext>
            </a:extLst>
          </p:cNvPr>
          <p:cNvSpPr/>
          <p:nvPr/>
        </p:nvSpPr>
        <p:spPr bwMode="gray">
          <a:xfrm>
            <a:off x="381000" y="2960624"/>
            <a:ext cx="4694335" cy="301988"/>
          </a:xfrm>
          <a:prstGeom prst="roundRect">
            <a:avLst>
              <a:gd name="adj" fmla="val 50000"/>
            </a:avLst>
          </a:prstGeom>
          <a:solidFill>
            <a:schemeClr val="bg1"/>
          </a:solidFill>
          <a:ln w="19050" cap="flat" cmpd="sng" algn="ctr">
            <a:solidFill>
              <a:srgbClr val="434343"/>
            </a:solidFill>
            <a:prstDash val="solid"/>
            <a:round/>
            <a:headEnd type="none" w="med" len="med"/>
            <a:tailEnd type="none" w="med" len="med"/>
          </a:ln>
          <a:effectLst/>
        </p:spPr>
        <p:txBody>
          <a:bodyPr lIns="36000" tIns="36000" rIns="36000" bIns="36000" rtlCol="0" anchor="ctr"/>
          <a:lstStyle/>
          <a:p>
            <a:pPr marL="0" marR="0" lvl="0" indent="0" algn="ctr" defTabSz="407991" rtl="0" eaLnBrk="1" fontAlgn="auto" latinLnBrk="0" hangingPunct="1">
              <a:lnSpc>
                <a:spcPct val="100000"/>
              </a:lnSpc>
              <a:spcBef>
                <a:spcPts val="0"/>
              </a:spcBef>
              <a:spcAft>
                <a:spcPts val="0"/>
              </a:spcAft>
              <a:buClrTx/>
              <a:buSzTx/>
              <a:buFontTx/>
              <a:buNone/>
              <a:tabLst/>
              <a:defRPr/>
            </a:pPr>
            <a:r>
              <a:rPr lang="en-US" b="1" kern="0" err="1">
                <a:solidFill>
                  <a:srgbClr val="000000"/>
                </a:solidFill>
                <a:latin typeface="Calibri"/>
              </a:rPr>
              <a:t>Alphafold</a:t>
            </a:r>
            <a:r>
              <a:rPr lang="en-US" b="1" kern="0">
                <a:solidFill>
                  <a:srgbClr val="000000"/>
                </a:solidFill>
                <a:latin typeface="Calibri"/>
              </a:rPr>
              <a:t> 2.0</a:t>
            </a:r>
            <a:endParaRPr kumimoji="0" lang="en-US" b="1" i="0" u="none" strike="noStrike" kern="0" cap="none" spc="0" normalizeH="0" baseline="0" noProof="0">
              <a:ln>
                <a:noFill/>
              </a:ln>
              <a:solidFill>
                <a:srgbClr val="000000"/>
              </a:solidFill>
              <a:effectLst/>
              <a:uLnTx/>
              <a:uFillTx/>
              <a:latin typeface="Calibri"/>
              <a:ea typeface="+mn-ea"/>
              <a:cs typeface="+mn-cs"/>
            </a:endParaRPr>
          </a:p>
        </p:txBody>
      </p:sp>
      <p:sp>
        <p:nvSpPr>
          <p:cNvPr id="11" name="Rounded Rectangle 20">
            <a:extLst>
              <a:ext uri="{FF2B5EF4-FFF2-40B4-BE49-F238E27FC236}">
                <a16:creationId xmlns:a16="http://schemas.microsoft.com/office/drawing/2014/main" id="{5E7D65DD-25A7-BF72-8C37-6F00DC3D42CC}"/>
              </a:ext>
            </a:extLst>
          </p:cNvPr>
          <p:cNvSpPr/>
          <p:nvPr/>
        </p:nvSpPr>
        <p:spPr bwMode="gray">
          <a:xfrm>
            <a:off x="7167465" y="2960624"/>
            <a:ext cx="4694335" cy="301988"/>
          </a:xfrm>
          <a:prstGeom prst="roundRect">
            <a:avLst>
              <a:gd name="adj" fmla="val 50000"/>
            </a:avLst>
          </a:prstGeom>
          <a:solidFill>
            <a:schemeClr val="bg1"/>
          </a:solidFill>
          <a:ln w="19050" cap="flat" cmpd="sng" algn="ctr">
            <a:solidFill>
              <a:srgbClr val="434343"/>
            </a:solidFill>
            <a:prstDash val="solid"/>
            <a:round/>
            <a:headEnd type="none" w="med" len="med"/>
            <a:tailEnd type="none" w="med" len="med"/>
          </a:ln>
          <a:effectLst/>
        </p:spPr>
        <p:txBody>
          <a:bodyPr lIns="36000" tIns="36000" rIns="36000" bIns="36000" rtlCol="0" anchor="ctr"/>
          <a:lstStyle/>
          <a:p>
            <a:pPr marL="0" marR="0" lvl="0" indent="0" algn="ctr" defTabSz="407991" rtl="0" eaLnBrk="1" fontAlgn="auto" latinLnBrk="0" hangingPunct="1">
              <a:lnSpc>
                <a:spcPct val="100000"/>
              </a:lnSpc>
              <a:spcBef>
                <a:spcPts val="0"/>
              </a:spcBef>
              <a:spcAft>
                <a:spcPts val="0"/>
              </a:spcAft>
              <a:buClrTx/>
              <a:buSzTx/>
              <a:buFontTx/>
              <a:buNone/>
              <a:tabLst/>
              <a:defRPr/>
            </a:pPr>
            <a:r>
              <a:rPr lang="en-US" b="1" kern="0">
                <a:solidFill>
                  <a:srgbClr val="000000"/>
                </a:solidFill>
                <a:latin typeface="Calibri"/>
              </a:rPr>
              <a:t>EXSCALATE</a:t>
            </a:r>
          </a:p>
        </p:txBody>
      </p:sp>
    </p:spTree>
    <p:extLst>
      <p:ext uri="{BB962C8B-B14F-4D97-AF65-F5344CB8AC3E}">
        <p14:creationId xmlns:p14="http://schemas.microsoft.com/office/powerpoint/2010/main" val="2484711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n 40">
            <a:extLst>
              <a:ext uri="{FF2B5EF4-FFF2-40B4-BE49-F238E27FC236}">
                <a16:creationId xmlns:a16="http://schemas.microsoft.com/office/drawing/2014/main" id="{BEA8D070-4220-1CE0-B5D4-5DA4D07BA381}"/>
              </a:ext>
            </a:extLst>
          </p:cNvPr>
          <p:cNvSpPr/>
          <p:nvPr/>
        </p:nvSpPr>
        <p:spPr>
          <a:xfrm>
            <a:off x="4172333" y="5649759"/>
            <a:ext cx="3519670" cy="674237"/>
          </a:xfrm>
          <a:prstGeom prst="can">
            <a:avLst/>
          </a:prstGeom>
          <a:solidFill>
            <a:schemeClr val="accent4">
              <a:lumMod val="60000"/>
              <a:lumOff val="40000"/>
            </a:schemeClr>
          </a:solidFill>
          <a:ln w="9525"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a:ea typeface="+mn-ea"/>
                <a:cs typeface="+mn-cs"/>
              </a:rPr>
              <a:t>Structural Biology Validation </a:t>
            </a:r>
          </a:p>
        </p:txBody>
      </p:sp>
      <p:sp>
        <p:nvSpPr>
          <p:cNvPr id="3" name="Can 49">
            <a:extLst>
              <a:ext uri="{FF2B5EF4-FFF2-40B4-BE49-F238E27FC236}">
                <a16:creationId xmlns:a16="http://schemas.microsoft.com/office/drawing/2014/main" id="{A3955749-9359-6EF6-ED54-DCE5362DCA78}"/>
              </a:ext>
            </a:extLst>
          </p:cNvPr>
          <p:cNvSpPr/>
          <p:nvPr/>
        </p:nvSpPr>
        <p:spPr>
          <a:xfrm>
            <a:off x="4172333" y="5042734"/>
            <a:ext cx="3519670" cy="674237"/>
          </a:xfrm>
          <a:prstGeom prst="can">
            <a:avLst/>
          </a:prstGeom>
          <a:solidFill>
            <a:srgbClr val="008A98">
              <a:tint val="65000"/>
            </a:srgbClr>
          </a:solidFill>
          <a:ln w="9525"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Exscalate Font" pitchFamily="2" charset="0"/>
                <a:ea typeface="+mn-ea"/>
                <a:cs typeface="+mn-cs"/>
              </a:rPr>
              <a:t> Functional </a:t>
            </a:r>
            <a:r>
              <a:rPr lang="en-US" sz="1400">
                <a:solidFill>
                  <a:prstClr val="black"/>
                </a:solidFill>
                <a:latin typeface="Exscalate Font" pitchFamily="2" charset="0"/>
              </a:rPr>
              <a:t>Annotations</a:t>
            </a:r>
            <a:endParaRPr kumimoji="0" lang="en-US" sz="1800" b="0" i="0" u="none" strike="noStrike" kern="1200" cap="none" spc="0" normalizeH="0" baseline="0" noProof="0">
              <a:ln>
                <a:noFill/>
              </a:ln>
              <a:solidFill>
                <a:prstClr val="black"/>
              </a:solidFill>
              <a:effectLst/>
              <a:uLnTx/>
              <a:uFillTx/>
              <a:latin typeface="Exscalate Font" pitchFamily="2" charset="0"/>
              <a:ea typeface="+mn-ea"/>
              <a:cs typeface="+mn-cs"/>
            </a:endParaRPr>
          </a:p>
        </p:txBody>
      </p:sp>
      <p:sp>
        <p:nvSpPr>
          <p:cNvPr id="8" name="Can 49">
            <a:extLst>
              <a:ext uri="{FF2B5EF4-FFF2-40B4-BE49-F238E27FC236}">
                <a16:creationId xmlns:a16="http://schemas.microsoft.com/office/drawing/2014/main" id="{6DF06C31-E6E2-0EDA-556D-816F761E4016}"/>
              </a:ext>
            </a:extLst>
          </p:cNvPr>
          <p:cNvSpPr/>
          <p:nvPr/>
        </p:nvSpPr>
        <p:spPr>
          <a:xfrm>
            <a:off x="4174031" y="4449436"/>
            <a:ext cx="3519670" cy="674237"/>
          </a:xfrm>
          <a:prstGeom prst="can">
            <a:avLst/>
          </a:prstGeom>
          <a:solidFill>
            <a:srgbClr val="008A98">
              <a:tint val="65000"/>
            </a:srgbClr>
          </a:solidFill>
          <a:ln w="9525"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prstClr val="black"/>
                </a:solidFill>
                <a:effectLst/>
                <a:uLnTx/>
                <a:uFillTx/>
                <a:latin typeface="Exscalate Font" pitchFamily="2" charset="0"/>
                <a:ea typeface="+mn-ea"/>
                <a:cs typeface="+mn-cs"/>
              </a:rPr>
              <a:t>Pocketome</a:t>
            </a:r>
            <a:endParaRPr kumimoji="0" lang="en-US" sz="1800" b="0" i="0" u="none" strike="noStrike" kern="1200" cap="none" spc="0" normalizeH="0" baseline="0" noProof="0">
              <a:ln>
                <a:noFill/>
              </a:ln>
              <a:solidFill>
                <a:prstClr val="black"/>
              </a:solidFill>
              <a:effectLst/>
              <a:uLnTx/>
              <a:uFillTx/>
              <a:latin typeface="Exscalate Font" pitchFamily="2" charset="0"/>
              <a:ea typeface="+mn-ea"/>
              <a:cs typeface="+mn-cs"/>
            </a:endParaRPr>
          </a:p>
        </p:txBody>
      </p:sp>
      <p:pic>
        <p:nvPicPr>
          <p:cNvPr id="9" name="Picture 6" descr="Artificial Intelligence | Advanced Analytics | Enterprise Services |  Digital Customer Experience">
            <a:extLst>
              <a:ext uri="{FF2B5EF4-FFF2-40B4-BE49-F238E27FC236}">
                <a16:creationId xmlns:a16="http://schemas.microsoft.com/office/drawing/2014/main" id="{B8FDBB4B-828D-90F5-CEE6-53638C55449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9288" y="4571243"/>
            <a:ext cx="424266" cy="425861"/>
          </a:xfrm>
          <a:prstGeom prst="rect">
            <a:avLst/>
          </a:prstGeom>
          <a:noFill/>
          <a:extLst>
            <a:ext uri="{909E8E84-426E-40DD-AFC4-6F175D3DCCD1}">
              <a14:hiddenFill xmlns:a14="http://schemas.microsoft.com/office/drawing/2010/main">
                <a:solidFill>
                  <a:srgbClr val="FFFFFF"/>
                </a:solidFill>
              </a14:hiddenFill>
            </a:ext>
          </a:extLst>
        </p:spPr>
      </p:pic>
      <p:sp>
        <p:nvSpPr>
          <p:cNvPr id="10" name="Can 40">
            <a:extLst>
              <a:ext uri="{FF2B5EF4-FFF2-40B4-BE49-F238E27FC236}">
                <a16:creationId xmlns:a16="http://schemas.microsoft.com/office/drawing/2014/main" id="{05D372BF-CA92-8441-9BE0-339C55C99113}"/>
              </a:ext>
            </a:extLst>
          </p:cNvPr>
          <p:cNvSpPr/>
          <p:nvPr/>
        </p:nvSpPr>
        <p:spPr>
          <a:xfrm>
            <a:off x="4174028" y="3765478"/>
            <a:ext cx="3519670" cy="800907"/>
          </a:xfrm>
          <a:prstGeom prst="can">
            <a:avLst/>
          </a:prstGeom>
          <a:solidFill>
            <a:srgbClr val="5B9BD5"/>
          </a:solidFill>
          <a:ln w="9525"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a:ea typeface="+mn-ea"/>
                <a:cs typeface="+mn-cs"/>
              </a:rPr>
              <a:t>Dynamics Simulations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a:ea typeface="+mn-ea"/>
                <a:cs typeface="+mn-cs"/>
              </a:rPr>
              <a:t>Essential Dynamics </a:t>
            </a:r>
          </a:p>
        </p:txBody>
      </p:sp>
      <p:sp>
        <p:nvSpPr>
          <p:cNvPr id="11" name="Can 15">
            <a:extLst>
              <a:ext uri="{FF2B5EF4-FFF2-40B4-BE49-F238E27FC236}">
                <a16:creationId xmlns:a16="http://schemas.microsoft.com/office/drawing/2014/main" id="{1C91D0BF-6CE7-6813-C914-0D12BD5D6012}"/>
              </a:ext>
            </a:extLst>
          </p:cNvPr>
          <p:cNvSpPr/>
          <p:nvPr/>
        </p:nvSpPr>
        <p:spPr>
          <a:xfrm>
            <a:off x="4172333" y="3194693"/>
            <a:ext cx="3519670" cy="674237"/>
          </a:xfrm>
          <a:prstGeom prst="can">
            <a:avLst/>
          </a:prstGeom>
          <a:solidFill>
            <a:srgbClr val="00454C">
              <a:lumMod val="25000"/>
              <a:lumOff val="75000"/>
            </a:srgbClr>
          </a:solidFill>
          <a:ln w="9525"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a:ea typeface="+mn-ea"/>
                <a:cs typeface="+mn-cs"/>
              </a:rPr>
              <a:t>3D Protein Models</a:t>
            </a:r>
          </a:p>
        </p:txBody>
      </p:sp>
      <p:sp>
        <p:nvSpPr>
          <p:cNvPr id="14" name="Content Placeholder 13">
            <a:extLst>
              <a:ext uri="{FF2B5EF4-FFF2-40B4-BE49-F238E27FC236}">
                <a16:creationId xmlns:a16="http://schemas.microsoft.com/office/drawing/2014/main" id="{18177C40-CF14-FFD8-8555-D324115D8DC3}"/>
              </a:ext>
            </a:extLst>
          </p:cNvPr>
          <p:cNvSpPr>
            <a:spLocks noGrp="1"/>
          </p:cNvSpPr>
          <p:nvPr>
            <p:ph idx="13"/>
          </p:nvPr>
        </p:nvSpPr>
        <p:spPr/>
        <p:txBody>
          <a:bodyPr/>
          <a:lstStyle/>
          <a:p>
            <a:r>
              <a:rPr lang="en-IE"/>
              <a:t>CTTD has been built to be an integrated environment that combines database, dynamic 3D models and extended protein annotations.</a:t>
            </a:r>
            <a:endParaRPr lang="it-IT"/>
          </a:p>
          <a:p>
            <a:endParaRPr lang="en-US"/>
          </a:p>
        </p:txBody>
      </p:sp>
      <p:sp>
        <p:nvSpPr>
          <p:cNvPr id="6" name="Subtitle 5">
            <a:extLst>
              <a:ext uri="{FF2B5EF4-FFF2-40B4-BE49-F238E27FC236}">
                <a16:creationId xmlns:a16="http://schemas.microsoft.com/office/drawing/2014/main" id="{8AC2EE41-01F2-AB7F-08DB-79E6CB41D37B}"/>
              </a:ext>
            </a:extLst>
          </p:cNvPr>
          <p:cNvSpPr>
            <a:spLocks noGrp="1"/>
          </p:cNvSpPr>
          <p:nvPr>
            <p:ph type="subTitle" idx="14"/>
          </p:nvPr>
        </p:nvSpPr>
        <p:spPr/>
        <p:txBody>
          <a:bodyPr/>
          <a:lstStyle/>
          <a:p>
            <a:r>
              <a:rPr lang="en-US"/>
              <a:t>proteome-wide knowledgebase for functional biology  </a:t>
            </a:r>
          </a:p>
        </p:txBody>
      </p:sp>
      <p:sp>
        <p:nvSpPr>
          <p:cNvPr id="5" name="Title 4">
            <a:extLst>
              <a:ext uri="{FF2B5EF4-FFF2-40B4-BE49-F238E27FC236}">
                <a16:creationId xmlns:a16="http://schemas.microsoft.com/office/drawing/2014/main" id="{F486A283-7193-C917-3AAA-B89E5B8FE653}"/>
              </a:ext>
            </a:extLst>
          </p:cNvPr>
          <p:cNvSpPr>
            <a:spLocks noGrp="1"/>
          </p:cNvSpPr>
          <p:nvPr>
            <p:ph type="title"/>
          </p:nvPr>
        </p:nvSpPr>
        <p:spPr/>
        <p:txBody>
          <a:bodyPr/>
          <a:lstStyle/>
          <a:p>
            <a:r>
              <a:rPr lang="en-US"/>
              <a:t>EXSCALATE: Comprehensive Therapeutic Target Database</a:t>
            </a:r>
          </a:p>
        </p:txBody>
      </p:sp>
      <p:sp>
        <p:nvSpPr>
          <p:cNvPr id="2" name="Footer Placeholder 1">
            <a:extLst>
              <a:ext uri="{FF2B5EF4-FFF2-40B4-BE49-F238E27FC236}">
                <a16:creationId xmlns:a16="http://schemas.microsoft.com/office/drawing/2014/main" id="{F1904271-4F95-A883-4392-9BBF46D35EC0}"/>
              </a:ext>
            </a:extLst>
          </p:cNvPr>
          <p:cNvSpPr>
            <a:spLocks noGrp="1"/>
          </p:cNvSpPr>
          <p:nvPr>
            <p:ph type="ftr" sz="quarter" idx="4294967295"/>
          </p:nvPr>
        </p:nvSpPr>
        <p:spPr>
          <a:xfrm>
            <a:off x="0" y="6659563"/>
            <a:ext cx="9652000" cy="18573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lumMod val="50000"/>
                  </a:prstClr>
                </a:solidFill>
                <a:effectLst/>
                <a:uLnTx/>
                <a:uFillTx/>
                <a:latin typeface="Calibri"/>
                <a:ea typeface="+mn-ea"/>
                <a:cs typeface="+mn-cs"/>
              </a:rPr>
              <a:t>Title</a:t>
            </a:r>
          </a:p>
        </p:txBody>
      </p:sp>
      <p:sp>
        <p:nvSpPr>
          <p:cNvPr id="88" name="Rounded Rectangle 20">
            <a:extLst>
              <a:ext uri="{FF2B5EF4-FFF2-40B4-BE49-F238E27FC236}">
                <a16:creationId xmlns:a16="http://schemas.microsoft.com/office/drawing/2014/main" id="{7A3D4579-6899-48B8-8E2B-6C7D691E7A44}"/>
              </a:ext>
            </a:extLst>
          </p:cNvPr>
          <p:cNvSpPr/>
          <p:nvPr/>
        </p:nvSpPr>
        <p:spPr bwMode="gray">
          <a:xfrm>
            <a:off x="8524555" y="3298805"/>
            <a:ext cx="3000331" cy="488746"/>
          </a:xfrm>
          <a:prstGeom prst="roundRect">
            <a:avLst>
              <a:gd name="adj" fmla="val 50000"/>
            </a:avLst>
          </a:prstGeom>
          <a:solidFill>
            <a:srgbClr val="F2F2F2">
              <a:lumMod val="90000"/>
            </a:srgbClr>
          </a:solidFill>
          <a:ln w="9525" cap="flat" cmpd="sng" algn="ctr">
            <a:solidFill>
              <a:srgbClr val="434343"/>
            </a:solidFill>
            <a:prstDash val="solid"/>
            <a:round/>
            <a:headEnd type="none" w="med" len="med"/>
            <a:tailEnd type="none" w="med" len="med"/>
          </a:ln>
          <a:effectLst/>
        </p:spPr>
        <p:txBody>
          <a:bodyPr lIns="36000" tIns="36000" rIns="36000" bIns="36000" rtlCol="0" anchor="ctr"/>
          <a:lstStyle/>
          <a:p>
            <a:pPr marL="0" marR="0" lvl="0" indent="0" algn="ctr" defTabSz="407991"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000000"/>
                </a:solidFill>
                <a:effectLst/>
                <a:uLnTx/>
                <a:uFillTx/>
                <a:latin typeface="Calibri"/>
                <a:ea typeface="+mn-ea"/>
                <a:cs typeface="+mn-cs"/>
              </a:rPr>
              <a:t>&gt;20K 3D models</a:t>
            </a:r>
          </a:p>
        </p:txBody>
      </p:sp>
      <p:cxnSp>
        <p:nvCxnSpPr>
          <p:cNvPr id="89" name="Line">
            <a:extLst>
              <a:ext uri="{FF2B5EF4-FFF2-40B4-BE49-F238E27FC236}">
                <a16:creationId xmlns:a16="http://schemas.microsoft.com/office/drawing/2014/main" id="{18CEFE44-06A9-4CCF-AB68-7CD95D57153F}"/>
              </a:ext>
            </a:extLst>
          </p:cNvPr>
          <p:cNvCxnSpPr>
            <a:cxnSpLocks/>
          </p:cNvCxnSpPr>
          <p:nvPr/>
        </p:nvCxnSpPr>
        <p:spPr>
          <a:xfrm flipH="1">
            <a:off x="7769413" y="3531811"/>
            <a:ext cx="636670" cy="0"/>
          </a:xfrm>
          <a:prstGeom prst="line">
            <a:avLst/>
          </a:prstGeom>
          <a:noFill/>
          <a:ln w="3175" cap="flat" cmpd="sng" algn="ctr">
            <a:solidFill>
              <a:srgbClr val="434343"/>
            </a:solidFill>
            <a:prstDash val="dash"/>
            <a:headEnd type="oval" w="sm" len="sm"/>
            <a:tailEnd type="oval" w="sm" len="sm"/>
          </a:ln>
          <a:effectLst/>
        </p:spPr>
      </p:cxnSp>
      <p:pic>
        <p:nvPicPr>
          <p:cNvPr id="12" name="Picture 11" descr="A yellow and black logo&#10;&#10;Description automatically generated with low confidence">
            <a:extLst>
              <a:ext uri="{FF2B5EF4-FFF2-40B4-BE49-F238E27FC236}">
                <a16:creationId xmlns:a16="http://schemas.microsoft.com/office/drawing/2014/main" id="{BA3DF2E7-A0A1-AB36-142B-7CAD139A36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1929"/>
          <a:stretch/>
        </p:blipFill>
        <p:spPr>
          <a:xfrm>
            <a:off x="5570357" y="2421200"/>
            <a:ext cx="831465" cy="840705"/>
          </a:xfrm>
          <a:prstGeom prst="rect">
            <a:avLst/>
          </a:prstGeom>
        </p:spPr>
      </p:pic>
      <p:pic>
        <p:nvPicPr>
          <p:cNvPr id="4" name="Picture 6" descr="Artificial Intelligence | Advanced Analytics | Enterprise Services |  Digital Customer Experience">
            <a:extLst>
              <a:ext uri="{FF2B5EF4-FFF2-40B4-BE49-F238E27FC236}">
                <a16:creationId xmlns:a16="http://schemas.microsoft.com/office/drawing/2014/main" id="{A30E7DE8-1D6D-6C89-3160-4B94C50458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9288" y="5207391"/>
            <a:ext cx="424266" cy="425861"/>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20">
            <a:extLst>
              <a:ext uri="{FF2B5EF4-FFF2-40B4-BE49-F238E27FC236}">
                <a16:creationId xmlns:a16="http://schemas.microsoft.com/office/drawing/2014/main" id="{12CE54EC-9BF7-CE80-E508-F8CF93AF9679}"/>
              </a:ext>
            </a:extLst>
          </p:cNvPr>
          <p:cNvSpPr/>
          <p:nvPr/>
        </p:nvSpPr>
        <p:spPr bwMode="gray">
          <a:xfrm>
            <a:off x="364557" y="3914484"/>
            <a:ext cx="3000331" cy="488746"/>
          </a:xfrm>
          <a:prstGeom prst="roundRect">
            <a:avLst>
              <a:gd name="adj" fmla="val 50000"/>
            </a:avLst>
          </a:prstGeom>
          <a:solidFill>
            <a:srgbClr val="F2F2F2">
              <a:lumMod val="90000"/>
            </a:srgbClr>
          </a:solidFill>
          <a:ln w="9525" cap="flat" cmpd="sng" algn="ctr">
            <a:solidFill>
              <a:srgbClr val="434343"/>
            </a:solidFill>
            <a:prstDash val="solid"/>
            <a:round/>
            <a:headEnd type="none" w="med" len="med"/>
            <a:tailEnd type="none" w="med" len="med"/>
          </a:ln>
          <a:effectLst/>
        </p:spPr>
        <p:txBody>
          <a:bodyPr lIns="36000" tIns="36000" rIns="36000" bIns="36000" rtlCol="0" anchor="ctr"/>
          <a:lstStyle/>
          <a:p>
            <a:pPr marL="0" marR="0" lvl="0" indent="0" algn="ctr" defTabSz="407991" rtl="0" eaLnBrk="1" fontAlgn="auto" latinLnBrk="0" hangingPunct="1">
              <a:lnSpc>
                <a:spcPct val="100000"/>
              </a:lnSpc>
              <a:spcBef>
                <a:spcPts val="0"/>
              </a:spcBef>
              <a:spcAft>
                <a:spcPts val="0"/>
              </a:spcAft>
              <a:buClrTx/>
              <a:buSzTx/>
              <a:buFontTx/>
              <a:buNone/>
              <a:tabLst/>
              <a:defRPr/>
            </a:pPr>
            <a:r>
              <a:rPr lang="en-US" sz="1600" b="1" kern="0">
                <a:solidFill>
                  <a:srgbClr val="000000"/>
                </a:solidFill>
                <a:latin typeface="Calibri"/>
              </a:rPr>
              <a:t>100+ </a:t>
            </a:r>
            <a:r>
              <a:rPr lang="en-US" sz="1600" b="1" kern="0" err="1">
                <a:solidFill>
                  <a:srgbClr val="000000"/>
                </a:solidFill>
                <a:latin typeface="Calibri"/>
              </a:rPr>
              <a:t>nSec</a:t>
            </a:r>
            <a:r>
              <a:rPr lang="en-US" sz="1600" b="1" kern="0">
                <a:solidFill>
                  <a:srgbClr val="000000"/>
                </a:solidFill>
                <a:latin typeface="Calibri"/>
              </a:rPr>
              <a:t> MD simulations</a:t>
            </a:r>
            <a:endParaRPr kumimoji="0" lang="en-US" sz="1600" b="1" i="0" u="none" strike="noStrike" kern="0" cap="none" spc="0" normalizeH="0" baseline="0" noProof="0">
              <a:ln>
                <a:noFill/>
              </a:ln>
              <a:solidFill>
                <a:srgbClr val="000000"/>
              </a:solidFill>
              <a:effectLst/>
              <a:uLnTx/>
              <a:uFillTx/>
              <a:latin typeface="Calibri"/>
              <a:ea typeface="+mn-ea"/>
              <a:cs typeface="+mn-cs"/>
            </a:endParaRPr>
          </a:p>
        </p:txBody>
      </p:sp>
      <p:cxnSp>
        <p:nvCxnSpPr>
          <p:cNvPr id="18" name="Line">
            <a:extLst>
              <a:ext uri="{FF2B5EF4-FFF2-40B4-BE49-F238E27FC236}">
                <a16:creationId xmlns:a16="http://schemas.microsoft.com/office/drawing/2014/main" id="{CF78BEDD-8501-660C-F3EB-0AE7DD5AE33B}"/>
              </a:ext>
            </a:extLst>
          </p:cNvPr>
          <p:cNvCxnSpPr>
            <a:cxnSpLocks/>
          </p:cNvCxnSpPr>
          <p:nvPr/>
        </p:nvCxnSpPr>
        <p:spPr>
          <a:xfrm flipH="1">
            <a:off x="3457149" y="4161611"/>
            <a:ext cx="636670" cy="0"/>
          </a:xfrm>
          <a:prstGeom prst="line">
            <a:avLst/>
          </a:prstGeom>
          <a:noFill/>
          <a:ln w="3175" cap="flat" cmpd="sng" algn="ctr">
            <a:solidFill>
              <a:srgbClr val="434343"/>
            </a:solidFill>
            <a:prstDash val="dash"/>
            <a:headEnd type="oval" w="sm" len="sm"/>
            <a:tailEnd type="oval" w="sm" len="sm"/>
          </a:ln>
          <a:effectLst/>
        </p:spPr>
      </p:cxnSp>
      <p:sp>
        <p:nvSpPr>
          <p:cNvPr id="19" name="Rounded Rectangle 20">
            <a:extLst>
              <a:ext uri="{FF2B5EF4-FFF2-40B4-BE49-F238E27FC236}">
                <a16:creationId xmlns:a16="http://schemas.microsoft.com/office/drawing/2014/main" id="{18DE7829-1054-8ADB-C3F5-DF5F8B7766BC}"/>
              </a:ext>
            </a:extLst>
          </p:cNvPr>
          <p:cNvSpPr/>
          <p:nvPr/>
        </p:nvSpPr>
        <p:spPr bwMode="gray">
          <a:xfrm>
            <a:off x="381000" y="4531855"/>
            <a:ext cx="3000331" cy="488746"/>
          </a:xfrm>
          <a:prstGeom prst="roundRect">
            <a:avLst>
              <a:gd name="adj" fmla="val 50000"/>
            </a:avLst>
          </a:prstGeom>
          <a:solidFill>
            <a:srgbClr val="F2F2F2">
              <a:lumMod val="90000"/>
            </a:srgbClr>
          </a:solidFill>
          <a:ln w="9525" cap="flat" cmpd="sng" algn="ctr">
            <a:solidFill>
              <a:srgbClr val="434343"/>
            </a:solidFill>
            <a:prstDash val="solid"/>
            <a:round/>
            <a:headEnd type="none" w="med" len="med"/>
            <a:tailEnd type="none" w="med" len="med"/>
          </a:ln>
          <a:effectLst/>
        </p:spPr>
        <p:txBody>
          <a:bodyPr lIns="36000" tIns="36000" rIns="36000" bIns="36000" rtlCol="0" anchor="ctr"/>
          <a:lstStyle/>
          <a:p>
            <a:pPr marL="0" marR="0" lvl="0" indent="0" algn="ctr" defTabSz="407991"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000000"/>
                </a:solidFill>
                <a:effectLst/>
                <a:uLnTx/>
                <a:uFillTx/>
                <a:latin typeface="Calibri"/>
                <a:ea typeface="+mn-ea"/>
                <a:cs typeface="+mn-cs"/>
              </a:rPr>
              <a:t>100K+ Ligands Binding Sites</a:t>
            </a:r>
          </a:p>
        </p:txBody>
      </p:sp>
      <p:cxnSp>
        <p:nvCxnSpPr>
          <p:cNvPr id="20" name="Line">
            <a:extLst>
              <a:ext uri="{FF2B5EF4-FFF2-40B4-BE49-F238E27FC236}">
                <a16:creationId xmlns:a16="http://schemas.microsoft.com/office/drawing/2014/main" id="{C48F61DD-DC4D-A7F0-435A-018FE1E29BAD}"/>
              </a:ext>
            </a:extLst>
          </p:cNvPr>
          <p:cNvCxnSpPr>
            <a:cxnSpLocks/>
          </p:cNvCxnSpPr>
          <p:nvPr/>
        </p:nvCxnSpPr>
        <p:spPr>
          <a:xfrm flipH="1">
            <a:off x="3457149" y="4777979"/>
            <a:ext cx="636670" cy="0"/>
          </a:xfrm>
          <a:prstGeom prst="line">
            <a:avLst/>
          </a:prstGeom>
          <a:noFill/>
          <a:ln w="3175" cap="flat" cmpd="sng" algn="ctr">
            <a:solidFill>
              <a:srgbClr val="434343"/>
            </a:solidFill>
            <a:prstDash val="dash"/>
            <a:headEnd type="oval" w="sm" len="sm"/>
            <a:tailEnd type="oval" w="sm" len="sm"/>
          </a:ln>
          <a:effectLst/>
        </p:spPr>
      </p:cxnSp>
      <p:sp>
        <p:nvSpPr>
          <p:cNvPr id="21" name="Rounded Rectangle 20">
            <a:extLst>
              <a:ext uri="{FF2B5EF4-FFF2-40B4-BE49-F238E27FC236}">
                <a16:creationId xmlns:a16="http://schemas.microsoft.com/office/drawing/2014/main" id="{333CCEBC-BACB-7713-6080-C112F9F3161E}"/>
              </a:ext>
            </a:extLst>
          </p:cNvPr>
          <p:cNvSpPr/>
          <p:nvPr/>
        </p:nvSpPr>
        <p:spPr bwMode="gray">
          <a:xfrm>
            <a:off x="364557" y="5149226"/>
            <a:ext cx="3000331" cy="488746"/>
          </a:xfrm>
          <a:prstGeom prst="roundRect">
            <a:avLst>
              <a:gd name="adj" fmla="val 50000"/>
            </a:avLst>
          </a:prstGeom>
          <a:solidFill>
            <a:srgbClr val="F2F2F2">
              <a:lumMod val="90000"/>
            </a:srgbClr>
          </a:solidFill>
          <a:ln w="9525" cap="flat" cmpd="sng" algn="ctr">
            <a:solidFill>
              <a:srgbClr val="434343"/>
            </a:solidFill>
            <a:prstDash val="solid"/>
            <a:round/>
            <a:headEnd type="none" w="med" len="med"/>
            <a:tailEnd type="none" w="med" len="med"/>
          </a:ln>
          <a:effectLst/>
        </p:spPr>
        <p:txBody>
          <a:bodyPr lIns="36000" tIns="36000" rIns="36000" bIns="36000" rtlCol="0" anchor="ctr"/>
          <a:lstStyle/>
          <a:p>
            <a:pPr marL="0" marR="0" lvl="0" indent="0" algn="ctr" defTabSz="407991" rtl="0" eaLnBrk="1" fontAlgn="auto" latinLnBrk="0" hangingPunct="1">
              <a:lnSpc>
                <a:spcPct val="100000"/>
              </a:lnSpc>
              <a:spcBef>
                <a:spcPts val="0"/>
              </a:spcBef>
              <a:spcAft>
                <a:spcPts val="0"/>
              </a:spcAft>
              <a:buClrTx/>
              <a:buSzTx/>
              <a:buFontTx/>
              <a:buNone/>
              <a:tabLst/>
              <a:defRPr/>
            </a:pPr>
            <a:r>
              <a:rPr lang="en-US" sz="1600" b="1" kern="0">
                <a:solidFill>
                  <a:srgbClr val="000000"/>
                </a:solidFill>
                <a:latin typeface="Calibri"/>
              </a:rPr>
              <a:t>260K+ Novel Protein Functions</a:t>
            </a:r>
            <a:endParaRPr kumimoji="0" lang="en-US" sz="1600" b="1" i="0" u="none" strike="noStrike" kern="0" cap="none" spc="0" normalizeH="0" baseline="0" noProof="0">
              <a:ln>
                <a:noFill/>
              </a:ln>
              <a:solidFill>
                <a:srgbClr val="000000"/>
              </a:solidFill>
              <a:effectLst/>
              <a:uLnTx/>
              <a:uFillTx/>
              <a:latin typeface="Calibri"/>
              <a:ea typeface="+mn-ea"/>
              <a:cs typeface="+mn-cs"/>
            </a:endParaRPr>
          </a:p>
        </p:txBody>
      </p:sp>
      <p:cxnSp>
        <p:nvCxnSpPr>
          <p:cNvPr id="22" name="Line">
            <a:extLst>
              <a:ext uri="{FF2B5EF4-FFF2-40B4-BE49-F238E27FC236}">
                <a16:creationId xmlns:a16="http://schemas.microsoft.com/office/drawing/2014/main" id="{1706EDF1-AF62-2288-124B-A766F5CA6DC9}"/>
              </a:ext>
            </a:extLst>
          </p:cNvPr>
          <p:cNvCxnSpPr>
            <a:cxnSpLocks/>
          </p:cNvCxnSpPr>
          <p:nvPr/>
        </p:nvCxnSpPr>
        <p:spPr>
          <a:xfrm flipH="1">
            <a:off x="3457149" y="5396353"/>
            <a:ext cx="636670" cy="0"/>
          </a:xfrm>
          <a:prstGeom prst="line">
            <a:avLst/>
          </a:prstGeom>
          <a:noFill/>
          <a:ln w="3175" cap="flat" cmpd="sng" algn="ctr">
            <a:solidFill>
              <a:srgbClr val="434343"/>
            </a:solidFill>
            <a:prstDash val="dash"/>
            <a:headEnd type="oval" w="sm" len="sm"/>
            <a:tailEnd type="oval" w="sm" len="sm"/>
          </a:ln>
          <a:effectLst/>
        </p:spPr>
      </p:cxnSp>
      <p:pic>
        <p:nvPicPr>
          <p:cNvPr id="13" name="Content Placeholder 9" descr="A yellow and black logo&#10;&#10;Description automatically generated with low confidence">
            <a:extLst>
              <a:ext uri="{FF2B5EF4-FFF2-40B4-BE49-F238E27FC236}">
                <a16:creationId xmlns:a16="http://schemas.microsoft.com/office/drawing/2014/main" id="{70AA6910-56DF-8C1F-14CA-FD62935174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43" t="605" r="-718" b="-605"/>
          <a:stretch/>
        </p:blipFill>
        <p:spPr>
          <a:xfrm>
            <a:off x="10313794" y="113483"/>
            <a:ext cx="1763346" cy="658317"/>
          </a:xfrm>
          <a:prstGeom prst="rect">
            <a:avLst/>
          </a:prstGeom>
        </p:spPr>
      </p:pic>
      <p:sp>
        <p:nvSpPr>
          <p:cNvPr id="15" name="Rounded Rectangle 20">
            <a:extLst>
              <a:ext uri="{FF2B5EF4-FFF2-40B4-BE49-F238E27FC236}">
                <a16:creationId xmlns:a16="http://schemas.microsoft.com/office/drawing/2014/main" id="{6862737C-DFC1-DF53-EB21-63CB9A8D7A25}"/>
              </a:ext>
            </a:extLst>
          </p:cNvPr>
          <p:cNvSpPr/>
          <p:nvPr/>
        </p:nvSpPr>
        <p:spPr bwMode="gray">
          <a:xfrm>
            <a:off x="8524555" y="3839316"/>
            <a:ext cx="3000331" cy="374381"/>
          </a:xfrm>
          <a:prstGeom prst="roundRect">
            <a:avLst>
              <a:gd name="adj" fmla="val 50000"/>
            </a:avLst>
          </a:prstGeom>
          <a:noFill/>
          <a:ln w="9525" cap="flat" cmpd="sng" algn="ctr">
            <a:solidFill>
              <a:srgbClr val="434343"/>
            </a:solidFill>
            <a:prstDash val="solid"/>
            <a:round/>
            <a:headEnd type="none" w="med" len="med"/>
            <a:tailEnd type="none" w="med" len="med"/>
          </a:ln>
          <a:effectLst/>
        </p:spPr>
        <p:txBody>
          <a:bodyPr lIns="36000" tIns="36000" rIns="36000" bIns="36000" rtlCol="0" anchor="ctr"/>
          <a:lstStyle/>
          <a:p>
            <a:pPr marL="0" marR="0" lvl="0" indent="0" algn="ctr" defTabSz="407991" rtl="0" eaLnBrk="1" fontAlgn="auto" latinLnBrk="0" hangingPunct="1">
              <a:lnSpc>
                <a:spcPct val="100000"/>
              </a:lnSpc>
              <a:spcBef>
                <a:spcPts val="0"/>
              </a:spcBef>
              <a:spcAft>
                <a:spcPts val="0"/>
              </a:spcAft>
              <a:buClrTx/>
              <a:buSzTx/>
              <a:buFontTx/>
              <a:buNone/>
              <a:tabLst/>
              <a:defRPr/>
            </a:pPr>
            <a:r>
              <a:rPr lang="en-US" sz="1600" b="1" kern="0">
                <a:solidFill>
                  <a:srgbClr val="000000"/>
                </a:solidFill>
                <a:latin typeface="Calibri"/>
              </a:rPr>
              <a:t>APO, HOLO</a:t>
            </a:r>
            <a:endParaRPr kumimoji="0" lang="en-US" sz="1600" b="1" i="0" u="none" strike="noStrike" kern="0" cap="none" spc="0" normalizeH="0" baseline="0" noProof="0">
              <a:ln>
                <a:noFill/>
              </a:ln>
              <a:solidFill>
                <a:srgbClr val="000000"/>
              </a:solidFill>
              <a:effectLst/>
              <a:uLnTx/>
              <a:uFillTx/>
              <a:latin typeface="Calibri"/>
              <a:ea typeface="+mn-ea"/>
              <a:cs typeface="+mn-cs"/>
            </a:endParaRPr>
          </a:p>
        </p:txBody>
      </p:sp>
      <p:sp>
        <p:nvSpPr>
          <p:cNvPr id="16" name="Rounded Rectangle 20">
            <a:extLst>
              <a:ext uri="{FF2B5EF4-FFF2-40B4-BE49-F238E27FC236}">
                <a16:creationId xmlns:a16="http://schemas.microsoft.com/office/drawing/2014/main" id="{FDC393C6-26D3-5714-A6CE-D35BF4E6766C}"/>
              </a:ext>
            </a:extLst>
          </p:cNvPr>
          <p:cNvSpPr/>
          <p:nvPr/>
        </p:nvSpPr>
        <p:spPr bwMode="gray">
          <a:xfrm>
            <a:off x="8524555" y="4262245"/>
            <a:ext cx="3000331" cy="374381"/>
          </a:xfrm>
          <a:prstGeom prst="roundRect">
            <a:avLst>
              <a:gd name="adj" fmla="val 50000"/>
            </a:avLst>
          </a:prstGeom>
          <a:noFill/>
          <a:ln w="9525" cap="flat" cmpd="sng" algn="ctr">
            <a:solidFill>
              <a:srgbClr val="434343"/>
            </a:solidFill>
            <a:prstDash val="solid"/>
            <a:round/>
            <a:headEnd type="none" w="med" len="med"/>
            <a:tailEnd type="none" w="med" len="med"/>
          </a:ln>
          <a:effectLst/>
        </p:spPr>
        <p:txBody>
          <a:bodyPr lIns="36000" tIns="36000" rIns="36000" bIns="36000" rtlCol="0" anchor="ctr"/>
          <a:lstStyle/>
          <a:p>
            <a:pPr marL="0" marR="0" lvl="0" indent="0" algn="ctr" defTabSz="407991" rtl="0" eaLnBrk="1" fontAlgn="auto" latinLnBrk="0" hangingPunct="1">
              <a:lnSpc>
                <a:spcPct val="100000"/>
              </a:lnSpc>
              <a:spcBef>
                <a:spcPts val="0"/>
              </a:spcBef>
              <a:spcAft>
                <a:spcPts val="0"/>
              </a:spcAft>
              <a:buClrTx/>
              <a:buSzTx/>
              <a:buFontTx/>
              <a:buNone/>
              <a:tabLst/>
              <a:defRPr/>
            </a:pPr>
            <a:r>
              <a:rPr lang="en-US" sz="1600" b="1" kern="0">
                <a:solidFill>
                  <a:srgbClr val="000000"/>
                </a:solidFill>
                <a:latin typeface="Calibri"/>
              </a:rPr>
              <a:t>Active, Inactive</a:t>
            </a:r>
            <a:endParaRPr kumimoji="0" lang="en-US" sz="1600" b="1" i="0" u="none" strike="noStrike" kern="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311974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795AEE-8BD8-10C8-005D-E6839A28E8A6}"/>
              </a:ext>
            </a:extLst>
          </p:cNvPr>
          <p:cNvSpPr>
            <a:spLocks noGrp="1"/>
          </p:cNvSpPr>
          <p:nvPr>
            <p:ph idx="13"/>
          </p:nvPr>
        </p:nvSpPr>
        <p:spPr>
          <a:xfrm>
            <a:off x="381000" y="1371599"/>
            <a:ext cx="11480800" cy="1461221"/>
          </a:xfrm>
        </p:spPr>
        <p:txBody>
          <a:bodyPr>
            <a:normAutofit/>
          </a:bodyPr>
          <a:lstStyle/>
          <a:p>
            <a:r>
              <a:rPr lang="en-US"/>
              <a:t>Structure based virtual screening tool designed for supercomputer centers*, powered with AI to generate the highest quality predictions. Parallel screen of more than 100 targets in multiple conformations </a:t>
            </a:r>
          </a:p>
        </p:txBody>
      </p:sp>
      <p:sp>
        <p:nvSpPr>
          <p:cNvPr id="4" name="Subtitle 3">
            <a:extLst>
              <a:ext uri="{FF2B5EF4-FFF2-40B4-BE49-F238E27FC236}">
                <a16:creationId xmlns:a16="http://schemas.microsoft.com/office/drawing/2014/main" id="{9EE29D21-BA4A-40DA-60EC-7AD3BEEBFD1F}"/>
              </a:ext>
            </a:extLst>
          </p:cNvPr>
          <p:cNvSpPr>
            <a:spLocks noGrp="1"/>
          </p:cNvSpPr>
          <p:nvPr>
            <p:ph type="subTitle" idx="14"/>
          </p:nvPr>
        </p:nvSpPr>
        <p:spPr/>
        <p:txBody>
          <a:bodyPr/>
          <a:lstStyle/>
          <a:p>
            <a:r>
              <a:rPr lang="en-US"/>
              <a:t>Combining Artificial Intelligence &amp; Molecular simulation (AIMS) </a:t>
            </a:r>
          </a:p>
        </p:txBody>
      </p:sp>
      <p:sp>
        <p:nvSpPr>
          <p:cNvPr id="5" name="Title 4">
            <a:extLst>
              <a:ext uri="{FF2B5EF4-FFF2-40B4-BE49-F238E27FC236}">
                <a16:creationId xmlns:a16="http://schemas.microsoft.com/office/drawing/2014/main" id="{FC5D2771-0C70-B2C5-1EB5-D44EDAD36FF7}"/>
              </a:ext>
            </a:extLst>
          </p:cNvPr>
          <p:cNvSpPr>
            <a:spLocks noGrp="1"/>
          </p:cNvSpPr>
          <p:nvPr>
            <p:ph type="title"/>
          </p:nvPr>
        </p:nvSpPr>
        <p:spPr/>
        <p:txBody>
          <a:bodyPr/>
          <a:lstStyle/>
          <a:p>
            <a:r>
              <a:rPr lang="en-US" err="1"/>
              <a:t>Ligen</a:t>
            </a:r>
            <a:r>
              <a:rPr lang="en-US"/>
              <a:t>™ is an exa-scale Structure Based Virtual Screening Tool</a:t>
            </a:r>
          </a:p>
        </p:txBody>
      </p:sp>
      <p:sp>
        <p:nvSpPr>
          <p:cNvPr id="22" name="Rounded Rectangle 8">
            <a:extLst>
              <a:ext uri="{FF2B5EF4-FFF2-40B4-BE49-F238E27FC236}">
                <a16:creationId xmlns:a16="http://schemas.microsoft.com/office/drawing/2014/main" id="{4E336967-1EF6-6F7A-DFC8-8B07DCD7D287}"/>
              </a:ext>
            </a:extLst>
          </p:cNvPr>
          <p:cNvSpPr/>
          <p:nvPr/>
        </p:nvSpPr>
        <p:spPr>
          <a:xfrm>
            <a:off x="685801" y="2779875"/>
            <a:ext cx="10378187" cy="3265325"/>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entagon 7">
            <a:extLst>
              <a:ext uri="{FF2B5EF4-FFF2-40B4-BE49-F238E27FC236}">
                <a16:creationId xmlns:a16="http://schemas.microsoft.com/office/drawing/2014/main" id="{F10D5F4E-A7B4-EE7B-0789-674116D065B3}"/>
              </a:ext>
            </a:extLst>
          </p:cNvPr>
          <p:cNvSpPr/>
          <p:nvPr/>
        </p:nvSpPr>
        <p:spPr>
          <a:xfrm>
            <a:off x="2983691" y="4078217"/>
            <a:ext cx="2592482" cy="1769424"/>
          </a:xfrm>
          <a:prstGeom prst="homePlate">
            <a:avLst>
              <a:gd name="adj" fmla="val 1912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GPU Accelerated</a:t>
            </a:r>
          </a:p>
          <a:p>
            <a:pPr algn="ctr"/>
            <a:r>
              <a:rPr lang="en-US"/>
              <a:t>Molecular Docking Engine</a:t>
            </a:r>
          </a:p>
          <a:p>
            <a:pPr algn="ctr"/>
            <a:endParaRPr lang="en-US"/>
          </a:p>
          <a:p>
            <a:pPr algn="ctr"/>
            <a:endParaRPr lang="en-US"/>
          </a:p>
        </p:txBody>
      </p:sp>
      <p:sp>
        <p:nvSpPr>
          <p:cNvPr id="24" name="Pentagon 9">
            <a:extLst>
              <a:ext uri="{FF2B5EF4-FFF2-40B4-BE49-F238E27FC236}">
                <a16:creationId xmlns:a16="http://schemas.microsoft.com/office/drawing/2014/main" id="{A131E31A-6707-A171-1BF7-61C445F2A5DD}"/>
              </a:ext>
            </a:extLst>
          </p:cNvPr>
          <p:cNvSpPr/>
          <p:nvPr/>
        </p:nvSpPr>
        <p:spPr>
          <a:xfrm>
            <a:off x="5821744" y="4072753"/>
            <a:ext cx="1341911" cy="1769424"/>
          </a:xfrm>
          <a:prstGeom prst="homePlate">
            <a:avLst>
              <a:gd name="adj" fmla="val 1912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AI</a:t>
            </a:r>
          </a:p>
          <a:p>
            <a:pPr algn="ctr"/>
            <a:r>
              <a:rPr lang="en-US"/>
              <a:t>Pose </a:t>
            </a:r>
          </a:p>
          <a:p>
            <a:pPr algn="ctr"/>
            <a:r>
              <a:rPr lang="en-US"/>
              <a:t>Selection</a:t>
            </a:r>
          </a:p>
          <a:p>
            <a:pPr algn="ctr"/>
            <a:endParaRPr lang="en-US"/>
          </a:p>
          <a:p>
            <a:pPr algn="ctr"/>
            <a:endParaRPr lang="en-US"/>
          </a:p>
        </p:txBody>
      </p:sp>
      <p:sp>
        <p:nvSpPr>
          <p:cNvPr id="25" name="Pentagon 10">
            <a:extLst>
              <a:ext uri="{FF2B5EF4-FFF2-40B4-BE49-F238E27FC236}">
                <a16:creationId xmlns:a16="http://schemas.microsoft.com/office/drawing/2014/main" id="{C4D0EF32-D030-8286-C0BF-6696FCB5F7CD}"/>
              </a:ext>
            </a:extLst>
          </p:cNvPr>
          <p:cNvSpPr/>
          <p:nvPr/>
        </p:nvSpPr>
        <p:spPr>
          <a:xfrm>
            <a:off x="7382087" y="4078215"/>
            <a:ext cx="1641222" cy="896777"/>
          </a:xfrm>
          <a:prstGeom prst="homePlate">
            <a:avLst>
              <a:gd name="adj" fmla="val 1912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t>ML</a:t>
            </a:r>
          </a:p>
          <a:p>
            <a:pPr algn="r"/>
            <a:r>
              <a:rPr lang="en-US"/>
              <a:t>Scoring</a:t>
            </a:r>
          </a:p>
          <a:p>
            <a:pPr algn="r"/>
            <a:r>
              <a:rPr lang="en-US"/>
              <a:t> Function</a:t>
            </a:r>
          </a:p>
        </p:txBody>
      </p:sp>
      <p:sp>
        <p:nvSpPr>
          <p:cNvPr id="26" name="Pentagon 12">
            <a:extLst>
              <a:ext uri="{FF2B5EF4-FFF2-40B4-BE49-F238E27FC236}">
                <a16:creationId xmlns:a16="http://schemas.microsoft.com/office/drawing/2014/main" id="{A2E0F161-6902-C6E4-D668-790C97DA51A0}"/>
              </a:ext>
            </a:extLst>
          </p:cNvPr>
          <p:cNvSpPr/>
          <p:nvPr/>
        </p:nvSpPr>
        <p:spPr>
          <a:xfrm>
            <a:off x="9241741" y="4078217"/>
            <a:ext cx="1582543" cy="1769424"/>
          </a:xfrm>
          <a:prstGeom prst="homePlate">
            <a:avLst>
              <a:gd name="adj" fmla="val 1912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Free Energy</a:t>
            </a:r>
          </a:p>
          <a:p>
            <a:pPr algn="ctr"/>
            <a:r>
              <a:rPr lang="en-US"/>
              <a:t>Perturbation</a:t>
            </a:r>
          </a:p>
        </p:txBody>
      </p:sp>
      <p:sp>
        <p:nvSpPr>
          <p:cNvPr id="27" name="Pentagon 13">
            <a:extLst>
              <a:ext uri="{FF2B5EF4-FFF2-40B4-BE49-F238E27FC236}">
                <a16:creationId xmlns:a16="http://schemas.microsoft.com/office/drawing/2014/main" id="{A6398E57-7554-46F0-B755-408DD5198AD1}"/>
              </a:ext>
            </a:extLst>
          </p:cNvPr>
          <p:cNvSpPr/>
          <p:nvPr/>
        </p:nvSpPr>
        <p:spPr>
          <a:xfrm>
            <a:off x="7382086" y="4984011"/>
            <a:ext cx="1641223" cy="896777"/>
          </a:xfrm>
          <a:prstGeom prst="homePlate">
            <a:avLst>
              <a:gd name="adj" fmla="val 1912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t>Energy</a:t>
            </a:r>
          </a:p>
          <a:p>
            <a:pPr algn="r"/>
            <a:r>
              <a:rPr lang="en-US"/>
              <a:t>Scoring Function</a:t>
            </a:r>
          </a:p>
        </p:txBody>
      </p:sp>
      <p:sp>
        <p:nvSpPr>
          <p:cNvPr id="28" name="Can 15">
            <a:extLst>
              <a:ext uri="{FF2B5EF4-FFF2-40B4-BE49-F238E27FC236}">
                <a16:creationId xmlns:a16="http://schemas.microsoft.com/office/drawing/2014/main" id="{0B8ACFBE-ACE3-20FD-121B-B6DF0D443F0A}"/>
              </a:ext>
            </a:extLst>
          </p:cNvPr>
          <p:cNvSpPr/>
          <p:nvPr/>
        </p:nvSpPr>
        <p:spPr>
          <a:xfrm>
            <a:off x="1000519" y="4056180"/>
            <a:ext cx="1581831" cy="1802570"/>
          </a:xfrm>
          <a:prstGeom prst="can">
            <a:avLst/>
          </a:prstGeom>
          <a:solidFill>
            <a:schemeClr val="accent3">
              <a:lumMod val="25000"/>
              <a:lumOff val="75000"/>
            </a:schemeClr>
          </a:solidFill>
          <a:ln>
            <a:solidFill>
              <a:schemeClr val="accent1">
                <a:lumMod val="40000"/>
                <a:lumOff val="60000"/>
              </a:schemeClr>
            </a:solidFill>
          </a:ln>
        </p:spPr>
        <p:style>
          <a:lnRef idx="1">
            <a:schemeClr val="dk1"/>
          </a:lnRef>
          <a:fillRef idx="3">
            <a:schemeClr val="dk1"/>
          </a:fillRef>
          <a:effectRef idx="2">
            <a:schemeClr val="dk1"/>
          </a:effectRef>
          <a:fontRef idx="minor">
            <a:schemeClr val="lt1"/>
          </a:fontRef>
        </p:style>
        <p:txBody>
          <a:bodyPr rtlCol="0" anchor="ctr"/>
          <a:lstStyle/>
          <a:p>
            <a:pPr lvl="0" algn="ctr"/>
            <a:r>
              <a:rPr lang="en-US" kern="0">
                <a:solidFill>
                  <a:prstClr val="black"/>
                </a:solidFill>
                <a:latin typeface="Calibri" panose="020F0502020204030204"/>
              </a:rPr>
              <a:t>Compounds</a:t>
            </a:r>
            <a:endParaRPr lang="en-US" kern="0" noProof="0">
              <a:solidFill>
                <a:prstClr val="black"/>
              </a:solidFill>
              <a:latin typeface="Calibri" panose="020F0502020204030204"/>
            </a:endParaRPr>
          </a:p>
        </p:txBody>
      </p:sp>
      <p:sp>
        <p:nvSpPr>
          <p:cNvPr id="29" name="Pentagon 18">
            <a:extLst>
              <a:ext uri="{FF2B5EF4-FFF2-40B4-BE49-F238E27FC236}">
                <a16:creationId xmlns:a16="http://schemas.microsoft.com/office/drawing/2014/main" id="{A0A7ACBC-8D5F-A5A1-910E-82B208B40A93}"/>
              </a:ext>
            </a:extLst>
          </p:cNvPr>
          <p:cNvSpPr/>
          <p:nvPr/>
        </p:nvSpPr>
        <p:spPr>
          <a:xfrm rot="5400000">
            <a:off x="4067191" y="3441323"/>
            <a:ext cx="425481" cy="993519"/>
          </a:xfrm>
          <a:prstGeom prst="homePlate">
            <a:avLst>
              <a:gd name="adj" fmla="val 1912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6" descr="Artificial Intelligence | Advanced Analytics | Enterprise Services |  Digital Customer Experience">
            <a:extLst>
              <a:ext uri="{FF2B5EF4-FFF2-40B4-BE49-F238E27FC236}">
                <a16:creationId xmlns:a16="http://schemas.microsoft.com/office/drawing/2014/main" id="{784457CD-0119-875E-14C2-154E2C76D7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0376" y="5179694"/>
            <a:ext cx="503514" cy="50540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Artificial Intelligence | Advanced Analytics | Enterprise Services |  Digital Customer Experience">
            <a:extLst>
              <a:ext uri="{FF2B5EF4-FFF2-40B4-BE49-F238E27FC236}">
                <a16:creationId xmlns:a16="http://schemas.microsoft.com/office/drawing/2014/main" id="{D7B47A9E-8F9B-8427-3138-D71B064587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5621" y="5251039"/>
            <a:ext cx="503514" cy="50540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Artificial Intelligence | Advanced Analytics | Enterprise Services |  Digital Customer Experience">
            <a:extLst>
              <a:ext uri="{FF2B5EF4-FFF2-40B4-BE49-F238E27FC236}">
                <a16:creationId xmlns:a16="http://schemas.microsoft.com/office/drawing/2014/main" id="{9D7641E1-AC70-642A-2645-66E26096A4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8170" y="4273901"/>
            <a:ext cx="503514" cy="505407"/>
          </a:xfrm>
          <a:prstGeom prst="rect">
            <a:avLst/>
          </a:prstGeom>
          <a:noFill/>
          <a:extLst>
            <a:ext uri="{909E8E84-426E-40DD-AFC4-6F175D3DCCD1}">
              <a14:hiddenFill xmlns:a14="http://schemas.microsoft.com/office/drawing/2010/main">
                <a:solidFill>
                  <a:srgbClr val="FFFFFF"/>
                </a:solidFill>
              </a14:hiddenFill>
            </a:ext>
          </a:extLst>
        </p:spPr>
      </p:pic>
      <p:sp>
        <p:nvSpPr>
          <p:cNvPr id="33" name="Can 14">
            <a:extLst>
              <a:ext uri="{FF2B5EF4-FFF2-40B4-BE49-F238E27FC236}">
                <a16:creationId xmlns:a16="http://schemas.microsoft.com/office/drawing/2014/main" id="{4CEC2262-2E97-9650-5E82-B243802FD493}"/>
              </a:ext>
            </a:extLst>
          </p:cNvPr>
          <p:cNvSpPr/>
          <p:nvPr/>
        </p:nvSpPr>
        <p:spPr>
          <a:xfrm>
            <a:off x="2838069" y="3006829"/>
            <a:ext cx="2883723" cy="674237"/>
          </a:xfrm>
          <a:prstGeom prst="can">
            <a:avLst/>
          </a:prstGeom>
          <a:solidFill>
            <a:srgbClr val="02478A"/>
          </a:solidFill>
          <a:ln w="6350" cap="flat" cmpd="sng" algn="ctr">
            <a:solidFill>
              <a:srgbClr val="4175A7"/>
            </a:solidFill>
            <a:prstDash val="solid"/>
            <a:miter lim="800000"/>
          </a:ln>
          <a:effectLst/>
        </p:spPr>
        <p:txBody>
          <a:bodyPr lIns="91440" tIns="45720" rIns="91440" bIns="45720" rtlCol="0" anchor="ctr"/>
          <a:lstStyle/>
          <a:p>
            <a:pPr lvl="0" algn="ctr"/>
            <a:r>
              <a:rPr lang="en-US" kern="0">
                <a:solidFill>
                  <a:schemeClr val="bg1"/>
                </a:solidFill>
                <a:latin typeface="Calibri" panose="020F0502020204030204"/>
              </a:rPr>
              <a:t>CTTD</a:t>
            </a:r>
            <a:endParaRPr kumimoji="0" lang="en-US" sz="1800" b="0" i="0" u="none" strike="noStrike" kern="0" cap="none" spc="0" normalizeH="0" noProof="0">
              <a:ln>
                <a:noFill/>
              </a:ln>
              <a:solidFill>
                <a:schemeClr val="bg1"/>
              </a:solidFill>
              <a:effectLst/>
              <a:uLnTx/>
              <a:uFillTx/>
              <a:latin typeface="Calibri" panose="020F0502020204030204"/>
              <a:ea typeface="+mn-ea"/>
              <a:cs typeface="+mn-cs"/>
            </a:endParaRPr>
          </a:p>
        </p:txBody>
      </p:sp>
      <p:sp>
        <p:nvSpPr>
          <p:cNvPr id="34" name="Pentagon 6">
            <a:extLst>
              <a:ext uri="{FF2B5EF4-FFF2-40B4-BE49-F238E27FC236}">
                <a16:creationId xmlns:a16="http://schemas.microsoft.com/office/drawing/2014/main" id="{1DF4035A-E3E1-9401-7109-13AF3DF1F623}"/>
              </a:ext>
            </a:extLst>
          </p:cNvPr>
          <p:cNvSpPr/>
          <p:nvPr/>
        </p:nvSpPr>
        <p:spPr>
          <a:xfrm>
            <a:off x="2648165" y="4553013"/>
            <a:ext cx="425481" cy="993519"/>
          </a:xfrm>
          <a:prstGeom prst="homePlate">
            <a:avLst>
              <a:gd name="adj" fmla="val 1912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11">
            <a:extLst>
              <a:ext uri="{FF2B5EF4-FFF2-40B4-BE49-F238E27FC236}">
                <a16:creationId xmlns:a16="http://schemas.microsoft.com/office/drawing/2014/main" id="{5E827E9B-BEE5-3BA8-AC44-D659CB87F1C4}"/>
              </a:ext>
            </a:extLst>
          </p:cNvPr>
          <p:cNvSpPr/>
          <p:nvPr/>
        </p:nvSpPr>
        <p:spPr>
          <a:xfrm>
            <a:off x="6689135" y="2582581"/>
            <a:ext cx="3829098" cy="428664"/>
          </a:xfrm>
          <a:prstGeom prst="roundRect">
            <a:avLst>
              <a:gd name="adj" fmla="val 50000"/>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80808"/>
                </a:solidFill>
              </a:rPr>
              <a:t>Secure Platform as a Services</a:t>
            </a:r>
          </a:p>
        </p:txBody>
      </p:sp>
      <p:sp>
        <p:nvSpPr>
          <p:cNvPr id="36" name="TextBox 35">
            <a:extLst>
              <a:ext uri="{FF2B5EF4-FFF2-40B4-BE49-F238E27FC236}">
                <a16:creationId xmlns:a16="http://schemas.microsoft.com/office/drawing/2014/main" id="{9C579BBA-9E72-6292-B704-8810B053A1F2}"/>
              </a:ext>
            </a:extLst>
          </p:cNvPr>
          <p:cNvSpPr txBox="1"/>
          <p:nvPr/>
        </p:nvSpPr>
        <p:spPr>
          <a:xfrm>
            <a:off x="0" y="6123589"/>
            <a:ext cx="8975182" cy="707886"/>
          </a:xfrm>
          <a:prstGeom prst="rect">
            <a:avLst/>
          </a:prstGeom>
          <a:noFill/>
        </p:spPr>
        <p:txBody>
          <a:bodyPr wrap="square" rtlCol="0">
            <a:spAutoFit/>
          </a:bodyPr>
          <a:lstStyle/>
          <a:p>
            <a:r>
              <a:rPr lang="en-US" sz="1000" b="1" i="0">
                <a:solidFill>
                  <a:srgbClr val="454545"/>
                </a:solidFill>
                <a:effectLst/>
                <a:latin typeface="Montserrat" panose="00000500000000000000" pitchFamily="2" charset="0"/>
              </a:rPr>
              <a:t>EXSCALATE: An Extreme-Scale Virtual Screening Platform for Drug Discovery Targeting Polypharmacology to Fight SARS-CoV-2</a:t>
            </a:r>
          </a:p>
          <a:p>
            <a:r>
              <a:rPr lang="en-US" sz="1000" b="1" i="0">
                <a:solidFill>
                  <a:srgbClr val="454545"/>
                </a:solidFill>
                <a:effectLst/>
                <a:latin typeface="Montserrat" panose="00000500000000000000" pitchFamily="2" charset="0"/>
                <a:hlinkClick r:id="rId4"/>
              </a:rPr>
              <a:t>https://www.computer.org/csdl/journal/ec/2023/01/09817028/1EMV96xHxnO</a:t>
            </a:r>
            <a:r>
              <a:rPr lang="en-US" sz="1000" b="1">
                <a:solidFill>
                  <a:srgbClr val="454545"/>
                </a:solidFill>
                <a:latin typeface="Montserrat" panose="00000500000000000000" pitchFamily="2" charset="0"/>
              </a:rPr>
              <a:t> </a:t>
            </a:r>
          </a:p>
          <a:p>
            <a:r>
              <a:rPr lang="en-US" sz="1000" b="1" i="0">
                <a:solidFill>
                  <a:srgbClr val="000000"/>
                </a:solidFill>
                <a:effectLst/>
                <a:latin typeface="Lucida Grande"/>
              </a:rPr>
              <a:t>EXSCALATE: An extreme-scale in-silico virtual screening platform to evaluate 1 trillion compounds in 60 hours on 81 PFLOPS supercomputers</a:t>
            </a:r>
          </a:p>
          <a:p>
            <a:r>
              <a:rPr lang="en-US" sz="1000" b="1" i="0">
                <a:solidFill>
                  <a:srgbClr val="454545"/>
                </a:solidFill>
                <a:effectLst/>
                <a:latin typeface="Montserrat" panose="00000500000000000000" pitchFamily="2" charset="0"/>
                <a:hlinkClick r:id="rId5"/>
              </a:rPr>
              <a:t>https://arxiv.org/abs/2110.11644</a:t>
            </a:r>
            <a:r>
              <a:rPr lang="en-US" sz="1000" b="1" i="0">
                <a:solidFill>
                  <a:srgbClr val="454545"/>
                </a:solidFill>
                <a:effectLst/>
                <a:latin typeface="Montserrat" panose="00000500000000000000" pitchFamily="2" charset="0"/>
              </a:rPr>
              <a:t> </a:t>
            </a:r>
          </a:p>
        </p:txBody>
      </p:sp>
      <p:pic>
        <p:nvPicPr>
          <p:cNvPr id="37" name="Content Placeholder 10" descr="Logo&#10;&#10;Description automatically generated">
            <a:extLst>
              <a:ext uri="{FF2B5EF4-FFF2-40B4-BE49-F238E27FC236}">
                <a16:creationId xmlns:a16="http://schemas.microsoft.com/office/drawing/2014/main" id="{B4CBEA07-A7D4-C213-C1C8-135F6B5A74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r="-4759"/>
          <a:stretch/>
        </p:blipFill>
        <p:spPr>
          <a:xfrm>
            <a:off x="10101913" y="92629"/>
            <a:ext cx="2053851" cy="644432"/>
          </a:xfrm>
          <a:prstGeom prst="rect">
            <a:avLst/>
          </a:prstGeom>
        </p:spPr>
      </p:pic>
    </p:spTree>
    <p:extLst>
      <p:ext uri="{BB962C8B-B14F-4D97-AF65-F5344CB8AC3E}">
        <p14:creationId xmlns:p14="http://schemas.microsoft.com/office/powerpoint/2010/main" val="3683356130"/>
      </p:ext>
    </p:extLst>
  </p:cSld>
  <p:clrMapOvr>
    <a:masterClrMapping/>
  </p:clrMapOvr>
</p:sld>
</file>

<file path=ppt/theme/theme1.xml><?xml version="1.0" encoding="utf-8"?>
<a:theme xmlns:a="http://schemas.openxmlformats.org/drawingml/2006/main" name="Heading2">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riaDB">
  <a:themeElements>
    <a:clrScheme name="Custom 1">
      <a:dk1>
        <a:srgbClr val="0E6488"/>
      </a:dk1>
      <a:lt1>
        <a:srgbClr val="FFFFFF"/>
      </a:lt1>
      <a:dk2>
        <a:srgbClr val="424F62"/>
      </a:dk2>
      <a:lt2>
        <a:srgbClr val="FFFFFF"/>
      </a:lt2>
      <a:accent1>
        <a:srgbClr val="003545"/>
      </a:accent1>
      <a:accent2>
        <a:srgbClr val="2F99A3"/>
      </a:accent2>
      <a:accent3>
        <a:srgbClr val="ABC74A"/>
      </a:accent3>
      <a:accent4>
        <a:srgbClr val="96DDCF"/>
      </a:accent4>
      <a:accent5>
        <a:srgbClr val="0E6488"/>
      </a:accent5>
      <a:accent6>
        <a:srgbClr val="424F62"/>
      </a:accent6>
      <a:hlink>
        <a:srgbClr val="2F99A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486834FB75BE48B5B8F4E5C742B5E5" ma:contentTypeVersion="12" ma:contentTypeDescription="Create a new document." ma:contentTypeScope="" ma:versionID="edda8d8c7eea3517ae645f902e0bde53">
  <xsd:schema xmlns:xsd="http://www.w3.org/2001/XMLSchema" xmlns:xs="http://www.w3.org/2001/XMLSchema" xmlns:p="http://schemas.microsoft.com/office/2006/metadata/properties" xmlns:ns2="c8a0e1d2-5d05-4fff-91a4-6172e6439d98" xmlns:ns3="fdf6127f-63ed-48cf-80ba-274377ea97d1" targetNamespace="http://schemas.microsoft.com/office/2006/metadata/properties" ma:root="true" ma:fieldsID="e0e2d13fdea1333edeaaf12eb49c0ce7" ns2:_="" ns3:_="">
    <xsd:import namespace="c8a0e1d2-5d05-4fff-91a4-6172e6439d98"/>
    <xsd:import namespace="fdf6127f-63ed-48cf-80ba-274377ea97d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a0e1d2-5d05-4fff-91a4-6172e6439d9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3093494d-ba28-4cfd-8ef2-720053fc14b4}" ma:internalName="TaxCatchAll" ma:showField="CatchAllData" ma:web="c8a0e1d2-5d05-4fff-91a4-6172e6439d9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df6127f-63ed-48cf-80ba-274377ea97d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9f398136-f8d2-4c3a-998c-171b47602f67"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8a0e1d2-5d05-4fff-91a4-6172e6439d98" xsi:nil="true"/>
    <lcf76f155ced4ddcb4097134ff3c332f xmlns="fdf6127f-63ed-48cf-80ba-274377ea97d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C0D3D11-2B57-4073-9810-79E40795DD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a0e1d2-5d05-4fff-91a4-6172e6439d98"/>
    <ds:schemaRef ds:uri="fdf6127f-63ed-48cf-80ba-274377ea97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DD4FD41-657B-4F0E-91EA-CF74EECD4F20}">
  <ds:schemaRefs>
    <ds:schemaRef ds:uri="http://schemas.microsoft.com/sharepoint/v3/contenttype/forms"/>
  </ds:schemaRefs>
</ds:datastoreItem>
</file>

<file path=customXml/itemProps3.xml><?xml version="1.0" encoding="utf-8"?>
<ds:datastoreItem xmlns:ds="http://schemas.openxmlformats.org/officeDocument/2006/customXml" ds:itemID="{C5561CF9-54F7-42DD-B20B-865B76A4B3C6}">
  <ds:schemaRefs>
    <ds:schemaRef ds:uri="http://schemas.microsoft.com/office/2006/metadata/properties"/>
    <ds:schemaRef ds:uri="http://www.w3.org/2000/xmlns/"/>
    <ds:schemaRef ds:uri="ac62f3e9-375e-4561-908d-bd7312d546f6"/>
    <ds:schemaRef ds:uri="http://www.w3.org/2001/XMLSchema-instance"/>
    <ds:schemaRef ds:uri="2bd3cde2-f549-4386-8523-e229cb804fde"/>
    <ds:schemaRef ds:uri="http://schemas.microsoft.com/office/infopath/2007/PartnerControls"/>
    <ds:schemaRef ds:uri="c8a0e1d2-5d05-4fff-91a4-6172e6439d98"/>
    <ds:schemaRef ds:uri="fdf6127f-63ed-48cf-80ba-274377ea97d1"/>
  </ds:schemaRefs>
</ds:datastoreItem>
</file>

<file path=docProps/app.xml><?xml version="1.0" encoding="utf-8"?>
<Properties xmlns="http://schemas.openxmlformats.org/officeDocument/2006/extended-properties" xmlns:vt="http://schemas.openxmlformats.org/officeDocument/2006/docPropsVTypes">
  <Template/>
  <TotalTime>1</TotalTime>
  <Words>1294</Words>
  <Application>Microsoft Office PowerPoint</Application>
  <PresentationFormat>Widescreen</PresentationFormat>
  <Paragraphs>182</Paragraphs>
  <Slides>17</Slides>
  <Notes>10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17</vt:i4>
      </vt:variant>
    </vt:vector>
  </HeadingPairs>
  <TitlesOfParts>
    <vt:vector size="32" baseType="lpstr">
      <vt:lpstr>aktiv-grotesk</vt:lpstr>
      <vt:lpstr>Arial</vt:lpstr>
      <vt:lpstr>Arial,Sans-Serif</vt:lpstr>
      <vt:lpstr>Calibri</vt:lpstr>
      <vt:lpstr>Century Gothic</vt:lpstr>
      <vt:lpstr>Exscalate Font</vt:lpstr>
      <vt:lpstr>Google Sans</vt:lpstr>
      <vt:lpstr>Lato</vt:lpstr>
      <vt:lpstr>Lucida Grande</vt:lpstr>
      <vt:lpstr>Montserrat</vt:lpstr>
      <vt:lpstr>Montserrat SemiBold</vt:lpstr>
      <vt:lpstr>Wingdings</vt:lpstr>
      <vt:lpstr>Heading2</vt:lpstr>
      <vt:lpstr>Custom Design</vt:lpstr>
      <vt:lpstr>MariaDB</vt:lpstr>
      <vt:lpstr>PowerPoint Presentation</vt:lpstr>
      <vt:lpstr>Pull architectures are request driven: the researcher ask a specific question , and the server responds accordingly. </vt:lpstr>
      <vt:lpstr>See Different.</vt:lpstr>
      <vt:lpstr>is an event driven architecture:  the platform pushes relevant data to researcher with a holistic approach</vt:lpstr>
      <vt:lpstr>To enable a holistic approach, Exscalate Combines Computer simulations with Machine Learning to expand the existing experimental knowledge with high quality synthetic data </vt:lpstr>
      <vt:lpstr>Exscalate</vt:lpstr>
      <vt:lpstr>EXSCALATE: Comprehensive Therapeutic Target Database</vt:lpstr>
      <vt:lpstr>EXSCALATE: Comprehensive Therapeutic Target Database</vt:lpstr>
      <vt:lpstr>Ligen™ is an exa-scale Structure Based Virtual Screening Tool</vt:lpstr>
      <vt:lpstr>PowerPoint Presentation</vt:lpstr>
      <vt:lpstr>ProfhEX: Ligand Based Virtual Screening</vt:lpstr>
      <vt:lpstr>ProfhEX: Adverse Drug Reactions</vt:lpstr>
      <vt:lpstr>EXSCALATE: Artificial Intelligence (AI) and Molecular Simulation (MS)</vt:lpstr>
      <vt:lpstr>PowerPoint Presentation</vt:lpstr>
      <vt:lpstr>CTTD references</vt:lpstr>
      <vt:lpstr>LiGen references </vt:lpstr>
      <vt:lpstr>Other high impact references: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R. Beccari</dc:creator>
  <cp:lastModifiedBy>Domenico Bonanni</cp:lastModifiedBy>
  <cp:revision>5</cp:revision>
  <dcterms:created xsi:type="dcterms:W3CDTF">2022-02-28T08:19:45Z</dcterms:created>
  <dcterms:modified xsi:type="dcterms:W3CDTF">2025-06-19T14:16:20Z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0x010100B8F3C8FDAA60B6458474F355836A2DA1</vt:lpwstr>
  </property>
  <property fmtid="{D5CDD505-2E9C-101B-9397-08002B2CF9AE}" pid="3" name="MSIP_Label_a24ffea5-d7ab-4884-84e1-0e4236797b8b_Enabled">
    <vt:lpwstr>true</vt:lpwstr>
  </property>
  <property fmtid="{D5CDD505-2E9C-101B-9397-08002B2CF9AE}" pid="4" name="MSIP_Label_a24ffea5-d7ab-4884-84e1-0e4236797b8b_SetDate">
    <vt:lpwstr>2022-12-11T17:07:34Z</vt:lpwstr>
  </property>
  <property fmtid="{D5CDD505-2E9C-101B-9397-08002B2CF9AE}" pid="5" name="MSIP_Label_a24ffea5-d7ab-4884-84e1-0e4236797b8b_Method">
    <vt:lpwstr>Privileged</vt:lpwstr>
  </property>
  <property fmtid="{D5CDD505-2E9C-101B-9397-08002B2CF9AE}" pid="6" name="MSIP_Label_a24ffea5-d7ab-4884-84e1-0e4236797b8b_Name">
    <vt:lpwstr>Public</vt:lpwstr>
  </property>
  <property fmtid="{D5CDD505-2E9C-101B-9397-08002B2CF9AE}" pid="7" name="MSIP_Label_a24ffea5-d7ab-4884-84e1-0e4236797b8b_SiteId">
    <vt:lpwstr>a9d7b32d-1441-4706-abeb-c24555f293b2</vt:lpwstr>
  </property>
  <property fmtid="{D5CDD505-2E9C-101B-9397-08002B2CF9AE}" pid="8" name="MSIP_Label_a24ffea5-d7ab-4884-84e1-0e4236797b8b_ActionId">
    <vt:lpwstr>e547c736-19cf-41ca-be7f-22b6534dff88</vt:lpwstr>
  </property>
  <property fmtid="{D5CDD505-2E9C-101B-9397-08002B2CF9AE}" pid="9" name="MSIP_Label_a24ffea5-d7ab-4884-84e1-0e4236797b8b_ContentBits">
    <vt:lpwstr>0</vt:lpwstr>
  </property>
  <property fmtid="{D5CDD505-2E9C-101B-9397-08002B2CF9AE}" pid="10" name="MediaServiceImageTags">
    <vt:lpwstr/>
  </property>
</Properties>
</file>