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6"/>
  </p:notesMasterIdLst>
  <p:handoutMasterIdLst>
    <p:handoutMasterId r:id="rId7"/>
  </p:handoutMasterIdLst>
  <p:sldIdLst>
    <p:sldId id="261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5B91"/>
    <a:srgbClr val="9966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6C796FB-7E3D-4E48-9110-D6E70D7197E8}" type="slidenum">
              <a:rPr lang="fr-BE" altLang="fr-FR"/>
              <a:pPr/>
              <a:t>‹Nr.›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0778652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05B890-9D65-4C70-BC24-31A6219496B8}" type="slidenum">
              <a:rPr lang="fr-BE" altLang="fr-FR"/>
              <a:pPr/>
              <a:t>‹Nr.›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2071721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938541C-4A83-1375-C134-DBC59AC63E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76250" y="3953397"/>
            <a:ext cx="32321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AU" altLang="de-DE" sz="20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Addressed topic(s):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FA0E7BA-672F-CC53-EEBD-DFF9F808581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76250" y="1773761"/>
            <a:ext cx="32321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de-DE" sz="20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Field of expertise: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007D75D-FDF2-615B-BB57-D14AA0BCBCE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76251" y="2650060"/>
            <a:ext cx="2930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de-DE" sz="20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Field of expertise:</a:t>
            </a:r>
          </a:p>
        </p:txBody>
      </p:sp>
      <p:sp>
        <p:nvSpPr>
          <p:cNvPr id="6" name="Textplatzhalter 13">
            <a:extLst>
              <a:ext uri="{FF2B5EF4-FFF2-40B4-BE49-F238E27FC236}">
                <a16:creationId xmlns:a16="http://schemas.microsoft.com/office/drawing/2014/main" id="{EFAED379-E7A0-75C3-53BB-F1EEC8F28D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84820" y="3953510"/>
            <a:ext cx="5009220" cy="19957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7" name="Textplatzhalter 13">
            <a:extLst>
              <a:ext uri="{FF2B5EF4-FFF2-40B4-BE49-F238E27FC236}">
                <a16:creationId xmlns:a16="http://schemas.microsoft.com/office/drawing/2014/main" id="{01810F1B-3027-C5BD-ECE7-3EF6563929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84820" y="1772818"/>
            <a:ext cx="5009220" cy="7638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en-GB" noProof="0" dirty="0"/>
          </a:p>
        </p:txBody>
      </p:sp>
      <p:sp>
        <p:nvSpPr>
          <p:cNvPr id="8" name="Textplatzhalter 13">
            <a:extLst>
              <a:ext uri="{FF2B5EF4-FFF2-40B4-BE49-F238E27FC236}">
                <a16:creationId xmlns:a16="http://schemas.microsoft.com/office/drawing/2014/main" id="{A94F179D-924B-525D-4195-0317CD34EA2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84820" y="2649107"/>
            <a:ext cx="5009220" cy="7078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9" name="Fußzeilenplatzhalter 2">
            <a:extLst>
              <a:ext uri="{FF2B5EF4-FFF2-40B4-BE49-F238E27FC236}">
                <a16:creationId xmlns:a16="http://schemas.microsoft.com/office/drawing/2014/main" id="{A697F1F0-F612-D7E1-BDE0-271E6812DE6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3124200" y="6363236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r-BE" dirty="0"/>
              <a:t>Workshop Name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CA07BA1-AA79-97A4-3C83-326159EA84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2052913" y="260648"/>
            <a:ext cx="5091380" cy="43088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ctr">
              <a:lnSpc>
                <a:spcPct val="100000"/>
              </a:lnSpc>
              <a:spcAft>
                <a:spcPts val="0"/>
              </a:spcAft>
              <a:defRPr sz="2800" b="0" i="0">
                <a:solidFill>
                  <a:schemeClr val="tx1"/>
                </a:solidFill>
                <a:latin typeface="BundesSerif Office"/>
                <a:cs typeface="Arial"/>
              </a:defRPr>
            </a:lvl1pPr>
          </a:lstStyle>
          <a:p>
            <a:pPr>
              <a:defRPr/>
            </a:pPr>
            <a:r>
              <a:rPr lang="en-GB" noProof="0" dirty="0"/>
              <a:t>Organisation name</a:t>
            </a:r>
          </a:p>
        </p:txBody>
      </p:sp>
    </p:spTree>
    <p:extLst>
      <p:ext uri="{BB962C8B-B14F-4D97-AF65-F5344CB8AC3E}">
        <p14:creationId xmlns:p14="http://schemas.microsoft.com/office/powerpoint/2010/main" val="238617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.1_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 bwMode="auto">
          <a:xfrm>
            <a:off x="467544" y="1631441"/>
            <a:ext cx="8262118" cy="437786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33983" indent="-23398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0778A5"/>
              </a:buClr>
              <a:buFont typeface="Arial"/>
              <a:buChar char="•"/>
              <a:defRPr sz="1800">
                <a:latin typeface="BundesSans Office"/>
              </a:defRPr>
            </a:lvl1pPr>
            <a:lvl2pPr marL="449967" indent="-212384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0778A5"/>
              </a:buClr>
              <a:buFont typeface="Symbol"/>
              <a:buChar char="-"/>
              <a:defRPr sz="1800">
                <a:latin typeface="BundesSans Office"/>
              </a:defRPr>
            </a:lvl2pPr>
            <a:lvl3pPr marL="676750" indent="-23398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0778A5"/>
              </a:buClr>
              <a:buFont typeface="Arial"/>
              <a:buChar char="•"/>
              <a:defRPr sz="1800">
                <a:latin typeface="BundesSans Office"/>
              </a:defRPr>
            </a:lvl3pPr>
            <a:lvl4pPr marL="982590" indent="-263504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0778A5"/>
              </a:buClr>
              <a:buFont typeface="Symbol"/>
              <a:buChar char="-"/>
              <a:defRPr sz="1800">
                <a:latin typeface="BundesSans Office"/>
              </a:defRPr>
            </a:lvl4pPr>
            <a:lvl5pPr marL="1384195" indent="-342874" defTabSz="339698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rgbClr val="0778A5"/>
              </a:buClr>
              <a:buFont typeface="Wingdings"/>
              <a:buChar char="Ø"/>
              <a:defRPr sz="1800">
                <a:latin typeface="BundesSans Office"/>
              </a:defRPr>
            </a:lvl5pPr>
          </a:lstStyle>
          <a:p>
            <a:pPr lvl="0">
              <a:defRPr/>
            </a:pPr>
            <a:r>
              <a:rPr lang="de-DE" dirty="0"/>
              <a:t>Textmasterformat bearbeiten</a:t>
            </a:r>
            <a:endParaRPr dirty="0"/>
          </a:p>
          <a:p>
            <a:pPr lvl="1">
              <a:defRPr/>
            </a:pPr>
            <a:r>
              <a:rPr lang="de-DE" dirty="0"/>
              <a:t>Zweite Ebene</a:t>
            </a:r>
            <a:endParaRPr dirty="0"/>
          </a:p>
          <a:p>
            <a:pPr lvl="2">
              <a:defRPr/>
            </a:pPr>
            <a:r>
              <a:rPr lang="de-DE" dirty="0"/>
              <a:t>Dritte Ebene</a:t>
            </a:r>
            <a:endParaRPr dirty="0"/>
          </a:p>
          <a:p>
            <a:pPr lvl="3">
              <a:defRPr/>
            </a:pPr>
            <a:r>
              <a:rPr lang="de-DE" dirty="0"/>
              <a:t>Vierte Ebene</a:t>
            </a:r>
            <a:endParaRPr dirty="0"/>
          </a:p>
          <a:p>
            <a:pPr lvl="4">
              <a:defRPr/>
            </a:pPr>
            <a:r>
              <a:rPr lang="de-DE" dirty="0"/>
              <a:t>Fünfte Ebene</a:t>
            </a:r>
            <a:endParaRPr dirty="0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 bwMode="auto">
          <a:xfrm>
            <a:off x="2052913" y="260648"/>
            <a:ext cx="5091380" cy="86177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ctr">
              <a:lnSpc>
                <a:spcPct val="100000"/>
              </a:lnSpc>
              <a:spcAft>
                <a:spcPts val="0"/>
              </a:spcAft>
              <a:defRPr sz="2800" b="0" i="0">
                <a:solidFill>
                  <a:schemeClr val="tx1"/>
                </a:solidFill>
                <a:latin typeface="BundesSerif Office"/>
                <a:cs typeface="Arial"/>
              </a:defRPr>
            </a:lvl1pPr>
          </a:lstStyle>
          <a:p>
            <a:pPr>
              <a:defRPr/>
            </a:pPr>
            <a:r>
              <a:rPr lang="de-DE" dirty="0"/>
              <a:t>Titelmasterformat durch Klicken bearbeiten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02776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Rechteck 11">
            <a:extLst>
              <a:ext uri="{FF2B5EF4-FFF2-40B4-BE49-F238E27FC236}">
                <a16:creationId xmlns:a16="http://schemas.microsoft.com/office/drawing/2014/main" id="{36EB949D-155C-418D-9231-D970956E7A8B}"/>
              </a:ext>
            </a:extLst>
          </p:cNvPr>
          <p:cNvSpPr/>
          <p:nvPr userDrawn="1"/>
        </p:nvSpPr>
        <p:spPr bwMode="auto">
          <a:xfrm>
            <a:off x="6387082" y="6476557"/>
            <a:ext cx="2342580" cy="381443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  <a:defRPr/>
            </a:pPr>
            <a:fld id="{50C77D1C-F0FB-DF48-A0F1-90ACD1E3FEBC}" type="slidenum">
              <a:rPr lang="de-DE" sz="1200" b="1" i="0">
                <a:solidFill>
                  <a:schemeClr val="tx1"/>
                </a:solidFill>
                <a:latin typeface="+mn-lt"/>
                <a:cs typeface="BundesSans Office Bold"/>
              </a:rPr>
              <a:pPr algn="r">
                <a:lnSpc>
                  <a:spcPct val="100000"/>
                </a:lnSpc>
                <a:spcAft>
                  <a:spcPts val="0"/>
                </a:spcAft>
                <a:defRPr/>
              </a:pPr>
              <a:t>‹Nr.›</a:t>
            </a:fld>
            <a:endParaRPr lang="de-DE" sz="1200" b="1" i="0" dirty="0">
              <a:solidFill>
                <a:schemeClr val="tx1"/>
              </a:solidFill>
              <a:latin typeface="+mn-lt"/>
              <a:cs typeface="BundesSans Office Bold"/>
            </a:endParaRPr>
          </a:p>
        </p:txBody>
      </p:sp>
      <p:sp>
        <p:nvSpPr>
          <p:cNvPr id="7" name="Textfeld 10">
            <a:extLst>
              <a:ext uri="{FF2B5EF4-FFF2-40B4-BE49-F238E27FC236}">
                <a16:creationId xmlns:a16="http://schemas.microsoft.com/office/drawing/2014/main" id="{1BDAE944-BF35-4B9B-9C5C-DC89197A16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44000" y="6462720"/>
            <a:ext cx="3851936" cy="38144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45716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GB" sz="1200" b="1" noProof="0" dirty="0">
                <a:solidFill>
                  <a:schemeClr val="tx1"/>
                </a:solidFill>
                <a:latin typeface="+mn-lt"/>
                <a:cs typeface="BundesSans Office Bold"/>
              </a:rPr>
              <a:t>KETs 2026 – 05.02.26</a:t>
            </a:r>
          </a:p>
        </p:txBody>
      </p:sp>
      <p:sp>
        <p:nvSpPr>
          <p:cNvPr id="4" name="Espace réservé du titre 1">
            <a:extLst>
              <a:ext uri="{FF2B5EF4-FFF2-40B4-BE49-F238E27FC236}">
                <a16:creationId xmlns:a16="http://schemas.microsoft.com/office/drawing/2014/main" id="{A57BDA60-ACE6-A984-4963-864D30BE7ED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67544" y="578446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noProof="0" dirty="0"/>
              <a:t>Title</a:t>
            </a: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3096C1BE-A288-1187-CEA4-CE8691E08D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67544" y="172423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de-DE" dirty="0"/>
              <a:t>Textmasterformat bearbeiten</a:t>
            </a:r>
          </a:p>
          <a:p>
            <a:pPr lvl="1">
              <a:defRPr/>
            </a:pPr>
            <a:r>
              <a:rPr lang="de-DE" dirty="0"/>
              <a:t>Zweite Ebene</a:t>
            </a:r>
          </a:p>
          <a:p>
            <a:pPr lvl="2">
              <a:defRPr/>
            </a:pPr>
            <a:r>
              <a:rPr lang="de-DE" dirty="0"/>
              <a:t>Dritte Ebene</a:t>
            </a:r>
          </a:p>
          <a:p>
            <a:pPr lvl="3">
              <a:defRPr/>
            </a:pPr>
            <a:r>
              <a:rPr lang="de-DE" dirty="0"/>
              <a:t>Vierte Ebene</a:t>
            </a:r>
          </a:p>
          <a:p>
            <a:pPr lvl="4">
              <a:defRPr/>
            </a:pPr>
            <a:r>
              <a:rPr lang="de-DE" dirty="0"/>
              <a:t>Fünfte Ebene</a:t>
            </a:r>
          </a:p>
        </p:txBody>
      </p:sp>
      <p:pic>
        <p:nvPicPr>
          <p:cNvPr id="3" name="Grafik 2" descr="Ein Bild, das Flagge, Himmel, Wolke, draußen enthält.&#10;&#10;Automatisch generierte Beschreibung">
            <a:extLst>
              <a:ext uri="{FF2B5EF4-FFF2-40B4-BE49-F238E27FC236}">
                <a16:creationId xmlns:a16="http://schemas.microsoft.com/office/drawing/2014/main" id="{E0DEEEA8-02A2-7213-E0C3-DD5962BF357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08669" y="163143"/>
            <a:ext cx="1634342" cy="1058400"/>
          </a:xfrm>
          <a:prstGeom prst="rect">
            <a:avLst/>
          </a:prstGeom>
          <a:scene3d>
            <a:camera prst="perspectiveHeroicExtremeLeftFacing"/>
            <a:lightRig rig="threePt" dir="t"/>
          </a:scene3d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3C9FA444-82F6-F53F-6ECD-108167BE73F6}"/>
              </a:ext>
            </a:extLst>
          </p:cNvPr>
          <p:cNvSpPr txBox="1"/>
          <p:nvPr userDrawn="1"/>
        </p:nvSpPr>
        <p:spPr bwMode="auto">
          <a:xfrm>
            <a:off x="-191513" y="226616"/>
            <a:ext cx="2736304" cy="92333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ContrastingRightFacing"/>
            <a:lightRig rig="threePt" dir="t"/>
          </a:scene3d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bg1"/>
                </a:solidFill>
                <a:latin typeface="BundesSans Bold" panose="020B0002030500000203" pitchFamily="34" charset="0"/>
              </a:rPr>
              <a:t>KETs 2026 - EU Brokerage Event on Key Enabling Technologies</a:t>
            </a:r>
          </a:p>
        </p:txBody>
      </p:sp>
    </p:spTree>
    <p:extLst>
      <p:ext uri="{BB962C8B-B14F-4D97-AF65-F5344CB8AC3E}">
        <p14:creationId xmlns:p14="http://schemas.microsoft.com/office/powerpoint/2010/main" val="18449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4" r:id="rId2"/>
  </p:sldLayoutIdLst>
  <p:hf sldNum="0" hdr="0" dt="0"/>
  <p:txStyles>
    <p:titleStyle>
      <a:lvl1pPr algn="ctr" defTabSz="457178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457178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12" indent="-285737" algn="l" defTabSz="457178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457178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457178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457178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457178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457178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457178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457178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178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457178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457178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457178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457178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457178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457178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457178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457178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.gouriou@grandestdev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</p:txBody>
      </p:sp>
      <p:sp>
        <p:nvSpPr>
          <p:cNvPr id="7173" name="Textplatzhalt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>
              <a:defRPr/>
            </a:pPr>
            <a:r>
              <a:rPr lang="fr-BE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Thematic</a:t>
            </a:r>
            <a:r>
              <a:rPr lang="fr-BE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Workshops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D7665C7-9B29-87C3-B7C9-443098360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31441"/>
            <a:ext cx="8262118" cy="4821895"/>
          </a:xfrm>
        </p:spPr>
        <p:txBody>
          <a:bodyPr/>
          <a:lstStyle/>
          <a:p>
            <a:r>
              <a:rPr lang="en-US" altLang="fr-FR" dirty="0"/>
              <a:t>Institutional information on your </a:t>
            </a:r>
            <a:r>
              <a:rPr lang="en-US" altLang="fr-FR" dirty="0" err="1"/>
              <a:t>organisation</a:t>
            </a:r>
            <a:endParaRPr lang="en-US" altLang="fr-FR" dirty="0"/>
          </a:p>
          <a:p>
            <a:r>
              <a:rPr lang="en-US" altLang="fr-FR" dirty="0"/>
              <a:t>Your skills and expertise</a:t>
            </a:r>
          </a:p>
          <a:p>
            <a:r>
              <a:rPr lang="en-US" altLang="fr-FR" dirty="0"/>
              <a:t>Past experience in EU-funded projects (if any)</a:t>
            </a:r>
          </a:p>
          <a:p>
            <a:endParaRPr lang="en-US" altLang="fr-FR" dirty="0"/>
          </a:p>
          <a:p>
            <a:r>
              <a:rPr lang="fr-BE" dirty="0"/>
              <a:t>You </a:t>
            </a:r>
            <a:r>
              <a:rPr lang="fr-BE" dirty="0" err="1"/>
              <a:t>can</a:t>
            </a:r>
            <a:r>
              <a:rPr lang="fr-BE" dirty="0"/>
              <a:t> use </a:t>
            </a:r>
            <a:r>
              <a:rPr lang="fr-BE" dirty="0" err="1"/>
              <a:t>text</a:t>
            </a:r>
            <a:r>
              <a:rPr lang="fr-BE" dirty="0"/>
              <a:t>, </a:t>
            </a:r>
            <a:r>
              <a:rPr lang="fr-BE" dirty="0" err="1"/>
              <a:t>diagrams</a:t>
            </a:r>
            <a:r>
              <a:rPr lang="fr-BE" dirty="0"/>
              <a:t>, photos, etc. to </a:t>
            </a:r>
            <a:r>
              <a:rPr lang="fr-BE" dirty="0" err="1"/>
              <a:t>present</a:t>
            </a:r>
            <a:r>
              <a:rPr lang="fr-BE" dirty="0"/>
              <a:t>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organization</a:t>
            </a:r>
            <a:endParaRPr lang="fr-BE" dirty="0"/>
          </a:p>
          <a:p>
            <a:endParaRPr lang="fr-BE" dirty="0"/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Due to the limited time, the space to present your </a:t>
            </a:r>
            <a:r>
              <a:rPr lang="en-US" dirty="0" err="1">
                <a:solidFill>
                  <a:srgbClr val="FF0000"/>
                </a:solidFill>
              </a:rPr>
              <a:t>organisation</a:t>
            </a:r>
            <a:r>
              <a:rPr lang="en-US" dirty="0">
                <a:solidFill>
                  <a:srgbClr val="FF0000"/>
                </a:solidFill>
              </a:rPr>
              <a:t> is strictly limited to one slide – additional slides will be removed by the </a:t>
            </a:r>
            <a:r>
              <a:rPr lang="en-US" dirty="0" err="1">
                <a:solidFill>
                  <a:srgbClr val="FF0000"/>
                </a:solidFill>
              </a:rPr>
              <a:t>organiser</a:t>
            </a:r>
            <a:r>
              <a:rPr lang="en-US" dirty="0">
                <a:solidFill>
                  <a:srgbClr val="FF0000"/>
                </a:solidFill>
              </a:rPr>
              <a:t> and will not be available during the Brokerage Event!</a:t>
            </a:r>
          </a:p>
          <a:p>
            <a:endParaRPr lang="en-US" altLang="fr-FR" dirty="0"/>
          </a:p>
          <a:p>
            <a:pPr marL="0" indent="0" algn="ctr">
              <a:buNone/>
            </a:pPr>
            <a:r>
              <a:rPr lang="en-US" altLang="fr-FR" u="sng" dirty="0">
                <a:solidFill>
                  <a:srgbClr val="FF0000"/>
                </a:solidFill>
              </a:rPr>
              <a:t>Maximum size</a:t>
            </a:r>
            <a:r>
              <a:rPr lang="en-US" altLang="fr-FR" dirty="0">
                <a:solidFill>
                  <a:srgbClr val="FF0000"/>
                </a:solidFill>
              </a:rPr>
              <a:t> of the file: 2 MB!</a:t>
            </a:r>
          </a:p>
          <a:p>
            <a:pPr marL="0" indent="0" algn="ctr">
              <a:buNone/>
            </a:pPr>
            <a:r>
              <a:rPr lang="en-US" altLang="fr-FR" u="sng" dirty="0">
                <a:solidFill>
                  <a:srgbClr val="FF0000"/>
                </a:solidFill>
              </a:rPr>
              <a:t>Deadline</a:t>
            </a:r>
            <a:r>
              <a:rPr lang="en-US" altLang="fr-FR" dirty="0">
                <a:solidFill>
                  <a:srgbClr val="FF0000"/>
                </a:solidFill>
              </a:rPr>
              <a:t> to send your presentation: 28/01/2026</a:t>
            </a:r>
          </a:p>
          <a:p>
            <a:pPr marL="0" indent="0" algn="ctr">
              <a:buNone/>
            </a:pPr>
            <a:r>
              <a:rPr lang="en-US" altLang="fr-FR" u="sng" dirty="0">
                <a:solidFill>
                  <a:srgbClr val="FF0000"/>
                </a:solidFill>
              </a:rPr>
              <a:t>Contact</a:t>
            </a:r>
            <a:r>
              <a:rPr lang="en-US" altLang="fr-FR" dirty="0">
                <a:solidFill>
                  <a:srgbClr val="FF0000"/>
                </a:solidFill>
              </a:rPr>
              <a:t>: Michael Wessel – </a:t>
            </a:r>
            <a:r>
              <a:rPr lang="en-US" altLang="fr-FR" dirty="0">
                <a:hlinkClick r:id="rId3"/>
              </a:rPr>
              <a:t>m.wessel@ptj.de</a:t>
            </a:r>
            <a:r>
              <a:rPr lang="en-US" altLang="fr-FR" dirty="0"/>
              <a:t> </a:t>
            </a:r>
          </a:p>
        </p:txBody>
      </p:sp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2052913" y="260648"/>
            <a:ext cx="5091380" cy="430887"/>
          </a:xfrm>
        </p:spPr>
        <p:txBody>
          <a:bodyPr/>
          <a:lstStyle/>
          <a:p>
            <a:r>
              <a:rPr lang="en-GB" altLang="fr-FR" dirty="0"/>
              <a:t>Organisation name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Description of your project idea (and why you expect it to be successful)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and/or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Description of what you can offer to other proposals or request from partners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Approved space: One slide (!)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>
                <a:latin typeface="Calibri" panose="020F0502020204030204" pitchFamily="34" charset="0"/>
                <a:cs typeface="Calibri" panose="020F0502020204030204" pitchFamily="34" charset="0"/>
              </a:rPr>
              <a:t>Our project idea / expertise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799131"/>
              </p:ext>
            </p:extLst>
          </p:nvPr>
        </p:nvGraphicFramePr>
        <p:xfrm>
          <a:off x="468313" y="1631950"/>
          <a:ext cx="8261349" cy="2225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34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Contact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Organisation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E-mail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B2Match</a:t>
                      </a:r>
                      <a:r>
                        <a:rPr lang="en-NZ" baseline="0" noProof="0" dirty="0"/>
                        <a:t> profile</a:t>
                      </a:r>
                      <a:endParaRPr lang="en-NZ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068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98224"/>
                  </a:ext>
                </a:extLst>
              </a:tr>
            </a:tbl>
          </a:graphicData>
        </a:graphic>
      </p:graphicFrame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>
                <a:latin typeface="Calibri" panose="020F0502020204030204" pitchFamily="34" charset="0"/>
                <a:cs typeface="Calibri" panose="020F0502020204030204" pitchFamily="34" charset="0"/>
              </a:rPr>
              <a:t>Contact details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Überschrift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nutzerdefiniert 1">
      <a:majorFont>
        <a:latin typeface="BundesSerif Office"/>
        <a:ea typeface="Arial"/>
        <a:cs typeface="Arial"/>
      </a:majorFont>
      <a:minorFont>
        <a:latin typeface="BundesSans Office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rgbClr val="4F81BD"/>
        </a:solidFill>
        <a:ln>
          <a:solidFill>
            <a:srgbClr val="385D8A"/>
          </a:solidFill>
        </a:ln>
      </a:spPr>
      <a:bodyPr/>
      <a:lstStyle/>
    </a:spDef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prstGeom prst="rect">
          <a:avLst/>
        </a:prstGeom>
        <a:noFill/>
      </a:spPr>
      <a:bodyPr/>
      <a:lstStyle/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Bildschirmpräsentation (4:3)</PresentationFormat>
  <Paragraphs>31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2" baseType="lpstr">
      <vt:lpstr>Arial</vt:lpstr>
      <vt:lpstr>BundesSans Bold</vt:lpstr>
      <vt:lpstr>BundesSans Office</vt:lpstr>
      <vt:lpstr>BundesSerif Office</vt:lpstr>
      <vt:lpstr>Calibri</vt:lpstr>
      <vt:lpstr>Symbol</vt:lpstr>
      <vt:lpstr>Wingdings</vt:lpstr>
      <vt:lpstr>3_Überschriften</vt:lpstr>
      <vt:lpstr>PowerPoint-Präsentation</vt:lpstr>
      <vt:lpstr>Organisation name</vt:lpstr>
      <vt:lpstr>Our project idea / expertise</vt:lpstr>
      <vt:lpstr>Contact details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/ organisation name</dc:title>
  <dc:creator>Katharina Robohm</dc:creator>
  <cp:lastModifiedBy>Haas, Christof</cp:lastModifiedBy>
  <cp:revision>38</cp:revision>
  <dcterms:created xsi:type="dcterms:W3CDTF">2013-07-29T09:34:30Z</dcterms:created>
  <dcterms:modified xsi:type="dcterms:W3CDTF">2025-10-17T13:13:01Z</dcterms:modified>
</cp:coreProperties>
</file>