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handoutMasterIdLst>
    <p:handoutMasterId r:id="rId17"/>
  </p:handoutMasterIdLst>
  <p:sldIdLst>
    <p:sldId id="258" r:id="rId5"/>
    <p:sldId id="260" r:id="rId6"/>
    <p:sldId id="2145707029" r:id="rId7"/>
    <p:sldId id="2145707021" r:id="rId8"/>
    <p:sldId id="2145707030" r:id="rId9"/>
    <p:sldId id="2145707019" r:id="rId10"/>
    <p:sldId id="2145707025" r:id="rId11"/>
    <p:sldId id="2145707026" r:id="rId12"/>
    <p:sldId id="1238" r:id="rId13"/>
    <p:sldId id="2145707027" r:id="rId14"/>
    <p:sldId id="214570702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FFFFFF"/>
    <a:srgbClr val="2B88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543920-D081-4BD3-8200-8003E1AA71A8}" v="4" dt="2025-02-28T14:54:13.5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8" autoAdjust="0"/>
    <p:restoredTop sz="53276" autoAdjust="0"/>
  </p:normalViewPr>
  <p:slideViewPr>
    <p:cSldViewPr snapToGrid="0">
      <p:cViewPr varScale="1">
        <p:scale>
          <a:sx n="59" d="100"/>
          <a:sy n="59" d="100"/>
        </p:scale>
        <p:origin x="1788" y="6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49" d="100"/>
          <a:sy n="49" d="100"/>
        </p:scale>
        <p:origin x="2668"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rsula Schemm" userId="74b4645c-28a6-48e9-80e8-0ecab09b0d3c" providerId="ADAL" clId="{C69259AF-F858-4EE4-8634-DF033564ABCC}"/>
    <pc:docChg chg="undo custSel addSld delSld modSld sldOrd addMainMaster delMainMaster modMainMaster">
      <pc:chgData name="Ursula Schemm" userId="74b4645c-28a6-48e9-80e8-0ecab09b0d3c" providerId="ADAL" clId="{C69259AF-F858-4EE4-8634-DF033564ABCC}" dt="2025-02-07T13:05:02.613" v="9485" actId="962"/>
      <pc:docMkLst>
        <pc:docMk/>
      </pc:docMkLst>
      <pc:sldChg chg="addSp delSp modSp mod setBg modClrScheme chgLayout">
        <pc:chgData name="Ursula Schemm" userId="74b4645c-28a6-48e9-80e8-0ecab09b0d3c" providerId="ADAL" clId="{C69259AF-F858-4EE4-8634-DF033564ABCC}" dt="2025-02-07T12:58:37.419" v="8950" actId="478"/>
        <pc:sldMkLst>
          <pc:docMk/>
          <pc:sldMk cId="54376518" sldId="258"/>
        </pc:sldMkLst>
        <pc:spChg chg="mod ord">
          <ac:chgData name="Ursula Schemm" userId="74b4645c-28a6-48e9-80e8-0ecab09b0d3c" providerId="ADAL" clId="{C69259AF-F858-4EE4-8634-DF033564ABCC}" dt="2025-02-06T15:17:39.578" v="3459" actId="700"/>
          <ac:spMkLst>
            <pc:docMk/>
            <pc:sldMk cId="54376518" sldId="258"/>
            <ac:spMk id="2" creationId="{80A782FC-8B01-42F4-8056-DCC2EFED95D1}"/>
          </ac:spMkLst>
        </pc:spChg>
        <pc:spChg chg="mod ord">
          <ac:chgData name="Ursula Schemm" userId="74b4645c-28a6-48e9-80e8-0ecab09b0d3c" providerId="ADAL" clId="{C69259AF-F858-4EE4-8634-DF033564ABCC}" dt="2025-02-07T12:26:23.512" v="8849" actId="20577"/>
          <ac:spMkLst>
            <pc:docMk/>
            <pc:sldMk cId="54376518" sldId="258"/>
            <ac:spMk id="3" creationId="{28D29E75-4221-A94E-345A-B32600075CE2}"/>
          </ac:spMkLst>
        </pc:spChg>
        <pc:spChg chg="mod">
          <ac:chgData name="Ursula Schemm" userId="74b4645c-28a6-48e9-80e8-0ecab09b0d3c" providerId="ADAL" clId="{C69259AF-F858-4EE4-8634-DF033564ABCC}" dt="2025-01-31T12:33:23.693" v="708" actId="207"/>
          <ac:spMkLst>
            <pc:docMk/>
            <pc:sldMk cId="54376518" sldId="258"/>
            <ac:spMk id="4" creationId="{E4771D02-F4E4-C632-E5D7-C5E26F71C09C}"/>
          </ac:spMkLst>
        </pc:spChg>
        <pc:spChg chg="add del mod ord">
          <ac:chgData name="Ursula Schemm" userId="74b4645c-28a6-48e9-80e8-0ecab09b0d3c" providerId="ADAL" clId="{C69259AF-F858-4EE4-8634-DF033564ABCC}" dt="2025-02-06T15:17:27.454" v="3456" actId="700"/>
          <ac:spMkLst>
            <pc:docMk/>
            <pc:sldMk cId="54376518" sldId="258"/>
            <ac:spMk id="5" creationId="{917CBC37-336D-32DF-9D9A-10AD007F3EBC}"/>
          </ac:spMkLst>
        </pc:spChg>
        <pc:spChg chg="add del mod">
          <ac:chgData name="Ursula Schemm" userId="74b4645c-28a6-48e9-80e8-0ecab09b0d3c" providerId="ADAL" clId="{C69259AF-F858-4EE4-8634-DF033564ABCC}" dt="2025-02-07T12:58:37.419" v="8950" actId="478"/>
          <ac:spMkLst>
            <pc:docMk/>
            <pc:sldMk cId="54376518" sldId="258"/>
            <ac:spMk id="5" creationId="{AB83A23D-FF47-5A4F-8A7A-E96D1048CC10}"/>
          </ac:spMkLst>
        </pc:spChg>
        <pc:spChg chg="mod ord">
          <ac:chgData name="Ursula Schemm" userId="74b4645c-28a6-48e9-80e8-0ecab09b0d3c" providerId="ADAL" clId="{C69259AF-F858-4EE4-8634-DF033564ABCC}" dt="2025-02-06T15:17:39.578" v="3459" actId="700"/>
          <ac:spMkLst>
            <pc:docMk/>
            <pc:sldMk cId="54376518" sldId="258"/>
            <ac:spMk id="7" creationId="{59DF2F47-DE12-0075-6EDB-366148F7F176}"/>
          </ac:spMkLst>
        </pc:spChg>
      </pc:sldChg>
      <pc:sldChg chg="addSp delSp modSp del mod">
        <pc:chgData name="Ursula Schemm" userId="74b4645c-28a6-48e9-80e8-0ecab09b0d3c" providerId="ADAL" clId="{C69259AF-F858-4EE4-8634-DF033564ABCC}" dt="2025-01-31T11:37:59.099" v="432" actId="47"/>
        <pc:sldMkLst>
          <pc:docMk/>
          <pc:sldMk cId="2056236133" sldId="259"/>
        </pc:sldMkLst>
      </pc:sldChg>
      <pc:sldChg chg="addSp delSp modSp add mod ord modClrScheme chgLayout modNotesTx">
        <pc:chgData name="Ursula Schemm" userId="74b4645c-28a6-48e9-80e8-0ecab09b0d3c" providerId="ADAL" clId="{C69259AF-F858-4EE4-8634-DF033564ABCC}" dt="2025-02-07T12:58:31.818" v="8948"/>
        <pc:sldMkLst>
          <pc:docMk/>
          <pc:sldMk cId="1553230171" sldId="260"/>
        </pc:sldMkLst>
        <pc:spChg chg="add mod">
          <ac:chgData name="Ursula Schemm" userId="74b4645c-28a6-48e9-80e8-0ecab09b0d3c" providerId="ADAL" clId="{C69259AF-F858-4EE4-8634-DF033564ABCC}" dt="2025-02-07T09:42:43.055" v="8544" actId="20577"/>
          <ac:spMkLst>
            <pc:docMk/>
            <pc:sldMk cId="1553230171" sldId="260"/>
            <ac:spMk id="2" creationId="{CA268CD5-2152-5566-A79B-6A5418042C75}"/>
          </ac:spMkLst>
        </pc:spChg>
        <pc:spChg chg="add mod ord">
          <ac:chgData name="Ursula Schemm" userId="74b4645c-28a6-48e9-80e8-0ecab09b0d3c" providerId="ADAL" clId="{C69259AF-F858-4EE4-8634-DF033564ABCC}" dt="2025-02-07T12:27:14.048" v="8850" actId="13244"/>
          <ac:spMkLst>
            <pc:docMk/>
            <pc:sldMk cId="1553230171" sldId="260"/>
            <ac:spMk id="3" creationId="{C9EEF38F-FD32-74DF-4D24-885164B19889}"/>
          </ac:spMkLst>
        </pc:spChg>
        <pc:spChg chg="add mod">
          <ac:chgData name="Ursula Schemm" userId="74b4645c-28a6-48e9-80e8-0ecab09b0d3c" providerId="ADAL" clId="{C69259AF-F858-4EE4-8634-DF033564ABCC}" dt="2025-02-07T12:49:06.164" v="8862"/>
          <ac:spMkLst>
            <pc:docMk/>
            <pc:sldMk cId="1553230171" sldId="260"/>
            <ac:spMk id="4" creationId="{02C4527F-D1E9-1BDD-B671-5273F418BA11}"/>
          </ac:spMkLst>
        </pc:spChg>
        <pc:spChg chg="add mod">
          <ac:chgData name="Ursula Schemm" userId="74b4645c-28a6-48e9-80e8-0ecab09b0d3c" providerId="ADAL" clId="{C69259AF-F858-4EE4-8634-DF033564ABCC}" dt="2025-02-07T12:58:31.818" v="8948"/>
          <ac:spMkLst>
            <pc:docMk/>
            <pc:sldMk cId="1553230171" sldId="260"/>
            <ac:spMk id="5" creationId="{E2A0BC3E-68E1-6A31-042C-C24017194D5E}"/>
          </ac:spMkLst>
        </pc:spChg>
        <pc:spChg chg="add mod">
          <ac:chgData name="Ursula Schemm" userId="74b4645c-28a6-48e9-80e8-0ecab09b0d3c" providerId="ADAL" clId="{C69259AF-F858-4EE4-8634-DF033564ABCC}" dt="2025-02-07T08:49:37.282" v="6165" actId="33553"/>
          <ac:spMkLst>
            <pc:docMk/>
            <pc:sldMk cId="1553230171" sldId="260"/>
            <ac:spMk id="112" creationId="{0A904C31-06E0-6031-C0BB-12000DC502C0}"/>
          </ac:spMkLst>
        </pc:spChg>
        <pc:spChg chg="del mod">
          <ac:chgData name="Ursula Schemm" userId="74b4645c-28a6-48e9-80e8-0ecab09b0d3c" providerId="ADAL" clId="{C69259AF-F858-4EE4-8634-DF033564ABCC}" dt="2025-02-07T09:36:12.769" v="8227" actId="478"/>
          <ac:spMkLst>
            <pc:docMk/>
            <pc:sldMk cId="1553230171" sldId="260"/>
            <ac:spMk id="114" creationId="{EB00A074-7D00-9A3D-5AB7-21B0FA37CEB2}"/>
          </ac:spMkLst>
        </pc:spChg>
        <pc:spChg chg="mod">
          <ac:chgData name="Ursula Schemm" userId="74b4645c-28a6-48e9-80e8-0ecab09b0d3c" providerId="ADAL" clId="{C69259AF-F858-4EE4-8634-DF033564ABCC}" dt="2025-02-07T09:40:12.592" v="8345" actId="207"/>
          <ac:spMkLst>
            <pc:docMk/>
            <pc:sldMk cId="1553230171" sldId="260"/>
            <ac:spMk id="115" creationId="{8AE0401F-8F15-A4CB-CF60-6238015F78ED}"/>
          </ac:spMkLst>
        </pc:spChg>
        <pc:spChg chg="add mod">
          <ac:chgData name="Ursula Schemm" userId="74b4645c-28a6-48e9-80e8-0ecab09b0d3c" providerId="ADAL" clId="{C69259AF-F858-4EE4-8634-DF033564ABCC}" dt="2025-02-07T09:40:41.360" v="8351" actId="1076"/>
          <ac:spMkLst>
            <pc:docMk/>
            <pc:sldMk cId="1553230171" sldId="260"/>
            <ac:spMk id="116" creationId="{8570DD1A-7ABE-8498-A4A4-116A00847F03}"/>
          </ac:spMkLst>
        </pc:spChg>
        <pc:spChg chg="mod">
          <ac:chgData name="Ursula Schemm" userId="74b4645c-28a6-48e9-80e8-0ecab09b0d3c" providerId="ADAL" clId="{C69259AF-F858-4EE4-8634-DF033564ABCC}" dt="2025-02-07T09:40:45.014" v="8352" actId="1076"/>
          <ac:spMkLst>
            <pc:docMk/>
            <pc:sldMk cId="1553230171" sldId="260"/>
            <ac:spMk id="117" creationId="{314DD0EC-49AA-9B47-A862-EDBC994AD22F}"/>
          </ac:spMkLst>
        </pc:spChg>
        <pc:spChg chg="mod ord">
          <ac:chgData name="Ursula Schemm" userId="74b4645c-28a6-48e9-80e8-0ecab09b0d3c" providerId="ADAL" clId="{C69259AF-F858-4EE4-8634-DF033564ABCC}" dt="2025-02-07T12:27:24.018" v="8851" actId="13244"/>
          <ac:spMkLst>
            <pc:docMk/>
            <pc:sldMk cId="1553230171" sldId="260"/>
            <ac:spMk id="118" creationId="{69493788-6DCD-EFE4-31C5-68E7C5FF9AB3}"/>
          </ac:spMkLst>
        </pc:spChg>
        <pc:spChg chg="mod">
          <ac:chgData name="Ursula Schemm" userId="74b4645c-28a6-48e9-80e8-0ecab09b0d3c" providerId="ADAL" clId="{C69259AF-F858-4EE4-8634-DF033564ABCC}" dt="2025-01-31T08:50:34.038" v="227"/>
          <ac:spMkLst>
            <pc:docMk/>
            <pc:sldMk cId="1553230171" sldId="260"/>
            <ac:spMk id="130" creationId="{7500268E-8878-F49B-A791-AD11C20C39C8}"/>
          </ac:spMkLst>
        </pc:spChg>
        <pc:spChg chg="mod">
          <ac:chgData name="Ursula Schemm" userId="74b4645c-28a6-48e9-80e8-0ecab09b0d3c" providerId="ADAL" clId="{C69259AF-F858-4EE4-8634-DF033564ABCC}" dt="2025-01-31T08:50:34.038" v="227"/>
          <ac:spMkLst>
            <pc:docMk/>
            <pc:sldMk cId="1553230171" sldId="260"/>
            <ac:spMk id="132" creationId="{53B2B96F-F787-66D0-0F4D-7DC4C27187C9}"/>
          </ac:spMkLst>
        </pc:spChg>
        <pc:spChg chg="mod">
          <ac:chgData name="Ursula Schemm" userId="74b4645c-28a6-48e9-80e8-0ecab09b0d3c" providerId="ADAL" clId="{C69259AF-F858-4EE4-8634-DF033564ABCC}" dt="2025-01-31T08:50:34.038" v="227"/>
          <ac:spMkLst>
            <pc:docMk/>
            <pc:sldMk cId="1553230171" sldId="260"/>
            <ac:spMk id="135" creationId="{69565999-5521-7984-60DA-7ACE5ABE9039}"/>
          </ac:spMkLst>
        </pc:spChg>
        <pc:spChg chg="mod">
          <ac:chgData name="Ursula Schemm" userId="74b4645c-28a6-48e9-80e8-0ecab09b0d3c" providerId="ADAL" clId="{C69259AF-F858-4EE4-8634-DF033564ABCC}" dt="2025-01-31T08:50:34.038" v="227"/>
          <ac:spMkLst>
            <pc:docMk/>
            <pc:sldMk cId="1553230171" sldId="260"/>
            <ac:spMk id="142" creationId="{4044535D-A7BD-2FBB-8827-6BBAD7E4CC29}"/>
          </ac:spMkLst>
        </pc:spChg>
        <pc:spChg chg="mod">
          <ac:chgData name="Ursula Schemm" userId="74b4645c-28a6-48e9-80e8-0ecab09b0d3c" providerId="ADAL" clId="{C69259AF-F858-4EE4-8634-DF033564ABCC}" dt="2025-01-31T08:50:34.038" v="227"/>
          <ac:spMkLst>
            <pc:docMk/>
            <pc:sldMk cId="1553230171" sldId="260"/>
            <ac:spMk id="143" creationId="{87A68031-F736-D8EE-8EE5-0CDDED34E1C3}"/>
          </ac:spMkLst>
        </pc:spChg>
        <pc:spChg chg="mod">
          <ac:chgData name="Ursula Schemm" userId="74b4645c-28a6-48e9-80e8-0ecab09b0d3c" providerId="ADAL" clId="{C69259AF-F858-4EE4-8634-DF033564ABCC}" dt="2025-01-31T08:50:34.038" v="227"/>
          <ac:spMkLst>
            <pc:docMk/>
            <pc:sldMk cId="1553230171" sldId="260"/>
            <ac:spMk id="144" creationId="{D2F21B0A-6A77-AF68-ADFA-3A482591A105}"/>
          </ac:spMkLst>
        </pc:spChg>
        <pc:spChg chg="mod">
          <ac:chgData name="Ursula Schemm" userId="74b4645c-28a6-48e9-80e8-0ecab09b0d3c" providerId="ADAL" clId="{C69259AF-F858-4EE4-8634-DF033564ABCC}" dt="2025-01-31T08:50:34.038" v="227"/>
          <ac:spMkLst>
            <pc:docMk/>
            <pc:sldMk cId="1553230171" sldId="260"/>
            <ac:spMk id="146" creationId="{849013A9-6169-34DC-288E-6F42212A408B}"/>
          </ac:spMkLst>
        </pc:spChg>
        <pc:spChg chg="mod">
          <ac:chgData name="Ursula Schemm" userId="74b4645c-28a6-48e9-80e8-0ecab09b0d3c" providerId="ADAL" clId="{C69259AF-F858-4EE4-8634-DF033564ABCC}" dt="2025-01-31T08:50:34.038" v="227"/>
          <ac:spMkLst>
            <pc:docMk/>
            <pc:sldMk cId="1553230171" sldId="260"/>
            <ac:spMk id="147" creationId="{3B6E3BBB-9B07-6D12-6C33-98F68BC07D4D}"/>
          </ac:spMkLst>
        </pc:spChg>
        <pc:grpChg chg="mod">
          <ac:chgData name="Ursula Schemm" userId="74b4645c-28a6-48e9-80e8-0ecab09b0d3c" providerId="ADAL" clId="{C69259AF-F858-4EE4-8634-DF033564ABCC}" dt="2025-02-07T09:39:19.282" v="8325" actId="14100"/>
          <ac:grpSpMkLst>
            <pc:docMk/>
            <pc:sldMk cId="1553230171" sldId="260"/>
            <ac:grpSpMk id="126" creationId="{6034A14A-2216-7ADB-3A67-F05F50A37A7F}"/>
          </ac:grpSpMkLst>
        </pc:grpChg>
        <pc:picChg chg="add mod ord">
          <ac:chgData name="Ursula Schemm" userId="74b4645c-28a6-48e9-80e8-0ecab09b0d3c" providerId="ADAL" clId="{C69259AF-F858-4EE4-8634-DF033564ABCC}" dt="2025-02-07T08:51:39.117" v="6202" actId="962"/>
          <ac:picMkLst>
            <pc:docMk/>
            <pc:sldMk cId="1553230171" sldId="260"/>
            <ac:picMk id="155" creationId="{4A44062E-CB94-0383-009F-D735F71CDE4B}"/>
          </ac:picMkLst>
        </pc:picChg>
        <pc:cxnChg chg="mod">
          <ac:chgData name="Ursula Schemm" userId="74b4645c-28a6-48e9-80e8-0ecab09b0d3c" providerId="ADAL" clId="{C69259AF-F858-4EE4-8634-DF033564ABCC}" dt="2025-02-07T08:51:29.922" v="6200" actId="962"/>
          <ac:cxnSpMkLst>
            <pc:docMk/>
            <pc:sldMk cId="1553230171" sldId="260"/>
            <ac:cxnSpMk id="113" creationId="{1FC2899C-3164-632C-4426-21A0745664C1}"/>
          </ac:cxnSpMkLst>
        </pc:cxnChg>
      </pc:sldChg>
      <pc:sldChg chg="addSp delSp modSp add del mod ord modClrScheme chgLayout modNotesTx">
        <pc:chgData name="Ursula Schemm" userId="74b4645c-28a6-48e9-80e8-0ecab09b0d3c" providerId="ADAL" clId="{C69259AF-F858-4EE4-8634-DF033564ABCC}" dt="2025-02-06T16:23:54.139" v="4676" actId="47"/>
        <pc:sldMkLst>
          <pc:docMk/>
          <pc:sldMk cId="3934753222" sldId="261"/>
        </pc:sldMkLst>
        <pc:picChg chg="mod ord">
          <ac:chgData name="Ursula Schemm" userId="74b4645c-28a6-48e9-80e8-0ecab09b0d3c" providerId="ADAL" clId="{C69259AF-F858-4EE4-8634-DF033564ABCC}" dt="2025-02-06T15:17:12.966" v="3453" actId="700"/>
          <ac:picMkLst>
            <pc:docMk/>
            <pc:sldMk cId="3934753222" sldId="261"/>
            <ac:picMk id="155" creationId="{E68739F5-D361-1534-12EA-F8D996AA943E}"/>
          </ac:picMkLst>
        </pc:picChg>
      </pc:sldChg>
      <pc:sldChg chg="modSp add del mod setBg">
        <pc:chgData name="Ursula Schemm" userId="74b4645c-28a6-48e9-80e8-0ecab09b0d3c" providerId="ADAL" clId="{C69259AF-F858-4EE4-8634-DF033564ABCC}" dt="2025-01-31T09:23:27.254" v="429" actId="47"/>
        <pc:sldMkLst>
          <pc:docMk/>
          <pc:sldMk cId="182600440" sldId="310"/>
        </pc:sldMkLst>
      </pc:sldChg>
      <pc:sldChg chg="delSp modSp add del mod ord">
        <pc:chgData name="Ursula Schemm" userId="74b4645c-28a6-48e9-80e8-0ecab09b0d3c" providerId="ADAL" clId="{C69259AF-F858-4EE4-8634-DF033564ABCC}" dt="2025-02-06T14:14:59.616" v="1864" actId="47"/>
        <pc:sldMkLst>
          <pc:docMk/>
          <pc:sldMk cId="117528441" sldId="332"/>
        </pc:sldMkLst>
        <pc:spChg chg="del mod">
          <ac:chgData name="Ursula Schemm" userId="74b4645c-28a6-48e9-80e8-0ecab09b0d3c" providerId="ADAL" clId="{C69259AF-F858-4EE4-8634-DF033564ABCC}" dt="2025-02-06T14:09:48.421" v="1767" actId="478"/>
          <ac:spMkLst>
            <pc:docMk/>
            <pc:sldMk cId="117528441" sldId="332"/>
            <ac:spMk id="7" creationId="{29C66471-F76F-2AD8-2CA5-491AE6AB54BB}"/>
          </ac:spMkLst>
        </pc:spChg>
      </pc:sldChg>
      <pc:sldChg chg="addSp delSp modSp add mod ord modClrScheme chgLayout">
        <pc:chgData name="Ursula Schemm" userId="74b4645c-28a6-48e9-80e8-0ecab09b0d3c" providerId="ADAL" clId="{C69259AF-F858-4EE4-8634-DF033564ABCC}" dt="2025-02-07T12:58:15.831" v="8942"/>
        <pc:sldMkLst>
          <pc:docMk/>
          <pc:sldMk cId="615349647" sldId="1238"/>
        </pc:sldMkLst>
        <pc:spChg chg="add mod">
          <ac:chgData name="Ursula Schemm" userId="74b4645c-28a6-48e9-80e8-0ecab09b0d3c" providerId="ADAL" clId="{C69259AF-F858-4EE4-8634-DF033564ABCC}" dt="2025-02-07T12:49:24.756" v="8867"/>
          <ac:spMkLst>
            <pc:docMk/>
            <pc:sldMk cId="615349647" sldId="1238"/>
            <ac:spMk id="2" creationId="{EC13EE15-E6CE-4DEC-0645-39C9EEACE63E}"/>
          </ac:spMkLst>
        </pc:spChg>
        <pc:spChg chg="add mod">
          <ac:chgData name="Ursula Schemm" userId="74b4645c-28a6-48e9-80e8-0ecab09b0d3c" providerId="ADAL" clId="{C69259AF-F858-4EE4-8634-DF033564ABCC}" dt="2025-02-07T12:58:15.831" v="8942"/>
          <ac:spMkLst>
            <pc:docMk/>
            <pc:sldMk cId="615349647" sldId="1238"/>
            <ac:spMk id="3" creationId="{46E312E2-F8E5-7B47-9CAA-737EDBBCE53D}"/>
          </ac:spMkLst>
        </pc:spChg>
        <pc:spChg chg="del mod">
          <ac:chgData name="Ursula Schemm" userId="74b4645c-28a6-48e9-80e8-0ecab09b0d3c" providerId="ADAL" clId="{C69259AF-F858-4EE4-8634-DF033564ABCC}" dt="2025-02-06T17:40:55.067" v="5376" actId="478"/>
          <ac:spMkLst>
            <pc:docMk/>
            <pc:sldMk cId="615349647" sldId="1238"/>
            <ac:spMk id="3" creationId="{A0379C1B-FD47-17B7-0A65-B500977A4D43}"/>
          </ac:spMkLst>
        </pc:spChg>
        <pc:spChg chg="del">
          <ac:chgData name="Ursula Schemm" userId="74b4645c-28a6-48e9-80e8-0ecab09b0d3c" providerId="ADAL" clId="{C69259AF-F858-4EE4-8634-DF033564ABCC}" dt="2025-02-06T17:59:37.663" v="5899" actId="478"/>
          <ac:spMkLst>
            <pc:docMk/>
            <pc:sldMk cId="615349647" sldId="1238"/>
            <ac:spMk id="4" creationId="{F2FD0E32-4473-8D20-F59B-2CB9CD06FD48}"/>
          </ac:spMkLst>
        </pc:spChg>
        <pc:spChg chg="del mod">
          <ac:chgData name="Ursula Schemm" userId="74b4645c-28a6-48e9-80e8-0ecab09b0d3c" providerId="ADAL" clId="{C69259AF-F858-4EE4-8634-DF033564ABCC}" dt="2025-02-06T17:41:24.339" v="5378" actId="478"/>
          <ac:spMkLst>
            <pc:docMk/>
            <pc:sldMk cId="615349647" sldId="1238"/>
            <ac:spMk id="6" creationId="{98D63A49-D0A0-0047-14CE-607C0035E318}"/>
          </ac:spMkLst>
        </pc:spChg>
        <pc:spChg chg="del">
          <ac:chgData name="Ursula Schemm" userId="74b4645c-28a6-48e9-80e8-0ecab09b0d3c" providerId="ADAL" clId="{C69259AF-F858-4EE4-8634-DF033564ABCC}" dt="2025-02-06T17:59:23.018" v="5891" actId="478"/>
          <ac:spMkLst>
            <pc:docMk/>
            <pc:sldMk cId="615349647" sldId="1238"/>
            <ac:spMk id="11" creationId="{9848A804-7191-4961-353B-48FB543C402C}"/>
          </ac:spMkLst>
        </pc:spChg>
        <pc:spChg chg="del mod">
          <ac:chgData name="Ursula Schemm" userId="74b4645c-28a6-48e9-80e8-0ecab09b0d3c" providerId="ADAL" clId="{C69259AF-F858-4EE4-8634-DF033564ABCC}" dt="2025-02-06T18:06:47.550" v="6025" actId="478"/>
          <ac:spMkLst>
            <pc:docMk/>
            <pc:sldMk cId="615349647" sldId="1238"/>
            <ac:spMk id="12" creationId="{1505F6D7-8705-B8AA-E7C6-81D34778C209}"/>
          </ac:spMkLst>
        </pc:spChg>
        <pc:spChg chg="del">
          <ac:chgData name="Ursula Schemm" userId="74b4645c-28a6-48e9-80e8-0ecab09b0d3c" providerId="ADAL" clId="{C69259AF-F858-4EE4-8634-DF033564ABCC}" dt="2025-02-06T18:06:50.187" v="6026" actId="478"/>
          <ac:spMkLst>
            <pc:docMk/>
            <pc:sldMk cId="615349647" sldId="1238"/>
            <ac:spMk id="13" creationId="{852C27A8-6442-33D4-42D2-AC63A8F758D9}"/>
          </ac:spMkLst>
        </pc:spChg>
        <pc:spChg chg="add mod">
          <ac:chgData name="Ursula Schemm" userId="74b4645c-28a6-48e9-80e8-0ecab09b0d3c" providerId="ADAL" clId="{C69259AF-F858-4EE4-8634-DF033564ABCC}" dt="2025-02-06T17:56:25.680" v="5844" actId="571"/>
          <ac:spMkLst>
            <pc:docMk/>
            <pc:sldMk cId="615349647" sldId="1238"/>
            <ac:spMk id="14" creationId="{EAFBCB71-C90A-F38C-FD00-3408074F38F2}"/>
          </ac:spMkLst>
        </pc:spChg>
        <pc:spChg chg="del">
          <ac:chgData name="Ursula Schemm" userId="74b4645c-28a6-48e9-80e8-0ecab09b0d3c" providerId="ADAL" clId="{C69259AF-F858-4EE4-8634-DF033564ABCC}" dt="2025-02-06T17:59:23.018" v="5891" actId="478"/>
          <ac:spMkLst>
            <pc:docMk/>
            <pc:sldMk cId="615349647" sldId="1238"/>
            <ac:spMk id="15" creationId="{A542F37B-5F55-89E1-891F-8165BCC344E5}"/>
          </ac:spMkLst>
        </pc:spChg>
        <pc:spChg chg="del">
          <ac:chgData name="Ursula Schemm" userId="74b4645c-28a6-48e9-80e8-0ecab09b0d3c" providerId="ADAL" clId="{C69259AF-F858-4EE4-8634-DF033564ABCC}" dt="2025-02-06T17:59:23.018" v="5891" actId="478"/>
          <ac:spMkLst>
            <pc:docMk/>
            <pc:sldMk cId="615349647" sldId="1238"/>
            <ac:spMk id="16" creationId="{8AE20FAA-6A62-719F-C820-4C2B641289C8}"/>
          </ac:spMkLst>
        </pc:spChg>
        <pc:spChg chg="del mod">
          <ac:chgData name="Ursula Schemm" userId="74b4645c-28a6-48e9-80e8-0ecab09b0d3c" providerId="ADAL" clId="{C69259AF-F858-4EE4-8634-DF033564ABCC}" dt="2025-02-06T17:59:34.516" v="5896" actId="478"/>
          <ac:spMkLst>
            <pc:docMk/>
            <pc:sldMk cId="615349647" sldId="1238"/>
            <ac:spMk id="17" creationId="{D08E31A5-215B-BB96-7861-492FF86648D8}"/>
          </ac:spMkLst>
        </pc:spChg>
        <pc:spChg chg="del">
          <ac:chgData name="Ursula Schemm" userId="74b4645c-28a6-48e9-80e8-0ecab09b0d3c" providerId="ADAL" clId="{C69259AF-F858-4EE4-8634-DF033564ABCC}" dt="2025-02-06T18:03:49.116" v="5914" actId="478"/>
          <ac:spMkLst>
            <pc:docMk/>
            <pc:sldMk cId="615349647" sldId="1238"/>
            <ac:spMk id="18" creationId="{3E0BA612-B8AB-BB42-C6B8-31C0AEB9DE0E}"/>
          </ac:spMkLst>
        </pc:spChg>
        <pc:spChg chg="del mod">
          <ac:chgData name="Ursula Schemm" userId="74b4645c-28a6-48e9-80e8-0ecab09b0d3c" providerId="ADAL" clId="{C69259AF-F858-4EE4-8634-DF033564ABCC}" dt="2025-02-06T18:04:15.713" v="5923" actId="478"/>
          <ac:spMkLst>
            <pc:docMk/>
            <pc:sldMk cId="615349647" sldId="1238"/>
            <ac:spMk id="19" creationId="{8096ADC0-7CFA-14B3-F3FF-C1D86A1C7463}"/>
          </ac:spMkLst>
        </pc:spChg>
        <pc:spChg chg="add del mod ord">
          <ac:chgData name="Ursula Schemm" userId="74b4645c-28a6-48e9-80e8-0ecab09b0d3c" providerId="ADAL" clId="{C69259AF-F858-4EE4-8634-DF033564ABCC}" dt="2025-02-06T17:57:30.336" v="5853" actId="478"/>
          <ac:spMkLst>
            <pc:docMk/>
            <pc:sldMk cId="615349647" sldId="1238"/>
            <ac:spMk id="21" creationId="{992F7AC2-06B4-C905-B6FF-B448BB793351}"/>
          </ac:spMkLst>
        </pc:spChg>
        <pc:spChg chg="del">
          <ac:chgData name="Ursula Schemm" userId="74b4645c-28a6-48e9-80e8-0ecab09b0d3c" providerId="ADAL" clId="{C69259AF-F858-4EE4-8634-DF033564ABCC}" dt="2025-02-06T18:03:46.907" v="5913" actId="478"/>
          <ac:spMkLst>
            <pc:docMk/>
            <pc:sldMk cId="615349647" sldId="1238"/>
            <ac:spMk id="22" creationId="{A091441F-E004-FB74-09DE-0C364F4515EB}"/>
          </ac:spMkLst>
        </pc:spChg>
        <pc:spChg chg="del">
          <ac:chgData name="Ursula Schemm" userId="74b4645c-28a6-48e9-80e8-0ecab09b0d3c" providerId="ADAL" clId="{C69259AF-F858-4EE4-8634-DF033564ABCC}" dt="2025-02-06T18:04:18.791" v="5924" actId="478"/>
          <ac:spMkLst>
            <pc:docMk/>
            <pc:sldMk cId="615349647" sldId="1238"/>
            <ac:spMk id="23" creationId="{94FA4F0F-FA6D-6238-A776-EC8C6A72EFC5}"/>
          </ac:spMkLst>
        </pc:spChg>
        <pc:spChg chg="del mod">
          <ac:chgData name="Ursula Schemm" userId="74b4645c-28a6-48e9-80e8-0ecab09b0d3c" providerId="ADAL" clId="{C69259AF-F858-4EE4-8634-DF033564ABCC}" dt="2025-02-06T18:06:55.983" v="6029" actId="478"/>
          <ac:spMkLst>
            <pc:docMk/>
            <pc:sldMk cId="615349647" sldId="1238"/>
            <ac:spMk id="24" creationId="{0EFCB452-B87F-F39F-213E-87DFA4E71B77}"/>
          </ac:spMkLst>
        </pc:spChg>
        <pc:spChg chg="add del mod ord">
          <ac:chgData name="Ursula Schemm" userId="74b4645c-28a6-48e9-80e8-0ecab09b0d3c" providerId="ADAL" clId="{C69259AF-F858-4EE4-8634-DF033564ABCC}" dt="2025-02-06T17:57:32.852" v="5854" actId="478"/>
          <ac:spMkLst>
            <pc:docMk/>
            <pc:sldMk cId="615349647" sldId="1238"/>
            <ac:spMk id="26" creationId="{291136D5-6F79-B09E-EDB2-8BBB5A71F40E}"/>
          </ac:spMkLst>
        </pc:spChg>
        <pc:spChg chg="del mod">
          <ac:chgData name="Ursula Schemm" userId="74b4645c-28a6-48e9-80e8-0ecab09b0d3c" providerId="ADAL" clId="{C69259AF-F858-4EE4-8634-DF033564ABCC}" dt="2025-02-06T18:03:53.175" v="5916" actId="478"/>
          <ac:spMkLst>
            <pc:docMk/>
            <pc:sldMk cId="615349647" sldId="1238"/>
            <ac:spMk id="27" creationId="{C79D9C1E-66F4-D6D9-6CBB-0EDC4E8A10ED}"/>
          </ac:spMkLst>
        </pc:spChg>
        <pc:spChg chg="del mod">
          <ac:chgData name="Ursula Schemm" userId="74b4645c-28a6-48e9-80e8-0ecab09b0d3c" providerId="ADAL" clId="{C69259AF-F858-4EE4-8634-DF033564ABCC}" dt="2025-02-06T18:05:05.534" v="5934" actId="478"/>
          <ac:spMkLst>
            <pc:docMk/>
            <pc:sldMk cId="615349647" sldId="1238"/>
            <ac:spMk id="28" creationId="{89C6BBF3-C041-0181-D5B4-B4C86B5E2966}"/>
          </ac:spMkLst>
        </pc:spChg>
        <pc:spChg chg="del mod">
          <ac:chgData name="Ursula Schemm" userId="74b4645c-28a6-48e9-80e8-0ecab09b0d3c" providerId="ADAL" clId="{C69259AF-F858-4EE4-8634-DF033564ABCC}" dt="2025-02-06T18:05:08.471" v="5937" actId="478"/>
          <ac:spMkLst>
            <pc:docMk/>
            <pc:sldMk cId="615349647" sldId="1238"/>
            <ac:spMk id="31" creationId="{4A98B79A-6CFD-CAFF-CC49-B0D10CA0B07C}"/>
          </ac:spMkLst>
        </pc:spChg>
        <pc:spChg chg="del mod">
          <ac:chgData name="Ursula Schemm" userId="74b4645c-28a6-48e9-80e8-0ecab09b0d3c" providerId="ADAL" clId="{C69259AF-F858-4EE4-8634-DF033564ABCC}" dt="2025-02-06T18:05:10.120" v="5938" actId="478"/>
          <ac:spMkLst>
            <pc:docMk/>
            <pc:sldMk cId="615349647" sldId="1238"/>
            <ac:spMk id="32" creationId="{3301084D-AAAE-6232-C031-478F232A74EC}"/>
          </ac:spMkLst>
        </pc:spChg>
        <pc:spChg chg="mod">
          <ac:chgData name="Ursula Schemm" userId="74b4645c-28a6-48e9-80e8-0ecab09b0d3c" providerId="ADAL" clId="{C69259AF-F858-4EE4-8634-DF033564ABCC}" dt="2025-02-07T08:50:05.042" v="6172" actId="33553"/>
          <ac:spMkLst>
            <pc:docMk/>
            <pc:sldMk cId="615349647" sldId="1238"/>
            <ac:spMk id="33" creationId="{C57A3FE7-D1E5-4EF7-7EED-81D6CDCFE90D}"/>
          </ac:spMkLst>
        </pc:spChg>
        <pc:spChg chg="add mod">
          <ac:chgData name="Ursula Schemm" userId="74b4645c-28a6-48e9-80e8-0ecab09b0d3c" providerId="ADAL" clId="{C69259AF-F858-4EE4-8634-DF033564ABCC}" dt="2025-02-07T09:07:22.934" v="7380" actId="962"/>
          <ac:spMkLst>
            <pc:docMk/>
            <pc:sldMk cId="615349647" sldId="1238"/>
            <ac:spMk id="34" creationId="{13E3DB82-7CE2-E01C-EBA5-F50DC8F681BD}"/>
          </ac:spMkLst>
        </pc:spChg>
        <pc:spChg chg="add mod">
          <ac:chgData name="Ursula Schemm" userId="74b4645c-28a6-48e9-80e8-0ecab09b0d3c" providerId="ADAL" clId="{C69259AF-F858-4EE4-8634-DF033564ABCC}" dt="2025-02-06T18:12:58.325" v="6158" actId="207"/>
          <ac:spMkLst>
            <pc:docMk/>
            <pc:sldMk cId="615349647" sldId="1238"/>
            <ac:spMk id="36" creationId="{C830EA31-E9A4-5A4C-0C76-FF52FDAC6BD3}"/>
          </ac:spMkLst>
        </pc:spChg>
        <pc:spChg chg="add mod">
          <ac:chgData name="Ursula Schemm" userId="74b4645c-28a6-48e9-80e8-0ecab09b0d3c" providerId="ADAL" clId="{C69259AF-F858-4EE4-8634-DF033564ABCC}" dt="2025-02-06T18:08:33.116" v="6067" actId="1036"/>
          <ac:spMkLst>
            <pc:docMk/>
            <pc:sldMk cId="615349647" sldId="1238"/>
            <ac:spMk id="38" creationId="{113FD93D-83A9-3C4A-CF74-F0A7DA7FFED6}"/>
          </ac:spMkLst>
        </pc:spChg>
        <pc:spChg chg="del mod">
          <ac:chgData name="Ursula Schemm" userId="74b4645c-28a6-48e9-80e8-0ecab09b0d3c" providerId="ADAL" clId="{C69259AF-F858-4EE4-8634-DF033564ABCC}" dt="2025-02-06T17:59:36.817" v="5898" actId="478"/>
          <ac:spMkLst>
            <pc:docMk/>
            <pc:sldMk cId="615349647" sldId="1238"/>
            <ac:spMk id="40" creationId="{811606CD-07B0-D36B-A0F7-161517507200}"/>
          </ac:spMkLst>
        </pc:spChg>
        <pc:spChg chg="add mod">
          <ac:chgData name="Ursula Schemm" userId="74b4645c-28a6-48e9-80e8-0ecab09b0d3c" providerId="ADAL" clId="{C69259AF-F858-4EE4-8634-DF033564ABCC}" dt="2025-02-07T09:07:27.092" v="7381" actId="962"/>
          <ac:spMkLst>
            <pc:docMk/>
            <pc:sldMk cId="615349647" sldId="1238"/>
            <ac:spMk id="41" creationId="{0BD3CF9C-9D79-883C-8B2E-465EB8FCA223}"/>
          </ac:spMkLst>
        </pc:spChg>
        <pc:spChg chg="add mod">
          <ac:chgData name="Ursula Schemm" userId="74b4645c-28a6-48e9-80e8-0ecab09b0d3c" providerId="ADAL" clId="{C69259AF-F858-4EE4-8634-DF033564ABCC}" dt="2025-02-06T18:13:01.275" v="6159" actId="207"/>
          <ac:spMkLst>
            <pc:docMk/>
            <pc:sldMk cId="615349647" sldId="1238"/>
            <ac:spMk id="42" creationId="{86371E52-1690-55FE-41B6-F88FB8CCBBAB}"/>
          </ac:spMkLst>
        </pc:spChg>
        <pc:spChg chg="add mod">
          <ac:chgData name="Ursula Schemm" userId="74b4645c-28a6-48e9-80e8-0ecab09b0d3c" providerId="ADAL" clId="{C69259AF-F858-4EE4-8634-DF033564ABCC}" dt="2025-02-06T18:08:23.054" v="6056" actId="1036"/>
          <ac:spMkLst>
            <pc:docMk/>
            <pc:sldMk cId="615349647" sldId="1238"/>
            <ac:spMk id="43" creationId="{0C2770B6-2E73-AA7D-01F8-5A3BCFB2DD4D}"/>
          </ac:spMkLst>
        </pc:spChg>
        <pc:spChg chg="add mod">
          <ac:chgData name="Ursula Schemm" userId="74b4645c-28a6-48e9-80e8-0ecab09b0d3c" providerId="ADAL" clId="{C69259AF-F858-4EE4-8634-DF033564ABCC}" dt="2025-02-07T09:57:53.898" v="8827" actId="962"/>
          <ac:spMkLst>
            <pc:docMk/>
            <pc:sldMk cId="615349647" sldId="1238"/>
            <ac:spMk id="45" creationId="{3C476DEC-46D3-CC59-B834-4F099748B010}"/>
          </ac:spMkLst>
        </pc:spChg>
        <pc:spChg chg="add mod">
          <ac:chgData name="Ursula Schemm" userId="74b4645c-28a6-48e9-80e8-0ecab09b0d3c" providerId="ADAL" clId="{C69259AF-F858-4EE4-8634-DF033564ABCC}" dt="2025-02-06T18:13:04.484" v="6160" actId="207"/>
          <ac:spMkLst>
            <pc:docMk/>
            <pc:sldMk cId="615349647" sldId="1238"/>
            <ac:spMk id="46" creationId="{0BF39B63-0AFC-7D6F-DD16-20EC175FDE02}"/>
          </ac:spMkLst>
        </pc:spChg>
        <pc:spChg chg="add mod">
          <ac:chgData name="Ursula Schemm" userId="74b4645c-28a6-48e9-80e8-0ecab09b0d3c" providerId="ADAL" clId="{C69259AF-F858-4EE4-8634-DF033564ABCC}" dt="2025-02-07T09:07:29.264" v="7382" actId="962"/>
          <ac:spMkLst>
            <pc:docMk/>
            <pc:sldMk cId="615349647" sldId="1238"/>
            <ac:spMk id="47" creationId="{6AA056C2-BE3B-7DBC-737B-9BDE961CD5FD}"/>
          </ac:spMkLst>
        </pc:spChg>
        <pc:graphicFrameChg chg="del">
          <ac:chgData name="Ursula Schemm" userId="74b4645c-28a6-48e9-80e8-0ecab09b0d3c" providerId="ADAL" clId="{C69259AF-F858-4EE4-8634-DF033564ABCC}" dt="2025-02-06T18:04:05.082" v="5919" actId="478"/>
          <ac:graphicFrameMkLst>
            <pc:docMk/>
            <pc:sldMk cId="615349647" sldId="1238"/>
            <ac:graphicFrameMk id="7" creationId="{13B33B01-E988-EBC2-BE45-C5C1AC75128C}"/>
          </ac:graphicFrameMkLst>
        </pc:graphicFrameChg>
        <pc:graphicFrameChg chg="del mod">
          <ac:chgData name="Ursula Schemm" userId="74b4645c-28a6-48e9-80e8-0ecab09b0d3c" providerId="ADAL" clId="{C69259AF-F858-4EE4-8634-DF033564ABCC}" dt="2025-02-06T18:04:01.722" v="5918" actId="478"/>
          <ac:graphicFrameMkLst>
            <pc:docMk/>
            <pc:sldMk cId="615349647" sldId="1238"/>
            <ac:graphicFrameMk id="8" creationId="{5668FF25-DB21-4FD0-6EEA-7FA4325AC5FB}"/>
          </ac:graphicFrameMkLst>
        </pc:graphicFrameChg>
        <pc:graphicFrameChg chg="del mod">
          <ac:chgData name="Ursula Schemm" userId="74b4645c-28a6-48e9-80e8-0ecab09b0d3c" providerId="ADAL" clId="{C69259AF-F858-4EE4-8634-DF033564ABCC}" dt="2025-02-06T17:59:30.182" v="5892" actId="478"/>
          <ac:graphicFrameMkLst>
            <pc:docMk/>
            <pc:sldMk cId="615349647" sldId="1238"/>
            <ac:graphicFrameMk id="9" creationId="{A8A7C2A4-A9B5-EE9C-C319-F46AB439B125}"/>
          </ac:graphicFrameMkLst>
        </pc:graphicFrameChg>
        <pc:graphicFrameChg chg="del">
          <ac:chgData name="Ursula Schemm" userId="74b4645c-28a6-48e9-80e8-0ecab09b0d3c" providerId="ADAL" clId="{C69259AF-F858-4EE4-8634-DF033564ABCC}" dt="2025-02-06T18:03:56.851" v="5917" actId="478"/>
          <ac:graphicFrameMkLst>
            <pc:docMk/>
            <pc:sldMk cId="615349647" sldId="1238"/>
            <ac:graphicFrameMk id="10" creationId="{6491E616-A073-C993-3D34-A79818D3FC0C}"/>
          </ac:graphicFrameMkLst>
        </pc:graphicFrameChg>
        <pc:graphicFrameChg chg="del mod">
          <ac:chgData name="Ursula Schemm" userId="74b4645c-28a6-48e9-80e8-0ecab09b0d3c" providerId="ADAL" clId="{C69259AF-F858-4EE4-8634-DF033564ABCC}" dt="2025-02-06T18:04:14.219" v="5922" actId="478"/>
          <ac:graphicFrameMkLst>
            <pc:docMk/>
            <pc:sldMk cId="615349647" sldId="1238"/>
            <ac:graphicFrameMk id="20" creationId="{C9E34A73-874B-40BC-C0FB-34E69B541BC3}"/>
          </ac:graphicFrameMkLst>
        </pc:graphicFrameChg>
        <pc:graphicFrameChg chg="del">
          <ac:chgData name="Ursula Schemm" userId="74b4645c-28a6-48e9-80e8-0ecab09b0d3c" providerId="ADAL" clId="{C69259AF-F858-4EE4-8634-DF033564ABCC}" dt="2025-02-06T18:06:53.216" v="6027" actId="478"/>
          <ac:graphicFrameMkLst>
            <pc:docMk/>
            <pc:sldMk cId="615349647" sldId="1238"/>
            <ac:graphicFrameMk id="25" creationId="{54516B98-4B79-5673-50C2-43CB2827DDEA}"/>
          </ac:graphicFrameMkLst>
        </pc:graphicFrameChg>
        <pc:picChg chg="add mod">
          <ac:chgData name="Ursula Schemm" userId="74b4645c-28a6-48e9-80e8-0ecab09b0d3c" providerId="ADAL" clId="{C69259AF-F858-4EE4-8634-DF033564ABCC}" dt="2025-02-06T17:56:25.680" v="5844" actId="571"/>
          <ac:picMkLst>
            <pc:docMk/>
            <pc:sldMk cId="615349647" sldId="1238"/>
            <ac:picMk id="2" creationId="{87922013-23DE-39C0-7019-D6EC587AEAC3}"/>
          </ac:picMkLst>
        </pc:picChg>
        <pc:picChg chg="add del mod">
          <ac:chgData name="Ursula Schemm" userId="74b4645c-28a6-48e9-80e8-0ecab09b0d3c" providerId="ADAL" clId="{C69259AF-F858-4EE4-8634-DF033564ABCC}" dt="2025-02-06T17:56:40.718" v="5848" actId="478"/>
          <ac:picMkLst>
            <pc:docMk/>
            <pc:sldMk cId="615349647" sldId="1238"/>
            <ac:picMk id="5" creationId="{C19A243E-70DA-382A-C8A6-73E01B046DDF}"/>
          </ac:picMkLst>
        </pc:picChg>
        <pc:picChg chg="add del mod">
          <ac:chgData name="Ursula Schemm" userId="74b4645c-28a6-48e9-80e8-0ecab09b0d3c" providerId="ADAL" clId="{C69259AF-F858-4EE4-8634-DF033564ABCC}" dt="2025-02-06T18:05:33.189" v="5989" actId="478"/>
          <ac:picMkLst>
            <pc:docMk/>
            <pc:sldMk cId="615349647" sldId="1238"/>
            <ac:picMk id="29" creationId="{C0A8A469-6C3E-CC8C-D16E-F0E3AFC4765E}"/>
          </ac:picMkLst>
        </pc:picChg>
        <pc:picChg chg="del mod">
          <ac:chgData name="Ursula Schemm" userId="74b4645c-28a6-48e9-80e8-0ecab09b0d3c" providerId="ADAL" clId="{C69259AF-F858-4EE4-8634-DF033564ABCC}" dt="2025-02-06T18:05:06.486" v="5935" actId="478"/>
          <ac:picMkLst>
            <pc:docMk/>
            <pc:sldMk cId="615349647" sldId="1238"/>
            <ac:picMk id="30" creationId="{2162CC8D-840B-595D-AFC6-531F6ED78153}"/>
          </ac:picMkLst>
        </pc:picChg>
        <pc:picChg chg="del mod">
          <ac:chgData name="Ursula Schemm" userId="74b4645c-28a6-48e9-80e8-0ecab09b0d3c" providerId="ADAL" clId="{C69259AF-F858-4EE4-8634-DF033564ABCC}" dt="2025-02-06T18:05:12.421" v="5939" actId="478"/>
          <ac:picMkLst>
            <pc:docMk/>
            <pc:sldMk cId="615349647" sldId="1238"/>
            <ac:picMk id="37" creationId="{19804D52-3BEB-0A1E-5734-D461FD560324}"/>
          </ac:picMkLst>
        </pc:picChg>
        <pc:picChg chg="add del mod">
          <ac:chgData name="Ursula Schemm" userId="74b4645c-28a6-48e9-80e8-0ecab09b0d3c" providerId="ADAL" clId="{C69259AF-F858-4EE4-8634-DF033564ABCC}" dt="2025-02-06T18:10:06.184" v="6090" actId="478"/>
          <ac:picMkLst>
            <pc:docMk/>
            <pc:sldMk cId="615349647" sldId="1238"/>
            <ac:picMk id="39" creationId="{860A6155-E647-2F7F-409B-D59A9D82BDF6}"/>
          </ac:picMkLst>
        </pc:picChg>
        <pc:picChg chg="add del mod">
          <ac:chgData name="Ursula Schemm" userId="74b4645c-28a6-48e9-80e8-0ecab09b0d3c" providerId="ADAL" clId="{C69259AF-F858-4EE4-8634-DF033564ABCC}" dt="2025-02-06T18:10:07.273" v="6091" actId="478"/>
          <ac:picMkLst>
            <pc:docMk/>
            <pc:sldMk cId="615349647" sldId="1238"/>
            <ac:picMk id="44" creationId="{58B90618-8FEE-AD40-F39C-3CCF8601EA71}"/>
          </ac:picMkLst>
        </pc:picChg>
        <pc:picChg chg="add del mod">
          <ac:chgData name="Ursula Schemm" userId="74b4645c-28a6-48e9-80e8-0ecab09b0d3c" providerId="ADAL" clId="{C69259AF-F858-4EE4-8634-DF033564ABCC}" dt="2025-02-06T18:10:08.034" v="6092" actId="478"/>
          <ac:picMkLst>
            <pc:docMk/>
            <pc:sldMk cId="615349647" sldId="1238"/>
            <ac:picMk id="48" creationId="{5637306C-E20B-AAF2-8968-43227077E3AC}"/>
          </ac:picMkLst>
        </pc:picChg>
        <pc:picChg chg="add mod">
          <ac:chgData name="Ursula Schemm" userId="74b4645c-28a6-48e9-80e8-0ecab09b0d3c" providerId="ADAL" clId="{C69259AF-F858-4EE4-8634-DF033564ABCC}" dt="2025-02-07T08:50:53.084" v="6199" actId="962"/>
          <ac:picMkLst>
            <pc:docMk/>
            <pc:sldMk cId="615349647" sldId="1238"/>
            <ac:picMk id="49" creationId="{B19A0C45-3587-409E-F8F3-0E4AF00F2AFB}"/>
          </ac:picMkLst>
        </pc:picChg>
        <pc:picChg chg="add mod">
          <ac:chgData name="Ursula Schemm" userId="74b4645c-28a6-48e9-80e8-0ecab09b0d3c" providerId="ADAL" clId="{C69259AF-F858-4EE4-8634-DF033564ABCC}" dt="2025-02-07T08:50:38.247" v="6173" actId="962"/>
          <ac:picMkLst>
            <pc:docMk/>
            <pc:sldMk cId="615349647" sldId="1238"/>
            <ac:picMk id="51" creationId="{5DC0AF84-44D7-DB60-5207-3A9C483A201E}"/>
          </ac:picMkLst>
        </pc:picChg>
        <pc:picChg chg="add mod">
          <ac:chgData name="Ursula Schemm" userId="74b4645c-28a6-48e9-80e8-0ecab09b0d3c" providerId="ADAL" clId="{C69259AF-F858-4EE4-8634-DF033564ABCC}" dt="2025-02-07T08:50:42.232" v="6174" actId="962"/>
          <ac:picMkLst>
            <pc:docMk/>
            <pc:sldMk cId="615349647" sldId="1238"/>
            <ac:picMk id="52" creationId="{BAD79DC3-7046-D163-E2B2-4B546A5BD891}"/>
          </ac:picMkLst>
        </pc:picChg>
        <pc:picChg chg="add mod">
          <ac:chgData name="Ursula Schemm" userId="74b4645c-28a6-48e9-80e8-0ecab09b0d3c" providerId="ADAL" clId="{C69259AF-F858-4EE4-8634-DF033564ABCC}" dt="2025-02-07T08:50:44.262" v="6175" actId="962"/>
          <ac:picMkLst>
            <pc:docMk/>
            <pc:sldMk cId="615349647" sldId="1238"/>
            <ac:picMk id="53" creationId="{1CE4D1F4-3B2D-3DC3-1B3B-3FA040B7CBA4}"/>
          </ac:picMkLst>
        </pc:picChg>
        <pc:cxnChg chg="mod">
          <ac:chgData name="Ursula Schemm" userId="74b4645c-28a6-48e9-80e8-0ecab09b0d3c" providerId="ADAL" clId="{C69259AF-F858-4EE4-8634-DF033564ABCC}" dt="2025-02-07T09:07:32.849" v="7383" actId="962"/>
          <ac:cxnSpMkLst>
            <pc:docMk/>
            <pc:sldMk cId="615349647" sldId="1238"/>
            <ac:cxnSpMk id="35" creationId="{C5E5EB75-C89F-F2B6-A232-027692FBA921}"/>
          </ac:cxnSpMkLst>
        </pc:cxnChg>
      </pc:sldChg>
      <pc:sldChg chg="modSp add del mod ord modClrScheme chgLayout modNotesTx">
        <pc:chgData name="Ursula Schemm" userId="74b4645c-28a6-48e9-80e8-0ecab09b0d3c" providerId="ADAL" clId="{C69259AF-F858-4EE4-8634-DF033564ABCC}" dt="2025-02-06T16:25:19.683" v="4686" actId="47"/>
        <pc:sldMkLst>
          <pc:docMk/>
          <pc:sldMk cId="4085371447" sldId="2135"/>
        </pc:sldMkLst>
        <pc:spChg chg="mod ord">
          <ac:chgData name="Ursula Schemm" userId="74b4645c-28a6-48e9-80e8-0ecab09b0d3c" providerId="ADAL" clId="{C69259AF-F858-4EE4-8634-DF033564ABCC}" dt="2025-02-06T15:17:12.966" v="3453" actId="700"/>
          <ac:spMkLst>
            <pc:docMk/>
            <pc:sldMk cId="4085371447" sldId="2135"/>
            <ac:spMk id="2" creationId="{EBD92245-39E2-8D8B-A054-A410F1A57106}"/>
          </ac:spMkLst>
        </pc:spChg>
        <pc:spChg chg="mod ord">
          <ac:chgData name="Ursula Schemm" userId="74b4645c-28a6-48e9-80e8-0ecab09b0d3c" providerId="ADAL" clId="{C69259AF-F858-4EE4-8634-DF033564ABCC}" dt="2025-02-06T15:17:12.966" v="3453" actId="700"/>
          <ac:spMkLst>
            <pc:docMk/>
            <pc:sldMk cId="4085371447" sldId="2135"/>
            <ac:spMk id="4" creationId="{E067066C-C72A-7ECB-23C6-53C08C06861F}"/>
          </ac:spMkLst>
        </pc:spChg>
      </pc:sldChg>
      <pc:sldChg chg="add del ord">
        <pc:chgData name="Ursula Schemm" userId="74b4645c-28a6-48e9-80e8-0ecab09b0d3c" providerId="ADAL" clId="{C69259AF-F858-4EE4-8634-DF033564ABCC}" dt="2025-01-31T09:09:05.127" v="367" actId="47"/>
        <pc:sldMkLst>
          <pc:docMk/>
          <pc:sldMk cId="3359040142" sldId="2145707016"/>
        </pc:sldMkLst>
      </pc:sldChg>
      <pc:sldChg chg="delSp add del setBg delDesignElem">
        <pc:chgData name="Ursula Schemm" userId="74b4645c-28a6-48e9-80e8-0ecab09b0d3c" providerId="ADAL" clId="{C69259AF-F858-4EE4-8634-DF033564ABCC}" dt="2025-01-31T09:08:05.089" v="350" actId="47"/>
        <pc:sldMkLst>
          <pc:docMk/>
          <pc:sldMk cId="2829414628" sldId="2145707018"/>
        </pc:sldMkLst>
      </pc:sldChg>
      <pc:sldChg chg="addSp delSp modSp new mod ord modClrScheme chgLayout modNotesTx">
        <pc:chgData name="Ursula Schemm" userId="74b4645c-28a6-48e9-80e8-0ecab09b0d3c" providerId="ADAL" clId="{C69259AF-F858-4EE4-8634-DF033564ABCC}" dt="2025-02-07T12:58:25.528" v="8945"/>
        <pc:sldMkLst>
          <pc:docMk/>
          <pc:sldMk cId="2658664157" sldId="2145707019"/>
        </pc:sldMkLst>
        <pc:spChg chg="add mod">
          <ac:chgData name="Ursula Schemm" userId="74b4645c-28a6-48e9-80e8-0ecab09b0d3c" providerId="ADAL" clId="{C69259AF-F858-4EE4-8634-DF033564ABCC}" dt="2025-02-07T12:58:25.528" v="8945"/>
          <ac:spMkLst>
            <pc:docMk/>
            <pc:sldMk cId="2658664157" sldId="2145707019"/>
            <ac:spMk id="2" creationId="{5DCC895D-CDEA-DE2B-801F-CDAAB90FE621}"/>
          </ac:spMkLst>
        </pc:spChg>
        <pc:spChg chg="mod ord">
          <ac:chgData name="Ursula Schemm" userId="74b4645c-28a6-48e9-80e8-0ecab09b0d3c" providerId="ADAL" clId="{C69259AF-F858-4EE4-8634-DF033564ABCC}" dt="2025-02-06T15:17:12.966" v="3453" actId="700"/>
          <ac:spMkLst>
            <pc:docMk/>
            <pc:sldMk cId="2658664157" sldId="2145707019"/>
            <ac:spMk id="5" creationId="{6809AFB0-EA2F-FCDF-3E66-6B32EE324587}"/>
          </ac:spMkLst>
        </pc:spChg>
        <pc:spChg chg="mod">
          <ac:chgData name="Ursula Schemm" userId="74b4645c-28a6-48e9-80e8-0ecab09b0d3c" providerId="ADAL" clId="{C69259AF-F858-4EE4-8634-DF033564ABCC}" dt="2025-02-07T08:49:45.201" v="6168" actId="33553"/>
          <ac:spMkLst>
            <pc:docMk/>
            <pc:sldMk cId="2658664157" sldId="2145707019"/>
            <ac:spMk id="46" creationId="{E0985D7A-15F5-C8B9-02F3-09550A7A7151}"/>
          </ac:spMkLst>
        </pc:spChg>
        <pc:spChg chg="add mod">
          <ac:chgData name="Ursula Schemm" userId="74b4645c-28a6-48e9-80e8-0ecab09b0d3c" providerId="ADAL" clId="{C69259AF-F858-4EE4-8634-DF033564ABCC}" dt="2025-02-07T09:30:45.762" v="7817" actId="962"/>
          <ac:spMkLst>
            <pc:docMk/>
            <pc:sldMk cId="2658664157" sldId="2145707019"/>
            <ac:spMk id="49" creationId="{F0B46DB3-CAE1-4447-F2DC-C2679535EBF9}"/>
          </ac:spMkLst>
        </pc:spChg>
        <pc:spChg chg="mod">
          <ac:chgData name="Ursula Schemm" userId="74b4645c-28a6-48e9-80e8-0ecab09b0d3c" providerId="ADAL" clId="{C69259AF-F858-4EE4-8634-DF033564ABCC}" dt="2025-02-07T09:30:49.018" v="7818" actId="962"/>
          <ac:spMkLst>
            <pc:docMk/>
            <pc:sldMk cId="2658664157" sldId="2145707019"/>
            <ac:spMk id="50" creationId="{E116BF14-368A-11BD-2596-745F83A1D465}"/>
          </ac:spMkLst>
        </pc:spChg>
        <pc:spChg chg="mod ord topLvl">
          <ac:chgData name="Ursula Schemm" userId="74b4645c-28a6-48e9-80e8-0ecab09b0d3c" providerId="ADAL" clId="{C69259AF-F858-4EE4-8634-DF033564ABCC}" dt="2025-02-07T09:57:37.620" v="8822" actId="962"/>
          <ac:spMkLst>
            <pc:docMk/>
            <pc:sldMk cId="2658664157" sldId="2145707019"/>
            <ac:spMk id="52" creationId="{1A13D319-9C6C-73F1-6ED7-5C34AB2AD387}"/>
          </ac:spMkLst>
        </pc:spChg>
        <pc:spChg chg="mod topLvl">
          <ac:chgData name="Ursula Schemm" userId="74b4645c-28a6-48e9-80e8-0ecab09b0d3c" providerId="ADAL" clId="{C69259AF-F858-4EE4-8634-DF033564ABCC}" dt="2025-02-07T09:34:25.318" v="8150" actId="962"/>
          <ac:spMkLst>
            <pc:docMk/>
            <pc:sldMk cId="2658664157" sldId="2145707019"/>
            <ac:spMk id="53" creationId="{B04D12E7-AA87-92C8-31A3-A4C99834CBF6}"/>
          </ac:spMkLst>
        </pc:spChg>
        <pc:spChg chg="mod topLvl">
          <ac:chgData name="Ursula Schemm" userId="74b4645c-28a6-48e9-80e8-0ecab09b0d3c" providerId="ADAL" clId="{C69259AF-F858-4EE4-8634-DF033564ABCC}" dt="2025-02-07T09:34:28.327" v="8151" actId="962"/>
          <ac:spMkLst>
            <pc:docMk/>
            <pc:sldMk cId="2658664157" sldId="2145707019"/>
            <ac:spMk id="54" creationId="{995AA6A4-3FED-5357-0B69-25641084C4FC}"/>
          </ac:spMkLst>
        </pc:spChg>
        <pc:spChg chg="add del mod">
          <ac:chgData name="Ursula Schemm" userId="74b4645c-28a6-48e9-80e8-0ecab09b0d3c" providerId="ADAL" clId="{C69259AF-F858-4EE4-8634-DF033564ABCC}" dt="2025-02-06T16:29:37.653" v="4698" actId="478"/>
          <ac:spMkLst>
            <pc:docMk/>
            <pc:sldMk cId="2658664157" sldId="2145707019"/>
            <ac:spMk id="55" creationId="{5B74DFAD-5424-8226-3C23-6E6E56C3D023}"/>
          </ac:spMkLst>
        </pc:spChg>
        <pc:spChg chg="add del mod">
          <ac:chgData name="Ursula Schemm" userId="74b4645c-28a6-48e9-80e8-0ecab09b0d3c" providerId="ADAL" clId="{C69259AF-F858-4EE4-8634-DF033564ABCC}" dt="2025-02-06T16:29:43.835" v="4701" actId="478"/>
          <ac:spMkLst>
            <pc:docMk/>
            <pc:sldMk cId="2658664157" sldId="2145707019"/>
            <ac:spMk id="56" creationId="{7A64B716-25D2-FCB3-2A36-566788513ECB}"/>
          </ac:spMkLst>
        </pc:spChg>
        <pc:spChg chg="del mod">
          <ac:chgData name="Ursula Schemm" userId="74b4645c-28a6-48e9-80e8-0ecab09b0d3c" providerId="ADAL" clId="{C69259AF-F858-4EE4-8634-DF033564ABCC}" dt="2025-02-06T16:29:42.027" v="4700" actId="478"/>
          <ac:spMkLst>
            <pc:docMk/>
            <pc:sldMk cId="2658664157" sldId="2145707019"/>
            <ac:spMk id="57" creationId="{3419B1BB-42ED-FB05-5F48-DA79761EBCC9}"/>
          </ac:spMkLst>
        </pc:spChg>
        <pc:spChg chg="add mod ord">
          <ac:chgData name="Ursula Schemm" userId="74b4645c-28a6-48e9-80e8-0ecab09b0d3c" providerId="ADAL" clId="{C69259AF-F858-4EE4-8634-DF033564ABCC}" dt="2025-02-07T09:34:31.233" v="8152" actId="962"/>
          <ac:spMkLst>
            <pc:docMk/>
            <pc:sldMk cId="2658664157" sldId="2145707019"/>
            <ac:spMk id="58" creationId="{F1600AD4-EF0F-33DF-6325-71A136A65B4F}"/>
          </ac:spMkLst>
        </pc:spChg>
        <pc:spChg chg="add mod">
          <ac:chgData name="Ursula Schemm" userId="74b4645c-28a6-48e9-80e8-0ecab09b0d3c" providerId="ADAL" clId="{C69259AF-F858-4EE4-8634-DF033564ABCC}" dt="2025-02-06T17:28:27.404" v="5337" actId="1035"/>
          <ac:spMkLst>
            <pc:docMk/>
            <pc:sldMk cId="2658664157" sldId="2145707019"/>
            <ac:spMk id="59" creationId="{B4E92D5C-CFBD-8AD1-ED5B-1BE93A502D9D}"/>
          </ac:spMkLst>
        </pc:spChg>
        <pc:spChg chg="mod">
          <ac:chgData name="Ursula Schemm" userId="74b4645c-28a6-48e9-80e8-0ecab09b0d3c" providerId="ADAL" clId="{C69259AF-F858-4EE4-8634-DF033564ABCC}" dt="2025-02-06T17:28:39.660" v="5347" actId="1036"/>
          <ac:spMkLst>
            <pc:docMk/>
            <pc:sldMk cId="2658664157" sldId="2145707019"/>
            <ac:spMk id="60" creationId="{64CA3A19-0B1B-4B87-F32A-4233F3C227F6}"/>
          </ac:spMkLst>
        </pc:spChg>
        <pc:spChg chg="add del mod">
          <ac:chgData name="Ursula Schemm" userId="74b4645c-28a6-48e9-80e8-0ecab09b0d3c" providerId="ADAL" clId="{C69259AF-F858-4EE4-8634-DF033564ABCC}" dt="2025-02-06T16:39:59.521" v="4936" actId="478"/>
          <ac:spMkLst>
            <pc:docMk/>
            <pc:sldMk cId="2658664157" sldId="2145707019"/>
            <ac:spMk id="61" creationId="{E4275B9D-2460-7EB4-013D-83F993FC7ACB}"/>
          </ac:spMkLst>
        </pc:spChg>
        <pc:spChg chg="add del mod">
          <ac:chgData name="Ursula Schemm" userId="74b4645c-28a6-48e9-80e8-0ecab09b0d3c" providerId="ADAL" clId="{C69259AF-F858-4EE4-8634-DF033564ABCC}" dt="2025-02-06T16:40:02.017" v="4937" actId="478"/>
          <ac:spMkLst>
            <pc:docMk/>
            <pc:sldMk cId="2658664157" sldId="2145707019"/>
            <ac:spMk id="62" creationId="{E3E8DB56-934C-C50F-2C77-552676A59486}"/>
          </ac:spMkLst>
        </pc:spChg>
        <pc:spChg chg="del mod">
          <ac:chgData name="Ursula Schemm" userId="74b4645c-28a6-48e9-80e8-0ecab09b0d3c" providerId="ADAL" clId="{C69259AF-F858-4EE4-8634-DF033564ABCC}" dt="2025-02-06T16:29:39.652" v="4699" actId="478"/>
          <ac:spMkLst>
            <pc:docMk/>
            <pc:sldMk cId="2658664157" sldId="2145707019"/>
            <ac:spMk id="63" creationId="{43608637-BBCD-0882-D43B-9D826BCFC8F6}"/>
          </ac:spMkLst>
        </pc:spChg>
        <pc:grpChg chg="del">
          <ac:chgData name="Ursula Schemm" userId="74b4645c-28a6-48e9-80e8-0ecab09b0d3c" providerId="ADAL" clId="{C69259AF-F858-4EE4-8634-DF033564ABCC}" dt="2025-02-06T16:29:59.766" v="4703" actId="165"/>
          <ac:grpSpMkLst>
            <pc:docMk/>
            <pc:sldMk cId="2658664157" sldId="2145707019"/>
            <ac:grpSpMk id="51" creationId="{0275CBF6-E26C-0491-DB1C-6ABBB8CA5A57}"/>
          </ac:grpSpMkLst>
        </pc:grpChg>
        <pc:picChg chg="add mod ord">
          <ac:chgData name="Ursula Schemm" userId="74b4645c-28a6-48e9-80e8-0ecab09b0d3c" providerId="ADAL" clId="{C69259AF-F858-4EE4-8634-DF033564ABCC}" dt="2025-02-07T09:34:42.781" v="8209" actId="962"/>
          <ac:picMkLst>
            <pc:docMk/>
            <pc:sldMk cId="2658664157" sldId="2145707019"/>
            <ac:picMk id="66" creationId="{7C7A1225-8354-EDB2-8937-C39AB3CE6FF7}"/>
          </ac:picMkLst>
        </pc:picChg>
        <pc:cxnChg chg="mod">
          <ac:chgData name="Ursula Schemm" userId="74b4645c-28a6-48e9-80e8-0ecab09b0d3c" providerId="ADAL" clId="{C69259AF-F858-4EE4-8634-DF033564ABCC}" dt="2025-02-07T09:34:33.424" v="8153" actId="962"/>
          <ac:cxnSpMkLst>
            <pc:docMk/>
            <pc:sldMk cId="2658664157" sldId="2145707019"/>
            <ac:cxnSpMk id="47" creationId="{49351255-5109-CFCD-71CE-CC0F0DD064B3}"/>
          </ac:cxnSpMkLst>
        </pc:cxnChg>
      </pc:sldChg>
      <pc:sldChg chg="addSp delSp modSp add del mod ord modClrScheme chgLayout modNotesTx">
        <pc:chgData name="Ursula Schemm" userId="74b4645c-28a6-48e9-80e8-0ecab09b0d3c" providerId="ADAL" clId="{C69259AF-F858-4EE4-8634-DF033564ABCC}" dt="2025-02-06T16:28:31.046" v="4692" actId="47"/>
        <pc:sldMkLst>
          <pc:docMk/>
          <pc:sldMk cId="2245356025" sldId="2145707020"/>
        </pc:sldMkLst>
        <pc:spChg chg="add mod">
          <ac:chgData name="Ursula Schemm" userId="74b4645c-28a6-48e9-80e8-0ecab09b0d3c" providerId="ADAL" clId="{C69259AF-F858-4EE4-8634-DF033564ABCC}" dt="2025-02-06T16:01:06.185" v="4490" actId="1038"/>
          <ac:spMkLst>
            <pc:docMk/>
            <pc:sldMk cId="2245356025" sldId="2145707020"/>
            <ac:spMk id="3" creationId="{72B97348-4B9F-FBBB-7C7A-D5A7B1981791}"/>
          </ac:spMkLst>
        </pc:spChg>
        <pc:spChg chg="add mod">
          <ac:chgData name="Ursula Schemm" userId="74b4645c-28a6-48e9-80e8-0ecab09b0d3c" providerId="ADAL" clId="{C69259AF-F858-4EE4-8634-DF033564ABCC}" dt="2025-02-06T16:03:20.332" v="4498" actId="122"/>
          <ac:spMkLst>
            <pc:docMk/>
            <pc:sldMk cId="2245356025" sldId="2145707020"/>
            <ac:spMk id="4" creationId="{DE130FFB-9D85-DBF5-AA7C-124EDD094454}"/>
          </ac:spMkLst>
        </pc:spChg>
        <pc:spChg chg="add mod">
          <ac:chgData name="Ursula Schemm" userId="74b4645c-28a6-48e9-80e8-0ecab09b0d3c" providerId="ADAL" clId="{C69259AF-F858-4EE4-8634-DF033564ABCC}" dt="2025-02-06T16:03:17.575" v="4497" actId="122"/>
          <ac:spMkLst>
            <pc:docMk/>
            <pc:sldMk cId="2245356025" sldId="2145707020"/>
            <ac:spMk id="5" creationId="{32E46E37-C303-2881-F1C1-0107F8D2F4D1}"/>
          </ac:spMkLst>
        </pc:spChg>
        <pc:spChg chg="add mod">
          <ac:chgData name="Ursula Schemm" userId="74b4645c-28a6-48e9-80e8-0ecab09b0d3c" providerId="ADAL" clId="{C69259AF-F858-4EE4-8634-DF033564ABCC}" dt="2025-02-06T16:03:57.076" v="4501" actId="12"/>
          <ac:spMkLst>
            <pc:docMk/>
            <pc:sldMk cId="2245356025" sldId="2145707020"/>
            <ac:spMk id="6" creationId="{1E1CABDF-7881-483E-D7F0-0D477132B1A1}"/>
          </ac:spMkLst>
        </pc:spChg>
        <pc:spChg chg="mod">
          <ac:chgData name="Ursula Schemm" userId="74b4645c-28a6-48e9-80e8-0ecab09b0d3c" providerId="ADAL" clId="{C69259AF-F858-4EE4-8634-DF033564ABCC}" dt="2025-02-06T15:56:38.088" v="4431" actId="20577"/>
          <ac:spMkLst>
            <pc:docMk/>
            <pc:sldMk cId="2245356025" sldId="2145707020"/>
            <ac:spMk id="112" creationId="{DECC7353-2E26-2709-9036-B754189930E9}"/>
          </ac:spMkLst>
        </pc:spChg>
        <pc:picChg chg="mod ord">
          <ac:chgData name="Ursula Schemm" userId="74b4645c-28a6-48e9-80e8-0ecab09b0d3c" providerId="ADAL" clId="{C69259AF-F858-4EE4-8634-DF033564ABCC}" dt="2025-02-06T15:17:12.966" v="3453" actId="700"/>
          <ac:picMkLst>
            <pc:docMk/>
            <pc:sldMk cId="2245356025" sldId="2145707020"/>
            <ac:picMk id="155" creationId="{E7B74480-9DED-C9BC-4502-089365C3183D}"/>
          </ac:picMkLst>
        </pc:picChg>
        <pc:cxnChg chg="mod">
          <ac:chgData name="Ursula Schemm" userId="74b4645c-28a6-48e9-80e8-0ecab09b0d3c" providerId="ADAL" clId="{C69259AF-F858-4EE4-8634-DF033564ABCC}" dt="2025-02-06T15:56:45.946" v="4432" actId="14100"/>
          <ac:cxnSpMkLst>
            <pc:docMk/>
            <pc:sldMk cId="2245356025" sldId="2145707020"/>
            <ac:cxnSpMk id="113" creationId="{FC501BD2-B772-4CD4-EDB3-9A35DE3813B6}"/>
          </ac:cxnSpMkLst>
        </pc:cxnChg>
      </pc:sldChg>
      <pc:sldChg chg="addSp delSp modSp add mod ord modClrScheme chgLayout modNotesTx">
        <pc:chgData name="Ursula Schemm" userId="74b4645c-28a6-48e9-80e8-0ecab09b0d3c" providerId="ADAL" clId="{C69259AF-F858-4EE4-8634-DF033564ABCC}" dt="2025-02-07T12:58:29.397" v="8947"/>
        <pc:sldMkLst>
          <pc:docMk/>
          <pc:sldMk cId="2660468779" sldId="2145707021"/>
        </pc:sldMkLst>
        <pc:spChg chg="add mod">
          <ac:chgData name="Ursula Schemm" userId="74b4645c-28a6-48e9-80e8-0ecab09b0d3c" providerId="ADAL" clId="{C69259AF-F858-4EE4-8634-DF033564ABCC}" dt="2025-02-07T12:49:09.490" v="8863"/>
          <ac:spMkLst>
            <pc:docMk/>
            <pc:sldMk cId="2660468779" sldId="2145707021"/>
            <ac:spMk id="2" creationId="{1ABFA5B3-5540-BA18-4C92-5ED366548FAB}"/>
          </ac:spMkLst>
        </pc:spChg>
        <pc:spChg chg="add mod">
          <ac:chgData name="Ursula Schemm" userId="74b4645c-28a6-48e9-80e8-0ecab09b0d3c" providerId="ADAL" clId="{C69259AF-F858-4EE4-8634-DF033564ABCC}" dt="2025-02-07T09:47:36.389" v="8702" actId="20577"/>
          <ac:spMkLst>
            <pc:docMk/>
            <pc:sldMk cId="2660468779" sldId="2145707021"/>
            <ac:spMk id="3" creationId="{B1205931-83A3-AFBD-B834-30F0A0BC5A52}"/>
          </ac:spMkLst>
        </pc:spChg>
        <pc:spChg chg="add mod">
          <ac:chgData name="Ursula Schemm" userId="74b4645c-28a6-48e9-80e8-0ecab09b0d3c" providerId="ADAL" clId="{C69259AF-F858-4EE4-8634-DF033564ABCC}" dt="2025-02-07T12:58:29.397" v="8947"/>
          <ac:spMkLst>
            <pc:docMk/>
            <pc:sldMk cId="2660468779" sldId="2145707021"/>
            <ac:spMk id="4" creationId="{1E3B60BD-8960-59C9-C9F2-3BAB372F6D39}"/>
          </ac:spMkLst>
        </pc:spChg>
        <pc:spChg chg="mod">
          <ac:chgData name="Ursula Schemm" userId="74b4645c-28a6-48e9-80e8-0ecab09b0d3c" providerId="ADAL" clId="{C69259AF-F858-4EE4-8634-DF033564ABCC}" dt="2025-02-07T08:49:40.967" v="6166" actId="33553"/>
          <ac:spMkLst>
            <pc:docMk/>
            <pc:sldMk cId="2660468779" sldId="2145707021"/>
            <ac:spMk id="112" creationId="{81A23544-2405-A0B5-2B46-9597C018F0BB}"/>
          </ac:spMkLst>
        </pc:spChg>
        <pc:grpChg chg="add del mod">
          <ac:chgData name="Ursula Schemm" userId="74b4645c-28a6-48e9-80e8-0ecab09b0d3c" providerId="ADAL" clId="{C69259AF-F858-4EE4-8634-DF033564ABCC}" dt="2025-02-06T15:07:28.573" v="3181" actId="165"/>
          <ac:grpSpMkLst>
            <pc:docMk/>
            <pc:sldMk cId="2660468779" sldId="2145707021"/>
            <ac:grpSpMk id="8" creationId="{B86B62E9-E03A-DA26-0553-2FAACC4DBC0D}"/>
          </ac:grpSpMkLst>
        </pc:grpChg>
        <pc:picChg chg="add mod">
          <ac:chgData name="Ursula Schemm" userId="74b4645c-28a6-48e9-80e8-0ecab09b0d3c" providerId="ADAL" clId="{C69259AF-F858-4EE4-8634-DF033564ABCC}" dt="2025-02-06T15:05:08.822" v="3149"/>
          <ac:picMkLst>
            <pc:docMk/>
            <pc:sldMk cId="2660468779" sldId="2145707021"/>
            <ac:picMk id="4" creationId="{C274DFCE-64B6-C9A5-BA4C-9B181F0E1DEB}"/>
          </ac:picMkLst>
        </pc:picChg>
        <pc:picChg chg="add mod">
          <ac:chgData name="Ursula Schemm" userId="74b4645c-28a6-48e9-80e8-0ecab09b0d3c" providerId="ADAL" clId="{C69259AF-F858-4EE4-8634-DF033564ABCC}" dt="2025-02-06T15:05:08.822" v="3149"/>
          <ac:picMkLst>
            <pc:docMk/>
            <pc:sldMk cId="2660468779" sldId="2145707021"/>
            <ac:picMk id="5" creationId="{05B14F38-999A-C95B-EE8C-A6370225EA3E}"/>
          </ac:picMkLst>
        </pc:picChg>
        <pc:picChg chg="add mod topLvl">
          <ac:chgData name="Ursula Schemm" userId="74b4645c-28a6-48e9-80e8-0ecab09b0d3c" providerId="ADAL" clId="{C69259AF-F858-4EE4-8634-DF033564ABCC}" dt="2025-02-06T15:52:38.159" v="4256" actId="14100"/>
          <ac:picMkLst>
            <pc:docMk/>
            <pc:sldMk cId="2660468779" sldId="2145707021"/>
            <ac:picMk id="6" creationId="{DB6CE93B-8ED1-CB6D-0225-226B64ECB7EF}"/>
          </ac:picMkLst>
        </pc:picChg>
        <pc:picChg chg="add mod topLvl">
          <ac:chgData name="Ursula Schemm" userId="74b4645c-28a6-48e9-80e8-0ecab09b0d3c" providerId="ADAL" clId="{C69259AF-F858-4EE4-8634-DF033564ABCC}" dt="2025-02-06T15:52:33.934" v="4255" actId="14100"/>
          <ac:picMkLst>
            <pc:docMk/>
            <pc:sldMk cId="2660468779" sldId="2145707021"/>
            <ac:picMk id="7" creationId="{5E8DACB5-6014-5C74-39FC-35280160D1FB}"/>
          </ac:picMkLst>
        </pc:picChg>
        <pc:picChg chg="mod ord">
          <ac:chgData name="Ursula Schemm" userId="74b4645c-28a6-48e9-80e8-0ecab09b0d3c" providerId="ADAL" clId="{C69259AF-F858-4EE4-8634-DF033564ABCC}" dt="2025-02-07T08:51:49.729" v="6205" actId="962"/>
          <ac:picMkLst>
            <pc:docMk/>
            <pc:sldMk cId="2660468779" sldId="2145707021"/>
            <ac:picMk id="155" creationId="{1C49F310-4905-74E5-8FEE-A3FEC51C0A47}"/>
          </ac:picMkLst>
        </pc:picChg>
        <pc:cxnChg chg="mod">
          <ac:chgData name="Ursula Schemm" userId="74b4645c-28a6-48e9-80e8-0ecab09b0d3c" providerId="ADAL" clId="{C69259AF-F858-4EE4-8634-DF033564ABCC}" dt="2025-02-07T08:51:42.973" v="6203" actId="962"/>
          <ac:cxnSpMkLst>
            <pc:docMk/>
            <pc:sldMk cId="2660468779" sldId="2145707021"/>
            <ac:cxnSpMk id="113" creationId="{9E29A34F-6120-BE23-9F64-484860AB956B}"/>
          </ac:cxnSpMkLst>
        </pc:cxnChg>
      </pc:sldChg>
      <pc:sldChg chg="addSp delSp modSp add del mod modClrScheme chgLayout">
        <pc:chgData name="Ursula Schemm" userId="74b4645c-28a6-48e9-80e8-0ecab09b0d3c" providerId="ADAL" clId="{C69259AF-F858-4EE4-8634-DF033564ABCC}" dt="2025-02-06T15:53:17.662" v="4261" actId="47"/>
        <pc:sldMkLst>
          <pc:docMk/>
          <pc:sldMk cId="2430591698" sldId="2145707022"/>
        </pc:sldMkLst>
        <pc:spChg chg="mod">
          <ac:chgData name="Ursula Schemm" userId="74b4645c-28a6-48e9-80e8-0ecab09b0d3c" providerId="ADAL" clId="{C69259AF-F858-4EE4-8634-DF033564ABCC}" dt="2025-02-06T14:13:40.347" v="1855" actId="16037"/>
          <ac:spMkLst>
            <pc:docMk/>
            <pc:sldMk cId="2430591698" sldId="2145707022"/>
            <ac:spMk id="6" creationId="{48A0B00E-44DD-1892-4E0D-09DBFDD7BDA8}"/>
          </ac:spMkLst>
        </pc:spChg>
        <pc:spChg chg="add mod">
          <ac:chgData name="Ursula Schemm" userId="74b4645c-28a6-48e9-80e8-0ecab09b0d3c" providerId="ADAL" clId="{C69259AF-F858-4EE4-8634-DF033564ABCC}" dt="2025-02-06T14:12:46.524" v="1854"/>
          <ac:spMkLst>
            <pc:docMk/>
            <pc:sldMk cId="2430591698" sldId="2145707022"/>
            <ac:spMk id="12" creationId="{A3EBA5A5-53F4-D5F2-64D4-5C2BD8FA7CB6}"/>
          </ac:spMkLst>
        </pc:spChg>
        <pc:spChg chg="del">
          <ac:chgData name="Ursula Schemm" userId="74b4645c-28a6-48e9-80e8-0ecab09b0d3c" providerId="ADAL" clId="{C69259AF-F858-4EE4-8634-DF033564ABCC}" dt="2025-02-06T14:14:55.681" v="1863" actId="478"/>
          <ac:spMkLst>
            <pc:docMk/>
            <pc:sldMk cId="2430591698" sldId="2145707022"/>
            <ac:spMk id="14" creationId="{7CBBEA80-90A0-8942-2BE2-E085B984400C}"/>
          </ac:spMkLst>
        </pc:spChg>
        <pc:spChg chg="add del mod">
          <ac:chgData name="Ursula Schemm" userId="74b4645c-28a6-48e9-80e8-0ecab09b0d3c" providerId="ADAL" clId="{C69259AF-F858-4EE4-8634-DF033564ABCC}" dt="2025-02-06T14:14:42.644" v="1859" actId="478"/>
          <ac:spMkLst>
            <pc:docMk/>
            <pc:sldMk cId="2430591698" sldId="2145707022"/>
            <ac:spMk id="15" creationId="{0E43D01D-F901-F238-39AF-530A11936666}"/>
          </ac:spMkLst>
        </pc:spChg>
        <pc:spChg chg="add mod">
          <ac:chgData name="Ursula Schemm" userId="74b4645c-28a6-48e9-80e8-0ecab09b0d3c" providerId="ADAL" clId="{C69259AF-F858-4EE4-8634-DF033564ABCC}" dt="2025-02-06T14:12:46.524" v="1854"/>
          <ac:spMkLst>
            <pc:docMk/>
            <pc:sldMk cId="2430591698" sldId="2145707022"/>
            <ac:spMk id="26" creationId="{A0CDA45E-FABB-7C2E-F2B4-33311D26CE02}"/>
          </ac:spMkLst>
        </pc:spChg>
        <pc:spChg chg="mod">
          <ac:chgData name="Ursula Schemm" userId="74b4645c-28a6-48e9-80e8-0ecab09b0d3c" providerId="ADAL" clId="{C69259AF-F858-4EE4-8634-DF033564ABCC}" dt="2025-02-06T14:12:46.524" v="1854"/>
          <ac:spMkLst>
            <pc:docMk/>
            <pc:sldMk cId="2430591698" sldId="2145707022"/>
            <ac:spMk id="39" creationId="{44A872FB-20BC-9099-B43D-B474380A1506}"/>
          </ac:spMkLst>
        </pc:spChg>
        <pc:spChg chg="mod">
          <ac:chgData name="Ursula Schemm" userId="74b4645c-28a6-48e9-80e8-0ecab09b0d3c" providerId="ADAL" clId="{C69259AF-F858-4EE4-8634-DF033564ABCC}" dt="2025-02-06T14:12:46.524" v="1854"/>
          <ac:spMkLst>
            <pc:docMk/>
            <pc:sldMk cId="2430591698" sldId="2145707022"/>
            <ac:spMk id="46" creationId="{AC5024F0-50D0-F02D-0B46-9E1FA918DC5E}"/>
          </ac:spMkLst>
        </pc:spChg>
        <pc:spChg chg="mod">
          <ac:chgData name="Ursula Schemm" userId="74b4645c-28a6-48e9-80e8-0ecab09b0d3c" providerId="ADAL" clId="{C69259AF-F858-4EE4-8634-DF033564ABCC}" dt="2025-02-06T14:12:46.524" v="1854"/>
          <ac:spMkLst>
            <pc:docMk/>
            <pc:sldMk cId="2430591698" sldId="2145707022"/>
            <ac:spMk id="48" creationId="{E5B37D86-B2A0-F565-1063-2D46CC02D933}"/>
          </ac:spMkLst>
        </pc:spChg>
        <pc:spChg chg="mod">
          <ac:chgData name="Ursula Schemm" userId="74b4645c-28a6-48e9-80e8-0ecab09b0d3c" providerId="ADAL" clId="{C69259AF-F858-4EE4-8634-DF033564ABCC}" dt="2025-02-06T14:12:46.524" v="1854"/>
          <ac:spMkLst>
            <pc:docMk/>
            <pc:sldMk cId="2430591698" sldId="2145707022"/>
            <ac:spMk id="51" creationId="{8C43E1C4-1AC8-71E3-33AC-68A6B12EE75D}"/>
          </ac:spMkLst>
        </pc:spChg>
        <pc:spChg chg="mod">
          <ac:chgData name="Ursula Schemm" userId="74b4645c-28a6-48e9-80e8-0ecab09b0d3c" providerId="ADAL" clId="{C69259AF-F858-4EE4-8634-DF033564ABCC}" dt="2025-02-06T14:12:46.524" v="1854"/>
          <ac:spMkLst>
            <pc:docMk/>
            <pc:sldMk cId="2430591698" sldId="2145707022"/>
            <ac:spMk id="73" creationId="{073CAC2D-0A67-D786-8901-40CA9ED2B2B2}"/>
          </ac:spMkLst>
        </pc:spChg>
        <pc:spChg chg="add mod">
          <ac:chgData name="Ursula Schemm" userId="74b4645c-28a6-48e9-80e8-0ecab09b0d3c" providerId="ADAL" clId="{C69259AF-F858-4EE4-8634-DF033564ABCC}" dt="2025-02-06T14:12:46.524" v="1854"/>
          <ac:spMkLst>
            <pc:docMk/>
            <pc:sldMk cId="2430591698" sldId="2145707022"/>
            <ac:spMk id="84" creationId="{95FA9006-FF5E-7D78-C39D-8170A45F54B3}"/>
          </ac:spMkLst>
        </pc:spChg>
        <pc:spChg chg="del">
          <ac:chgData name="Ursula Schemm" userId="74b4645c-28a6-48e9-80e8-0ecab09b0d3c" providerId="ADAL" clId="{C69259AF-F858-4EE4-8634-DF033564ABCC}" dt="2025-02-06T14:13:46.116" v="1856" actId="478"/>
          <ac:spMkLst>
            <pc:docMk/>
            <pc:sldMk cId="2430591698" sldId="2145707022"/>
            <ac:spMk id="85" creationId="{7246DE81-F5E5-924E-EBD7-52091EECF475}"/>
          </ac:spMkLst>
        </pc:spChg>
        <pc:spChg chg="add del mod">
          <ac:chgData name="Ursula Schemm" userId="74b4645c-28a6-48e9-80e8-0ecab09b0d3c" providerId="ADAL" clId="{C69259AF-F858-4EE4-8634-DF033564ABCC}" dt="2025-02-06T14:13:48.448" v="1857" actId="478"/>
          <ac:spMkLst>
            <pc:docMk/>
            <pc:sldMk cId="2430591698" sldId="2145707022"/>
            <ac:spMk id="86" creationId="{745CD4F2-5713-736B-B46A-900DD334A6FE}"/>
          </ac:spMkLst>
        </pc:spChg>
        <pc:spChg chg="mod ord">
          <ac:chgData name="Ursula Schemm" userId="74b4645c-28a6-48e9-80e8-0ecab09b0d3c" providerId="ADAL" clId="{C69259AF-F858-4EE4-8634-DF033564ABCC}" dt="2025-02-06T15:17:12.966" v="3453" actId="700"/>
          <ac:spMkLst>
            <pc:docMk/>
            <pc:sldMk cId="2430591698" sldId="2145707022"/>
            <ac:spMk id="87" creationId="{746FE251-4DAA-4A46-CC66-F8D09FFA7F1E}"/>
          </ac:spMkLst>
        </pc:spChg>
        <pc:spChg chg="mod">
          <ac:chgData name="Ursula Schemm" userId="74b4645c-28a6-48e9-80e8-0ecab09b0d3c" providerId="ADAL" clId="{C69259AF-F858-4EE4-8634-DF033564ABCC}" dt="2025-02-06T14:12:04.590" v="1852" actId="20577"/>
          <ac:spMkLst>
            <pc:docMk/>
            <pc:sldMk cId="2430591698" sldId="2145707022"/>
            <ac:spMk id="112" creationId="{23C4AB41-D9B2-3436-16DD-15F86D8E1801}"/>
          </ac:spMkLst>
        </pc:spChg>
        <pc:spChg chg="del mod">
          <ac:chgData name="Ursula Schemm" userId="74b4645c-28a6-48e9-80e8-0ecab09b0d3c" providerId="ADAL" clId="{C69259AF-F858-4EE4-8634-DF033564ABCC}" dt="2025-02-06T14:11:29.762" v="1849" actId="478"/>
          <ac:spMkLst>
            <pc:docMk/>
            <pc:sldMk cId="2430591698" sldId="2145707022"/>
            <ac:spMk id="114" creationId="{38B22A24-0E85-8E61-CE92-FCC2281FF379}"/>
          </ac:spMkLst>
        </pc:spChg>
        <pc:spChg chg="del">
          <ac:chgData name="Ursula Schemm" userId="74b4645c-28a6-48e9-80e8-0ecab09b0d3c" providerId="ADAL" clId="{C69259AF-F858-4EE4-8634-DF033564ABCC}" dt="2025-02-06T14:10:15.023" v="1798" actId="478"/>
          <ac:spMkLst>
            <pc:docMk/>
            <pc:sldMk cId="2430591698" sldId="2145707022"/>
            <ac:spMk id="115" creationId="{314FA4B5-E509-FA1E-470C-3E5CCD9B8850}"/>
          </ac:spMkLst>
        </pc:spChg>
        <pc:spChg chg="del">
          <ac:chgData name="Ursula Schemm" userId="74b4645c-28a6-48e9-80e8-0ecab09b0d3c" providerId="ADAL" clId="{C69259AF-F858-4EE4-8634-DF033564ABCC}" dt="2025-02-06T14:10:16.546" v="1799" actId="478"/>
          <ac:spMkLst>
            <pc:docMk/>
            <pc:sldMk cId="2430591698" sldId="2145707022"/>
            <ac:spMk id="116" creationId="{6A004BB4-D3E7-01CE-45BF-1386E87E5112}"/>
          </ac:spMkLst>
        </pc:spChg>
        <pc:spChg chg="del">
          <ac:chgData name="Ursula Schemm" userId="74b4645c-28a6-48e9-80e8-0ecab09b0d3c" providerId="ADAL" clId="{C69259AF-F858-4EE4-8634-DF033564ABCC}" dt="2025-02-06T14:10:18.488" v="1800" actId="478"/>
          <ac:spMkLst>
            <pc:docMk/>
            <pc:sldMk cId="2430591698" sldId="2145707022"/>
            <ac:spMk id="117" creationId="{5FED7358-D5F3-AC1A-E884-F587E2CEFF18}"/>
          </ac:spMkLst>
        </pc:spChg>
        <pc:spChg chg="del">
          <ac:chgData name="Ursula Schemm" userId="74b4645c-28a6-48e9-80e8-0ecab09b0d3c" providerId="ADAL" clId="{C69259AF-F858-4EE4-8634-DF033564ABCC}" dt="2025-02-06T14:10:20.298" v="1801" actId="478"/>
          <ac:spMkLst>
            <pc:docMk/>
            <pc:sldMk cId="2430591698" sldId="2145707022"/>
            <ac:spMk id="118" creationId="{AFC44221-FDED-1D98-11E3-03F0DC0EA8C3}"/>
          </ac:spMkLst>
        </pc:spChg>
        <pc:grpChg chg="del">
          <ac:chgData name="Ursula Schemm" userId="74b4645c-28a6-48e9-80e8-0ecab09b0d3c" providerId="ADAL" clId="{C69259AF-F858-4EE4-8634-DF033564ABCC}" dt="2025-02-06T14:14:47.743" v="1860" actId="478"/>
          <ac:grpSpMkLst>
            <pc:docMk/>
            <pc:sldMk cId="2430591698" sldId="2145707022"/>
            <ac:grpSpMk id="18" creationId="{10E60608-0FE5-6D2D-822B-EB428D464AD3}"/>
          </ac:grpSpMkLst>
        </pc:grpChg>
        <pc:grpChg chg="del">
          <ac:chgData name="Ursula Schemm" userId="74b4645c-28a6-48e9-80e8-0ecab09b0d3c" providerId="ADAL" clId="{C69259AF-F858-4EE4-8634-DF033564ABCC}" dt="2025-02-06T14:10:12.003" v="1797" actId="478"/>
          <ac:grpSpMkLst>
            <pc:docMk/>
            <pc:sldMk cId="2430591698" sldId="2145707022"/>
            <ac:grpSpMk id="126" creationId="{E06614A6-F1AF-9DB1-E4BB-AE2434941E4A}"/>
          </ac:grpSpMkLst>
        </pc:grpChg>
        <pc:picChg chg="del">
          <ac:chgData name="Ursula Schemm" userId="74b4645c-28a6-48e9-80e8-0ecab09b0d3c" providerId="ADAL" clId="{C69259AF-F858-4EE4-8634-DF033564ABCC}" dt="2025-02-06T14:14:39.304" v="1858" actId="478"/>
          <ac:picMkLst>
            <pc:docMk/>
            <pc:sldMk cId="2430591698" sldId="2145707022"/>
            <ac:picMk id="16" creationId="{B9CA7EE4-9AC4-D471-B118-A2DB309DD5BB}"/>
          </ac:picMkLst>
        </pc:picChg>
        <pc:picChg chg="mod ord">
          <ac:chgData name="Ursula Schemm" userId="74b4645c-28a6-48e9-80e8-0ecab09b0d3c" providerId="ADAL" clId="{C69259AF-F858-4EE4-8634-DF033564ABCC}" dt="2025-02-06T15:17:12.966" v="3453" actId="700"/>
          <ac:picMkLst>
            <pc:docMk/>
            <pc:sldMk cId="2430591698" sldId="2145707022"/>
            <ac:picMk id="155" creationId="{78223340-818A-140C-DDFE-139F2A7EBB80}"/>
          </ac:picMkLst>
        </pc:picChg>
        <pc:cxnChg chg="del">
          <ac:chgData name="Ursula Schemm" userId="74b4645c-28a6-48e9-80e8-0ecab09b0d3c" providerId="ADAL" clId="{C69259AF-F858-4EE4-8634-DF033564ABCC}" dt="2025-02-06T14:14:51.438" v="1861" actId="478"/>
          <ac:cxnSpMkLst>
            <pc:docMk/>
            <pc:sldMk cId="2430591698" sldId="2145707022"/>
            <ac:cxnSpMk id="70" creationId="{F75C5C94-F2B1-367A-F76B-0D1CA20E3615}"/>
          </ac:cxnSpMkLst>
        </pc:cxnChg>
        <pc:cxnChg chg="del">
          <ac:chgData name="Ursula Schemm" userId="74b4645c-28a6-48e9-80e8-0ecab09b0d3c" providerId="ADAL" clId="{C69259AF-F858-4EE4-8634-DF033564ABCC}" dt="2025-02-06T14:14:52.722" v="1862" actId="478"/>
          <ac:cxnSpMkLst>
            <pc:docMk/>
            <pc:sldMk cId="2430591698" sldId="2145707022"/>
            <ac:cxnSpMk id="71" creationId="{F89AFDCD-7A86-289D-B81B-69F18D1C05CB}"/>
          </ac:cxnSpMkLst>
        </pc:cxnChg>
        <pc:cxnChg chg="mod">
          <ac:chgData name="Ursula Schemm" userId="74b4645c-28a6-48e9-80e8-0ecab09b0d3c" providerId="ADAL" clId="{C69259AF-F858-4EE4-8634-DF033564ABCC}" dt="2025-02-06T14:12:10.491" v="1853" actId="14100"/>
          <ac:cxnSpMkLst>
            <pc:docMk/>
            <pc:sldMk cId="2430591698" sldId="2145707022"/>
            <ac:cxnSpMk id="113" creationId="{17000D8C-E263-546D-4A93-92F5A473E10E}"/>
          </ac:cxnSpMkLst>
        </pc:cxnChg>
        <pc:cxnChg chg="mod">
          <ac:chgData name="Ursula Schemm" userId="74b4645c-28a6-48e9-80e8-0ecab09b0d3c" providerId="ADAL" clId="{C69259AF-F858-4EE4-8634-DF033564ABCC}" dt="2025-02-06T14:10:12.003" v="1797" actId="478"/>
          <ac:cxnSpMkLst>
            <pc:docMk/>
            <pc:sldMk cId="2430591698" sldId="2145707022"/>
            <ac:cxnSpMk id="136" creationId="{0409F698-231D-1F84-3731-8EFD5A64D777}"/>
          </ac:cxnSpMkLst>
        </pc:cxnChg>
        <pc:cxnChg chg="mod">
          <ac:chgData name="Ursula Schemm" userId="74b4645c-28a6-48e9-80e8-0ecab09b0d3c" providerId="ADAL" clId="{C69259AF-F858-4EE4-8634-DF033564ABCC}" dt="2025-02-06T14:10:12.003" v="1797" actId="478"/>
          <ac:cxnSpMkLst>
            <pc:docMk/>
            <pc:sldMk cId="2430591698" sldId="2145707022"/>
            <ac:cxnSpMk id="137" creationId="{63C6A8E0-799F-0EDA-4CDB-81B6B5A807F6}"/>
          </ac:cxnSpMkLst>
        </pc:cxnChg>
      </pc:sldChg>
      <pc:sldChg chg="addSp delSp modSp new del mod modClrScheme chgLayout">
        <pc:chgData name="Ursula Schemm" userId="74b4645c-28a6-48e9-80e8-0ecab09b0d3c" providerId="ADAL" clId="{C69259AF-F858-4EE4-8634-DF033564ABCC}" dt="2025-02-06T17:57:18.386" v="5851" actId="47"/>
        <pc:sldMkLst>
          <pc:docMk/>
          <pc:sldMk cId="3082669799" sldId="2145707023"/>
        </pc:sldMkLst>
        <pc:spChg chg="mod ord">
          <ac:chgData name="Ursula Schemm" userId="74b4645c-28a6-48e9-80e8-0ecab09b0d3c" providerId="ADAL" clId="{C69259AF-F858-4EE4-8634-DF033564ABCC}" dt="2025-02-06T15:17:12.966" v="3453" actId="700"/>
          <ac:spMkLst>
            <pc:docMk/>
            <pc:sldMk cId="3082669799" sldId="2145707023"/>
            <ac:spMk id="2" creationId="{0A537993-A56B-3EA5-1932-C72ED1986D97}"/>
          </ac:spMkLst>
        </pc:spChg>
        <pc:spChg chg="add del">
          <ac:chgData name="Ursula Schemm" userId="74b4645c-28a6-48e9-80e8-0ecab09b0d3c" providerId="ADAL" clId="{C69259AF-F858-4EE4-8634-DF033564ABCC}" dt="2025-02-06T15:17:12.966" v="3453" actId="700"/>
          <ac:spMkLst>
            <pc:docMk/>
            <pc:sldMk cId="3082669799" sldId="2145707023"/>
            <ac:spMk id="3" creationId="{58F5ED51-20C9-2AD9-ED74-191301AD7075}"/>
          </ac:spMkLst>
        </pc:spChg>
        <pc:spChg chg="mod ord">
          <ac:chgData name="Ursula Schemm" userId="74b4645c-28a6-48e9-80e8-0ecab09b0d3c" providerId="ADAL" clId="{C69259AF-F858-4EE4-8634-DF033564ABCC}" dt="2025-02-06T15:17:12.966" v="3453" actId="700"/>
          <ac:spMkLst>
            <pc:docMk/>
            <pc:sldMk cId="3082669799" sldId="2145707023"/>
            <ac:spMk id="4" creationId="{C046538A-7657-8EE5-1ACB-90D70E68388F}"/>
          </ac:spMkLst>
        </pc:spChg>
        <pc:spChg chg="mod">
          <ac:chgData name="Ursula Schemm" userId="74b4645c-28a6-48e9-80e8-0ecab09b0d3c" providerId="ADAL" clId="{C69259AF-F858-4EE4-8634-DF033564ABCC}" dt="2025-02-06T16:25:04.006" v="4685" actId="5793"/>
          <ac:spMkLst>
            <pc:docMk/>
            <pc:sldMk cId="3082669799" sldId="2145707023"/>
            <ac:spMk id="5" creationId="{F2EE32B2-CB0D-8D6B-F692-E87E23ADC27C}"/>
          </ac:spMkLst>
        </pc:spChg>
        <pc:spChg chg="mod">
          <ac:chgData name="Ursula Schemm" userId="74b4645c-28a6-48e9-80e8-0ecab09b0d3c" providerId="ADAL" clId="{C69259AF-F858-4EE4-8634-DF033564ABCC}" dt="2025-02-06T14:43:51.203" v="2075"/>
          <ac:spMkLst>
            <pc:docMk/>
            <pc:sldMk cId="3082669799" sldId="2145707023"/>
            <ac:spMk id="7" creationId="{050982F1-5152-80A6-4020-D837AD253EAB}"/>
          </ac:spMkLst>
        </pc:spChg>
        <pc:spChg chg="mod">
          <ac:chgData name="Ursula Schemm" userId="74b4645c-28a6-48e9-80e8-0ecab09b0d3c" providerId="ADAL" clId="{C69259AF-F858-4EE4-8634-DF033564ABCC}" dt="2025-02-06T14:43:51.203" v="2075"/>
          <ac:spMkLst>
            <pc:docMk/>
            <pc:sldMk cId="3082669799" sldId="2145707023"/>
            <ac:spMk id="8" creationId="{F657575A-56AA-B005-C0FE-1CCBDBE4818C}"/>
          </ac:spMkLst>
        </pc:spChg>
        <pc:spChg chg="mod">
          <ac:chgData name="Ursula Schemm" userId="74b4645c-28a6-48e9-80e8-0ecab09b0d3c" providerId="ADAL" clId="{C69259AF-F858-4EE4-8634-DF033564ABCC}" dt="2025-02-06T17:43:00.419" v="5427" actId="403"/>
          <ac:spMkLst>
            <pc:docMk/>
            <pc:sldMk cId="3082669799" sldId="2145707023"/>
            <ac:spMk id="9" creationId="{C9A47AE0-6D93-BACC-3858-54A827ACD9C2}"/>
          </ac:spMkLst>
        </pc:spChg>
        <pc:spChg chg="mod">
          <ac:chgData name="Ursula Schemm" userId="74b4645c-28a6-48e9-80e8-0ecab09b0d3c" providerId="ADAL" clId="{C69259AF-F858-4EE4-8634-DF033564ABCC}" dt="2025-02-06T14:43:51.203" v="2075"/>
          <ac:spMkLst>
            <pc:docMk/>
            <pc:sldMk cId="3082669799" sldId="2145707023"/>
            <ac:spMk id="11" creationId="{2AA4DD21-238C-FC13-D8E5-915F6E38733F}"/>
          </ac:spMkLst>
        </pc:spChg>
        <pc:spChg chg="mod">
          <ac:chgData name="Ursula Schemm" userId="74b4645c-28a6-48e9-80e8-0ecab09b0d3c" providerId="ADAL" clId="{C69259AF-F858-4EE4-8634-DF033564ABCC}" dt="2025-02-06T14:43:51.203" v="2075"/>
          <ac:spMkLst>
            <pc:docMk/>
            <pc:sldMk cId="3082669799" sldId="2145707023"/>
            <ac:spMk id="12" creationId="{22813D58-0FDE-2842-A669-606AE3DC99B5}"/>
          </ac:spMkLst>
        </pc:spChg>
        <pc:spChg chg="mod">
          <ac:chgData name="Ursula Schemm" userId="74b4645c-28a6-48e9-80e8-0ecab09b0d3c" providerId="ADAL" clId="{C69259AF-F858-4EE4-8634-DF033564ABCC}" dt="2025-02-06T14:43:51.203" v="2075"/>
          <ac:spMkLst>
            <pc:docMk/>
            <pc:sldMk cId="3082669799" sldId="2145707023"/>
            <ac:spMk id="13" creationId="{2C195B73-1215-864A-ED56-1E761F1F32FC}"/>
          </ac:spMkLst>
        </pc:spChg>
        <pc:spChg chg="mod">
          <ac:chgData name="Ursula Schemm" userId="74b4645c-28a6-48e9-80e8-0ecab09b0d3c" providerId="ADAL" clId="{C69259AF-F858-4EE4-8634-DF033564ABCC}" dt="2025-02-06T14:43:51.203" v="2075"/>
          <ac:spMkLst>
            <pc:docMk/>
            <pc:sldMk cId="3082669799" sldId="2145707023"/>
            <ac:spMk id="15" creationId="{E5F20665-4260-C0EA-2A1D-EEA03DDE2B98}"/>
          </ac:spMkLst>
        </pc:spChg>
        <pc:spChg chg="mod">
          <ac:chgData name="Ursula Schemm" userId="74b4645c-28a6-48e9-80e8-0ecab09b0d3c" providerId="ADAL" clId="{C69259AF-F858-4EE4-8634-DF033564ABCC}" dt="2025-02-06T14:43:51.203" v="2075"/>
          <ac:spMkLst>
            <pc:docMk/>
            <pc:sldMk cId="3082669799" sldId="2145707023"/>
            <ac:spMk id="16" creationId="{BD31739B-17B0-830B-C8CC-F35772A37589}"/>
          </ac:spMkLst>
        </pc:spChg>
        <pc:spChg chg="mod">
          <ac:chgData name="Ursula Schemm" userId="74b4645c-28a6-48e9-80e8-0ecab09b0d3c" providerId="ADAL" clId="{C69259AF-F858-4EE4-8634-DF033564ABCC}" dt="2025-02-06T14:43:51.203" v="2075"/>
          <ac:spMkLst>
            <pc:docMk/>
            <pc:sldMk cId="3082669799" sldId="2145707023"/>
            <ac:spMk id="17" creationId="{A950D634-090A-6BC4-FB9A-B8A1C14CD37E}"/>
          </ac:spMkLst>
        </pc:spChg>
        <pc:spChg chg="add mod">
          <ac:chgData name="Ursula Schemm" userId="74b4645c-28a6-48e9-80e8-0ecab09b0d3c" providerId="ADAL" clId="{C69259AF-F858-4EE4-8634-DF033564ABCC}" dt="2025-02-06T16:24:26.336" v="4677" actId="207"/>
          <ac:spMkLst>
            <pc:docMk/>
            <pc:sldMk cId="3082669799" sldId="2145707023"/>
            <ac:spMk id="21" creationId="{879CFECB-781D-0006-A810-A5D81AA4DF87}"/>
          </ac:spMkLst>
        </pc:spChg>
      </pc:sldChg>
      <pc:sldChg chg="addSp delSp modSp add mod modNotesTx">
        <pc:chgData name="Ursula Schemm" userId="74b4645c-28a6-48e9-80e8-0ecab09b0d3c" providerId="ADAL" clId="{C69259AF-F858-4EE4-8634-DF033564ABCC}" dt="2025-02-07T12:58:27.441" v="8946"/>
        <pc:sldMkLst>
          <pc:docMk/>
          <pc:sldMk cId="2063855489" sldId="2145707024"/>
        </pc:sldMkLst>
        <pc:spChg chg="add mod">
          <ac:chgData name="Ursula Schemm" userId="74b4645c-28a6-48e9-80e8-0ecab09b0d3c" providerId="ADAL" clId="{C69259AF-F858-4EE4-8634-DF033564ABCC}" dt="2025-02-07T12:49:13.371" v="8864"/>
          <ac:spMkLst>
            <pc:docMk/>
            <pc:sldMk cId="2063855489" sldId="2145707024"/>
            <ac:spMk id="2" creationId="{0995CD29-23A1-9410-2DD7-22C7B8C51567}"/>
          </ac:spMkLst>
        </pc:spChg>
        <pc:spChg chg="del">
          <ac:chgData name="Ursula Schemm" userId="74b4645c-28a6-48e9-80e8-0ecab09b0d3c" providerId="ADAL" clId="{C69259AF-F858-4EE4-8634-DF033564ABCC}" dt="2025-02-06T15:21:49.444" v="3496" actId="478"/>
          <ac:spMkLst>
            <pc:docMk/>
            <pc:sldMk cId="2063855489" sldId="2145707024"/>
            <ac:spMk id="3" creationId="{D8667AC7-BA09-A4EF-5E7E-01DED9C7E459}"/>
          </ac:spMkLst>
        </pc:spChg>
        <pc:spChg chg="add mod">
          <ac:chgData name="Ursula Schemm" userId="74b4645c-28a6-48e9-80e8-0ecab09b0d3c" providerId="ADAL" clId="{C69259AF-F858-4EE4-8634-DF033564ABCC}" dt="2025-02-07T12:58:27.441" v="8946"/>
          <ac:spMkLst>
            <pc:docMk/>
            <pc:sldMk cId="2063855489" sldId="2145707024"/>
            <ac:spMk id="3" creationId="{FFAEAC61-31EB-A6C3-C8A5-8485214A2B25}"/>
          </ac:spMkLst>
        </pc:spChg>
        <pc:spChg chg="add mod">
          <ac:chgData name="Ursula Schemm" userId="74b4645c-28a6-48e9-80e8-0ecab09b0d3c" providerId="ADAL" clId="{C69259AF-F858-4EE4-8634-DF033564ABCC}" dt="2025-02-07T08:53:19.616" v="6448" actId="962"/>
          <ac:spMkLst>
            <pc:docMk/>
            <pc:sldMk cId="2063855489" sldId="2145707024"/>
            <ac:spMk id="4" creationId="{ED813BBC-A02F-17E5-93E3-9A519AF4F30C}"/>
          </ac:spMkLst>
        </pc:spChg>
        <pc:spChg chg="add mod">
          <ac:chgData name="Ursula Schemm" userId="74b4645c-28a6-48e9-80e8-0ecab09b0d3c" providerId="ADAL" clId="{C69259AF-F858-4EE4-8634-DF033564ABCC}" dt="2025-02-06T15:28:11.216" v="3650" actId="164"/>
          <ac:spMkLst>
            <pc:docMk/>
            <pc:sldMk cId="2063855489" sldId="2145707024"/>
            <ac:spMk id="5" creationId="{FEFE2CA3-B9EE-4BBE-41D2-7ACFC0D27D8E}"/>
          </ac:spMkLst>
        </pc:spChg>
        <pc:spChg chg="add del mod">
          <ac:chgData name="Ursula Schemm" userId="74b4645c-28a6-48e9-80e8-0ecab09b0d3c" providerId="ADAL" clId="{C69259AF-F858-4EE4-8634-DF033564ABCC}" dt="2025-02-06T15:24:23.060" v="3517" actId="478"/>
          <ac:spMkLst>
            <pc:docMk/>
            <pc:sldMk cId="2063855489" sldId="2145707024"/>
            <ac:spMk id="8" creationId="{EE8433A8-3E0A-FBC0-E207-25C6DA11B431}"/>
          </ac:spMkLst>
        </pc:spChg>
        <pc:spChg chg="add mod">
          <ac:chgData name="Ursula Schemm" userId="74b4645c-28a6-48e9-80e8-0ecab09b0d3c" providerId="ADAL" clId="{C69259AF-F858-4EE4-8634-DF033564ABCC}" dt="2025-02-06T15:44:24.810" v="4194" actId="113"/>
          <ac:spMkLst>
            <pc:docMk/>
            <pc:sldMk cId="2063855489" sldId="2145707024"/>
            <ac:spMk id="9" creationId="{00E06935-E745-A3A1-B543-8E45077A64D8}"/>
          </ac:spMkLst>
        </pc:spChg>
        <pc:spChg chg="add mod">
          <ac:chgData name="Ursula Schemm" userId="74b4645c-28a6-48e9-80e8-0ecab09b0d3c" providerId="ADAL" clId="{C69259AF-F858-4EE4-8634-DF033564ABCC}" dt="2025-02-06T15:29:16.032" v="3676" actId="164"/>
          <ac:spMkLst>
            <pc:docMk/>
            <pc:sldMk cId="2063855489" sldId="2145707024"/>
            <ac:spMk id="10" creationId="{FB2FCA56-07FF-CD97-AF28-0F031765745A}"/>
          </ac:spMkLst>
        </pc:spChg>
        <pc:spChg chg="add mod">
          <ac:chgData name="Ursula Schemm" userId="74b4645c-28a6-48e9-80e8-0ecab09b0d3c" providerId="ADAL" clId="{C69259AF-F858-4EE4-8634-DF033564ABCC}" dt="2025-02-06T15:28:11.216" v="3650" actId="164"/>
          <ac:spMkLst>
            <pc:docMk/>
            <pc:sldMk cId="2063855489" sldId="2145707024"/>
            <ac:spMk id="11" creationId="{381376C1-FE50-8752-4966-9B69D824B390}"/>
          </ac:spMkLst>
        </pc:spChg>
        <pc:spChg chg="add mod">
          <ac:chgData name="Ursula Schemm" userId="74b4645c-28a6-48e9-80e8-0ecab09b0d3c" providerId="ADAL" clId="{C69259AF-F858-4EE4-8634-DF033564ABCC}" dt="2025-02-06T15:29:16.032" v="3676" actId="164"/>
          <ac:spMkLst>
            <pc:docMk/>
            <pc:sldMk cId="2063855489" sldId="2145707024"/>
            <ac:spMk id="12" creationId="{F81B323C-49B9-BD3E-CD6B-51A7F10A6628}"/>
          </ac:spMkLst>
        </pc:spChg>
        <pc:spChg chg="add mod">
          <ac:chgData name="Ursula Schemm" userId="74b4645c-28a6-48e9-80e8-0ecab09b0d3c" providerId="ADAL" clId="{C69259AF-F858-4EE4-8634-DF033564ABCC}" dt="2025-02-06T15:27:39.897" v="3598" actId="571"/>
          <ac:spMkLst>
            <pc:docMk/>
            <pc:sldMk cId="2063855489" sldId="2145707024"/>
            <ac:spMk id="13" creationId="{27E47007-4537-4847-5233-F2297B0EE3B7}"/>
          </ac:spMkLst>
        </pc:spChg>
        <pc:spChg chg="add mod">
          <ac:chgData name="Ursula Schemm" userId="74b4645c-28a6-48e9-80e8-0ecab09b0d3c" providerId="ADAL" clId="{C69259AF-F858-4EE4-8634-DF033564ABCC}" dt="2025-02-06T15:27:39.897" v="3598" actId="571"/>
          <ac:spMkLst>
            <pc:docMk/>
            <pc:sldMk cId="2063855489" sldId="2145707024"/>
            <ac:spMk id="14" creationId="{0ADA6004-B373-AA24-4936-66419C9EC5FF}"/>
          </ac:spMkLst>
        </pc:spChg>
        <pc:spChg chg="add mod">
          <ac:chgData name="Ursula Schemm" userId="74b4645c-28a6-48e9-80e8-0ecab09b0d3c" providerId="ADAL" clId="{C69259AF-F858-4EE4-8634-DF033564ABCC}" dt="2025-02-06T15:27:39.897" v="3598" actId="571"/>
          <ac:spMkLst>
            <pc:docMk/>
            <pc:sldMk cId="2063855489" sldId="2145707024"/>
            <ac:spMk id="15" creationId="{D399F83D-912A-7856-FDB3-EBEB1B7A5003}"/>
          </ac:spMkLst>
        </pc:spChg>
        <pc:spChg chg="mod">
          <ac:chgData name="Ursula Schemm" userId="74b4645c-28a6-48e9-80e8-0ecab09b0d3c" providerId="ADAL" clId="{C69259AF-F858-4EE4-8634-DF033564ABCC}" dt="2025-02-06T15:29:17.875" v="3677"/>
          <ac:spMkLst>
            <pc:docMk/>
            <pc:sldMk cId="2063855489" sldId="2145707024"/>
            <ac:spMk id="19" creationId="{0F7D76AC-E066-80E8-4A12-0FC68AD42FFB}"/>
          </ac:spMkLst>
        </pc:spChg>
        <pc:spChg chg="mod">
          <ac:chgData name="Ursula Schemm" userId="74b4645c-28a6-48e9-80e8-0ecab09b0d3c" providerId="ADAL" clId="{C69259AF-F858-4EE4-8634-DF033564ABCC}" dt="2025-02-06T15:29:33.418" v="3683" actId="6549"/>
          <ac:spMkLst>
            <pc:docMk/>
            <pc:sldMk cId="2063855489" sldId="2145707024"/>
            <ac:spMk id="20" creationId="{A6BAE035-D3F1-CF19-AC4B-C74641E01771}"/>
          </ac:spMkLst>
        </pc:spChg>
        <pc:spChg chg="add mod ord">
          <ac:chgData name="Ursula Schemm" userId="74b4645c-28a6-48e9-80e8-0ecab09b0d3c" providerId="ADAL" clId="{C69259AF-F858-4EE4-8634-DF033564ABCC}" dt="2025-02-07T12:46:22.314" v="8853" actId="13244"/>
          <ac:spMkLst>
            <pc:docMk/>
            <pc:sldMk cId="2063855489" sldId="2145707024"/>
            <ac:spMk id="21" creationId="{EFD9FF65-E0BF-8B00-C58B-67CCBF267D68}"/>
          </ac:spMkLst>
        </pc:spChg>
        <pc:spChg chg="add del mod">
          <ac:chgData name="Ursula Schemm" userId="74b4645c-28a6-48e9-80e8-0ecab09b0d3c" providerId="ADAL" clId="{C69259AF-F858-4EE4-8634-DF033564ABCC}" dt="2025-02-06T15:34:27.879" v="3797" actId="478"/>
          <ac:spMkLst>
            <pc:docMk/>
            <pc:sldMk cId="2063855489" sldId="2145707024"/>
            <ac:spMk id="25" creationId="{018EA81E-D7C2-D260-3B87-4052751880A2}"/>
          </ac:spMkLst>
        </pc:spChg>
        <pc:spChg chg="add mod ord">
          <ac:chgData name="Ursula Schemm" userId="74b4645c-28a6-48e9-80e8-0ecab09b0d3c" providerId="ADAL" clId="{C69259AF-F858-4EE4-8634-DF033564ABCC}" dt="2025-02-07T12:46:38.771" v="8854" actId="13244"/>
          <ac:spMkLst>
            <pc:docMk/>
            <pc:sldMk cId="2063855489" sldId="2145707024"/>
            <ac:spMk id="26" creationId="{53BBC241-4BF9-CF97-000A-0282296C190B}"/>
          </ac:spMkLst>
        </pc:spChg>
        <pc:spChg chg="add del mod">
          <ac:chgData name="Ursula Schemm" userId="74b4645c-28a6-48e9-80e8-0ecab09b0d3c" providerId="ADAL" clId="{C69259AF-F858-4EE4-8634-DF033564ABCC}" dt="2025-02-06T15:34:21.200" v="3796" actId="478"/>
          <ac:spMkLst>
            <pc:docMk/>
            <pc:sldMk cId="2063855489" sldId="2145707024"/>
            <ac:spMk id="27" creationId="{C306119A-3CEB-F87E-20A6-4B67FE6BF719}"/>
          </ac:spMkLst>
        </pc:spChg>
        <pc:spChg chg="add del">
          <ac:chgData name="Ursula Schemm" userId="74b4645c-28a6-48e9-80e8-0ecab09b0d3c" providerId="ADAL" clId="{C69259AF-F858-4EE4-8634-DF033564ABCC}" dt="2025-02-06T15:34:53.325" v="3799" actId="478"/>
          <ac:spMkLst>
            <pc:docMk/>
            <pc:sldMk cId="2063855489" sldId="2145707024"/>
            <ac:spMk id="28" creationId="{C001E8F9-41E4-9181-3394-5E458500CFD7}"/>
          </ac:spMkLst>
        </pc:spChg>
        <pc:spChg chg="add mod ord">
          <ac:chgData name="Ursula Schemm" userId="74b4645c-28a6-48e9-80e8-0ecab09b0d3c" providerId="ADAL" clId="{C69259AF-F858-4EE4-8634-DF033564ABCC}" dt="2025-02-07T12:46:44.773" v="8855" actId="13244"/>
          <ac:spMkLst>
            <pc:docMk/>
            <pc:sldMk cId="2063855489" sldId="2145707024"/>
            <ac:spMk id="33" creationId="{80AC9D89-D39A-9BDE-5CBE-E817207ADF8F}"/>
          </ac:spMkLst>
        </pc:spChg>
        <pc:spChg chg="add mod ord">
          <ac:chgData name="Ursula Schemm" userId="74b4645c-28a6-48e9-80e8-0ecab09b0d3c" providerId="ADAL" clId="{C69259AF-F858-4EE4-8634-DF033564ABCC}" dt="2025-02-07T12:47:41.897" v="8860" actId="13244"/>
          <ac:spMkLst>
            <pc:docMk/>
            <pc:sldMk cId="2063855489" sldId="2145707024"/>
            <ac:spMk id="34" creationId="{56AE266E-736E-E97F-05A9-7CDEAFACCE26}"/>
          </ac:spMkLst>
        </pc:spChg>
        <pc:spChg chg="mod">
          <ac:chgData name="Ursula Schemm" userId="74b4645c-28a6-48e9-80e8-0ecab09b0d3c" providerId="ADAL" clId="{C69259AF-F858-4EE4-8634-DF033564ABCC}" dt="2025-02-06T15:38:23.923" v="3919"/>
          <ac:spMkLst>
            <pc:docMk/>
            <pc:sldMk cId="2063855489" sldId="2145707024"/>
            <ac:spMk id="36" creationId="{31C6B0D4-4C07-825A-5CE5-9C605880CCD4}"/>
          </ac:spMkLst>
        </pc:spChg>
        <pc:spChg chg="mod">
          <ac:chgData name="Ursula Schemm" userId="74b4645c-28a6-48e9-80e8-0ecab09b0d3c" providerId="ADAL" clId="{C69259AF-F858-4EE4-8634-DF033564ABCC}" dt="2025-02-06T15:38:29.684" v="3922" actId="20577"/>
          <ac:spMkLst>
            <pc:docMk/>
            <pc:sldMk cId="2063855489" sldId="2145707024"/>
            <ac:spMk id="37" creationId="{57166DFF-55E6-4893-012B-E3A7A0A47362}"/>
          </ac:spMkLst>
        </pc:spChg>
        <pc:spChg chg="mod">
          <ac:chgData name="Ursula Schemm" userId="74b4645c-28a6-48e9-80e8-0ecab09b0d3c" providerId="ADAL" clId="{C69259AF-F858-4EE4-8634-DF033564ABCC}" dt="2025-02-06T15:39:10.368" v="3923"/>
          <ac:spMkLst>
            <pc:docMk/>
            <pc:sldMk cId="2063855489" sldId="2145707024"/>
            <ac:spMk id="39" creationId="{A7E8AE4C-8D50-1DFE-B3CD-3654E494956C}"/>
          </ac:spMkLst>
        </pc:spChg>
        <pc:spChg chg="mod">
          <ac:chgData name="Ursula Schemm" userId="74b4645c-28a6-48e9-80e8-0ecab09b0d3c" providerId="ADAL" clId="{C69259AF-F858-4EE4-8634-DF033564ABCC}" dt="2025-02-06T15:39:10.368" v="3923"/>
          <ac:spMkLst>
            <pc:docMk/>
            <pc:sldMk cId="2063855489" sldId="2145707024"/>
            <ac:spMk id="40" creationId="{C298EC16-F4BC-7007-3646-D1C843CC1374}"/>
          </ac:spMkLst>
        </pc:spChg>
        <pc:spChg chg="add mod ord">
          <ac:chgData name="Ursula Schemm" userId="74b4645c-28a6-48e9-80e8-0ecab09b0d3c" providerId="ADAL" clId="{C69259AF-F858-4EE4-8634-DF033564ABCC}" dt="2025-02-07T12:47:53.840" v="8861" actId="13244"/>
          <ac:spMkLst>
            <pc:docMk/>
            <pc:sldMk cId="2063855489" sldId="2145707024"/>
            <ac:spMk id="41" creationId="{B726A027-634D-D2A0-2095-2B133F3B9D6C}"/>
          </ac:spMkLst>
        </pc:spChg>
        <pc:spChg chg="mod">
          <ac:chgData name="Ursula Schemm" userId="74b4645c-28a6-48e9-80e8-0ecab09b0d3c" providerId="ADAL" clId="{C69259AF-F858-4EE4-8634-DF033564ABCC}" dt="2025-02-07T08:49:43.861" v="6167" actId="33553"/>
          <ac:spMkLst>
            <pc:docMk/>
            <pc:sldMk cId="2063855489" sldId="2145707024"/>
            <ac:spMk id="112" creationId="{F2BDF37C-CF67-66F3-4F13-D7B2B52CA002}"/>
          </ac:spMkLst>
        </pc:spChg>
        <pc:grpChg chg="add mod ord">
          <ac:chgData name="Ursula Schemm" userId="74b4645c-28a6-48e9-80e8-0ecab09b0d3c" providerId="ADAL" clId="{C69259AF-F858-4EE4-8634-DF033564ABCC}" dt="2025-02-07T12:47:32.275" v="8858" actId="13244"/>
          <ac:grpSpMkLst>
            <pc:docMk/>
            <pc:sldMk cId="2063855489" sldId="2145707024"/>
            <ac:grpSpMk id="16" creationId="{98EEF522-2B47-A8F3-C54A-E19AB564D3A8}"/>
          </ac:grpSpMkLst>
        </pc:grpChg>
        <pc:grpChg chg="add mod ord">
          <ac:chgData name="Ursula Schemm" userId="74b4645c-28a6-48e9-80e8-0ecab09b0d3c" providerId="ADAL" clId="{C69259AF-F858-4EE4-8634-DF033564ABCC}" dt="2025-02-07T12:47:35.306" v="8859" actId="13244"/>
          <ac:grpSpMkLst>
            <pc:docMk/>
            <pc:sldMk cId="2063855489" sldId="2145707024"/>
            <ac:grpSpMk id="17" creationId="{AC1A13ED-E520-6600-43D1-8DA192D466F8}"/>
          </ac:grpSpMkLst>
        </pc:grpChg>
        <pc:grpChg chg="add mod">
          <ac:chgData name="Ursula Schemm" userId="74b4645c-28a6-48e9-80e8-0ecab09b0d3c" providerId="ADAL" clId="{C69259AF-F858-4EE4-8634-DF033564ABCC}" dt="2025-02-07T08:57:08.883" v="6912" actId="962"/>
          <ac:grpSpMkLst>
            <pc:docMk/>
            <pc:sldMk cId="2063855489" sldId="2145707024"/>
            <ac:grpSpMk id="18" creationId="{70111555-1333-5BFF-B14F-BE032E749F72}"/>
          </ac:grpSpMkLst>
        </pc:grpChg>
        <pc:grpChg chg="add mod ord">
          <ac:chgData name="Ursula Schemm" userId="74b4645c-28a6-48e9-80e8-0ecab09b0d3c" providerId="ADAL" clId="{C69259AF-F858-4EE4-8634-DF033564ABCC}" dt="2025-02-07T12:47:02.945" v="8856" actId="13244"/>
          <ac:grpSpMkLst>
            <pc:docMk/>
            <pc:sldMk cId="2063855489" sldId="2145707024"/>
            <ac:grpSpMk id="35" creationId="{2BBF1059-1850-1219-D8C7-CC041710C959}"/>
          </ac:grpSpMkLst>
        </pc:grpChg>
        <pc:grpChg chg="add del mod">
          <ac:chgData name="Ursula Schemm" userId="74b4645c-28a6-48e9-80e8-0ecab09b0d3c" providerId="ADAL" clId="{C69259AF-F858-4EE4-8634-DF033564ABCC}" dt="2025-02-06T15:40:14.008" v="3998" actId="478"/>
          <ac:grpSpMkLst>
            <pc:docMk/>
            <pc:sldMk cId="2063855489" sldId="2145707024"/>
            <ac:grpSpMk id="38" creationId="{07EF5C06-5EF1-C18B-97F7-966166862FF8}"/>
          </ac:grpSpMkLst>
        </pc:grpChg>
        <pc:picChg chg="add del mod">
          <ac:chgData name="Ursula Schemm" userId="74b4645c-28a6-48e9-80e8-0ecab09b0d3c" providerId="ADAL" clId="{C69259AF-F858-4EE4-8634-DF033564ABCC}" dt="2025-02-06T15:22:08.843" v="3500" actId="478"/>
          <ac:picMkLst>
            <pc:docMk/>
            <pc:sldMk cId="2063855489" sldId="2145707024"/>
            <ac:picMk id="2" creationId="{BD8EF04E-E782-FE01-2F9F-34E5F57A0668}"/>
          </ac:picMkLst>
        </pc:picChg>
        <pc:picChg chg="del">
          <ac:chgData name="Ursula Schemm" userId="74b4645c-28a6-48e9-80e8-0ecab09b0d3c" providerId="ADAL" clId="{C69259AF-F858-4EE4-8634-DF033564ABCC}" dt="2025-02-06T15:21:47.496" v="3495" actId="478"/>
          <ac:picMkLst>
            <pc:docMk/>
            <pc:sldMk cId="2063855489" sldId="2145707024"/>
            <ac:picMk id="6" creationId="{BB9986C9-7FF3-1012-394B-7A0520D8723B}"/>
          </ac:picMkLst>
        </pc:picChg>
        <pc:picChg chg="del">
          <ac:chgData name="Ursula Schemm" userId="74b4645c-28a6-48e9-80e8-0ecab09b0d3c" providerId="ADAL" clId="{C69259AF-F858-4EE4-8634-DF033564ABCC}" dt="2025-02-06T15:20:11.848" v="3494" actId="478"/>
          <ac:picMkLst>
            <pc:docMk/>
            <pc:sldMk cId="2063855489" sldId="2145707024"/>
            <ac:picMk id="7" creationId="{D1A86B8E-1093-DC94-9A1F-619F2D1D564C}"/>
          </ac:picMkLst>
        </pc:picChg>
        <pc:picChg chg="mod ord">
          <ac:chgData name="Ursula Schemm" userId="74b4645c-28a6-48e9-80e8-0ecab09b0d3c" providerId="ADAL" clId="{C69259AF-F858-4EE4-8634-DF033564ABCC}" dt="2025-02-07T12:46:07.759" v="8852" actId="13244"/>
          <ac:picMkLst>
            <pc:docMk/>
            <pc:sldMk cId="2063855489" sldId="2145707024"/>
            <ac:picMk id="155" creationId="{C068E22D-497E-98D5-742F-F093EC7CD75B}"/>
          </ac:picMkLst>
        </pc:picChg>
        <pc:cxnChg chg="add del mod">
          <ac:chgData name="Ursula Schemm" userId="74b4645c-28a6-48e9-80e8-0ecab09b0d3c" providerId="ADAL" clId="{C69259AF-F858-4EE4-8634-DF033564ABCC}" dt="2025-02-06T15:31:51.528" v="3737" actId="478"/>
          <ac:cxnSpMkLst>
            <pc:docMk/>
            <pc:sldMk cId="2063855489" sldId="2145707024"/>
            <ac:cxnSpMk id="23" creationId="{911CD3DF-B3BA-F487-79E5-902A032CEE1C}"/>
          </ac:cxnSpMkLst>
        </pc:cxnChg>
        <pc:cxnChg chg="add mod">
          <ac:chgData name="Ursula Schemm" userId="74b4645c-28a6-48e9-80e8-0ecab09b0d3c" providerId="ADAL" clId="{C69259AF-F858-4EE4-8634-DF033564ABCC}" dt="2025-02-07T08:58:37.255" v="7050" actId="962"/>
          <ac:cxnSpMkLst>
            <pc:docMk/>
            <pc:sldMk cId="2063855489" sldId="2145707024"/>
            <ac:cxnSpMk id="30" creationId="{C0233BC0-1D0B-A7D7-3B95-B64E2891B0E6}"/>
          </ac:cxnSpMkLst>
        </pc:cxnChg>
        <pc:cxnChg chg="add mod">
          <ac:chgData name="Ursula Schemm" userId="74b4645c-28a6-48e9-80e8-0ecab09b0d3c" providerId="ADAL" clId="{C69259AF-F858-4EE4-8634-DF033564ABCC}" dt="2025-02-07T08:58:50.191" v="7056" actId="962"/>
          <ac:cxnSpMkLst>
            <pc:docMk/>
            <pc:sldMk cId="2063855489" sldId="2145707024"/>
            <ac:cxnSpMk id="31" creationId="{5E9D8D73-14CF-3B17-C97D-F14B07333559}"/>
          </ac:cxnSpMkLst>
        </pc:cxnChg>
        <pc:cxnChg chg="mod">
          <ac:chgData name="Ursula Schemm" userId="74b4645c-28a6-48e9-80e8-0ecab09b0d3c" providerId="ADAL" clId="{C69259AF-F858-4EE4-8634-DF033564ABCC}" dt="2025-02-07T08:51:53.436" v="6206" actId="962"/>
          <ac:cxnSpMkLst>
            <pc:docMk/>
            <pc:sldMk cId="2063855489" sldId="2145707024"/>
            <ac:cxnSpMk id="113" creationId="{916A2898-5E18-93CA-F976-CA065AB16D6C}"/>
          </ac:cxnSpMkLst>
        </pc:cxnChg>
      </pc:sldChg>
      <pc:sldChg chg="addSp modSp add mod modNotesTx">
        <pc:chgData name="Ursula Schemm" userId="74b4645c-28a6-48e9-80e8-0ecab09b0d3c" providerId="ADAL" clId="{C69259AF-F858-4EE4-8634-DF033564ABCC}" dt="2025-02-07T12:58:23.807" v="8944"/>
        <pc:sldMkLst>
          <pc:docMk/>
          <pc:sldMk cId="1197503741" sldId="2145707025"/>
        </pc:sldMkLst>
        <pc:spChg chg="add mod">
          <ac:chgData name="Ursula Schemm" userId="74b4645c-28a6-48e9-80e8-0ecab09b0d3c" providerId="ADAL" clId="{C69259AF-F858-4EE4-8634-DF033564ABCC}" dt="2025-02-07T12:49:19.131" v="8865"/>
          <ac:spMkLst>
            <pc:docMk/>
            <pc:sldMk cId="1197503741" sldId="2145707025"/>
            <ac:spMk id="2" creationId="{86DBE301-E05C-B907-076A-7A669E9E913B}"/>
          </ac:spMkLst>
        </pc:spChg>
        <pc:spChg chg="mod">
          <ac:chgData name="Ursula Schemm" userId="74b4645c-28a6-48e9-80e8-0ecab09b0d3c" providerId="ADAL" clId="{C69259AF-F858-4EE4-8634-DF033564ABCC}" dt="2025-02-06T17:42:03.644" v="5400" actId="403"/>
          <ac:spMkLst>
            <pc:docMk/>
            <pc:sldMk cId="1197503741" sldId="2145707025"/>
            <ac:spMk id="3" creationId="{CA82D2A0-D57E-3315-4C38-F1316CA7A774}"/>
          </ac:spMkLst>
        </pc:spChg>
        <pc:spChg chg="add mod">
          <ac:chgData name="Ursula Schemm" userId="74b4645c-28a6-48e9-80e8-0ecab09b0d3c" providerId="ADAL" clId="{C69259AF-F858-4EE4-8634-DF033564ABCC}" dt="2025-02-07T12:58:23.807" v="8944"/>
          <ac:spMkLst>
            <pc:docMk/>
            <pc:sldMk cId="1197503741" sldId="2145707025"/>
            <ac:spMk id="7" creationId="{8E8D99D8-F56A-4EAD-6019-4913257B80E2}"/>
          </ac:spMkLst>
        </pc:spChg>
        <pc:spChg chg="mod">
          <ac:chgData name="Ursula Schemm" userId="74b4645c-28a6-48e9-80e8-0ecab09b0d3c" providerId="ADAL" clId="{C69259AF-F858-4EE4-8634-DF033564ABCC}" dt="2025-02-07T08:49:48.940" v="6169" actId="33553"/>
          <ac:spMkLst>
            <pc:docMk/>
            <pc:sldMk cId="1197503741" sldId="2145707025"/>
            <ac:spMk id="112" creationId="{C13A189A-A941-D8D3-849C-B28148DC34EC}"/>
          </ac:spMkLst>
        </pc:spChg>
        <pc:picChg chg="mod">
          <ac:chgData name="Ursula Schemm" userId="74b4645c-28a6-48e9-80e8-0ecab09b0d3c" providerId="ADAL" clId="{C69259AF-F858-4EE4-8634-DF033564ABCC}" dt="2025-02-07T09:57:48.627" v="8825" actId="962"/>
          <ac:picMkLst>
            <pc:docMk/>
            <pc:sldMk cId="1197503741" sldId="2145707025"/>
            <ac:picMk id="155" creationId="{F429A7F1-D6A4-5987-E1E1-12E9F39FB2D9}"/>
          </ac:picMkLst>
        </pc:picChg>
        <pc:cxnChg chg="mod">
          <ac:chgData name="Ursula Schemm" userId="74b4645c-28a6-48e9-80e8-0ecab09b0d3c" providerId="ADAL" clId="{C69259AF-F858-4EE4-8634-DF033564ABCC}" dt="2025-02-07T09:57:41.548" v="8823" actId="962"/>
          <ac:cxnSpMkLst>
            <pc:docMk/>
            <pc:sldMk cId="1197503741" sldId="2145707025"/>
            <ac:cxnSpMk id="113" creationId="{763F264A-E6C5-3838-29DF-EDF4806936BC}"/>
          </ac:cxnSpMkLst>
        </pc:cxnChg>
      </pc:sldChg>
      <pc:sldChg chg="addSp delSp modSp add mod modNotesTx">
        <pc:chgData name="Ursula Schemm" userId="74b4645c-28a6-48e9-80e8-0ecab09b0d3c" providerId="ADAL" clId="{C69259AF-F858-4EE4-8634-DF033564ABCC}" dt="2025-02-07T12:58:20.903" v="8943"/>
        <pc:sldMkLst>
          <pc:docMk/>
          <pc:sldMk cId="2353617227" sldId="2145707026"/>
        </pc:sldMkLst>
        <pc:spChg chg="add mod">
          <ac:chgData name="Ursula Schemm" userId="74b4645c-28a6-48e9-80e8-0ecab09b0d3c" providerId="ADAL" clId="{C69259AF-F858-4EE4-8634-DF033564ABCC}" dt="2025-02-06T17:55:35.872" v="5828" actId="20577"/>
          <ac:spMkLst>
            <pc:docMk/>
            <pc:sldMk cId="2353617227" sldId="2145707026"/>
            <ac:spMk id="2" creationId="{49ECAE29-BC1F-BE49-677F-38374E9F6F95}"/>
          </ac:spMkLst>
        </pc:spChg>
        <pc:spChg chg="add mod">
          <ac:chgData name="Ursula Schemm" userId="74b4645c-28a6-48e9-80e8-0ecab09b0d3c" providerId="ADAL" clId="{C69259AF-F858-4EE4-8634-DF033564ABCC}" dt="2025-02-07T12:49:21.861" v="8866"/>
          <ac:spMkLst>
            <pc:docMk/>
            <pc:sldMk cId="2353617227" sldId="2145707026"/>
            <ac:spMk id="3" creationId="{2701EC28-263E-F867-A3F3-3BB08B691352}"/>
          </ac:spMkLst>
        </pc:spChg>
        <pc:spChg chg="del">
          <ac:chgData name="Ursula Schemm" userId="74b4645c-28a6-48e9-80e8-0ecab09b0d3c" providerId="ADAL" clId="{C69259AF-F858-4EE4-8634-DF033564ABCC}" dt="2025-02-06T17:42:22.426" v="5401" actId="478"/>
          <ac:spMkLst>
            <pc:docMk/>
            <pc:sldMk cId="2353617227" sldId="2145707026"/>
            <ac:spMk id="3" creationId="{3E4FEE71-965F-95AB-AB21-3C95D2AF8C38}"/>
          </ac:spMkLst>
        </pc:spChg>
        <pc:spChg chg="del mod">
          <ac:chgData name="Ursula Schemm" userId="74b4645c-28a6-48e9-80e8-0ecab09b0d3c" providerId="ADAL" clId="{C69259AF-F858-4EE4-8634-DF033564ABCC}" dt="2025-02-06T17:43:17.086" v="5442" actId="478"/>
          <ac:spMkLst>
            <pc:docMk/>
            <pc:sldMk cId="2353617227" sldId="2145707026"/>
            <ac:spMk id="4" creationId="{4D466AD2-E996-A136-1015-5F949033853D}"/>
          </ac:spMkLst>
        </pc:spChg>
        <pc:spChg chg="add mod">
          <ac:chgData name="Ursula Schemm" userId="74b4645c-28a6-48e9-80e8-0ecab09b0d3c" providerId="ADAL" clId="{C69259AF-F858-4EE4-8634-DF033564ABCC}" dt="2025-02-07T12:58:20.903" v="8943"/>
          <ac:spMkLst>
            <pc:docMk/>
            <pc:sldMk cId="2353617227" sldId="2145707026"/>
            <ac:spMk id="4" creationId="{8FF5F7AF-7156-E0F6-960D-A4A9AB63E847}"/>
          </ac:spMkLst>
        </pc:spChg>
        <pc:spChg chg="del">
          <ac:chgData name="Ursula Schemm" userId="74b4645c-28a6-48e9-80e8-0ecab09b0d3c" providerId="ADAL" clId="{C69259AF-F858-4EE4-8634-DF033564ABCC}" dt="2025-02-06T17:43:22.743" v="5444" actId="478"/>
          <ac:spMkLst>
            <pc:docMk/>
            <pc:sldMk cId="2353617227" sldId="2145707026"/>
            <ac:spMk id="5" creationId="{BFE152AD-77DC-9201-CEDB-73CDD19178AD}"/>
          </ac:spMkLst>
        </pc:spChg>
        <pc:spChg chg="del">
          <ac:chgData name="Ursula Schemm" userId="74b4645c-28a6-48e9-80e8-0ecab09b0d3c" providerId="ADAL" clId="{C69259AF-F858-4EE4-8634-DF033564ABCC}" dt="2025-02-06T17:43:20.397" v="5443" actId="478"/>
          <ac:spMkLst>
            <pc:docMk/>
            <pc:sldMk cId="2353617227" sldId="2145707026"/>
            <ac:spMk id="6" creationId="{4FAC0A24-E6BC-F40F-E5E4-BF4E3D8ABD04}"/>
          </ac:spMkLst>
        </pc:spChg>
        <pc:spChg chg="add mod">
          <ac:chgData name="Ursula Schemm" userId="74b4645c-28a6-48e9-80e8-0ecab09b0d3c" providerId="ADAL" clId="{C69259AF-F858-4EE4-8634-DF033564ABCC}" dt="2025-02-06T17:44:15.984" v="5451"/>
          <ac:spMkLst>
            <pc:docMk/>
            <pc:sldMk cId="2353617227" sldId="2145707026"/>
            <ac:spMk id="7" creationId="{1F5F4FC7-03E3-4006-5923-84FDDE7B4281}"/>
          </ac:spMkLst>
        </pc:spChg>
        <pc:spChg chg="mod topLvl">
          <ac:chgData name="Ursula Schemm" userId="74b4645c-28a6-48e9-80e8-0ecab09b0d3c" providerId="ADAL" clId="{C69259AF-F858-4EE4-8634-DF033564ABCC}" dt="2025-02-07T09:57:52.324" v="8826" actId="962"/>
          <ac:spMkLst>
            <pc:docMk/>
            <pc:sldMk cId="2353617227" sldId="2145707026"/>
            <ac:spMk id="9" creationId="{EF3FD980-7F56-5AC3-AA9F-4B52CFB2787D}"/>
          </ac:spMkLst>
        </pc:spChg>
        <pc:spChg chg="mod topLvl">
          <ac:chgData name="Ursula Schemm" userId="74b4645c-28a6-48e9-80e8-0ecab09b0d3c" providerId="ADAL" clId="{C69259AF-F858-4EE4-8634-DF033564ABCC}" dt="2025-02-06T18:13:12.396" v="6161" actId="207"/>
          <ac:spMkLst>
            <pc:docMk/>
            <pc:sldMk cId="2353617227" sldId="2145707026"/>
            <ac:spMk id="10" creationId="{CFF6EDA4-7545-CF08-99EC-6B0AA4BE354A}"/>
          </ac:spMkLst>
        </pc:spChg>
        <pc:spChg chg="mod topLvl">
          <ac:chgData name="Ursula Schemm" userId="74b4645c-28a6-48e9-80e8-0ecab09b0d3c" providerId="ADAL" clId="{C69259AF-F858-4EE4-8634-DF033564ABCC}" dt="2025-02-07T09:08:07.888" v="7410" actId="962"/>
          <ac:spMkLst>
            <pc:docMk/>
            <pc:sldMk cId="2353617227" sldId="2145707026"/>
            <ac:spMk id="11" creationId="{AF3D7902-712F-81AF-EC16-5E23702566D1}"/>
          </ac:spMkLst>
        </pc:spChg>
        <pc:spChg chg="add mod">
          <ac:chgData name="Ursula Schemm" userId="74b4645c-28a6-48e9-80e8-0ecab09b0d3c" providerId="ADAL" clId="{C69259AF-F858-4EE4-8634-DF033564ABCC}" dt="2025-02-06T18:13:15.366" v="6162" actId="207"/>
          <ac:spMkLst>
            <pc:docMk/>
            <pc:sldMk cId="2353617227" sldId="2145707026"/>
            <ac:spMk id="13" creationId="{408F935E-AA08-5A6F-E794-1024F00CA50E}"/>
          </ac:spMkLst>
        </pc:spChg>
        <pc:spChg chg="add mod">
          <ac:chgData name="Ursula Schemm" userId="74b4645c-28a6-48e9-80e8-0ecab09b0d3c" providerId="ADAL" clId="{C69259AF-F858-4EE4-8634-DF033564ABCC}" dt="2025-02-06T17:55:07.341" v="5820" actId="1038"/>
          <ac:spMkLst>
            <pc:docMk/>
            <pc:sldMk cId="2353617227" sldId="2145707026"/>
            <ac:spMk id="14" creationId="{940ACAFB-46D5-50FB-37EA-CC6451CA79E2}"/>
          </ac:spMkLst>
        </pc:spChg>
        <pc:spChg chg="add mod ord">
          <ac:chgData name="Ursula Schemm" userId="74b4645c-28a6-48e9-80e8-0ecab09b0d3c" providerId="ADAL" clId="{C69259AF-F858-4EE4-8634-DF033564ABCC}" dt="2025-02-07T09:08:07.888" v="7410" actId="962"/>
          <ac:spMkLst>
            <pc:docMk/>
            <pc:sldMk cId="2353617227" sldId="2145707026"/>
            <ac:spMk id="16" creationId="{06E52139-AC56-CF60-2962-3792B6A2BDAC}"/>
          </ac:spMkLst>
        </pc:spChg>
        <pc:spChg chg="add mod">
          <ac:chgData name="Ursula Schemm" userId="74b4645c-28a6-48e9-80e8-0ecab09b0d3c" providerId="ADAL" clId="{C69259AF-F858-4EE4-8634-DF033564ABCC}" dt="2025-02-07T09:08:07.888" v="7410" actId="962"/>
          <ac:spMkLst>
            <pc:docMk/>
            <pc:sldMk cId="2353617227" sldId="2145707026"/>
            <ac:spMk id="17" creationId="{77D1F801-E425-CA02-CE34-B6CD7D1EAB36}"/>
          </ac:spMkLst>
        </pc:spChg>
        <pc:spChg chg="add mod">
          <ac:chgData name="Ursula Schemm" userId="74b4645c-28a6-48e9-80e8-0ecab09b0d3c" providerId="ADAL" clId="{C69259AF-F858-4EE4-8634-DF033564ABCC}" dt="2025-02-06T18:13:18.582" v="6163" actId="207"/>
          <ac:spMkLst>
            <pc:docMk/>
            <pc:sldMk cId="2353617227" sldId="2145707026"/>
            <ac:spMk id="19" creationId="{B44356F3-BFC2-04EC-CA35-F84C2A955726}"/>
          </ac:spMkLst>
        </pc:spChg>
        <pc:spChg chg="add mod">
          <ac:chgData name="Ursula Schemm" userId="74b4645c-28a6-48e9-80e8-0ecab09b0d3c" providerId="ADAL" clId="{C69259AF-F858-4EE4-8634-DF033564ABCC}" dt="2025-02-06T17:55:07.341" v="5820" actId="1038"/>
          <ac:spMkLst>
            <pc:docMk/>
            <pc:sldMk cId="2353617227" sldId="2145707026"/>
            <ac:spMk id="20" creationId="{C05FA7CE-3843-41B0-8ADA-B98BBB2EEBE7}"/>
          </ac:spMkLst>
        </pc:spChg>
        <pc:spChg chg="add mod">
          <ac:chgData name="Ursula Schemm" userId="74b4645c-28a6-48e9-80e8-0ecab09b0d3c" providerId="ADAL" clId="{C69259AF-F858-4EE4-8634-DF033564ABCC}" dt="2025-02-07T09:08:07.888" v="7410" actId="962"/>
          <ac:spMkLst>
            <pc:docMk/>
            <pc:sldMk cId="2353617227" sldId="2145707026"/>
            <ac:spMk id="21" creationId="{0AA486C9-1F22-39FF-412C-BF98C6B838EA}"/>
          </ac:spMkLst>
        </pc:spChg>
        <pc:spChg chg="add mod">
          <ac:chgData name="Ursula Schemm" userId="74b4645c-28a6-48e9-80e8-0ecab09b0d3c" providerId="ADAL" clId="{C69259AF-F858-4EE4-8634-DF033564ABCC}" dt="2025-02-06T18:13:21.312" v="6164" actId="207"/>
          <ac:spMkLst>
            <pc:docMk/>
            <pc:sldMk cId="2353617227" sldId="2145707026"/>
            <ac:spMk id="23" creationId="{61BD5BE4-5275-F1FB-3CB9-CAA3D2A6B826}"/>
          </ac:spMkLst>
        </pc:spChg>
        <pc:spChg chg="add mod">
          <ac:chgData name="Ursula Schemm" userId="74b4645c-28a6-48e9-80e8-0ecab09b0d3c" providerId="ADAL" clId="{C69259AF-F858-4EE4-8634-DF033564ABCC}" dt="2025-02-06T17:55:07.341" v="5820" actId="1038"/>
          <ac:spMkLst>
            <pc:docMk/>
            <pc:sldMk cId="2353617227" sldId="2145707026"/>
            <ac:spMk id="24" creationId="{F92C0B39-F2F7-B221-8BCD-67E2C3849391}"/>
          </ac:spMkLst>
        </pc:spChg>
        <pc:spChg chg="mod">
          <ac:chgData name="Ursula Schemm" userId="74b4645c-28a6-48e9-80e8-0ecab09b0d3c" providerId="ADAL" clId="{C69259AF-F858-4EE4-8634-DF033564ABCC}" dt="2025-02-07T08:49:54.320" v="6170" actId="33553"/>
          <ac:spMkLst>
            <pc:docMk/>
            <pc:sldMk cId="2353617227" sldId="2145707026"/>
            <ac:spMk id="112" creationId="{3B1224F5-2C92-2167-E836-DD4BF8D1BD55}"/>
          </ac:spMkLst>
        </pc:spChg>
        <pc:grpChg chg="add del mod">
          <ac:chgData name="Ursula Schemm" userId="74b4645c-28a6-48e9-80e8-0ecab09b0d3c" providerId="ADAL" clId="{C69259AF-F858-4EE4-8634-DF033564ABCC}" dt="2025-02-06T17:45:45.926" v="5500" actId="165"/>
          <ac:grpSpMkLst>
            <pc:docMk/>
            <pc:sldMk cId="2353617227" sldId="2145707026"/>
            <ac:grpSpMk id="8" creationId="{40B2260E-AFF0-36D2-ABAB-E05BB016B3E3}"/>
          </ac:grpSpMkLst>
        </pc:grpChg>
        <pc:picChg chg="add mod">
          <ac:chgData name="Ursula Schemm" userId="74b4645c-28a6-48e9-80e8-0ecab09b0d3c" providerId="ADAL" clId="{C69259AF-F858-4EE4-8634-DF033564ABCC}" dt="2025-02-07T09:07:56.651" v="7408" actId="962"/>
          <ac:picMkLst>
            <pc:docMk/>
            <pc:sldMk cId="2353617227" sldId="2145707026"/>
            <ac:picMk id="12" creationId="{C146DF82-FFD4-BC85-4945-EBAE262BE0A7}"/>
          </ac:picMkLst>
        </pc:picChg>
        <pc:picChg chg="add mod">
          <ac:chgData name="Ursula Schemm" userId="74b4645c-28a6-48e9-80e8-0ecab09b0d3c" providerId="ADAL" clId="{C69259AF-F858-4EE4-8634-DF033564ABCC}" dt="2025-02-07T09:08:01.672" v="7409" actId="962"/>
          <ac:picMkLst>
            <pc:docMk/>
            <pc:sldMk cId="2353617227" sldId="2145707026"/>
            <ac:picMk id="15" creationId="{8388C46E-C13E-3EE6-E7A8-CEDB19E94E23}"/>
          </ac:picMkLst>
        </pc:picChg>
        <pc:picChg chg="add mod">
          <ac:chgData name="Ursula Schemm" userId="74b4645c-28a6-48e9-80e8-0ecab09b0d3c" providerId="ADAL" clId="{C69259AF-F858-4EE4-8634-DF033564ABCC}" dt="2025-02-07T09:08:01.672" v="7409" actId="962"/>
          <ac:picMkLst>
            <pc:docMk/>
            <pc:sldMk cId="2353617227" sldId="2145707026"/>
            <ac:picMk id="18" creationId="{58EEBAB6-F009-DB71-DF73-0DB8F40C6635}"/>
          </ac:picMkLst>
        </pc:picChg>
        <pc:picChg chg="add mod">
          <ac:chgData name="Ursula Schemm" userId="74b4645c-28a6-48e9-80e8-0ecab09b0d3c" providerId="ADAL" clId="{C69259AF-F858-4EE4-8634-DF033564ABCC}" dt="2025-02-07T09:08:01.672" v="7409" actId="962"/>
          <ac:picMkLst>
            <pc:docMk/>
            <pc:sldMk cId="2353617227" sldId="2145707026"/>
            <ac:picMk id="22" creationId="{38271A21-1B53-9129-2A8A-7976ABC8FF3C}"/>
          </ac:picMkLst>
        </pc:picChg>
        <pc:picChg chg="mod">
          <ac:chgData name="Ursula Schemm" userId="74b4645c-28a6-48e9-80e8-0ecab09b0d3c" providerId="ADAL" clId="{C69259AF-F858-4EE4-8634-DF033564ABCC}" dt="2025-02-07T09:07:49.694" v="7407" actId="962"/>
          <ac:picMkLst>
            <pc:docMk/>
            <pc:sldMk cId="2353617227" sldId="2145707026"/>
            <ac:picMk id="155" creationId="{F7FBA22A-458C-C729-787D-B858C61CE1A3}"/>
          </ac:picMkLst>
        </pc:picChg>
        <pc:cxnChg chg="mod">
          <ac:chgData name="Ursula Schemm" userId="74b4645c-28a6-48e9-80e8-0ecab09b0d3c" providerId="ADAL" clId="{C69259AF-F858-4EE4-8634-DF033564ABCC}" dt="2025-02-07T09:08:11.967" v="7411" actId="962"/>
          <ac:cxnSpMkLst>
            <pc:docMk/>
            <pc:sldMk cId="2353617227" sldId="2145707026"/>
            <ac:cxnSpMk id="113" creationId="{D4743C16-129E-27D8-F01D-3C0EE3C7B936}"/>
          </ac:cxnSpMkLst>
        </pc:cxnChg>
      </pc:sldChg>
      <pc:sldChg chg="modSp add del mod">
        <pc:chgData name="Ursula Schemm" userId="74b4645c-28a6-48e9-80e8-0ecab09b0d3c" providerId="ADAL" clId="{C69259AF-F858-4EE4-8634-DF033564ABCC}" dt="2025-02-06T18:06:02.497" v="5992" actId="47"/>
        <pc:sldMkLst>
          <pc:docMk/>
          <pc:sldMk cId="2340668984" sldId="2145707027"/>
        </pc:sldMkLst>
        <pc:spChg chg="mod">
          <ac:chgData name="Ursula Schemm" userId="74b4645c-28a6-48e9-80e8-0ecab09b0d3c" providerId="ADAL" clId="{C69259AF-F858-4EE4-8634-DF033564ABCC}" dt="2025-02-06T17:55:53.183" v="5839" actId="20577"/>
          <ac:spMkLst>
            <pc:docMk/>
            <pc:sldMk cId="2340668984" sldId="2145707027"/>
            <ac:spMk id="112" creationId="{43910E61-00C7-9B77-D2E9-DAC0FAE97308}"/>
          </ac:spMkLst>
        </pc:spChg>
      </pc:sldChg>
      <pc:sldChg chg="addSp modSp new mod">
        <pc:chgData name="Ursula Schemm" userId="74b4645c-28a6-48e9-80e8-0ecab09b0d3c" providerId="ADAL" clId="{C69259AF-F858-4EE4-8634-DF033564ABCC}" dt="2025-02-07T13:04:50.489" v="9475" actId="962"/>
        <pc:sldMkLst>
          <pc:docMk/>
          <pc:sldMk cId="3006424307" sldId="2145707027"/>
        </pc:sldMkLst>
        <pc:spChg chg="add mod">
          <ac:chgData name="Ursula Schemm" userId="74b4645c-28a6-48e9-80e8-0ecab09b0d3c" providerId="ADAL" clId="{C69259AF-F858-4EE4-8634-DF033564ABCC}" dt="2025-02-07T13:04:50.489" v="9475" actId="962"/>
          <ac:spMkLst>
            <pc:docMk/>
            <pc:sldMk cId="3006424307" sldId="2145707027"/>
            <ac:spMk id="4" creationId="{40D56276-2AB2-A9E9-BCCF-5256B0F02C65}"/>
          </ac:spMkLst>
        </pc:spChg>
        <pc:spChg chg="add mod">
          <ac:chgData name="Ursula Schemm" userId="74b4645c-28a6-48e9-80e8-0ecab09b0d3c" providerId="ADAL" clId="{C69259AF-F858-4EE4-8634-DF033564ABCC}" dt="2025-02-07T13:04:40.686" v="9474" actId="962"/>
          <ac:spMkLst>
            <pc:docMk/>
            <pc:sldMk cId="3006424307" sldId="2145707027"/>
            <ac:spMk id="5" creationId="{E4ADD2E9-6712-BC15-EE2E-E2C3DCA70C63}"/>
          </ac:spMkLst>
        </pc:spChg>
        <pc:spChg chg="add mod">
          <ac:chgData name="Ursula Schemm" userId="74b4645c-28a6-48e9-80e8-0ecab09b0d3c" providerId="ADAL" clId="{C69259AF-F858-4EE4-8634-DF033564ABCC}" dt="2025-02-07T12:57:41.140" v="8937" actId="207"/>
          <ac:spMkLst>
            <pc:docMk/>
            <pc:sldMk cId="3006424307" sldId="2145707027"/>
            <ac:spMk id="6" creationId="{C75A8A78-05B8-E633-090A-48C084DE5BBC}"/>
          </ac:spMkLst>
        </pc:spChg>
      </pc:sldChg>
      <pc:sldChg chg="delSp add del mod">
        <pc:chgData name="Ursula Schemm" userId="74b4645c-28a6-48e9-80e8-0ecab09b0d3c" providerId="ADAL" clId="{C69259AF-F858-4EE4-8634-DF033564ABCC}" dt="2025-02-06T18:05:49.233" v="5991" actId="47"/>
        <pc:sldMkLst>
          <pc:docMk/>
          <pc:sldMk cId="2683411044" sldId="2145707028"/>
        </pc:sldMkLst>
        <pc:spChg chg="del">
          <ac:chgData name="Ursula Schemm" userId="74b4645c-28a6-48e9-80e8-0ecab09b0d3c" providerId="ADAL" clId="{C69259AF-F858-4EE4-8634-DF033564ABCC}" dt="2025-02-06T18:03:16.401" v="5909" actId="478"/>
          <ac:spMkLst>
            <pc:docMk/>
            <pc:sldMk cId="2683411044" sldId="2145707028"/>
            <ac:spMk id="41" creationId="{2EED06DD-619A-1369-F114-C18DE95C67B5}"/>
          </ac:spMkLst>
        </pc:spChg>
        <pc:spChg chg="del">
          <ac:chgData name="Ursula Schemm" userId="74b4645c-28a6-48e9-80e8-0ecab09b0d3c" providerId="ADAL" clId="{C69259AF-F858-4EE4-8634-DF033564ABCC}" dt="2025-02-06T18:03:20.231" v="5910" actId="478"/>
          <ac:spMkLst>
            <pc:docMk/>
            <pc:sldMk cId="2683411044" sldId="2145707028"/>
            <ac:spMk id="42" creationId="{4219E5A2-F61F-EA37-2B75-56C0D99FB34B}"/>
          </ac:spMkLst>
        </pc:spChg>
        <pc:spChg chg="del">
          <ac:chgData name="Ursula Schemm" userId="74b4645c-28a6-48e9-80e8-0ecab09b0d3c" providerId="ADAL" clId="{C69259AF-F858-4EE4-8634-DF033564ABCC}" dt="2025-02-06T18:03:23.510" v="5911" actId="478"/>
          <ac:spMkLst>
            <pc:docMk/>
            <pc:sldMk cId="2683411044" sldId="2145707028"/>
            <ac:spMk id="43" creationId="{9CE14D35-D9A1-9733-982C-6A2D08C6A414}"/>
          </ac:spMkLst>
        </pc:spChg>
        <pc:picChg chg="del">
          <ac:chgData name="Ursula Schemm" userId="74b4645c-28a6-48e9-80e8-0ecab09b0d3c" providerId="ADAL" clId="{C69259AF-F858-4EE4-8634-DF033564ABCC}" dt="2025-02-06T18:03:26.632" v="5912" actId="478"/>
          <ac:picMkLst>
            <pc:docMk/>
            <pc:sldMk cId="2683411044" sldId="2145707028"/>
            <ac:picMk id="44" creationId="{66BA67B5-4640-FF42-1846-89F60F2D5C27}"/>
          </ac:picMkLst>
        </pc:picChg>
      </pc:sldChg>
      <pc:sldChg chg="addSp delSp modSp new del mod modClrScheme chgLayout">
        <pc:chgData name="Ursula Schemm" userId="74b4645c-28a6-48e9-80e8-0ecab09b0d3c" providerId="ADAL" clId="{C69259AF-F858-4EE4-8634-DF033564ABCC}" dt="2025-02-07T12:58:11.755" v="8941" actId="47"/>
        <pc:sldMkLst>
          <pc:docMk/>
          <pc:sldMk cId="2995199266" sldId="2145707028"/>
        </pc:sldMkLst>
        <pc:spChg chg="mod ord">
          <ac:chgData name="Ursula Schemm" userId="74b4645c-28a6-48e9-80e8-0ecab09b0d3c" providerId="ADAL" clId="{C69259AF-F858-4EE4-8634-DF033564ABCC}" dt="2025-02-07T12:58:05.888" v="8940" actId="700"/>
          <ac:spMkLst>
            <pc:docMk/>
            <pc:sldMk cId="2995199266" sldId="2145707028"/>
            <ac:spMk id="2" creationId="{14D641F6-C7CE-2C50-F7BD-DDB98DE25088}"/>
          </ac:spMkLst>
        </pc:spChg>
        <pc:spChg chg="mod ord">
          <ac:chgData name="Ursula Schemm" userId="74b4645c-28a6-48e9-80e8-0ecab09b0d3c" providerId="ADAL" clId="{C69259AF-F858-4EE4-8634-DF033564ABCC}" dt="2025-02-07T12:58:05.888" v="8940" actId="700"/>
          <ac:spMkLst>
            <pc:docMk/>
            <pc:sldMk cId="2995199266" sldId="2145707028"/>
            <ac:spMk id="3" creationId="{61268557-E89A-A8C6-12A1-E18DDF7EC304}"/>
          </ac:spMkLst>
        </pc:spChg>
        <pc:spChg chg="add del mod ord">
          <ac:chgData name="Ursula Schemm" userId="74b4645c-28a6-48e9-80e8-0ecab09b0d3c" providerId="ADAL" clId="{C69259AF-F858-4EE4-8634-DF033564ABCC}" dt="2025-02-07T12:58:01.923" v="8939" actId="700"/>
          <ac:spMkLst>
            <pc:docMk/>
            <pc:sldMk cId="2995199266" sldId="2145707028"/>
            <ac:spMk id="4" creationId="{C4736990-62C5-7C99-5591-E0B8EB77CCE4}"/>
          </ac:spMkLst>
        </pc:spChg>
        <pc:spChg chg="add del mod ord">
          <ac:chgData name="Ursula Schemm" userId="74b4645c-28a6-48e9-80e8-0ecab09b0d3c" providerId="ADAL" clId="{C69259AF-F858-4EE4-8634-DF033564ABCC}" dt="2025-02-07T12:58:01.923" v="8939" actId="700"/>
          <ac:spMkLst>
            <pc:docMk/>
            <pc:sldMk cId="2995199266" sldId="2145707028"/>
            <ac:spMk id="5" creationId="{0D1BD0AB-4C3E-17E6-0745-C0CB47F4F743}"/>
          </ac:spMkLst>
        </pc:spChg>
        <pc:spChg chg="add del mod ord">
          <ac:chgData name="Ursula Schemm" userId="74b4645c-28a6-48e9-80e8-0ecab09b0d3c" providerId="ADAL" clId="{C69259AF-F858-4EE4-8634-DF033564ABCC}" dt="2025-02-07T12:58:05.888" v="8940" actId="700"/>
          <ac:spMkLst>
            <pc:docMk/>
            <pc:sldMk cId="2995199266" sldId="2145707028"/>
            <ac:spMk id="6" creationId="{028BBEF4-BA2F-89A2-153C-265025368C3B}"/>
          </ac:spMkLst>
        </pc:spChg>
        <pc:spChg chg="add del mod ord">
          <ac:chgData name="Ursula Schemm" userId="74b4645c-28a6-48e9-80e8-0ecab09b0d3c" providerId="ADAL" clId="{C69259AF-F858-4EE4-8634-DF033564ABCC}" dt="2025-02-07T12:58:05.888" v="8940" actId="700"/>
          <ac:spMkLst>
            <pc:docMk/>
            <pc:sldMk cId="2995199266" sldId="2145707028"/>
            <ac:spMk id="7" creationId="{91160376-32D1-3138-77DD-B2FF9D305330}"/>
          </ac:spMkLst>
        </pc:spChg>
        <pc:spChg chg="add mod ord">
          <ac:chgData name="Ursula Schemm" userId="74b4645c-28a6-48e9-80e8-0ecab09b0d3c" providerId="ADAL" clId="{C69259AF-F858-4EE4-8634-DF033564ABCC}" dt="2025-02-07T12:58:05.888" v="8940" actId="700"/>
          <ac:spMkLst>
            <pc:docMk/>
            <pc:sldMk cId="2995199266" sldId="2145707028"/>
            <ac:spMk id="8" creationId="{DBA5194E-8EB0-6EE0-AB54-7B52E3D6F6DB}"/>
          </ac:spMkLst>
        </pc:spChg>
        <pc:spChg chg="add mod ord">
          <ac:chgData name="Ursula Schemm" userId="74b4645c-28a6-48e9-80e8-0ecab09b0d3c" providerId="ADAL" clId="{C69259AF-F858-4EE4-8634-DF033564ABCC}" dt="2025-02-07T12:58:05.888" v="8940" actId="700"/>
          <ac:spMkLst>
            <pc:docMk/>
            <pc:sldMk cId="2995199266" sldId="2145707028"/>
            <ac:spMk id="9" creationId="{856B7A77-463C-0D1D-1CF0-47B6F9FB3C65}"/>
          </ac:spMkLst>
        </pc:spChg>
        <pc:spChg chg="add mod ord">
          <ac:chgData name="Ursula Schemm" userId="74b4645c-28a6-48e9-80e8-0ecab09b0d3c" providerId="ADAL" clId="{C69259AF-F858-4EE4-8634-DF033564ABCC}" dt="2025-02-07T12:58:05.888" v="8940" actId="700"/>
          <ac:spMkLst>
            <pc:docMk/>
            <pc:sldMk cId="2995199266" sldId="2145707028"/>
            <ac:spMk id="10" creationId="{D60F496F-620C-C818-C466-FE13B55EEC8B}"/>
          </ac:spMkLst>
        </pc:spChg>
      </pc:sldChg>
      <pc:sldChg chg="addSp delSp modSp add mod">
        <pc:chgData name="Ursula Schemm" userId="74b4645c-28a6-48e9-80e8-0ecab09b0d3c" providerId="ADAL" clId="{C69259AF-F858-4EE4-8634-DF033564ABCC}" dt="2025-02-07T13:05:02.613" v="9485" actId="962"/>
        <pc:sldMkLst>
          <pc:docMk/>
          <pc:sldMk cId="3927531504" sldId="2145707028"/>
        </pc:sldMkLst>
        <pc:spChg chg="mod">
          <ac:chgData name="Ursula Schemm" userId="74b4645c-28a6-48e9-80e8-0ecab09b0d3c" providerId="ADAL" clId="{C69259AF-F858-4EE4-8634-DF033564ABCC}" dt="2025-02-07T13:03:45.922" v="9274" actId="962"/>
          <ac:spMkLst>
            <pc:docMk/>
            <pc:sldMk cId="3927531504" sldId="2145707028"/>
            <ac:spMk id="4" creationId="{8F79A688-9D90-DA02-1260-71B8D0CC13C9}"/>
          </ac:spMkLst>
        </pc:spChg>
        <pc:spChg chg="del">
          <ac:chgData name="Ursula Schemm" userId="74b4645c-28a6-48e9-80e8-0ecab09b0d3c" providerId="ADAL" clId="{C69259AF-F858-4EE4-8634-DF033564ABCC}" dt="2025-02-07T13:02:03.316" v="9078" actId="478"/>
          <ac:spMkLst>
            <pc:docMk/>
            <pc:sldMk cId="3927531504" sldId="2145707028"/>
            <ac:spMk id="5" creationId="{2DC3DAB8-A993-BE25-1D9F-9209E5BC3BF0}"/>
          </ac:spMkLst>
        </pc:spChg>
        <pc:spChg chg="mod">
          <ac:chgData name="Ursula Schemm" userId="74b4645c-28a6-48e9-80e8-0ecab09b0d3c" providerId="ADAL" clId="{C69259AF-F858-4EE4-8634-DF033564ABCC}" dt="2025-02-07T13:02:25.646" v="9089" actId="20577"/>
          <ac:spMkLst>
            <pc:docMk/>
            <pc:sldMk cId="3927531504" sldId="2145707028"/>
            <ac:spMk id="6" creationId="{A747C30E-B40A-F926-833B-A39E747BCA3D}"/>
          </ac:spMkLst>
        </pc:spChg>
        <pc:picChg chg="add mod">
          <ac:chgData name="Ursula Schemm" userId="74b4645c-28a6-48e9-80e8-0ecab09b0d3c" providerId="ADAL" clId="{C69259AF-F858-4EE4-8634-DF033564ABCC}" dt="2025-02-07T13:05:02.613" v="9485" actId="962"/>
          <ac:picMkLst>
            <pc:docMk/>
            <pc:sldMk cId="3927531504" sldId="2145707028"/>
            <ac:picMk id="8" creationId="{A8C3424B-9ED9-031C-6005-ED0A46D3CE20}"/>
          </ac:picMkLst>
        </pc:picChg>
      </pc:sldChg>
      <pc:sldMasterChg chg="add del setBg addSldLayout delSldLayout modSldLayout">
        <pc:chgData name="Ursula Schemm" userId="74b4645c-28a6-48e9-80e8-0ecab09b0d3c" providerId="ADAL" clId="{C69259AF-F858-4EE4-8634-DF033564ABCC}" dt="2025-02-06T15:18:30.119" v="3462"/>
        <pc:sldMasterMkLst>
          <pc:docMk/>
          <pc:sldMasterMk cId="65587468" sldId="2147483648"/>
        </pc:sldMasterMkLst>
        <pc:sldLayoutChg chg="add del setBg">
          <pc:chgData name="Ursula Schemm" userId="74b4645c-28a6-48e9-80e8-0ecab09b0d3c" providerId="ADAL" clId="{C69259AF-F858-4EE4-8634-DF033564ABCC}" dt="2025-02-06T15:18:30.119" v="3462"/>
          <pc:sldLayoutMkLst>
            <pc:docMk/>
            <pc:sldMasterMk cId="65587468" sldId="2147483648"/>
            <pc:sldLayoutMk cId="3862572274" sldId="2147483649"/>
          </pc:sldLayoutMkLst>
        </pc:sldLayoutChg>
        <pc:sldLayoutChg chg="add del setBg">
          <pc:chgData name="Ursula Schemm" userId="74b4645c-28a6-48e9-80e8-0ecab09b0d3c" providerId="ADAL" clId="{C69259AF-F858-4EE4-8634-DF033564ABCC}" dt="2025-02-06T15:18:30.119" v="3462"/>
          <pc:sldLayoutMkLst>
            <pc:docMk/>
            <pc:sldMasterMk cId="65587468" sldId="2147483648"/>
            <pc:sldLayoutMk cId="57203729" sldId="2147483650"/>
          </pc:sldLayoutMkLst>
        </pc:sldLayoutChg>
        <pc:sldLayoutChg chg="add del setBg">
          <pc:chgData name="Ursula Schemm" userId="74b4645c-28a6-48e9-80e8-0ecab09b0d3c" providerId="ADAL" clId="{C69259AF-F858-4EE4-8634-DF033564ABCC}" dt="2025-02-06T15:18:30.119" v="3462"/>
          <pc:sldLayoutMkLst>
            <pc:docMk/>
            <pc:sldMasterMk cId="65587468" sldId="2147483648"/>
            <pc:sldLayoutMk cId="2232813592" sldId="2147483651"/>
          </pc:sldLayoutMkLst>
        </pc:sldLayoutChg>
        <pc:sldLayoutChg chg="add del setBg">
          <pc:chgData name="Ursula Schemm" userId="74b4645c-28a6-48e9-80e8-0ecab09b0d3c" providerId="ADAL" clId="{C69259AF-F858-4EE4-8634-DF033564ABCC}" dt="2025-02-06T15:18:30.119" v="3462"/>
          <pc:sldLayoutMkLst>
            <pc:docMk/>
            <pc:sldMasterMk cId="65587468" sldId="2147483648"/>
            <pc:sldLayoutMk cId="3148122613" sldId="2147483652"/>
          </pc:sldLayoutMkLst>
        </pc:sldLayoutChg>
        <pc:sldLayoutChg chg="add del setBg">
          <pc:chgData name="Ursula Schemm" userId="74b4645c-28a6-48e9-80e8-0ecab09b0d3c" providerId="ADAL" clId="{C69259AF-F858-4EE4-8634-DF033564ABCC}" dt="2025-02-06T15:18:30.119" v="3462"/>
          <pc:sldLayoutMkLst>
            <pc:docMk/>
            <pc:sldMasterMk cId="65587468" sldId="2147483648"/>
            <pc:sldLayoutMk cId="13297021" sldId="2147483653"/>
          </pc:sldLayoutMkLst>
        </pc:sldLayoutChg>
        <pc:sldLayoutChg chg="add del setBg">
          <pc:chgData name="Ursula Schemm" userId="74b4645c-28a6-48e9-80e8-0ecab09b0d3c" providerId="ADAL" clId="{C69259AF-F858-4EE4-8634-DF033564ABCC}" dt="2025-02-06T15:18:30.119" v="3462"/>
          <pc:sldLayoutMkLst>
            <pc:docMk/>
            <pc:sldMasterMk cId="65587468" sldId="2147483648"/>
            <pc:sldLayoutMk cId="839318514" sldId="2147483654"/>
          </pc:sldLayoutMkLst>
        </pc:sldLayoutChg>
        <pc:sldLayoutChg chg="add del setBg">
          <pc:chgData name="Ursula Schemm" userId="74b4645c-28a6-48e9-80e8-0ecab09b0d3c" providerId="ADAL" clId="{C69259AF-F858-4EE4-8634-DF033564ABCC}" dt="2025-02-06T15:18:30.119" v="3462"/>
          <pc:sldLayoutMkLst>
            <pc:docMk/>
            <pc:sldMasterMk cId="65587468" sldId="2147483648"/>
            <pc:sldLayoutMk cId="4252805328" sldId="2147483655"/>
          </pc:sldLayoutMkLst>
        </pc:sldLayoutChg>
        <pc:sldLayoutChg chg="add del setBg">
          <pc:chgData name="Ursula Schemm" userId="74b4645c-28a6-48e9-80e8-0ecab09b0d3c" providerId="ADAL" clId="{C69259AF-F858-4EE4-8634-DF033564ABCC}" dt="2025-02-06T15:18:30.119" v="3462"/>
          <pc:sldLayoutMkLst>
            <pc:docMk/>
            <pc:sldMasterMk cId="65587468" sldId="2147483648"/>
            <pc:sldLayoutMk cId="3989665700" sldId="2147483656"/>
          </pc:sldLayoutMkLst>
        </pc:sldLayoutChg>
        <pc:sldLayoutChg chg="add del setBg">
          <pc:chgData name="Ursula Schemm" userId="74b4645c-28a6-48e9-80e8-0ecab09b0d3c" providerId="ADAL" clId="{C69259AF-F858-4EE4-8634-DF033564ABCC}" dt="2025-02-06T15:18:30.119" v="3462"/>
          <pc:sldLayoutMkLst>
            <pc:docMk/>
            <pc:sldMasterMk cId="65587468" sldId="2147483648"/>
            <pc:sldLayoutMk cId="1402175147" sldId="2147483657"/>
          </pc:sldLayoutMkLst>
        </pc:sldLayoutChg>
        <pc:sldLayoutChg chg="add del setBg">
          <pc:chgData name="Ursula Schemm" userId="74b4645c-28a6-48e9-80e8-0ecab09b0d3c" providerId="ADAL" clId="{C69259AF-F858-4EE4-8634-DF033564ABCC}" dt="2025-02-06T15:18:30.119" v="3462"/>
          <pc:sldLayoutMkLst>
            <pc:docMk/>
            <pc:sldMasterMk cId="65587468" sldId="2147483648"/>
            <pc:sldLayoutMk cId="1011962529" sldId="2147483658"/>
          </pc:sldLayoutMkLst>
        </pc:sldLayoutChg>
        <pc:sldLayoutChg chg="add del setBg">
          <pc:chgData name="Ursula Schemm" userId="74b4645c-28a6-48e9-80e8-0ecab09b0d3c" providerId="ADAL" clId="{C69259AF-F858-4EE4-8634-DF033564ABCC}" dt="2025-02-06T15:18:30.119" v="3462"/>
          <pc:sldLayoutMkLst>
            <pc:docMk/>
            <pc:sldMasterMk cId="65587468" sldId="2147483648"/>
            <pc:sldLayoutMk cId="2930465456" sldId="2147483659"/>
          </pc:sldLayoutMkLst>
        </pc:sldLayoutChg>
      </pc:sldMasterChg>
      <pc:sldMasterChg chg="del setBg delSldLayout modSldLayout">
        <pc:chgData name="Ursula Schemm" userId="74b4645c-28a6-48e9-80e8-0ecab09b0d3c" providerId="ADAL" clId="{C69259AF-F858-4EE4-8634-DF033564ABCC}" dt="2025-02-06T17:57:18.386" v="5851" actId="47"/>
        <pc:sldMasterMkLst>
          <pc:docMk/>
          <pc:sldMasterMk cId="603747255" sldId="2147483660"/>
        </pc:sldMasterMkLst>
        <pc:sldLayoutChg chg="del setBg">
          <pc:chgData name="Ursula Schemm" userId="74b4645c-28a6-48e9-80e8-0ecab09b0d3c" providerId="ADAL" clId="{C69259AF-F858-4EE4-8634-DF033564ABCC}" dt="2025-02-06T17:57:18.386" v="5851" actId="47"/>
          <pc:sldLayoutMkLst>
            <pc:docMk/>
            <pc:sldMasterMk cId="603747255" sldId="2147483660"/>
            <pc:sldLayoutMk cId="2563439810" sldId="2147483661"/>
          </pc:sldLayoutMkLst>
        </pc:sldLayoutChg>
        <pc:sldLayoutChg chg="del setBg">
          <pc:chgData name="Ursula Schemm" userId="74b4645c-28a6-48e9-80e8-0ecab09b0d3c" providerId="ADAL" clId="{C69259AF-F858-4EE4-8634-DF033564ABCC}" dt="2025-02-06T17:57:18.386" v="5851" actId="47"/>
          <pc:sldLayoutMkLst>
            <pc:docMk/>
            <pc:sldMasterMk cId="603747255" sldId="2147483660"/>
            <pc:sldLayoutMk cId="1789807993" sldId="2147483662"/>
          </pc:sldLayoutMkLst>
        </pc:sldLayoutChg>
        <pc:sldLayoutChg chg="del setBg">
          <pc:chgData name="Ursula Schemm" userId="74b4645c-28a6-48e9-80e8-0ecab09b0d3c" providerId="ADAL" clId="{C69259AF-F858-4EE4-8634-DF033564ABCC}" dt="2025-02-06T17:57:18.386" v="5851" actId="47"/>
          <pc:sldLayoutMkLst>
            <pc:docMk/>
            <pc:sldMasterMk cId="603747255" sldId="2147483660"/>
            <pc:sldLayoutMk cId="880790570" sldId="2147483663"/>
          </pc:sldLayoutMkLst>
        </pc:sldLayoutChg>
        <pc:sldLayoutChg chg="del setBg">
          <pc:chgData name="Ursula Schemm" userId="74b4645c-28a6-48e9-80e8-0ecab09b0d3c" providerId="ADAL" clId="{C69259AF-F858-4EE4-8634-DF033564ABCC}" dt="2025-02-06T17:57:18.386" v="5851" actId="47"/>
          <pc:sldLayoutMkLst>
            <pc:docMk/>
            <pc:sldMasterMk cId="603747255" sldId="2147483660"/>
            <pc:sldLayoutMk cId="1779284659" sldId="2147483664"/>
          </pc:sldLayoutMkLst>
        </pc:sldLayoutChg>
        <pc:sldLayoutChg chg="del setBg">
          <pc:chgData name="Ursula Schemm" userId="74b4645c-28a6-48e9-80e8-0ecab09b0d3c" providerId="ADAL" clId="{C69259AF-F858-4EE4-8634-DF033564ABCC}" dt="2025-02-06T17:57:18.386" v="5851" actId="47"/>
          <pc:sldLayoutMkLst>
            <pc:docMk/>
            <pc:sldMasterMk cId="603747255" sldId="2147483660"/>
            <pc:sldLayoutMk cId="2478544257" sldId="2147483665"/>
          </pc:sldLayoutMkLst>
        </pc:sldLayoutChg>
        <pc:sldLayoutChg chg="del setBg">
          <pc:chgData name="Ursula Schemm" userId="74b4645c-28a6-48e9-80e8-0ecab09b0d3c" providerId="ADAL" clId="{C69259AF-F858-4EE4-8634-DF033564ABCC}" dt="2025-02-06T17:57:18.386" v="5851" actId="47"/>
          <pc:sldLayoutMkLst>
            <pc:docMk/>
            <pc:sldMasterMk cId="603747255" sldId="2147483660"/>
            <pc:sldLayoutMk cId="2616327774" sldId="2147483666"/>
          </pc:sldLayoutMkLst>
        </pc:sldLayoutChg>
        <pc:sldLayoutChg chg="del setBg">
          <pc:chgData name="Ursula Schemm" userId="74b4645c-28a6-48e9-80e8-0ecab09b0d3c" providerId="ADAL" clId="{C69259AF-F858-4EE4-8634-DF033564ABCC}" dt="2025-02-06T17:57:18.386" v="5851" actId="47"/>
          <pc:sldLayoutMkLst>
            <pc:docMk/>
            <pc:sldMasterMk cId="603747255" sldId="2147483660"/>
            <pc:sldLayoutMk cId="696899673" sldId="2147483667"/>
          </pc:sldLayoutMkLst>
        </pc:sldLayoutChg>
        <pc:sldLayoutChg chg="del setBg">
          <pc:chgData name="Ursula Schemm" userId="74b4645c-28a6-48e9-80e8-0ecab09b0d3c" providerId="ADAL" clId="{C69259AF-F858-4EE4-8634-DF033564ABCC}" dt="2025-02-06T17:57:18.386" v="5851" actId="47"/>
          <pc:sldLayoutMkLst>
            <pc:docMk/>
            <pc:sldMasterMk cId="603747255" sldId="2147483660"/>
            <pc:sldLayoutMk cId="3737545596" sldId="2147483668"/>
          </pc:sldLayoutMkLst>
        </pc:sldLayoutChg>
        <pc:sldLayoutChg chg="del">
          <pc:chgData name="Ursula Schemm" userId="74b4645c-28a6-48e9-80e8-0ecab09b0d3c" providerId="ADAL" clId="{C69259AF-F858-4EE4-8634-DF033564ABCC}" dt="2025-01-31T09:23:27.254" v="429" actId="47"/>
          <pc:sldLayoutMkLst>
            <pc:docMk/>
            <pc:sldMasterMk cId="603747255" sldId="2147483660"/>
            <pc:sldLayoutMk cId="1430026549" sldId="2147483669"/>
          </pc:sldLayoutMkLst>
        </pc:sldLayoutChg>
        <pc:sldLayoutChg chg="del setBg">
          <pc:chgData name="Ursula Schemm" userId="74b4645c-28a6-48e9-80e8-0ecab09b0d3c" providerId="ADAL" clId="{C69259AF-F858-4EE4-8634-DF033564ABCC}" dt="2025-02-06T16:25:19.683" v="4686" actId="47"/>
          <pc:sldLayoutMkLst>
            <pc:docMk/>
            <pc:sldMasterMk cId="603747255" sldId="2147483660"/>
            <pc:sldLayoutMk cId="2616394145" sldId="2147483670"/>
          </pc:sldLayoutMkLst>
        </pc:sldLayoutChg>
        <pc:sldLayoutChg chg="del setBg">
          <pc:chgData name="Ursula Schemm" userId="74b4645c-28a6-48e9-80e8-0ecab09b0d3c" providerId="ADAL" clId="{C69259AF-F858-4EE4-8634-DF033564ABCC}" dt="2025-02-06T17:57:18.386" v="5851" actId="47"/>
          <pc:sldLayoutMkLst>
            <pc:docMk/>
            <pc:sldMasterMk cId="603747255" sldId="2147483660"/>
            <pc:sldLayoutMk cId="3106969100" sldId="2147483671"/>
          </pc:sldLayoutMkLst>
        </pc:sldLayoutChg>
        <pc:sldLayoutChg chg="del setBg">
          <pc:chgData name="Ursula Schemm" userId="74b4645c-28a6-48e9-80e8-0ecab09b0d3c" providerId="ADAL" clId="{C69259AF-F858-4EE4-8634-DF033564ABCC}" dt="2025-02-06T17:57:18.386" v="5851" actId="47"/>
          <pc:sldLayoutMkLst>
            <pc:docMk/>
            <pc:sldMasterMk cId="603747255" sldId="2147483660"/>
            <pc:sldLayoutMk cId="2094944841" sldId="2147483672"/>
          </pc:sldLayoutMkLst>
        </pc:sldLayoutChg>
      </pc:sldMasterChg>
      <pc:sldMasterChg chg="del delSldLayout">
        <pc:chgData name="Ursula Schemm" userId="74b4645c-28a6-48e9-80e8-0ecab09b0d3c" providerId="ADAL" clId="{C69259AF-F858-4EE4-8634-DF033564ABCC}" dt="2025-02-06T14:14:59.616" v="1864" actId="47"/>
        <pc:sldMasterMkLst>
          <pc:docMk/>
          <pc:sldMasterMk cId="365249348" sldId="2147483673"/>
        </pc:sldMasterMkLst>
        <pc:sldLayoutChg chg="del">
          <pc:chgData name="Ursula Schemm" userId="74b4645c-28a6-48e9-80e8-0ecab09b0d3c" providerId="ADAL" clId="{C69259AF-F858-4EE4-8634-DF033564ABCC}" dt="2025-02-06T14:14:59.616" v="1864" actId="47"/>
          <pc:sldLayoutMkLst>
            <pc:docMk/>
            <pc:sldMasterMk cId="365249348" sldId="2147483673"/>
            <pc:sldLayoutMk cId="961267791" sldId="2147483674"/>
          </pc:sldLayoutMkLst>
        </pc:sldLayoutChg>
        <pc:sldLayoutChg chg="del">
          <pc:chgData name="Ursula Schemm" userId="74b4645c-28a6-48e9-80e8-0ecab09b0d3c" providerId="ADAL" clId="{C69259AF-F858-4EE4-8634-DF033564ABCC}" dt="2025-02-06T14:14:59.616" v="1864" actId="47"/>
          <pc:sldLayoutMkLst>
            <pc:docMk/>
            <pc:sldMasterMk cId="365249348" sldId="2147483673"/>
            <pc:sldLayoutMk cId="1031380606" sldId="2147483675"/>
          </pc:sldLayoutMkLst>
        </pc:sldLayoutChg>
        <pc:sldLayoutChg chg="del">
          <pc:chgData name="Ursula Schemm" userId="74b4645c-28a6-48e9-80e8-0ecab09b0d3c" providerId="ADAL" clId="{C69259AF-F858-4EE4-8634-DF033564ABCC}" dt="2025-02-06T14:14:59.616" v="1864" actId="47"/>
          <pc:sldLayoutMkLst>
            <pc:docMk/>
            <pc:sldMasterMk cId="365249348" sldId="2147483673"/>
            <pc:sldLayoutMk cId="995531740" sldId="2147483676"/>
          </pc:sldLayoutMkLst>
        </pc:sldLayoutChg>
        <pc:sldLayoutChg chg="del">
          <pc:chgData name="Ursula Schemm" userId="74b4645c-28a6-48e9-80e8-0ecab09b0d3c" providerId="ADAL" clId="{C69259AF-F858-4EE4-8634-DF033564ABCC}" dt="2025-02-06T14:14:59.616" v="1864" actId="47"/>
          <pc:sldLayoutMkLst>
            <pc:docMk/>
            <pc:sldMasterMk cId="365249348" sldId="2147483673"/>
            <pc:sldLayoutMk cId="3952286183" sldId="2147483677"/>
          </pc:sldLayoutMkLst>
        </pc:sldLayoutChg>
        <pc:sldLayoutChg chg="del">
          <pc:chgData name="Ursula Schemm" userId="74b4645c-28a6-48e9-80e8-0ecab09b0d3c" providerId="ADAL" clId="{C69259AF-F858-4EE4-8634-DF033564ABCC}" dt="2025-02-06T14:14:59.616" v="1864" actId="47"/>
          <pc:sldLayoutMkLst>
            <pc:docMk/>
            <pc:sldMasterMk cId="365249348" sldId="2147483673"/>
            <pc:sldLayoutMk cId="1581605928" sldId="2147483678"/>
          </pc:sldLayoutMkLst>
        </pc:sldLayoutChg>
        <pc:sldLayoutChg chg="del">
          <pc:chgData name="Ursula Schemm" userId="74b4645c-28a6-48e9-80e8-0ecab09b0d3c" providerId="ADAL" clId="{C69259AF-F858-4EE4-8634-DF033564ABCC}" dt="2025-02-06T14:14:59.616" v="1864" actId="47"/>
          <pc:sldLayoutMkLst>
            <pc:docMk/>
            <pc:sldMasterMk cId="365249348" sldId="2147483673"/>
            <pc:sldLayoutMk cId="590199988" sldId="2147483679"/>
          </pc:sldLayoutMkLst>
        </pc:sldLayoutChg>
        <pc:sldLayoutChg chg="del">
          <pc:chgData name="Ursula Schemm" userId="74b4645c-28a6-48e9-80e8-0ecab09b0d3c" providerId="ADAL" clId="{C69259AF-F858-4EE4-8634-DF033564ABCC}" dt="2025-02-06T14:14:59.616" v="1864" actId="47"/>
          <pc:sldLayoutMkLst>
            <pc:docMk/>
            <pc:sldMasterMk cId="365249348" sldId="2147483673"/>
            <pc:sldLayoutMk cId="2739800902" sldId="2147483680"/>
          </pc:sldLayoutMkLst>
        </pc:sldLayoutChg>
        <pc:sldLayoutChg chg="del">
          <pc:chgData name="Ursula Schemm" userId="74b4645c-28a6-48e9-80e8-0ecab09b0d3c" providerId="ADAL" clId="{C69259AF-F858-4EE4-8634-DF033564ABCC}" dt="2025-02-06T14:14:59.616" v="1864" actId="47"/>
          <pc:sldLayoutMkLst>
            <pc:docMk/>
            <pc:sldMasterMk cId="365249348" sldId="2147483673"/>
            <pc:sldLayoutMk cId="2770871549" sldId="2147483681"/>
          </pc:sldLayoutMkLst>
        </pc:sldLayoutChg>
        <pc:sldLayoutChg chg="del">
          <pc:chgData name="Ursula Schemm" userId="74b4645c-28a6-48e9-80e8-0ecab09b0d3c" providerId="ADAL" clId="{C69259AF-F858-4EE4-8634-DF033564ABCC}" dt="2025-02-06T14:14:59.616" v="1864" actId="47"/>
          <pc:sldLayoutMkLst>
            <pc:docMk/>
            <pc:sldMasterMk cId="365249348" sldId="2147483673"/>
            <pc:sldLayoutMk cId="3859491962" sldId="2147483682"/>
          </pc:sldLayoutMkLst>
        </pc:sldLayoutChg>
        <pc:sldLayoutChg chg="del">
          <pc:chgData name="Ursula Schemm" userId="74b4645c-28a6-48e9-80e8-0ecab09b0d3c" providerId="ADAL" clId="{C69259AF-F858-4EE4-8634-DF033564ABCC}" dt="2025-02-06T14:14:59.616" v="1864" actId="47"/>
          <pc:sldLayoutMkLst>
            <pc:docMk/>
            <pc:sldMasterMk cId="365249348" sldId="2147483673"/>
            <pc:sldLayoutMk cId="711769634" sldId="2147483683"/>
          </pc:sldLayoutMkLst>
        </pc:sldLayoutChg>
        <pc:sldLayoutChg chg="del">
          <pc:chgData name="Ursula Schemm" userId="74b4645c-28a6-48e9-80e8-0ecab09b0d3c" providerId="ADAL" clId="{C69259AF-F858-4EE4-8634-DF033564ABCC}" dt="2025-02-06T14:14:59.616" v="1864" actId="47"/>
          <pc:sldLayoutMkLst>
            <pc:docMk/>
            <pc:sldMasterMk cId="365249348" sldId="2147483673"/>
            <pc:sldLayoutMk cId="3912707455" sldId="2147483684"/>
          </pc:sldLayoutMkLst>
        </pc:sldLayoutChg>
        <pc:sldLayoutChg chg="del">
          <pc:chgData name="Ursula Schemm" userId="74b4645c-28a6-48e9-80e8-0ecab09b0d3c" providerId="ADAL" clId="{C69259AF-F858-4EE4-8634-DF033564ABCC}" dt="2025-02-06T14:14:59.616" v="1864" actId="47"/>
          <pc:sldLayoutMkLst>
            <pc:docMk/>
            <pc:sldMasterMk cId="365249348" sldId="2147483673"/>
            <pc:sldLayoutMk cId="242054086" sldId="2147483685"/>
          </pc:sldLayoutMkLst>
        </pc:sldLayoutChg>
      </pc:sldMasterChg>
    </pc:docChg>
  </pc:docChgLst>
  <pc:docChgLst>
    <pc:chgData name="Anna Königseder" userId="+nzS7e2OEGy9zy2wCHiPElmpniMFnynV64tO2nJzxuE=" providerId="None" clId="Web-{E1543920-D081-4BD3-8200-8003E1AA71A8}"/>
    <pc:docChg chg="modSld">
      <pc:chgData name="Anna Königseder" userId="+nzS7e2OEGy9zy2wCHiPElmpniMFnynV64tO2nJzxuE=" providerId="None" clId="Web-{E1543920-D081-4BD3-8200-8003E1AA71A8}" dt="2025-02-28T14:54:13.546" v="3" actId="20577"/>
      <pc:docMkLst>
        <pc:docMk/>
      </pc:docMkLst>
      <pc:sldChg chg="modSp">
        <pc:chgData name="Anna Königseder" userId="+nzS7e2OEGy9zy2wCHiPElmpniMFnynV64tO2nJzxuE=" providerId="None" clId="Web-{E1543920-D081-4BD3-8200-8003E1AA71A8}" dt="2025-02-28T14:54:13.546" v="3" actId="20577"/>
        <pc:sldMkLst>
          <pc:docMk/>
          <pc:sldMk cId="54376518" sldId="258"/>
        </pc:sldMkLst>
        <pc:spChg chg="mod">
          <ac:chgData name="Anna Königseder" userId="+nzS7e2OEGy9zy2wCHiPElmpniMFnynV64tO2nJzxuE=" providerId="None" clId="Web-{E1543920-D081-4BD3-8200-8003E1AA71A8}" dt="2025-02-28T14:54:11.749" v="1" actId="20577"/>
          <ac:spMkLst>
            <pc:docMk/>
            <pc:sldMk cId="54376518" sldId="258"/>
            <ac:spMk id="3" creationId="{28D29E75-4221-A94E-345A-B32600075CE2}"/>
          </ac:spMkLst>
        </pc:spChg>
        <pc:spChg chg="mod">
          <ac:chgData name="Anna Königseder" userId="+nzS7e2OEGy9zy2wCHiPElmpniMFnynV64tO2nJzxuE=" providerId="None" clId="Web-{E1543920-D081-4BD3-8200-8003E1AA71A8}" dt="2025-02-28T14:54:13.546" v="3" actId="20577"/>
          <ac:spMkLst>
            <pc:docMk/>
            <pc:sldMk cId="54376518" sldId="258"/>
            <ac:spMk id="4" creationId="{E4771D02-F4E4-C632-E5D7-C5E26F71C09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0C92A86-C5C9-6113-6AC7-4064BBD094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6277400-9A88-4A14-1B97-2E611F2842E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F4067AC-4DA6-47DD-9DAA-82F8496AEA1D}" type="datetimeFigureOut">
              <a:rPr lang="en-GB" smtClean="0"/>
              <a:t>28/02/2025</a:t>
            </a:fld>
            <a:endParaRPr lang="en-GB"/>
          </a:p>
        </p:txBody>
      </p:sp>
      <p:sp>
        <p:nvSpPr>
          <p:cNvPr id="4" name="Footer Placeholder 3">
            <a:extLst>
              <a:ext uri="{FF2B5EF4-FFF2-40B4-BE49-F238E27FC236}">
                <a16:creationId xmlns:a16="http://schemas.microsoft.com/office/drawing/2014/main" id="{BA149F3E-834F-ADBB-A517-1E7341E464A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0F16239-9E04-27B8-09A3-ACB4AC19F63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62F9E2-E68F-463D-B409-4BB1E4E53707}" type="slidenum">
              <a:rPr lang="en-GB" smtClean="0"/>
              <a:t>‹Nr.›</a:t>
            </a:fld>
            <a:endParaRPr lang="en-GB"/>
          </a:p>
        </p:txBody>
      </p:sp>
    </p:spTree>
    <p:extLst>
      <p:ext uri="{BB962C8B-B14F-4D97-AF65-F5344CB8AC3E}">
        <p14:creationId xmlns:p14="http://schemas.microsoft.com/office/powerpoint/2010/main" val="223648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BB6916-6BB4-491D-A9F6-98CF7382B083}" type="datetimeFigureOut">
              <a:rPr lang="en-GB" smtClean="0"/>
              <a:t>28/02/2025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8881E3-068B-48DF-8881-A991B8AEA704}" type="slidenum">
              <a:rPr lang="en-GB" smtClean="0"/>
              <a:t>‹Nr.›</a:t>
            </a:fld>
            <a:endParaRPr lang="en-GB"/>
          </a:p>
        </p:txBody>
      </p:sp>
    </p:spTree>
    <p:extLst>
      <p:ext uri="{BB962C8B-B14F-4D97-AF65-F5344CB8AC3E}">
        <p14:creationId xmlns:p14="http://schemas.microsoft.com/office/powerpoint/2010/main" val="973556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add your notes here.</a:t>
            </a:r>
          </a:p>
          <a:p>
            <a:r>
              <a:rPr lang="en-US" dirty="0"/>
              <a:t>Title; First name, last name of speaker(s); Name of Organization, Name of Country, Name of Session (as written in Agenda)</a:t>
            </a:r>
          </a:p>
          <a:p>
            <a:r>
              <a:rPr lang="en-US" dirty="0"/>
              <a:t>#ZeroCon24</a:t>
            </a:r>
          </a:p>
          <a:p>
            <a:r>
              <a:rPr lang="en-US" dirty="0"/>
              <a:t>Day and Time of Session</a:t>
            </a:r>
          </a:p>
          <a:p>
            <a:endParaRPr lang="en-GB" dirty="0"/>
          </a:p>
        </p:txBody>
      </p:sp>
      <p:sp>
        <p:nvSpPr>
          <p:cNvPr id="4" name="Slide Number Placeholder 3"/>
          <p:cNvSpPr>
            <a:spLocks noGrp="1"/>
          </p:cNvSpPr>
          <p:nvPr>
            <p:ph type="sldNum" sz="quarter" idx="5"/>
          </p:nvPr>
        </p:nvSpPr>
        <p:spPr/>
        <p:txBody>
          <a:bodyPr/>
          <a:lstStyle/>
          <a:p>
            <a:fld id="{7A8881E3-068B-48DF-8881-A991B8AEA704}" type="slidenum">
              <a:rPr lang="en-GB" smtClean="0"/>
              <a:t>1</a:t>
            </a:fld>
            <a:endParaRPr lang="en-GB"/>
          </a:p>
        </p:txBody>
      </p:sp>
    </p:spTree>
    <p:extLst>
      <p:ext uri="{BB962C8B-B14F-4D97-AF65-F5344CB8AC3E}">
        <p14:creationId xmlns:p14="http://schemas.microsoft.com/office/powerpoint/2010/main" val="1078220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A8881E3-068B-48DF-8881-A991B8AEA704}" type="slidenum">
              <a:rPr lang="en-GB" smtClean="0"/>
              <a:t>11</a:t>
            </a:fld>
            <a:endParaRPr lang="en-GB"/>
          </a:p>
        </p:txBody>
      </p:sp>
    </p:spTree>
    <p:extLst>
      <p:ext uri="{BB962C8B-B14F-4D97-AF65-F5344CB8AC3E}">
        <p14:creationId xmlns:p14="http://schemas.microsoft.com/office/powerpoint/2010/main" val="280363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2BFBBF-4951-6D58-CD9E-DCF45518EC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EF3E5F-D14E-0BD3-AB17-27D15F7971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37F021-BFE9-B948-8105-89E064C3C93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auticon is </a:t>
            </a:r>
            <a:r>
              <a:rPr lang="en-GB" sz="1200" dirty="0">
                <a:solidFill>
                  <a:srgbClr val="595959"/>
                </a:solidFill>
                <a:effectLst/>
                <a:latin typeface="Source Sans Pro" panose="020B0503030403020204" pitchFamily="34" charset="0"/>
              </a:rPr>
              <a:t>a global consultancy firm operating in 15 countries worldwide. </a:t>
            </a:r>
            <a:r>
              <a:rPr lang="en-GB" sz="1200" dirty="0">
                <a:solidFill>
                  <a:srgbClr val="595959"/>
                </a:solidFill>
                <a:latin typeface="Source Sans Pro" panose="020B0503030403020204" pitchFamily="34" charset="0"/>
              </a:rPr>
              <a:t>Our service portfolio </a:t>
            </a:r>
            <a:r>
              <a:rPr lang="en-GB" sz="1200" dirty="0">
                <a:solidFill>
                  <a:srgbClr val="595959"/>
                </a:solidFill>
                <a:effectLst/>
                <a:latin typeface="Source Sans Pro" panose="020B0503030403020204" pitchFamily="34" charset="0"/>
              </a:rPr>
              <a:t>helps organisations </a:t>
            </a:r>
            <a:r>
              <a:rPr lang="en-GB" sz="1200" dirty="0">
                <a:solidFill>
                  <a:srgbClr val="595959"/>
                </a:solidFill>
                <a:latin typeface="Source Sans Pro" panose="020B0503030403020204" pitchFamily="34" charset="0"/>
              </a:rPr>
              <a:t>m</a:t>
            </a:r>
            <a:r>
              <a:rPr lang="en-GB" sz="1200" dirty="0">
                <a:solidFill>
                  <a:srgbClr val="595959"/>
                </a:solidFill>
                <a:effectLst/>
                <a:latin typeface="Source Sans Pro" panose="020B0503030403020204" pitchFamily="34" charset="0"/>
              </a:rPr>
              <a:t>ake sustainable changes to become authentically neuroinclusive. </a:t>
            </a:r>
            <a:r>
              <a:rPr lang="en-GB" sz="1200" dirty="0">
                <a:solidFill>
                  <a:srgbClr val="595959"/>
                </a:solidFill>
                <a:effectLst/>
                <a:latin typeface="Source Sans Pro" panose="020B0503030403020204" pitchFamily="34" charset="0"/>
                <a:ea typeface="Source Sans Pro" panose="020B0503030403020204" pitchFamily="34" charset="0"/>
              </a:rPr>
              <a:t>80 percent of the global auticon team is neurodivergent. We are the largest social enterprise with an autistic majority workforce. </a:t>
            </a:r>
            <a:r>
              <a:rPr lang="en-US" b="0" dirty="0"/>
              <a:t>We actively live neurodiversity every day and have a unique culture.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595959"/>
              </a:solidFill>
              <a:effectLst/>
              <a:latin typeface="Source Sans Pro" panose="020B0503030403020204" pitchFamily="34" charset="0"/>
            </a:endParaRPr>
          </a:p>
          <a:p>
            <a:r>
              <a:rPr lang="en-GB" sz="1200" b="0" dirty="0">
                <a:solidFill>
                  <a:srgbClr val="595959"/>
                </a:solidFill>
                <a:effectLst/>
                <a:latin typeface="Source Sans Pro" panose="020B0503030403020204" pitchFamily="34" charset="0"/>
                <a:ea typeface="Source Sans Pro" panose="020B0503030403020204" pitchFamily="34" charset="0"/>
              </a:rPr>
              <a:t>Our vision is to build a more inclusive world. Our mission is to address the inequalities in employment for neurodivergent adults and showcase the strengths of neurodiversity in society.</a:t>
            </a:r>
          </a:p>
          <a:p>
            <a:endParaRPr lang="en-GB" sz="1200" dirty="0">
              <a:solidFill>
                <a:srgbClr val="595959"/>
              </a:solidFill>
              <a:effectLst/>
              <a:latin typeface="Source Sans Pro" panose="020B0503030403020204" pitchFamily="34" charset="0"/>
              <a:ea typeface="Source Sans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595959"/>
              </a:solidFill>
              <a:effectLst/>
              <a:latin typeface="Source Sans Pro" panose="020B0503030403020204" pitchFamily="34" charset="0"/>
            </a:endParaRPr>
          </a:p>
          <a:p>
            <a:endParaRPr lang="en-US" dirty="0"/>
          </a:p>
        </p:txBody>
      </p:sp>
      <p:sp>
        <p:nvSpPr>
          <p:cNvPr id="4" name="Slide Number Placeholder 3">
            <a:extLst>
              <a:ext uri="{FF2B5EF4-FFF2-40B4-BE49-F238E27FC236}">
                <a16:creationId xmlns:a16="http://schemas.microsoft.com/office/drawing/2014/main" id="{BAFDBE0F-FB83-C4E2-0138-9FDE963F050F}"/>
              </a:ext>
            </a:extLst>
          </p:cNvPr>
          <p:cNvSpPr>
            <a:spLocks noGrp="1"/>
          </p:cNvSpPr>
          <p:nvPr>
            <p:ph type="sldNum" sz="quarter" idx="5"/>
          </p:nvPr>
        </p:nvSpPr>
        <p:spPr/>
        <p:txBody>
          <a:bodyPr/>
          <a:lstStyle/>
          <a:p>
            <a:fld id="{7A8881E3-068B-48DF-8881-A991B8AEA704}" type="slidenum">
              <a:rPr lang="en-GB" smtClean="0"/>
              <a:t>2</a:t>
            </a:fld>
            <a:endParaRPr lang="en-GB"/>
          </a:p>
        </p:txBody>
      </p:sp>
    </p:spTree>
    <p:extLst>
      <p:ext uri="{BB962C8B-B14F-4D97-AF65-F5344CB8AC3E}">
        <p14:creationId xmlns:p14="http://schemas.microsoft.com/office/powerpoint/2010/main" val="281321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08BB07-D414-8AF6-5259-CABAB6BE75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E82EF9-34EB-A68B-7D25-8FB6F15BAF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3B2F98-5E8E-E713-CC4B-B6708DB9224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auticon is </a:t>
            </a:r>
            <a:r>
              <a:rPr lang="en-GB" sz="1200" dirty="0">
                <a:solidFill>
                  <a:srgbClr val="595959"/>
                </a:solidFill>
                <a:effectLst/>
                <a:latin typeface="Source Sans Pro" panose="020B0503030403020204" pitchFamily="34" charset="0"/>
              </a:rPr>
              <a:t>a global consultancy firm operating in 15 countries worldwide. </a:t>
            </a:r>
            <a:r>
              <a:rPr lang="en-GB" sz="1200" dirty="0">
                <a:solidFill>
                  <a:srgbClr val="595959"/>
                </a:solidFill>
                <a:latin typeface="Source Sans Pro" panose="020B0503030403020204" pitchFamily="34" charset="0"/>
              </a:rPr>
              <a:t>Our service portfolio </a:t>
            </a:r>
            <a:r>
              <a:rPr lang="en-GB" sz="1200" dirty="0">
                <a:solidFill>
                  <a:srgbClr val="595959"/>
                </a:solidFill>
                <a:effectLst/>
                <a:latin typeface="Source Sans Pro" panose="020B0503030403020204" pitchFamily="34" charset="0"/>
              </a:rPr>
              <a:t>helps organisations </a:t>
            </a:r>
            <a:r>
              <a:rPr lang="en-GB" sz="1200" dirty="0">
                <a:solidFill>
                  <a:srgbClr val="595959"/>
                </a:solidFill>
                <a:latin typeface="Source Sans Pro" panose="020B0503030403020204" pitchFamily="34" charset="0"/>
              </a:rPr>
              <a:t>m</a:t>
            </a:r>
            <a:r>
              <a:rPr lang="en-GB" sz="1200" dirty="0">
                <a:solidFill>
                  <a:srgbClr val="595959"/>
                </a:solidFill>
                <a:effectLst/>
                <a:latin typeface="Source Sans Pro" panose="020B0503030403020204" pitchFamily="34" charset="0"/>
              </a:rPr>
              <a:t>ake sustainable changes to become authentically neuroinclusive. </a:t>
            </a:r>
            <a:r>
              <a:rPr lang="en-GB" sz="1200" dirty="0">
                <a:solidFill>
                  <a:srgbClr val="595959"/>
                </a:solidFill>
                <a:effectLst/>
                <a:latin typeface="Source Sans Pro" panose="020B0503030403020204" pitchFamily="34" charset="0"/>
                <a:ea typeface="Source Sans Pro" panose="020B0503030403020204" pitchFamily="34" charset="0"/>
              </a:rPr>
              <a:t>80 percent of the global auticon team is neurodivergent. We are the largest social enterprise with an autistic majority workforce. </a:t>
            </a:r>
            <a:r>
              <a:rPr lang="en-US" b="0" dirty="0"/>
              <a:t>We actively live neurodiversity every day and have a unique culture.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595959"/>
              </a:solidFill>
              <a:effectLst/>
              <a:latin typeface="Source Sans Pro" panose="020B0503030403020204" pitchFamily="34" charset="0"/>
            </a:endParaRPr>
          </a:p>
          <a:p>
            <a:r>
              <a:rPr lang="en-GB" sz="1200" b="0" dirty="0">
                <a:solidFill>
                  <a:srgbClr val="595959"/>
                </a:solidFill>
                <a:effectLst/>
                <a:latin typeface="Source Sans Pro" panose="020B0503030403020204" pitchFamily="34" charset="0"/>
                <a:ea typeface="Source Sans Pro" panose="020B0503030403020204" pitchFamily="34" charset="0"/>
              </a:rPr>
              <a:t>Our vision is to build a more inclusive world. Our mission is to address the inequalities in employment for neurodivergent adults and showcase the strengths of neurodiversity in society.</a:t>
            </a:r>
          </a:p>
          <a:p>
            <a:endParaRPr lang="en-GB" sz="1200" dirty="0">
              <a:solidFill>
                <a:srgbClr val="595959"/>
              </a:solidFill>
              <a:effectLst/>
              <a:latin typeface="Source Sans Pro" panose="020B0503030403020204" pitchFamily="34" charset="0"/>
              <a:ea typeface="Source Sans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595959"/>
              </a:solidFill>
              <a:effectLst/>
              <a:latin typeface="Source Sans Pro" panose="020B0503030403020204" pitchFamily="34" charset="0"/>
            </a:endParaRPr>
          </a:p>
          <a:p>
            <a:endParaRPr lang="en-US" dirty="0"/>
          </a:p>
        </p:txBody>
      </p:sp>
      <p:sp>
        <p:nvSpPr>
          <p:cNvPr id="4" name="Slide Number Placeholder 3">
            <a:extLst>
              <a:ext uri="{FF2B5EF4-FFF2-40B4-BE49-F238E27FC236}">
                <a16:creationId xmlns:a16="http://schemas.microsoft.com/office/drawing/2014/main" id="{71265885-52D6-016B-12E2-900211A7AC33}"/>
              </a:ext>
            </a:extLst>
          </p:cNvPr>
          <p:cNvSpPr>
            <a:spLocks noGrp="1"/>
          </p:cNvSpPr>
          <p:nvPr>
            <p:ph type="sldNum" sz="quarter" idx="5"/>
          </p:nvPr>
        </p:nvSpPr>
        <p:spPr/>
        <p:txBody>
          <a:bodyPr/>
          <a:lstStyle/>
          <a:p>
            <a:fld id="{7A8881E3-068B-48DF-8881-A991B8AEA704}" type="slidenum">
              <a:rPr lang="en-GB" smtClean="0"/>
              <a:t>3</a:t>
            </a:fld>
            <a:endParaRPr lang="en-GB"/>
          </a:p>
        </p:txBody>
      </p:sp>
    </p:spTree>
    <p:extLst>
      <p:ext uri="{BB962C8B-B14F-4D97-AF65-F5344CB8AC3E}">
        <p14:creationId xmlns:p14="http://schemas.microsoft.com/office/powerpoint/2010/main" val="2407703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E9D76-CB57-BBD0-A52E-EE1576C973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C46AE1-D7B1-44D8-6612-01DE5D60E0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3B6960-87F0-14E1-0D1C-92582AD624CF}"/>
              </a:ext>
            </a:extLst>
          </p:cNvPr>
          <p:cNvSpPr>
            <a:spLocks noGrp="1"/>
          </p:cNvSpPr>
          <p:nvPr>
            <p:ph type="body" idx="1"/>
          </p:nvPr>
        </p:nvSpPr>
        <p:spPr/>
        <p:txBody>
          <a:bodyPr/>
          <a:lstStyle/>
          <a:p>
            <a:r>
              <a:rPr lang="en-US" dirty="0"/>
              <a:t>Our IT Services and </a:t>
            </a:r>
            <a:r>
              <a:rPr lang="en-US" dirty="0" err="1"/>
              <a:t>Neuroinclusion</a:t>
            </a:r>
            <a:r>
              <a:rPr lang="en-US" dirty="0"/>
              <a:t> consulting business is the basis for our social engagement and our special business model. We can finance ourselves through customer projects and are profitable. Thus, we can employ autistic IT specialists, give them the support they need and offer them the same career opportunities, salaries and conditions that are a matter of course for non-autistic people.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show companies the business benefits of neurodiversity and prove, that there is a Return on Investment from including neurodivergent people in their projects. And we </a:t>
            </a:r>
            <a:r>
              <a:rPr lang="en-US" b="0" dirty="0"/>
              <a:t>pass on our more than 13 years of knowledge and experience to companies that want to become attractive employers for these valuable qualified specialists.</a:t>
            </a:r>
          </a:p>
        </p:txBody>
      </p:sp>
      <p:sp>
        <p:nvSpPr>
          <p:cNvPr id="4" name="Slide Number Placeholder 3">
            <a:extLst>
              <a:ext uri="{FF2B5EF4-FFF2-40B4-BE49-F238E27FC236}">
                <a16:creationId xmlns:a16="http://schemas.microsoft.com/office/drawing/2014/main" id="{4A5B5C53-F075-D48F-B104-DEAC65505125}"/>
              </a:ext>
            </a:extLst>
          </p:cNvPr>
          <p:cNvSpPr>
            <a:spLocks noGrp="1"/>
          </p:cNvSpPr>
          <p:nvPr>
            <p:ph type="sldNum" sz="quarter" idx="5"/>
          </p:nvPr>
        </p:nvSpPr>
        <p:spPr/>
        <p:txBody>
          <a:bodyPr/>
          <a:lstStyle/>
          <a:p>
            <a:fld id="{7A8881E3-068B-48DF-8881-A991B8AEA704}" type="slidenum">
              <a:rPr lang="en-GB" smtClean="0"/>
              <a:t>4</a:t>
            </a:fld>
            <a:endParaRPr lang="en-GB"/>
          </a:p>
        </p:txBody>
      </p:sp>
    </p:spTree>
    <p:extLst>
      <p:ext uri="{BB962C8B-B14F-4D97-AF65-F5344CB8AC3E}">
        <p14:creationId xmlns:p14="http://schemas.microsoft.com/office/powerpoint/2010/main" val="3570747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AFD28E-9509-D13E-3B7F-57C67F5A91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45D77D-21BF-68BD-D9D3-A76D69959D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58DC42-74A0-3A12-1771-F84B0179B264}"/>
              </a:ext>
            </a:extLst>
          </p:cNvPr>
          <p:cNvSpPr>
            <a:spLocks noGrp="1"/>
          </p:cNvSpPr>
          <p:nvPr>
            <p:ph type="body" idx="1"/>
          </p:nvPr>
        </p:nvSpPr>
        <p:spPr/>
        <p:txBody>
          <a:bodyPr/>
          <a:lstStyle/>
          <a:p>
            <a:pPr>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Our model for inclusion has proven to be scalable. In the first five years, auticon established six offices in Germany. From 2016 on, we have been constantly expanding and adapting our inclusion model to other markets. </a:t>
            </a:r>
            <a:endParaRPr lang="de-DE"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All services for technology consulting that we added over the years fit to autistic strength. In 2022, we started our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neuroinclusion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consulting, training and coaching. </a:t>
            </a:r>
            <a:endParaRPr lang="de-DE"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369BC573-F854-87AC-7056-9763DBD8F775}"/>
              </a:ext>
            </a:extLst>
          </p:cNvPr>
          <p:cNvSpPr>
            <a:spLocks noGrp="1"/>
          </p:cNvSpPr>
          <p:nvPr>
            <p:ph type="sldNum" sz="quarter" idx="5"/>
          </p:nvPr>
        </p:nvSpPr>
        <p:spPr/>
        <p:txBody>
          <a:bodyPr/>
          <a:lstStyle/>
          <a:p>
            <a:fld id="{7A8881E3-068B-48DF-8881-A991B8AEA704}" type="slidenum">
              <a:rPr lang="en-GB" smtClean="0"/>
              <a:t>5</a:t>
            </a:fld>
            <a:endParaRPr lang="en-GB"/>
          </a:p>
        </p:txBody>
      </p:sp>
    </p:spTree>
    <p:extLst>
      <p:ext uri="{BB962C8B-B14F-4D97-AF65-F5344CB8AC3E}">
        <p14:creationId xmlns:p14="http://schemas.microsoft.com/office/powerpoint/2010/main" val="2400657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err="1"/>
              <a:t>auticon's</a:t>
            </a:r>
            <a:r>
              <a:rPr lang="en-US" dirty="0"/>
              <a:t> clients are well-known international corporations and mid-sized companies that either look for IT support or for more internal awareness and knowledge on neurodiversity and how to support neurodivergent colleagues. Often, clients of our IT consulting become clients for </a:t>
            </a:r>
            <a:r>
              <a:rPr lang="en-US" dirty="0" err="1"/>
              <a:t>neuroinclusion</a:t>
            </a:r>
            <a:r>
              <a:rPr lang="en-US" dirty="0"/>
              <a:t> services and vice versa.</a:t>
            </a:r>
          </a:p>
          <a:p>
            <a:endParaRPr lang="de-DE" dirty="0"/>
          </a:p>
        </p:txBody>
      </p:sp>
      <p:sp>
        <p:nvSpPr>
          <p:cNvPr id="4" name="Foliennummernplatzhalter 3"/>
          <p:cNvSpPr>
            <a:spLocks noGrp="1"/>
          </p:cNvSpPr>
          <p:nvPr>
            <p:ph type="sldNum" sz="quarter" idx="5"/>
          </p:nvPr>
        </p:nvSpPr>
        <p:spPr/>
        <p:txBody>
          <a:bodyPr/>
          <a:lstStyle/>
          <a:p>
            <a:fld id="{7A8881E3-068B-48DF-8881-A991B8AEA704}" type="slidenum">
              <a:rPr lang="en-GB" smtClean="0"/>
              <a:t>6</a:t>
            </a:fld>
            <a:endParaRPr lang="en-GB"/>
          </a:p>
        </p:txBody>
      </p:sp>
    </p:spTree>
    <p:extLst>
      <p:ext uri="{BB962C8B-B14F-4D97-AF65-F5344CB8AC3E}">
        <p14:creationId xmlns:p14="http://schemas.microsoft.com/office/powerpoint/2010/main" val="1915465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AB7147-E583-9C9D-2DFD-120F1751CB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3522F7-35EA-8D5D-4F3D-28413400A1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9EF386-EEEE-9C16-8DD5-54AA0FA98433}"/>
              </a:ext>
            </a:extLst>
          </p:cNvPr>
          <p:cNvSpPr>
            <a:spLocks noGrp="1"/>
          </p:cNvSpPr>
          <p:nvPr>
            <p:ph type="body" idx="1"/>
          </p:nvPr>
        </p:nvSpPr>
        <p:spPr/>
        <p:txBody>
          <a:bodyPr/>
          <a:lstStyle/>
          <a:p>
            <a:pPr>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job coaches support our autistic colleagues socially and communicatively. Customers are informed about the consultants’ autism from the outset. This relieves our employees of the burden of decision and the stress of either explaining themselves or “masking” and hiding their autism.</a:t>
            </a:r>
          </a:p>
          <a:p>
            <a:pPr>
              <a:lnSpc>
                <a:spcPct val="107000"/>
              </a:lnSpc>
              <a:spcAft>
                <a:spcPts val="800"/>
              </a:spcAft>
            </a:pPr>
            <a:endParaRPr lang="de-DE"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Our project managers provide technical support for IT projects and are our customers' point of contact. Briefings for client teams, targeted onboarding and constant collaboration with our job coaches and project managers allow our clients to experience inclusion in a positive way. </a:t>
            </a:r>
            <a:endParaRPr lang="de-DE"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D28CB336-A0DD-7427-B34E-CCA7E6A4A31A}"/>
              </a:ext>
            </a:extLst>
          </p:cNvPr>
          <p:cNvSpPr>
            <a:spLocks noGrp="1"/>
          </p:cNvSpPr>
          <p:nvPr>
            <p:ph type="sldNum" sz="quarter" idx="5"/>
          </p:nvPr>
        </p:nvSpPr>
        <p:spPr/>
        <p:txBody>
          <a:bodyPr/>
          <a:lstStyle/>
          <a:p>
            <a:fld id="{7A8881E3-068B-48DF-8881-A991B8AEA704}" type="slidenum">
              <a:rPr lang="en-GB" smtClean="0"/>
              <a:t>7</a:t>
            </a:fld>
            <a:endParaRPr lang="en-GB"/>
          </a:p>
        </p:txBody>
      </p:sp>
    </p:spTree>
    <p:extLst>
      <p:ext uri="{BB962C8B-B14F-4D97-AF65-F5344CB8AC3E}">
        <p14:creationId xmlns:p14="http://schemas.microsoft.com/office/powerpoint/2010/main" val="33358367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08409-BAA3-BC75-AFF1-2C6D1EC698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90EEBB-74F1-23AC-DD55-7D6348D17A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265F62-5D68-3AA4-CBC1-49018A82B690}"/>
              </a:ext>
            </a:extLst>
          </p:cNvPr>
          <p:cNvSpPr>
            <a:spLocks noGrp="1"/>
          </p:cNvSpPr>
          <p:nvPr>
            <p:ph type="body" idx="1"/>
          </p:nvPr>
        </p:nvSpPr>
        <p:spPr/>
        <p:txBody>
          <a:bodyPr/>
          <a:lstStyle/>
          <a:p>
            <a:r>
              <a:rPr lang="en-US" dirty="0"/>
              <a:t>The impact our business model has on our neurodivergent employees is measurable. Yearly impact surveys show that the autistic IT specialists gain more self confidence, </a:t>
            </a:r>
            <a:r>
              <a:rPr lang="en-US" dirty="0" err="1"/>
              <a:t>imporive</a:t>
            </a:r>
            <a:r>
              <a:rPr lang="en-US" dirty="0"/>
              <a:t> their mental health and can develop their professional skills and cognitive strength. </a:t>
            </a:r>
          </a:p>
        </p:txBody>
      </p:sp>
      <p:sp>
        <p:nvSpPr>
          <p:cNvPr id="4" name="Slide Number Placeholder 3">
            <a:extLst>
              <a:ext uri="{FF2B5EF4-FFF2-40B4-BE49-F238E27FC236}">
                <a16:creationId xmlns:a16="http://schemas.microsoft.com/office/drawing/2014/main" id="{DDBF139C-5331-05D1-4B5B-6AE325C3F643}"/>
              </a:ext>
            </a:extLst>
          </p:cNvPr>
          <p:cNvSpPr>
            <a:spLocks noGrp="1"/>
          </p:cNvSpPr>
          <p:nvPr>
            <p:ph type="sldNum" sz="quarter" idx="5"/>
          </p:nvPr>
        </p:nvSpPr>
        <p:spPr/>
        <p:txBody>
          <a:bodyPr/>
          <a:lstStyle/>
          <a:p>
            <a:fld id="{7A8881E3-068B-48DF-8881-A991B8AEA704}" type="slidenum">
              <a:rPr lang="en-GB" smtClean="0"/>
              <a:t>8</a:t>
            </a:fld>
            <a:endParaRPr lang="en-GB"/>
          </a:p>
        </p:txBody>
      </p:sp>
    </p:spTree>
    <p:extLst>
      <p:ext uri="{BB962C8B-B14F-4D97-AF65-F5344CB8AC3E}">
        <p14:creationId xmlns:p14="http://schemas.microsoft.com/office/powerpoint/2010/main" val="2279651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892E51-6222-7BDF-073C-615224D94E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D4CA7C-87A6-6C0D-146D-204AAA3AE2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B536D2-328F-4886-C527-05F326145461}"/>
              </a:ext>
            </a:extLst>
          </p:cNvPr>
          <p:cNvSpPr>
            <a:spLocks noGrp="1"/>
          </p:cNvSpPr>
          <p:nvPr>
            <p:ph type="body" idx="1"/>
          </p:nvPr>
        </p:nvSpPr>
        <p:spPr/>
        <p:txBody>
          <a:bodyPr/>
          <a:lstStyle/>
          <a:p>
            <a:r>
              <a:rPr lang="en-US" b="1" u="sng" dirty="0"/>
              <a:t>SOURCES: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636E78"/>
                </a:solidFill>
                <a:effectLst/>
                <a:latin typeface="Source Sans Pro" panose="020B0503030403020204" pitchFamily="34" charset="0"/>
              </a:rPr>
              <a:t>auticon Global Impact Report (2023)</a:t>
            </a:r>
          </a:p>
          <a:p>
            <a:endParaRPr lang="en-US" dirty="0"/>
          </a:p>
        </p:txBody>
      </p:sp>
      <p:sp>
        <p:nvSpPr>
          <p:cNvPr id="4" name="Slide Number Placeholder 3">
            <a:extLst>
              <a:ext uri="{FF2B5EF4-FFF2-40B4-BE49-F238E27FC236}">
                <a16:creationId xmlns:a16="http://schemas.microsoft.com/office/drawing/2014/main" id="{72EE6A30-998C-175F-8F3E-125D5BB753AF}"/>
              </a:ext>
            </a:extLst>
          </p:cNvPr>
          <p:cNvSpPr>
            <a:spLocks noGrp="1"/>
          </p:cNvSpPr>
          <p:nvPr>
            <p:ph type="sldNum" sz="quarter" idx="5"/>
          </p:nvPr>
        </p:nvSpPr>
        <p:spPr/>
        <p:txBody>
          <a:bodyPr/>
          <a:lstStyle/>
          <a:p>
            <a:fld id="{913E5080-D155-E248-B3F8-F84C2946D3DF}" type="slidenum">
              <a:rPr lang="en-GB" smtClean="0"/>
              <a:t>9</a:t>
            </a:fld>
            <a:endParaRPr lang="en-GB"/>
          </a:p>
        </p:txBody>
      </p:sp>
    </p:spTree>
    <p:extLst>
      <p:ext uri="{BB962C8B-B14F-4D97-AF65-F5344CB8AC3E}">
        <p14:creationId xmlns:p14="http://schemas.microsoft.com/office/powerpoint/2010/main" val="41249941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4B8CD-9207-0F5A-87AB-B27A517BCE8C}"/>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0AA2C4F2-5991-51CC-558C-A4D5E1F7B1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4EA569FD-5A00-3B11-103C-21BA8A71B265}"/>
              </a:ext>
            </a:extLst>
          </p:cNvPr>
          <p:cNvSpPr>
            <a:spLocks noGrp="1"/>
          </p:cNvSpPr>
          <p:nvPr>
            <p:ph type="sldNum" sz="quarter" idx="12"/>
          </p:nvPr>
        </p:nvSpPr>
        <p:spPr/>
        <p:txBody>
          <a:bodyPr/>
          <a:lstStyle/>
          <a:p>
            <a:fld id="{1195A9E4-2CE9-4E32-BE85-7C32F0F78A6D}" type="slidenum">
              <a:rPr lang="en-GB" smtClean="0"/>
              <a:t>‹Nr.›</a:t>
            </a:fld>
            <a:endParaRPr lang="en-GB"/>
          </a:p>
        </p:txBody>
      </p:sp>
      <p:pic>
        <p:nvPicPr>
          <p:cNvPr id="9" name="Picture 8" descr="Zero Project Plant: an icon showing a green seedling breaking through a circle.">
            <a:extLst>
              <a:ext uri="{FF2B5EF4-FFF2-40B4-BE49-F238E27FC236}">
                <a16:creationId xmlns:a16="http://schemas.microsoft.com/office/drawing/2014/main" id="{0F1C7164-87D9-4217-364F-45206FDAD5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
        <p:nvSpPr>
          <p:cNvPr id="7" name="TextBox 6">
            <a:extLst>
              <a:ext uri="{FF2B5EF4-FFF2-40B4-BE49-F238E27FC236}">
                <a16:creationId xmlns:a16="http://schemas.microsoft.com/office/drawing/2014/main" id="{8F0236DA-C301-789C-C8AF-938A5F826071}"/>
              </a:ext>
            </a:extLst>
          </p:cNvPr>
          <p:cNvSpPr txBox="1"/>
          <p:nvPr userDrawn="1"/>
        </p:nvSpPr>
        <p:spPr>
          <a:xfrm>
            <a:off x="393290" y="276328"/>
            <a:ext cx="8339893" cy="584775"/>
          </a:xfrm>
          <a:prstGeom prst="rect">
            <a:avLst/>
          </a:prstGeom>
          <a:noFill/>
        </p:spPr>
        <p:txBody>
          <a:bodyPr wrap="square">
            <a:spAutoFit/>
          </a:bodyPr>
          <a:lstStyle/>
          <a:p>
            <a:r>
              <a:rPr lang="en-US" sz="3200" b="0" dirty="0">
                <a:solidFill>
                  <a:srgbClr val="2B882E"/>
                </a:solidFill>
                <a:latin typeface="Arial" panose="020B0604020202020204" pitchFamily="34" charset="0"/>
                <a:cs typeface="Arial" panose="020B0604020202020204" pitchFamily="34" charset="0"/>
              </a:rPr>
              <a:t>Zero Project Conference 2025 (#ZeroCon25)</a:t>
            </a:r>
            <a:endParaRPr lang="en-GB" sz="3200" b="0" dirty="0">
              <a:solidFill>
                <a:srgbClr val="2B882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25722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9A398-607E-19AA-2FA2-6A9486FF41E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A67A71F-93D1-3FE1-9D98-47190B6F93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4B76AF-A44B-BCC8-6368-2FCB924767B6}"/>
              </a:ext>
            </a:extLst>
          </p:cNvPr>
          <p:cNvSpPr>
            <a:spLocks noGrp="1"/>
          </p:cNvSpPr>
          <p:nvPr>
            <p:ph type="dt" sz="half" idx="10"/>
          </p:nvPr>
        </p:nvSpPr>
        <p:spPr/>
        <p:txBody>
          <a:bodyPr/>
          <a:lstStyle/>
          <a:p>
            <a:fld id="{952FF940-A1E4-49C1-A94C-258B66B1FEFB}" type="datetime1">
              <a:rPr lang="en-GB" smtClean="0"/>
              <a:t>28/02/2025</a:t>
            </a:fld>
            <a:endParaRPr lang="en-GB"/>
          </a:p>
        </p:txBody>
      </p:sp>
      <p:sp>
        <p:nvSpPr>
          <p:cNvPr id="5" name="Footer Placeholder 4">
            <a:extLst>
              <a:ext uri="{FF2B5EF4-FFF2-40B4-BE49-F238E27FC236}">
                <a16:creationId xmlns:a16="http://schemas.microsoft.com/office/drawing/2014/main" id="{428CFEDC-9A6E-A3AD-47BB-4544BD985678}"/>
              </a:ext>
            </a:extLst>
          </p:cNvPr>
          <p:cNvSpPr>
            <a:spLocks noGrp="1"/>
          </p:cNvSpPr>
          <p:nvPr>
            <p:ph type="ftr" sz="quarter" idx="11"/>
          </p:nvPr>
        </p:nvSpPr>
        <p:spPr/>
        <p:txBody>
          <a:bodyPr/>
          <a:lstStyle/>
          <a:p>
            <a:r>
              <a:rPr lang="en-US" dirty="0"/>
              <a:t>#ZeroCon25</a:t>
            </a:r>
            <a:endParaRPr lang="en-GB" dirty="0"/>
          </a:p>
        </p:txBody>
      </p:sp>
      <p:sp>
        <p:nvSpPr>
          <p:cNvPr id="6" name="Slide Number Placeholder 5">
            <a:extLst>
              <a:ext uri="{FF2B5EF4-FFF2-40B4-BE49-F238E27FC236}">
                <a16:creationId xmlns:a16="http://schemas.microsoft.com/office/drawing/2014/main" id="{9A38CCB9-6F66-B343-A239-09809FB7E75D}"/>
              </a:ext>
            </a:extLst>
          </p:cNvPr>
          <p:cNvSpPr>
            <a:spLocks noGrp="1"/>
          </p:cNvSpPr>
          <p:nvPr>
            <p:ph type="sldNum" sz="quarter" idx="12"/>
          </p:nvPr>
        </p:nvSpPr>
        <p:spPr/>
        <p:txBody>
          <a:bodyPr/>
          <a:lstStyle/>
          <a:p>
            <a:fld id="{1195A9E4-2CE9-4E32-BE85-7C32F0F78A6D}" type="slidenum">
              <a:rPr lang="en-GB" smtClean="0"/>
              <a:t>‹Nr.›</a:t>
            </a:fld>
            <a:endParaRPr lang="en-GB"/>
          </a:p>
        </p:txBody>
      </p:sp>
      <p:pic>
        <p:nvPicPr>
          <p:cNvPr id="7" name="Picture 6" descr="Zero Project Plant: an icon showing a green seedling breaking through a circle.">
            <a:extLst>
              <a:ext uri="{FF2B5EF4-FFF2-40B4-BE49-F238E27FC236}">
                <a16:creationId xmlns:a16="http://schemas.microsoft.com/office/drawing/2014/main" id="{D6B42D19-6742-C21D-3E3A-50AF0056C0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1011962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8C57BD-472C-6054-F85B-C6E7EBFD784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0A5734E-BF7C-6ADA-36DF-8345F81F3D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9FA9AB-245D-7C9C-7F7C-F0DDADFC869E}"/>
              </a:ext>
            </a:extLst>
          </p:cNvPr>
          <p:cNvSpPr>
            <a:spLocks noGrp="1"/>
          </p:cNvSpPr>
          <p:nvPr>
            <p:ph type="dt" sz="half" idx="10"/>
          </p:nvPr>
        </p:nvSpPr>
        <p:spPr/>
        <p:txBody>
          <a:bodyPr/>
          <a:lstStyle/>
          <a:p>
            <a:fld id="{30DA194E-3B7B-4619-9F0B-8946120CC2C2}" type="datetime1">
              <a:rPr lang="en-GB" smtClean="0"/>
              <a:t>28/02/2025</a:t>
            </a:fld>
            <a:endParaRPr lang="en-GB"/>
          </a:p>
        </p:txBody>
      </p:sp>
      <p:sp>
        <p:nvSpPr>
          <p:cNvPr id="6" name="Slide Number Placeholder 5">
            <a:extLst>
              <a:ext uri="{FF2B5EF4-FFF2-40B4-BE49-F238E27FC236}">
                <a16:creationId xmlns:a16="http://schemas.microsoft.com/office/drawing/2014/main" id="{B88715A0-7D97-C371-F46C-459234CE37EA}"/>
              </a:ext>
            </a:extLst>
          </p:cNvPr>
          <p:cNvSpPr>
            <a:spLocks noGrp="1"/>
          </p:cNvSpPr>
          <p:nvPr>
            <p:ph type="sldNum" sz="quarter" idx="12"/>
          </p:nvPr>
        </p:nvSpPr>
        <p:spPr/>
        <p:txBody>
          <a:bodyPr/>
          <a:lstStyle/>
          <a:p>
            <a:fld id="{1195A9E4-2CE9-4E32-BE85-7C32F0F78A6D}" type="slidenum">
              <a:rPr lang="en-GB" smtClean="0"/>
              <a:t>‹Nr.›</a:t>
            </a:fld>
            <a:endParaRPr lang="en-GB"/>
          </a:p>
        </p:txBody>
      </p:sp>
      <p:pic>
        <p:nvPicPr>
          <p:cNvPr id="7" name="Picture 6" descr="Zero Project Plant: an icon showing a green seedling breaking through a circle.">
            <a:extLst>
              <a:ext uri="{FF2B5EF4-FFF2-40B4-BE49-F238E27FC236}">
                <a16:creationId xmlns:a16="http://schemas.microsoft.com/office/drawing/2014/main" id="{A92BB482-4C0F-1893-218E-340DCE3E41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2930465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2CDE7-D24B-A1C8-5E44-202ABECFC7A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E62AA8D-420E-E8B5-CDB6-88D3206323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C8133A-0964-2A2C-F557-E8A9D21E46C6}"/>
              </a:ext>
            </a:extLst>
          </p:cNvPr>
          <p:cNvSpPr>
            <a:spLocks noGrp="1"/>
          </p:cNvSpPr>
          <p:nvPr>
            <p:ph type="dt" sz="half" idx="10"/>
          </p:nvPr>
        </p:nvSpPr>
        <p:spPr/>
        <p:txBody>
          <a:bodyPr/>
          <a:lstStyle/>
          <a:p>
            <a:fld id="{BB89F230-EE29-4360-9E5D-C4AB95018DB3}" type="datetime1">
              <a:rPr lang="en-GB" smtClean="0"/>
              <a:t>28/02/2025</a:t>
            </a:fld>
            <a:endParaRPr lang="en-GB"/>
          </a:p>
        </p:txBody>
      </p:sp>
      <p:sp>
        <p:nvSpPr>
          <p:cNvPr id="5" name="Footer Placeholder 4">
            <a:extLst>
              <a:ext uri="{FF2B5EF4-FFF2-40B4-BE49-F238E27FC236}">
                <a16:creationId xmlns:a16="http://schemas.microsoft.com/office/drawing/2014/main" id="{026AD633-B6D6-91FA-64FB-501EA2FB2B77}"/>
              </a:ext>
            </a:extLst>
          </p:cNvPr>
          <p:cNvSpPr>
            <a:spLocks noGrp="1"/>
          </p:cNvSpPr>
          <p:nvPr>
            <p:ph type="ftr" sz="quarter" idx="11"/>
          </p:nvPr>
        </p:nvSpPr>
        <p:spPr/>
        <p:txBody>
          <a:bodyPr/>
          <a:lstStyle/>
          <a:p>
            <a:r>
              <a:rPr lang="en-US" dirty="0"/>
              <a:t>#ZeroCon25</a:t>
            </a:r>
            <a:endParaRPr lang="en-GB" dirty="0"/>
          </a:p>
        </p:txBody>
      </p:sp>
      <p:sp>
        <p:nvSpPr>
          <p:cNvPr id="6" name="Slide Number Placeholder 5">
            <a:extLst>
              <a:ext uri="{FF2B5EF4-FFF2-40B4-BE49-F238E27FC236}">
                <a16:creationId xmlns:a16="http://schemas.microsoft.com/office/drawing/2014/main" id="{F7EAAD51-9D5D-25E1-F465-809F007ECFE0}"/>
              </a:ext>
            </a:extLst>
          </p:cNvPr>
          <p:cNvSpPr>
            <a:spLocks noGrp="1"/>
          </p:cNvSpPr>
          <p:nvPr>
            <p:ph type="sldNum" sz="quarter" idx="12"/>
          </p:nvPr>
        </p:nvSpPr>
        <p:spPr/>
        <p:txBody>
          <a:bodyPr/>
          <a:lstStyle/>
          <a:p>
            <a:fld id="{1195A9E4-2CE9-4E32-BE85-7C32F0F78A6D}" type="slidenum">
              <a:rPr lang="en-GB" smtClean="0"/>
              <a:t>‹Nr.›</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87A3ADA9-529C-6BD8-8B18-D897077722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572037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D86FF-9CEB-1D25-2E90-369E9B0FF7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E08384C-F6AC-F088-2F50-A86FF934D8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C40FCB-67DF-CE66-B624-667997970E05}"/>
              </a:ext>
            </a:extLst>
          </p:cNvPr>
          <p:cNvSpPr>
            <a:spLocks noGrp="1"/>
          </p:cNvSpPr>
          <p:nvPr>
            <p:ph type="dt" sz="half" idx="10"/>
          </p:nvPr>
        </p:nvSpPr>
        <p:spPr/>
        <p:txBody>
          <a:bodyPr/>
          <a:lstStyle/>
          <a:p>
            <a:fld id="{CE7C451A-BAE8-4BB7-B4A9-840375C61CF2}" type="datetime1">
              <a:rPr lang="en-GB" smtClean="0"/>
              <a:t>28/02/2025</a:t>
            </a:fld>
            <a:endParaRPr lang="en-GB"/>
          </a:p>
        </p:txBody>
      </p:sp>
      <p:sp>
        <p:nvSpPr>
          <p:cNvPr id="5" name="Footer Placeholder 4">
            <a:extLst>
              <a:ext uri="{FF2B5EF4-FFF2-40B4-BE49-F238E27FC236}">
                <a16:creationId xmlns:a16="http://schemas.microsoft.com/office/drawing/2014/main" id="{96D9611E-370E-03AF-C519-6268D0A6631F}"/>
              </a:ext>
            </a:extLst>
          </p:cNvPr>
          <p:cNvSpPr>
            <a:spLocks noGrp="1"/>
          </p:cNvSpPr>
          <p:nvPr>
            <p:ph type="ftr" sz="quarter" idx="11"/>
          </p:nvPr>
        </p:nvSpPr>
        <p:spPr/>
        <p:txBody>
          <a:bodyPr/>
          <a:lstStyle/>
          <a:p>
            <a:r>
              <a:rPr lang="en-US" dirty="0"/>
              <a:t>#ZeroCon25</a:t>
            </a:r>
            <a:endParaRPr lang="en-GB" dirty="0"/>
          </a:p>
        </p:txBody>
      </p:sp>
      <p:sp>
        <p:nvSpPr>
          <p:cNvPr id="6" name="Slide Number Placeholder 5">
            <a:extLst>
              <a:ext uri="{FF2B5EF4-FFF2-40B4-BE49-F238E27FC236}">
                <a16:creationId xmlns:a16="http://schemas.microsoft.com/office/drawing/2014/main" id="{F9F8EE00-A0DC-F045-A7B2-6D6970D172FB}"/>
              </a:ext>
            </a:extLst>
          </p:cNvPr>
          <p:cNvSpPr>
            <a:spLocks noGrp="1"/>
          </p:cNvSpPr>
          <p:nvPr>
            <p:ph type="sldNum" sz="quarter" idx="12"/>
          </p:nvPr>
        </p:nvSpPr>
        <p:spPr/>
        <p:txBody>
          <a:bodyPr/>
          <a:lstStyle/>
          <a:p>
            <a:fld id="{1195A9E4-2CE9-4E32-BE85-7C32F0F78A6D}" type="slidenum">
              <a:rPr lang="en-GB" smtClean="0"/>
              <a:t>‹Nr.›</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88684AF3-AE79-E964-B9D1-32174968E2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2232813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0645F-4ADB-34A8-8348-8DA5EC0B3F5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07DEFF4-799C-B171-FDEC-9F32D3683D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2E9D5E4-9475-B9C9-B19F-C6F90A2573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ED3DB3A-533A-A389-C798-9BB43D1F7DA4}"/>
              </a:ext>
            </a:extLst>
          </p:cNvPr>
          <p:cNvSpPr>
            <a:spLocks noGrp="1"/>
          </p:cNvSpPr>
          <p:nvPr>
            <p:ph type="dt" sz="half" idx="10"/>
          </p:nvPr>
        </p:nvSpPr>
        <p:spPr/>
        <p:txBody>
          <a:bodyPr/>
          <a:lstStyle/>
          <a:p>
            <a:fld id="{551F48CE-F800-44D8-9FB8-C2F14BB717AF}" type="datetime1">
              <a:rPr lang="en-GB" smtClean="0"/>
              <a:t>28/02/2025</a:t>
            </a:fld>
            <a:endParaRPr lang="en-GB"/>
          </a:p>
        </p:txBody>
      </p:sp>
      <p:sp>
        <p:nvSpPr>
          <p:cNvPr id="6" name="Footer Placeholder 5">
            <a:extLst>
              <a:ext uri="{FF2B5EF4-FFF2-40B4-BE49-F238E27FC236}">
                <a16:creationId xmlns:a16="http://schemas.microsoft.com/office/drawing/2014/main" id="{5A692D28-6A9A-84C4-8E6F-E19FDA416BEF}"/>
              </a:ext>
            </a:extLst>
          </p:cNvPr>
          <p:cNvSpPr>
            <a:spLocks noGrp="1"/>
          </p:cNvSpPr>
          <p:nvPr>
            <p:ph type="ftr" sz="quarter" idx="11"/>
          </p:nvPr>
        </p:nvSpPr>
        <p:spPr/>
        <p:txBody>
          <a:bodyPr/>
          <a:lstStyle/>
          <a:p>
            <a:r>
              <a:rPr lang="en-US" dirty="0"/>
              <a:t>#ZeroCon25</a:t>
            </a:r>
            <a:endParaRPr lang="en-GB" dirty="0"/>
          </a:p>
        </p:txBody>
      </p:sp>
      <p:sp>
        <p:nvSpPr>
          <p:cNvPr id="7" name="Slide Number Placeholder 6">
            <a:extLst>
              <a:ext uri="{FF2B5EF4-FFF2-40B4-BE49-F238E27FC236}">
                <a16:creationId xmlns:a16="http://schemas.microsoft.com/office/drawing/2014/main" id="{F67EFDAC-0A32-E484-69C9-CAC7902FDD0B}"/>
              </a:ext>
            </a:extLst>
          </p:cNvPr>
          <p:cNvSpPr>
            <a:spLocks noGrp="1"/>
          </p:cNvSpPr>
          <p:nvPr>
            <p:ph type="sldNum" sz="quarter" idx="12"/>
          </p:nvPr>
        </p:nvSpPr>
        <p:spPr/>
        <p:txBody>
          <a:bodyPr/>
          <a:lstStyle/>
          <a:p>
            <a:fld id="{1195A9E4-2CE9-4E32-BE85-7C32F0F78A6D}" type="slidenum">
              <a:rPr lang="en-GB" smtClean="0"/>
              <a:t>‹Nr.›</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509410CA-2628-6086-32C8-F078A3F00D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3148122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2298A-1F8E-C04A-F0FC-303981F8889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04B0BE-77C8-FC6F-2D01-52EA579BE8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30E7F1-9FCB-C624-0AD0-0B4362A9CC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E940BA5-6077-6C83-9A0A-D929E13531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1A5F4E-F46E-F9D4-EB91-01F3AF3BB7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2A89E74-A823-F039-110E-16DB1050A213}"/>
              </a:ext>
            </a:extLst>
          </p:cNvPr>
          <p:cNvSpPr>
            <a:spLocks noGrp="1"/>
          </p:cNvSpPr>
          <p:nvPr>
            <p:ph type="dt" sz="half" idx="10"/>
          </p:nvPr>
        </p:nvSpPr>
        <p:spPr/>
        <p:txBody>
          <a:bodyPr/>
          <a:lstStyle/>
          <a:p>
            <a:fld id="{76BEAA53-9EBB-475F-81CE-60A0FA17D35A}" type="datetime1">
              <a:rPr lang="en-GB" smtClean="0"/>
              <a:t>28/02/2025</a:t>
            </a:fld>
            <a:endParaRPr lang="en-GB"/>
          </a:p>
        </p:txBody>
      </p:sp>
      <p:sp>
        <p:nvSpPr>
          <p:cNvPr id="8" name="Footer Placeholder 7">
            <a:extLst>
              <a:ext uri="{FF2B5EF4-FFF2-40B4-BE49-F238E27FC236}">
                <a16:creationId xmlns:a16="http://schemas.microsoft.com/office/drawing/2014/main" id="{6D5C4120-5D85-2DAB-1B82-679CBFE0F312}"/>
              </a:ext>
            </a:extLst>
          </p:cNvPr>
          <p:cNvSpPr>
            <a:spLocks noGrp="1"/>
          </p:cNvSpPr>
          <p:nvPr>
            <p:ph type="ftr" sz="quarter" idx="11"/>
          </p:nvPr>
        </p:nvSpPr>
        <p:spPr/>
        <p:txBody>
          <a:bodyPr/>
          <a:lstStyle/>
          <a:p>
            <a:r>
              <a:rPr lang="en-US" dirty="0"/>
              <a:t>#ZeroCon25</a:t>
            </a:r>
            <a:endParaRPr lang="en-GB" dirty="0"/>
          </a:p>
        </p:txBody>
      </p:sp>
      <p:sp>
        <p:nvSpPr>
          <p:cNvPr id="9" name="Slide Number Placeholder 8">
            <a:extLst>
              <a:ext uri="{FF2B5EF4-FFF2-40B4-BE49-F238E27FC236}">
                <a16:creationId xmlns:a16="http://schemas.microsoft.com/office/drawing/2014/main" id="{B22AED93-B0A6-16E2-54DD-BAC7D1CFF05C}"/>
              </a:ext>
            </a:extLst>
          </p:cNvPr>
          <p:cNvSpPr>
            <a:spLocks noGrp="1"/>
          </p:cNvSpPr>
          <p:nvPr>
            <p:ph type="sldNum" sz="quarter" idx="12"/>
          </p:nvPr>
        </p:nvSpPr>
        <p:spPr/>
        <p:txBody>
          <a:bodyPr/>
          <a:lstStyle/>
          <a:p>
            <a:fld id="{1195A9E4-2CE9-4E32-BE85-7C32F0F78A6D}" type="slidenum">
              <a:rPr lang="en-GB" smtClean="0"/>
              <a:t>‹Nr.›</a:t>
            </a:fld>
            <a:endParaRPr lang="en-GB"/>
          </a:p>
        </p:txBody>
      </p:sp>
      <p:pic>
        <p:nvPicPr>
          <p:cNvPr id="10" name="Picture 9" descr="Zero Project Plant: an icon showing a green seedling breaking through a circle.">
            <a:extLst>
              <a:ext uri="{FF2B5EF4-FFF2-40B4-BE49-F238E27FC236}">
                <a16:creationId xmlns:a16="http://schemas.microsoft.com/office/drawing/2014/main" id="{6C21E80C-5188-0E99-CB29-5452401034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13297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EC525-402E-F69C-210B-5268E9E93C7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2CFC308-6A34-9878-DECA-D72CAED76938}"/>
              </a:ext>
            </a:extLst>
          </p:cNvPr>
          <p:cNvSpPr>
            <a:spLocks noGrp="1"/>
          </p:cNvSpPr>
          <p:nvPr>
            <p:ph type="dt" sz="half" idx="10"/>
          </p:nvPr>
        </p:nvSpPr>
        <p:spPr/>
        <p:txBody>
          <a:bodyPr/>
          <a:lstStyle/>
          <a:p>
            <a:fld id="{323E1DF0-723F-4583-B7C7-FD8C4EA08810}" type="datetime1">
              <a:rPr lang="en-GB" smtClean="0"/>
              <a:t>28/02/2025</a:t>
            </a:fld>
            <a:endParaRPr lang="en-GB"/>
          </a:p>
        </p:txBody>
      </p:sp>
      <p:sp>
        <p:nvSpPr>
          <p:cNvPr id="4" name="Footer Placeholder 3">
            <a:extLst>
              <a:ext uri="{FF2B5EF4-FFF2-40B4-BE49-F238E27FC236}">
                <a16:creationId xmlns:a16="http://schemas.microsoft.com/office/drawing/2014/main" id="{6250079B-A083-6A7F-4194-BA4D85C4883C}"/>
              </a:ext>
            </a:extLst>
          </p:cNvPr>
          <p:cNvSpPr>
            <a:spLocks noGrp="1"/>
          </p:cNvSpPr>
          <p:nvPr>
            <p:ph type="ftr" sz="quarter" idx="11"/>
          </p:nvPr>
        </p:nvSpPr>
        <p:spPr/>
        <p:txBody>
          <a:bodyPr/>
          <a:lstStyle/>
          <a:p>
            <a:r>
              <a:rPr lang="en-US" dirty="0"/>
              <a:t>#ZeroCon25</a:t>
            </a:r>
            <a:endParaRPr lang="en-GB" dirty="0"/>
          </a:p>
        </p:txBody>
      </p:sp>
      <p:sp>
        <p:nvSpPr>
          <p:cNvPr id="5" name="Slide Number Placeholder 4">
            <a:extLst>
              <a:ext uri="{FF2B5EF4-FFF2-40B4-BE49-F238E27FC236}">
                <a16:creationId xmlns:a16="http://schemas.microsoft.com/office/drawing/2014/main" id="{206EC79D-9860-3786-8D4E-46E02CC0ECE3}"/>
              </a:ext>
            </a:extLst>
          </p:cNvPr>
          <p:cNvSpPr>
            <a:spLocks noGrp="1"/>
          </p:cNvSpPr>
          <p:nvPr>
            <p:ph type="sldNum" sz="quarter" idx="12"/>
          </p:nvPr>
        </p:nvSpPr>
        <p:spPr/>
        <p:txBody>
          <a:bodyPr/>
          <a:lstStyle/>
          <a:p>
            <a:fld id="{1195A9E4-2CE9-4E32-BE85-7C32F0F78A6D}" type="slidenum">
              <a:rPr lang="en-GB" smtClean="0"/>
              <a:t>‹Nr.›</a:t>
            </a:fld>
            <a:endParaRPr lang="en-GB"/>
          </a:p>
        </p:txBody>
      </p:sp>
      <p:pic>
        <p:nvPicPr>
          <p:cNvPr id="6" name="Picture 5" descr="Zero Project Plant: an icon showing a green seedling breaking through a circle.">
            <a:extLst>
              <a:ext uri="{FF2B5EF4-FFF2-40B4-BE49-F238E27FC236}">
                <a16:creationId xmlns:a16="http://schemas.microsoft.com/office/drawing/2014/main" id="{9B978296-E8D6-80D7-911A-F4F68A8F61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839318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DBA8C4-CBF7-6C7C-BB26-6A44D83DE51B}"/>
              </a:ext>
            </a:extLst>
          </p:cNvPr>
          <p:cNvSpPr>
            <a:spLocks noGrp="1"/>
          </p:cNvSpPr>
          <p:nvPr>
            <p:ph type="dt" sz="half" idx="10"/>
          </p:nvPr>
        </p:nvSpPr>
        <p:spPr/>
        <p:txBody>
          <a:bodyPr/>
          <a:lstStyle/>
          <a:p>
            <a:fld id="{920F14AC-2947-477D-A5A3-42D95CFB8153}" type="datetime1">
              <a:rPr lang="en-GB" smtClean="0"/>
              <a:t>28/02/2025</a:t>
            </a:fld>
            <a:endParaRPr lang="en-GB"/>
          </a:p>
        </p:txBody>
      </p:sp>
      <p:sp>
        <p:nvSpPr>
          <p:cNvPr id="3" name="Footer Placeholder 2">
            <a:extLst>
              <a:ext uri="{FF2B5EF4-FFF2-40B4-BE49-F238E27FC236}">
                <a16:creationId xmlns:a16="http://schemas.microsoft.com/office/drawing/2014/main" id="{C0A765CF-3B46-DDD1-5D61-DEE3956934CA}"/>
              </a:ext>
            </a:extLst>
          </p:cNvPr>
          <p:cNvSpPr>
            <a:spLocks noGrp="1"/>
          </p:cNvSpPr>
          <p:nvPr>
            <p:ph type="ftr" sz="quarter" idx="11"/>
          </p:nvPr>
        </p:nvSpPr>
        <p:spPr/>
        <p:txBody>
          <a:bodyPr/>
          <a:lstStyle/>
          <a:p>
            <a:r>
              <a:rPr lang="en-US" dirty="0"/>
              <a:t>#ZeroCon25</a:t>
            </a:r>
            <a:endParaRPr lang="en-GB" dirty="0"/>
          </a:p>
        </p:txBody>
      </p:sp>
      <p:sp>
        <p:nvSpPr>
          <p:cNvPr id="4" name="Slide Number Placeholder 3">
            <a:extLst>
              <a:ext uri="{FF2B5EF4-FFF2-40B4-BE49-F238E27FC236}">
                <a16:creationId xmlns:a16="http://schemas.microsoft.com/office/drawing/2014/main" id="{DD92119D-5AC0-FA92-AC8A-20B4D8168F90}"/>
              </a:ext>
            </a:extLst>
          </p:cNvPr>
          <p:cNvSpPr>
            <a:spLocks noGrp="1"/>
          </p:cNvSpPr>
          <p:nvPr>
            <p:ph type="sldNum" sz="quarter" idx="12"/>
          </p:nvPr>
        </p:nvSpPr>
        <p:spPr/>
        <p:txBody>
          <a:bodyPr/>
          <a:lstStyle/>
          <a:p>
            <a:fld id="{1195A9E4-2CE9-4E32-BE85-7C32F0F78A6D}" type="slidenum">
              <a:rPr lang="en-GB" smtClean="0"/>
              <a:t>‹Nr.›</a:t>
            </a:fld>
            <a:endParaRPr lang="en-GB"/>
          </a:p>
        </p:txBody>
      </p:sp>
      <p:pic>
        <p:nvPicPr>
          <p:cNvPr id="5" name="Picture 4" descr="Zero Project Plant: an icon showing a green seedling breaking through a circle.">
            <a:extLst>
              <a:ext uri="{FF2B5EF4-FFF2-40B4-BE49-F238E27FC236}">
                <a16:creationId xmlns:a16="http://schemas.microsoft.com/office/drawing/2014/main" id="{D0459225-7B96-6284-00B2-CF639F8926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4252805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85413-E692-6DD2-584B-C153D1CDA3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1573494-908C-8287-2878-B8109DD71A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5E99BDB-AE6B-E7B3-79DD-6DA3BEF435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EEE4D6-70C6-0DAC-3D3B-CEF908DC77D5}"/>
              </a:ext>
            </a:extLst>
          </p:cNvPr>
          <p:cNvSpPr>
            <a:spLocks noGrp="1"/>
          </p:cNvSpPr>
          <p:nvPr>
            <p:ph type="dt" sz="half" idx="10"/>
          </p:nvPr>
        </p:nvSpPr>
        <p:spPr/>
        <p:txBody>
          <a:bodyPr/>
          <a:lstStyle/>
          <a:p>
            <a:fld id="{48BA894F-2169-40F5-A488-0DED1E32D92D}" type="datetime1">
              <a:rPr lang="en-GB" smtClean="0"/>
              <a:t>28/02/2025</a:t>
            </a:fld>
            <a:endParaRPr lang="en-GB"/>
          </a:p>
        </p:txBody>
      </p:sp>
      <p:sp>
        <p:nvSpPr>
          <p:cNvPr id="6" name="Footer Placeholder 5">
            <a:extLst>
              <a:ext uri="{FF2B5EF4-FFF2-40B4-BE49-F238E27FC236}">
                <a16:creationId xmlns:a16="http://schemas.microsoft.com/office/drawing/2014/main" id="{F49C3971-79A3-C209-564C-BD5D9D86E4C7}"/>
              </a:ext>
            </a:extLst>
          </p:cNvPr>
          <p:cNvSpPr>
            <a:spLocks noGrp="1"/>
          </p:cNvSpPr>
          <p:nvPr>
            <p:ph type="ftr" sz="quarter" idx="11"/>
          </p:nvPr>
        </p:nvSpPr>
        <p:spPr/>
        <p:txBody>
          <a:bodyPr/>
          <a:lstStyle/>
          <a:p>
            <a:r>
              <a:rPr lang="en-US" dirty="0"/>
              <a:t>#ZeroCon25</a:t>
            </a:r>
            <a:endParaRPr lang="en-GB" dirty="0"/>
          </a:p>
        </p:txBody>
      </p:sp>
      <p:sp>
        <p:nvSpPr>
          <p:cNvPr id="7" name="Slide Number Placeholder 6">
            <a:extLst>
              <a:ext uri="{FF2B5EF4-FFF2-40B4-BE49-F238E27FC236}">
                <a16:creationId xmlns:a16="http://schemas.microsoft.com/office/drawing/2014/main" id="{30402702-277B-3ACF-851A-C0C404ED8B54}"/>
              </a:ext>
            </a:extLst>
          </p:cNvPr>
          <p:cNvSpPr>
            <a:spLocks noGrp="1"/>
          </p:cNvSpPr>
          <p:nvPr>
            <p:ph type="sldNum" sz="quarter" idx="12"/>
          </p:nvPr>
        </p:nvSpPr>
        <p:spPr/>
        <p:txBody>
          <a:bodyPr/>
          <a:lstStyle/>
          <a:p>
            <a:fld id="{1195A9E4-2CE9-4E32-BE85-7C32F0F78A6D}" type="slidenum">
              <a:rPr lang="en-GB" smtClean="0"/>
              <a:t>‹Nr.›</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2A8373D0-4AD4-04E7-6DAC-6E1FA94700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3989665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B3E06-41AF-0ACA-CCBD-F5BAB7AC31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16BC9B1-E8C2-C7D8-0ACB-3D5B734FE3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278FB8E-65FD-4C56-E3A9-054836CB1F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E3F7DA-8E45-6DD8-7482-BC161C4701CB}"/>
              </a:ext>
            </a:extLst>
          </p:cNvPr>
          <p:cNvSpPr>
            <a:spLocks noGrp="1"/>
          </p:cNvSpPr>
          <p:nvPr>
            <p:ph type="dt" sz="half" idx="10"/>
          </p:nvPr>
        </p:nvSpPr>
        <p:spPr/>
        <p:txBody>
          <a:bodyPr/>
          <a:lstStyle/>
          <a:p>
            <a:fld id="{AC800F5A-532D-4F87-AB6D-3F2ECE8BF666}" type="datetime1">
              <a:rPr lang="en-GB" smtClean="0"/>
              <a:t>28/02/2025</a:t>
            </a:fld>
            <a:endParaRPr lang="en-GB"/>
          </a:p>
        </p:txBody>
      </p:sp>
      <p:sp>
        <p:nvSpPr>
          <p:cNvPr id="6" name="Footer Placeholder 5">
            <a:extLst>
              <a:ext uri="{FF2B5EF4-FFF2-40B4-BE49-F238E27FC236}">
                <a16:creationId xmlns:a16="http://schemas.microsoft.com/office/drawing/2014/main" id="{A0FDB1F6-A587-5CC5-B4A1-6CBC2452EDC2}"/>
              </a:ext>
            </a:extLst>
          </p:cNvPr>
          <p:cNvSpPr>
            <a:spLocks noGrp="1"/>
          </p:cNvSpPr>
          <p:nvPr>
            <p:ph type="ftr" sz="quarter" idx="11"/>
          </p:nvPr>
        </p:nvSpPr>
        <p:spPr/>
        <p:txBody>
          <a:bodyPr/>
          <a:lstStyle/>
          <a:p>
            <a:r>
              <a:rPr lang="en-US" dirty="0"/>
              <a:t>#ZeroCon25</a:t>
            </a:r>
            <a:endParaRPr lang="en-GB" dirty="0"/>
          </a:p>
        </p:txBody>
      </p:sp>
      <p:sp>
        <p:nvSpPr>
          <p:cNvPr id="7" name="Slide Number Placeholder 6">
            <a:extLst>
              <a:ext uri="{FF2B5EF4-FFF2-40B4-BE49-F238E27FC236}">
                <a16:creationId xmlns:a16="http://schemas.microsoft.com/office/drawing/2014/main" id="{3C3402A9-A0E0-7045-EA1F-7AA57991E93E}"/>
              </a:ext>
            </a:extLst>
          </p:cNvPr>
          <p:cNvSpPr>
            <a:spLocks noGrp="1"/>
          </p:cNvSpPr>
          <p:nvPr>
            <p:ph type="sldNum" sz="quarter" idx="12"/>
          </p:nvPr>
        </p:nvSpPr>
        <p:spPr/>
        <p:txBody>
          <a:bodyPr/>
          <a:lstStyle/>
          <a:p>
            <a:fld id="{1195A9E4-2CE9-4E32-BE85-7C32F0F78A6D}" type="slidenum">
              <a:rPr lang="en-GB" smtClean="0"/>
              <a:t>‹Nr.›</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C97FE7C3-62EE-EBCF-7381-9E13CB86EC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1402175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C4DFD2-A48F-938F-9C39-58C9547BD1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11346B3-1FB5-CBE0-B15E-5E254CF78A18}"/>
              </a:ext>
            </a:extLst>
          </p:cNvPr>
          <p:cNvSpPr>
            <a:spLocks noGrp="1"/>
          </p:cNvSpPr>
          <p:nvPr>
            <p:ph type="body" idx="1"/>
          </p:nvPr>
        </p:nvSpPr>
        <p:spPr>
          <a:xfrm>
            <a:off x="838200" y="1792518"/>
            <a:ext cx="10515600" cy="38612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D545C8-B46A-1919-AEB8-64178D1CD9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F3C978-C8B7-45B7-A1FD-262897265120}" type="datetime1">
              <a:rPr lang="en-GB" smtClean="0"/>
              <a:t>28/02/2025</a:t>
            </a:fld>
            <a:endParaRPr lang="en-GB"/>
          </a:p>
        </p:txBody>
      </p:sp>
      <p:sp>
        <p:nvSpPr>
          <p:cNvPr id="5" name="Footer Placeholder 4">
            <a:extLst>
              <a:ext uri="{FF2B5EF4-FFF2-40B4-BE49-F238E27FC236}">
                <a16:creationId xmlns:a16="http://schemas.microsoft.com/office/drawing/2014/main" id="{21ACA2EC-9AAA-A334-BAFC-D20203C40D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2400">
                <a:solidFill>
                  <a:schemeClr val="tx1">
                    <a:tint val="75000"/>
                  </a:schemeClr>
                </a:solidFill>
              </a:defRPr>
            </a:lvl1pPr>
          </a:lstStyle>
          <a:p>
            <a:r>
              <a:rPr lang="en-US" dirty="0"/>
              <a:t>#ZeroCon25</a:t>
            </a:r>
            <a:endParaRPr lang="en-GB" dirty="0"/>
          </a:p>
        </p:txBody>
      </p:sp>
      <p:sp>
        <p:nvSpPr>
          <p:cNvPr id="6" name="Slide Number Placeholder 5">
            <a:extLst>
              <a:ext uri="{FF2B5EF4-FFF2-40B4-BE49-F238E27FC236}">
                <a16:creationId xmlns:a16="http://schemas.microsoft.com/office/drawing/2014/main" id="{E2F4DD50-8E12-ED09-0BAF-BA8058E0E3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95A9E4-2CE9-4E32-BE85-7C32F0F78A6D}" type="slidenum">
              <a:rPr lang="en-GB" smtClean="0"/>
              <a:t>‹Nr.›</a:t>
            </a:fld>
            <a:endParaRPr lang="en-GB"/>
          </a:p>
        </p:txBody>
      </p:sp>
    </p:spTree>
    <p:extLst>
      <p:ext uri="{BB962C8B-B14F-4D97-AF65-F5344CB8AC3E}">
        <p14:creationId xmlns:p14="http://schemas.microsoft.com/office/powerpoint/2010/main" val="655874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Kurt.schoeffer@auticon.com" TargetMode="External"/><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8D29E75-4221-A94E-345A-B32600075CE2}"/>
              </a:ext>
            </a:extLst>
          </p:cNvPr>
          <p:cNvSpPr>
            <a:spLocks noGrp="1"/>
          </p:cNvSpPr>
          <p:nvPr>
            <p:ph type="subTitle" idx="1"/>
          </p:nvPr>
        </p:nvSpPr>
        <p:spPr/>
        <p:txBody>
          <a:bodyPr vert="horz" lIns="91440" tIns="45720" rIns="91440" bIns="45720" rtlCol="0" anchor="t">
            <a:normAutofit lnSpcReduction="10000"/>
          </a:bodyPr>
          <a:lstStyle/>
          <a:p>
            <a:r>
              <a:rPr lang="en-US" dirty="0">
                <a:solidFill>
                  <a:srgbClr val="595959"/>
                </a:solidFill>
                <a:latin typeface="Roboto" panose="02000000000000000000" pitchFamily="2" charset="0"/>
                <a:ea typeface="Roboto" panose="02000000000000000000" pitchFamily="2" charset="0"/>
              </a:rPr>
              <a:t>Kurt Schöffer</a:t>
            </a:r>
          </a:p>
          <a:p>
            <a:r>
              <a:rPr lang="en-US" dirty="0">
                <a:solidFill>
                  <a:srgbClr val="595959"/>
                </a:solidFill>
              </a:rPr>
              <a:t>a</a:t>
            </a:r>
            <a:r>
              <a:rPr lang="en-US" dirty="0">
                <a:solidFill>
                  <a:srgbClr val="595959"/>
                </a:solidFill>
                <a:latin typeface="Roboto" panose="02000000000000000000" pitchFamily="2" charset="0"/>
                <a:ea typeface="Roboto" panose="02000000000000000000" pitchFamily="2" charset="0"/>
              </a:rPr>
              <a:t>uticon</a:t>
            </a:r>
          </a:p>
          <a:p>
            <a:r>
              <a:rPr lang="en-US" dirty="0">
                <a:solidFill>
                  <a:srgbClr val="595959"/>
                </a:solidFill>
                <a:latin typeface="Roboto" panose="02000000000000000000" pitchFamily="2" charset="0"/>
                <a:ea typeface="Roboto" panose="02000000000000000000" pitchFamily="2" charset="0"/>
              </a:rPr>
              <a:t>Germany</a:t>
            </a:r>
          </a:p>
          <a:p>
            <a:r>
              <a:rPr lang="en-US" dirty="0" err="1">
                <a:solidFill>
                  <a:srgbClr val="000000"/>
                </a:solidFill>
                <a:latin typeface="Calibri"/>
                <a:ea typeface="Calibri"/>
                <a:cs typeface="Calibri"/>
              </a:rPr>
              <a:t>Inklusive</a:t>
            </a:r>
            <a:r>
              <a:rPr lang="en-US" dirty="0">
                <a:solidFill>
                  <a:srgbClr val="000000"/>
                </a:solidFill>
                <a:latin typeface="Calibri"/>
                <a:ea typeface="Calibri"/>
                <a:cs typeface="Calibri"/>
              </a:rPr>
              <a:t> </a:t>
            </a:r>
            <a:r>
              <a:rPr lang="en-US" dirty="0" err="1">
                <a:solidFill>
                  <a:srgbClr val="000000"/>
                </a:solidFill>
                <a:latin typeface="Calibri"/>
                <a:ea typeface="Calibri"/>
                <a:cs typeface="Calibri"/>
              </a:rPr>
              <a:t>Beschäftigung</a:t>
            </a:r>
            <a:r>
              <a:rPr lang="en-US" dirty="0">
                <a:solidFill>
                  <a:srgbClr val="000000"/>
                </a:solidFill>
                <a:latin typeface="Calibri"/>
                <a:ea typeface="Calibri"/>
                <a:cs typeface="Calibri"/>
              </a:rPr>
              <a:t> – </a:t>
            </a:r>
            <a:r>
              <a:rPr lang="en-US" dirty="0" err="1">
                <a:solidFill>
                  <a:srgbClr val="000000"/>
                </a:solidFill>
                <a:latin typeface="Calibri"/>
                <a:ea typeface="Calibri"/>
                <a:cs typeface="Calibri"/>
              </a:rPr>
              <a:t>ein</a:t>
            </a:r>
            <a:r>
              <a:rPr lang="en-US" dirty="0">
                <a:solidFill>
                  <a:srgbClr val="000000"/>
                </a:solidFill>
                <a:latin typeface="Calibri"/>
                <a:ea typeface="Calibri"/>
                <a:cs typeface="Calibri"/>
              </a:rPr>
              <a:t> </a:t>
            </a:r>
            <a:r>
              <a:rPr lang="en-US" dirty="0" err="1">
                <a:solidFill>
                  <a:srgbClr val="000000"/>
                </a:solidFill>
                <a:latin typeface="Calibri"/>
                <a:ea typeface="Calibri"/>
                <a:cs typeface="Calibri"/>
              </a:rPr>
              <a:t>globales</a:t>
            </a:r>
            <a:r>
              <a:rPr lang="en-US" dirty="0">
                <a:solidFill>
                  <a:srgbClr val="000000"/>
                </a:solidFill>
                <a:latin typeface="Calibri"/>
                <a:ea typeface="Calibri"/>
                <a:cs typeface="Calibri"/>
              </a:rPr>
              <a:t> Thema das </a:t>
            </a:r>
            <a:r>
              <a:rPr lang="en-US" dirty="0" err="1">
                <a:solidFill>
                  <a:srgbClr val="000000"/>
                </a:solidFill>
                <a:latin typeface="Calibri"/>
                <a:ea typeface="Calibri"/>
                <a:cs typeface="Calibri"/>
              </a:rPr>
              <a:t>uns</a:t>
            </a:r>
            <a:r>
              <a:rPr lang="en-US" dirty="0">
                <a:solidFill>
                  <a:srgbClr val="000000"/>
                </a:solidFill>
                <a:latin typeface="Calibri"/>
                <a:ea typeface="Calibri"/>
                <a:cs typeface="Calibri"/>
              </a:rPr>
              <a:t> alle </a:t>
            </a:r>
            <a:r>
              <a:rPr lang="en-US" dirty="0" err="1">
                <a:solidFill>
                  <a:srgbClr val="000000"/>
                </a:solidFill>
                <a:latin typeface="Calibri"/>
                <a:ea typeface="Calibri"/>
                <a:cs typeface="Calibri"/>
              </a:rPr>
              <a:t>beschäftigt</a:t>
            </a:r>
            <a:r>
              <a:rPr lang="en-US" dirty="0">
                <a:solidFill>
                  <a:srgbClr val="000000"/>
                </a:solidFill>
                <a:latin typeface="Calibri"/>
                <a:ea typeface="Calibri"/>
                <a:cs typeface="Calibri"/>
              </a:rPr>
              <a:t>!</a:t>
            </a:r>
            <a:endParaRPr lang="en-GB" dirty="0">
              <a:solidFill>
                <a:srgbClr val="000000"/>
              </a:solidFill>
              <a:latin typeface="Calibri"/>
              <a:ea typeface="Calibri"/>
              <a:cs typeface="Calibri"/>
            </a:endParaRPr>
          </a:p>
          <a:p>
            <a:endParaRPr lang="en-GB" dirty="0">
              <a:solidFill>
                <a:srgbClr val="595959"/>
              </a:solidFill>
              <a:latin typeface="Roboto" panose="02000000000000000000" pitchFamily="2" charset="0"/>
              <a:ea typeface="Roboto" panose="02000000000000000000" pitchFamily="2" charset="0"/>
              <a:cs typeface="Roboto"/>
            </a:endParaRPr>
          </a:p>
        </p:txBody>
      </p:sp>
      <p:sp>
        <p:nvSpPr>
          <p:cNvPr id="7" name="Slide Number Placeholder 6">
            <a:extLst>
              <a:ext uri="{FF2B5EF4-FFF2-40B4-BE49-F238E27FC236}">
                <a16:creationId xmlns:a16="http://schemas.microsoft.com/office/drawing/2014/main" id="{59DF2F47-DE12-0075-6EDB-366148F7F176}"/>
              </a:ext>
            </a:extLst>
          </p:cNvPr>
          <p:cNvSpPr>
            <a:spLocks noGrp="1"/>
          </p:cNvSpPr>
          <p:nvPr>
            <p:ph type="sldNum" sz="quarter" idx="12"/>
          </p:nvPr>
        </p:nvSpPr>
        <p:spPr/>
        <p:txBody>
          <a:bodyPr/>
          <a:lstStyle/>
          <a:p>
            <a:fld id="{1195A9E4-2CE9-4E32-BE85-7C32F0F78A6D}" type="slidenum">
              <a:rPr lang="en-GB" smtClean="0">
                <a:latin typeface="Roboto" panose="02000000000000000000" pitchFamily="2" charset="0"/>
                <a:ea typeface="Roboto" panose="02000000000000000000" pitchFamily="2" charset="0"/>
              </a:rPr>
              <a:t>1</a:t>
            </a:fld>
            <a:endParaRPr lang="en-GB">
              <a:latin typeface="Roboto" panose="02000000000000000000" pitchFamily="2" charset="0"/>
              <a:ea typeface="Roboto" panose="02000000000000000000" pitchFamily="2" charset="0"/>
            </a:endParaRPr>
          </a:p>
        </p:txBody>
      </p:sp>
      <p:sp>
        <p:nvSpPr>
          <p:cNvPr id="2" name="Title 1">
            <a:extLst>
              <a:ext uri="{FF2B5EF4-FFF2-40B4-BE49-F238E27FC236}">
                <a16:creationId xmlns:a16="http://schemas.microsoft.com/office/drawing/2014/main" id="{80A782FC-8B01-42F4-8056-DCC2EFED95D1}"/>
              </a:ext>
            </a:extLst>
          </p:cNvPr>
          <p:cNvSpPr>
            <a:spLocks noGrp="1"/>
          </p:cNvSpPr>
          <p:nvPr>
            <p:ph type="ctrTitle"/>
          </p:nvPr>
        </p:nvSpPr>
        <p:spPr/>
        <p:txBody>
          <a:bodyPr>
            <a:normAutofit fontScale="90000"/>
          </a:bodyPr>
          <a:lstStyle/>
          <a:p>
            <a:r>
              <a:rPr lang="en-US" sz="7200" b="1" dirty="0">
                <a:solidFill>
                  <a:srgbClr val="595959"/>
                </a:solidFill>
                <a:latin typeface="Source Sans Pro" panose="020B0503030403020204" pitchFamily="34" charset="0"/>
                <a:ea typeface="Source Sans Pro" panose="020B0503030403020204" pitchFamily="34" charset="0"/>
              </a:rPr>
              <a:t>Making neurodiversity </a:t>
            </a:r>
            <a:br>
              <a:rPr lang="en-US" sz="7200" b="1" dirty="0">
                <a:solidFill>
                  <a:srgbClr val="595959"/>
                </a:solidFill>
                <a:latin typeface="Source Sans Pro" panose="020B0503030403020204" pitchFamily="34" charset="0"/>
                <a:ea typeface="Source Sans Pro" panose="020B0503030403020204" pitchFamily="34" charset="0"/>
              </a:rPr>
            </a:br>
            <a:r>
              <a:rPr lang="en-US" sz="7200" b="1" dirty="0">
                <a:solidFill>
                  <a:srgbClr val="595959"/>
                </a:solidFill>
                <a:latin typeface="Source Sans Pro" panose="020B0503030403020204" pitchFamily="34" charset="0"/>
                <a:ea typeface="Source Sans Pro" panose="020B0503030403020204" pitchFamily="34" charset="0"/>
              </a:rPr>
              <a:t>work at work</a:t>
            </a:r>
            <a:endParaRPr lang="en-GB" b="1" dirty="0">
              <a:solidFill>
                <a:srgbClr val="595959"/>
              </a:solidFill>
              <a:latin typeface="Source Sans Pro" panose="020B0503030403020204" pitchFamily="34" charset="0"/>
              <a:ea typeface="Source Sans Pro" panose="020B0503030403020204" pitchFamily="34" charset="0"/>
            </a:endParaRPr>
          </a:p>
        </p:txBody>
      </p:sp>
      <p:sp>
        <p:nvSpPr>
          <p:cNvPr id="4" name="Titel 1">
            <a:extLst>
              <a:ext uri="{FF2B5EF4-FFF2-40B4-BE49-F238E27FC236}">
                <a16:creationId xmlns:a16="http://schemas.microsoft.com/office/drawing/2014/main" id="{E4771D02-F4E4-C632-E5D7-C5E26F71C09C}"/>
              </a:ext>
            </a:extLst>
          </p:cNvPr>
          <p:cNvSpPr txBox="1">
            <a:spLocks/>
          </p:cNvSpPr>
          <p:nvPr/>
        </p:nvSpPr>
        <p:spPr>
          <a:xfrm>
            <a:off x="842554" y="5692088"/>
            <a:ext cx="10567851" cy="846824"/>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tx1"/>
                </a:solidFill>
                <a:latin typeface="+mj-lt"/>
                <a:ea typeface="+mj-ea"/>
                <a:cs typeface="+mj-cs"/>
              </a:defRPr>
            </a:lvl1pPr>
          </a:lstStyle>
          <a:p>
            <a:pPr algn="ctr"/>
            <a:r>
              <a:rPr lang="en-US" sz="2400" b="1">
                <a:solidFill>
                  <a:srgbClr val="595959"/>
                </a:solidFill>
                <a:latin typeface="Roboto"/>
                <a:ea typeface="Roboto"/>
                <a:cs typeface="Roboto"/>
              </a:rPr>
              <a:t>Friday, 7 March 2025, 10:00 – 11:00</a:t>
            </a:r>
            <a:endParaRPr lang="en-US" sz="2400" b="1" dirty="0">
              <a:solidFill>
                <a:srgbClr val="595959"/>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5437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CEBD34F2-0963-3A85-E564-716D0554FB9A}"/>
              </a:ext>
            </a:extLst>
          </p:cNvPr>
          <p:cNvSpPr>
            <a:spLocks noGrp="1"/>
          </p:cNvSpPr>
          <p:nvPr>
            <p:ph type="ftr" sz="quarter" idx="11"/>
          </p:nvPr>
        </p:nvSpPr>
        <p:spPr/>
        <p:txBody>
          <a:bodyPr/>
          <a:lstStyle/>
          <a:p>
            <a:r>
              <a:rPr lang="en-US" dirty="0"/>
              <a:t>#ZeroCon25</a:t>
            </a:r>
            <a:endParaRPr lang="en-GB" dirty="0"/>
          </a:p>
        </p:txBody>
      </p:sp>
      <p:sp>
        <p:nvSpPr>
          <p:cNvPr id="3" name="Foliennummernplatzhalter 2">
            <a:extLst>
              <a:ext uri="{FF2B5EF4-FFF2-40B4-BE49-F238E27FC236}">
                <a16:creationId xmlns:a16="http://schemas.microsoft.com/office/drawing/2014/main" id="{A9584661-5758-111E-1101-64189B8CAEEF}"/>
              </a:ext>
            </a:extLst>
          </p:cNvPr>
          <p:cNvSpPr>
            <a:spLocks noGrp="1"/>
          </p:cNvSpPr>
          <p:nvPr>
            <p:ph type="sldNum" sz="quarter" idx="12"/>
          </p:nvPr>
        </p:nvSpPr>
        <p:spPr/>
        <p:txBody>
          <a:bodyPr/>
          <a:lstStyle/>
          <a:p>
            <a:fld id="{1195A9E4-2CE9-4E32-BE85-7C32F0F78A6D}" type="slidenum">
              <a:rPr lang="en-GB" smtClean="0"/>
              <a:t>10</a:t>
            </a:fld>
            <a:endParaRPr lang="en-GB"/>
          </a:p>
        </p:txBody>
      </p:sp>
      <p:sp>
        <p:nvSpPr>
          <p:cNvPr id="4" name="TextBox 2">
            <a:extLst>
              <a:ext uri="{FF2B5EF4-FFF2-40B4-BE49-F238E27FC236}">
                <a16:creationId xmlns:a16="http://schemas.microsoft.com/office/drawing/2014/main" id="{40D56276-2AB2-A9E9-BCCF-5256B0F02C65}"/>
              </a:ext>
              <a:ext uri="{C183D7F6-B498-43B3-948B-1728B52AA6E4}">
                <adec:decorative xmlns:adec="http://schemas.microsoft.com/office/drawing/2017/decorative" val="1"/>
              </a:ext>
            </a:extLst>
          </p:cNvPr>
          <p:cNvSpPr txBox="1"/>
          <p:nvPr/>
        </p:nvSpPr>
        <p:spPr>
          <a:xfrm>
            <a:off x="1041243" y="1385223"/>
            <a:ext cx="4508956" cy="1107996"/>
          </a:xfrm>
          <a:prstGeom prst="rect">
            <a:avLst/>
          </a:prstGeom>
          <a:noFill/>
        </p:spPr>
        <p:txBody>
          <a:bodyPr wrap="square" rtlCol="0">
            <a:spAutoFit/>
          </a:bodyPr>
          <a:lstStyle/>
          <a:p>
            <a:r>
              <a:rPr lang="en-GB" sz="6600" b="1" dirty="0">
                <a:solidFill>
                  <a:srgbClr val="053F62"/>
                </a:solidFill>
                <a:latin typeface="Source Sans Pro" panose="020B0503030403020204" pitchFamily="34" charset="0"/>
                <a:ea typeface="Source Sans Pro" panose="020B0503030403020204" pitchFamily="34" charset="0"/>
              </a:rPr>
              <a:t>auticon</a:t>
            </a:r>
          </a:p>
        </p:txBody>
      </p:sp>
      <p:sp>
        <p:nvSpPr>
          <p:cNvPr id="5" name="object 5" descr="picture of the speaker. A smiling white man with short grey hair wearing a blue jacket">
            <a:extLst>
              <a:ext uri="{FF2B5EF4-FFF2-40B4-BE49-F238E27FC236}">
                <a16:creationId xmlns:a16="http://schemas.microsoft.com/office/drawing/2014/main" id="{E4ADD2E9-6712-BC15-EE2E-E2C3DCA70C63}"/>
              </a:ext>
            </a:extLst>
          </p:cNvPr>
          <p:cNvSpPr/>
          <p:nvPr/>
        </p:nvSpPr>
        <p:spPr>
          <a:xfrm>
            <a:off x="1172313" y="3644773"/>
            <a:ext cx="1556472" cy="1543191"/>
          </a:xfrm>
          <a:custGeom>
            <a:avLst/>
            <a:gdLst/>
            <a:ahLst/>
            <a:cxnLst/>
            <a:rect l="l" t="t" r="r" b="b"/>
            <a:pathLst>
              <a:path w="4093210" h="4058284">
                <a:moveTo>
                  <a:pt x="2046335" y="0"/>
                </a:moveTo>
                <a:lnTo>
                  <a:pt x="1998033" y="554"/>
                </a:lnTo>
                <a:lnTo>
                  <a:pt x="1950005" y="2208"/>
                </a:lnTo>
                <a:lnTo>
                  <a:pt x="1902264" y="4951"/>
                </a:lnTo>
                <a:lnTo>
                  <a:pt x="1854821" y="8769"/>
                </a:lnTo>
                <a:lnTo>
                  <a:pt x="1807690" y="13651"/>
                </a:lnTo>
                <a:lnTo>
                  <a:pt x="1760882" y="19584"/>
                </a:lnTo>
                <a:lnTo>
                  <a:pt x="1714410" y="26557"/>
                </a:lnTo>
                <a:lnTo>
                  <a:pt x="1668286" y="34557"/>
                </a:lnTo>
                <a:lnTo>
                  <a:pt x="1622522" y="43572"/>
                </a:lnTo>
                <a:lnTo>
                  <a:pt x="1577131" y="53590"/>
                </a:lnTo>
                <a:lnTo>
                  <a:pt x="1532125" y="64598"/>
                </a:lnTo>
                <a:lnTo>
                  <a:pt x="1487515" y="76585"/>
                </a:lnTo>
                <a:lnTo>
                  <a:pt x="1443315" y="89538"/>
                </a:lnTo>
                <a:lnTo>
                  <a:pt x="1399537" y="103445"/>
                </a:lnTo>
                <a:lnTo>
                  <a:pt x="1356193" y="118294"/>
                </a:lnTo>
                <a:lnTo>
                  <a:pt x="1313295" y="134072"/>
                </a:lnTo>
                <a:lnTo>
                  <a:pt x="1270855" y="150769"/>
                </a:lnTo>
                <a:lnTo>
                  <a:pt x="1228887" y="168370"/>
                </a:lnTo>
                <a:lnTo>
                  <a:pt x="1187401" y="186865"/>
                </a:lnTo>
                <a:lnTo>
                  <a:pt x="1146411" y="206240"/>
                </a:lnTo>
                <a:lnTo>
                  <a:pt x="1105929" y="226485"/>
                </a:lnTo>
                <a:lnTo>
                  <a:pt x="1065966" y="247586"/>
                </a:lnTo>
                <a:lnTo>
                  <a:pt x="1026536" y="269531"/>
                </a:lnTo>
                <a:lnTo>
                  <a:pt x="987650" y="292309"/>
                </a:lnTo>
                <a:lnTo>
                  <a:pt x="949321" y="315907"/>
                </a:lnTo>
                <a:lnTo>
                  <a:pt x="911562" y="340313"/>
                </a:lnTo>
                <a:lnTo>
                  <a:pt x="874383" y="365514"/>
                </a:lnTo>
                <a:lnTo>
                  <a:pt x="837798" y="391499"/>
                </a:lnTo>
                <a:lnTo>
                  <a:pt x="801820" y="418255"/>
                </a:lnTo>
                <a:lnTo>
                  <a:pt x="766459" y="445771"/>
                </a:lnTo>
                <a:lnTo>
                  <a:pt x="731729" y="474033"/>
                </a:lnTo>
                <a:lnTo>
                  <a:pt x="697642" y="503031"/>
                </a:lnTo>
                <a:lnTo>
                  <a:pt x="664210" y="532751"/>
                </a:lnTo>
                <a:lnTo>
                  <a:pt x="631445" y="563181"/>
                </a:lnTo>
                <a:lnTo>
                  <a:pt x="599360" y="594310"/>
                </a:lnTo>
                <a:lnTo>
                  <a:pt x="567966" y="626125"/>
                </a:lnTo>
                <a:lnTo>
                  <a:pt x="537277" y="658613"/>
                </a:lnTo>
                <a:lnTo>
                  <a:pt x="507305" y="691764"/>
                </a:lnTo>
                <a:lnTo>
                  <a:pt x="478061" y="725564"/>
                </a:lnTo>
                <a:lnTo>
                  <a:pt x="449558" y="760001"/>
                </a:lnTo>
                <a:lnTo>
                  <a:pt x="421809" y="795064"/>
                </a:lnTo>
                <a:lnTo>
                  <a:pt x="394825" y="830740"/>
                </a:lnTo>
                <a:lnTo>
                  <a:pt x="368619" y="867016"/>
                </a:lnTo>
                <a:lnTo>
                  <a:pt x="343204" y="903881"/>
                </a:lnTo>
                <a:lnTo>
                  <a:pt x="318591" y="941323"/>
                </a:lnTo>
                <a:lnTo>
                  <a:pt x="294792" y="979329"/>
                </a:lnTo>
                <a:lnTo>
                  <a:pt x="271821" y="1017887"/>
                </a:lnTo>
                <a:lnTo>
                  <a:pt x="249689" y="1056985"/>
                </a:lnTo>
                <a:lnTo>
                  <a:pt x="228409" y="1096610"/>
                </a:lnTo>
                <a:lnTo>
                  <a:pt x="207992" y="1136751"/>
                </a:lnTo>
                <a:lnTo>
                  <a:pt x="188452" y="1177396"/>
                </a:lnTo>
                <a:lnTo>
                  <a:pt x="169800" y="1218532"/>
                </a:lnTo>
                <a:lnTo>
                  <a:pt x="152049" y="1260147"/>
                </a:lnTo>
                <a:lnTo>
                  <a:pt x="135211" y="1302229"/>
                </a:lnTo>
                <a:lnTo>
                  <a:pt x="119299" y="1344765"/>
                </a:lnTo>
                <a:lnTo>
                  <a:pt x="104324" y="1387744"/>
                </a:lnTo>
                <a:lnTo>
                  <a:pt x="90298" y="1431153"/>
                </a:lnTo>
                <a:lnTo>
                  <a:pt x="77235" y="1474981"/>
                </a:lnTo>
                <a:lnTo>
                  <a:pt x="65147" y="1519214"/>
                </a:lnTo>
                <a:lnTo>
                  <a:pt x="54045" y="1563841"/>
                </a:lnTo>
                <a:lnTo>
                  <a:pt x="43942" y="1608850"/>
                </a:lnTo>
                <a:lnTo>
                  <a:pt x="34851" y="1654228"/>
                </a:lnTo>
                <a:lnTo>
                  <a:pt x="26783" y="1699963"/>
                </a:lnTo>
                <a:lnTo>
                  <a:pt x="19751" y="1746043"/>
                </a:lnTo>
                <a:lnTo>
                  <a:pt x="13767" y="1792457"/>
                </a:lnTo>
                <a:lnTo>
                  <a:pt x="8843" y="1839191"/>
                </a:lnTo>
                <a:lnTo>
                  <a:pt x="4993" y="1886233"/>
                </a:lnTo>
                <a:lnTo>
                  <a:pt x="2227" y="1933572"/>
                </a:lnTo>
                <a:lnTo>
                  <a:pt x="558" y="1981195"/>
                </a:lnTo>
                <a:lnTo>
                  <a:pt x="0" y="2029090"/>
                </a:lnTo>
                <a:lnTo>
                  <a:pt x="558" y="2076985"/>
                </a:lnTo>
                <a:lnTo>
                  <a:pt x="2227" y="2124608"/>
                </a:lnTo>
                <a:lnTo>
                  <a:pt x="4993" y="2171947"/>
                </a:lnTo>
                <a:lnTo>
                  <a:pt x="8843" y="2218990"/>
                </a:lnTo>
                <a:lnTo>
                  <a:pt x="13767" y="2265724"/>
                </a:lnTo>
                <a:lnTo>
                  <a:pt x="19751" y="2312138"/>
                </a:lnTo>
                <a:lnTo>
                  <a:pt x="26783" y="2358219"/>
                </a:lnTo>
                <a:lnTo>
                  <a:pt x="34851" y="2403954"/>
                </a:lnTo>
                <a:lnTo>
                  <a:pt x="43942" y="2449333"/>
                </a:lnTo>
                <a:lnTo>
                  <a:pt x="54045" y="2494341"/>
                </a:lnTo>
                <a:lnTo>
                  <a:pt x="65147" y="2538969"/>
                </a:lnTo>
                <a:lnTo>
                  <a:pt x="77235" y="2583202"/>
                </a:lnTo>
                <a:lnTo>
                  <a:pt x="90298" y="2627030"/>
                </a:lnTo>
                <a:lnTo>
                  <a:pt x="104324" y="2670439"/>
                </a:lnTo>
                <a:lnTo>
                  <a:pt x="119299" y="2713418"/>
                </a:lnTo>
                <a:lnTo>
                  <a:pt x="135211" y="2755955"/>
                </a:lnTo>
                <a:lnTo>
                  <a:pt x="152049" y="2798037"/>
                </a:lnTo>
                <a:lnTo>
                  <a:pt x="169800" y="2839652"/>
                </a:lnTo>
                <a:lnTo>
                  <a:pt x="188452" y="2880787"/>
                </a:lnTo>
                <a:lnTo>
                  <a:pt x="207992" y="2921432"/>
                </a:lnTo>
                <a:lnTo>
                  <a:pt x="228409" y="2961573"/>
                </a:lnTo>
                <a:lnTo>
                  <a:pt x="249689" y="3001199"/>
                </a:lnTo>
                <a:lnTo>
                  <a:pt x="271821" y="3040297"/>
                </a:lnTo>
                <a:lnTo>
                  <a:pt x="294792" y="3078855"/>
                </a:lnTo>
                <a:lnTo>
                  <a:pt x="318591" y="3116861"/>
                </a:lnTo>
                <a:lnTo>
                  <a:pt x="343204" y="3154303"/>
                </a:lnTo>
                <a:lnTo>
                  <a:pt x="368619" y="3191168"/>
                </a:lnTo>
                <a:lnTo>
                  <a:pt x="394825" y="3227444"/>
                </a:lnTo>
                <a:lnTo>
                  <a:pt x="421809" y="3263120"/>
                </a:lnTo>
                <a:lnTo>
                  <a:pt x="449558" y="3298182"/>
                </a:lnTo>
                <a:lnTo>
                  <a:pt x="478061" y="3332619"/>
                </a:lnTo>
                <a:lnTo>
                  <a:pt x="507305" y="3366419"/>
                </a:lnTo>
                <a:lnTo>
                  <a:pt x="537277" y="3399570"/>
                </a:lnTo>
                <a:lnTo>
                  <a:pt x="567966" y="3432058"/>
                </a:lnTo>
                <a:lnTo>
                  <a:pt x="599360" y="3463873"/>
                </a:lnTo>
                <a:lnTo>
                  <a:pt x="631445" y="3495002"/>
                </a:lnTo>
                <a:lnTo>
                  <a:pt x="664210" y="3525432"/>
                </a:lnTo>
                <a:lnTo>
                  <a:pt x="697642" y="3555152"/>
                </a:lnTo>
                <a:lnTo>
                  <a:pt x="731729" y="3584149"/>
                </a:lnTo>
                <a:lnTo>
                  <a:pt x="766459" y="3612411"/>
                </a:lnTo>
                <a:lnTo>
                  <a:pt x="801820" y="3639927"/>
                </a:lnTo>
                <a:lnTo>
                  <a:pt x="837798" y="3666683"/>
                </a:lnTo>
                <a:lnTo>
                  <a:pt x="874383" y="3692668"/>
                </a:lnTo>
                <a:lnTo>
                  <a:pt x="911562" y="3717869"/>
                </a:lnTo>
                <a:lnTo>
                  <a:pt x="949321" y="3742275"/>
                </a:lnTo>
                <a:lnTo>
                  <a:pt x="987650" y="3765873"/>
                </a:lnTo>
                <a:lnTo>
                  <a:pt x="1026536" y="3788650"/>
                </a:lnTo>
                <a:lnTo>
                  <a:pt x="1065966" y="3810595"/>
                </a:lnTo>
                <a:lnTo>
                  <a:pt x="1105929" y="3831696"/>
                </a:lnTo>
                <a:lnTo>
                  <a:pt x="1146411" y="3851941"/>
                </a:lnTo>
                <a:lnTo>
                  <a:pt x="1187401" y="3871316"/>
                </a:lnTo>
                <a:lnTo>
                  <a:pt x="1228887" y="3889811"/>
                </a:lnTo>
                <a:lnTo>
                  <a:pt x="1270855" y="3907412"/>
                </a:lnTo>
                <a:lnTo>
                  <a:pt x="1313295" y="3924108"/>
                </a:lnTo>
                <a:lnTo>
                  <a:pt x="1356193" y="3939886"/>
                </a:lnTo>
                <a:lnTo>
                  <a:pt x="1399537" y="3954735"/>
                </a:lnTo>
                <a:lnTo>
                  <a:pt x="1443315" y="3968642"/>
                </a:lnTo>
                <a:lnTo>
                  <a:pt x="1487515" y="3981595"/>
                </a:lnTo>
                <a:lnTo>
                  <a:pt x="1532125" y="3993582"/>
                </a:lnTo>
                <a:lnTo>
                  <a:pt x="1577131" y="4004590"/>
                </a:lnTo>
                <a:lnTo>
                  <a:pt x="1622522" y="4014608"/>
                </a:lnTo>
                <a:lnTo>
                  <a:pt x="1668286" y="4023622"/>
                </a:lnTo>
                <a:lnTo>
                  <a:pt x="1714410" y="4031622"/>
                </a:lnTo>
                <a:lnTo>
                  <a:pt x="1760882" y="4038595"/>
                </a:lnTo>
                <a:lnTo>
                  <a:pt x="1807690" y="4044528"/>
                </a:lnTo>
                <a:lnTo>
                  <a:pt x="1854821" y="4049410"/>
                </a:lnTo>
                <a:lnTo>
                  <a:pt x="1902264" y="4053229"/>
                </a:lnTo>
                <a:lnTo>
                  <a:pt x="1950005" y="4055971"/>
                </a:lnTo>
                <a:lnTo>
                  <a:pt x="1998033" y="4057625"/>
                </a:lnTo>
                <a:lnTo>
                  <a:pt x="2046335" y="4058180"/>
                </a:lnTo>
                <a:lnTo>
                  <a:pt x="2094638" y="4057625"/>
                </a:lnTo>
                <a:lnTo>
                  <a:pt x="2142666" y="4055971"/>
                </a:lnTo>
                <a:lnTo>
                  <a:pt x="2190408" y="4053229"/>
                </a:lnTo>
                <a:lnTo>
                  <a:pt x="2237850" y="4049410"/>
                </a:lnTo>
                <a:lnTo>
                  <a:pt x="2284982" y="4044528"/>
                </a:lnTo>
                <a:lnTo>
                  <a:pt x="2331790" y="4038595"/>
                </a:lnTo>
                <a:lnTo>
                  <a:pt x="2378262" y="4031622"/>
                </a:lnTo>
                <a:lnTo>
                  <a:pt x="2424387" y="4023622"/>
                </a:lnTo>
                <a:lnTo>
                  <a:pt x="2470151" y="4014608"/>
                </a:lnTo>
                <a:lnTo>
                  <a:pt x="2515543" y="4004590"/>
                </a:lnTo>
                <a:lnTo>
                  <a:pt x="2560549" y="3993582"/>
                </a:lnTo>
                <a:lnTo>
                  <a:pt x="2605159" y="3981595"/>
                </a:lnTo>
                <a:lnTo>
                  <a:pt x="2649359" y="3968642"/>
                </a:lnTo>
                <a:lnTo>
                  <a:pt x="2693137" y="3954735"/>
                </a:lnTo>
                <a:lnTo>
                  <a:pt x="2736482" y="3939886"/>
                </a:lnTo>
                <a:lnTo>
                  <a:pt x="2779380" y="3924108"/>
                </a:lnTo>
                <a:lnTo>
                  <a:pt x="2821819" y="3907412"/>
                </a:lnTo>
                <a:lnTo>
                  <a:pt x="2863788" y="3889811"/>
                </a:lnTo>
                <a:lnTo>
                  <a:pt x="2905274" y="3871316"/>
                </a:lnTo>
                <a:lnTo>
                  <a:pt x="2946264" y="3851941"/>
                </a:lnTo>
                <a:lnTo>
                  <a:pt x="2986746" y="3831696"/>
                </a:lnTo>
                <a:lnTo>
                  <a:pt x="3026709" y="3810595"/>
                </a:lnTo>
                <a:lnTo>
                  <a:pt x="3066139" y="3788650"/>
                </a:lnTo>
                <a:lnTo>
                  <a:pt x="3105025" y="3765873"/>
                </a:lnTo>
                <a:lnTo>
                  <a:pt x="3143353" y="3742275"/>
                </a:lnTo>
                <a:lnTo>
                  <a:pt x="3181113" y="3717869"/>
                </a:lnTo>
                <a:lnTo>
                  <a:pt x="3218292" y="3692668"/>
                </a:lnTo>
                <a:lnTo>
                  <a:pt x="3254876" y="3666683"/>
                </a:lnTo>
                <a:lnTo>
                  <a:pt x="3290855" y="3639927"/>
                </a:lnTo>
                <a:lnTo>
                  <a:pt x="3326216" y="3612411"/>
                </a:lnTo>
                <a:lnTo>
                  <a:pt x="3360946" y="3584149"/>
                </a:lnTo>
                <a:lnTo>
                  <a:pt x="3395033" y="3555152"/>
                </a:lnTo>
                <a:lnTo>
                  <a:pt x="3428465" y="3525432"/>
                </a:lnTo>
                <a:lnTo>
                  <a:pt x="3461230" y="3495002"/>
                </a:lnTo>
                <a:lnTo>
                  <a:pt x="3493315" y="3463873"/>
                </a:lnTo>
                <a:lnTo>
                  <a:pt x="3524708" y="3432058"/>
                </a:lnTo>
                <a:lnTo>
                  <a:pt x="3555397" y="3399570"/>
                </a:lnTo>
                <a:lnTo>
                  <a:pt x="3585369" y="3366419"/>
                </a:lnTo>
                <a:lnTo>
                  <a:pt x="3614613" y="3332619"/>
                </a:lnTo>
                <a:lnTo>
                  <a:pt x="3643115" y="3298182"/>
                </a:lnTo>
                <a:lnTo>
                  <a:pt x="3670864" y="3263120"/>
                </a:lnTo>
                <a:lnTo>
                  <a:pt x="3697848" y="3227444"/>
                </a:lnTo>
                <a:lnTo>
                  <a:pt x="3724054" y="3191168"/>
                </a:lnTo>
                <a:lnTo>
                  <a:pt x="3749469" y="3154303"/>
                </a:lnTo>
                <a:lnTo>
                  <a:pt x="3774082" y="3116861"/>
                </a:lnTo>
                <a:lnTo>
                  <a:pt x="3797880" y="3078855"/>
                </a:lnTo>
                <a:lnTo>
                  <a:pt x="3820851" y="3040297"/>
                </a:lnTo>
                <a:lnTo>
                  <a:pt x="3842983" y="3001199"/>
                </a:lnTo>
                <a:lnTo>
                  <a:pt x="3864263" y="2961573"/>
                </a:lnTo>
                <a:lnTo>
                  <a:pt x="3884680" y="2921432"/>
                </a:lnTo>
                <a:lnTo>
                  <a:pt x="3904220" y="2880787"/>
                </a:lnTo>
                <a:lnTo>
                  <a:pt x="3922871" y="2839652"/>
                </a:lnTo>
                <a:lnTo>
                  <a:pt x="3940622" y="2798037"/>
                </a:lnTo>
                <a:lnTo>
                  <a:pt x="3957460" y="2755955"/>
                </a:lnTo>
                <a:lnTo>
                  <a:pt x="3973373" y="2713418"/>
                </a:lnTo>
                <a:lnTo>
                  <a:pt x="3988348" y="2670439"/>
                </a:lnTo>
                <a:lnTo>
                  <a:pt x="4002373" y="2627030"/>
                </a:lnTo>
                <a:lnTo>
                  <a:pt x="4015436" y="2583202"/>
                </a:lnTo>
                <a:lnTo>
                  <a:pt x="4027524" y="2538969"/>
                </a:lnTo>
                <a:lnTo>
                  <a:pt x="4038626" y="2494341"/>
                </a:lnTo>
                <a:lnTo>
                  <a:pt x="4048728" y="2449333"/>
                </a:lnTo>
                <a:lnTo>
                  <a:pt x="4057820" y="2403954"/>
                </a:lnTo>
                <a:lnTo>
                  <a:pt x="4065888" y="2358219"/>
                </a:lnTo>
                <a:lnTo>
                  <a:pt x="4072920" y="2312138"/>
                </a:lnTo>
                <a:lnTo>
                  <a:pt x="4078904" y="2265724"/>
                </a:lnTo>
                <a:lnTo>
                  <a:pt x="4083827" y="2218990"/>
                </a:lnTo>
                <a:lnTo>
                  <a:pt x="4087678" y="2171947"/>
                </a:lnTo>
                <a:lnTo>
                  <a:pt x="4090443" y="2124608"/>
                </a:lnTo>
                <a:lnTo>
                  <a:pt x="4092112" y="2076985"/>
                </a:lnTo>
                <a:lnTo>
                  <a:pt x="4092671" y="2029090"/>
                </a:lnTo>
                <a:lnTo>
                  <a:pt x="4092112" y="1981195"/>
                </a:lnTo>
                <a:lnTo>
                  <a:pt x="4090443" y="1933572"/>
                </a:lnTo>
                <a:lnTo>
                  <a:pt x="4087678" y="1886233"/>
                </a:lnTo>
                <a:lnTo>
                  <a:pt x="4083827" y="1839191"/>
                </a:lnTo>
                <a:lnTo>
                  <a:pt x="4078904" y="1792457"/>
                </a:lnTo>
                <a:lnTo>
                  <a:pt x="4072920" y="1746043"/>
                </a:lnTo>
                <a:lnTo>
                  <a:pt x="4065888" y="1699963"/>
                </a:lnTo>
                <a:lnTo>
                  <a:pt x="4057820" y="1654228"/>
                </a:lnTo>
                <a:lnTo>
                  <a:pt x="4048728" y="1608850"/>
                </a:lnTo>
                <a:lnTo>
                  <a:pt x="4038626" y="1563841"/>
                </a:lnTo>
                <a:lnTo>
                  <a:pt x="4027524" y="1519214"/>
                </a:lnTo>
                <a:lnTo>
                  <a:pt x="4015436" y="1474981"/>
                </a:lnTo>
                <a:lnTo>
                  <a:pt x="4002373" y="1431153"/>
                </a:lnTo>
                <a:lnTo>
                  <a:pt x="3988348" y="1387744"/>
                </a:lnTo>
                <a:lnTo>
                  <a:pt x="3973373" y="1344765"/>
                </a:lnTo>
                <a:lnTo>
                  <a:pt x="3957460" y="1302229"/>
                </a:lnTo>
                <a:lnTo>
                  <a:pt x="3940622" y="1260147"/>
                </a:lnTo>
                <a:lnTo>
                  <a:pt x="3922871" y="1218532"/>
                </a:lnTo>
                <a:lnTo>
                  <a:pt x="3904220" y="1177396"/>
                </a:lnTo>
                <a:lnTo>
                  <a:pt x="3884680" y="1136751"/>
                </a:lnTo>
                <a:lnTo>
                  <a:pt x="3864263" y="1096610"/>
                </a:lnTo>
                <a:lnTo>
                  <a:pt x="3842983" y="1056985"/>
                </a:lnTo>
                <a:lnTo>
                  <a:pt x="3820851" y="1017887"/>
                </a:lnTo>
                <a:lnTo>
                  <a:pt x="3797880" y="979329"/>
                </a:lnTo>
                <a:lnTo>
                  <a:pt x="3774082" y="941323"/>
                </a:lnTo>
                <a:lnTo>
                  <a:pt x="3749469" y="903881"/>
                </a:lnTo>
                <a:lnTo>
                  <a:pt x="3724054" y="867016"/>
                </a:lnTo>
                <a:lnTo>
                  <a:pt x="3697848" y="830740"/>
                </a:lnTo>
                <a:lnTo>
                  <a:pt x="3670864" y="795064"/>
                </a:lnTo>
                <a:lnTo>
                  <a:pt x="3643115" y="760001"/>
                </a:lnTo>
                <a:lnTo>
                  <a:pt x="3614613" y="725564"/>
                </a:lnTo>
                <a:lnTo>
                  <a:pt x="3585369" y="691764"/>
                </a:lnTo>
                <a:lnTo>
                  <a:pt x="3555397" y="658613"/>
                </a:lnTo>
                <a:lnTo>
                  <a:pt x="3524708" y="626125"/>
                </a:lnTo>
                <a:lnTo>
                  <a:pt x="3493315" y="594310"/>
                </a:lnTo>
                <a:lnTo>
                  <a:pt x="3461230" y="563181"/>
                </a:lnTo>
                <a:lnTo>
                  <a:pt x="3428465" y="532751"/>
                </a:lnTo>
                <a:lnTo>
                  <a:pt x="3395033" y="503031"/>
                </a:lnTo>
                <a:lnTo>
                  <a:pt x="3360946" y="474033"/>
                </a:lnTo>
                <a:lnTo>
                  <a:pt x="3326216" y="445771"/>
                </a:lnTo>
                <a:lnTo>
                  <a:pt x="3290855" y="418255"/>
                </a:lnTo>
                <a:lnTo>
                  <a:pt x="3254876" y="391499"/>
                </a:lnTo>
                <a:lnTo>
                  <a:pt x="3218292" y="365514"/>
                </a:lnTo>
                <a:lnTo>
                  <a:pt x="3181113" y="340313"/>
                </a:lnTo>
                <a:lnTo>
                  <a:pt x="3143353" y="315907"/>
                </a:lnTo>
                <a:lnTo>
                  <a:pt x="3105025" y="292309"/>
                </a:lnTo>
                <a:lnTo>
                  <a:pt x="3066139" y="269531"/>
                </a:lnTo>
                <a:lnTo>
                  <a:pt x="3026709" y="247586"/>
                </a:lnTo>
                <a:lnTo>
                  <a:pt x="2986746" y="226485"/>
                </a:lnTo>
                <a:lnTo>
                  <a:pt x="2946264" y="206240"/>
                </a:lnTo>
                <a:lnTo>
                  <a:pt x="2905274" y="186865"/>
                </a:lnTo>
                <a:lnTo>
                  <a:pt x="2863788" y="168370"/>
                </a:lnTo>
                <a:lnTo>
                  <a:pt x="2821819" y="150769"/>
                </a:lnTo>
                <a:lnTo>
                  <a:pt x="2779380" y="134072"/>
                </a:lnTo>
                <a:lnTo>
                  <a:pt x="2736482" y="118294"/>
                </a:lnTo>
                <a:lnTo>
                  <a:pt x="2693137" y="103445"/>
                </a:lnTo>
                <a:lnTo>
                  <a:pt x="2649359" y="89538"/>
                </a:lnTo>
                <a:lnTo>
                  <a:pt x="2605159" y="76585"/>
                </a:lnTo>
                <a:lnTo>
                  <a:pt x="2560549" y="64598"/>
                </a:lnTo>
                <a:lnTo>
                  <a:pt x="2515543" y="53590"/>
                </a:lnTo>
                <a:lnTo>
                  <a:pt x="2470151" y="43572"/>
                </a:lnTo>
                <a:lnTo>
                  <a:pt x="2424387" y="34557"/>
                </a:lnTo>
                <a:lnTo>
                  <a:pt x="2378262" y="26557"/>
                </a:lnTo>
                <a:lnTo>
                  <a:pt x="2331790" y="19584"/>
                </a:lnTo>
                <a:lnTo>
                  <a:pt x="2284982" y="13651"/>
                </a:lnTo>
                <a:lnTo>
                  <a:pt x="2237850" y="8769"/>
                </a:lnTo>
                <a:lnTo>
                  <a:pt x="2190408" y="4951"/>
                </a:lnTo>
                <a:lnTo>
                  <a:pt x="2142666" y="2208"/>
                </a:lnTo>
                <a:lnTo>
                  <a:pt x="2094638" y="554"/>
                </a:lnTo>
                <a:lnTo>
                  <a:pt x="2046335" y="0"/>
                </a:lnTo>
                <a:close/>
              </a:path>
            </a:pathLst>
          </a:custGeom>
          <a:blipFill dpi="0" rotWithShape="1">
            <a:blip r:embed="rId2">
              <a:extLst>
                <a:ext uri="{28A0092B-C50C-407E-A947-70E740481C1C}">
                  <a14:useLocalDpi xmlns:a14="http://schemas.microsoft.com/office/drawing/2010/main" val="0"/>
                </a:ext>
              </a:extLst>
            </a:blip>
            <a:srcRect/>
            <a:stretch>
              <a:fillRect/>
            </a:stretch>
          </a:blipFill>
        </p:spPr>
        <p:txBody>
          <a:bodyPr wrap="square" lIns="0" tIns="0" rIns="0" bIns="0" rtlCol="0"/>
          <a:lstStyle/>
          <a:p>
            <a:endParaRPr/>
          </a:p>
        </p:txBody>
      </p:sp>
      <p:sp>
        <p:nvSpPr>
          <p:cNvPr id="6" name="textruta 3">
            <a:extLst>
              <a:ext uri="{FF2B5EF4-FFF2-40B4-BE49-F238E27FC236}">
                <a16:creationId xmlns:a16="http://schemas.microsoft.com/office/drawing/2014/main" id="{C75A8A78-05B8-E633-090A-48C084DE5BBC}"/>
              </a:ext>
            </a:extLst>
          </p:cNvPr>
          <p:cNvSpPr txBox="1"/>
          <p:nvPr/>
        </p:nvSpPr>
        <p:spPr>
          <a:xfrm>
            <a:off x="3112209" y="3910538"/>
            <a:ext cx="4443412"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600" b="1" i="0" u="none" strike="noStrike" kern="1200" cap="none" spc="0" normalizeH="0" baseline="0" noProof="0" dirty="0">
                <a:ln>
                  <a:noFill/>
                </a:ln>
                <a:solidFill>
                  <a:srgbClr val="595959"/>
                </a:solidFill>
                <a:effectLst/>
                <a:uLnTx/>
                <a:uFillTx/>
                <a:latin typeface="Open Sans"/>
                <a:ea typeface="+mn-ea"/>
                <a:cs typeface="+mn-cs"/>
              </a:rPr>
              <a:t>Kurt Schöffer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600" i="0" u="none" strike="noStrike" kern="1200" cap="none" spc="0" normalizeH="0" baseline="0" noProof="0" dirty="0">
                <a:ln>
                  <a:noFill/>
                </a:ln>
                <a:solidFill>
                  <a:srgbClr val="595959"/>
                </a:solidFill>
                <a:effectLst/>
                <a:uLnTx/>
                <a:uFillTx/>
                <a:latin typeface="Open Sans"/>
                <a:ea typeface="Open Sans"/>
                <a:cs typeface="Open Sans"/>
              </a:rPr>
              <a:t>CEO</a:t>
            </a:r>
            <a:endParaRPr kumimoji="0" lang="en-GB" sz="1400" i="0" u="none" strike="noStrike" kern="1200" cap="none" spc="0" normalizeH="0" baseline="0" noProof="0" dirty="0">
              <a:ln>
                <a:noFill/>
              </a:ln>
              <a:solidFill>
                <a:srgbClr val="595959"/>
              </a:solidFill>
              <a:effectLst/>
              <a:uLnTx/>
              <a:uFillTx/>
              <a:latin typeface="Open Sans"/>
              <a:ea typeface="Open Sans"/>
              <a:cs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Open 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sng" strike="noStrike" kern="1200" cap="none" spc="0" normalizeH="0" baseline="0" noProof="0" dirty="0">
                <a:ln>
                  <a:noFill/>
                </a:ln>
                <a:solidFill>
                  <a:schemeClr val="accent2"/>
                </a:solidFill>
                <a:effectLst/>
                <a:uLnTx/>
                <a:uFillTx/>
                <a:latin typeface="Open Sans"/>
                <a:ea typeface="+mn-ea"/>
                <a:cs typeface="+mn-cs"/>
                <a:hlinkClick r:id="rId3">
                  <a:extLst>
                    <a:ext uri="{A12FA001-AC4F-418D-AE19-62706E023703}">
                      <ahyp:hlinkClr xmlns:ahyp="http://schemas.microsoft.com/office/drawing/2018/hyperlinkcolor" val="tx"/>
                    </a:ext>
                  </a:extLst>
                </a:hlinkClick>
              </a:rPr>
              <a:t>Kurt.schoeffer@auticon.com</a:t>
            </a:r>
            <a:endParaRPr kumimoji="0" lang="en-GB" sz="1400" b="0" i="0" u="sng" strike="noStrike" kern="1200" cap="none" spc="0" normalizeH="0" baseline="0" noProof="0" dirty="0">
              <a:ln>
                <a:noFill/>
              </a:ln>
              <a:solidFill>
                <a:schemeClr val="accent2"/>
              </a:solidFill>
              <a:effectLst/>
              <a:uLnTx/>
              <a:uFillTx/>
              <a:latin typeface="Open Sans"/>
              <a:ea typeface="Open Sans"/>
              <a:cs typeface="Open Sans"/>
            </a:endParaRPr>
          </a:p>
        </p:txBody>
      </p:sp>
      <p:sp>
        <p:nvSpPr>
          <p:cNvPr id="7" name="Tytuł 6">
            <a:extLst>
              <a:ext uri="{FF2B5EF4-FFF2-40B4-BE49-F238E27FC236}">
                <a16:creationId xmlns:a16="http://schemas.microsoft.com/office/drawing/2014/main" id="{8CA4757F-93FB-2E9E-7C6C-789BD36F3392}"/>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pl-PL" dirty="0" err="1"/>
              <a:t>Contact</a:t>
            </a:r>
            <a:r>
              <a:rPr lang="pl-PL" dirty="0"/>
              <a:t> – Kurt </a:t>
            </a:r>
            <a:r>
              <a:rPr lang="pl-PL" dirty="0" err="1"/>
              <a:t>Sch</a:t>
            </a:r>
            <a:r>
              <a:rPr lang="de-DE" dirty="0" err="1"/>
              <a:t>öffer</a:t>
            </a:r>
            <a:endParaRPr lang="en-GB" dirty="0"/>
          </a:p>
        </p:txBody>
      </p:sp>
    </p:spTree>
    <p:extLst>
      <p:ext uri="{BB962C8B-B14F-4D97-AF65-F5344CB8AC3E}">
        <p14:creationId xmlns:p14="http://schemas.microsoft.com/office/powerpoint/2010/main" val="3006424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BD4E9-C9FD-FFED-EC61-1AA65E414500}"/>
            </a:ext>
          </a:extLst>
        </p:cNvPr>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5748327C-AC38-40AA-358C-DBDAEABDCAD0}"/>
              </a:ext>
            </a:extLst>
          </p:cNvPr>
          <p:cNvSpPr>
            <a:spLocks noGrp="1"/>
          </p:cNvSpPr>
          <p:nvPr>
            <p:ph type="ftr" sz="quarter" idx="11"/>
          </p:nvPr>
        </p:nvSpPr>
        <p:spPr/>
        <p:txBody>
          <a:bodyPr/>
          <a:lstStyle/>
          <a:p>
            <a:r>
              <a:rPr lang="en-US" dirty="0"/>
              <a:t>#ZeroCon25</a:t>
            </a:r>
            <a:endParaRPr lang="en-GB" dirty="0"/>
          </a:p>
        </p:txBody>
      </p:sp>
      <p:sp>
        <p:nvSpPr>
          <p:cNvPr id="3" name="Foliennummernplatzhalter 2">
            <a:extLst>
              <a:ext uri="{FF2B5EF4-FFF2-40B4-BE49-F238E27FC236}">
                <a16:creationId xmlns:a16="http://schemas.microsoft.com/office/drawing/2014/main" id="{3B22B123-C118-3129-1765-AF19D367C656}"/>
              </a:ext>
            </a:extLst>
          </p:cNvPr>
          <p:cNvSpPr>
            <a:spLocks noGrp="1"/>
          </p:cNvSpPr>
          <p:nvPr>
            <p:ph type="sldNum" sz="quarter" idx="12"/>
          </p:nvPr>
        </p:nvSpPr>
        <p:spPr/>
        <p:txBody>
          <a:bodyPr/>
          <a:lstStyle/>
          <a:p>
            <a:fld id="{1195A9E4-2CE9-4E32-BE85-7C32F0F78A6D}" type="slidenum">
              <a:rPr lang="en-GB" smtClean="0"/>
              <a:t>11</a:t>
            </a:fld>
            <a:endParaRPr lang="en-GB"/>
          </a:p>
        </p:txBody>
      </p:sp>
      <p:sp>
        <p:nvSpPr>
          <p:cNvPr id="4" name="TextBox 2">
            <a:extLst>
              <a:ext uri="{FF2B5EF4-FFF2-40B4-BE49-F238E27FC236}">
                <a16:creationId xmlns:a16="http://schemas.microsoft.com/office/drawing/2014/main" id="{8F79A688-9D90-DA02-1260-71B8D0CC13C9}"/>
              </a:ext>
              <a:ext uri="{C183D7F6-B498-43B3-948B-1728B52AA6E4}">
                <adec:decorative xmlns:adec="http://schemas.microsoft.com/office/drawing/2017/decorative" val="1"/>
              </a:ext>
            </a:extLst>
          </p:cNvPr>
          <p:cNvSpPr txBox="1"/>
          <p:nvPr/>
        </p:nvSpPr>
        <p:spPr>
          <a:xfrm>
            <a:off x="1041243" y="1385223"/>
            <a:ext cx="4508956" cy="1107996"/>
          </a:xfrm>
          <a:prstGeom prst="rect">
            <a:avLst/>
          </a:prstGeom>
          <a:noFill/>
        </p:spPr>
        <p:txBody>
          <a:bodyPr wrap="square" rtlCol="0">
            <a:spAutoFit/>
          </a:bodyPr>
          <a:lstStyle/>
          <a:p>
            <a:r>
              <a:rPr lang="en-GB" sz="6600" b="1" dirty="0">
                <a:solidFill>
                  <a:srgbClr val="053F62"/>
                </a:solidFill>
                <a:latin typeface="Source Sans Pro" panose="020B0503030403020204" pitchFamily="34" charset="0"/>
                <a:ea typeface="Source Sans Pro" panose="020B0503030403020204" pitchFamily="34" charset="0"/>
              </a:rPr>
              <a:t>auticon</a:t>
            </a:r>
          </a:p>
        </p:txBody>
      </p:sp>
      <p:sp>
        <p:nvSpPr>
          <p:cNvPr id="6" name="textruta 3">
            <a:extLst>
              <a:ext uri="{FF2B5EF4-FFF2-40B4-BE49-F238E27FC236}">
                <a16:creationId xmlns:a16="http://schemas.microsoft.com/office/drawing/2014/main" id="{A747C30E-B40A-F926-833B-A39E747BCA3D}"/>
              </a:ext>
            </a:extLst>
          </p:cNvPr>
          <p:cNvSpPr txBox="1"/>
          <p:nvPr/>
        </p:nvSpPr>
        <p:spPr>
          <a:xfrm>
            <a:off x="3112209" y="3910538"/>
            <a:ext cx="4443412"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b="1" dirty="0">
                <a:solidFill>
                  <a:srgbClr val="595959"/>
                </a:solidFill>
                <a:latin typeface="Open Sans"/>
              </a:rPr>
              <a:t>Ursula Schemm</a:t>
            </a:r>
            <a:endParaRPr kumimoji="0" lang="en-GB" sz="1600" b="1" i="0" u="none" strike="noStrike" kern="1200" cap="none" spc="0" normalizeH="0" baseline="0" noProof="0" dirty="0">
              <a:ln>
                <a:noFill/>
              </a:ln>
              <a:solidFill>
                <a:srgbClr val="595959"/>
              </a:solidFill>
              <a:effectLst/>
              <a:uLnTx/>
              <a:uFillTx/>
              <a:latin typeface="Open Sans"/>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dirty="0">
                <a:solidFill>
                  <a:srgbClr val="595959"/>
                </a:solidFill>
                <a:latin typeface="Open Sans"/>
                <a:ea typeface="Open Sans"/>
                <a:cs typeface="Open Sans"/>
              </a:rPr>
              <a:t>Marketing Manager Germany</a:t>
            </a:r>
            <a:endParaRPr kumimoji="0" lang="en-GB" sz="1400" i="0" u="none" strike="noStrike" kern="1200" cap="none" spc="0" normalizeH="0" baseline="0" noProof="0" dirty="0">
              <a:ln>
                <a:noFill/>
              </a:ln>
              <a:solidFill>
                <a:srgbClr val="595959"/>
              </a:solidFill>
              <a:effectLst/>
              <a:uLnTx/>
              <a:uFillTx/>
              <a:latin typeface="Open Sans"/>
              <a:ea typeface="Open Sans"/>
              <a:cs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Open 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u="sng" dirty="0">
                <a:solidFill>
                  <a:schemeClr val="accent2"/>
                </a:solidFill>
                <a:latin typeface="Open Sans"/>
              </a:rPr>
              <a:t>Ursula.schemm@auticon.de</a:t>
            </a:r>
            <a:endParaRPr kumimoji="0" lang="en-GB" sz="1400" b="0" i="0" u="sng" strike="noStrike" kern="1200" cap="none" spc="0" normalizeH="0" baseline="0" noProof="0" dirty="0">
              <a:ln>
                <a:noFill/>
              </a:ln>
              <a:solidFill>
                <a:schemeClr val="accent2"/>
              </a:solidFill>
              <a:effectLst/>
              <a:uLnTx/>
              <a:uFillTx/>
              <a:latin typeface="Open Sans"/>
              <a:ea typeface="Open Sans"/>
              <a:cs typeface="Open Sans"/>
            </a:endParaRPr>
          </a:p>
        </p:txBody>
      </p:sp>
      <p:pic>
        <p:nvPicPr>
          <p:cNvPr id="8" name="Grafik 7" descr="a picture of the speaker. A white smiling woman with blond hair and glasses">
            <a:extLst>
              <a:ext uri="{FF2B5EF4-FFF2-40B4-BE49-F238E27FC236}">
                <a16:creationId xmlns:a16="http://schemas.microsoft.com/office/drawing/2014/main" id="{A8C3424B-9ED9-031C-6005-ED0A46D3CE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28529"/>
            <a:ext cx="3810131" cy="3810131"/>
          </a:xfrm>
          <a:prstGeom prst="rect">
            <a:avLst/>
          </a:prstGeom>
        </p:spPr>
      </p:pic>
      <p:sp>
        <p:nvSpPr>
          <p:cNvPr id="5" name="Tytuł 4">
            <a:extLst>
              <a:ext uri="{FF2B5EF4-FFF2-40B4-BE49-F238E27FC236}">
                <a16:creationId xmlns:a16="http://schemas.microsoft.com/office/drawing/2014/main" id="{F3F6BE20-C929-2190-AFB5-54801F62A079}"/>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pl-PL" dirty="0" err="1"/>
              <a:t>Contact</a:t>
            </a:r>
            <a:r>
              <a:rPr lang="pl-PL" dirty="0"/>
              <a:t> – </a:t>
            </a:r>
            <a:r>
              <a:rPr lang="de-DE" dirty="0"/>
              <a:t>Ursula Schemm</a:t>
            </a:r>
            <a:endParaRPr lang="en-GB" dirty="0"/>
          </a:p>
        </p:txBody>
      </p:sp>
    </p:spTree>
    <p:extLst>
      <p:ext uri="{BB962C8B-B14F-4D97-AF65-F5344CB8AC3E}">
        <p14:creationId xmlns:p14="http://schemas.microsoft.com/office/powerpoint/2010/main" val="3927531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2F1DDC-92DC-ECDB-E04E-E8AE3BEA5E82}"/>
            </a:ext>
          </a:extLst>
        </p:cNvPr>
        <p:cNvGrpSpPr/>
        <p:nvPr/>
      </p:nvGrpSpPr>
      <p:grpSpPr>
        <a:xfrm>
          <a:off x="0" y="0"/>
          <a:ext cx="0" cy="0"/>
          <a:chOff x="0" y="0"/>
          <a:chExt cx="0" cy="0"/>
        </a:xfrm>
      </p:grpSpPr>
      <p:sp>
        <p:nvSpPr>
          <p:cNvPr id="112" name="TextBox 95">
            <a:extLst>
              <a:ext uri="{FF2B5EF4-FFF2-40B4-BE49-F238E27FC236}">
                <a16:creationId xmlns:a16="http://schemas.microsoft.com/office/drawing/2014/main" id="{0A904C31-06E0-6031-C0BB-12000DC502C0}"/>
              </a:ext>
            </a:extLst>
          </p:cNvPr>
          <p:cNvSpPr txBox="1">
            <a:spLocks noGrp="1"/>
          </p:cNvSpPr>
          <p:nvPr>
            <p:ph type="title" idx="4294967295"/>
          </p:nvPr>
        </p:nvSpPr>
        <p:spPr>
          <a:xfrm>
            <a:off x="360000" y="360000"/>
            <a:ext cx="10181145"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5875"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595959"/>
                </a:solidFill>
                <a:effectLst/>
                <a:uLnTx/>
                <a:uFillTx/>
                <a:latin typeface="Source Sans Pro" panose="020B0503030403020204" pitchFamily="34" charset="0"/>
                <a:ea typeface="Source Sans Pro" panose="020B0503030403020204" pitchFamily="34" charset="0"/>
                <a:cs typeface="+mn-cs"/>
              </a:rPr>
              <a:t>Who</a:t>
            </a:r>
            <a:r>
              <a:rPr kumimoji="0" lang="en-US" sz="4000" b="1" i="0" u="none" strike="noStrike" kern="1200" cap="none" spc="0" normalizeH="0" baseline="0" noProof="0" dirty="0">
                <a:ln>
                  <a:noFill/>
                </a:ln>
                <a:solidFill>
                  <a:srgbClr val="595959"/>
                </a:solidFill>
                <a:effectLst/>
                <a:uLnTx/>
                <a:uFillTx/>
                <a:latin typeface="+mn-lt"/>
                <a:ea typeface="Source Sans Pro"/>
                <a:cs typeface="+mn-cs"/>
              </a:rPr>
              <a:t> we are</a:t>
            </a:r>
            <a:endParaRPr kumimoji="0" lang="en-US" sz="4000" b="1" i="0" u="none" strike="noStrike" kern="1200" cap="none" spc="0" normalizeH="0" baseline="0" noProof="0" dirty="0">
              <a:ln>
                <a:noFill/>
              </a:ln>
              <a:solidFill>
                <a:srgbClr val="595959"/>
              </a:solidFill>
              <a:effectLst/>
              <a:uLnTx/>
              <a:uFillTx/>
              <a:latin typeface="+mn-lt"/>
              <a:ea typeface="+mn-ea"/>
              <a:cs typeface="+mn-cs"/>
            </a:endParaRPr>
          </a:p>
        </p:txBody>
      </p:sp>
      <p:cxnSp>
        <p:nvCxnSpPr>
          <p:cNvPr id="113" name="Straight Connector 96">
            <a:extLst>
              <a:ext uri="{FF2B5EF4-FFF2-40B4-BE49-F238E27FC236}">
                <a16:creationId xmlns:a16="http://schemas.microsoft.com/office/drawing/2014/main" id="{1FC2899C-3164-632C-4426-21A0745664C1}"/>
              </a:ext>
              <a:ext uri="{C183D7F6-B498-43B3-948B-1728B52AA6E4}">
                <adec:decorative xmlns:adec="http://schemas.microsoft.com/office/drawing/2017/decorative" val="1"/>
              </a:ext>
            </a:extLst>
          </p:cNvPr>
          <p:cNvCxnSpPr>
            <a:cxnSpLocks/>
          </p:cNvCxnSpPr>
          <p:nvPr/>
        </p:nvCxnSpPr>
        <p:spPr>
          <a:xfrm>
            <a:off x="489363" y="964292"/>
            <a:ext cx="3793762" cy="0"/>
          </a:xfrm>
          <a:prstGeom prst="line">
            <a:avLst/>
          </a:prstGeom>
          <a:ln w="6350">
            <a:solidFill>
              <a:srgbClr val="004365"/>
            </a:solidFill>
          </a:ln>
        </p:spPr>
        <p:style>
          <a:lnRef idx="1">
            <a:schemeClr val="accent1"/>
          </a:lnRef>
          <a:fillRef idx="0">
            <a:schemeClr val="accent1"/>
          </a:fillRef>
          <a:effectRef idx="0">
            <a:schemeClr val="accent1"/>
          </a:effectRef>
          <a:fontRef idx="minor">
            <a:schemeClr val="tx1"/>
          </a:fontRef>
        </p:style>
      </p:cxnSp>
      <p:sp>
        <p:nvSpPr>
          <p:cNvPr id="115" name="TextBox 72">
            <a:extLst>
              <a:ext uri="{FF2B5EF4-FFF2-40B4-BE49-F238E27FC236}">
                <a16:creationId xmlns:a16="http://schemas.microsoft.com/office/drawing/2014/main" id="{8AE0401F-8F15-A4CB-CF60-6238015F78ED}"/>
              </a:ext>
            </a:extLst>
          </p:cNvPr>
          <p:cNvSpPr txBox="1"/>
          <p:nvPr/>
        </p:nvSpPr>
        <p:spPr>
          <a:xfrm>
            <a:off x="597820" y="2475762"/>
            <a:ext cx="2034074" cy="892552"/>
          </a:xfrm>
          <a:prstGeom prst="rect">
            <a:avLst/>
          </a:prstGeom>
          <a:noFill/>
        </p:spPr>
        <p:txBody>
          <a:bodyPr wrap="square">
            <a:spAutoFit/>
          </a:bodyPr>
          <a:lstStyle/>
          <a:p>
            <a:r>
              <a:rPr lang="en-GB" sz="2800" b="1" dirty="0">
                <a:solidFill>
                  <a:srgbClr val="595959"/>
                </a:solidFill>
                <a:latin typeface="Source Sans Pro Semibold" panose="020B0503030403020204" pitchFamily="34" charset="0"/>
                <a:ea typeface="Source Sans Pro Semibold" panose="020B0503030403020204" pitchFamily="34" charset="0"/>
              </a:rPr>
              <a:t>3 </a:t>
            </a:r>
            <a:r>
              <a:rPr lang="en-GB" sz="2800" b="1" dirty="0">
                <a:solidFill>
                  <a:srgbClr val="595959"/>
                </a:solidFill>
                <a:effectLst/>
                <a:latin typeface="Source Sans Pro Semibold" panose="020B0503030403020204" pitchFamily="34" charset="0"/>
                <a:ea typeface="Source Sans Pro Semibold" panose="020B0503030403020204" pitchFamily="34" charset="0"/>
              </a:rPr>
              <a:t> </a:t>
            </a:r>
          </a:p>
          <a:p>
            <a:r>
              <a:rPr lang="en-GB" sz="2400" dirty="0">
                <a:solidFill>
                  <a:srgbClr val="595959"/>
                </a:solidFill>
                <a:latin typeface="Source Sans Pro" panose="020B0503030403020204" pitchFamily="34" charset="0"/>
                <a:ea typeface="Source Sans Pro" panose="020B0503030403020204" pitchFamily="34" charset="0"/>
              </a:rPr>
              <a:t>c</a:t>
            </a:r>
            <a:r>
              <a:rPr lang="en-GB" sz="2400" dirty="0">
                <a:solidFill>
                  <a:srgbClr val="595959"/>
                </a:solidFill>
                <a:effectLst/>
                <a:latin typeface="Source Sans Pro" panose="020B0503030403020204" pitchFamily="34" charset="0"/>
                <a:ea typeface="Source Sans Pro" panose="020B0503030403020204" pitchFamily="34" charset="0"/>
              </a:rPr>
              <a:t>ontinents</a:t>
            </a:r>
          </a:p>
        </p:txBody>
      </p:sp>
      <p:sp>
        <p:nvSpPr>
          <p:cNvPr id="3" name="TextBox 72">
            <a:extLst>
              <a:ext uri="{FF2B5EF4-FFF2-40B4-BE49-F238E27FC236}">
                <a16:creationId xmlns:a16="http://schemas.microsoft.com/office/drawing/2014/main" id="{C9EEF38F-FD32-74DF-4D24-885164B19889}"/>
              </a:ext>
            </a:extLst>
          </p:cNvPr>
          <p:cNvSpPr txBox="1"/>
          <p:nvPr/>
        </p:nvSpPr>
        <p:spPr>
          <a:xfrm>
            <a:off x="597820" y="3419001"/>
            <a:ext cx="2034074" cy="892552"/>
          </a:xfrm>
          <a:prstGeom prst="rect">
            <a:avLst/>
          </a:prstGeom>
          <a:noFill/>
        </p:spPr>
        <p:txBody>
          <a:bodyPr wrap="square">
            <a:spAutoFit/>
          </a:bodyPr>
          <a:lstStyle/>
          <a:p>
            <a:r>
              <a:rPr lang="en-GB" sz="2800" b="1" dirty="0">
                <a:solidFill>
                  <a:srgbClr val="595959"/>
                </a:solidFill>
                <a:effectLst/>
                <a:latin typeface="Source Sans Pro Semibold" panose="020B0503030403020204" pitchFamily="34" charset="0"/>
                <a:ea typeface="Source Sans Pro Semibold" panose="020B0503030403020204" pitchFamily="34" charset="0"/>
              </a:rPr>
              <a:t>15</a:t>
            </a:r>
            <a:r>
              <a:rPr lang="en-GB" sz="2400" b="1" dirty="0">
                <a:solidFill>
                  <a:srgbClr val="595959"/>
                </a:solidFill>
                <a:effectLst/>
                <a:latin typeface="Source Sans Pro Semibold" panose="020B0503030403020204" pitchFamily="34" charset="0"/>
                <a:ea typeface="Source Sans Pro Semibold" panose="020B0503030403020204" pitchFamily="34" charset="0"/>
              </a:rPr>
              <a:t> </a:t>
            </a:r>
          </a:p>
          <a:p>
            <a:r>
              <a:rPr lang="en-GB" sz="2400" dirty="0">
                <a:solidFill>
                  <a:srgbClr val="595959"/>
                </a:solidFill>
                <a:effectLst/>
                <a:latin typeface="Source Sans Pro" panose="020B0503030403020204" pitchFamily="34" charset="0"/>
                <a:ea typeface="Source Sans Pro" panose="020B0503030403020204" pitchFamily="34" charset="0"/>
              </a:rPr>
              <a:t>countries</a:t>
            </a:r>
          </a:p>
        </p:txBody>
      </p:sp>
      <p:grpSp>
        <p:nvGrpSpPr>
          <p:cNvPr id="126" name="Group 94" descr="A world map showing the auticon locations in Europe (Germany, The Netherlands, Swiss, Italy, France, Poland, England, Scotland, Ireland, Sweden, Norway, Finland), in North America (USA, french-speaking and english-speaking Canada) and Australia and Newzealand">
            <a:extLst>
              <a:ext uri="{FF2B5EF4-FFF2-40B4-BE49-F238E27FC236}">
                <a16:creationId xmlns:a16="http://schemas.microsoft.com/office/drawing/2014/main" id="{6034A14A-2216-7ADB-3A67-F05F50A37A7F}"/>
              </a:ext>
            </a:extLst>
          </p:cNvPr>
          <p:cNvGrpSpPr/>
          <p:nvPr/>
        </p:nvGrpSpPr>
        <p:grpSpPr>
          <a:xfrm>
            <a:off x="2366504" y="1856142"/>
            <a:ext cx="6825343" cy="3834943"/>
            <a:chOff x="3332284" y="1524246"/>
            <a:chExt cx="6663566" cy="3761697"/>
          </a:xfrm>
        </p:grpSpPr>
        <p:grpSp>
          <p:nvGrpSpPr>
            <p:cNvPr id="127" name="Group 69">
              <a:extLst>
                <a:ext uri="{FF2B5EF4-FFF2-40B4-BE49-F238E27FC236}">
                  <a16:creationId xmlns:a16="http://schemas.microsoft.com/office/drawing/2014/main" id="{EC4CDF97-16E4-A723-25DB-A96E7C970DAC}"/>
                </a:ext>
              </a:extLst>
            </p:cNvPr>
            <p:cNvGrpSpPr/>
            <p:nvPr/>
          </p:nvGrpSpPr>
          <p:grpSpPr>
            <a:xfrm>
              <a:off x="3332284" y="1524246"/>
              <a:ext cx="6663566" cy="3761697"/>
              <a:chOff x="5128738" y="1526696"/>
              <a:chExt cx="5990146" cy="3381540"/>
            </a:xfrm>
          </p:grpSpPr>
          <p:pic>
            <p:nvPicPr>
              <p:cNvPr id="129" name="Graphic 19">
                <a:extLst>
                  <a:ext uri="{FF2B5EF4-FFF2-40B4-BE49-F238E27FC236}">
                    <a16:creationId xmlns:a16="http://schemas.microsoft.com/office/drawing/2014/main" id="{58B5C606-AC22-EAC4-E161-9530DE404D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28738" y="1949764"/>
                <a:ext cx="5726075" cy="2958472"/>
              </a:xfrm>
              <a:prstGeom prst="rect">
                <a:avLst/>
              </a:prstGeom>
            </p:spPr>
          </p:pic>
          <p:sp>
            <p:nvSpPr>
              <p:cNvPr id="130" name="Oval 20">
                <a:extLst>
                  <a:ext uri="{FF2B5EF4-FFF2-40B4-BE49-F238E27FC236}">
                    <a16:creationId xmlns:a16="http://schemas.microsoft.com/office/drawing/2014/main" id="{7500268E-8878-F49B-A791-AD11C20C39C8}"/>
                  </a:ext>
                </a:extLst>
              </p:cNvPr>
              <p:cNvSpPr/>
              <p:nvPr/>
            </p:nvSpPr>
            <p:spPr>
              <a:xfrm>
                <a:off x="5762610" y="2696679"/>
                <a:ext cx="108000" cy="108000"/>
              </a:xfrm>
              <a:prstGeom prst="ellipse">
                <a:avLst/>
              </a:prstGeom>
              <a:solidFill>
                <a:srgbClr val="FBBB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21">
                <a:extLst>
                  <a:ext uri="{FF2B5EF4-FFF2-40B4-BE49-F238E27FC236}">
                    <a16:creationId xmlns:a16="http://schemas.microsoft.com/office/drawing/2014/main" id="{7400BFA7-A10C-8203-BB95-114766518350}"/>
                  </a:ext>
                </a:extLst>
              </p:cNvPr>
              <p:cNvSpPr/>
              <p:nvPr/>
            </p:nvSpPr>
            <p:spPr>
              <a:xfrm>
                <a:off x="6075494" y="2494399"/>
                <a:ext cx="108000" cy="108000"/>
              </a:xfrm>
              <a:prstGeom prst="ellipse">
                <a:avLst/>
              </a:prstGeom>
              <a:solidFill>
                <a:srgbClr val="FBBB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22">
                <a:extLst>
                  <a:ext uri="{FF2B5EF4-FFF2-40B4-BE49-F238E27FC236}">
                    <a16:creationId xmlns:a16="http://schemas.microsoft.com/office/drawing/2014/main" id="{53B2B96F-F787-66D0-0F4D-7DC4C27187C9}"/>
                  </a:ext>
                </a:extLst>
              </p:cNvPr>
              <p:cNvSpPr/>
              <p:nvPr/>
            </p:nvSpPr>
            <p:spPr>
              <a:xfrm>
                <a:off x="10423407" y="4400089"/>
                <a:ext cx="108000" cy="108000"/>
              </a:xfrm>
              <a:prstGeom prst="ellipse">
                <a:avLst/>
              </a:prstGeom>
              <a:solidFill>
                <a:srgbClr val="FBBB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23">
                <a:extLst>
                  <a:ext uri="{FF2B5EF4-FFF2-40B4-BE49-F238E27FC236}">
                    <a16:creationId xmlns:a16="http://schemas.microsoft.com/office/drawing/2014/main" id="{B1F8E774-E6E7-6EA4-F889-0F212F20CDEB}"/>
                  </a:ext>
                </a:extLst>
              </p:cNvPr>
              <p:cNvSpPr/>
              <p:nvPr/>
            </p:nvSpPr>
            <p:spPr>
              <a:xfrm>
                <a:off x="9902254" y="3939169"/>
                <a:ext cx="108000" cy="108000"/>
              </a:xfrm>
              <a:prstGeom prst="ellipse">
                <a:avLst/>
              </a:prstGeom>
              <a:solidFill>
                <a:srgbClr val="FBBB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4" name="Group 45">
                <a:extLst>
                  <a:ext uri="{FF2B5EF4-FFF2-40B4-BE49-F238E27FC236}">
                    <a16:creationId xmlns:a16="http://schemas.microsoft.com/office/drawing/2014/main" id="{62D44E86-5330-0DB4-0529-A48DCE445A6F}"/>
                  </a:ext>
                </a:extLst>
              </p:cNvPr>
              <p:cNvGrpSpPr/>
              <p:nvPr/>
            </p:nvGrpSpPr>
            <p:grpSpPr>
              <a:xfrm>
                <a:off x="9074364" y="1526696"/>
                <a:ext cx="2044520" cy="2043405"/>
                <a:chOff x="9367743" y="1668029"/>
                <a:chExt cx="2044520" cy="2043405"/>
              </a:xfrm>
            </p:grpSpPr>
            <p:grpSp>
              <p:nvGrpSpPr>
                <p:cNvPr id="138" name="Group 28">
                  <a:extLst>
                    <a:ext uri="{FF2B5EF4-FFF2-40B4-BE49-F238E27FC236}">
                      <a16:creationId xmlns:a16="http://schemas.microsoft.com/office/drawing/2014/main" id="{C2FBD348-A82F-927E-41AB-408FEC7C658E}"/>
                    </a:ext>
                  </a:extLst>
                </p:cNvPr>
                <p:cNvGrpSpPr/>
                <p:nvPr/>
              </p:nvGrpSpPr>
              <p:grpSpPr>
                <a:xfrm>
                  <a:off x="9367743" y="1668029"/>
                  <a:ext cx="2044520" cy="2043405"/>
                  <a:chOff x="9367743" y="1668029"/>
                  <a:chExt cx="2044520" cy="2043405"/>
                </a:xfrm>
              </p:grpSpPr>
              <p:sp>
                <p:nvSpPr>
                  <p:cNvPr id="151" name="Oval 25">
                    <a:extLst>
                      <a:ext uri="{FF2B5EF4-FFF2-40B4-BE49-F238E27FC236}">
                        <a16:creationId xmlns:a16="http://schemas.microsoft.com/office/drawing/2014/main" id="{3C1A9894-7B6A-138D-D649-55A545C812EC}"/>
                      </a:ext>
                    </a:extLst>
                  </p:cNvPr>
                  <p:cNvSpPr/>
                  <p:nvPr/>
                </p:nvSpPr>
                <p:spPr>
                  <a:xfrm>
                    <a:off x="9378189" y="1668029"/>
                    <a:ext cx="2034074" cy="2034074"/>
                  </a:xfrm>
                  <a:prstGeom prst="ellipse">
                    <a:avLst/>
                  </a:prstGeom>
                  <a:solidFill>
                    <a:srgbClr val="F9F9F9"/>
                  </a:solidFill>
                  <a:ln>
                    <a:solidFill>
                      <a:srgbClr val="94B5C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27">
                    <a:extLst>
                      <a:ext uri="{FF2B5EF4-FFF2-40B4-BE49-F238E27FC236}">
                        <a16:creationId xmlns:a16="http://schemas.microsoft.com/office/drawing/2014/main" id="{EE82EB86-3B63-DB2D-CAB4-5455AC8C4E22}"/>
                      </a:ext>
                    </a:extLst>
                  </p:cNvPr>
                  <p:cNvSpPr/>
                  <p:nvPr/>
                </p:nvSpPr>
                <p:spPr>
                  <a:xfrm>
                    <a:off x="9367743" y="1677360"/>
                    <a:ext cx="2034074" cy="2034074"/>
                  </a:xfrm>
                  <a:prstGeom prst="ellipse">
                    <a:avLst/>
                  </a:prstGeom>
                  <a:blipFill dpi="0"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solidFill>
                      <a:srgbClr val="94B5C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9" name="Oval 29">
                  <a:extLst>
                    <a:ext uri="{FF2B5EF4-FFF2-40B4-BE49-F238E27FC236}">
                      <a16:creationId xmlns:a16="http://schemas.microsoft.com/office/drawing/2014/main" id="{510B5E47-FDFC-2091-4BCA-0C66B0C74ABD}"/>
                    </a:ext>
                  </a:extLst>
                </p:cNvPr>
                <p:cNvSpPr/>
                <p:nvPr/>
              </p:nvSpPr>
              <p:spPr>
                <a:xfrm>
                  <a:off x="10162555" y="2577066"/>
                  <a:ext cx="108000" cy="108000"/>
                </a:xfrm>
                <a:prstGeom prst="ellipse">
                  <a:avLst/>
                </a:prstGeom>
                <a:solidFill>
                  <a:srgbClr val="FBBB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40" name="Oval 30">
                  <a:extLst>
                    <a:ext uri="{FF2B5EF4-FFF2-40B4-BE49-F238E27FC236}">
                      <a16:creationId xmlns:a16="http://schemas.microsoft.com/office/drawing/2014/main" id="{4B776AB5-8299-F571-535F-F79F0617C3BF}"/>
                    </a:ext>
                  </a:extLst>
                </p:cNvPr>
                <p:cNvSpPr/>
                <p:nvPr/>
              </p:nvSpPr>
              <p:spPr>
                <a:xfrm>
                  <a:off x="9825198" y="2523066"/>
                  <a:ext cx="108000" cy="108000"/>
                </a:xfrm>
                <a:prstGeom prst="ellipse">
                  <a:avLst/>
                </a:prstGeom>
                <a:solidFill>
                  <a:srgbClr val="FBBB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31">
                  <a:extLst>
                    <a:ext uri="{FF2B5EF4-FFF2-40B4-BE49-F238E27FC236}">
                      <a16:creationId xmlns:a16="http://schemas.microsoft.com/office/drawing/2014/main" id="{420640B3-07E0-8B62-37BD-9FA815AE8C0C}"/>
                    </a:ext>
                  </a:extLst>
                </p:cNvPr>
                <p:cNvSpPr/>
                <p:nvPr/>
              </p:nvSpPr>
              <p:spPr>
                <a:xfrm>
                  <a:off x="10054555" y="2382199"/>
                  <a:ext cx="108000" cy="108000"/>
                </a:xfrm>
                <a:prstGeom prst="ellipse">
                  <a:avLst/>
                </a:prstGeom>
                <a:solidFill>
                  <a:srgbClr val="FBBB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33">
                  <a:extLst>
                    <a:ext uri="{FF2B5EF4-FFF2-40B4-BE49-F238E27FC236}">
                      <a16:creationId xmlns:a16="http://schemas.microsoft.com/office/drawing/2014/main" id="{4044535D-A7BD-2FBB-8827-6BBAD7E4CC29}"/>
                    </a:ext>
                  </a:extLst>
                </p:cNvPr>
                <p:cNvSpPr/>
                <p:nvPr/>
              </p:nvSpPr>
              <p:spPr>
                <a:xfrm>
                  <a:off x="10270555" y="2884112"/>
                  <a:ext cx="108000" cy="108000"/>
                </a:xfrm>
                <a:prstGeom prst="ellipse">
                  <a:avLst/>
                </a:prstGeom>
                <a:solidFill>
                  <a:srgbClr val="FBBB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35">
                  <a:extLst>
                    <a:ext uri="{FF2B5EF4-FFF2-40B4-BE49-F238E27FC236}">
                      <a16:creationId xmlns:a16="http://schemas.microsoft.com/office/drawing/2014/main" id="{87A68031-F736-D8EE-8EE5-0CDDED34E1C3}"/>
                    </a:ext>
                  </a:extLst>
                </p:cNvPr>
                <p:cNvSpPr/>
                <p:nvPr/>
              </p:nvSpPr>
              <p:spPr>
                <a:xfrm>
                  <a:off x="10454916" y="2228121"/>
                  <a:ext cx="108000" cy="108000"/>
                </a:xfrm>
                <a:prstGeom prst="ellipse">
                  <a:avLst/>
                </a:prstGeom>
                <a:solidFill>
                  <a:srgbClr val="FBBB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36">
                  <a:extLst>
                    <a:ext uri="{FF2B5EF4-FFF2-40B4-BE49-F238E27FC236}">
                      <a16:creationId xmlns:a16="http://schemas.microsoft.com/office/drawing/2014/main" id="{D2F21B0A-6A77-AF68-ADFA-3A482591A105}"/>
                    </a:ext>
                  </a:extLst>
                </p:cNvPr>
                <p:cNvSpPr/>
                <p:nvPr/>
              </p:nvSpPr>
              <p:spPr>
                <a:xfrm>
                  <a:off x="10341226" y="2701750"/>
                  <a:ext cx="108000" cy="108000"/>
                </a:xfrm>
                <a:prstGeom prst="ellipse">
                  <a:avLst/>
                </a:prstGeom>
                <a:solidFill>
                  <a:srgbClr val="FBBB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37">
                  <a:extLst>
                    <a:ext uri="{FF2B5EF4-FFF2-40B4-BE49-F238E27FC236}">
                      <a16:creationId xmlns:a16="http://schemas.microsoft.com/office/drawing/2014/main" id="{FA9D3512-C6CD-01FA-175B-3A45801D0996}"/>
                    </a:ext>
                  </a:extLst>
                </p:cNvPr>
                <p:cNvSpPr/>
                <p:nvPr/>
              </p:nvSpPr>
              <p:spPr>
                <a:xfrm>
                  <a:off x="10544019" y="2764365"/>
                  <a:ext cx="108000" cy="108000"/>
                </a:xfrm>
                <a:prstGeom prst="ellipse">
                  <a:avLst/>
                </a:prstGeom>
                <a:solidFill>
                  <a:srgbClr val="FBBB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40">
                  <a:extLst>
                    <a:ext uri="{FF2B5EF4-FFF2-40B4-BE49-F238E27FC236}">
                      <a16:creationId xmlns:a16="http://schemas.microsoft.com/office/drawing/2014/main" id="{849013A9-6169-34DC-288E-6F42212A408B}"/>
                    </a:ext>
                  </a:extLst>
                </p:cNvPr>
                <p:cNvSpPr/>
                <p:nvPr/>
              </p:nvSpPr>
              <p:spPr>
                <a:xfrm>
                  <a:off x="10784395" y="2671824"/>
                  <a:ext cx="108000" cy="108000"/>
                </a:xfrm>
                <a:prstGeom prst="ellipse">
                  <a:avLst/>
                </a:prstGeom>
                <a:solidFill>
                  <a:srgbClr val="FBBB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41">
                  <a:extLst>
                    <a:ext uri="{FF2B5EF4-FFF2-40B4-BE49-F238E27FC236}">
                      <a16:creationId xmlns:a16="http://schemas.microsoft.com/office/drawing/2014/main" id="{3B6E3BBB-9B07-6D12-6C33-98F68BC07D4D}"/>
                    </a:ext>
                  </a:extLst>
                </p:cNvPr>
                <p:cNvSpPr/>
                <p:nvPr/>
              </p:nvSpPr>
              <p:spPr>
                <a:xfrm>
                  <a:off x="10562684" y="2938112"/>
                  <a:ext cx="108000" cy="108000"/>
                </a:xfrm>
                <a:prstGeom prst="ellipse">
                  <a:avLst/>
                </a:prstGeom>
                <a:solidFill>
                  <a:srgbClr val="FBBB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42">
                  <a:extLst>
                    <a:ext uri="{FF2B5EF4-FFF2-40B4-BE49-F238E27FC236}">
                      <a16:creationId xmlns:a16="http://schemas.microsoft.com/office/drawing/2014/main" id="{E1A8C66A-5A51-6CA9-F553-059BBD7EEEBD}"/>
                    </a:ext>
                  </a:extLst>
                </p:cNvPr>
                <p:cNvSpPr/>
                <p:nvPr/>
              </p:nvSpPr>
              <p:spPr>
                <a:xfrm>
                  <a:off x="10746813" y="3188147"/>
                  <a:ext cx="108000" cy="108000"/>
                </a:xfrm>
                <a:prstGeom prst="ellipse">
                  <a:avLst/>
                </a:prstGeom>
                <a:solidFill>
                  <a:srgbClr val="FBBB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43">
                  <a:extLst>
                    <a:ext uri="{FF2B5EF4-FFF2-40B4-BE49-F238E27FC236}">
                      <a16:creationId xmlns:a16="http://schemas.microsoft.com/office/drawing/2014/main" id="{7E96F5F6-175D-21A7-A102-6CEB82031D4E}"/>
                    </a:ext>
                  </a:extLst>
                </p:cNvPr>
                <p:cNvSpPr/>
                <p:nvPr/>
              </p:nvSpPr>
              <p:spPr>
                <a:xfrm>
                  <a:off x="10651877" y="2032205"/>
                  <a:ext cx="108000" cy="108000"/>
                </a:xfrm>
                <a:prstGeom prst="ellipse">
                  <a:avLst/>
                </a:prstGeom>
                <a:solidFill>
                  <a:srgbClr val="FBBB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44">
                  <a:extLst>
                    <a:ext uri="{FF2B5EF4-FFF2-40B4-BE49-F238E27FC236}">
                      <a16:creationId xmlns:a16="http://schemas.microsoft.com/office/drawing/2014/main" id="{DE2BB60F-F2E4-4D4E-60B3-E470D9FAD2C5}"/>
                    </a:ext>
                  </a:extLst>
                </p:cNvPr>
                <p:cNvSpPr/>
                <p:nvPr/>
              </p:nvSpPr>
              <p:spPr>
                <a:xfrm>
                  <a:off x="10892395" y="2148794"/>
                  <a:ext cx="108000" cy="108000"/>
                </a:xfrm>
                <a:prstGeom prst="ellipse">
                  <a:avLst/>
                </a:prstGeom>
                <a:solidFill>
                  <a:srgbClr val="FBBB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5" name="Oval 60">
                <a:extLst>
                  <a:ext uri="{FF2B5EF4-FFF2-40B4-BE49-F238E27FC236}">
                    <a16:creationId xmlns:a16="http://schemas.microsoft.com/office/drawing/2014/main" id="{69565999-5521-7984-60DA-7ACE5ABE9039}"/>
                  </a:ext>
                </a:extLst>
              </p:cNvPr>
              <p:cNvSpPr/>
              <p:nvPr/>
            </p:nvSpPr>
            <p:spPr>
              <a:xfrm>
                <a:off x="7459579" y="2265673"/>
                <a:ext cx="668008" cy="668008"/>
              </a:xfrm>
              <a:prstGeom prst="ellipse">
                <a:avLst/>
              </a:prstGeom>
              <a:noFill/>
              <a:ln>
                <a:solidFill>
                  <a:srgbClr val="94B5C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6" name="Straight Connector 63">
                <a:extLst>
                  <a:ext uri="{FF2B5EF4-FFF2-40B4-BE49-F238E27FC236}">
                    <a16:creationId xmlns:a16="http://schemas.microsoft.com/office/drawing/2014/main" id="{F3B38C51-FEE7-AA4A-F7C6-BD35A9188632}"/>
                  </a:ext>
                </a:extLst>
              </p:cNvPr>
              <p:cNvCxnSpPr>
                <a:stCxn id="135" idx="0"/>
              </p:cNvCxnSpPr>
              <p:nvPr/>
            </p:nvCxnSpPr>
            <p:spPr>
              <a:xfrm flipV="1">
                <a:off x="7793583" y="1564105"/>
                <a:ext cx="2016164" cy="701568"/>
              </a:xfrm>
              <a:prstGeom prst="line">
                <a:avLst/>
              </a:prstGeom>
              <a:ln>
                <a:solidFill>
                  <a:srgbClr val="94B5C8"/>
                </a:solidFill>
              </a:ln>
            </p:spPr>
            <p:style>
              <a:lnRef idx="2">
                <a:schemeClr val="accent1"/>
              </a:lnRef>
              <a:fillRef idx="0">
                <a:schemeClr val="accent1"/>
              </a:fillRef>
              <a:effectRef idx="1">
                <a:schemeClr val="accent1"/>
              </a:effectRef>
              <a:fontRef idx="minor">
                <a:schemeClr val="tx1"/>
              </a:fontRef>
            </p:style>
          </p:cxnSp>
          <p:cxnSp>
            <p:nvCxnSpPr>
              <p:cNvPr id="137" name="Straight Connector 64">
                <a:extLst>
                  <a:ext uri="{FF2B5EF4-FFF2-40B4-BE49-F238E27FC236}">
                    <a16:creationId xmlns:a16="http://schemas.microsoft.com/office/drawing/2014/main" id="{C07E9F40-170B-A47C-D99D-0112416790DD}"/>
                  </a:ext>
                </a:extLst>
              </p:cNvPr>
              <p:cNvCxnSpPr>
                <a:cxnSpLocks/>
                <a:stCxn id="135" idx="4"/>
              </p:cNvCxnSpPr>
              <p:nvPr/>
            </p:nvCxnSpPr>
            <p:spPr>
              <a:xfrm>
                <a:off x="7793583" y="2933681"/>
                <a:ext cx="1947270" cy="556651"/>
              </a:xfrm>
              <a:prstGeom prst="line">
                <a:avLst/>
              </a:prstGeom>
              <a:ln>
                <a:solidFill>
                  <a:srgbClr val="94B5C8"/>
                </a:solidFill>
              </a:ln>
            </p:spPr>
            <p:style>
              <a:lnRef idx="2">
                <a:schemeClr val="accent1"/>
              </a:lnRef>
              <a:fillRef idx="0">
                <a:schemeClr val="accent1"/>
              </a:fillRef>
              <a:effectRef idx="1">
                <a:schemeClr val="accent1"/>
              </a:effectRef>
              <a:fontRef idx="minor">
                <a:schemeClr val="tx1"/>
              </a:fontRef>
            </p:style>
          </p:cxnSp>
        </p:grpSp>
        <p:sp>
          <p:nvSpPr>
            <p:cNvPr id="128" name="Oval 93">
              <a:extLst>
                <a:ext uri="{FF2B5EF4-FFF2-40B4-BE49-F238E27FC236}">
                  <a16:creationId xmlns:a16="http://schemas.microsoft.com/office/drawing/2014/main" id="{A2CB8486-9DE9-2360-2AE8-2DD8F5C93DD7}"/>
                </a:ext>
              </a:extLst>
            </p:cNvPr>
            <p:cNvSpPr/>
            <p:nvPr/>
          </p:nvSpPr>
          <p:spPr>
            <a:xfrm>
              <a:off x="4319470" y="3029335"/>
              <a:ext cx="120141" cy="120141"/>
            </a:xfrm>
            <a:prstGeom prst="ellipse">
              <a:avLst/>
            </a:prstGeom>
            <a:solidFill>
              <a:srgbClr val="FBBB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5" name="Inhaltsplatzhalter 2" descr="auticon Logo">
            <a:extLst>
              <a:ext uri="{FF2B5EF4-FFF2-40B4-BE49-F238E27FC236}">
                <a16:creationId xmlns:a16="http://schemas.microsoft.com/office/drawing/2014/main" id="{4A44062E-CB94-0383-009F-D735F71CDE4B}"/>
              </a:ext>
            </a:extLst>
          </p:cNvPr>
          <p:cNvPicPr>
            <a:picLocks noGrp="1" noChangeAspect="1"/>
          </p:cNvPicPr>
          <p:nvPr>
            <p:ph idx="4294967295"/>
          </p:nvPr>
        </p:nvPicPr>
        <p:blipFill>
          <a:blip r:embed="rId7">
            <a:extLst>
              <a:ext uri="{28A0092B-C50C-407E-A947-70E740481C1C}">
                <a14:useLocalDpi xmlns:a14="http://schemas.microsoft.com/office/drawing/2010/main" val="0"/>
              </a:ext>
            </a:extLst>
          </a:blip>
          <a:stretch>
            <a:fillRect/>
          </a:stretch>
        </p:blipFill>
        <p:spPr>
          <a:xfrm>
            <a:off x="494083" y="6241148"/>
            <a:ext cx="1425575" cy="431800"/>
          </a:xfrm>
        </p:spPr>
      </p:pic>
      <p:sp>
        <p:nvSpPr>
          <p:cNvPr id="4" name="Foliennummernplatzhalter 4">
            <a:extLst>
              <a:ext uri="{FF2B5EF4-FFF2-40B4-BE49-F238E27FC236}">
                <a16:creationId xmlns:a16="http://schemas.microsoft.com/office/drawing/2014/main" id="{02C4527F-D1E9-1BDD-B671-5273F418BA11}"/>
              </a:ext>
            </a:extLst>
          </p:cNvPr>
          <p:cNvSpPr>
            <a:spLocks noGrp="1"/>
          </p:cNvSpPr>
          <p:nvPr>
            <p:ph type="sldNum" sz="quarter" idx="12"/>
          </p:nvPr>
        </p:nvSpPr>
        <p:spPr>
          <a:xfrm>
            <a:off x="8610600" y="6356350"/>
            <a:ext cx="2743200" cy="365125"/>
          </a:xfrm>
        </p:spPr>
        <p:txBody>
          <a:bodyPr/>
          <a:lstStyle/>
          <a:p>
            <a:fld id="{1195A9E4-2CE9-4E32-BE85-7C32F0F78A6D}" type="slidenum">
              <a:rPr lang="en-GB" smtClean="0"/>
              <a:t>2</a:t>
            </a:fld>
            <a:endParaRPr lang="en-GB"/>
          </a:p>
        </p:txBody>
      </p:sp>
      <p:sp>
        <p:nvSpPr>
          <p:cNvPr id="6" name="TextBox 73">
            <a:extLst>
              <a:ext uri="{FF2B5EF4-FFF2-40B4-BE49-F238E27FC236}">
                <a16:creationId xmlns:a16="http://schemas.microsoft.com/office/drawing/2014/main" id="{F709A721-4352-E38C-6793-40FF80419B5F}"/>
              </a:ext>
            </a:extLst>
          </p:cNvPr>
          <p:cNvSpPr txBox="1"/>
          <p:nvPr/>
        </p:nvSpPr>
        <p:spPr>
          <a:xfrm>
            <a:off x="9680023" y="1945907"/>
            <a:ext cx="1934648" cy="892552"/>
          </a:xfrm>
          <a:prstGeom prst="rect">
            <a:avLst/>
          </a:prstGeom>
          <a:noFill/>
        </p:spPr>
        <p:txBody>
          <a:bodyPr wrap="square">
            <a:spAutoFit/>
          </a:bodyPr>
          <a:lstStyle/>
          <a:p>
            <a:r>
              <a:rPr lang="en-GB" sz="2800" b="1" dirty="0">
                <a:solidFill>
                  <a:srgbClr val="595959"/>
                </a:solidFill>
                <a:latin typeface="Source Sans Pro Semibold" panose="020B0503030403020204" pitchFamily="34" charset="0"/>
                <a:ea typeface="Source Sans Pro Semibold" panose="020B0503030403020204" pitchFamily="34" charset="0"/>
              </a:rPr>
              <a:t>575</a:t>
            </a:r>
            <a:r>
              <a:rPr lang="en-GB" sz="2400" b="1" dirty="0">
                <a:solidFill>
                  <a:srgbClr val="595959"/>
                </a:solidFill>
                <a:effectLst/>
                <a:latin typeface="Source Sans Pro Semibold" panose="020B0503030403020204" pitchFamily="34" charset="0"/>
                <a:ea typeface="Source Sans Pro Semibold" panose="020B0503030403020204" pitchFamily="34" charset="0"/>
              </a:rPr>
              <a:t> </a:t>
            </a:r>
          </a:p>
          <a:p>
            <a:r>
              <a:rPr lang="en-GB" sz="2400" dirty="0">
                <a:solidFill>
                  <a:srgbClr val="595959"/>
                </a:solidFill>
                <a:effectLst/>
                <a:latin typeface="Source Sans Pro" panose="020B0503030403020204" pitchFamily="34" charset="0"/>
                <a:ea typeface="Source Sans Pro" panose="020B0503030403020204" pitchFamily="34" charset="0"/>
              </a:rPr>
              <a:t>employees</a:t>
            </a:r>
          </a:p>
        </p:txBody>
      </p:sp>
      <p:sp>
        <p:nvSpPr>
          <p:cNvPr id="7" name="TextBox 75">
            <a:extLst>
              <a:ext uri="{FF2B5EF4-FFF2-40B4-BE49-F238E27FC236}">
                <a16:creationId xmlns:a16="http://schemas.microsoft.com/office/drawing/2014/main" id="{E3565BED-FF10-DE6B-0D48-A684701FEF28}"/>
              </a:ext>
            </a:extLst>
          </p:cNvPr>
          <p:cNvSpPr txBox="1"/>
          <p:nvPr/>
        </p:nvSpPr>
        <p:spPr>
          <a:xfrm>
            <a:off x="9700383" y="4024594"/>
            <a:ext cx="2189517" cy="892552"/>
          </a:xfrm>
          <a:prstGeom prst="rect">
            <a:avLst/>
          </a:prstGeom>
          <a:noFill/>
        </p:spPr>
        <p:txBody>
          <a:bodyPr wrap="square">
            <a:spAutoFit/>
          </a:bodyPr>
          <a:lstStyle/>
          <a:p>
            <a:r>
              <a:rPr lang="en-GB" sz="2800" b="1" dirty="0">
                <a:solidFill>
                  <a:srgbClr val="595959"/>
                </a:solidFill>
                <a:latin typeface="Source Sans Pro Semibold" panose="020B0503030403020204" pitchFamily="34" charset="0"/>
                <a:ea typeface="Source Sans Pro Semibold" panose="020B0503030403020204" pitchFamily="34" charset="0"/>
              </a:rPr>
              <a:t>80%</a:t>
            </a:r>
            <a:endParaRPr lang="en-GB" sz="2800" b="1" dirty="0">
              <a:solidFill>
                <a:srgbClr val="595959"/>
              </a:solidFill>
              <a:effectLst/>
              <a:latin typeface="Source Sans Pro Semibold" panose="020B0503030403020204" pitchFamily="34" charset="0"/>
              <a:ea typeface="Source Sans Pro Semibold" panose="020B0503030403020204" pitchFamily="34" charset="0"/>
            </a:endParaRPr>
          </a:p>
          <a:p>
            <a:r>
              <a:rPr lang="en-GB" sz="2400" dirty="0">
                <a:solidFill>
                  <a:srgbClr val="595959"/>
                </a:solidFill>
                <a:effectLst/>
                <a:latin typeface="Source Sans Pro" panose="020B0503030403020204" pitchFamily="34" charset="0"/>
                <a:ea typeface="Source Sans Pro" panose="020B0503030403020204" pitchFamily="34" charset="0"/>
              </a:rPr>
              <a:t>neurodivergent</a:t>
            </a:r>
          </a:p>
        </p:txBody>
      </p:sp>
      <p:sp>
        <p:nvSpPr>
          <p:cNvPr id="8" name="TextBox 74" descr="a world map showing the auticon locations in 15 countries ">
            <a:extLst>
              <a:ext uri="{FF2B5EF4-FFF2-40B4-BE49-F238E27FC236}">
                <a16:creationId xmlns:a16="http://schemas.microsoft.com/office/drawing/2014/main" id="{04EF2C5E-8699-9B21-10E3-3E648AFE4C02}"/>
              </a:ext>
            </a:extLst>
          </p:cNvPr>
          <p:cNvSpPr txBox="1"/>
          <p:nvPr/>
        </p:nvSpPr>
        <p:spPr>
          <a:xfrm>
            <a:off x="9704437" y="2983327"/>
            <a:ext cx="2025979" cy="892552"/>
          </a:xfrm>
          <a:prstGeom prst="rect">
            <a:avLst/>
          </a:prstGeom>
          <a:noFill/>
        </p:spPr>
        <p:txBody>
          <a:bodyPr wrap="square">
            <a:spAutoFit/>
          </a:bodyPr>
          <a:lstStyle/>
          <a:p>
            <a:r>
              <a:rPr lang="en-GB" sz="2800" b="1" dirty="0">
                <a:solidFill>
                  <a:srgbClr val="595959"/>
                </a:solidFill>
                <a:latin typeface="Source Sans Pro Semibold" panose="020B0503030403020204" pitchFamily="34" charset="0"/>
                <a:ea typeface="Source Sans Pro Semibold" panose="020B0503030403020204" pitchFamily="34" charset="0"/>
              </a:rPr>
              <a:t>76%</a:t>
            </a:r>
            <a:endParaRPr lang="en-GB" sz="2800" b="1" dirty="0">
              <a:solidFill>
                <a:srgbClr val="595959"/>
              </a:solidFill>
              <a:effectLst/>
              <a:latin typeface="Source Sans Pro Semibold" panose="020B0503030403020204" pitchFamily="34" charset="0"/>
              <a:ea typeface="Source Sans Pro Semibold" panose="020B0503030403020204" pitchFamily="34" charset="0"/>
            </a:endParaRPr>
          </a:p>
          <a:p>
            <a:r>
              <a:rPr lang="en-GB" sz="2400" dirty="0">
                <a:solidFill>
                  <a:srgbClr val="595959"/>
                </a:solidFill>
                <a:latin typeface="Source Sans Pro" panose="020B0503030403020204" pitchFamily="34" charset="0"/>
                <a:ea typeface="Source Sans Pro" panose="020B0503030403020204" pitchFamily="34" charset="0"/>
              </a:rPr>
              <a:t>a</a:t>
            </a:r>
            <a:r>
              <a:rPr lang="en-GB" sz="2400" dirty="0">
                <a:solidFill>
                  <a:srgbClr val="595959"/>
                </a:solidFill>
                <a:effectLst/>
                <a:latin typeface="Source Sans Pro" panose="020B0503030403020204" pitchFamily="34" charset="0"/>
                <a:ea typeface="Source Sans Pro" panose="020B0503030403020204" pitchFamily="34" charset="0"/>
              </a:rPr>
              <a:t>utistic </a:t>
            </a:r>
          </a:p>
        </p:txBody>
      </p:sp>
    </p:spTree>
    <p:extLst>
      <p:ext uri="{BB962C8B-B14F-4D97-AF65-F5344CB8AC3E}">
        <p14:creationId xmlns:p14="http://schemas.microsoft.com/office/powerpoint/2010/main" val="1553230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F70E91-7770-5766-E031-539BBCFFF478}"/>
            </a:ext>
          </a:extLst>
        </p:cNvPr>
        <p:cNvGrpSpPr/>
        <p:nvPr/>
      </p:nvGrpSpPr>
      <p:grpSpPr>
        <a:xfrm>
          <a:off x="0" y="0"/>
          <a:ext cx="0" cy="0"/>
          <a:chOff x="0" y="0"/>
          <a:chExt cx="0" cy="0"/>
        </a:xfrm>
      </p:grpSpPr>
      <p:sp>
        <p:nvSpPr>
          <p:cNvPr id="112" name="TextBox 95">
            <a:extLst>
              <a:ext uri="{FF2B5EF4-FFF2-40B4-BE49-F238E27FC236}">
                <a16:creationId xmlns:a16="http://schemas.microsoft.com/office/drawing/2014/main" id="{441E43EF-9941-6AF0-72F6-B55C5F52BB65}"/>
              </a:ext>
            </a:extLst>
          </p:cNvPr>
          <p:cNvSpPr txBox="1">
            <a:spLocks noGrp="1"/>
          </p:cNvSpPr>
          <p:nvPr>
            <p:ph type="title" idx="4294967295"/>
          </p:nvPr>
        </p:nvSpPr>
        <p:spPr>
          <a:xfrm>
            <a:off x="360000" y="360000"/>
            <a:ext cx="10181145"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5875" marR="0" lvl="0" indent="0" algn="l" defTabSz="914400" rtl="0" eaLnBrk="1" fontAlgn="auto" latinLnBrk="0" hangingPunct="1">
              <a:lnSpc>
                <a:spcPct val="100000"/>
              </a:lnSpc>
              <a:spcBef>
                <a:spcPts val="0"/>
              </a:spcBef>
              <a:spcAft>
                <a:spcPts val="0"/>
              </a:spcAft>
              <a:buClrTx/>
              <a:buSzTx/>
              <a:buFontTx/>
              <a:buNone/>
              <a:tabLst/>
              <a:defRPr/>
            </a:pPr>
            <a:r>
              <a:rPr lang="pl-PL" sz="3600" b="1" dirty="0" err="1">
                <a:solidFill>
                  <a:srgbClr val="595959"/>
                </a:solidFill>
                <a:latin typeface="Source Sans Pro" panose="020B0503030403020204" pitchFamily="34" charset="0"/>
                <a:ea typeface="Source Sans Pro" panose="020B0503030403020204" pitchFamily="34" charset="0"/>
                <a:cs typeface="+mn-cs"/>
              </a:rPr>
              <a:t>About</a:t>
            </a:r>
            <a:r>
              <a:rPr lang="pl-PL" sz="3600" b="1" dirty="0">
                <a:solidFill>
                  <a:srgbClr val="595959"/>
                </a:solidFill>
                <a:latin typeface="Source Sans Pro" panose="020B0503030403020204" pitchFamily="34" charset="0"/>
                <a:ea typeface="Source Sans Pro" panose="020B0503030403020204" pitchFamily="34" charset="0"/>
                <a:cs typeface="+mn-cs"/>
              </a:rPr>
              <a:t> </a:t>
            </a:r>
            <a:r>
              <a:rPr lang="pl-PL" sz="3600" b="1" dirty="0" err="1">
                <a:solidFill>
                  <a:srgbClr val="595959"/>
                </a:solidFill>
                <a:latin typeface="Source Sans Pro" panose="020B0503030403020204" pitchFamily="34" charset="0"/>
                <a:ea typeface="Source Sans Pro" panose="020B0503030403020204" pitchFamily="34" charset="0"/>
                <a:cs typeface="+mn-cs"/>
              </a:rPr>
              <a:t>us</a:t>
            </a:r>
            <a:endParaRPr kumimoji="0" lang="en-US" sz="4000" b="1" i="0" u="none" strike="noStrike" kern="1200" cap="none" spc="0" normalizeH="0" baseline="0" noProof="0" dirty="0">
              <a:ln>
                <a:noFill/>
              </a:ln>
              <a:solidFill>
                <a:srgbClr val="595959"/>
              </a:solidFill>
              <a:effectLst/>
              <a:uLnTx/>
              <a:uFillTx/>
              <a:latin typeface="+mn-lt"/>
              <a:ea typeface="+mn-ea"/>
              <a:cs typeface="+mn-cs"/>
            </a:endParaRPr>
          </a:p>
        </p:txBody>
      </p:sp>
      <p:cxnSp>
        <p:nvCxnSpPr>
          <p:cNvPr id="113" name="Straight Connector 96">
            <a:extLst>
              <a:ext uri="{FF2B5EF4-FFF2-40B4-BE49-F238E27FC236}">
                <a16:creationId xmlns:a16="http://schemas.microsoft.com/office/drawing/2014/main" id="{66E04A7E-D09B-78F2-B90A-596855EFCF8C}"/>
              </a:ext>
              <a:ext uri="{C183D7F6-B498-43B3-948B-1728B52AA6E4}">
                <adec:decorative xmlns:adec="http://schemas.microsoft.com/office/drawing/2017/decorative" val="1"/>
              </a:ext>
            </a:extLst>
          </p:cNvPr>
          <p:cNvCxnSpPr>
            <a:cxnSpLocks/>
          </p:cNvCxnSpPr>
          <p:nvPr/>
        </p:nvCxnSpPr>
        <p:spPr>
          <a:xfrm>
            <a:off x="489363" y="964292"/>
            <a:ext cx="3793762" cy="0"/>
          </a:xfrm>
          <a:prstGeom prst="line">
            <a:avLst/>
          </a:prstGeom>
          <a:ln w="6350">
            <a:solidFill>
              <a:srgbClr val="004365"/>
            </a:solidFill>
          </a:ln>
        </p:spPr>
        <p:style>
          <a:lnRef idx="1">
            <a:schemeClr val="accent1"/>
          </a:lnRef>
          <a:fillRef idx="0">
            <a:schemeClr val="accent1"/>
          </a:fillRef>
          <a:effectRef idx="0">
            <a:schemeClr val="accent1"/>
          </a:effectRef>
          <a:fontRef idx="minor">
            <a:schemeClr val="tx1"/>
          </a:fontRef>
        </p:style>
      </p:cxnSp>
      <p:pic>
        <p:nvPicPr>
          <p:cNvPr id="155" name="Inhaltsplatzhalter 2" descr="auticon Logo">
            <a:extLst>
              <a:ext uri="{FF2B5EF4-FFF2-40B4-BE49-F238E27FC236}">
                <a16:creationId xmlns:a16="http://schemas.microsoft.com/office/drawing/2014/main" id="{78E5ECC0-CADC-0158-7A58-31680B6A8731}"/>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494083" y="6241148"/>
            <a:ext cx="1425575" cy="431800"/>
          </a:xfrm>
        </p:spPr>
      </p:pic>
      <p:sp>
        <p:nvSpPr>
          <p:cNvPr id="2" name="TextBox 9">
            <a:extLst>
              <a:ext uri="{FF2B5EF4-FFF2-40B4-BE49-F238E27FC236}">
                <a16:creationId xmlns:a16="http://schemas.microsoft.com/office/drawing/2014/main" id="{74F8A619-6FC1-7BA3-5B48-DB3BBA600EAC}"/>
              </a:ext>
            </a:extLst>
          </p:cNvPr>
          <p:cNvSpPr txBox="1"/>
          <p:nvPr/>
        </p:nvSpPr>
        <p:spPr>
          <a:xfrm>
            <a:off x="489363" y="1568585"/>
            <a:ext cx="9330751" cy="3229154"/>
          </a:xfrm>
          <a:prstGeom prst="rect">
            <a:avLst/>
          </a:prstGeom>
          <a:noFill/>
        </p:spPr>
        <p:txBody>
          <a:bodyPr wrap="square">
            <a:spAutoFit/>
          </a:bodyPr>
          <a:lstStyle/>
          <a:p>
            <a:endParaRPr lang="en-GB" sz="2400" dirty="0">
              <a:solidFill>
                <a:srgbClr val="595959"/>
              </a:solidFill>
              <a:latin typeface="Source Sans Pro" panose="020B0503030403020204" pitchFamily="34" charset="0"/>
            </a:endParaRPr>
          </a:p>
          <a:p>
            <a:r>
              <a:rPr lang="en-GB" sz="3200" b="1" dirty="0">
                <a:solidFill>
                  <a:srgbClr val="595959"/>
                </a:solidFill>
                <a:effectLst/>
                <a:latin typeface="Source Sans Pro" panose="020B0503030403020204" pitchFamily="34" charset="0"/>
                <a:ea typeface="Source Sans Pro" panose="020B0503030403020204" pitchFamily="34" charset="0"/>
              </a:rPr>
              <a:t>Our vision: </a:t>
            </a:r>
          </a:p>
          <a:p>
            <a:pPr marL="342900" indent="-342900">
              <a:buFont typeface="Arial" panose="020B0604020202020204" pitchFamily="34" charset="0"/>
              <a:buChar char="•"/>
            </a:pPr>
            <a:r>
              <a:rPr lang="en-GB" sz="2400" dirty="0">
                <a:solidFill>
                  <a:srgbClr val="595959"/>
                </a:solidFill>
                <a:effectLst/>
                <a:latin typeface="Source Sans Pro" panose="020B0503030403020204" pitchFamily="34" charset="0"/>
                <a:ea typeface="Source Sans Pro" panose="020B0503030403020204" pitchFamily="34" charset="0"/>
              </a:rPr>
              <a:t>A more inclusive world</a:t>
            </a:r>
          </a:p>
          <a:p>
            <a:endParaRPr lang="en-GB" sz="2800" b="1" dirty="0">
              <a:solidFill>
                <a:srgbClr val="595959"/>
              </a:solidFill>
              <a:latin typeface="Source Sans Pro" panose="020B0503030403020204" pitchFamily="34" charset="0"/>
              <a:ea typeface="Source Sans Pro" panose="020B0503030403020204" pitchFamily="34" charset="0"/>
            </a:endParaRPr>
          </a:p>
          <a:p>
            <a:r>
              <a:rPr lang="en-GB" sz="3200" b="1" dirty="0">
                <a:solidFill>
                  <a:srgbClr val="595959"/>
                </a:solidFill>
                <a:effectLst/>
                <a:latin typeface="Source Sans Pro" panose="020B0503030403020204" pitchFamily="34" charset="0"/>
                <a:ea typeface="Source Sans Pro" panose="020B0503030403020204" pitchFamily="34" charset="0"/>
              </a:rPr>
              <a:t>Our mission: </a:t>
            </a:r>
          </a:p>
          <a:p>
            <a:pPr marL="342900" indent="-342900">
              <a:buFont typeface="Arial" panose="020B0604020202020204" pitchFamily="34" charset="0"/>
              <a:buChar char="•"/>
            </a:pPr>
            <a:r>
              <a:rPr lang="en-GB" sz="2400" dirty="0">
                <a:solidFill>
                  <a:srgbClr val="595959"/>
                </a:solidFill>
                <a:effectLst/>
                <a:latin typeface="Source Sans Pro" panose="020B0503030403020204" pitchFamily="34" charset="0"/>
                <a:ea typeface="Source Sans Pro" panose="020B0503030403020204" pitchFamily="34" charset="0"/>
              </a:rPr>
              <a:t>Equal career opportunities and conditions for neurodivergent </a:t>
            </a:r>
          </a:p>
          <a:p>
            <a:pPr marL="342900" indent="-342900">
              <a:buFont typeface="Arial" panose="020B0604020202020204" pitchFamily="34" charset="0"/>
              <a:buChar char="•"/>
            </a:pPr>
            <a:r>
              <a:rPr lang="en-GB" sz="2400" dirty="0">
                <a:solidFill>
                  <a:srgbClr val="595959"/>
                </a:solidFill>
                <a:latin typeface="Source Sans Pro" panose="020B0503030403020204" pitchFamily="34" charset="0"/>
                <a:ea typeface="Source Sans Pro" panose="020B0503030403020204" pitchFamily="34" charset="0"/>
              </a:rPr>
              <a:t>S</a:t>
            </a:r>
            <a:r>
              <a:rPr lang="en-GB" sz="2400" dirty="0">
                <a:solidFill>
                  <a:srgbClr val="595959"/>
                </a:solidFill>
                <a:effectLst/>
                <a:latin typeface="Source Sans Pro" panose="020B0503030403020204" pitchFamily="34" charset="0"/>
                <a:ea typeface="Source Sans Pro" panose="020B0503030403020204" pitchFamily="34" charset="0"/>
              </a:rPr>
              <a:t>howcase the strengths of neurodiversity in society</a:t>
            </a:r>
          </a:p>
          <a:p>
            <a:pPr>
              <a:lnSpc>
                <a:spcPts val="1660"/>
              </a:lnSpc>
            </a:pPr>
            <a:endParaRPr lang="en-GB" sz="2400" dirty="0">
              <a:solidFill>
                <a:srgbClr val="595959"/>
              </a:solidFill>
              <a:effectLst/>
              <a:latin typeface="Source Sans Pro" panose="020B0503030403020204" pitchFamily="34" charset="0"/>
            </a:endParaRPr>
          </a:p>
        </p:txBody>
      </p:sp>
      <p:sp>
        <p:nvSpPr>
          <p:cNvPr id="4" name="Foliennummernplatzhalter 4">
            <a:extLst>
              <a:ext uri="{FF2B5EF4-FFF2-40B4-BE49-F238E27FC236}">
                <a16:creationId xmlns:a16="http://schemas.microsoft.com/office/drawing/2014/main" id="{64CB553C-F1B6-B405-74EE-CC6584BF0A7D}"/>
              </a:ext>
            </a:extLst>
          </p:cNvPr>
          <p:cNvSpPr>
            <a:spLocks noGrp="1"/>
          </p:cNvSpPr>
          <p:nvPr>
            <p:ph type="sldNum" sz="quarter" idx="12"/>
          </p:nvPr>
        </p:nvSpPr>
        <p:spPr>
          <a:xfrm>
            <a:off x="8610600" y="6356350"/>
            <a:ext cx="2743200" cy="365125"/>
          </a:xfrm>
        </p:spPr>
        <p:txBody>
          <a:bodyPr/>
          <a:lstStyle/>
          <a:p>
            <a:fld id="{1195A9E4-2CE9-4E32-BE85-7C32F0F78A6D}" type="slidenum">
              <a:rPr lang="en-GB" smtClean="0"/>
              <a:t>3</a:t>
            </a:fld>
            <a:endParaRPr lang="en-GB"/>
          </a:p>
        </p:txBody>
      </p:sp>
    </p:spTree>
    <p:extLst>
      <p:ext uri="{BB962C8B-B14F-4D97-AF65-F5344CB8AC3E}">
        <p14:creationId xmlns:p14="http://schemas.microsoft.com/office/powerpoint/2010/main" val="3195452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82936-71B9-9F8E-5DE3-B449716DB6B4}"/>
            </a:ext>
          </a:extLst>
        </p:cNvPr>
        <p:cNvGrpSpPr/>
        <p:nvPr/>
      </p:nvGrpSpPr>
      <p:grpSpPr>
        <a:xfrm>
          <a:off x="0" y="0"/>
          <a:ext cx="0" cy="0"/>
          <a:chOff x="0" y="0"/>
          <a:chExt cx="0" cy="0"/>
        </a:xfrm>
      </p:grpSpPr>
      <p:sp>
        <p:nvSpPr>
          <p:cNvPr id="112" name="TextBox 95">
            <a:extLst>
              <a:ext uri="{FF2B5EF4-FFF2-40B4-BE49-F238E27FC236}">
                <a16:creationId xmlns:a16="http://schemas.microsoft.com/office/drawing/2014/main" id="{81A23544-2405-A0B5-2B46-9597C018F0BB}"/>
              </a:ext>
            </a:extLst>
          </p:cNvPr>
          <p:cNvSpPr txBox="1">
            <a:spLocks noGrp="1"/>
          </p:cNvSpPr>
          <p:nvPr>
            <p:ph type="title" idx="4294967295"/>
          </p:nvPr>
        </p:nvSpPr>
        <p:spPr>
          <a:xfrm>
            <a:off x="360000" y="360000"/>
            <a:ext cx="10181145"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5875"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595959"/>
                </a:solidFill>
                <a:effectLst/>
                <a:uLnTx/>
                <a:uFillTx/>
                <a:latin typeface="+mn-lt"/>
                <a:ea typeface="Source Sans Pro"/>
                <a:cs typeface="+mn-cs"/>
              </a:rPr>
              <a:t>What </a:t>
            </a:r>
            <a:r>
              <a:rPr kumimoji="0" lang="en-US" sz="3600" b="1" i="0" u="none" strike="noStrike" kern="1200" cap="none" spc="0" normalizeH="0" baseline="0" noProof="0" dirty="0">
                <a:ln>
                  <a:noFill/>
                </a:ln>
                <a:solidFill>
                  <a:srgbClr val="595959"/>
                </a:solidFill>
                <a:effectLst/>
                <a:uLnTx/>
                <a:uFillTx/>
                <a:latin typeface="Source Sans Pro" panose="020B0503030403020204" pitchFamily="34" charset="0"/>
                <a:ea typeface="Source Sans Pro" panose="020B0503030403020204" pitchFamily="34" charset="0"/>
                <a:cs typeface="+mn-cs"/>
              </a:rPr>
              <a:t>makes</a:t>
            </a:r>
            <a:r>
              <a:rPr kumimoji="0" lang="en-US" sz="4000" b="1" i="0" u="none" strike="noStrike" kern="1200" cap="none" spc="0" normalizeH="0" baseline="0" noProof="0" dirty="0">
                <a:ln>
                  <a:noFill/>
                </a:ln>
                <a:solidFill>
                  <a:srgbClr val="595959"/>
                </a:solidFill>
                <a:effectLst/>
                <a:uLnTx/>
                <a:uFillTx/>
                <a:latin typeface="+mn-lt"/>
                <a:ea typeface="Source Sans Pro"/>
                <a:cs typeface="+mn-cs"/>
              </a:rPr>
              <a:t> us different</a:t>
            </a:r>
            <a:endParaRPr kumimoji="0" lang="en-US" sz="4000" b="1" i="0" u="none" strike="noStrike" kern="1200" cap="none" spc="0" normalizeH="0" baseline="0" noProof="0" dirty="0">
              <a:ln>
                <a:noFill/>
              </a:ln>
              <a:solidFill>
                <a:srgbClr val="595959"/>
              </a:solidFill>
              <a:effectLst/>
              <a:uLnTx/>
              <a:uFillTx/>
              <a:latin typeface="+mn-lt"/>
              <a:ea typeface="+mn-ea"/>
              <a:cs typeface="+mn-cs"/>
            </a:endParaRPr>
          </a:p>
        </p:txBody>
      </p:sp>
      <p:cxnSp>
        <p:nvCxnSpPr>
          <p:cNvPr id="113" name="Straight Connector 96">
            <a:extLst>
              <a:ext uri="{FF2B5EF4-FFF2-40B4-BE49-F238E27FC236}">
                <a16:creationId xmlns:a16="http://schemas.microsoft.com/office/drawing/2014/main" id="{9E29A34F-6120-BE23-9F64-484860AB956B}"/>
              </a:ext>
              <a:ext uri="{C183D7F6-B498-43B3-948B-1728B52AA6E4}">
                <adec:decorative xmlns:adec="http://schemas.microsoft.com/office/drawing/2017/decorative" val="1"/>
              </a:ext>
            </a:extLst>
          </p:cNvPr>
          <p:cNvCxnSpPr>
            <a:cxnSpLocks/>
          </p:cNvCxnSpPr>
          <p:nvPr/>
        </p:nvCxnSpPr>
        <p:spPr>
          <a:xfrm>
            <a:off x="489363" y="964292"/>
            <a:ext cx="5432466" cy="0"/>
          </a:xfrm>
          <a:prstGeom prst="line">
            <a:avLst/>
          </a:prstGeom>
          <a:ln w="6350">
            <a:solidFill>
              <a:srgbClr val="004365"/>
            </a:solidFill>
          </a:ln>
        </p:spPr>
        <p:style>
          <a:lnRef idx="1">
            <a:schemeClr val="accent1"/>
          </a:lnRef>
          <a:fillRef idx="0">
            <a:schemeClr val="accent1"/>
          </a:fillRef>
          <a:effectRef idx="0">
            <a:schemeClr val="accent1"/>
          </a:effectRef>
          <a:fontRef idx="minor">
            <a:schemeClr val="tx1"/>
          </a:fontRef>
        </p:style>
      </p:cxnSp>
      <p:pic>
        <p:nvPicPr>
          <p:cNvPr id="155" name="Inhaltsplatzhalter 2" descr="auticon Logo">
            <a:extLst>
              <a:ext uri="{FF2B5EF4-FFF2-40B4-BE49-F238E27FC236}">
                <a16:creationId xmlns:a16="http://schemas.microsoft.com/office/drawing/2014/main" id="{1C49F310-4905-74E5-8FEE-A3FEC51C0A4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2821" y="6238801"/>
            <a:ext cx="1424553" cy="431282"/>
          </a:xfrm>
        </p:spPr>
      </p:pic>
      <p:sp>
        <p:nvSpPr>
          <p:cNvPr id="3" name="Textfeld 2">
            <a:extLst>
              <a:ext uri="{FF2B5EF4-FFF2-40B4-BE49-F238E27FC236}">
                <a16:creationId xmlns:a16="http://schemas.microsoft.com/office/drawing/2014/main" id="{B1205931-83A3-AFBD-B834-30F0A0BC5A52}"/>
              </a:ext>
            </a:extLst>
          </p:cNvPr>
          <p:cNvSpPr txBox="1"/>
          <p:nvPr/>
        </p:nvSpPr>
        <p:spPr>
          <a:xfrm>
            <a:off x="358141" y="1628448"/>
            <a:ext cx="6548388" cy="3970318"/>
          </a:xfrm>
          <a:prstGeom prst="rect">
            <a:avLst/>
          </a:prstGeom>
          <a:noFill/>
        </p:spPr>
        <p:txBody>
          <a:bodyPr wrap="square" rtlCol="0">
            <a:spAutoFit/>
          </a:bodyPr>
          <a:lstStyle/>
          <a:p>
            <a:r>
              <a:rPr lang="de-DE" sz="2800" dirty="0" err="1">
                <a:solidFill>
                  <a:srgbClr val="595959"/>
                </a:solidFill>
                <a:latin typeface="Source Sans Pro" panose="020B0503030403020204" pitchFamily="34" charset="0"/>
                <a:ea typeface="Source Sans Pro" panose="020B0503030403020204" pitchFamily="34" charset="0"/>
              </a:rPr>
              <a:t>We</a:t>
            </a:r>
            <a:r>
              <a:rPr lang="de-DE" sz="2800" dirty="0">
                <a:solidFill>
                  <a:srgbClr val="595959"/>
                </a:solidFill>
                <a:latin typeface="Source Sans Pro" panose="020B0503030403020204" pitchFamily="34" charset="0"/>
                <a:ea typeface="Source Sans Pro" panose="020B0503030403020204" pitchFamily="34" charset="0"/>
              </a:rPr>
              <a:t> </a:t>
            </a:r>
            <a:r>
              <a:rPr lang="de-DE" sz="2800" dirty="0" err="1">
                <a:solidFill>
                  <a:srgbClr val="595959"/>
                </a:solidFill>
                <a:latin typeface="Source Sans Pro" panose="020B0503030403020204" pitchFamily="34" charset="0"/>
                <a:ea typeface="Source Sans Pro" panose="020B0503030403020204" pitchFamily="34" charset="0"/>
              </a:rPr>
              <a:t>are</a:t>
            </a:r>
            <a:r>
              <a:rPr lang="de-DE" sz="2800" dirty="0">
                <a:solidFill>
                  <a:srgbClr val="595959"/>
                </a:solidFill>
                <a:latin typeface="Source Sans Pro" panose="020B0503030403020204" pitchFamily="34" charset="0"/>
                <a:ea typeface="Source Sans Pro" panose="020B0503030403020204" pitchFamily="34" charset="0"/>
              </a:rPr>
              <a:t> a </a:t>
            </a:r>
            <a:r>
              <a:rPr lang="de-DE" sz="2800" dirty="0" err="1">
                <a:solidFill>
                  <a:srgbClr val="595959"/>
                </a:solidFill>
                <a:latin typeface="Source Sans Pro" panose="020B0503030403020204" pitchFamily="34" charset="0"/>
                <a:ea typeface="Source Sans Pro" panose="020B0503030403020204" pitchFamily="34" charset="0"/>
              </a:rPr>
              <a:t>Social</a:t>
            </a:r>
            <a:r>
              <a:rPr lang="de-DE" sz="2800" dirty="0">
                <a:solidFill>
                  <a:srgbClr val="595959"/>
                </a:solidFill>
                <a:latin typeface="Source Sans Pro" panose="020B0503030403020204" pitchFamily="34" charset="0"/>
                <a:ea typeface="Source Sans Pro" panose="020B0503030403020204" pitchFamily="34" charset="0"/>
              </a:rPr>
              <a:t> Enterprise </a:t>
            </a:r>
          </a:p>
          <a:p>
            <a:endParaRPr lang="de-DE" sz="2800" dirty="0">
              <a:solidFill>
                <a:srgbClr val="595959"/>
              </a:solidFill>
              <a:latin typeface="Source Sans Pro" panose="020B0503030403020204" pitchFamily="34" charset="0"/>
              <a:ea typeface="Source Sans Pro" panose="020B0503030403020204" pitchFamily="34" charset="0"/>
            </a:endParaRPr>
          </a:p>
          <a:p>
            <a:r>
              <a:rPr lang="de-DE" sz="2800" dirty="0" err="1">
                <a:solidFill>
                  <a:srgbClr val="595959"/>
                </a:solidFill>
                <a:latin typeface="Source Sans Pro" panose="020B0503030403020204" pitchFamily="34" charset="0"/>
                <a:ea typeface="Source Sans Pro" panose="020B0503030403020204" pitchFamily="34" charset="0"/>
              </a:rPr>
              <a:t>We</a:t>
            </a:r>
            <a:r>
              <a:rPr lang="de-DE" sz="2800" dirty="0">
                <a:solidFill>
                  <a:srgbClr val="595959"/>
                </a:solidFill>
                <a:latin typeface="Source Sans Pro" panose="020B0503030403020204" pitchFamily="34" charset="0"/>
                <a:ea typeface="Source Sans Pro" panose="020B0503030403020204" pitchFamily="34" charset="0"/>
              </a:rPr>
              <a:t> </a:t>
            </a:r>
            <a:r>
              <a:rPr lang="de-DE" sz="2800" dirty="0" err="1">
                <a:solidFill>
                  <a:srgbClr val="595959"/>
                </a:solidFill>
                <a:latin typeface="Source Sans Pro" panose="020B0503030403020204" pitchFamily="34" charset="0"/>
                <a:ea typeface="Source Sans Pro" panose="020B0503030403020204" pitchFamily="34" charset="0"/>
              </a:rPr>
              <a:t>exclusively</a:t>
            </a:r>
            <a:r>
              <a:rPr lang="de-DE" sz="2800" dirty="0">
                <a:solidFill>
                  <a:srgbClr val="595959"/>
                </a:solidFill>
                <a:latin typeface="Source Sans Pro" panose="020B0503030403020204" pitchFamily="34" charset="0"/>
                <a:ea typeface="Source Sans Pro" panose="020B0503030403020204" pitchFamily="34" charset="0"/>
              </a:rPr>
              <a:t> </a:t>
            </a:r>
            <a:r>
              <a:rPr lang="de-DE" sz="2800" dirty="0" err="1">
                <a:solidFill>
                  <a:srgbClr val="595959"/>
                </a:solidFill>
                <a:latin typeface="Source Sans Pro" panose="020B0503030403020204" pitchFamily="34" charset="0"/>
                <a:ea typeface="Source Sans Pro" panose="020B0503030403020204" pitchFamily="34" charset="0"/>
              </a:rPr>
              <a:t>hire</a:t>
            </a:r>
            <a:r>
              <a:rPr lang="de-DE" sz="2800" dirty="0">
                <a:solidFill>
                  <a:srgbClr val="595959"/>
                </a:solidFill>
                <a:latin typeface="Source Sans Pro" panose="020B0503030403020204" pitchFamily="34" charset="0"/>
                <a:ea typeface="Source Sans Pro" panose="020B0503030403020204" pitchFamily="34" charset="0"/>
              </a:rPr>
              <a:t> </a:t>
            </a:r>
            <a:r>
              <a:rPr lang="de-DE" sz="2800" dirty="0" err="1">
                <a:solidFill>
                  <a:srgbClr val="595959"/>
                </a:solidFill>
                <a:latin typeface="Source Sans Pro" panose="020B0503030403020204" pitchFamily="34" charset="0"/>
                <a:ea typeface="Source Sans Pro" panose="020B0503030403020204" pitchFamily="34" charset="0"/>
              </a:rPr>
              <a:t>autistic</a:t>
            </a:r>
            <a:r>
              <a:rPr lang="de-DE" sz="2800" dirty="0">
                <a:solidFill>
                  <a:srgbClr val="595959"/>
                </a:solidFill>
                <a:latin typeface="Source Sans Pro" panose="020B0503030403020204" pitchFamily="34" charset="0"/>
                <a:ea typeface="Source Sans Pro" panose="020B0503030403020204" pitchFamily="34" charset="0"/>
              </a:rPr>
              <a:t> IT </a:t>
            </a:r>
            <a:r>
              <a:rPr lang="de-DE" sz="2800" dirty="0" err="1">
                <a:solidFill>
                  <a:srgbClr val="595959"/>
                </a:solidFill>
                <a:latin typeface="Source Sans Pro" panose="020B0503030403020204" pitchFamily="34" charset="0"/>
                <a:ea typeface="Source Sans Pro" panose="020B0503030403020204" pitchFamily="34" charset="0"/>
              </a:rPr>
              <a:t>specialists</a:t>
            </a:r>
            <a:endParaRPr lang="de-DE" sz="2800" dirty="0">
              <a:solidFill>
                <a:srgbClr val="595959"/>
              </a:solidFill>
              <a:latin typeface="Source Sans Pro" panose="020B0503030403020204" pitchFamily="34" charset="0"/>
              <a:ea typeface="Source Sans Pro" panose="020B0503030403020204" pitchFamily="34" charset="0"/>
            </a:endParaRPr>
          </a:p>
          <a:p>
            <a:endParaRPr lang="de-DE" sz="2800" dirty="0">
              <a:solidFill>
                <a:srgbClr val="595959"/>
              </a:solidFill>
              <a:latin typeface="Source Sans Pro" panose="020B0503030403020204" pitchFamily="34" charset="0"/>
              <a:ea typeface="Source Sans Pro" panose="020B0503030403020204" pitchFamily="34" charset="0"/>
            </a:endParaRPr>
          </a:p>
          <a:p>
            <a:r>
              <a:rPr lang="de-DE" sz="2800" dirty="0" err="1">
                <a:solidFill>
                  <a:srgbClr val="595959"/>
                </a:solidFill>
                <a:latin typeface="Source Sans Pro" panose="020B0503030403020204" pitchFamily="34" charset="0"/>
                <a:ea typeface="Source Sans Pro" panose="020B0503030403020204" pitchFamily="34" charset="0"/>
              </a:rPr>
              <a:t>We</a:t>
            </a:r>
            <a:r>
              <a:rPr lang="de-DE" sz="2800" dirty="0">
                <a:solidFill>
                  <a:srgbClr val="595959"/>
                </a:solidFill>
                <a:latin typeface="Source Sans Pro" panose="020B0503030403020204" pitchFamily="34" charset="0"/>
                <a:ea typeface="Source Sans Pro" panose="020B0503030403020204" pitchFamily="34" charset="0"/>
              </a:rPr>
              <a:t> </a:t>
            </a:r>
            <a:r>
              <a:rPr lang="en-US" sz="2800" dirty="0">
                <a:solidFill>
                  <a:srgbClr val="595959"/>
                </a:solidFill>
                <a:latin typeface="Source Sans Pro" panose="020B0503030403020204" pitchFamily="34" charset="0"/>
                <a:ea typeface="Source Sans Pro" panose="020B0503030403020204" pitchFamily="34" charset="0"/>
              </a:rPr>
              <a:t>show companies the business benefits of neurodiversity</a:t>
            </a:r>
          </a:p>
          <a:p>
            <a:endParaRPr lang="en-US" sz="2800" dirty="0">
              <a:solidFill>
                <a:srgbClr val="595959"/>
              </a:solidFill>
              <a:latin typeface="Source Sans Pro" panose="020B0503030403020204" pitchFamily="34" charset="0"/>
              <a:ea typeface="Source Sans Pro" panose="020B0503030403020204" pitchFamily="34" charset="0"/>
            </a:endParaRPr>
          </a:p>
          <a:p>
            <a:r>
              <a:rPr lang="en-US" sz="2800" dirty="0">
                <a:solidFill>
                  <a:srgbClr val="595959"/>
                </a:solidFill>
                <a:latin typeface="Source Sans Pro" panose="020B0503030403020204" pitchFamily="34" charset="0"/>
                <a:ea typeface="Source Sans Pro" panose="020B0503030403020204" pitchFamily="34" charset="0"/>
              </a:rPr>
              <a:t>We share our expertise and enable other organizations to become neurodiverse</a:t>
            </a:r>
            <a:endParaRPr lang="de-DE" sz="2800" dirty="0">
              <a:solidFill>
                <a:srgbClr val="595959"/>
              </a:solidFill>
              <a:latin typeface="Source Sans Pro" panose="020B0503030403020204" pitchFamily="34" charset="0"/>
              <a:ea typeface="Source Sans Pro" panose="020B0503030403020204" pitchFamily="34" charset="0"/>
            </a:endParaRPr>
          </a:p>
        </p:txBody>
      </p:sp>
      <p:pic>
        <p:nvPicPr>
          <p:cNvPr id="6" name="Picture 15" descr="A person smiling at work, sitting in front of his computer&#10;&#10;Description automatically generated">
            <a:extLst>
              <a:ext uri="{FF2B5EF4-FFF2-40B4-BE49-F238E27FC236}">
                <a16:creationId xmlns:a16="http://schemas.microsoft.com/office/drawing/2014/main" id="{DB6CE93B-8ED1-CB6D-0225-226B64ECB7EF}"/>
              </a:ext>
            </a:extLst>
          </p:cNvPr>
          <p:cNvPicPr>
            <a:picLocks noChangeAspect="1"/>
          </p:cNvPicPr>
          <p:nvPr/>
        </p:nvPicPr>
        <p:blipFill>
          <a:blip r:embed="rId4">
            <a:duotone>
              <a:srgbClr val="156082">
                <a:shade val="45000"/>
                <a:satMod val="135000"/>
              </a:srgbClr>
              <a:prstClr val="white"/>
            </a:duotone>
          </a:blip>
          <a:srcRect b="2916"/>
          <a:stretch/>
        </p:blipFill>
        <p:spPr>
          <a:xfrm flipH="1">
            <a:off x="6846201" y="1320800"/>
            <a:ext cx="5360823" cy="5551716"/>
          </a:xfrm>
          <a:prstGeom prst="rect">
            <a:avLst/>
          </a:prstGeom>
        </p:spPr>
      </p:pic>
      <p:pic>
        <p:nvPicPr>
          <p:cNvPr id="7" name="Picture 28">
            <a:extLst>
              <a:ext uri="{FF2B5EF4-FFF2-40B4-BE49-F238E27FC236}">
                <a16:creationId xmlns:a16="http://schemas.microsoft.com/office/drawing/2014/main" id="{5E8DACB5-6014-5C74-39FC-35280160D1FB}"/>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966857" y="1320800"/>
            <a:ext cx="5360822" cy="4968246"/>
          </a:xfrm>
          <a:prstGeom prst="rect">
            <a:avLst/>
          </a:prstGeom>
        </p:spPr>
      </p:pic>
      <p:sp>
        <p:nvSpPr>
          <p:cNvPr id="2" name="Foliennummernplatzhalter 4">
            <a:extLst>
              <a:ext uri="{FF2B5EF4-FFF2-40B4-BE49-F238E27FC236}">
                <a16:creationId xmlns:a16="http://schemas.microsoft.com/office/drawing/2014/main" id="{1ABFA5B3-5540-BA18-4C92-5ED366548FAB}"/>
              </a:ext>
            </a:extLst>
          </p:cNvPr>
          <p:cNvSpPr>
            <a:spLocks noGrp="1"/>
          </p:cNvSpPr>
          <p:nvPr>
            <p:ph type="sldNum" sz="quarter" idx="12"/>
          </p:nvPr>
        </p:nvSpPr>
        <p:spPr>
          <a:xfrm>
            <a:off x="8610600" y="6356350"/>
            <a:ext cx="2743200" cy="365125"/>
          </a:xfrm>
        </p:spPr>
        <p:txBody>
          <a:bodyPr/>
          <a:lstStyle/>
          <a:p>
            <a:fld id="{1195A9E4-2CE9-4E32-BE85-7C32F0F78A6D}" type="slidenum">
              <a:rPr lang="en-GB" smtClean="0"/>
              <a:t>4</a:t>
            </a:fld>
            <a:endParaRPr lang="en-GB"/>
          </a:p>
        </p:txBody>
      </p:sp>
    </p:spTree>
    <p:extLst>
      <p:ext uri="{BB962C8B-B14F-4D97-AF65-F5344CB8AC3E}">
        <p14:creationId xmlns:p14="http://schemas.microsoft.com/office/powerpoint/2010/main" val="2660468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FF771B-6EC6-9560-60D7-A27B34B22463}"/>
            </a:ext>
          </a:extLst>
        </p:cNvPr>
        <p:cNvGrpSpPr/>
        <p:nvPr/>
      </p:nvGrpSpPr>
      <p:grpSpPr>
        <a:xfrm>
          <a:off x="0" y="0"/>
          <a:ext cx="0" cy="0"/>
          <a:chOff x="0" y="0"/>
          <a:chExt cx="0" cy="0"/>
        </a:xfrm>
      </p:grpSpPr>
      <p:sp>
        <p:nvSpPr>
          <p:cNvPr id="112" name="TextBox 95">
            <a:extLst>
              <a:ext uri="{FF2B5EF4-FFF2-40B4-BE49-F238E27FC236}">
                <a16:creationId xmlns:a16="http://schemas.microsoft.com/office/drawing/2014/main" id="{866AFE7F-C759-FFAB-1099-E5ACC276A130}"/>
              </a:ext>
            </a:extLst>
          </p:cNvPr>
          <p:cNvSpPr txBox="1">
            <a:spLocks noGrp="1"/>
          </p:cNvSpPr>
          <p:nvPr>
            <p:ph type="title" idx="4294967295"/>
          </p:nvPr>
        </p:nvSpPr>
        <p:spPr>
          <a:xfrm>
            <a:off x="360000" y="360000"/>
            <a:ext cx="10181145"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5875"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595959"/>
                </a:solidFill>
                <a:effectLst/>
                <a:uLnTx/>
                <a:uFillTx/>
                <a:latin typeface="Source Sans Pro" panose="020B0503030403020204" pitchFamily="34" charset="0"/>
                <a:ea typeface="Source Sans Pro" panose="020B0503030403020204" pitchFamily="34" charset="0"/>
                <a:cs typeface="+mn-cs"/>
              </a:rPr>
              <a:t>Scalable business model</a:t>
            </a:r>
          </a:p>
        </p:txBody>
      </p:sp>
      <p:cxnSp>
        <p:nvCxnSpPr>
          <p:cNvPr id="113" name="Straight Connector 96">
            <a:extLst>
              <a:ext uri="{FF2B5EF4-FFF2-40B4-BE49-F238E27FC236}">
                <a16:creationId xmlns:a16="http://schemas.microsoft.com/office/drawing/2014/main" id="{68130961-5DB5-1C08-4948-2259F6C90E6A}"/>
              </a:ext>
              <a:ext uri="{C183D7F6-B498-43B3-948B-1728B52AA6E4}">
                <adec:decorative xmlns:adec="http://schemas.microsoft.com/office/drawing/2017/decorative" val="1"/>
              </a:ext>
            </a:extLst>
          </p:cNvPr>
          <p:cNvCxnSpPr>
            <a:cxnSpLocks/>
          </p:cNvCxnSpPr>
          <p:nvPr/>
        </p:nvCxnSpPr>
        <p:spPr>
          <a:xfrm>
            <a:off x="489363" y="964292"/>
            <a:ext cx="5432466" cy="0"/>
          </a:xfrm>
          <a:prstGeom prst="line">
            <a:avLst/>
          </a:prstGeom>
          <a:ln w="6350">
            <a:solidFill>
              <a:srgbClr val="004365"/>
            </a:solidFill>
          </a:ln>
        </p:spPr>
        <p:style>
          <a:lnRef idx="1">
            <a:schemeClr val="accent1"/>
          </a:lnRef>
          <a:fillRef idx="0">
            <a:schemeClr val="accent1"/>
          </a:fillRef>
          <a:effectRef idx="0">
            <a:schemeClr val="accent1"/>
          </a:effectRef>
          <a:fontRef idx="minor">
            <a:schemeClr val="tx1"/>
          </a:fontRef>
        </p:style>
      </p:cxnSp>
      <p:sp>
        <p:nvSpPr>
          <p:cNvPr id="9" name="Textfeld 8">
            <a:extLst>
              <a:ext uri="{FF2B5EF4-FFF2-40B4-BE49-F238E27FC236}">
                <a16:creationId xmlns:a16="http://schemas.microsoft.com/office/drawing/2014/main" id="{01CAAD8B-B346-4C28-9388-55AFBF74D2BF}"/>
              </a:ext>
            </a:extLst>
          </p:cNvPr>
          <p:cNvSpPr txBox="1"/>
          <p:nvPr/>
        </p:nvSpPr>
        <p:spPr>
          <a:xfrm>
            <a:off x="431310" y="1286871"/>
            <a:ext cx="10181145" cy="4893647"/>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400" b="1" dirty="0">
                <a:solidFill>
                  <a:srgbClr val="595959"/>
                </a:solidFill>
                <a:latin typeface="Source Sans Pro" panose="020B0503030403020204" pitchFamily="34" charset="0"/>
                <a:ea typeface="Source Sans Pro" panose="020B0503030403020204" pitchFamily="34" charset="0"/>
              </a:rPr>
              <a:t>Berlin, Nov. 2011:</a:t>
            </a:r>
            <a:r>
              <a:rPr lang="de-DE" sz="2400" dirty="0">
                <a:solidFill>
                  <a:srgbClr val="595959"/>
                </a:solidFill>
                <a:latin typeface="Source Sans Pro" panose="020B0503030403020204" pitchFamily="34" charset="0"/>
                <a:ea typeface="Source Sans Pro" panose="020B0503030403020204" pitchFamily="34" charset="0"/>
              </a:rPr>
              <a:t> </a:t>
            </a:r>
            <a:r>
              <a:rPr lang="de-DE" sz="2400" dirty="0" err="1">
                <a:solidFill>
                  <a:srgbClr val="595959"/>
                </a:solidFill>
                <a:latin typeface="Source Sans Pro" panose="020B0503030403020204" pitchFamily="34" charset="0"/>
                <a:ea typeface="Source Sans Pro" panose="020B0503030403020204" pitchFamily="34" charset="0"/>
              </a:rPr>
              <a:t>Foundation</a:t>
            </a:r>
            <a:r>
              <a:rPr lang="de-DE" sz="2400" dirty="0">
                <a:solidFill>
                  <a:srgbClr val="595959"/>
                </a:solidFill>
                <a:latin typeface="Source Sans Pro" panose="020B0503030403020204" pitchFamily="34" charset="0"/>
                <a:ea typeface="Source Sans Pro" panose="020B0503030403020204" pitchFamily="34" charset="0"/>
              </a:rPr>
              <a:t>, </a:t>
            </a:r>
            <a:r>
              <a:rPr lang="de-DE" sz="2400" dirty="0" err="1">
                <a:solidFill>
                  <a:srgbClr val="595959"/>
                </a:solidFill>
                <a:latin typeface="Source Sans Pro" panose="020B0503030403020204" pitchFamily="34" charset="0"/>
                <a:ea typeface="Source Sans Pro" panose="020B0503030403020204" pitchFamily="34" charset="0"/>
              </a:rPr>
              <a:t>supported</a:t>
            </a:r>
            <a:r>
              <a:rPr lang="de-DE" sz="2400" dirty="0">
                <a:solidFill>
                  <a:srgbClr val="595959"/>
                </a:solidFill>
                <a:latin typeface="Source Sans Pro" panose="020B0503030403020204" pitchFamily="34" charset="0"/>
                <a:ea typeface="Source Sans Pro" panose="020B0503030403020204" pitchFamily="34" charset="0"/>
              </a:rPr>
              <a:t> </a:t>
            </a:r>
            <a:r>
              <a:rPr lang="de-DE" sz="2400" dirty="0" err="1">
                <a:solidFill>
                  <a:srgbClr val="595959"/>
                </a:solidFill>
                <a:latin typeface="Source Sans Pro" panose="020B0503030403020204" pitchFamily="34" charset="0"/>
                <a:ea typeface="Source Sans Pro" panose="020B0503030403020204" pitchFamily="34" charset="0"/>
              </a:rPr>
              <a:t>by</a:t>
            </a:r>
            <a:r>
              <a:rPr lang="de-DE" sz="2400" dirty="0">
                <a:solidFill>
                  <a:srgbClr val="595959"/>
                </a:solidFill>
                <a:latin typeface="Source Sans Pro" panose="020B0503030403020204" pitchFamily="34" charset="0"/>
                <a:ea typeface="Source Sans Pro" panose="020B0503030403020204" pitchFamily="34" charset="0"/>
              </a:rPr>
              <a:t> </a:t>
            </a:r>
            <a:r>
              <a:rPr lang="de-DE" sz="2400" dirty="0" err="1">
                <a:solidFill>
                  <a:srgbClr val="595959"/>
                </a:solidFill>
                <a:latin typeface="Source Sans Pro" panose="020B0503030403020204" pitchFamily="34" charset="0"/>
                <a:ea typeface="Source Sans Pro" panose="020B0503030403020204" pitchFamily="34" charset="0"/>
              </a:rPr>
              <a:t>Social</a:t>
            </a:r>
            <a:r>
              <a:rPr lang="de-DE" sz="2400" dirty="0">
                <a:solidFill>
                  <a:srgbClr val="595959"/>
                </a:solidFill>
                <a:latin typeface="Source Sans Pro" panose="020B0503030403020204" pitchFamily="34" charset="0"/>
                <a:ea typeface="Source Sans Pro" panose="020B0503030403020204" pitchFamily="34" charset="0"/>
              </a:rPr>
              <a:t> Venture Fund</a:t>
            </a:r>
            <a:endParaRPr lang="pl-PL" sz="2400" dirty="0">
              <a:solidFill>
                <a:srgbClr val="595959"/>
              </a:solidFill>
              <a:latin typeface="Source Sans Pro" panose="020B0503030403020204" pitchFamily="34" charset="0"/>
              <a:ea typeface="Source Sans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pl-PL" sz="2400" dirty="0">
              <a:solidFill>
                <a:srgbClr val="595959"/>
              </a:solidFill>
              <a:latin typeface="Source Sans Pro" panose="020B0503030403020204" pitchFamily="34" charset="0"/>
              <a:ea typeface="Source Sans Pro" panose="020B0503030403020204" pitchFamily="34" charset="0"/>
            </a:endParaRPr>
          </a:p>
          <a:p>
            <a:pPr>
              <a:defRPr/>
            </a:pPr>
            <a:r>
              <a:rPr lang="pl-PL" sz="2400" b="1" dirty="0" err="1">
                <a:solidFill>
                  <a:srgbClr val="595959"/>
                </a:solidFill>
                <a:latin typeface="Source Sans Pro" panose="020B0503030403020204" pitchFamily="34" charset="0"/>
                <a:ea typeface="Source Sans Pro" panose="020B0503030403020204" pitchFamily="34" charset="0"/>
              </a:rPr>
              <a:t>Since</a:t>
            </a:r>
            <a:r>
              <a:rPr lang="pl-PL" sz="2400" b="1" dirty="0">
                <a:solidFill>
                  <a:srgbClr val="595959"/>
                </a:solidFill>
                <a:latin typeface="Source Sans Pro" panose="020B0503030403020204" pitchFamily="34" charset="0"/>
                <a:ea typeface="Source Sans Pro" panose="020B0503030403020204" pitchFamily="34" charset="0"/>
              </a:rPr>
              <a:t> 2011 and </a:t>
            </a:r>
            <a:r>
              <a:rPr lang="pl-PL" sz="2400" b="1" dirty="0" err="1">
                <a:solidFill>
                  <a:srgbClr val="595959"/>
                </a:solidFill>
                <a:latin typeface="Source Sans Pro" panose="020B0503030403020204" pitchFamily="34" charset="0"/>
                <a:ea typeface="Source Sans Pro" panose="020B0503030403020204" pitchFamily="34" charset="0"/>
              </a:rPr>
              <a:t>ongoing</a:t>
            </a:r>
            <a:r>
              <a:rPr lang="pl-PL" sz="2400" b="1" dirty="0">
                <a:solidFill>
                  <a:srgbClr val="595959"/>
                </a:solidFill>
                <a:latin typeface="Source Sans Pro" panose="020B0503030403020204" pitchFamily="34" charset="0"/>
                <a:ea typeface="Source Sans Pro" panose="020B0503030403020204" pitchFamily="34" charset="0"/>
              </a:rPr>
              <a:t>: </a:t>
            </a:r>
            <a:r>
              <a:rPr lang="de-DE" sz="2400" dirty="0" err="1">
                <a:solidFill>
                  <a:srgbClr val="595959"/>
                </a:solidFill>
                <a:latin typeface="Source Sans Pro" panose="020B0503030403020204" pitchFamily="34" charset="0"/>
                <a:ea typeface="Source Sans Pro" panose="020B0503030403020204" pitchFamily="34" charset="0"/>
              </a:rPr>
              <a:t>Growing</a:t>
            </a:r>
            <a:r>
              <a:rPr lang="de-DE" sz="2400" dirty="0">
                <a:solidFill>
                  <a:srgbClr val="595959"/>
                </a:solidFill>
                <a:latin typeface="Source Sans Pro" panose="020B0503030403020204" pitchFamily="34" charset="0"/>
                <a:ea typeface="Source Sans Pro" panose="020B0503030403020204" pitchFamily="34" charset="0"/>
              </a:rPr>
              <a:t> Tech Service Portfolio </a:t>
            </a:r>
            <a:endParaRPr lang="pl-PL" sz="2400" b="1" dirty="0">
              <a:solidFill>
                <a:srgbClr val="595959"/>
              </a:solidFill>
              <a:latin typeface="Source Sans Pro" panose="020B0503030403020204" pitchFamily="34" charset="0"/>
              <a:ea typeface="Source Sans Pro" panose="020B0503030403020204" pitchFamily="34" charset="0"/>
            </a:endParaRPr>
          </a:p>
          <a:p>
            <a:pPr>
              <a:defRPr/>
            </a:pPr>
            <a:endParaRPr lang="pl-PL" sz="2400" b="1" dirty="0">
              <a:solidFill>
                <a:srgbClr val="595959"/>
              </a:solidFill>
              <a:latin typeface="Source Sans Pro" panose="020B0503030403020204" pitchFamily="34" charset="0"/>
              <a:ea typeface="Source Sans Pro" panose="020B0503030403020204" pitchFamily="34" charset="0"/>
            </a:endParaRPr>
          </a:p>
          <a:p>
            <a:pPr marL="342900" indent="-342900">
              <a:buFont typeface="Arial" panose="020B0604020202020204" pitchFamily="34" charset="0"/>
              <a:buChar char="•"/>
              <a:defRPr/>
            </a:pPr>
            <a:r>
              <a:rPr lang="de-DE" sz="2400" b="1" dirty="0">
                <a:solidFill>
                  <a:srgbClr val="595959"/>
                </a:solidFill>
                <a:latin typeface="Source Sans Pro" panose="020B0503030403020204" pitchFamily="34" charset="0"/>
                <a:ea typeface="Source Sans Pro" panose="020B0503030403020204" pitchFamily="34" charset="0"/>
              </a:rPr>
              <a:t>2016:</a:t>
            </a:r>
            <a:r>
              <a:rPr lang="de-DE" sz="2400" dirty="0">
                <a:solidFill>
                  <a:srgbClr val="595959"/>
                </a:solidFill>
                <a:latin typeface="Source Sans Pro" panose="020B0503030403020204" pitchFamily="34" charset="0"/>
                <a:ea typeface="Source Sans Pro" panose="020B0503030403020204" pitchFamily="34" charset="0"/>
              </a:rPr>
              <a:t> Expansion </a:t>
            </a:r>
            <a:r>
              <a:rPr lang="de-DE" sz="2400" dirty="0" err="1">
                <a:solidFill>
                  <a:srgbClr val="595959"/>
                </a:solidFill>
                <a:latin typeface="Source Sans Pro" panose="020B0503030403020204" pitchFamily="34" charset="0"/>
                <a:ea typeface="Source Sans Pro" panose="020B0503030403020204" pitchFamily="34" charset="0"/>
              </a:rPr>
              <a:t>to</a:t>
            </a:r>
            <a:r>
              <a:rPr lang="de-DE" sz="2400" dirty="0">
                <a:solidFill>
                  <a:srgbClr val="595959"/>
                </a:solidFill>
                <a:latin typeface="Source Sans Pro" panose="020B0503030403020204" pitchFamily="34" charset="0"/>
                <a:ea typeface="Source Sans Pro" panose="020B0503030403020204" pitchFamily="34" charset="0"/>
              </a:rPr>
              <a:t> Great Britain and France</a:t>
            </a:r>
            <a:endParaRPr lang="pl-PL" sz="2400" dirty="0">
              <a:solidFill>
                <a:srgbClr val="595959"/>
              </a:solidFill>
              <a:latin typeface="Source Sans Pro" panose="020B0503030403020204" pitchFamily="34" charset="0"/>
              <a:ea typeface="Source Sans Pro" panose="020B0503030403020204" pitchFamily="34" charset="0"/>
            </a:endParaRPr>
          </a:p>
          <a:p>
            <a:pPr>
              <a:defRPr/>
            </a:pPr>
            <a:endParaRPr lang="pl-PL" sz="2400" dirty="0">
              <a:solidFill>
                <a:srgbClr val="595959"/>
              </a:solidFill>
              <a:latin typeface="Source Sans Pro" panose="020B0503030403020204" pitchFamily="34" charset="0"/>
              <a:ea typeface="Source Sans Pro" panose="020B0503030403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400" b="1" dirty="0">
                <a:solidFill>
                  <a:srgbClr val="595959"/>
                </a:solidFill>
                <a:latin typeface="Source Sans Pro" panose="020B0503030403020204" pitchFamily="34" charset="0"/>
                <a:ea typeface="Source Sans Pro" panose="020B0503030403020204" pitchFamily="34" charset="0"/>
              </a:rPr>
              <a:t>2018:</a:t>
            </a:r>
            <a:r>
              <a:rPr lang="pl-PL" sz="2400" b="1" dirty="0">
                <a:solidFill>
                  <a:srgbClr val="595959"/>
                </a:solidFill>
                <a:latin typeface="Source Sans Pro" panose="020B0503030403020204" pitchFamily="34" charset="0"/>
                <a:ea typeface="Source Sans Pro" panose="020B0503030403020204" pitchFamily="34" charset="0"/>
              </a:rPr>
              <a:t> </a:t>
            </a:r>
            <a:r>
              <a:rPr lang="de-DE" sz="2400" dirty="0">
                <a:solidFill>
                  <a:srgbClr val="595959"/>
                </a:solidFill>
                <a:latin typeface="Source Sans Pro" panose="020B0503030403020204" pitchFamily="34" charset="0"/>
                <a:ea typeface="Source Sans Pro" panose="020B0503030403020204" pitchFamily="34" charset="0"/>
              </a:rPr>
              <a:t>Canada, USA, </a:t>
            </a:r>
            <a:r>
              <a:rPr lang="de-DE" sz="2400" dirty="0" err="1">
                <a:solidFill>
                  <a:srgbClr val="595959"/>
                </a:solidFill>
                <a:latin typeface="Source Sans Pro" panose="020B0503030403020204" pitchFamily="34" charset="0"/>
                <a:ea typeface="Source Sans Pro" panose="020B0503030403020204" pitchFamily="34" charset="0"/>
              </a:rPr>
              <a:t>Switzerland</a:t>
            </a:r>
            <a:r>
              <a:rPr lang="de-DE" sz="2400" dirty="0">
                <a:solidFill>
                  <a:srgbClr val="595959"/>
                </a:solidFill>
                <a:latin typeface="Source Sans Pro" panose="020B0503030403020204" pitchFamily="34" charset="0"/>
                <a:ea typeface="Source Sans Pro" panose="020B0503030403020204" pitchFamily="34" charset="0"/>
              </a:rPr>
              <a:t>,  </a:t>
            </a:r>
            <a:r>
              <a:rPr lang="de-DE" sz="2400" dirty="0" err="1">
                <a:solidFill>
                  <a:srgbClr val="595959"/>
                </a:solidFill>
                <a:latin typeface="Source Sans Pro" panose="020B0503030403020204" pitchFamily="34" charset="0"/>
                <a:ea typeface="Source Sans Pro" panose="020B0503030403020204" pitchFamily="34" charset="0"/>
              </a:rPr>
              <a:t>Italy</a:t>
            </a:r>
            <a:r>
              <a:rPr lang="de-DE" sz="2400" dirty="0">
                <a:solidFill>
                  <a:srgbClr val="595959"/>
                </a:solidFill>
                <a:latin typeface="Source Sans Pro" panose="020B0503030403020204" pitchFamily="34" charset="0"/>
                <a:ea typeface="Source Sans Pro" panose="020B0503030403020204" pitchFamily="34" charset="0"/>
              </a:rPr>
              <a:t> and Australia (2019)</a:t>
            </a:r>
            <a:endParaRPr lang="pl-PL" sz="2400" dirty="0">
              <a:solidFill>
                <a:srgbClr val="595959"/>
              </a:solidFill>
              <a:latin typeface="Source Sans Pro" panose="020B0503030403020204" pitchFamily="34" charset="0"/>
              <a:ea typeface="Source Sans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pl-PL" sz="2400" dirty="0">
              <a:solidFill>
                <a:srgbClr val="595959"/>
              </a:solidFill>
              <a:latin typeface="Source Sans Pro" panose="020B0503030403020204" pitchFamily="34" charset="0"/>
              <a:ea typeface="Source Sans Pro" panose="020B0503030403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400" b="1" dirty="0">
                <a:solidFill>
                  <a:srgbClr val="595959"/>
                </a:solidFill>
                <a:latin typeface="Source Sans Pro" panose="020B0503030403020204" pitchFamily="34" charset="0"/>
                <a:ea typeface="Source Sans Pro" panose="020B0503030403020204" pitchFamily="34" charset="0"/>
              </a:rPr>
              <a:t>2023:</a:t>
            </a:r>
            <a:r>
              <a:rPr lang="pl-PL" sz="2400" b="1" dirty="0">
                <a:solidFill>
                  <a:srgbClr val="595959"/>
                </a:solidFill>
                <a:latin typeface="Source Sans Pro" panose="020B0503030403020204" pitchFamily="34" charset="0"/>
                <a:ea typeface="Source Sans Pro" panose="020B0503030403020204" pitchFamily="34" charset="0"/>
              </a:rPr>
              <a:t> </a:t>
            </a:r>
            <a:r>
              <a:rPr lang="de-DE" sz="2400" dirty="0" err="1">
                <a:solidFill>
                  <a:srgbClr val="595959"/>
                </a:solidFill>
                <a:latin typeface="Source Sans Pro" panose="020B0503030403020204" pitchFamily="34" charset="0"/>
                <a:ea typeface="Source Sans Pro" panose="020B0503030403020204" pitchFamily="34" charset="0"/>
              </a:rPr>
              <a:t>Joining</a:t>
            </a:r>
            <a:r>
              <a:rPr lang="de-DE" sz="2400" dirty="0">
                <a:solidFill>
                  <a:srgbClr val="595959"/>
                </a:solidFill>
                <a:latin typeface="Source Sans Pro" panose="020B0503030403020204" pitchFamily="34" charset="0"/>
                <a:ea typeface="Source Sans Pro" panose="020B0503030403020204" pitchFamily="34" charset="0"/>
              </a:rPr>
              <a:t> </a:t>
            </a:r>
            <a:r>
              <a:rPr lang="de-DE" sz="2400" dirty="0" err="1">
                <a:solidFill>
                  <a:srgbClr val="595959"/>
                </a:solidFill>
                <a:latin typeface="Source Sans Pro" panose="020B0503030403020204" pitchFamily="34" charset="0"/>
                <a:ea typeface="Source Sans Pro" panose="020B0503030403020204" pitchFamily="34" charset="0"/>
              </a:rPr>
              <a:t>forces</a:t>
            </a:r>
            <a:r>
              <a:rPr lang="de-DE" sz="2400" dirty="0">
                <a:solidFill>
                  <a:srgbClr val="595959"/>
                </a:solidFill>
                <a:latin typeface="Source Sans Pro" panose="020B0503030403020204" pitchFamily="34" charset="0"/>
                <a:ea typeface="Source Sans Pro" panose="020B0503030403020204" pitchFamily="34" charset="0"/>
              </a:rPr>
              <a:t> </a:t>
            </a:r>
            <a:r>
              <a:rPr lang="de-DE" sz="2400" dirty="0" err="1">
                <a:solidFill>
                  <a:srgbClr val="595959"/>
                </a:solidFill>
                <a:latin typeface="Source Sans Pro" panose="020B0503030403020204" pitchFamily="34" charset="0"/>
                <a:ea typeface="Source Sans Pro" panose="020B0503030403020204" pitchFamily="34" charset="0"/>
              </a:rPr>
              <a:t>with</a:t>
            </a:r>
            <a:r>
              <a:rPr lang="de-DE" sz="2400" dirty="0">
                <a:solidFill>
                  <a:srgbClr val="595959"/>
                </a:solidFill>
                <a:latin typeface="Source Sans Pro" panose="020B0503030403020204" pitchFamily="34" charset="0"/>
                <a:ea typeface="Source Sans Pro" panose="020B0503030403020204" pitchFamily="34" charset="0"/>
              </a:rPr>
              <a:t> </a:t>
            </a:r>
            <a:r>
              <a:rPr lang="de-DE" sz="2400" dirty="0" err="1">
                <a:solidFill>
                  <a:srgbClr val="595959"/>
                </a:solidFill>
                <a:latin typeface="Source Sans Pro" panose="020B0503030403020204" pitchFamily="34" charset="0"/>
                <a:ea typeface="Source Sans Pro" panose="020B0503030403020204" pitchFamily="34" charset="0"/>
              </a:rPr>
              <a:t>Unicus</a:t>
            </a:r>
            <a:r>
              <a:rPr lang="de-DE" sz="2400" dirty="0">
                <a:solidFill>
                  <a:srgbClr val="595959"/>
                </a:solidFill>
                <a:latin typeface="Source Sans Pro" panose="020B0503030403020204" pitchFamily="34" charset="0"/>
                <a:ea typeface="Source Sans Pro" panose="020B0503030403020204" pitchFamily="34" charset="0"/>
              </a:rPr>
              <a:t>: </a:t>
            </a:r>
            <a:r>
              <a:rPr lang="de-DE" sz="2400" dirty="0" err="1">
                <a:solidFill>
                  <a:srgbClr val="595959"/>
                </a:solidFill>
                <a:latin typeface="Source Sans Pro" panose="020B0503030403020204" pitchFamily="34" charset="0"/>
                <a:ea typeface="Source Sans Pro" panose="020B0503030403020204" pitchFamily="34" charset="0"/>
              </a:rPr>
              <a:t>Scandinavia</a:t>
            </a:r>
            <a:r>
              <a:rPr lang="de-DE" sz="2400" dirty="0">
                <a:solidFill>
                  <a:srgbClr val="595959"/>
                </a:solidFill>
                <a:latin typeface="Source Sans Pro" panose="020B0503030403020204" pitchFamily="34" charset="0"/>
                <a:ea typeface="Source Sans Pro" panose="020B0503030403020204" pitchFamily="34" charset="0"/>
              </a:rPr>
              <a:t>, </a:t>
            </a:r>
            <a:r>
              <a:rPr lang="de-DE" sz="2400" dirty="0" err="1">
                <a:solidFill>
                  <a:srgbClr val="595959"/>
                </a:solidFill>
                <a:latin typeface="Source Sans Pro" panose="020B0503030403020204" pitchFamily="34" charset="0"/>
                <a:ea typeface="Source Sans Pro" panose="020B0503030403020204" pitchFamily="34" charset="0"/>
              </a:rPr>
              <a:t>Netherlands</a:t>
            </a:r>
            <a:r>
              <a:rPr lang="de-DE" sz="2400" dirty="0">
                <a:solidFill>
                  <a:srgbClr val="595959"/>
                </a:solidFill>
                <a:latin typeface="Source Sans Pro" panose="020B0503030403020204" pitchFamily="34" charset="0"/>
                <a:ea typeface="Source Sans Pro" panose="020B0503030403020204" pitchFamily="34" charset="0"/>
              </a:rPr>
              <a:t>, </a:t>
            </a:r>
            <a:r>
              <a:rPr lang="de-DE" sz="2400" dirty="0" err="1">
                <a:solidFill>
                  <a:srgbClr val="595959"/>
                </a:solidFill>
                <a:latin typeface="Source Sans Pro" panose="020B0503030403020204" pitchFamily="34" charset="0"/>
                <a:ea typeface="Source Sans Pro" panose="020B0503030403020204" pitchFamily="34" charset="0"/>
              </a:rPr>
              <a:t>Poland</a:t>
            </a:r>
            <a:endParaRPr lang="de-DE" sz="2400" dirty="0">
              <a:solidFill>
                <a:srgbClr val="595959"/>
              </a:solidFill>
              <a:latin typeface="Source Sans Pro" panose="020B0503030403020204" pitchFamily="34" charset="0"/>
              <a:ea typeface="Source Sans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2400" dirty="0">
              <a:solidFill>
                <a:srgbClr val="595959"/>
              </a:solidFill>
              <a:latin typeface="Source Sans Pro" panose="020B0503030403020204" pitchFamily="34" charset="0"/>
              <a:ea typeface="Source Sans Pro" panose="020B0503030403020204" pitchFamily="34" charset="0"/>
            </a:endParaRPr>
          </a:p>
          <a:p>
            <a:pPr>
              <a:defRPr/>
            </a:pPr>
            <a:r>
              <a:rPr lang="de-DE" sz="2400" b="1" dirty="0" err="1">
                <a:solidFill>
                  <a:srgbClr val="595959"/>
                </a:solidFill>
                <a:latin typeface="Source Sans Pro" panose="020B0503030403020204" pitchFamily="34" charset="0"/>
                <a:ea typeface="Source Sans Pro" panose="020B0503030403020204" pitchFamily="34" charset="0"/>
              </a:rPr>
              <a:t>Since</a:t>
            </a:r>
            <a:r>
              <a:rPr lang="de-DE" sz="2400" b="1" dirty="0">
                <a:solidFill>
                  <a:srgbClr val="595959"/>
                </a:solidFill>
                <a:latin typeface="Source Sans Pro" panose="020B0503030403020204" pitchFamily="34" charset="0"/>
                <a:ea typeface="Source Sans Pro" panose="020B0503030403020204" pitchFamily="34" charset="0"/>
              </a:rPr>
              <a:t> 2022</a:t>
            </a:r>
            <a:r>
              <a:rPr lang="pl-PL" sz="2400" b="1" dirty="0">
                <a:solidFill>
                  <a:srgbClr val="595959"/>
                </a:solidFill>
                <a:latin typeface="Source Sans Pro" panose="020B0503030403020204" pitchFamily="34" charset="0"/>
                <a:ea typeface="Source Sans Pro" panose="020B0503030403020204" pitchFamily="34" charset="0"/>
              </a:rPr>
              <a:t> and </a:t>
            </a:r>
            <a:r>
              <a:rPr lang="pl-PL" sz="2400" b="1" dirty="0" err="1">
                <a:solidFill>
                  <a:srgbClr val="595959"/>
                </a:solidFill>
                <a:latin typeface="Source Sans Pro" panose="020B0503030403020204" pitchFamily="34" charset="0"/>
                <a:ea typeface="Source Sans Pro" panose="020B0503030403020204" pitchFamily="34" charset="0"/>
              </a:rPr>
              <a:t>ongoing</a:t>
            </a:r>
            <a:r>
              <a:rPr lang="de-DE" sz="2400" dirty="0">
                <a:solidFill>
                  <a:srgbClr val="595959"/>
                </a:solidFill>
                <a:latin typeface="Source Sans Pro" panose="020B0503030403020204" pitchFamily="34" charset="0"/>
                <a:ea typeface="Source Sans Pro" panose="020B0503030403020204" pitchFamily="34" charset="0"/>
              </a:rPr>
              <a:t>:</a:t>
            </a:r>
            <a:r>
              <a:rPr lang="pl-PL" sz="2400" dirty="0">
                <a:solidFill>
                  <a:srgbClr val="595959"/>
                </a:solidFill>
                <a:latin typeface="Source Sans Pro" panose="020B0503030403020204" pitchFamily="34" charset="0"/>
                <a:ea typeface="Source Sans Pro" panose="020B0503030403020204" pitchFamily="34" charset="0"/>
              </a:rPr>
              <a:t> </a:t>
            </a:r>
            <a:r>
              <a:rPr lang="de-DE" sz="2400" dirty="0" err="1">
                <a:solidFill>
                  <a:srgbClr val="595959"/>
                </a:solidFill>
                <a:latin typeface="Source Sans Pro" panose="020B0503030403020204" pitchFamily="34" charset="0"/>
                <a:ea typeface="Source Sans Pro" panose="020B0503030403020204" pitchFamily="34" charset="0"/>
              </a:rPr>
              <a:t>Neuroinclusion</a:t>
            </a:r>
            <a:r>
              <a:rPr lang="de-DE" sz="2400" dirty="0">
                <a:solidFill>
                  <a:srgbClr val="595959"/>
                </a:solidFill>
                <a:latin typeface="Source Sans Pro" panose="020B0503030403020204" pitchFamily="34" charset="0"/>
                <a:ea typeface="Source Sans Pro" panose="020B0503030403020204" pitchFamily="34" charset="0"/>
              </a:rPr>
              <a:t> Services</a:t>
            </a:r>
          </a:p>
          <a:p>
            <a:pPr>
              <a:defRPr/>
            </a:pPr>
            <a:endParaRPr lang="de-DE" sz="2400" dirty="0">
              <a:solidFill>
                <a:srgbClr val="595959"/>
              </a:solidFill>
              <a:latin typeface="Source Sans Pro" panose="020B0503030403020204" pitchFamily="34" charset="0"/>
              <a:ea typeface="Source Sans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2400" dirty="0">
                <a:solidFill>
                  <a:srgbClr val="595959"/>
                </a:solidFill>
                <a:latin typeface="Source Sans Pro" panose="020B0503030403020204" pitchFamily="34" charset="0"/>
                <a:ea typeface="Source Sans Pro" panose="020B0503030403020204" pitchFamily="34" charset="0"/>
              </a:rPr>
              <a:t> </a:t>
            </a:r>
          </a:p>
        </p:txBody>
      </p:sp>
      <p:pic>
        <p:nvPicPr>
          <p:cNvPr id="155" name="Inhaltsplatzhalter 2" descr="auticon logo">
            <a:extLst>
              <a:ext uri="{FF2B5EF4-FFF2-40B4-BE49-F238E27FC236}">
                <a16:creationId xmlns:a16="http://schemas.microsoft.com/office/drawing/2014/main" id="{A6E16C34-8DC8-6A36-5365-97453D47A1C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2821" y="6238801"/>
            <a:ext cx="1424553" cy="431282"/>
          </a:xfrm>
        </p:spPr>
      </p:pic>
      <p:sp>
        <p:nvSpPr>
          <p:cNvPr id="2" name="Foliennummernplatzhalter 4">
            <a:extLst>
              <a:ext uri="{FF2B5EF4-FFF2-40B4-BE49-F238E27FC236}">
                <a16:creationId xmlns:a16="http://schemas.microsoft.com/office/drawing/2014/main" id="{96DE020E-A42D-8866-B428-24063E708A8C}"/>
              </a:ext>
            </a:extLst>
          </p:cNvPr>
          <p:cNvSpPr>
            <a:spLocks noGrp="1"/>
          </p:cNvSpPr>
          <p:nvPr>
            <p:ph type="sldNum" sz="quarter" idx="12"/>
          </p:nvPr>
        </p:nvSpPr>
        <p:spPr>
          <a:xfrm>
            <a:off x="8610600" y="6356350"/>
            <a:ext cx="2743200" cy="365125"/>
          </a:xfrm>
        </p:spPr>
        <p:txBody>
          <a:bodyPr/>
          <a:lstStyle/>
          <a:p>
            <a:fld id="{1195A9E4-2CE9-4E32-BE85-7C32F0F78A6D}" type="slidenum">
              <a:rPr lang="en-GB" smtClean="0"/>
              <a:t>5</a:t>
            </a:fld>
            <a:endParaRPr lang="en-GB"/>
          </a:p>
        </p:txBody>
      </p:sp>
    </p:spTree>
    <p:extLst>
      <p:ext uri="{BB962C8B-B14F-4D97-AF65-F5344CB8AC3E}">
        <p14:creationId xmlns:p14="http://schemas.microsoft.com/office/powerpoint/2010/main" val="4032622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6809AFB0-EA2F-FCDF-3E66-6B32EE324587}"/>
              </a:ext>
            </a:extLst>
          </p:cNvPr>
          <p:cNvSpPr>
            <a:spLocks noGrp="1"/>
          </p:cNvSpPr>
          <p:nvPr>
            <p:ph type="sldNum" sz="quarter" idx="12"/>
          </p:nvPr>
        </p:nvSpPr>
        <p:spPr/>
        <p:txBody>
          <a:bodyPr/>
          <a:lstStyle/>
          <a:p>
            <a:fld id="{1195A9E4-2CE9-4E32-BE85-7C32F0F78A6D}" type="slidenum">
              <a:rPr lang="en-GB" smtClean="0">
                <a:solidFill>
                  <a:srgbClr val="595959"/>
                </a:solidFill>
              </a:rPr>
              <a:t>6</a:t>
            </a:fld>
            <a:endParaRPr lang="en-GB">
              <a:solidFill>
                <a:srgbClr val="595959"/>
              </a:solidFill>
            </a:endParaRPr>
          </a:p>
        </p:txBody>
      </p:sp>
      <p:sp>
        <p:nvSpPr>
          <p:cNvPr id="46" name="TextBox 32">
            <a:extLst>
              <a:ext uri="{FF2B5EF4-FFF2-40B4-BE49-F238E27FC236}">
                <a16:creationId xmlns:a16="http://schemas.microsoft.com/office/drawing/2014/main" id="{E0985D7A-15F5-C8B9-02F3-09550A7A7151}"/>
              </a:ext>
            </a:extLst>
          </p:cNvPr>
          <p:cNvSpPr txBox="1">
            <a:spLocks noGrp="1"/>
          </p:cNvSpPr>
          <p:nvPr>
            <p:ph type="title" idx="4294967295"/>
          </p:nvPr>
        </p:nvSpPr>
        <p:spPr>
          <a:xfrm>
            <a:off x="360000" y="360000"/>
            <a:ext cx="10181145"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5875"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595959"/>
                </a:solidFill>
                <a:effectLst/>
                <a:uLnTx/>
                <a:uFillTx/>
                <a:latin typeface="Source Sans Pro"/>
                <a:ea typeface="Source Sans Pro"/>
                <a:cs typeface="+mn-cs"/>
              </a:rPr>
              <a:t>Proving the value of neurodiversity</a:t>
            </a:r>
            <a:endParaRPr kumimoji="0" lang="en-US" sz="3600" b="1" i="0" u="none" strike="noStrike" kern="1200" cap="none" spc="0" normalizeH="0" baseline="0" noProof="0" dirty="0">
              <a:ln>
                <a:noFill/>
              </a:ln>
              <a:solidFill>
                <a:srgbClr val="595959"/>
              </a:solidFill>
              <a:effectLst/>
              <a:uLnTx/>
              <a:uFillTx/>
              <a:latin typeface="+mn-lt"/>
              <a:ea typeface="+mn-ea"/>
              <a:cs typeface="+mn-cs"/>
            </a:endParaRPr>
          </a:p>
        </p:txBody>
      </p:sp>
      <p:cxnSp>
        <p:nvCxnSpPr>
          <p:cNvPr id="47" name="Straight Connector 34">
            <a:extLst>
              <a:ext uri="{FF2B5EF4-FFF2-40B4-BE49-F238E27FC236}">
                <a16:creationId xmlns:a16="http://schemas.microsoft.com/office/drawing/2014/main" id="{49351255-5109-CFCD-71CE-CC0F0DD064B3}"/>
              </a:ext>
              <a:ext uri="{C183D7F6-B498-43B3-948B-1728B52AA6E4}">
                <adec:decorative xmlns:adec="http://schemas.microsoft.com/office/drawing/2017/decorative" val="1"/>
              </a:ext>
            </a:extLst>
          </p:cNvPr>
          <p:cNvCxnSpPr>
            <a:cxnSpLocks/>
          </p:cNvCxnSpPr>
          <p:nvPr/>
        </p:nvCxnSpPr>
        <p:spPr>
          <a:xfrm>
            <a:off x="445776" y="1003112"/>
            <a:ext cx="7141878" cy="3219"/>
          </a:xfrm>
          <a:prstGeom prst="line">
            <a:avLst/>
          </a:prstGeom>
          <a:ln w="6350">
            <a:solidFill>
              <a:srgbClr val="004365"/>
            </a:solidFill>
          </a:ln>
        </p:spPr>
        <p:style>
          <a:lnRef idx="1">
            <a:schemeClr val="accent1"/>
          </a:lnRef>
          <a:fillRef idx="0">
            <a:schemeClr val="accent1"/>
          </a:fillRef>
          <a:effectRef idx="0">
            <a:schemeClr val="accent1"/>
          </a:effectRef>
          <a:fontRef idx="minor">
            <a:schemeClr val="tx1"/>
          </a:fontRef>
        </p:style>
      </p:cxnSp>
      <p:sp>
        <p:nvSpPr>
          <p:cNvPr id="59" name="TextBox 16">
            <a:extLst>
              <a:ext uri="{FF2B5EF4-FFF2-40B4-BE49-F238E27FC236}">
                <a16:creationId xmlns:a16="http://schemas.microsoft.com/office/drawing/2014/main" id="{B4E92D5C-CFBD-8AD1-ED5B-1BE93A502D9D}"/>
              </a:ext>
            </a:extLst>
          </p:cNvPr>
          <p:cNvSpPr txBox="1"/>
          <p:nvPr/>
        </p:nvSpPr>
        <p:spPr>
          <a:xfrm>
            <a:off x="7390952" y="835362"/>
            <a:ext cx="3119139" cy="2308324"/>
          </a:xfrm>
          <a:prstGeom prst="rect">
            <a:avLst/>
          </a:prstGeom>
          <a:noFill/>
        </p:spPr>
        <p:txBody>
          <a:bodyPr wrap="square" rtlCol="0">
            <a:spAutoFit/>
          </a:bodyPr>
          <a:lstStyle/>
          <a:p>
            <a:pPr algn="ctr"/>
            <a:r>
              <a:rPr lang="en-US" sz="2400" dirty="0" err="1">
                <a:solidFill>
                  <a:srgbClr val="595959"/>
                </a:solidFill>
                <a:latin typeface="Source Sans Pro" panose="020B0503030403020204" pitchFamily="34" charset="0"/>
                <a:ea typeface="Source Sans Pro" panose="020B0503030403020204" pitchFamily="34" charset="0"/>
              </a:rPr>
              <a:t>Organisations</a:t>
            </a:r>
            <a:r>
              <a:rPr lang="en-US" sz="2400" dirty="0">
                <a:solidFill>
                  <a:srgbClr val="595959"/>
                </a:solidFill>
                <a:latin typeface="Source Sans Pro" panose="020B0503030403020204" pitchFamily="34" charset="0"/>
                <a:ea typeface="Source Sans Pro" panose="020B0503030403020204" pitchFamily="34" charset="0"/>
              </a:rPr>
              <a:t> </a:t>
            </a:r>
          </a:p>
          <a:p>
            <a:pPr algn="ctr"/>
            <a:r>
              <a:rPr lang="en-US" sz="2400" dirty="0">
                <a:solidFill>
                  <a:srgbClr val="595959"/>
                </a:solidFill>
                <a:latin typeface="Source Sans Pro" panose="020B0503030403020204" pitchFamily="34" charset="0"/>
                <a:ea typeface="Source Sans Pro" panose="020B0503030403020204" pitchFamily="34" charset="0"/>
              </a:rPr>
              <a:t>looking to support their data workforce with talent that brings a new perspective </a:t>
            </a:r>
          </a:p>
          <a:p>
            <a:endParaRPr lang="en-US" sz="2400" dirty="0">
              <a:solidFill>
                <a:srgbClr val="595959"/>
              </a:solidFill>
            </a:endParaRPr>
          </a:p>
        </p:txBody>
      </p:sp>
      <p:sp>
        <p:nvSpPr>
          <p:cNvPr id="60" name="TextBox 17">
            <a:extLst>
              <a:ext uri="{FF2B5EF4-FFF2-40B4-BE49-F238E27FC236}">
                <a16:creationId xmlns:a16="http://schemas.microsoft.com/office/drawing/2014/main" id="{64CA3A19-0B1B-4B87-F32A-4233F3C227F6}"/>
              </a:ext>
            </a:extLst>
          </p:cNvPr>
          <p:cNvSpPr txBox="1"/>
          <p:nvPr/>
        </p:nvSpPr>
        <p:spPr>
          <a:xfrm>
            <a:off x="7299237" y="4441944"/>
            <a:ext cx="3359570" cy="2308324"/>
          </a:xfrm>
          <a:prstGeom prst="rect">
            <a:avLst/>
          </a:prstGeom>
          <a:noFill/>
        </p:spPr>
        <p:txBody>
          <a:bodyPr wrap="square" rtlCol="0">
            <a:spAutoFit/>
          </a:bodyPr>
          <a:lstStyle/>
          <a:p>
            <a:pPr algn="ctr"/>
            <a:r>
              <a:rPr lang="en-US" sz="2400" dirty="0" err="1">
                <a:solidFill>
                  <a:srgbClr val="595959"/>
                </a:solidFill>
                <a:latin typeface="Source Sans Pro" panose="020B0503030403020204" pitchFamily="34" charset="0"/>
                <a:ea typeface="Source Sans Pro" panose="020B0503030403020204" pitchFamily="34" charset="0"/>
              </a:rPr>
              <a:t>Organisations</a:t>
            </a:r>
            <a:r>
              <a:rPr lang="en-US" sz="2400" dirty="0">
                <a:solidFill>
                  <a:srgbClr val="595959"/>
                </a:solidFill>
                <a:latin typeface="Source Sans Pro" panose="020B0503030403020204" pitchFamily="34" charset="0"/>
                <a:ea typeface="Source Sans Pro" panose="020B0503030403020204" pitchFamily="34" charset="0"/>
              </a:rPr>
              <a:t> </a:t>
            </a:r>
          </a:p>
          <a:p>
            <a:pPr algn="ctr"/>
            <a:r>
              <a:rPr lang="en-US" sz="2400" dirty="0">
                <a:solidFill>
                  <a:srgbClr val="595959"/>
                </a:solidFill>
                <a:latin typeface="Source Sans Pro" panose="020B0503030403020204" pitchFamily="34" charset="0"/>
                <a:ea typeface="Source Sans Pro" panose="020B0503030403020204" pitchFamily="34" charset="0"/>
              </a:rPr>
              <a:t>wanting to address specific issues regarding neurodiversity in the workplace </a:t>
            </a:r>
          </a:p>
          <a:p>
            <a:endParaRPr lang="en-US" sz="2400" dirty="0">
              <a:solidFill>
                <a:srgbClr val="595959"/>
              </a:solidFill>
            </a:endParaRPr>
          </a:p>
        </p:txBody>
      </p:sp>
      <p:pic>
        <p:nvPicPr>
          <p:cNvPr id="66" name="Inhaltsplatzhalter 2" descr="auticon logo">
            <a:extLst>
              <a:ext uri="{FF2B5EF4-FFF2-40B4-BE49-F238E27FC236}">
                <a16:creationId xmlns:a16="http://schemas.microsoft.com/office/drawing/2014/main" id="{7C7A1225-8354-EDB2-8937-C39AB3CE6FF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5776" y="6290193"/>
            <a:ext cx="1424553" cy="431282"/>
          </a:xfrm>
        </p:spPr>
      </p:pic>
      <p:sp>
        <p:nvSpPr>
          <p:cNvPr id="52" name="Freeform 12">
            <a:extLst>
              <a:ext uri="{FF2B5EF4-FFF2-40B4-BE49-F238E27FC236}">
                <a16:creationId xmlns:a16="http://schemas.microsoft.com/office/drawing/2014/main" id="{1A13D319-9C6C-73F1-6ED7-5C34AB2AD387}"/>
              </a:ext>
              <a:ext uri="{C183D7F6-B498-43B3-948B-1728B52AA6E4}">
                <adec:decorative xmlns:adec="http://schemas.microsoft.com/office/drawing/2017/decorative" val="1"/>
              </a:ext>
            </a:extLst>
          </p:cNvPr>
          <p:cNvSpPr/>
          <p:nvPr/>
        </p:nvSpPr>
        <p:spPr>
          <a:xfrm rot="10800000">
            <a:off x="7572977" y="2730498"/>
            <a:ext cx="2736000" cy="1664038"/>
          </a:xfrm>
          <a:custGeom>
            <a:avLst/>
            <a:gdLst>
              <a:gd name="connsiteX0" fmla="*/ 0 w 2376081"/>
              <a:gd name="connsiteY0" fmla="*/ 594870 h 1206736"/>
              <a:gd name="connsiteX1" fmla="*/ 57788 w 2376081"/>
              <a:gd name="connsiteY1" fmla="*/ 526885 h 1206736"/>
              <a:gd name="connsiteX2" fmla="*/ 146168 w 2376081"/>
              <a:gd name="connsiteY2" fmla="*/ 435105 h 1206736"/>
              <a:gd name="connsiteX3" fmla="*/ 237948 w 2376081"/>
              <a:gd name="connsiteY3" fmla="*/ 336526 h 1206736"/>
              <a:gd name="connsiteX4" fmla="*/ 387516 w 2376081"/>
              <a:gd name="connsiteY4" fmla="*/ 231149 h 1206736"/>
              <a:gd name="connsiteX5" fmla="*/ 530284 w 2376081"/>
              <a:gd name="connsiteY5" fmla="*/ 152966 h 1206736"/>
              <a:gd name="connsiteX6" fmla="*/ 673053 w 2376081"/>
              <a:gd name="connsiteY6" fmla="*/ 88380 h 1206736"/>
              <a:gd name="connsiteX7" fmla="*/ 785229 w 2376081"/>
              <a:gd name="connsiteY7" fmla="*/ 54388 h 1206736"/>
              <a:gd name="connsiteX8" fmla="*/ 914400 w 2376081"/>
              <a:gd name="connsiteY8" fmla="*/ 23795 h 1206736"/>
              <a:gd name="connsiteX9" fmla="*/ 1006180 w 2376081"/>
              <a:gd name="connsiteY9" fmla="*/ 6798 h 1206736"/>
              <a:gd name="connsiteX10" fmla="*/ 1145550 w 2376081"/>
              <a:gd name="connsiteY10" fmla="*/ 0 h 1206736"/>
              <a:gd name="connsiteX11" fmla="*/ 1264524 w 2376081"/>
              <a:gd name="connsiteY11" fmla="*/ 0 h 1206736"/>
              <a:gd name="connsiteX12" fmla="*/ 1390296 w 2376081"/>
              <a:gd name="connsiteY12" fmla="*/ 13597 h 1206736"/>
              <a:gd name="connsiteX13" fmla="*/ 1485475 w 2376081"/>
              <a:gd name="connsiteY13" fmla="*/ 30593 h 1206736"/>
              <a:gd name="connsiteX14" fmla="*/ 1570457 w 2376081"/>
              <a:gd name="connsiteY14" fmla="*/ 50989 h 1206736"/>
              <a:gd name="connsiteX15" fmla="*/ 1652039 w 2376081"/>
              <a:gd name="connsiteY15" fmla="*/ 78183 h 1206736"/>
              <a:gd name="connsiteX16" fmla="*/ 1788009 w 2376081"/>
              <a:gd name="connsiteY16" fmla="*/ 135970 h 1206736"/>
              <a:gd name="connsiteX17" fmla="*/ 1957972 w 2376081"/>
              <a:gd name="connsiteY17" fmla="*/ 220951 h 1206736"/>
              <a:gd name="connsiteX18" fmla="*/ 2097342 w 2376081"/>
              <a:gd name="connsiteY18" fmla="*/ 322929 h 1206736"/>
              <a:gd name="connsiteX19" fmla="*/ 2185722 w 2376081"/>
              <a:gd name="connsiteY19" fmla="*/ 401112 h 1206736"/>
              <a:gd name="connsiteX20" fmla="*/ 2257107 w 2376081"/>
              <a:gd name="connsiteY20" fmla="*/ 469097 h 1206736"/>
              <a:gd name="connsiteX21" fmla="*/ 2342088 w 2376081"/>
              <a:gd name="connsiteY21" fmla="*/ 571075 h 1206736"/>
              <a:gd name="connsiteX22" fmla="*/ 2376081 w 2376081"/>
              <a:gd name="connsiteY22" fmla="*/ 608467 h 1206736"/>
              <a:gd name="connsiteX23" fmla="*/ 2304696 w 2376081"/>
              <a:gd name="connsiteY23" fmla="*/ 683250 h 1206736"/>
              <a:gd name="connsiteX24" fmla="*/ 2246909 w 2376081"/>
              <a:gd name="connsiteY24" fmla="*/ 751235 h 1206736"/>
              <a:gd name="connsiteX25" fmla="*/ 2161927 w 2376081"/>
              <a:gd name="connsiteY25" fmla="*/ 832818 h 1206736"/>
              <a:gd name="connsiteX26" fmla="*/ 2070148 w 2376081"/>
              <a:gd name="connsiteY26" fmla="*/ 900803 h 1206736"/>
              <a:gd name="connsiteX27" fmla="*/ 1947774 w 2376081"/>
              <a:gd name="connsiteY27" fmla="*/ 985784 h 1206736"/>
              <a:gd name="connsiteX28" fmla="*/ 1801606 w 2376081"/>
              <a:gd name="connsiteY28" fmla="*/ 1074165 h 1206736"/>
              <a:gd name="connsiteX29" fmla="*/ 1665636 w 2376081"/>
              <a:gd name="connsiteY29" fmla="*/ 1125154 h 1206736"/>
              <a:gd name="connsiteX30" fmla="*/ 1526266 w 2376081"/>
              <a:gd name="connsiteY30" fmla="*/ 1165945 h 1206736"/>
              <a:gd name="connsiteX31" fmla="*/ 1448084 w 2376081"/>
              <a:gd name="connsiteY31" fmla="*/ 1182941 h 1206736"/>
              <a:gd name="connsiteX32" fmla="*/ 1373300 w 2376081"/>
              <a:gd name="connsiteY32" fmla="*/ 1196538 h 1206736"/>
              <a:gd name="connsiteX33" fmla="*/ 1291718 w 2376081"/>
              <a:gd name="connsiteY33" fmla="*/ 1206736 h 1206736"/>
              <a:gd name="connsiteX34" fmla="*/ 1165945 w 2376081"/>
              <a:gd name="connsiteY34" fmla="*/ 1206736 h 1206736"/>
              <a:gd name="connsiteX35" fmla="*/ 1057169 w 2376081"/>
              <a:gd name="connsiteY35" fmla="*/ 1199937 h 1206736"/>
              <a:gd name="connsiteX36" fmla="*/ 975587 w 2376081"/>
              <a:gd name="connsiteY36" fmla="*/ 1193139 h 1206736"/>
              <a:gd name="connsiteX37" fmla="*/ 866811 w 2376081"/>
              <a:gd name="connsiteY37" fmla="*/ 1176143 h 1206736"/>
              <a:gd name="connsiteX38" fmla="*/ 747837 w 2376081"/>
              <a:gd name="connsiteY38" fmla="*/ 1142150 h 1206736"/>
              <a:gd name="connsiteX39" fmla="*/ 635661 w 2376081"/>
              <a:gd name="connsiteY39" fmla="*/ 1101359 h 1206736"/>
              <a:gd name="connsiteX40" fmla="*/ 530284 w 2376081"/>
              <a:gd name="connsiteY40" fmla="*/ 1057169 h 1206736"/>
              <a:gd name="connsiteX41" fmla="*/ 428307 w 2376081"/>
              <a:gd name="connsiteY41" fmla="*/ 999381 h 1206736"/>
              <a:gd name="connsiteX42" fmla="*/ 319530 w 2376081"/>
              <a:gd name="connsiteY42" fmla="*/ 924598 h 1206736"/>
              <a:gd name="connsiteX43" fmla="*/ 210754 w 2376081"/>
              <a:gd name="connsiteY43" fmla="*/ 846415 h 1206736"/>
              <a:gd name="connsiteX44" fmla="*/ 122374 w 2376081"/>
              <a:gd name="connsiteY44" fmla="*/ 754635 h 1206736"/>
              <a:gd name="connsiteX45" fmla="*/ 47590 w 2376081"/>
              <a:gd name="connsiteY45" fmla="*/ 673053 h 1206736"/>
              <a:gd name="connsiteX46" fmla="*/ 0 w 2376081"/>
              <a:gd name="connsiteY46" fmla="*/ 594870 h 120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376081" h="1206736">
                <a:moveTo>
                  <a:pt x="0" y="594870"/>
                </a:moveTo>
                <a:lnTo>
                  <a:pt x="57788" y="526885"/>
                </a:lnTo>
                <a:lnTo>
                  <a:pt x="146168" y="435105"/>
                </a:lnTo>
                <a:lnTo>
                  <a:pt x="237948" y="336526"/>
                </a:lnTo>
                <a:lnTo>
                  <a:pt x="387516" y="231149"/>
                </a:lnTo>
                <a:lnTo>
                  <a:pt x="530284" y="152966"/>
                </a:lnTo>
                <a:lnTo>
                  <a:pt x="673053" y="88380"/>
                </a:lnTo>
                <a:lnTo>
                  <a:pt x="785229" y="54388"/>
                </a:lnTo>
                <a:lnTo>
                  <a:pt x="914400" y="23795"/>
                </a:lnTo>
                <a:lnTo>
                  <a:pt x="1006180" y="6798"/>
                </a:lnTo>
                <a:lnTo>
                  <a:pt x="1145550" y="0"/>
                </a:lnTo>
                <a:lnTo>
                  <a:pt x="1264524" y="0"/>
                </a:lnTo>
                <a:lnTo>
                  <a:pt x="1390296" y="13597"/>
                </a:lnTo>
                <a:lnTo>
                  <a:pt x="1485475" y="30593"/>
                </a:lnTo>
                <a:lnTo>
                  <a:pt x="1570457" y="50989"/>
                </a:lnTo>
                <a:lnTo>
                  <a:pt x="1652039" y="78183"/>
                </a:lnTo>
                <a:lnTo>
                  <a:pt x="1788009" y="135970"/>
                </a:lnTo>
                <a:lnTo>
                  <a:pt x="1957972" y="220951"/>
                </a:lnTo>
                <a:lnTo>
                  <a:pt x="2097342" y="322929"/>
                </a:lnTo>
                <a:lnTo>
                  <a:pt x="2185722" y="401112"/>
                </a:lnTo>
                <a:lnTo>
                  <a:pt x="2257107" y="469097"/>
                </a:lnTo>
                <a:lnTo>
                  <a:pt x="2342088" y="571075"/>
                </a:lnTo>
                <a:lnTo>
                  <a:pt x="2376081" y="608467"/>
                </a:lnTo>
                <a:lnTo>
                  <a:pt x="2304696" y="683250"/>
                </a:lnTo>
                <a:lnTo>
                  <a:pt x="2246909" y="751235"/>
                </a:lnTo>
                <a:lnTo>
                  <a:pt x="2161927" y="832818"/>
                </a:lnTo>
                <a:lnTo>
                  <a:pt x="2070148" y="900803"/>
                </a:lnTo>
                <a:lnTo>
                  <a:pt x="1947774" y="985784"/>
                </a:lnTo>
                <a:lnTo>
                  <a:pt x="1801606" y="1074165"/>
                </a:lnTo>
                <a:lnTo>
                  <a:pt x="1665636" y="1125154"/>
                </a:lnTo>
                <a:lnTo>
                  <a:pt x="1526266" y="1165945"/>
                </a:lnTo>
                <a:lnTo>
                  <a:pt x="1448084" y="1182941"/>
                </a:lnTo>
                <a:lnTo>
                  <a:pt x="1373300" y="1196538"/>
                </a:lnTo>
                <a:lnTo>
                  <a:pt x="1291718" y="1206736"/>
                </a:lnTo>
                <a:lnTo>
                  <a:pt x="1165945" y="1206736"/>
                </a:lnTo>
                <a:lnTo>
                  <a:pt x="1057169" y="1199937"/>
                </a:lnTo>
                <a:lnTo>
                  <a:pt x="975587" y="1193139"/>
                </a:lnTo>
                <a:lnTo>
                  <a:pt x="866811" y="1176143"/>
                </a:lnTo>
                <a:lnTo>
                  <a:pt x="747837" y="1142150"/>
                </a:lnTo>
                <a:lnTo>
                  <a:pt x="635661" y="1101359"/>
                </a:lnTo>
                <a:lnTo>
                  <a:pt x="530284" y="1057169"/>
                </a:lnTo>
                <a:lnTo>
                  <a:pt x="428307" y="999381"/>
                </a:lnTo>
                <a:lnTo>
                  <a:pt x="319530" y="924598"/>
                </a:lnTo>
                <a:lnTo>
                  <a:pt x="210754" y="846415"/>
                </a:lnTo>
                <a:lnTo>
                  <a:pt x="122374" y="754635"/>
                </a:lnTo>
                <a:lnTo>
                  <a:pt x="47590" y="673053"/>
                </a:lnTo>
                <a:lnTo>
                  <a:pt x="0" y="594870"/>
                </a:lnTo>
                <a:close/>
              </a:path>
            </a:pathLst>
          </a:custGeom>
          <a:solidFill>
            <a:srgbClr val="5959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solidFill>
                <a:srgbClr val="595959"/>
              </a:solidFill>
              <a:latin typeface="Source Sans Pro" panose="020B0503030403020204" pitchFamily="34" charset="0"/>
              <a:ea typeface="Source Sans Pro" panose="020B0503030403020204" pitchFamily="34" charset="0"/>
            </a:endParaRPr>
          </a:p>
        </p:txBody>
      </p:sp>
      <p:grpSp>
        <p:nvGrpSpPr>
          <p:cNvPr id="3" name="Grupa 2" descr="This graph visually presents:&#10;Two key services provided by auticon:&#10;IT Services (first box) – Focused on technology-based work such as Quality Assurance &amp; Testing, Software Development, Data Analysis, Processes, Cyber Security, AI, etc.&#10;Neuroinclusion Services (second box) – Focused on supporting businesses in hiring and integrating neurodiverse employees through Advisory, Maturity Assessments, Trainings &amp; eLearning, Coaching, etc.&#10;These two boxes lead to different types of organisations engaging with neurodiversity that are grouped together.&#10;The graph uses a Venn diagram tocategorize these organizations:&#10;Some are interested in hiring neurodiverse talent, so they are looking to support their data workforce with talent that brings a new perspective to the workplace (first circle).&#10;Some are focused on solving workplace inclusion challenges, as they want to address specific issues regarding neurodiversity in the workplace (second circle).&#10;Some do both and are ready to be fully neuroinclusive (overlapping section of the circles).">
            <a:extLst>
              <a:ext uri="{FF2B5EF4-FFF2-40B4-BE49-F238E27FC236}">
                <a16:creationId xmlns:a16="http://schemas.microsoft.com/office/drawing/2014/main" id="{0B905729-A537-31EF-7A57-913FBDD1F066}"/>
              </a:ext>
            </a:extLst>
          </p:cNvPr>
          <p:cNvGrpSpPr/>
          <p:nvPr/>
        </p:nvGrpSpPr>
        <p:grpSpPr>
          <a:xfrm>
            <a:off x="567919" y="608387"/>
            <a:ext cx="10182255" cy="5918193"/>
            <a:chOff x="567919" y="608387"/>
            <a:chExt cx="10182255" cy="5918193"/>
          </a:xfrm>
        </p:grpSpPr>
        <p:sp>
          <p:nvSpPr>
            <p:cNvPr id="49" name="Pentagon 2">
              <a:extLst>
                <a:ext uri="{FF2B5EF4-FFF2-40B4-BE49-F238E27FC236}">
                  <a16:creationId xmlns:a16="http://schemas.microsoft.com/office/drawing/2014/main" id="{F0B46DB3-CAE1-4447-F2DC-C2679535EBF9}"/>
                </a:ext>
                <a:ext uri="{C183D7F6-B498-43B3-948B-1728B52AA6E4}">
                  <adec:decorative xmlns:adec="http://schemas.microsoft.com/office/drawing/2017/decorative" val="0"/>
                </a:ext>
              </a:extLst>
            </p:cNvPr>
            <p:cNvSpPr/>
            <p:nvPr/>
          </p:nvSpPr>
          <p:spPr>
            <a:xfrm>
              <a:off x="567919" y="1429604"/>
              <a:ext cx="6462140" cy="1728000"/>
            </a:xfrm>
            <a:prstGeom prst="homePlate">
              <a:avLst/>
            </a:prstGeom>
            <a:noFill/>
            <a:ln w="38100">
              <a:solidFill>
                <a:srgbClr val="053F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595959"/>
                  </a:solidFill>
                  <a:latin typeface="Source Sans Pro" panose="020B0503030403020204" pitchFamily="34" charset="0"/>
                  <a:ea typeface="Source Sans Pro" panose="020B0503030403020204" pitchFamily="34" charset="0"/>
                </a:rPr>
                <a:t>IT Services</a:t>
              </a:r>
            </a:p>
            <a:p>
              <a:pPr algn="ctr"/>
              <a:r>
                <a:rPr lang="en-US" sz="2400" dirty="0">
                  <a:solidFill>
                    <a:srgbClr val="595959"/>
                  </a:solidFill>
                  <a:latin typeface="Source Sans Pro" panose="020B0503030403020204" pitchFamily="34" charset="0"/>
                  <a:ea typeface="Source Sans Pro" panose="020B0503030403020204" pitchFamily="34" charset="0"/>
                </a:rPr>
                <a:t>Quality Assurance &amp; Testing, Software Development, Data Analysis, Processes, Cyber Security, AI…</a:t>
              </a:r>
            </a:p>
          </p:txBody>
        </p:sp>
        <p:sp>
          <p:nvSpPr>
            <p:cNvPr id="50" name="Pentagon 4">
              <a:extLst>
                <a:ext uri="{FF2B5EF4-FFF2-40B4-BE49-F238E27FC236}">
                  <a16:creationId xmlns:a16="http://schemas.microsoft.com/office/drawing/2014/main" id="{E116BF14-368A-11BD-2596-745F83A1D465}"/>
                </a:ext>
                <a:ext uri="{C183D7F6-B498-43B3-948B-1728B52AA6E4}">
                  <adec:decorative xmlns:adec="http://schemas.microsoft.com/office/drawing/2017/decorative" val="0"/>
                </a:ext>
              </a:extLst>
            </p:cNvPr>
            <p:cNvSpPr/>
            <p:nvPr/>
          </p:nvSpPr>
          <p:spPr>
            <a:xfrm>
              <a:off x="579944" y="3868106"/>
              <a:ext cx="6450839" cy="1728000"/>
            </a:xfrm>
            <a:prstGeom prst="homePlate">
              <a:avLst/>
            </a:prstGeom>
            <a:noFill/>
            <a:ln w="38100">
              <a:solidFill>
                <a:srgbClr val="551B4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595959"/>
                  </a:solidFill>
                  <a:latin typeface="Source Sans Pro" panose="020B0503030403020204" pitchFamily="34" charset="0"/>
                  <a:ea typeface="Source Sans Pro" panose="020B0503030403020204" pitchFamily="34" charset="0"/>
                </a:rPr>
                <a:t>Neuroinclusion</a:t>
              </a:r>
              <a:r>
                <a:rPr lang="en-US" sz="2800" b="1" dirty="0">
                  <a:solidFill>
                    <a:srgbClr val="595959"/>
                  </a:solidFill>
                  <a:latin typeface="Source Sans Pro" panose="020B0503030403020204" pitchFamily="34" charset="0"/>
                  <a:ea typeface="Source Sans Pro" panose="020B0503030403020204" pitchFamily="34" charset="0"/>
                </a:rPr>
                <a:t> Services</a:t>
              </a:r>
            </a:p>
            <a:p>
              <a:pPr algn="ctr"/>
              <a:r>
                <a:rPr lang="en-US" sz="2400" dirty="0">
                  <a:solidFill>
                    <a:srgbClr val="595959"/>
                  </a:solidFill>
                  <a:latin typeface="Source Sans Pro" panose="020B0503030403020204" pitchFamily="34" charset="0"/>
                  <a:ea typeface="Source Sans Pro" panose="020B0503030403020204" pitchFamily="34" charset="0"/>
                </a:rPr>
                <a:t>Advisory, Maturity Assessments, Trainings &amp; eLearning, Coaching…</a:t>
              </a:r>
              <a:endParaRPr lang="en-US" sz="2800" dirty="0">
                <a:solidFill>
                  <a:srgbClr val="595959"/>
                </a:solidFill>
                <a:latin typeface="Source Sans Pro" panose="020B0503030403020204" pitchFamily="34" charset="0"/>
                <a:ea typeface="Source Sans Pro" panose="020B0503030403020204" pitchFamily="34" charset="0"/>
              </a:endParaRPr>
            </a:p>
          </p:txBody>
        </p:sp>
        <p:sp>
          <p:nvSpPr>
            <p:cNvPr id="53" name="Oval 5">
              <a:extLst>
                <a:ext uri="{FF2B5EF4-FFF2-40B4-BE49-F238E27FC236}">
                  <a16:creationId xmlns:a16="http://schemas.microsoft.com/office/drawing/2014/main" id="{B04D12E7-AA87-92C8-31A3-A4C99834CBF6}"/>
                </a:ext>
                <a:ext uri="{C183D7F6-B498-43B3-948B-1728B52AA6E4}">
                  <adec:decorative xmlns:adec="http://schemas.microsoft.com/office/drawing/2017/decorative" val="0"/>
                </a:ext>
              </a:extLst>
            </p:cNvPr>
            <p:cNvSpPr/>
            <p:nvPr/>
          </p:nvSpPr>
          <p:spPr>
            <a:xfrm>
              <a:off x="7145239" y="2926580"/>
              <a:ext cx="3600000" cy="3600000"/>
            </a:xfrm>
            <a:prstGeom prst="ellipse">
              <a:avLst/>
            </a:prstGeom>
            <a:noFill/>
            <a:ln>
              <a:solidFill>
                <a:srgbClr val="551B4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95959"/>
                </a:solidFill>
              </a:endParaRPr>
            </a:p>
          </p:txBody>
        </p:sp>
        <p:sp>
          <p:nvSpPr>
            <p:cNvPr id="54" name="Oval 6">
              <a:extLst>
                <a:ext uri="{FF2B5EF4-FFF2-40B4-BE49-F238E27FC236}">
                  <a16:creationId xmlns:a16="http://schemas.microsoft.com/office/drawing/2014/main" id="{995AA6A4-3FED-5357-0B69-25641084C4FC}"/>
                </a:ext>
                <a:ext uri="{C183D7F6-B498-43B3-948B-1728B52AA6E4}">
                  <adec:decorative xmlns:adec="http://schemas.microsoft.com/office/drawing/2017/decorative" val="0"/>
                </a:ext>
              </a:extLst>
            </p:cNvPr>
            <p:cNvSpPr/>
            <p:nvPr/>
          </p:nvSpPr>
          <p:spPr>
            <a:xfrm>
              <a:off x="7150174" y="608387"/>
              <a:ext cx="3600000" cy="3600000"/>
            </a:xfrm>
            <a:prstGeom prst="ellipse">
              <a:avLst/>
            </a:prstGeom>
            <a:noFill/>
            <a:ln>
              <a:solidFill>
                <a:srgbClr val="053F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95959"/>
                </a:solidFill>
              </a:endParaRPr>
            </a:p>
          </p:txBody>
        </p:sp>
        <p:sp>
          <p:nvSpPr>
            <p:cNvPr id="58" name="TextBox 15">
              <a:extLst>
                <a:ext uri="{FF2B5EF4-FFF2-40B4-BE49-F238E27FC236}">
                  <a16:creationId xmlns:a16="http://schemas.microsoft.com/office/drawing/2014/main" id="{F1600AD4-EF0F-33DF-6325-71A136A65B4F}"/>
                </a:ext>
                <a:ext uri="{C183D7F6-B498-43B3-948B-1728B52AA6E4}">
                  <adec:decorative xmlns:adec="http://schemas.microsoft.com/office/drawing/2017/decorative" val="0"/>
                </a:ext>
              </a:extLst>
            </p:cNvPr>
            <p:cNvSpPr txBox="1"/>
            <p:nvPr/>
          </p:nvSpPr>
          <p:spPr>
            <a:xfrm>
              <a:off x="7587654" y="2934315"/>
              <a:ext cx="2743200" cy="1415772"/>
            </a:xfrm>
            <a:prstGeom prst="rect">
              <a:avLst/>
            </a:prstGeom>
            <a:noFill/>
          </p:spPr>
          <p:txBody>
            <a:bodyPr wrap="square" rtlCol="0">
              <a:spAutoFit/>
            </a:bodyPr>
            <a:lstStyle/>
            <a:p>
              <a:pPr algn="ctr"/>
              <a:r>
                <a:rPr lang="en-US" sz="2400" dirty="0" err="1">
                  <a:solidFill>
                    <a:srgbClr val="FFFFFF"/>
                  </a:solidFill>
                  <a:latin typeface="Source Sans Pro" panose="020B0503030403020204" pitchFamily="34" charset="0"/>
                  <a:ea typeface="Source Sans Pro" panose="020B0503030403020204" pitchFamily="34" charset="0"/>
                </a:rPr>
                <a:t>Organisations</a:t>
              </a:r>
              <a:r>
                <a:rPr lang="en-US" sz="2400" dirty="0">
                  <a:solidFill>
                    <a:srgbClr val="FFFFFF"/>
                  </a:solidFill>
                  <a:latin typeface="Source Sans Pro" panose="020B0503030403020204" pitchFamily="34" charset="0"/>
                  <a:ea typeface="Source Sans Pro" panose="020B0503030403020204" pitchFamily="34" charset="0"/>
                </a:rPr>
                <a:t> </a:t>
              </a:r>
            </a:p>
            <a:p>
              <a:pPr algn="ctr"/>
              <a:r>
                <a:rPr lang="en-US" sz="2400" dirty="0">
                  <a:solidFill>
                    <a:srgbClr val="FFFFFF"/>
                  </a:solidFill>
                  <a:latin typeface="Source Sans Pro" panose="020B0503030403020204" pitchFamily="34" charset="0"/>
                  <a:ea typeface="Source Sans Pro" panose="020B0503030403020204" pitchFamily="34" charset="0"/>
                </a:rPr>
                <a:t>ready to be neuroinclusive</a:t>
              </a:r>
            </a:p>
            <a:p>
              <a:endParaRPr lang="en-US" sz="1400" dirty="0">
                <a:solidFill>
                  <a:srgbClr val="FFFFFF"/>
                </a:solidFill>
              </a:endParaRPr>
            </a:p>
          </p:txBody>
        </p:sp>
      </p:grpSp>
      <p:sp>
        <p:nvSpPr>
          <p:cNvPr id="2" name="Fußzeilenplatzhalter 1">
            <a:extLst>
              <a:ext uri="{FF2B5EF4-FFF2-40B4-BE49-F238E27FC236}">
                <a16:creationId xmlns:a16="http://schemas.microsoft.com/office/drawing/2014/main" id="{5DCC895D-CDEA-DE2B-801F-CDAAB90FE621}"/>
              </a:ext>
            </a:extLst>
          </p:cNvPr>
          <p:cNvSpPr>
            <a:spLocks noGrp="1"/>
          </p:cNvSpPr>
          <p:nvPr>
            <p:ph type="ftr" sz="quarter" idx="11"/>
          </p:nvPr>
        </p:nvSpPr>
        <p:spPr>
          <a:xfrm>
            <a:off x="4038600" y="6356350"/>
            <a:ext cx="4114800" cy="365125"/>
          </a:xfrm>
        </p:spPr>
        <p:txBody>
          <a:bodyPr/>
          <a:lstStyle/>
          <a:p>
            <a:r>
              <a:rPr lang="en-US" dirty="0">
                <a:solidFill>
                  <a:srgbClr val="595959"/>
                </a:solidFill>
              </a:rPr>
              <a:t>#ZeroCon25</a:t>
            </a:r>
            <a:endParaRPr lang="en-GB" dirty="0">
              <a:solidFill>
                <a:srgbClr val="595959"/>
              </a:solidFill>
            </a:endParaRPr>
          </a:p>
        </p:txBody>
      </p:sp>
    </p:spTree>
    <p:extLst>
      <p:ext uri="{BB962C8B-B14F-4D97-AF65-F5344CB8AC3E}">
        <p14:creationId xmlns:p14="http://schemas.microsoft.com/office/powerpoint/2010/main" val="2658664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D40714-CFC1-5C20-CC67-AB943F78E2F9}"/>
            </a:ext>
          </a:extLst>
        </p:cNvPr>
        <p:cNvGrpSpPr/>
        <p:nvPr/>
      </p:nvGrpSpPr>
      <p:grpSpPr>
        <a:xfrm>
          <a:off x="0" y="0"/>
          <a:ext cx="0" cy="0"/>
          <a:chOff x="0" y="0"/>
          <a:chExt cx="0" cy="0"/>
        </a:xfrm>
      </p:grpSpPr>
      <p:sp>
        <p:nvSpPr>
          <p:cNvPr id="112" name="TextBox 95">
            <a:extLst>
              <a:ext uri="{FF2B5EF4-FFF2-40B4-BE49-F238E27FC236}">
                <a16:creationId xmlns:a16="http://schemas.microsoft.com/office/drawing/2014/main" id="{C13A189A-A941-D8D3-849C-B28148DC34EC}"/>
              </a:ext>
            </a:extLst>
          </p:cNvPr>
          <p:cNvSpPr txBox="1">
            <a:spLocks noGrp="1"/>
          </p:cNvSpPr>
          <p:nvPr>
            <p:ph type="title" idx="4294967295"/>
          </p:nvPr>
        </p:nvSpPr>
        <p:spPr>
          <a:xfrm>
            <a:off x="360000" y="360000"/>
            <a:ext cx="10181145"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5875"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595959"/>
                </a:solidFill>
                <a:effectLst/>
                <a:uLnTx/>
                <a:uFillTx/>
                <a:latin typeface="+mn-lt"/>
                <a:ea typeface="Source Sans Pro"/>
                <a:cs typeface="+mn-cs"/>
              </a:rPr>
              <a:t>How we make it work at work</a:t>
            </a:r>
            <a:endParaRPr kumimoji="0" lang="en-US" sz="4000" b="1" i="0" u="none" strike="noStrike" kern="1200" cap="none" spc="0" normalizeH="0" baseline="0" noProof="0" dirty="0">
              <a:ln>
                <a:noFill/>
              </a:ln>
              <a:solidFill>
                <a:srgbClr val="595959"/>
              </a:solidFill>
              <a:effectLst/>
              <a:uLnTx/>
              <a:uFillTx/>
              <a:latin typeface="+mn-lt"/>
              <a:ea typeface="+mn-ea"/>
              <a:cs typeface="+mn-cs"/>
            </a:endParaRPr>
          </a:p>
        </p:txBody>
      </p:sp>
      <p:cxnSp>
        <p:nvCxnSpPr>
          <p:cNvPr id="113" name="Straight Connector 96">
            <a:extLst>
              <a:ext uri="{FF2B5EF4-FFF2-40B4-BE49-F238E27FC236}">
                <a16:creationId xmlns:a16="http://schemas.microsoft.com/office/drawing/2014/main" id="{763F264A-E6C5-3838-29DF-EDF4806936BC}"/>
              </a:ext>
              <a:ext uri="{C183D7F6-B498-43B3-948B-1728B52AA6E4}">
                <adec:decorative xmlns:adec="http://schemas.microsoft.com/office/drawing/2017/decorative" val="1"/>
              </a:ext>
            </a:extLst>
          </p:cNvPr>
          <p:cNvCxnSpPr>
            <a:cxnSpLocks/>
          </p:cNvCxnSpPr>
          <p:nvPr/>
        </p:nvCxnSpPr>
        <p:spPr>
          <a:xfrm>
            <a:off x="489363" y="964292"/>
            <a:ext cx="6566345" cy="0"/>
          </a:xfrm>
          <a:prstGeom prst="line">
            <a:avLst/>
          </a:prstGeom>
          <a:ln w="6350">
            <a:solidFill>
              <a:srgbClr val="004365"/>
            </a:solidFill>
          </a:ln>
        </p:spPr>
        <p:style>
          <a:lnRef idx="1">
            <a:schemeClr val="accent1"/>
          </a:lnRef>
          <a:fillRef idx="0">
            <a:schemeClr val="accent1"/>
          </a:fillRef>
          <a:effectRef idx="0">
            <a:schemeClr val="accent1"/>
          </a:effectRef>
          <a:fontRef idx="minor">
            <a:schemeClr val="tx1"/>
          </a:fontRef>
        </p:style>
      </p:cxnSp>
      <p:pic>
        <p:nvPicPr>
          <p:cNvPr id="155" name="Inhaltsplatzhalter 2" descr="auticon logo">
            <a:extLst>
              <a:ext uri="{FF2B5EF4-FFF2-40B4-BE49-F238E27FC236}">
                <a16:creationId xmlns:a16="http://schemas.microsoft.com/office/drawing/2014/main" id="{F429A7F1-D6A4-5987-E1E1-12E9F39FB2D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3793" y="6253315"/>
            <a:ext cx="1424553" cy="431282"/>
          </a:xfrm>
        </p:spPr>
      </p:pic>
      <p:sp>
        <p:nvSpPr>
          <p:cNvPr id="3" name="Titel 1">
            <a:extLst>
              <a:ext uri="{FF2B5EF4-FFF2-40B4-BE49-F238E27FC236}">
                <a16:creationId xmlns:a16="http://schemas.microsoft.com/office/drawing/2014/main" id="{CA82D2A0-D57E-3315-4C38-F1316CA7A774}"/>
              </a:ext>
            </a:extLst>
          </p:cNvPr>
          <p:cNvSpPr txBox="1">
            <a:spLocks/>
          </p:cNvSpPr>
          <p:nvPr/>
        </p:nvSpPr>
        <p:spPr>
          <a:xfrm>
            <a:off x="397071" y="1117229"/>
            <a:ext cx="10515600" cy="53094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900" b="1" i="0" kern="1200">
                <a:solidFill>
                  <a:srgbClr val="3C3D42"/>
                </a:solidFill>
                <a:latin typeface="Source Sans Pro" panose="020B0503030403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de-DE" sz="2400" dirty="0">
                <a:solidFill>
                  <a:srgbClr val="595959"/>
                </a:solidFill>
              </a:rPr>
              <a:t>The </a:t>
            </a:r>
            <a:r>
              <a:rPr lang="de-DE" sz="2400" dirty="0" err="1">
                <a:solidFill>
                  <a:srgbClr val="595959"/>
                </a:solidFill>
              </a:rPr>
              <a:t>secret</a:t>
            </a:r>
            <a:r>
              <a:rPr lang="de-DE" sz="2400" dirty="0">
                <a:solidFill>
                  <a:srgbClr val="595959"/>
                </a:solidFill>
              </a:rPr>
              <a:t> source: S</a:t>
            </a:r>
            <a:r>
              <a:rPr kumimoji="0" lang="de-DE" sz="2400" b="1" i="0" u="none" strike="noStrike" kern="1200" cap="none" spc="0" normalizeH="0" baseline="0" noProof="0" dirty="0" err="1">
                <a:ln>
                  <a:noFill/>
                </a:ln>
                <a:solidFill>
                  <a:srgbClr val="595959"/>
                </a:solidFill>
                <a:effectLst/>
                <a:uLnTx/>
                <a:uFillTx/>
                <a:latin typeface="Source Sans Pro" panose="020B0503030403020204" pitchFamily="34" charset="0"/>
                <a:ea typeface="+mj-ea"/>
                <a:cs typeface="+mj-cs"/>
              </a:rPr>
              <a:t>upport</a:t>
            </a:r>
            <a:r>
              <a:rPr kumimoji="0" lang="de-DE" sz="2400" b="1" i="0" u="none" strike="noStrike" kern="1200" cap="none" spc="0" normalizeH="0" baseline="0" noProof="0" dirty="0">
                <a:ln>
                  <a:noFill/>
                </a:ln>
                <a:solidFill>
                  <a:srgbClr val="595959"/>
                </a:solidFill>
                <a:effectLst/>
                <a:uLnTx/>
                <a:uFillTx/>
                <a:latin typeface="Source Sans Pro" panose="020B0503030403020204" pitchFamily="34" charset="0"/>
                <a:ea typeface="+mj-ea"/>
                <a:cs typeface="+mj-cs"/>
              </a:rPr>
              <a:t> from Job </a:t>
            </a:r>
            <a:r>
              <a:rPr lang="de-DE" sz="2400" dirty="0">
                <a:solidFill>
                  <a:srgbClr val="595959"/>
                </a:solidFill>
              </a:rPr>
              <a:t>C</a:t>
            </a:r>
            <a:r>
              <a:rPr kumimoji="0" lang="de-DE" sz="2400" b="1" i="0" u="none" strike="noStrike" kern="1200" cap="none" spc="0" normalizeH="0" baseline="0" noProof="0" dirty="0" err="1">
                <a:ln>
                  <a:noFill/>
                </a:ln>
                <a:solidFill>
                  <a:srgbClr val="595959"/>
                </a:solidFill>
                <a:effectLst/>
                <a:uLnTx/>
                <a:uFillTx/>
                <a:latin typeface="Source Sans Pro" panose="020B0503030403020204" pitchFamily="34" charset="0"/>
                <a:ea typeface="+mj-ea"/>
                <a:cs typeface="+mj-cs"/>
              </a:rPr>
              <a:t>oaches</a:t>
            </a:r>
            <a:r>
              <a:rPr kumimoji="0" lang="de-DE" sz="2400" b="1" i="0" u="none" strike="noStrike" kern="1200" cap="none" spc="0" normalizeH="0" baseline="0" noProof="0" dirty="0">
                <a:ln>
                  <a:noFill/>
                </a:ln>
                <a:solidFill>
                  <a:srgbClr val="595959"/>
                </a:solidFill>
                <a:effectLst/>
                <a:uLnTx/>
                <a:uFillTx/>
                <a:latin typeface="Source Sans Pro" panose="020B0503030403020204" pitchFamily="34" charset="0"/>
                <a:ea typeface="+mj-ea"/>
                <a:cs typeface="+mj-cs"/>
              </a:rPr>
              <a:t> and Project Managers </a:t>
            </a:r>
          </a:p>
        </p:txBody>
      </p:sp>
      <p:sp>
        <p:nvSpPr>
          <p:cNvPr id="6" name="Textfeld 5">
            <a:extLst>
              <a:ext uri="{FF2B5EF4-FFF2-40B4-BE49-F238E27FC236}">
                <a16:creationId xmlns:a16="http://schemas.microsoft.com/office/drawing/2014/main" id="{9EA70EDB-B9F5-CD63-3B75-F4ADD0043503}"/>
              </a:ext>
            </a:extLst>
          </p:cNvPr>
          <p:cNvSpPr txBox="1"/>
          <p:nvPr/>
        </p:nvSpPr>
        <p:spPr>
          <a:xfrm>
            <a:off x="360000" y="1778149"/>
            <a:ext cx="11641500" cy="4247317"/>
          </a:xfrm>
          <a:prstGeom prst="rect">
            <a:avLst/>
          </a:prstGeom>
          <a:noFill/>
        </p:spPr>
        <p:txBody>
          <a:bodyPr wrap="square" rtlCol="0">
            <a:spAutoFit/>
          </a:bodyPr>
          <a:lstStyle/>
          <a:p>
            <a:pPr marL="92075">
              <a:spcBef>
                <a:spcPts val="300"/>
              </a:spcBef>
              <a:spcAft>
                <a:spcPts val="300"/>
              </a:spcAft>
              <a:buClr>
                <a:schemeClr val="bg2"/>
              </a:buClr>
              <a:buSzPct val="100000"/>
              <a:defRPr/>
            </a:pPr>
            <a:r>
              <a:rPr kumimoji="0" lang="en-US" sz="2400" b="1" i="0" u="sng" strike="noStrike" kern="0" cap="none" spc="0" normalizeH="0" baseline="0" noProof="0" dirty="0">
                <a:ln>
                  <a:noFill/>
                </a:ln>
                <a:solidFill>
                  <a:srgbClr val="595959"/>
                </a:solidFill>
                <a:effectLst/>
                <a:uLnTx/>
                <a:uFillTx/>
                <a:latin typeface="Source Sans Pro" panose="020B0503030403020204" pitchFamily="34" charset="0"/>
                <a:ea typeface="Source Sans Pro" panose="020B0503030403020204" pitchFamily="34" charset="0"/>
              </a:rPr>
              <a:t>Job Coaches</a:t>
            </a:r>
            <a:r>
              <a:rPr kumimoji="0" lang="en-US" sz="2400" b="0" i="0" u="none" strike="noStrike" kern="0" cap="none" spc="0" normalizeH="0" baseline="0" noProof="0" dirty="0">
                <a:ln>
                  <a:noFill/>
                </a:ln>
                <a:solidFill>
                  <a:srgbClr val="595959"/>
                </a:solidFill>
                <a:effectLst/>
                <a:uLnTx/>
                <a:uFillTx/>
                <a:latin typeface="Source Sans Pro" panose="020B0503030403020204" pitchFamily="34" charset="0"/>
                <a:ea typeface="Source Sans Pro" panose="020B0503030403020204" pitchFamily="34" charset="0"/>
              </a:rPr>
              <a:t> </a:t>
            </a:r>
          </a:p>
          <a:p>
            <a:pPr marL="434975" marR="0" lvl="0" indent="-342900" defTabSz="914400" eaLnBrk="1" fontAlgn="auto" latinLnBrk="0" hangingPunct="1">
              <a:lnSpc>
                <a:spcPct val="100000"/>
              </a:lnSpc>
              <a:spcBef>
                <a:spcPts val="300"/>
              </a:spcBef>
              <a:spcAft>
                <a:spcPts val="300"/>
              </a:spcAft>
              <a:buClr>
                <a:schemeClr val="bg2"/>
              </a:buClr>
              <a:buSzPct val="100000"/>
              <a:buFont typeface="Arial" panose="020B0604020202020204" pitchFamily="34" charset="0"/>
              <a:buChar char="•"/>
              <a:tabLst/>
              <a:defRPr/>
            </a:pPr>
            <a:r>
              <a:rPr kumimoji="0" lang="de-DE" sz="2400" b="0" i="0" u="none" strike="noStrike" kern="0" cap="none" spc="0" normalizeH="0" baseline="0" noProof="0" dirty="0" err="1">
                <a:ln>
                  <a:noFill/>
                </a:ln>
                <a:solidFill>
                  <a:srgbClr val="595959"/>
                </a:solidFill>
                <a:effectLst/>
                <a:uLnTx/>
                <a:uFillTx/>
                <a:latin typeface="Source Sans Pro" panose="020B0503030403020204" pitchFamily="34" charset="0"/>
                <a:ea typeface="Source Sans Pro" panose="020B0503030403020204" pitchFamily="34" charset="0"/>
              </a:rPr>
              <a:t>Develop</a:t>
            </a:r>
            <a:r>
              <a:rPr kumimoji="0" lang="de-DE" sz="2400" b="0" i="0" u="none" strike="noStrike" kern="0" cap="none" spc="0" normalizeH="0" baseline="0" noProof="0" dirty="0">
                <a:ln>
                  <a:noFill/>
                </a:ln>
                <a:solidFill>
                  <a:srgbClr val="595959"/>
                </a:solidFill>
                <a:effectLst/>
                <a:uLnTx/>
                <a:uFillTx/>
                <a:latin typeface="Source Sans Pro" panose="020B0503030403020204" pitchFamily="34" charset="0"/>
                <a:ea typeface="Source Sans Pro" panose="020B0503030403020204" pitchFamily="34" charset="0"/>
              </a:rPr>
              <a:t> </a:t>
            </a:r>
            <a:r>
              <a:rPr kumimoji="0" lang="de-DE" sz="2400" b="0" i="0" u="none" strike="noStrike" kern="0" cap="none" spc="0" normalizeH="0" baseline="0" noProof="0" dirty="0" err="1">
                <a:ln>
                  <a:noFill/>
                </a:ln>
                <a:solidFill>
                  <a:srgbClr val="595959"/>
                </a:solidFill>
                <a:effectLst/>
                <a:uLnTx/>
                <a:uFillTx/>
                <a:latin typeface="Source Sans Pro" panose="020B0503030403020204" pitchFamily="34" charset="0"/>
                <a:ea typeface="Source Sans Pro" panose="020B0503030403020204" pitchFamily="34" charset="0"/>
              </a:rPr>
              <a:t>tailor</a:t>
            </a:r>
            <a:r>
              <a:rPr kumimoji="0" lang="de-DE" sz="2400" b="0" i="0" u="none" strike="noStrike" kern="0" cap="none" spc="0" normalizeH="0" baseline="0" noProof="0" dirty="0">
                <a:ln>
                  <a:noFill/>
                </a:ln>
                <a:solidFill>
                  <a:srgbClr val="595959"/>
                </a:solidFill>
                <a:effectLst/>
                <a:uLnTx/>
                <a:uFillTx/>
                <a:latin typeface="Source Sans Pro" panose="020B0503030403020204" pitchFamily="34" charset="0"/>
                <a:ea typeface="Source Sans Pro" panose="020B0503030403020204" pitchFamily="34" charset="0"/>
              </a:rPr>
              <a:t>-made and </a:t>
            </a:r>
            <a:r>
              <a:rPr kumimoji="0" lang="de-DE" sz="2400" b="0" i="0" u="none" strike="noStrike" kern="0" cap="none" spc="0" normalizeH="0" baseline="0" noProof="0" dirty="0" err="1">
                <a:ln>
                  <a:noFill/>
                </a:ln>
                <a:solidFill>
                  <a:srgbClr val="595959"/>
                </a:solidFill>
                <a:effectLst/>
                <a:uLnTx/>
                <a:uFillTx/>
                <a:latin typeface="Source Sans Pro" panose="020B0503030403020204" pitchFamily="34" charset="0"/>
                <a:ea typeface="Source Sans Pro" panose="020B0503030403020204" pitchFamily="34" charset="0"/>
              </a:rPr>
              <a:t>suitable</a:t>
            </a:r>
            <a:r>
              <a:rPr kumimoji="0" lang="de-DE" sz="2400" b="0" i="0" u="none" strike="noStrike" kern="0" cap="none" spc="0" normalizeH="0" baseline="0" noProof="0" dirty="0">
                <a:ln>
                  <a:noFill/>
                </a:ln>
                <a:solidFill>
                  <a:srgbClr val="595959"/>
                </a:solidFill>
                <a:effectLst/>
                <a:uLnTx/>
                <a:uFillTx/>
                <a:latin typeface="Source Sans Pro" panose="020B0503030403020204" pitchFamily="34" charset="0"/>
                <a:ea typeface="Source Sans Pro" panose="020B0503030403020204" pitchFamily="34" charset="0"/>
              </a:rPr>
              <a:t> </a:t>
            </a:r>
            <a:r>
              <a:rPr kumimoji="0" lang="de-DE" sz="2400" b="0" i="0" u="none" strike="noStrike" kern="0" cap="none" spc="0" normalizeH="0" baseline="0" noProof="0" dirty="0" err="1">
                <a:ln>
                  <a:noFill/>
                </a:ln>
                <a:solidFill>
                  <a:srgbClr val="595959"/>
                </a:solidFill>
                <a:effectLst/>
                <a:uLnTx/>
                <a:uFillTx/>
                <a:latin typeface="Source Sans Pro" panose="020B0503030403020204" pitchFamily="34" charset="0"/>
                <a:ea typeface="Source Sans Pro" panose="020B0503030403020204" pitchFamily="34" charset="0"/>
              </a:rPr>
              <a:t>working</a:t>
            </a:r>
            <a:r>
              <a:rPr kumimoji="0" lang="de-DE" sz="2400" b="0" i="0" u="none" strike="noStrike" kern="0" cap="none" spc="0" normalizeH="0" baseline="0" noProof="0" dirty="0">
                <a:ln>
                  <a:noFill/>
                </a:ln>
                <a:solidFill>
                  <a:srgbClr val="595959"/>
                </a:solidFill>
                <a:effectLst/>
                <a:uLnTx/>
                <a:uFillTx/>
                <a:latin typeface="Source Sans Pro" panose="020B0503030403020204" pitchFamily="34" charset="0"/>
                <a:ea typeface="Source Sans Pro" panose="020B0503030403020204" pitchFamily="34" charset="0"/>
              </a:rPr>
              <a:t> </a:t>
            </a:r>
            <a:r>
              <a:rPr kumimoji="0" lang="de-DE" sz="2400" b="0" i="0" u="none" strike="noStrike" kern="0" cap="none" spc="0" normalizeH="0" baseline="0" noProof="0" dirty="0" err="1">
                <a:ln>
                  <a:noFill/>
                </a:ln>
                <a:solidFill>
                  <a:srgbClr val="595959"/>
                </a:solidFill>
                <a:effectLst/>
                <a:uLnTx/>
                <a:uFillTx/>
                <a:latin typeface="Source Sans Pro" panose="020B0503030403020204" pitchFamily="34" charset="0"/>
                <a:ea typeface="Source Sans Pro" panose="020B0503030403020204" pitchFamily="34" charset="0"/>
              </a:rPr>
              <a:t>environments</a:t>
            </a:r>
            <a:r>
              <a:rPr kumimoji="0" lang="de-DE" sz="2400" b="0" i="0" u="none" strike="noStrike" kern="0" cap="none" spc="0" normalizeH="0" baseline="0" noProof="0" dirty="0">
                <a:ln>
                  <a:noFill/>
                </a:ln>
                <a:solidFill>
                  <a:srgbClr val="595959"/>
                </a:solidFill>
                <a:effectLst/>
                <a:uLnTx/>
                <a:uFillTx/>
                <a:latin typeface="Source Sans Pro" panose="020B0503030403020204" pitchFamily="34" charset="0"/>
                <a:ea typeface="Source Sans Pro" panose="020B0503030403020204" pitchFamily="34" charset="0"/>
              </a:rPr>
              <a:t> </a:t>
            </a:r>
            <a:r>
              <a:rPr kumimoji="0" lang="de-DE" sz="2400" b="0" i="0" u="none" strike="noStrike" kern="0" cap="none" spc="0" normalizeH="0" baseline="0" noProof="0" dirty="0" err="1">
                <a:ln>
                  <a:noFill/>
                </a:ln>
                <a:solidFill>
                  <a:srgbClr val="595959"/>
                </a:solidFill>
                <a:effectLst/>
                <a:uLnTx/>
                <a:uFillTx/>
                <a:latin typeface="Source Sans Pro" panose="020B0503030403020204" pitchFamily="34" charset="0"/>
                <a:ea typeface="Source Sans Pro" panose="020B0503030403020204" pitchFamily="34" charset="0"/>
              </a:rPr>
              <a:t>for</a:t>
            </a:r>
            <a:r>
              <a:rPr kumimoji="0" lang="de-DE" sz="2400" b="0" i="0" u="none" strike="noStrike" kern="0" cap="none" spc="0" normalizeH="0" baseline="0" noProof="0" dirty="0">
                <a:ln>
                  <a:noFill/>
                </a:ln>
                <a:solidFill>
                  <a:srgbClr val="595959"/>
                </a:solidFill>
                <a:effectLst/>
                <a:uLnTx/>
                <a:uFillTx/>
                <a:latin typeface="Source Sans Pro" panose="020B0503030403020204" pitchFamily="34" charset="0"/>
                <a:ea typeface="Source Sans Pro" panose="020B0503030403020204" pitchFamily="34" charset="0"/>
              </a:rPr>
              <a:t> </a:t>
            </a:r>
            <a:r>
              <a:rPr kumimoji="0" lang="de-DE" sz="2400" b="0" i="0" u="none" strike="noStrike" kern="0" cap="none" spc="0" normalizeH="0" baseline="0" noProof="0" dirty="0" err="1">
                <a:ln>
                  <a:noFill/>
                </a:ln>
                <a:solidFill>
                  <a:srgbClr val="595959"/>
                </a:solidFill>
                <a:effectLst/>
                <a:uLnTx/>
                <a:uFillTx/>
                <a:latin typeface="Source Sans Pro" panose="020B0503030403020204" pitchFamily="34" charset="0"/>
                <a:ea typeface="Source Sans Pro" panose="020B0503030403020204" pitchFamily="34" charset="0"/>
              </a:rPr>
              <a:t>our</a:t>
            </a:r>
            <a:r>
              <a:rPr kumimoji="0" lang="de-DE" sz="2400" b="0" i="0" u="none" strike="noStrike" kern="0" cap="none" spc="0" normalizeH="0" baseline="0" noProof="0" dirty="0">
                <a:ln>
                  <a:noFill/>
                </a:ln>
                <a:solidFill>
                  <a:srgbClr val="595959"/>
                </a:solidFill>
                <a:effectLst/>
                <a:uLnTx/>
                <a:uFillTx/>
                <a:latin typeface="Source Sans Pro" panose="020B0503030403020204" pitchFamily="34" charset="0"/>
                <a:ea typeface="Source Sans Pro" panose="020B0503030403020204" pitchFamily="34" charset="0"/>
              </a:rPr>
              <a:t> </a:t>
            </a:r>
            <a:r>
              <a:rPr kumimoji="0" lang="de-DE" sz="2400" b="0" i="0" u="none" strike="noStrike" kern="0" cap="none" spc="0" normalizeH="0" baseline="0" noProof="0" dirty="0" err="1">
                <a:ln>
                  <a:noFill/>
                </a:ln>
                <a:solidFill>
                  <a:srgbClr val="595959"/>
                </a:solidFill>
                <a:effectLst/>
                <a:uLnTx/>
                <a:uFillTx/>
                <a:latin typeface="Source Sans Pro" panose="020B0503030403020204" pitchFamily="34" charset="0"/>
                <a:ea typeface="Source Sans Pro" panose="020B0503030403020204" pitchFamily="34" charset="0"/>
              </a:rPr>
              <a:t>autistic</a:t>
            </a:r>
            <a:r>
              <a:rPr kumimoji="0" lang="de-DE" sz="2400" b="0" i="0" u="none" strike="noStrike" kern="0" cap="none" spc="0" normalizeH="0" baseline="0" noProof="0" dirty="0">
                <a:ln>
                  <a:noFill/>
                </a:ln>
                <a:solidFill>
                  <a:srgbClr val="595959"/>
                </a:solidFill>
                <a:effectLst/>
                <a:uLnTx/>
                <a:uFillTx/>
                <a:latin typeface="Source Sans Pro" panose="020B0503030403020204" pitchFamily="34" charset="0"/>
                <a:ea typeface="Source Sans Pro" panose="020B0503030403020204" pitchFamily="34" charset="0"/>
              </a:rPr>
              <a:t> </a:t>
            </a:r>
            <a:r>
              <a:rPr kumimoji="0" lang="de-DE" sz="2400" b="0" i="0" u="none" strike="noStrike" kern="0" cap="none" spc="0" normalizeH="0" baseline="0" noProof="0" dirty="0" err="1">
                <a:ln>
                  <a:noFill/>
                </a:ln>
                <a:solidFill>
                  <a:srgbClr val="595959"/>
                </a:solidFill>
                <a:effectLst/>
                <a:uLnTx/>
                <a:uFillTx/>
                <a:latin typeface="Source Sans Pro" panose="020B0503030403020204" pitchFamily="34" charset="0"/>
                <a:ea typeface="Source Sans Pro" panose="020B0503030403020204" pitchFamily="34" charset="0"/>
              </a:rPr>
              <a:t>employees</a:t>
            </a:r>
            <a:endParaRPr kumimoji="0" lang="de-DE" sz="2400" b="0" i="0" u="none" strike="noStrike" kern="0" cap="none" spc="0" normalizeH="0" baseline="0" noProof="0" dirty="0">
              <a:ln>
                <a:noFill/>
              </a:ln>
              <a:solidFill>
                <a:srgbClr val="595959"/>
              </a:solidFill>
              <a:effectLst/>
              <a:uLnTx/>
              <a:uFillTx/>
              <a:latin typeface="Source Sans Pro" panose="020B0503030403020204" pitchFamily="34" charset="0"/>
              <a:ea typeface="Source Sans Pro" panose="020B0503030403020204" pitchFamily="34" charset="0"/>
            </a:endParaRPr>
          </a:p>
          <a:p>
            <a:pPr marL="434975" marR="0" lvl="0" indent="-342900" defTabSz="914400" eaLnBrk="1" fontAlgn="auto" latinLnBrk="0" hangingPunct="1">
              <a:lnSpc>
                <a:spcPct val="100000"/>
              </a:lnSpc>
              <a:spcBef>
                <a:spcPts val="300"/>
              </a:spcBef>
              <a:spcAft>
                <a:spcPts val="300"/>
              </a:spcAft>
              <a:buClr>
                <a:schemeClr val="bg2"/>
              </a:buClr>
              <a:buSzPct val="100000"/>
              <a:buFont typeface="Arial" panose="020B0604020202020204" pitchFamily="34" charset="0"/>
              <a:buChar char="•"/>
              <a:tabLst/>
              <a:defRPr/>
            </a:pPr>
            <a:r>
              <a:rPr kumimoji="0" lang="de-DE" sz="2400" b="0" i="0" u="none" strike="noStrike" kern="0" cap="none" spc="0" normalizeH="0" baseline="0" noProof="0" dirty="0" err="1">
                <a:ln>
                  <a:noFill/>
                </a:ln>
                <a:solidFill>
                  <a:srgbClr val="595959"/>
                </a:solidFill>
                <a:effectLst/>
                <a:uLnTx/>
                <a:uFillTx/>
                <a:latin typeface="Source Sans Pro" panose="020B0503030403020204" pitchFamily="34" charset="0"/>
                <a:ea typeface="Source Sans Pro" panose="020B0503030403020204" pitchFamily="34" charset="0"/>
              </a:rPr>
              <a:t>Educate</a:t>
            </a:r>
            <a:r>
              <a:rPr kumimoji="0" lang="de-DE" sz="2400" b="0" i="0" u="none" strike="noStrike" kern="0" cap="none" spc="0" normalizeH="0" baseline="0" noProof="0" dirty="0">
                <a:ln>
                  <a:noFill/>
                </a:ln>
                <a:solidFill>
                  <a:srgbClr val="595959"/>
                </a:solidFill>
                <a:effectLst/>
                <a:uLnTx/>
                <a:uFillTx/>
                <a:latin typeface="Source Sans Pro" panose="020B0503030403020204" pitchFamily="34" charset="0"/>
                <a:ea typeface="Source Sans Pro" panose="020B0503030403020204" pitchFamily="34" charset="0"/>
              </a:rPr>
              <a:t> </a:t>
            </a:r>
            <a:r>
              <a:rPr kumimoji="0" lang="de-DE" sz="2400" b="0" i="0" u="none" strike="noStrike" kern="0" cap="none" spc="0" normalizeH="0" baseline="0" noProof="0" dirty="0" err="1">
                <a:ln>
                  <a:noFill/>
                </a:ln>
                <a:solidFill>
                  <a:srgbClr val="595959"/>
                </a:solidFill>
                <a:effectLst/>
                <a:uLnTx/>
                <a:uFillTx/>
                <a:latin typeface="Source Sans Pro" panose="020B0503030403020204" pitchFamily="34" charset="0"/>
                <a:ea typeface="Source Sans Pro" panose="020B0503030403020204" pitchFamily="34" charset="0"/>
              </a:rPr>
              <a:t>clients</a:t>
            </a:r>
            <a:r>
              <a:rPr kumimoji="0" lang="de-DE" sz="2400" b="0" i="0" u="none" strike="noStrike" kern="0" cap="none" spc="0" normalizeH="0" baseline="0" noProof="0" dirty="0">
                <a:ln>
                  <a:noFill/>
                </a:ln>
                <a:solidFill>
                  <a:srgbClr val="595959"/>
                </a:solidFill>
                <a:effectLst/>
                <a:uLnTx/>
                <a:uFillTx/>
                <a:latin typeface="Source Sans Pro" panose="020B0503030403020204" pitchFamily="34" charset="0"/>
                <a:ea typeface="Source Sans Pro" panose="020B0503030403020204" pitchFamily="34" charset="0"/>
              </a:rPr>
              <a:t> </a:t>
            </a:r>
            <a:r>
              <a:rPr kumimoji="0" lang="de-DE" sz="2400" b="0" i="0" u="none" strike="noStrike" kern="0" cap="none" spc="0" normalizeH="0" baseline="0" noProof="0" dirty="0" err="1">
                <a:ln>
                  <a:noFill/>
                </a:ln>
                <a:solidFill>
                  <a:srgbClr val="595959"/>
                </a:solidFill>
                <a:effectLst/>
                <a:uLnTx/>
                <a:uFillTx/>
                <a:latin typeface="Source Sans Pro" panose="020B0503030403020204" pitchFamily="34" charset="0"/>
                <a:ea typeface="Source Sans Pro" panose="020B0503030403020204" pitchFamily="34" charset="0"/>
              </a:rPr>
              <a:t>around</a:t>
            </a:r>
            <a:r>
              <a:rPr kumimoji="0" lang="de-DE" sz="2400" b="0" i="0" u="none" strike="noStrike" kern="0" cap="none" spc="0" normalizeH="0" baseline="0" noProof="0" dirty="0">
                <a:ln>
                  <a:noFill/>
                </a:ln>
                <a:solidFill>
                  <a:srgbClr val="595959"/>
                </a:solidFill>
                <a:effectLst/>
                <a:uLnTx/>
                <a:uFillTx/>
                <a:latin typeface="Source Sans Pro" panose="020B0503030403020204" pitchFamily="34" charset="0"/>
                <a:ea typeface="Source Sans Pro" panose="020B0503030403020204" pitchFamily="34" charset="0"/>
              </a:rPr>
              <a:t> </a:t>
            </a:r>
            <a:r>
              <a:rPr kumimoji="0" lang="de-DE" sz="2400" b="0" i="0" u="none" strike="noStrike" kern="0" cap="none" spc="0" normalizeH="0" baseline="0" noProof="0" dirty="0" err="1">
                <a:ln>
                  <a:noFill/>
                </a:ln>
                <a:solidFill>
                  <a:srgbClr val="595959"/>
                </a:solidFill>
                <a:effectLst/>
                <a:uLnTx/>
                <a:uFillTx/>
                <a:latin typeface="Source Sans Pro" panose="020B0503030403020204" pitchFamily="34" charset="0"/>
                <a:ea typeface="Source Sans Pro" panose="020B0503030403020204" pitchFamily="34" charset="0"/>
              </a:rPr>
              <a:t>autism</a:t>
            </a:r>
            <a:r>
              <a:rPr kumimoji="0" lang="de-DE" sz="2400" b="0" i="0" u="none" strike="noStrike" kern="0" cap="none" spc="0" normalizeH="0" baseline="0" noProof="0" dirty="0">
                <a:ln>
                  <a:noFill/>
                </a:ln>
                <a:solidFill>
                  <a:srgbClr val="595959"/>
                </a:solidFill>
                <a:effectLst/>
                <a:uLnTx/>
                <a:uFillTx/>
                <a:latin typeface="Source Sans Pro" panose="020B0503030403020204" pitchFamily="34" charset="0"/>
                <a:ea typeface="Source Sans Pro" panose="020B0503030403020204" pitchFamily="34" charset="0"/>
              </a:rPr>
              <a:t> and </a:t>
            </a:r>
            <a:r>
              <a:rPr kumimoji="0" lang="de-DE" sz="2400" b="0" i="0" u="none" strike="noStrike" kern="0" cap="none" spc="0" normalizeH="0" baseline="0" noProof="0" dirty="0" err="1">
                <a:ln>
                  <a:noFill/>
                </a:ln>
                <a:solidFill>
                  <a:srgbClr val="595959"/>
                </a:solidFill>
                <a:effectLst/>
                <a:uLnTx/>
                <a:uFillTx/>
                <a:latin typeface="Source Sans Pro" panose="020B0503030403020204" pitchFamily="34" charset="0"/>
                <a:ea typeface="Source Sans Pro" panose="020B0503030403020204" pitchFamily="34" charset="0"/>
              </a:rPr>
              <a:t>neurodiversity</a:t>
            </a:r>
            <a:endParaRPr kumimoji="0" lang="de-DE" sz="2400" b="0" i="0" u="none" strike="noStrike" kern="0" cap="none" spc="0" normalizeH="0" baseline="0" noProof="0" dirty="0">
              <a:ln>
                <a:noFill/>
              </a:ln>
              <a:solidFill>
                <a:srgbClr val="595959"/>
              </a:solidFill>
              <a:effectLst/>
              <a:uLnTx/>
              <a:uFillTx/>
              <a:latin typeface="Source Sans Pro" panose="020B0503030403020204" pitchFamily="34" charset="0"/>
              <a:ea typeface="Source Sans Pro" panose="020B0503030403020204" pitchFamily="34" charset="0"/>
            </a:endParaRPr>
          </a:p>
          <a:p>
            <a:pPr marL="434975" marR="0" lvl="0" indent="-342900" defTabSz="914400" eaLnBrk="1" fontAlgn="auto" latinLnBrk="0" hangingPunct="1">
              <a:lnSpc>
                <a:spcPct val="100000"/>
              </a:lnSpc>
              <a:spcBef>
                <a:spcPts val="300"/>
              </a:spcBef>
              <a:spcAft>
                <a:spcPts val="300"/>
              </a:spcAft>
              <a:buClr>
                <a:schemeClr val="bg2"/>
              </a:buClr>
              <a:buSzPct val="100000"/>
              <a:buFont typeface="Arial" panose="020B0604020202020204" pitchFamily="34" charset="0"/>
              <a:buChar char="•"/>
              <a:tabLst/>
              <a:defRPr/>
            </a:pPr>
            <a:r>
              <a:rPr kumimoji="0" lang="de-DE" sz="2400" b="0" i="0" u="none" strike="noStrike" kern="0" cap="none" spc="0" normalizeH="0" baseline="0" noProof="0" dirty="0">
                <a:ln>
                  <a:noFill/>
                </a:ln>
                <a:solidFill>
                  <a:srgbClr val="595959"/>
                </a:solidFill>
                <a:effectLst/>
                <a:uLnTx/>
                <a:uFillTx/>
                <a:latin typeface="Source Sans Pro" panose="020B0503030403020204" pitchFamily="34" charset="0"/>
                <a:ea typeface="Source Sans Pro" panose="020B0503030403020204" pitchFamily="34" charset="0"/>
              </a:rPr>
              <a:t>Are </a:t>
            </a:r>
            <a:r>
              <a:rPr kumimoji="0" lang="de-DE" sz="2400" b="0" i="0" u="none" strike="noStrike" kern="0" cap="none" spc="0" normalizeH="0" baseline="0" noProof="0" dirty="0" err="1">
                <a:ln>
                  <a:noFill/>
                </a:ln>
                <a:solidFill>
                  <a:srgbClr val="595959"/>
                </a:solidFill>
                <a:effectLst/>
                <a:uLnTx/>
                <a:uFillTx/>
                <a:latin typeface="Source Sans Pro" panose="020B0503030403020204" pitchFamily="34" charset="0"/>
                <a:ea typeface="Source Sans Pro" panose="020B0503030403020204" pitchFamily="34" charset="0"/>
              </a:rPr>
              <a:t>specialists</a:t>
            </a:r>
            <a:r>
              <a:rPr kumimoji="0" lang="de-DE" sz="2400" b="0" i="0" u="none" strike="noStrike" kern="0" cap="none" spc="0" normalizeH="0" baseline="0" noProof="0" dirty="0">
                <a:ln>
                  <a:noFill/>
                </a:ln>
                <a:solidFill>
                  <a:srgbClr val="595959"/>
                </a:solidFill>
                <a:effectLst/>
                <a:uLnTx/>
                <a:uFillTx/>
                <a:latin typeface="Source Sans Pro" panose="020B0503030403020204" pitchFamily="34" charset="0"/>
                <a:ea typeface="Source Sans Pro" panose="020B0503030403020204" pitchFamily="34" charset="0"/>
              </a:rPr>
              <a:t> </a:t>
            </a:r>
            <a:r>
              <a:rPr kumimoji="0" lang="de-DE" sz="2400" b="0" i="0" u="none" strike="noStrike" kern="0" cap="none" spc="0" normalizeH="0" baseline="0" noProof="0" dirty="0" err="1">
                <a:ln>
                  <a:noFill/>
                </a:ln>
                <a:solidFill>
                  <a:srgbClr val="595959"/>
                </a:solidFill>
                <a:effectLst/>
                <a:uLnTx/>
                <a:uFillTx/>
                <a:latin typeface="Source Sans Pro" panose="020B0503030403020204" pitchFamily="34" charset="0"/>
                <a:ea typeface="Source Sans Pro" panose="020B0503030403020204" pitchFamily="34" charset="0"/>
              </a:rPr>
              <a:t>for</a:t>
            </a:r>
            <a:r>
              <a:rPr kumimoji="0" lang="de-DE" sz="2400" b="0" i="0" u="none" strike="noStrike" kern="0" cap="none" spc="0" normalizeH="0" baseline="0" noProof="0" dirty="0">
                <a:ln>
                  <a:noFill/>
                </a:ln>
                <a:solidFill>
                  <a:srgbClr val="595959"/>
                </a:solidFill>
                <a:effectLst/>
                <a:uLnTx/>
                <a:uFillTx/>
                <a:latin typeface="Source Sans Pro" panose="020B0503030403020204" pitchFamily="34" charset="0"/>
                <a:ea typeface="Source Sans Pro" panose="020B0503030403020204" pitchFamily="34" charset="0"/>
              </a:rPr>
              <a:t> all </a:t>
            </a:r>
            <a:r>
              <a:rPr kumimoji="0" lang="de-DE" sz="2400" b="0" i="0" u="none" strike="noStrike" kern="0" cap="none" spc="0" normalizeH="0" baseline="0" noProof="0" dirty="0" err="1">
                <a:ln>
                  <a:noFill/>
                </a:ln>
                <a:solidFill>
                  <a:srgbClr val="595959"/>
                </a:solidFill>
                <a:effectLst/>
                <a:uLnTx/>
                <a:uFillTx/>
                <a:latin typeface="Source Sans Pro" panose="020B0503030403020204" pitchFamily="34" charset="0"/>
                <a:ea typeface="Source Sans Pro" panose="020B0503030403020204" pitchFamily="34" charset="0"/>
              </a:rPr>
              <a:t>neurodivsersity-related</a:t>
            </a:r>
            <a:r>
              <a:rPr kumimoji="0" lang="de-DE" sz="2400" b="0" i="0" u="none" strike="noStrike" kern="0" cap="none" spc="0" normalizeH="0" baseline="0" noProof="0" dirty="0">
                <a:ln>
                  <a:noFill/>
                </a:ln>
                <a:solidFill>
                  <a:srgbClr val="595959"/>
                </a:solidFill>
                <a:effectLst/>
                <a:uLnTx/>
                <a:uFillTx/>
                <a:latin typeface="Source Sans Pro" panose="020B0503030403020204" pitchFamily="34" charset="0"/>
                <a:ea typeface="Source Sans Pro" panose="020B0503030403020204" pitchFamily="34" charset="0"/>
              </a:rPr>
              <a:t> </a:t>
            </a:r>
            <a:r>
              <a:rPr kumimoji="0" lang="de-DE" sz="2400" b="0" i="0" u="none" strike="noStrike" kern="0" cap="none" spc="0" normalizeH="0" baseline="0" noProof="0" dirty="0" err="1">
                <a:ln>
                  <a:noFill/>
                </a:ln>
                <a:solidFill>
                  <a:srgbClr val="595959"/>
                </a:solidFill>
                <a:effectLst/>
                <a:uLnTx/>
                <a:uFillTx/>
                <a:latin typeface="Source Sans Pro" panose="020B0503030403020204" pitchFamily="34" charset="0"/>
                <a:ea typeface="Source Sans Pro" panose="020B0503030403020204" pitchFamily="34" charset="0"/>
              </a:rPr>
              <a:t>matters</a:t>
            </a:r>
            <a:endParaRPr kumimoji="0" lang="de-DE" sz="2400" b="0" i="0" u="none" strike="noStrike" kern="0" cap="none" spc="0" normalizeH="0" baseline="0" noProof="0" dirty="0">
              <a:ln>
                <a:noFill/>
              </a:ln>
              <a:solidFill>
                <a:srgbClr val="595959"/>
              </a:solidFill>
              <a:effectLst/>
              <a:uLnTx/>
              <a:uFillTx/>
              <a:latin typeface="Source Sans Pro" panose="020B0503030403020204" pitchFamily="34" charset="0"/>
              <a:ea typeface="Source Sans Pro" panose="020B0503030403020204" pitchFamily="34" charset="0"/>
            </a:endParaRPr>
          </a:p>
          <a:p>
            <a:pPr marL="92075" marR="0" lvl="0" indent="0" defTabSz="914400" eaLnBrk="1" fontAlgn="auto" latinLnBrk="0" hangingPunct="1">
              <a:lnSpc>
                <a:spcPct val="100000"/>
              </a:lnSpc>
              <a:spcBef>
                <a:spcPts val="0"/>
              </a:spcBef>
              <a:spcAft>
                <a:spcPts val="300"/>
              </a:spcAft>
              <a:buClr>
                <a:srgbClr val="257B99"/>
              </a:buClr>
              <a:buSzPct val="100000"/>
              <a:buFontTx/>
              <a:buNone/>
              <a:tabLst/>
              <a:defRPr/>
            </a:pPr>
            <a:endParaRPr kumimoji="0" lang="en-US" sz="2400" b="0" i="0" u="none" strike="noStrike" kern="0" cap="none" spc="0" normalizeH="0" baseline="0" noProof="0" dirty="0">
              <a:ln>
                <a:noFill/>
              </a:ln>
              <a:solidFill>
                <a:srgbClr val="004365"/>
              </a:solidFill>
              <a:effectLst/>
              <a:uLnTx/>
              <a:uFillTx/>
              <a:latin typeface="Source Sans Pro" panose="020B0503030403020204" pitchFamily="34" charset="0"/>
              <a:ea typeface="Source Sans Pro" panose="020B0503030403020204" pitchFamily="34" charset="0"/>
            </a:endParaRPr>
          </a:p>
          <a:p>
            <a:pPr marL="92075">
              <a:spcAft>
                <a:spcPts val="300"/>
              </a:spcAft>
              <a:buClr>
                <a:srgbClr val="257B99"/>
              </a:buClr>
              <a:buSzPct val="100000"/>
              <a:defRPr/>
            </a:pPr>
            <a:r>
              <a:rPr lang="en-US" sz="2400" b="1" u="sng" kern="0" dirty="0">
                <a:solidFill>
                  <a:srgbClr val="595959"/>
                </a:solidFill>
                <a:latin typeface="Source Sans Pro" panose="020B0503030403020204" pitchFamily="34" charset="0"/>
                <a:ea typeface="Source Sans Pro" panose="020B0503030403020204" pitchFamily="34" charset="0"/>
              </a:rPr>
              <a:t>Project Managers </a:t>
            </a:r>
          </a:p>
          <a:p>
            <a:pPr marL="434975" indent="-342900">
              <a:spcBef>
                <a:spcPts val="300"/>
              </a:spcBef>
              <a:spcAft>
                <a:spcPts val="300"/>
              </a:spcAft>
              <a:buClr>
                <a:schemeClr val="tx1">
                  <a:lumMod val="90000"/>
                  <a:lumOff val="10000"/>
                </a:schemeClr>
              </a:buClr>
              <a:buSzPct val="100000"/>
              <a:buFont typeface="Arial" panose="020B0604020202020204" pitchFamily="34" charset="0"/>
              <a:buChar char="•"/>
              <a:defRPr/>
            </a:pPr>
            <a:r>
              <a:rPr lang="en-US" sz="2400" kern="0" dirty="0">
                <a:solidFill>
                  <a:srgbClr val="595959"/>
                </a:solidFill>
                <a:latin typeface="Source Sans Pro" panose="020B0503030403020204" pitchFamily="34" charset="0"/>
                <a:ea typeface="Source Sans Pro" panose="020B0503030403020204" pitchFamily="34" charset="0"/>
              </a:rPr>
              <a:t>Point of contact for clients and auticon IT-specialists for technical and other professional matters</a:t>
            </a:r>
          </a:p>
          <a:p>
            <a:pPr marL="434975" indent="-342900">
              <a:spcBef>
                <a:spcPts val="300"/>
              </a:spcBef>
              <a:spcAft>
                <a:spcPts val="300"/>
              </a:spcAft>
              <a:buClr>
                <a:schemeClr val="tx1">
                  <a:lumMod val="90000"/>
                  <a:lumOff val="10000"/>
                </a:schemeClr>
              </a:buClr>
              <a:buSzPct val="100000"/>
              <a:buFont typeface="Arial" panose="020B0604020202020204" pitchFamily="34" charset="0"/>
              <a:buChar char="•"/>
              <a:defRPr/>
            </a:pPr>
            <a:r>
              <a:rPr lang="de-DE" sz="2400" kern="0" dirty="0">
                <a:solidFill>
                  <a:srgbClr val="595959"/>
                </a:solidFill>
                <a:latin typeface="Source Sans Pro" panose="020B0503030403020204" pitchFamily="34" charset="0"/>
                <a:ea typeface="Source Sans Pro" panose="020B0503030403020204" pitchFamily="34" charset="0"/>
              </a:rPr>
              <a:t>Task </a:t>
            </a:r>
            <a:r>
              <a:rPr lang="de-DE" sz="2400" kern="0" dirty="0" err="1">
                <a:solidFill>
                  <a:srgbClr val="595959"/>
                </a:solidFill>
                <a:latin typeface="Source Sans Pro" panose="020B0503030403020204" pitchFamily="34" charset="0"/>
                <a:ea typeface="Source Sans Pro" panose="020B0503030403020204" pitchFamily="34" charset="0"/>
              </a:rPr>
              <a:t>assignments</a:t>
            </a:r>
            <a:r>
              <a:rPr lang="de-DE" sz="2400" kern="0" dirty="0">
                <a:solidFill>
                  <a:srgbClr val="595959"/>
                </a:solidFill>
                <a:latin typeface="Source Sans Pro" panose="020B0503030403020204" pitchFamily="34" charset="0"/>
                <a:ea typeface="Source Sans Pro" panose="020B0503030403020204" pitchFamily="34" charset="0"/>
              </a:rPr>
              <a:t> </a:t>
            </a:r>
            <a:r>
              <a:rPr lang="de-DE" sz="2400" kern="0" dirty="0" err="1">
                <a:solidFill>
                  <a:srgbClr val="595959"/>
                </a:solidFill>
                <a:latin typeface="Source Sans Pro" panose="020B0503030403020204" pitchFamily="34" charset="0"/>
                <a:ea typeface="Source Sans Pro" panose="020B0503030403020204" pitchFamily="34" charset="0"/>
              </a:rPr>
              <a:t>taking</a:t>
            </a:r>
            <a:r>
              <a:rPr lang="de-DE" sz="2400" kern="0" dirty="0">
                <a:solidFill>
                  <a:srgbClr val="595959"/>
                </a:solidFill>
                <a:latin typeface="Source Sans Pro" panose="020B0503030403020204" pitchFamily="34" charset="0"/>
                <a:ea typeface="Source Sans Pro" panose="020B0503030403020204" pitchFamily="34" charset="0"/>
              </a:rPr>
              <a:t> </a:t>
            </a:r>
            <a:r>
              <a:rPr lang="de-DE" sz="2400" kern="0" dirty="0" err="1">
                <a:solidFill>
                  <a:srgbClr val="595959"/>
                </a:solidFill>
                <a:latin typeface="Source Sans Pro" panose="020B0503030403020204" pitchFamily="34" charset="0"/>
                <a:ea typeface="Source Sans Pro" panose="020B0503030403020204" pitchFamily="34" charset="0"/>
              </a:rPr>
              <a:t>into</a:t>
            </a:r>
            <a:r>
              <a:rPr lang="de-DE" sz="2400" kern="0" dirty="0">
                <a:solidFill>
                  <a:srgbClr val="595959"/>
                </a:solidFill>
                <a:latin typeface="Source Sans Pro" panose="020B0503030403020204" pitchFamily="34" charset="0"/>
                <a:ea typeface="Source Sans Pro" panose="020B0503030403020204" pitchFamily="34" charset="0"/>
              </a:rPr>
              <a:t> </a:t>
            </a:r>
            <a:r>
              <a:rPr lang="de-DE" sz="2400" kern="0" dirty="0" err="1">
                <a:solidFill>
                  <a:srgbClr val="595959"/>
                </a:solidFill>
                <a:latin typeface="Source Sans Pro" panose="020B0503030403020204" pitchFamily="34" charset="0"/>
                <a:ea typeface="Source Sans Pro" panose="020B0503030403020204" pitchFamily="34" charset="0"/>
              </a:rPr>
              <a:t>account</a:t>
            </a:r>
            <a:r>
              <a:rPr lang="de-DE" sz="2400" kern="0" dirty="0">
                <a:solidFill>
                  <a:srgbClr val="595959"/>
                </a:solidFill>
                <a:latin typeface="Source Sans Pro" panose="020B0503030403020204" pitchFamily="34" charset="0"/>
                <a:ea typeface="Source Sans Pro" panose="020B0503030403020204" pitchFamily="34" charset="0"/>
              </a:rPr>
              <a:t> and </a:t>
            </a:r>
            <a:r>
              <a:rPr lang="de-DE" sz="2400" kern="0" dirty="0" err="1">
                <a:solidFill>
                  <a:srgbClr val="595959"/>
                </a:solidFill>
                <a:latin typeface="Source Sans Pro" panose="020B0503030403020204" pitchFamily="34" charset="0"/>
                <a:ea typeface="Source Sans Pro" panose="020B0503030403020204" pitchFamily="34" charset="0"/>
              </a:rPr>
              <a:t>aligning</a:t>
            </a:r>
            <a:r>
              <a:rPr lang="de-DE" sz="2400" kern="0" dirty="0">
                <a:solidFill>
                  <a:srgbClr val="595959"/>
                </a:solidFill>
                <a:latin typeface="Source Sans Pro" panose="020B0503030403020204" pitchFamily="34" charset="0"/>
                <a:ea typeface="Source Sans Pro" panose="020B0503030403020204" pitchFamily="34" charset="0"/>
              </a:rPr>
              <a:t> </a:t>
            </a:r>
            <a:r>
              <a:rPr lang="de-DE" sz="2400" kern="0" dirty="0" err="1">
                <a:solidFill>
                  <a:srgbClr val="595959"/>
                </a:solidFill>
                <a:latin typeface="Source Sans Pro" panose="020B0503030403020204" pitchFamily="34" charset="0"/>
                <a:ea typeface="Source Sans Pro" panose="020B0503030403020204" pitchFamily="34" charset="0"/>
              </a:rPr>
              <a:t>to</a:t>
            </a:r>
            <a:r>
              <a:rPr lang="de-DE" sz="2400" kern="0" dirty="0">
                <a:solidFill>
                  <a:srgbClr val="595959"/>
                </a:solidFill>
                <a:latin typeface="Source Sans Pro" panose="020B0503030403020204" pitchFamily="34" charset="0"/>
                <a:ea typeface="Source Sans Pro" panose="020B0503030403020204" pitchFamily="34" charset="0"/>
              </a:rPr>
              <a:t> individual </a:t>
            </a:r>
            <a:r>
              <a:rPr lang="de-DE" sz="2400" kern="0" dirty="0" err="1">
                <a:solidFill>
                  <a:srgbClr val="595959"/>
                </a:solidFill>
                <a:latin typeface="Source Sans Pro" panose="020B0503030403020204" pitchFamily="34" charset="0"/>
                <a:ea typeface="Source Sans Pro" panose="020B0503030403020204" pitchFamily="34" charset="0"/>
              </a:rPr>
              <a:t>autistic</a:t>
            </a:r>
            <a:r>
              <a:rPr lang="de-DE" sz="2400" kern="0" dirty="0">
                <a:solidFill>
                  <a:srgbClr val="595959"/>
                </a:solidFill>
                <a:latin typeface="Source Sans Pro" panose="020B0503030403020204" pitchFamily="34" charset="0"/>
                <a:ea typeface="Source Sans Pro" panose="020B0503030403020204" pitchFamily="34" charset="0"/>
              </a:rPr>
              <a:t> </a:t>
            </a:r>
            <a:r>
              <a:rPr lang="de-DE" sz="2400" kern="0" dirty="0" err="1">
                <a:solidFill>
                  <a:srgbClr val="595959"/>
                </a:solidFill>
                <a:latin typeface="Source Sans Pro" panose="020B0503030403020204" pitchFamily="34" charset="0"/>
                <a:ea typeface="Source Sans Pro" panose="020B0503030403020204" pitchFamily="34" charset="0"/>
              </a:rPr>
              <a:t>strengths</a:t>
            </a:r>
            <a:r>
              <a:rPr lang="de-DE" sz="2400" kern="0" dirty="0">
                <a:solidFill>
                  <a:srgbClr val="595959"/>
                </a:solidFill>
                <a:latin typeface="Source Sans Pro" panose="020B0503030403020204" pitchFamily="34" charset="0"/>
                <a:ea typeface="Source Sans Pro" panose="020B0503030403020204" pitchFamily="34" charset="0"/>
              </a:rPr>
              <a:t> and professional </a:t>
            </a:r>
            <a:r>
              <a:rPr lang="de-DE" sz="2400" kern="0" dirty="0" err="1">
                <a:solidFill>
                  <a:srgbClr val="595959"/>
                </a:solidFill>
                <a:latin typeface="Source Sans Pro" panose="020B0503030403020204" pitchFamily="34" charset="0"/>
                <a:ea typeface="Source Sans Pro" panose="020B0503030403020204" pitchFamily="34" charset="0"/>
              </a:rPr>
              <a:t>skills</a:t>
            </a:r>
            <a:endParaRPr lang="de-DE" sz="2400" kern="0" dirty="0">
              <a:solidFill>
                <a:srgbClr val="595959"/>
              </a:solidFill>
              <a:latin typeface="Source Sans Pro" panose="020B0503030403020204" pitchFamily="34" charset="0"/>
              <a:ea typeface="Source Sans Pro" panose="020B0503030403020204" pitchFamily="34" charset="0"/>
            </a:endParaRPr>
          </a:p>
        </p:txBody>
      </p:sp>
      <p:sp>
        <p:nvSpPr>
          <p:cNvPr id="2" name="Foliennummernplatzhalter 4">
            <a:extLst>
              <a:ext uri="{FF2B5EF4-FFF2-40B4-BE49-F238E27FC236}">
                <a16:creationId xmlns:a16="http://schemas.microsoft.com/office/drawing/2014/main" id="{86DBE301-E05C-B907-076A-7A669E9E913B}"/>
              </a:ext>
            </a:extLst>
          </p:cNvPr>
          <p:cNvSpPr>
            <a:spLocks noGrp="1"/>
          </p:cNvSpPr>
          <p:nvPr>
            <p:ph type="sldNum" sz="quarter" idx="12"/>
          </p:nvPr>
        </p:nvSpPr>
        <p:spPr>
          <a:xfrm>
            <a:off x="8610600" y="6356350"/>
            <a:ext cx="2743200" cy="365125"/>
          </a:xfrm>
        </p:spPr>
        <p:txBody>
          <a:bodyPr/>
          <a:lstStyle/>
          <a:p>
            <a:fld id="{1195A9E4-2CE9-4E32-BE85-7C32F0F78A6D}" type="slidenum">
              <a:rPr lang="en-GB" smtClean="0"/>
              <a:t>7</a:t>
            </a:fld>
            <a:endParaRPr lang="en-GB"/>
          </a:p>
        </p:txBody>
      </p:sp>
      <p:sp>
        <p:nvSpPr>
          <p:cNvPr id="7" name="Fußzeilenplatzhalter 1">
            <a:extLst>
              <a:ext uri="{FF2B5EF4-FFF2-40B4-BE49-F238E27FC236}">
                <a16:creationId xmlns:a16="http://schemas.microsoft.com/office/drawing/2014/main" id="{8E8D99D8-F56A-4EAD-6019-4913257B80E2}"/>
              </a:ext>
            </a:extLst>
          </p:cNvPr>
          <p:cNvSpPr>
            <a:spLocks noGrp="1"/>
          </p:cNvSpPr>
          <p:nvPr>
            <p:ph type="ftr" sz="quarter" idx="11"/>
          </p:nvPr>
        </p:nvSpPr>
        <p:spPr>
          <a:xfrm>
            <a:off x="4038600" y="6356350"/>
            <a:ext cx="4114800" cy="365125"/>
          </a:xfrm>
        </p:spPr>
        <p:txBody>
          <a:bodyPr/>
          <a:lstStyle/>
          <a:p>
            <a:r>
              <a:rPr lang="en-US" dirty="0"/>
              <a:t>#ZeroCon25</a:t>
            </a:r>
            <a:endParaRPr lang="en-GB" dirty="0"/>
          </a:p>
        </p:txBody>
      </p:sp>
    </p:spTree>
    <p:extLst>
      <p:ext uri="{BB962C8B-B14F-4D97-AF65-F5344CB8AC3E}">
        <p14:creationId xmlns:p14="http://schemas.microsoft.com/office/powerpoint/2010/main" val="1197503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43D7D9-D9FA-F47B-80C5-DEA040A325E8}"/>
            </a:ext>
          </a:extLst>
        </p:cNvPr>
        <p:cNvGrpSpPr/>
        <p:nvPr/>
      </p:nvGrpSpPr>
      <p:grpSpPr>
        <a:xfrm>
          <a:off x="0" y="0"/>
          <a:ext cx="0" cy="0"/>
          <a:chOff x="0" y="0"/>
          <a:chExt cx="0" cy="0"/>
        </a:xfrm>
      </p:grpSpPr>
      <p:sp>
        <p:nvSpPr>
          <p:cNvPr id="16" name="Rechteck: diagonal liegende Ecken abgerundet 15">
            <a:extLst>
              <a:ext uri="{FF2B5EF4-FFF2-40B4-BE49-F238E27FC236}">
                <a16:creationId xmlns:a16="http://schemas.microsoft.com/office/drawing/2014/main" id="{06E52139-AC56-CF60-2962-3792B6A2BDAC}"/>
              </a:ext>
              <a:ext uri="{C183D7F6-B498-43B3-948B-1728B52AA6E4}">
                <adec:decorative xmlns:adec="http://schemas.microsoft.com/office/drawing/2017/decorative" val="1"/>
              </a:ext>
            </a:extLst>
          </p:cNvPr>
          <p:cNvSpPr/>
          <p:nvPr/>
        </p:nvSpPr>
        <p:spPr>
          <a:xfrm>
            <a:off x="3582469" y="2807320"/>
            <a:ext cx="2203373" cy="3037729"/>
          </a:xfrm>
          <a:prstGeom prst="round2DiagRect">
            <a:avLst/>
          </a:prstGeom>
          <a:solidFill>
            <a:srgbClr val="FFFFFF"/>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2" name="TextBox 95">
            <a:extLst>
              <a:ext uri="{FF2B5EF4-FFF2-40B4-BE49-F238E27FC236}">
                <a16:creationId xmlns:a16="http://schemas.microsoft.com/office/drawing/2014/main" id="{3B1224F5-2C92-2167-E836-DD4BF8D1BD55}"/>
              </a:ext>
            </a:extLst>
          </p:cNvPr>
          <p:cNvSpPr txBox="1">
            <a:spLocks noGrp="1"/>
          </p:cNvSpPr>
          <p:nvPr>
            <p:ph type="title" idx="4294967295"/>
          </p:nvPr>
        </p:nvSpPr>
        <p:spPr>
          <a:xfrm>
            <a:off x="360000" y="360000"/>
            <a:ext cx="10181145"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5875"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595959"/>
                </a:solidFill>
                <a:effectLst/>
                <a:uLnTx/>
                <a:uFillTx/>
                <a:latin typeface="+mn-lt"/>
                <a:ea typeface="Source Sans Pro"/>
                <a:cs typeface="+mn-cs"/>
              </a:rPr>
              <a:t>Our Impact on Employees </a:t>
            </a:r>
            <a:endParaRPr kumimoji="0" lang="en-US" sz="4000" b="1" i="0" u="none" strike="noStrike" kern="1200" cap="none" spc="0" normalizeH="0" baseline="0" noProof="0" dirty="0">
              <a:ln>
                <a:noFill/>
              </a:ln>
              <a:solidFill>
                <a:srgbClr val="595959"/>
              </a:solidFill>
              <a:effectLst/>
              <a:uLnTx/>
              <a:uFillTx/>
              <a:latin typeface="+mn-lt"/>
              <a:ea typeface="+mn-ea"/>
              <a:cs typeface="+mn-cs"/>
            </a:endParaRPr>
          </a:p>
        </p:txBody>
      </p:sp>
      <p:cxnSp>
        <p:nvCxnSpPr>
          <p:cNvPr id="113" name="Straight Connector 96">
            <a:extLst>
              <a:ext uri="{FF2B5EF4-FFF2-40B4-BE49-F238E27FC236}">
                <a16:creationId xmlns:a16="http://schemas.microsoft.com/office/drawing/2014/main" id="{D4743C16-129E-27D8-F01D-3C0EE3C7B936}"/>
              </a:ext>
              <a:ext uri="{C183D7F6-B498-43B3-948B-1728B52AA6E4}">
                <adec:decorative xmlns:adec="http://schemas.microsoft.com/office/drawing/2017/decorative" val="1"/>
              </a:ext>
            </a:extLst>
          </p:cNvPr>
          <p:cNvCxnSpPr>
            <a:cxnSpLocks/>
          </p:cNvCxnSpPr>
          <p:nvPr/>
        </p:nvCxnSpPr>
        <p:spPr>
          <a:xfrm>
            <a:off x="489363" y="964292"/>
            <a:ext cx="5695537" cy="0"/>
          </a:xfrm>
          <a:prstGeom prst="line">
            <a:avLst/>
          </a:prstGeom>
          <a:ln w="6350">
            <a:solidFill>
              <a:srgbClr val="004365"/>
            </a:solidFill>
          </a:ln>
        </p:spPr>
        <p:style>
          <a:lnRef idx="1">
            <a:schemeClr val="accent1"/>
          </a:lnRef>
          <a:fillRef idx="0">
            <a:schemeClr val="accent1"/>
          </a:fillRef>
          <a:effectRef idx="0">
            <a:schemeClr val="accent1"/>
          </a:effectRef>
          <a:fontRef idx="minor">
            <a:schemeClr val="tx1"/>
          </a:fontRef>
        </p:style>
      </p:cxnSp>
      <p:pic>
        <p:nvPicPr>
          <p:cNvPr id="155" name="Inhaltsplatzhalter 2" descr="auticon logo">
            <a:extLst>
              <a:ext uri="{FF2B5EF4-FFF2-40B4-BE49-F238E27FC236}">
                <a16:creationId xmlns:a16="http://schemas.microsoft.com/office/drawing/2014/main" id="{F7FBA22A-458C-C729-787D-B858C61CE1A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3793" y="6253315"/>
            <a:ext cx="1424553" cy="431282"/>
          </a:xfrm>
        </p:spPr>
      </p:pic>
      <p:sp>
        <p:nvSpPr>
          <p:cNvPr id="2" name="Textfeld 1">
            <a:extLst>
              <a:ext uri="{FF2B5EF4-FFF2-40B4-BE49-F238E27FC236}">
                <a16:creationId xmlns:a16="http://schemas.microsoft.com/office/drawing/2014/main" id="{49ECAE29-BC1F-BE49-677F-38374E9F6F95}"/>
              </a:ext>
            </a:extLst>
          </p:cNvPr>
          <p:cNvSpPr txBox="1"/>
          <p:nvPr/>
        </p:nvSpPr>
        <p:spPr>
          <a:xfrm>
            <a:off x="360000" y="1224354"/>
            <a:ext cx="11080139" cy="1259319"/>
          </a:xfrm>
          <a:prstGeom prst="rect">
            <a:avLst/>
          </a:prstGeom>
          <a:noFill/>
        </p:spPr>
        <p:txBody>
          <a:bodyPr wrap="square">
            <a:spAutoFit/>
          </a:bodyPr>
          <a:lstStyle/>
          <a:p>
            <a:pPr>
              <a:lnSpc>
                <a:spcPct val="107000"/>
              </a:lnSpc>
              <a:spcAft>
                <a:spcPts val="800"/>
              </a:spcAft>
            </a:pPr>
            <a:r>
              <a:rPr lang="de-DE" sz="2400" dirty="0">
                <a:solidFill>
                  <a:srgbClr val="595959"/>
                </a:solidFill>
                <a:effectLst/>
                <a:latin typeface="Source Sans Pro" panose="020B0503030403020204" pitchFamily="34" charset="0"/>
                <a:ea typeface="Source Sans Pro" panose="020B0503030403020204" pitchFamily="34" charset="0"/>
                <a:cs typeface="Times New Roman" panose="02020603050405020304" pitchFamily="18" charset="0"/>
              </a:rPr>
              <a:t>70% of </a:t>
            </a:r>
            <a:r>
              <a:rPr lang="de-DE" sz="2400" dirty="0" err="1">
                <a:solidFill>
                  <a:srgbClr val="595959"/>
                </a:solidFill>
                <a:effectLst/>
                <a:latin typeface="Source Sans Pro" panose="020B0503030403020204" pitchFamily="34" charset="0"/>
                <a:ea typeface="Source Sans Pro" panose="020B0503030403020204" pitchFamily="34" charset="0"/>
                <a:cs typeface="Times New Roman" panose="02020603050405020304" pitchFamily="18" charset="0"/>
              </a:rPr>
              <a:t>autists</a:t>
            </a:r>
            <a:r>
              <a:rPr lang="de-DE" sz="2400" dirty="0">
                <a:solidFill>
                  <a:srgbClr val="595959"/>
                </a:solidFill>
                <a:effectLst/>
                <a:latin typeface="Source Sans Pro" panose="020B0503030403020204" pitchFamily="34" charset="0"/>
                <a:ea typeface="Source Sans Pro" panose="020B0503030403020204" pitchFamily="34" charset="0"/>
                <a:cs typeface="Times New Roman" panose="02020603050405020304" pitchFamily="18" charset="0"/>
              </a:rPr>
              <a:t> </a:t>
            </a:r>
            <a:r>
              <a:rPr lang="de-DE" sz="2400" dirty="0" err="1">
                <a:solidFill>
                  <a:srgbClr val="595959"/>
                </a:solidFill>
                <a:effectLst/>
                <a:latin typeface="Source Sans Pro" panose="020B0503030403020204" pitchFamily="34" charset="0"/>
                <a:ea typeface="Source Sans Pro" panose="020B0503030403020204" pitchFamily="34" charset="0"/>
                <a:cs typeface="Times New Roman" panose="02020603050405020304" pitchFamily="18" charset="0"/>
              </a:rPr>
              <a:t>working</a:t>
            </a:r>
            <a:r>
              <a:rPr lang="de-DE" sz="2400" dirty="0">
                <a:solidFill>
                  <a:srgbClr val="595959"/>
                </a:solidFill>
                <a:effectLst/>
                <a:latin typeface="Source Sans Pro" panose="020B0503030403020204" pitchFamily="34" charset="0"/>
                <a:ea typeface="Source Sans Pro" panose="020B0503030403020204" pitchFamily="34" charset="0"/>
                <a:cs typeface="Times New Roman" panose="02020603050405020304" pitchFamily="18" charset="0"/>
              </a:rPr>
              <a:t> </a:t>
            </a:r>
            <a:r>
              <a:rPr lang="de-DE" sz="2400" dirty="0" err="1">
                <a:solidFill>
                  <a:srgbClr val="595959"/>
                </a:solidFill>
                <a:effectLst/>
                <a:latin typeface="Source Sans Pro" panose="020B0503030403020204" pitchFamily="34" charset="0"/>
                <a:ea typeface="Source Sans Pro" panose="020B0503030403020204" pitchFamily="34" charset="0"/>
                <a:cs typeface="Times New Roman" panose="02020603050405020304" pitchFamily="18" charset="0"/>
              </a:rPr>
              <a:t>for</a:t>
            </a:r>
            <a:r>
              <a:rPr lang="de-DE" sz="2400" dirty="0">
                <a:solidFill>
                  <a:srgbClr val="595959"/>
                </a:solidFill>
                <a:effectLst/>
                <a:latin typeface="Source Sans Pro" panose="020B0503030403020204" pitchFamily="34" charset="0"/>
                <a:ea typeface="Source Sans Pro" panose="020B0503030403020204" pitchFamily="34" charset="0"/>
                <a:cs typeface="Times New Roman" panose="02020603050405020304" pitchFamily="18" charset="0"/>
              </a:rPr>
              <a:t> auticon </a:t>
            </a:r>
            <a:r>
              <a:rPr lang="de-DE" sz="2400" dirty="0" err="1">
                <a:solidFill>
                  <a:srgbClr val="595959"/>
                </a:solidFill>
                <a:effectLst/>
                <a:latin typeface="Source Sans Pro" panose="020B0503030403020204" pitchFamily="34" charset="0"/>
                <a:ea typeface="Source Sans Pro" panose="020B0503030403020204" pitchFamily="34" charset="0"/>
                <a:cs typeface="Times New Roman" panose="02020603050405020304" pitchFamily="18" charset="0"/>
              </a:rPr>
              <a:t>were</a:t>
            </a:r>
            <a:r>
              <a:rPr lang="de-DE" sz="2400" dirty="0">
                <a:solidFill>
                  <a:srgbClr val="595959"/>
                </a:solidFill>
                <a:effectLst/>
                <a:latin typeface="Source Sans Pro" panose="020B0503030403020204" pitchFamily="34" charset="0"/>
                <a:ea typeface="Source Sans Pro" panose="020B0503030403020204" pitchFamily="34" charset="0"/>
                <a:cs typeface="Times New Roman" panose="02020603050405020304" pitchFamily="18" charset="0"/>
              </a:rPr>
              <a:t> </a:t>
            </a:r>
            <a:r>
              <a:rPr lang="de-DE" sz="2400" dirty="0" err="1">
                <a:solidFill>
                  <a:srgbClr val="595959"/>
                </a:solidFill>
                <a:effectLst/>
                <a:latin typeface="Source Sans Pro" panose="020B0503030403020204" pitchFamily="34" charset="0"/>
                <a:ea typeface="Source Sans Pro" panose="020B0503030403020204" pitchFamily="34" charset="0"/>
                <a:cs typeface="Times New Roman" panose="02020603050405020304" pitchFamily="18" charset="0"/>
              </a:rPr>
              <a:t>either</a:t>
            </a:r>
            <a:r>
              <a:rPr lang="de-DE" sz="2400" dirty="0">
                <a:solidFill>
                  <a:srgbClr val="595959"/>
                </a:solidFill>
                <a:effectLst/>
                <a:latin typeface="Source Sans Pro" panose="020B0503030403020204" pitchFamily="34" charset="0"/>
                <a:ea typeface="Source Sans Pro" panose="020B0503030403020204" pitchFamily="34" charset="0"/>
                <a:cs typeface="Times New Roman" panose="02020603050405020304" pitchFamily="18" charset="0"/>
              </a:rPr>
              <a:t> </a:t>
            </a:r>
            <a:r>
              <a:rPr lang="de-DE" sz="2400" dirty="0" err="1">
                <a:solidFill>
                  <a:srgbClr val="595959"/>
                </a:solidFill>
                <a:effectLst/>
                <a:latin typeface="Source Sans Pro" panose="020B0503030403020204" pitchFamily="34" charset="0"/>
                <a:ea typeface="Source Sans Pro" panose="020B0503030403020204" pitchFamily="34" charset="0"/>
                <a:cs typeface="Times New Roman" panose="02020603050405020304" pitchFamily="18" charset="0"/>
              </a:rPr>
              <a:t>previously</a:t>
            </a:r>
            <a:r>
              <a:rPr lang="de-DE" sz="2400" dirty="0">
                <a:solidFill>
                  <a:srgbClr val="595959"/>
                </a:solidFill>
                <a:effectLst/>
                <a:latin typeface="Source Sans Pro" panose="020B0503030403020204" pitchFamily="34" charset="0"/>
                <a:ea typeface="Source Sans Pro" panose="020B0503030403020204" pitchFamily="34" charset="0"/>
                <a:cs typeface="Times New Roman" panose="02020603050405020304" pitchFamily="18" charset="0"/>
              </a:rPr>
              <a:t> </a:t>
            </a:r>
            <a:r>
              <a:rPr lang="de-DE" sz="2400" dirty="0" err="1">
                <a:solidFill>
                  <a:srgbClr val="595959"/>
                </a:solidFill>
                <a:effectLst/>
                <a:latin typeface="Source Sans Pro" panose="020B0503030403020204" pitchFamily="34" charset="0"/>
                <a:ea typeface="Source Sans Pro" panose="020B0503030403020204" pitchFamily="34" charset="0"/>
                <a:cs typeface="Times New Roman" panose="02020603050405020304" pitchFamily="18" charset="0"/>
              </a:rPr>
              <a:t>unemployed</a:t>
            </a:r>
            <a:r>
              <a:rPr lang="de-DE" sz="2400" dirty="0">
                <a:solidFill>
                  <a:srgbClr val="595959"/>
                </a:solidFill>
                <a:effectLst/>
                <a:latin typeface="Source Sans Pro" panose="020B0503030403020204" pitchFamily="34" charset="0"/>
                <a:ea typeface="Source Sans Pro" panose="020B0503030403020204" pitchFamily="34" charset="0"/>
                <a:cs typeface="Times New Roman" panose="02020603050405020304" pitchFamily="18" charset="0"/>
              </a:rPr>
              <a:t> </a:t>
            </a:r>
            <a:r>
              <a:rPr lang="de-DE" sz="2400" dirty="0" err="1">
                <a:solidFill>
                  <a:srgbClr val="595959"/>
                </a:solidFill>
                <a:effectLst/>
                <a:latin typeface="Source Sans Pro" panose="020B0503030403020204" pitchFamily="34" charset="0"/>
                <a:ea typeface="Source Sans Pro" panose="020B0503030403020204" pitchFamily="34" charset="0"/>
                <a:cs typeface="Times New Roman" panose="02020603050405020304" pitchFamily="18" charset="0"/>
              </a:rPr>
              <a:t>our</a:t>
            </a:r>
            <a:r>
              <a:rPr lang="de-DE" sz="2400" dirty="0">
                <a:solidFill>
                  <a:srgbClr val="595959"/>
                </a:solidFill>
                <a:effectLst/>
                <a:latin typeface="Source Sans Pro" panose="020B0503030403020204" pitchFamily="34" charset="0"/>
                <a:ea typeface="Source Sans Pro" panose="020B0503030403020204" pitchFamily="34" charset="0"/>
                <a:cs typeface="Times New Roman" panose="02020603050405020304" pitchFamily="18" charset="0"/>
              </a:rPr>
              <a:t> </a:t>
            </a:r>
            <a:r>
              <a:rPr lang="de-DE" sz="2400" dirty="0" err="1">
                <a:solidFill>
                  <a:srgbClr val="595959"/>
                </a:solidFill>
                <a:effectLst/>
                <a:latin typeface="Source Sans Pro" panose="020B0503030403020204" pitchFamily="34" charset="0"/>
                <a:ea typeface="Source Sans Pro" panose="020B0503030403020204" pitchFamily="34" charset="0"/>
                <a:cs typeface="Times New Roman" panose="02020603050405020304" pitchFamily="18" charset="0"/>
              </a:rPr>
              <a:t>worked</a:t>
            </a:r>
            <a:r>
              <a:rPr lang="de-DE" sz="2400" dirty="0">
                <a:solidFill>
                  <a:srgbClr val="595959"/>
                </a:solidFill>
                <a:effectLst/>
                <a:latin typeface="Source Sans Pro" panose="020B0503030403020204" pitchFamily="34" charset="0"/>
                <a:ea typeface="Source Sans Pro" panose="020B0503030403020204" pitchFamily="34" charset="0"/>
                <a:cs typeface="Times New Roman" panose="02020603050405020304" pitchFamily="18" charset="0"/>
              </a:rPr>
              <a:t> in </a:t>
            </a:r>
            <a:r>
              <a:rPr lang="de-DE" sz="2400" dirty="0" err="1">
                <a:solidFill>
                  <a:srgbClr val="595959"/>
                </a:solidFill>
                <a:effectLst/>
                <a:latin typeface="Source Sans Pro" panose="020B0503030403020204" pitchFamily="34" charset="0"/>
                <a:ea typeface="Source Sans Pro" panose="020B0503030403020204" pitchFamily="34" charset="0"/>
                <a:cs typeface="Times New Roman" panose="02020603050405020304" pitchFamily="18" charset="0"/>
              </a:rPr>
              <a:t>temporary</a:t>
            </a:r>
            <a:r>
              <a:rPr lang="de-DE" sz="2400" dirty="0">
                <a:solidFill>
                  <a:srgbClr val="595959"/>
                </a:solidFill>
                <a:effectLst/>
                <a:latin typeface="Source Sans Pro" panose="020B0503030403020204" pitchFamily="34" charset="0"/>
                <a:ea typeface="Source Sans Pro" panose="020B0503030403020204" pitchFamily="34" charset="0"/>
                <a:cs typeface="Times New Roman" panose="02020603050405020304" pitchFamily="18" charset="0"/>
              </a:rPr>
              <a:t> </a:t>
            </a:r>
            <a:r>
              <a:rPr lang="de-DE" sz="2400" dirty="0" err="1">
                <a:solidFill>
                  <a:srgbClr val="595959"/>
                </a:solidFill>
                <a:effectLst/>
                <a:latin typeface="Source Sans Pro" panose="020B0503030403020204" pitchFamily="34" charset="0"/>
                <a:ea typeface="Source Sans Pro" panose="020B0503030403020204" pitchFamily="34" charset="0"/>
                <a:cs typeface="Times New Roman" panose="02020603050405020304" pitchFamily="18" charset="0"/>
              </a:rPr>
              <a:t>jobs</a:t>
            </a:r>
            <a:r>
              <a:rPr lang="de-DE" sz="2400" dirty="0">
                <a:solidFill>
                  <a:srgbClr val="595959"/>
                </a:solidFill>
                <a:effectLst/>
                <a:latin typeface="Source Sans Pro" panose="020B0503030403020204" pitchFamily="34" charset="0"/>
                <a:ea typeface="Source Sans Pro" panose="020B0503030403020204" pitchFamily="34" charset="0"/>
                <a:cs typeface="Times New Roman" panose="02020603050405020304" pitchFamily="18" charset="0"/>
              </a:rPr>
              <a:t> – </a:t>
            </a:r>
            <a:r>
              <a:rPr lang="de-DE" sz="2400" dirty="0" err="1">
                <a:solidFill>
                  <a:srgbClr val="595959"/>
                </a:solidFill>
                <a:effectLst/>
                <a:latin typeface="Source Sans Pro" panose="020B0503030403020204" pitchFamily="34" charset="0"/>
                <a:ea typeface="Source Sans Pro" panose="020B0503030403020204" pitchFamily="34" charset="0"/>
                <a:cs typeface="Times New Roman" panose="02020603050405020304" pitchFamily="18" charset="0"/>
              </a:rPr>
              <a:t>about</a:t>
            </a:r>
            <a:r>
              <a:rPr lang="de-DE" sz="2400" dirty="0">
                <a:solidFill>
                  <a:srgbClr val="595959"/>
                </a:solidFill>
                <a:effectLst/>
                <a:latin typeface="Source Sans Pro" panose="020B0503030403020204" pitchFamily="34" charset="0"/>
                <a:ea typeface="Source Sans Pro" panose="020B0503030403020204" pitchFamily="34" charset="0"/>
                <a:cs typeface="Times New Roman" panose="02020603050405020304" pitchFamily="18" charset="0"/>
              </a:rPr>
              <a:t> half of </a:t>
            </a:r>
            <a:r>
              <a:rPr lang="de-DE" sz="2400" dirty="0" err="1">
                <a:solidFill>
                  <a:srgbClr val="595959"/>
                </a:solidFill>
                <a:effectLst/>
                <a:latin typeface="Source Sans Pro" panose="020B0503030403020204" pitchFamily="34" charset="0"/>
                <a:ea typeface="Source Sans Pro" panose="020B0503030403020204" pitchFamily="34" charset="0"/>
                <a:cs typeface="Times New Roman" panose="02020603050405020304" pitchFamily="18" charset="0"/>
              </a:rPr>
              <a:t>them</a:t>
            </a:r>
            <a:r>
              <a:rPr lang="de-DE" sz="2400" dirty="0">
                <a:solidFill>
                  <a:srgbClr val="595959"/>
                </a:solidFill>
                <a:effectLst/>
                <a:latin typeface="Source Sans Pro" panose="020B0503030403020204" pitchFamily="34" charset="0"/>
                <a:ea typeface="Source Sans Pro" panose="020B0503030403020204" pitchFamily="34" charset="0"/>
                <a:cs typeface="Times New Roman" panose="02020603050405020304" pitchFamily="18" charset="0"/>
              </a:rPr>
              <a:t> </a:t>
            </a:r>
            <a:r>
              <a:rPr lang="de-DE" sz="2400" dirty="0" err="1">
                <a:solidFill>
                  <a:srgbClr val="595959"/>
                </a:solidFill>
                <a:effectLst/>
                <a:latin typeface="Source Sans Pro" panose="020B0503030403020204" pitchFamily="34" charset="0"/>
                <a:ea typeface="Source Sans Pro" panose="020B0503030403020204" pitchFamily="34" charset="0"/>
                <a:cs typeface="Times New Roman" panose="02020603050405020304" pitchFamily="18" charset="0"/>
              </a:rPr>
              <a:t>over</a:t>
            </a:r>
            <a:r>
              <a:rPr lang="de-DE" sz="2400" dirty="0">
                <a:solidFill>
                  <a:srgbClr val="595959"/>
                </a:solidFill>
                <a:effectLst/>
                <a:latin typeface="Source Sans Pro" panose="020B0503030403020204" pitchFamily="34" charset="0"/>
                <a:ea typeface="Source Sans Pro" panose="020B0503030403020204" pitchFamily="34" charset="0"/>
                <a:cs typeface="Times New Roman" panose="02020603050405020304" pitchFamily="18" charset="0"/>
              </a:rPr>
              <a:t> a </a:t>
            </a:r>
            <a:r>
              <a:rPr lang="de-DE" sz="2400" dirty="0" err="1">
                <a:solidFill>
                  <a:srgbClr val="595959"/>
                </a:solidFill>
                <a:effectLst/>
                <a:latin typeface="Source Sans Pro" panose="020B0503030403020204" pitchFamily="34" charset="0"/>
                <a:ea typeface="Source Sans Pro" panose="020B0503030403020204" pitchFamily="34" charset="0"/>
                <a:cs typeface="Times New Roman" panose="02020603050405020304" pitchFamily="18" charset="0"/>
              </a:rPr>
              <a:t>period</a:t>
            </a:r>
            <a:r>
              <a:rPr lang="de-DE" sz="2400" dirty="0">
                <a:solidFill>
                  <a:srgbClr val="595959"/>
                </a:solidFill>
                <a:effectLst/>
                <a:latin typeface="Source Sans Pro" panose="020B0503030403020204" pitchFamily="34" charset="0"/>
                <a:ea typeface="Source Sans Pro" panose="020B0503030403020204" pitchFamily="34" charset="0"/>
                <a:cs typeface="Times New Roman" panose="02020603050405020304" pitchFamily="18" charset="0"/>
              </a:rPr>
              <a:t> </a:t>
            </a:r>
            <a:r>
              <a:rPr lang="de-DE" sz="2400" dirty="0" err="1">
                <a:solidFill>
                  <a:srgbClr val="595959"/>
                </a:solidFill>
                <a:effectLst/>
                <a:latin typeface="Source Sans Pro" panose="020B0503030403020204" pitchFamily="34" charset="0"/>
                <a:ea typeface="Source Sans Pro" panose="020B0503030403020204" pitchFamily="34" charset="0"/>
                <a:cs typeface="Times New Roman" panose="02020603050405020304" pitchFamily="18" charset="0"/>
              </a:rPr>
              <a:t>longer</a:t>
            </a:r>
            <a:r>
              <a:rPr lang="de-DE" sz="2400" dirty="0">
                <a:solidFill>
                  <a:srgbClr val="595959"/>
                </a:solidFill>
                <a:effectLst/>
                <a:latin typeface="Source Sans Pro" panose="020B0503030403020204" pitchFamily="34" charset="0"/>
                <a:ea typeface="Source Sans Pro" panose="020B0503030403020204" pitchFamily="34" charset="0"/>
                <a:cs typeface="Times New Roman" panose="02020603050405020304" pitchFamily="18" charset="0"/>
              </a:rPr>
              <a:t> </a:t>
            </a:r>
            <a:r>
              <a:rPr lang="de-DE" sz="2400" dirty="0" err="1">
                <a:solidFill>
                  <a:srgbClr val="595959"/>
                </a:solidFill>
                <a:effectLst/>
                <a:latin typeface="Source Sans Pro" panose="020B0503030403020204" pitchFamily="34" charset="0"/>
                <a:ea typeface="Source Sans Pro" panose="020B0503030403020204" pitchFamily="34" charset="0"/>
                <a:cs typeface="Times New Roman" panose="02020603050405020304" pitchFamily="18" charset="0"/>
              </a:rPr>
              <a:t>than</a:t>
            </a:r>
            <a:r>
              <a:rPr lang="de-DE" sz="2400" dirty="0">
                <a:solidFill>
                  <a:srgbClr val="595959"/>
                </a:solidFill>
                <a:effectLst/>
                <a:latin typeface="Source Sans Pro" panose="020B0503030403020204" pitchFamily="34" charset="0"/>
                <a:ea typeface="Source Sans Pro" panose="020B0503030403020204" pitchFamily="34" charset="0"/>
                <a:cs typeface="Times New Roman" panose="02020603050405020304" pitchFamily="18" charset="0"/>
              </a:rPr>
              <a:t> </a:t>
            </a:r>
            <a:r>
              <a:rPr lang="de-DE" sz="2400" dirty="0" err="1">
                <a:solidFill>
                  <a:srgbClr val="595959"/>
                </a:solidFill>
                <a:effectLst/>
                <a:latin typeface="Source Sans Pro" panose="020B0503030403020204" pitchFamily="34" charset="0"/>
                <a:ea typeface="Source Sans Pro" panose="020B0503030403020204" pitchFamily="34" charset="0"/>
                <a:cs typeface="Times New Roman" panose="02020603050405020304" pitchFamily="18" charset="0"/>
              </a:rPr>
              <a:t>three</a:t>
            </a:r>
            <a:r>
              <a:rPr lang="de-DE" sz="2400" dirty="0">
                <a:solidFill>
                  <a:srgbClr val="595959"/>
                </a:solidFill>
                <a:effectLst/>
                <a:latin typeface="Source Sans Pro" panose="020B0503030403020204" pitchFamily="34" charset="0"/>
                <a:ea typeface="Source Sans Pro" panose="020B0503030403020204" pitchFamily="34" charset="0"/>
                <a:cs typeface="Times New Roman" panose="02020603050405020304" pitchFamily="18" charset="0"/>
              </a:rPr>
              <a:t> </a:t>
            </a:r>
            <a:r>
              <a:rPr lang="de-DE" sz="2400" dirty="0" err="1">
                <a:solidFill>
                  <a:srgbClr val="595959"/>
                </a:solidFill>
                <a:effectLst/>
                <a:latin typeface="Source Sans Pro" panose="020B0503030403020204" pitchFamily="34" charset="0"/>
                <a:ea typeface="Source Sans Pro" panose="020B0503030403020204" pitchFamily="34" charset="0"/>
                <a:cs typeface="Times New Roman" panose="02020603050405020304" pitchFamily="18" charset="0"/>
              </a:rPr>
              <a:t>years</a:t>
            </a:r>
            <a:r>
              <a:rPr lang="de-DE" sz="2400" dirty="0">
                <a:solidFill>
                  <a:srgbClr val="595959"/>
                </a:solidFill>
                <a:effectLst/>
                <a:latin typeface="Source Sans Pro" panose="020B0503030403020204" pitchFamily="34" charset="0"/>
                <a:ea typeface="Source Sans Pro" panose="020B0503030403020204" pitchFamily="34" charset="0"/>
                <a:cs typeface="Times New Roman" panose="02020603050405020304" pitchFamily="18" charset="0"/>
              </a:rPr>
              <a:t>. Internal </a:t>
            </a:r>
            <a:r>
              <a:rPr lang="de-DE" sz="2400" dirty="0" err="1">
                <a:solidFill>
                  <a:srgbClr val="595959"/>
                </a:solidFill>
                <a:effectLst/>
                <a:latin typeface="Source Sans Pro" panose="020B0503030403020204" pitchFamily="34" charset="0"/>
                <a:ea typeface="Source Sans Pro" panose="020B0503030403020204" pitchFamily="34" charset="0"/>
                <a:cs typeface="Times New Roman" panose="02020603050405020304" pitchFamily="18" charset="0"/>
              </a:rPr>
              <a:t>surveys</a:t>
            </a:r>
            <a:r>
              <a:rPr lang="de-DE" sz="2400" dirty="0">
                <a:solidFill>
                  <a:srgbClr val="595959"/>
                </a:solidFill>
                <a:effectLst/>
                <a:latin typeface="Source Sans Pro" panose="020B0503030403020204" pitchFamily="34" charset="0"/>
                <a:ea typeface="Source Sans Pro" panose="020B0503030403020204" pitchFamily="34" charset="0"/>
                <a:cs typeface="Times New Roman" panose="02020603050405020304" pitchFamily="18" charset="0"/>
              </a:rPr>
              <a:t> highlight </a:t>
            </a:r>
            <a:r>
              <a:rPr lang="de-DE" sz="2400" dirty="0" err="1">
                <a:solidFill>
                  <a:srgbClr val="595959"/>
                </a:solidFill>
                <a:effectLst/>
                <a:latin typeface="Source Sans Pro" panose="020B0503030403020204" pitchFamily="34" charset="0"/>
                <a:ea typeface="Source Sans Pro" panose="020B0503030403020204" pitchFamily="34" charset="0"/>
                <a:cs typeface="Times New Roman" panose="02020603050405020304" pitchFamily="18" charset="0"/>
              </a:rPr>
              <a:t>sustainability</a:t>
            </a:r>
            <a:r>
              <a:rPr lang="de-DE" sz="2400" dirty="0">
                <a:solidFill>
                  <a:srgbClr val="595959"/>
                </a:solidFill>
                <a:effectLst/>
                <a:latin typeface="Source Sans Pro" panose="020B0503030403020204" pitchFamily="34" charset="0"/>
                <a:ea typeface="Source Sans Pro" panose="020B0503030403020204" pitchFamily="34" charset="0"/>
                <a:cs typeface="Times New Roman" panose="02020603050405020304" pitchFamily="18" charset="0"/>
              </a:rPr>
              <a:t> of </a:t>
            </a:r>
            <a:r>
              <a:rPr lang="de-DE" sz="2400" dirty="0" err="1">
                <a:solidFill>
                  <a:srgbClr val="595959"/>
                </a:solidFill>
                <a:effectLst/>
                <a:latin typeface="Source Sans Pro" panose="020B0503030403020204" pitchFamily="34" charset="0"/>
                <a:ea typeface="Source Sans Pro" panose="020B0503030403020204" pitchFamily="34" charset="0"/>
                <a:cs typeface="Times New Roman" panose="02020603050405020304" pitchFamily="18" charset="0"/>
              </a:rPr>
              <a:t>our</a:t>
            </a:r>
            <a:r>
              <a:rPr lang="de-DE" sz="2400" dirty="0">
                <a:solidFill>
                  <a:srgbClr val="595959"/>
                </a:solidFill>
                <a:effectLst/>
                <a:latin typeface="Source Sans Pro" panose="020B0503030403020204" pitchFamily="34" charset="0"/>
                <a:ea typeface="Source Sans Pro" panose="020B0503030403020204" pitchFamily="34" charset="0"/>
                <a:cs typeface="Times New Roman" panose="02020603050405020304" pitchFamily="18" charset="0"/>
              </a:rPr>
              <a:t> </a:t>
            </a:r>
            <a:r>
              <a:rPr lang="de-DE" sz="2400" dirty="0" err="1">
                <a:solidFill>
                  <a:srgbClr val="595959"/>
                </a:solidFill>
                <a:effectLst/>
                <a:latin typeface="Source Sans Pro" panose="020B0503030403020204" pitchFamily="34" charset="0"/>
                <a:ea typeface="Source Sans Pro" panose="020B0503030403020204" pitchFamily="34" charset="0"/>
                <a:cs typeface="Times New Roman" panose="02020603050405020304" pitchFamily="18" charset="0"/>
              </a:rPr>
              <a:t>model</a:t>
            </a:r>
            <a:r>
              <a:rPr lang="de-DE" sz="2400" dirty="0">
                <a:solidFill>
                  <a:srgbClr val="595959"/>
                </a:solidFill>
                <a:latin typeface="Source Sans Pro" panose="020B0503030403020204" pitchFamily="34" charset="0"/>
                <a:ea typeface="Source Sans Pro" panose="020B0503030403020204" pitchFamily="34" charset="0"/>
                <a:cs typeface="Times New Roman" panose="02020603050405020304" pitchFamily="18" charset="0"/>
              </a:rPr>
              <a:t>:</a:t>
            </a:r>
            <a:endParaRPr lang="de-DE" sz="2400" dirty="0">
              <a:solidFill>
                <a:srgbClr val="595959"/>
              </a:solidFill>
              <a:effectLst/>
              <a:latin typeface="Source Sans Pro" panose="020B0503030403020204" pitchFamily="34" charset="0"/>
              <a:ea typeface="Source Sans Pro" panose="020B0503030403020204" pitchFamily="34" charset="0"/>
              <a:cs typeface="Times New Roman" panose="02020603050405020304" pitchFamily="18" charset="0"/>
            </a:endParaRPr>
          </a:p>
        </p:txBody>
      </p:sp>
      <p:sp>
        <p:nvSpPr>
          <p:cNvPr id="9" name="Rechteck: diagonal liegende Ecken abgerundet 8">
            <a:extLst>
              <a:ext uri="{FF2B5EF4-FFF2-40B4-BE49-F238E27FC236}">
                <a16:creationId xmlns:a16="http://schemas.microsoft.com/office/drawing/2014/main" id="{EF3FD980-7F56-5AC3-AA9F-4B52CFB2787D}"/>
              </a:ext>
              <a:ext uri="{C183D7F6-B498-43B3-948B-1728B52AA6E4}">
                <adec:decorative xmlns:adec="http://schemas.microsoft.com/office/drawing/2017/decorative" val="1"/>
              </a:ext>
            </a:extLst>
          </p:cNvPr>
          <p:cNvSpPr/>
          <p:nvPr/>
        </p:nvSpPr>
        <p:spPr>
          <a:xfrm>
            <a:off x="875559" y="2807320"/>
            <a:ext cx="2203373" cy="3037729"/>
          </a:xfrm>
          <a:prstGeom prst="round2DiagRect">
            <a:avLst/>
          </a:prstGeom>
          <a:solidFill>
            <a:srgbClr val="FFFFFF"/>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CFF6EDA4-7545-CF08-99EC-6B0AA4BE354A}"/>
              </a:ext>
            </a:extLst>
          </p:cNvPr>
          <p:cNvSpPr txBox="1"/>
          <p:nvPr/>
        </p:nvSpPr>
        <p:spPr>
          <a:xfrm>
            <a:off x="1128983" y="2813897"/>
            <a:ext cx="1651726" cy="1015663"/>
          </a:xfrm>
          <a:prstGeom prst="rect">
            <a:avLst/>
          </a:prstGeom>
          <a:noFill/>
        </p:spPr>
        <p:txBody>
          <a:bodyPr wrap="square" rtlCol="0">
            <a:spAutoFit/>
          </a:bodyPr>
          <a:lstStyle/>
          <a:p>
            <a:r>
              <a:rPr lang="de-DE" sz="6000" b="1" dirty="0">
                <a:solidFill>
                  <a:srgbClr val="595959"/>
                </a:solidFill>
                <a:latin typeface="Source Sans Pro" panose="020B0503030403020204" pitchFamily="34" charset="0"/>
                <a:ea typeface="Source Sans Pro" panose="020B0503030403020204" pitchFamily="34" charset="0"/>
              </a:rPr>
              <a:t>75%</a:t>
            </a:r>
          </a:p>
        </p:txBody>
      </p:sp>
      <p:sp>
        <p:nvSpPr>
          <p:cNvPr id="11" name="Textfeld 10">
            <a:extLst>
              <a:ext uri="{FF2B5EF4-FFF2-40B4-BE49-F238E27FC236}">
                <a16:creationId xmlns:a16="http://schemas.microsoft.com/office/drawing/2014/main" id="{AF3D7902-712F-81AF-EC16-5E23702566D1}"/>
              </a:ext>
              <a:ext uri="{C183D7F6-B498-43B3-948B-1728B52AA6E4}">
                <adec:decorative xmlns:adec="http://schemas.microsoft.com/office/drawing/2017/decorative" val="1"/>
              </a:ext>
            </a:extLst>
          </p:cNvPr>
          <p:cNvSpPr txBox="1"/>
          <p:nvPr/>
        </p:nvSpPr>
        <p:spPr>
          <a:xfrm>
            <a:off x="1075438" y="3836491"/>
            <a:ext cx="1943373" cy="1938992"/>
          </a:xfrm>
          <a:prstGeom prst="rect">
            <a:avLst/>
          </a:prstGeom>
          <a:noFill/>
        </p:spPr>
        <p:txBody>
          <a:bodyPr wrap="square" rtlCol="0">
            <a:spAutoFit/>
          </a:bodyPr>
          <a:lstStyle/>
          <a:p>
            <a:r>
              <a:rPr lang="de-DE" sz="2400" dirty="0" err="1">
                <a:solidFill>
                  <a:srgbClr val="595959"/>
                </a:solidFill>
                <a:latin typeface="Source Sans Pro" panose="020B0503030403020204" pitchFamily="34" charset="0"/>
                <a:ea typeface="Source Sans Pro" panose="020B0503030403020204" pitchFamily="34" charset="0"/>
              </a:rPr>
              <a:t>have</a:t>
            </a:r>
            <a:r>
              <a:rPr lang="de-DE" sz="2400" dirty="0">
                <a:solidFill>
                  <a:srgbClr val="595959"/>
                </a:solidFill>
                <a:latin typeface="Source Sans Pro" panose="020B0503030403020204" pitchFamily="34" charset="0"/>
                <a:ea typeface="Source Sans Pro" panose="020B0503030403020204" pitchFamily="34" charset="0"/>
              </a:rPr>
              <a:t> </a:t>
            </a:r>
            <a:r>
              <a:rPr lang="de-DE" sz="2400" dirty="0" err="1">
                <a:solidFill>
                  <a:srgbClr val="595959"/>
                </a:solidFill>
                <a:latin typeface="Source Sans Pro" panose="020B0503030403020204" pitchFamily="34" charset="0"/>
                <a:ea typeface="Source Sans Pro" panose="020B0503030403020204" pitchFamily="34" charset="0"/>
              </a:rPr>
              <a:t>become</a:t>
            </a:r>
            <a:r>
              <a:rPr lang="de-DE" sz="2400" dirty="0">
                <a:solidFill>
                  <a:srgbClr val="595959"/>
                </a:solidFill>
                <a:latin typeface="Source Sans Pro" panose="020B0503030403020204" pitchFamily="34" charset="0"/>
                <a:ea typeface="Source Sans Pro" panose="020B0503030403020204" pitchFamily="34" charset="0"/>
              </a:rPr>
              <a:t> </a:t>
            </a:r>
            <a:r>
              <a:rPr lang="de-DE" sz="2400" dirty="0" err="1">
                <a:solidFill>
                  <a:srgbClr val="595959"/>
                </a:solidFill>
                <a:latin typeface="Source Sans Pro" panose="020B0503030403020204" pitchFamily="34" charset="0"/>
                <a:ea typeface="Source Sans Pro" panose="020B0503030403020204" pitchFamily="34" charset="0"/>
              </a:rPr>
              <a:t>more</a:t>
            </a:r>
            <a:r>
              <a:rPr lang="de-DE" sz="2400" dirty="0">
                <a:solidFill>
                  <a:srgbClr val="595959"/>
                </a:solidFill>
                <a:latin typeface="Source Sans Pro" panose="020B0503030403020204" pitchFamily="34" charset="0"/>
                <a:ea typeface="Source Sans Pro" panose="020B0503030403020204" pitchFamily="34" charset="0"/>
              </a:rPr>
              <a:t> </a:t>
            </a:r>
            <a:r>
              <a:rPr lang="de-DE" sz="2400" dirty="0" err="1">
                <a:solidFill>
                  <a:srgbClr val="595959"/>
                </a:solidFill>
                <a:latin typeface="Source Sans Pro" panose="020B0503030403020204" pitchFamily="34" charset="0"/>
                <a:ea typeface="Source Sans Pro" panose="020B0503030403020204" pitchFamily="34" charset="0"/>
              </a:rPr>
              <a:t>self-confident</a:t>
            </a:r>
            <a:r>
              <a:rPr lang="de-DE" sz="2400" dirty="0">
                <a:solidFill>
                  <a:srgbClr val="595959"/>
                </a:solidFill>
                <a:latin typeface="Source Sans Pro" panose="020B0503030403020204" pitchFamily="34" charset="0"/>
                <a:ea typeface="Source Sans Pro" panose="020B0503030403020204" pitchFamily="34" charset="0"/>
              </a:rPr>
              <a:t> </a:t>
            </a:r>
            <a:r>
              <a:rPr lang="de-DE" sz="2400" dirty="0" err="1">
                <a:solidFill>
                  <a:srgbClr val="595959"/>
                </a:solidFill>
                <a:latin typeface="Source Sans Pro" panose="020B0503030403020204" pitchFamily="34" charset="0"/>
                <a:ea typeface="Source Sans Pro" panose="020B0503030403020204" pitchFamily="34" charset="0"/>
              </a:rPr>
              <a:t>by</a:t>
            </a:r>
            <a:r>
              <a:rPr lang="de-DE" sz="2400" dirty="0">
                <a:solidFill>
                  <a:srgbClr val="595959"/>
                </a:solidFill>
                <a:latin typeface="Source Sans Pro" panose="020B0503030403020204" pitchFamily="34" charset="0"/>
                <a:ea typeface="Source Sans Pro" panose="020B0503030403020204" pitchFamily="34" charset="0"/>
              </a:rPr>
              <a:t> </a:t>
            </a:r>
            <a:r>
              <a:rPr lang="de-DE" sz="2400" dirty="0" err="1">
                <a:solidFill>
                  <a:srgbClr val="595959"/>
                </a:solidFill>
                <a:latin typeface="Source Sans Pro" panose="020B0503030403020204" pitchFamily="34" charset="0"/>
                <a:ea typeface="Source Sans Pro" panose="020B0503030403020204" pitchFamily="34" charset="0"/>
              </a:rPr>
              <a:t>working</a:t>
            </a:r>
            <a:r>
              <a:rPr lang="de-DE" sz="2400" dirty="0">
                <a:solidFill>
                  <a:srgbClr val="595959"/>
                </a:solidFill>
                <a:latin typeface="Source Sans Pro" panose="020B0503030403020204" pitchFamily="34" charset="0"/>
                <a:ea typeface="Source Sans Pro" panose="020B0503030403020204" pitchFamily="34" charset="0"/>
              </a:rPr>
              <a:t> </a:t>
            </a:r>
            <a:r>
              <a:rPr lang="de-DE" sz="2400" dirty="0" err="1">
                <a:solidFill>
                  <a:srgbClr val="595959"/>
                </a:solidFill>
                <a:latin typeface="Source Sans Pro" panose="020B0503030403020204" pitchFamily="34" charset="0"/>
                <a:ea typeface="Source Sans Pro" panose="020B0503030403020204" pitchFamily="34" charset="0"/>
              </a:rPr>
              <a:t>for</a:t>
            </a:r>
            <a:r>
              <a:rPr lang="de-DE" sz="2400" dirty="0">
                <a:solidFill>
                  <a:srgbClr val="595959"/>
                </a:solidFill>
                <a:latin typeface="Source Sans Pro" panose="020B0503030403020204" pitchFamily="34" charset="0"/>
                <a:ea typeface="Source Sans Pro" panose="020B0503030403020204" pitchFamily="34" charset="0"/>
              </a:rPr>
              <a:t> auticon </a:t>
            </a:r>
          </a:p>
        </p:txBody>
      </p:sp>
      <p:pic>
        <p:nvPicPr>
          <p:cNvPr id="12" name="Grafik 11">
            <a:extLst>
              <a:ext uri="{FF2B5EF4-FFF2-40B4-BE49-F238E27FC236}">
                <a16:creationId xmlns:a16="http://schemas.microsoft.com/office/drawing/2014/main" id="{C146DF82-FFD4-BC85-4945-EBAE262BE0A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740371" y="2623373"/>
            <a:ext cx="677537" cy="677537"/>
          </a:xfrm>
          <a:prstGeom prst="rect">
            <a:avLst/>
          </a:prstGeom>
        </p:spPr>
      </p:pic>
      <p:sp>
        <p:nvSpPr>
          <p:cNvPr id="13" name="Textfeld 12">
            <a:extLst>
              <a:ext uri="{FF2B5EF4-FFF2-40B4-BE49-F238E27FC236}">
                <a16:creationId xmlns:a16="http://schemas.microsoft.com/office/drawing/2014/main" id="{408F935E-AA08-5A6F-E794-1024F00CA50E}"/>
              </a:ext>
            </a:extLst>
          </p:cNvPr>
          <p:cNvSpPr txBox="1"/>
          <p:nvPr/>
        </p:nvSpPr>
        <p:spPr>
          <a:xfrm>
            <a:off x="3712057" y="2813897"/>
            <a:ext cx="1651726" cy="1015663"/>
          </a:xfrm>
          <a:prstGeom prst="rect">
            <a:avLst/>
          </a:prstGeom>
          <a:noFill/>
        </p:spPr>
        <p:txBody>
          <a:bodyPr wrap="square" rtlCol="0">
            <a:spAutoFit/>
          </a:bodyPr>
          <a:lstStyle/>
          <a:p>
            <a:r>
              <a:rPr lang="de-DE" sz="6000" b="1" dirty="0">
                <a:solidFill>
                  <a:srgbClr val="595959"/>
                </a:solidFill>
                <a:latin typeface="Source Sans Pro" panose="020B0503030403020204" pitchFamily="34" charset="0"/>
                <a:ea typeface="Source Sans Pro" panose="020B0503030403020204" pitchFamily="34" charset="0"/>
              </a:rPr>
              <a:t>82%</a:t>
            </a:r>
          </a:p>
        </p:txBody>
      </p:sp>
      <p:sp>
        <p:nvSpPr>
          <p:cNvPr id="14" name="Textfeld 13">
            <a:extLst>
              <a:ext uri="{FF2B5EF4-FFF2-40B4-BE49-F238E27FC236}">
                <a16:creationId xmlns:a16="http://schemas.microsoft.com/office/drawing/2014/main" id="{940ACAFB-46D5-50FB-37EA-CC6451CA79E2}"/>
              </a:ext>
            </a:extLst>
          </p:cNvPr>
          <p:cNvSpPr txBox="1"/>
          <p:nvPr/>
        </p:nvSpPr>
        <p:spPr>
          <a:xfrm>
            <a:off x="3836182" y="3836137"/>
            <a:ext cx="1943373" cy="1200329"/>
          </a:xfrm>
          <a:prstGeom prst="rect">
            <a:avLst/>
          </a:prstGeom>
          <a:noFill/>
        </p:spPr>
        <p:txBody>
          <a:bodyPr wrap="square" rtlCol="0">
            <a:spAutoFit/>
          </a:bodyPr>
          <a:lstStyle/>
          <a:p>
            <a:r>
              <a:rPr lang="de-DE" sz="2400" dirty="0" err="1">
                <a:solidFill>
                  <a:srgbClr val="595959"/>
                </a:solidFill>
                <a:latin typeface="Source Sans Pro" panose="020B0503030403020204" pitchFamily="34" charset="0"/>
                <a:ea typeface="Source Sans Pro" panose="020B0503030403020204" pitchFamily="34" charset="0"/>
              </a:rPr>
              <a:t>confirm</a:t>
            </a:r>
            <a:r>
              <a:rPr lang="de-DE" sz="2400" dirty="0">
                <a:solidFill>
                  <a:srgbClr val="595959"/>
                </a:solidFill>
                <a:latin typeface="Source Sans Pro" panose="020B0503030403020204" pitchFamily="34" charset="0"/>
                <a:ea typeface="Source Sans Pro" panose="020B0503030403020204" pitchFamily="34" charset="0"/>
              </a:rPr>
              <a:t> </a:t>
            </a:r>
            <a:r>
              <a:rPr lang="de-DE" sz="2400" dirty="0" err="1">
                <a:solidFill>
                  <a:srgbClr val="595959"/>
                </a:solidFill>
                <a:latin typeface="Source Sans Pro" panose="020B0503030403020204" pitchFamily="34" charset="0"/>
                <a:ea typeface="Source Sans Pro" panose="020B0503030403020204" pitchFamily="34" charset="0"/>
              </a:rPr>
              <a:t>improved</a:t>
            </a:r>
            <a:r>
              <a:rPr lang="de-DE" sz="2400" dirty="0">
                <a:solidFill>
                  <a:srgbClr val="595959"/>
                </a:solidFill>
                <a:latin typeface="Source Sans Pro" panose="020B0503030403020204" pitchFamily="34" charset="0"/>
                <a:ea typeface="Source Sans Pro" panose="020B0503030403020204" pitchFamily="34" charset="0"/>
              </a:rPr>
              <a:t> well-</a:t>
            </a:r>
            <a:r>
              <a:rPr lang="de-DE" sz="2400" dirty="0" err="1">
                <a:solidFill>
                  <a:srgbClr val="595959"/>
                </a:solidFill>
                <a:latin typeface="Source Sans Pro" panose="020B0503030403020204" pitchFamily="34" charset="0"/>
                <a:ea typeface="Source Sans Pro" panose="020B0503030403020204" pitchFamily="34" charset="0"/>
              </a:rPr>
              <a:t>being</a:t>
            </a:r>
            <a:endParaRPr lang="de-DE" sz="2400" dirty="0">
              <a:solidFill>
                <a:srgbClr val="595959"/>
              </a:solidFill>
              <a:latin typeface="Source Sans Pro" panose="020B0503030403020204" pitchFamily="34" charset="0"/>
              <a:ea typeface="Source Sans Pro" panose="020B0503030403020204" pitchFamily="34" charset="0"/>
            </a:endParaRPr>
          </a:p>
        </p:txBody>
      </p:sp>
      <p:pic>
        <p:nvPicPr>
          <p:cNvPr id="15" name="Grafik 14">
            <a:extLst>
              <a:ext uri="{FF2B5EF4-FFF2-40B4-BE49-F238E27FC236}">
                <a16:creationId xmlns:a16="http://schemas.microsoft.com/office/drawing/2014/main" id="{8388C46E-C13E-3EE6-E7A8-CEDB19E94E2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323445" y="2623373"/>
            <a:ext cx="677537" cy="677537"/>
          </a:xfrm>
          <a:prstGeom prst="rect">
            <a:avLst/>
          </a:prstGeom>
        </p:spPr>
      </p:pic>
      <p:sp>
        <p:nvSpPr>
          <p:cNvPr id="17" name="Rechteck: diagonal liegende Ecken abgerundet 16">
            <a:extLst>
              <a:ext uri="{FF2B5EF4-FFF2-40B4-BE49-F238E27FC236}">
                <a16:creationId xmlns:a16="http://schemas.microsoft.com/office/drawing/2014/main" id="{77D1F801-E425-CA02-CE34-B6CD7D1EAB36}"/>
              </a:ext>
              <a:ext uri="{C183D7F6-B498-43B3-948B-1728B52AA6E4}">
                <adec:decorative xmlns:adec="http://schemas.microsoft.com/office/drawing/2017/decorative" val="1"/>
              </a:ext>
            </a:extLst>
          </p:cNvPr>
          <p:cNvSpPr/>
          <p:nvPr/>
        </p:nvSpPr>
        <p:spPr>
          <a:xfrm>
            <a:off x="6314299" y="2807320"/>
            <a:ext cx="2203373" cy="3037729"/>
          </a:xfrm>
          <a:prstGeom prst="round2DiagRect">
            <a:avLst/>
          </a:prstGeom>
          <a:solidFill>
            <a:srgbClr val="FFFFFF"/>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8" name="Grafik 17">
            <a:extLst>
              <a:ext uri="{FF2B5EF4-FFF2-40B4-BE49-F238E27FC236}">
                <a16:creationId xmlns:a16="http://schemas.microsoft.com/office/drawing/2014/main" id="{58EEBAB6-F009-DB71-DF73-0DB8F40C663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8055275" y="2623373"/>
            <a:ext cx="677537" cy="677537"/>
          </a:xfrm>
          <a:prstGeom prst="rect">
            <a:avLst/>
          </a:prstGeom>
        </p:spPr>
      </p:pic>
      <p:sp>
        <p:nvSpPr>
          <p:cNvPr id="19" name="Textfeld 18">
            <a:extLst>
              <a:ext uri="{FF2B5EF4-FFF2-40B4-BE49-F238E27FC236}">
                <a16:creationId xmlns:a16="http://schemas.microsoft.com/office/drawing/2014/main" id="{B44356F3-BFC2-04EC-CA35-F84C2A955726}"/>
              </a:ext>
            </a:extLst>
          </p:cNvPr>
          <p:cNvSpPr txBox="1"/>
          <p:nvPr/>
        </p:nvSpPr>
        <p:spPr>
          <a:xfrm>
            <a:off x="6424719" y="2826904"/>
            <a:ext cx="1651726" cy="1015663"/>
          </a:xfrm>
          <a:prstGeom prst="rect">
            <a:avLst/>
          </a:prstGeom>
          <a:noFill/>
        </p:spPr>
        <p:txBody>
          <a:bodyPr wrap="square" rtlCol="0">
            <a:spAutoFit/>
          </a:bodyPr>
          <a:lstStyle/>
          <a:p>
            <a:r>
              <a:rPr lang="de-DE" sz="6000" b="1" dirty="0">
                <a:solidFill>
                  <a:srgbClr val="595959"/>
                </a:solidFill>
                <a:latin typeface="Source Sans Pro" panose="020B0503030403020204" pitchFamily="34" charset="0"/>
                <a:ea typeface="Source Sans Pro" panose="020B0503030403020204" pitchFamily="34" charset="0"/>
              </a:rPr>
              <a:t>84%</a:t>
            </a:r>
          </a:p>
        </p:txBody>
      </p:sp>
      <p:sp>
        <p:nvSpPr>
          <p:cNvPr id="20" name="Textfeld 19">
            <a:extLst>
              <a:ext uri="{FF2B5EF4-FFF2-40B4-BE49-F238E27FC236}">
                <a16:creationId xmlns:a16="http://schemas.microsoft.com/office/drawing/2014/main" id="{C05FA7CE-3843-41B0-8ADA-B98BBB2EEBE7}"/>
              </a:ext>
            </a:extLst>
          </p:cNvPr>
          <p:cNvSpPr txBox="1"/>
          <p:nvPr/>
        </p:nvSpPr>
        <p:spPr>
          <a:xfrm>
            <a:off x="6548844" y="3849144"/>
            <a:ext cx="1943373" cy="1569660"/>
          </a:xfrm>
          <a:prstGeom prst="rect">
            <a:avLst/>
          </a:prstGeom>
          <a:noFill/>
        </p:spPr>
        <p:txBody>
          <a:bodyPr wrap="square" rtlCol="0">
            <a:spAutoFit/>
          </a:bodyPr>
          <a:lstStyle/>
          <a:p>
            <a:r>
              <a:rPr lang="de-DE" sz="2400" dirty="0" err="1">
                <a:solidFill>
                  <a:srgbClr val="595959"/>
                </a:solidFill>
                <a:latin typeface="Source Sans Pro" panose="020B0503030403020204" pitchFamily="34" charset="0"/>
                <a:ea typeface="Source Sans Pro" panose="020B0503030403020204" pitchFamily="34" charset="0"/>
              </a:rPr>
              <a:t>feel</a:t>
            </a:r>
            <a:r>
              <a:rPr lang="de-DE" sz="2400" dirty="0">
                <a:solidFill>
                  <a:srgbClr val="595959"/>
                </a:solidFill>
                <a:latin typeface="Source Sans Pro" panose="020B0503030403020204" pitchFamily="34" charset="0"/>
                <a:ea typeface="Source Sans Pro" panose="020B0503030403020204" pitchFamily="34" charset="0"/>
              </a:rPr>
              <a:t> </a:t>
            </a:r>
            <a:r>
              <a:rPr lang="de-DE" sz="2400" dirty="0" err="1">
                <a:solidFill>
                  <a:srgbClr val="595959"/>
                </a:solidFill>
                <a:latin typeface="Source Sans Pro" panose="020B0503030403020204" pitchFamily="34" charset="0"/>
                <a:ea typeface="Source Sans Pro" panose="020B0503030403020204" pitchFamily="34" charset="0"/>
              </a:rPr>
              <a:t>valued</a:t>
            </a:r>
            <a:r>
              <a:rPr lang="de-DE" sz="2400" dirty="0">
                <a:solidFill>
                  <a:srgbClr val="595959"/>
                </a:solidFill>
                <a:latin typeface="Source Sans Pro" panose="020B0503030403020204" pitchFamily="34" charset="0"/>
                <a:ea typeface="Source Sans Pro" panose="020B0503030403020204" pitchFamily="34" charset="0"/>
              </a:rPr>
              <a:t> and </a:t>
            </a:r>
            <a:r>
              <a:rPr lang="de-DE" sz="2400" dirty="0" err="1">
                <a:solidFill>
                  <a:srgbClr val="595959"/>
                </a:solidFill>
                <a:latin typeface="Source Sans Pro" panose="020B0503030403020204" pitchFamily="34" charset="0"/>
                <a:ea typeface="Source Sans Pro" panose="020B0503030403020204" pitchFamily="34" charset="0"/>
              </a:rPr>
              <a:t>can</a:t>
            </a:r>
            <a:r>
              <a:rPr lang="de-DE" sz="2400" dirty="0">
                <a:solidFill>
                  <a:srgbClr val="595959"/>
                </a:solidFill>
                <a:latin typeface="Source Sans Pro" panose="020B0503030403020204" pitchFamily="34" charset="0"/>
                <a:ea typeface="Source Sans Pro" panose="020B0503030403020204" pitchFamily="34" charset="0"/>
              </a:rPr>
              <a:t> </a:t>
            </a:r>
            <a:r>
              <a:rPr lang="de-DE" sz="2400" dirty="0" err="1">
                <a:solidFill>
                  <a:srgbClr val="595959"/>
                </a:solidFill>
                <a:latin typeface="Source Sans Pro" panose="020B0503030403020204" pitchFamily="34" charset="0"/>
                <a:ea typeface="Source Sans Pro" panose="020B0503030403020204" pitchFamily="34" charset="0"/>
              </a:rPr>
              <a:t>be</a:t>
            </a:r>
            <a:r>
              <a:rPr lang="de-DE" sz="2400" dirty="0">
                <a:solidFill>
                  <a:srgbClr val="595959"/>
                </a:solidFill>
                <a:latin typeface="Source Sans Pro" panose="020B0503030403020204" pitchFamily="34" charset="0"/>
                <a:ea typeface="Source Sans Pro" panose="020B0503030403020204" pitchFamily="34" charset="0"/>
              </a:rPr>
              <a:t> </a:t>
            </a:r>
            <a:r>
              <a:rPr lang="de-DE" sz="2400" dirty="0" err="1">
                <a:solidFill>
                  <a:srgbClr val="595959"/>
                </a:solidFill>
                <a:latin typeface="Source Sans Pro" panose="020B0503030403020204" pitchFamily="34" charset="0"/>
                <a:ea typeface="Source Sans Pro" panose="020B0503030403020204" pitchFamily="34" charset="0"/>
              </a:rPr>
              <a:t>authentic</a:t>
            </a:r>
            <a:r>
              <a:rPr lang="de-DE" sz="2400" dirty="0">
                <a:solidFill>
                  <a:srgbClr val="595959"/>
                </a:solidFill>
                <a:latin typeface="Source Sans Pro" panose="020B0503030403020204" pitchFamily="34" charset="0"/>
                <a:ea typeface="Source Sans Pro" panose="020B0503030403020204" pitchFamily="34" charset="0"/>
              </a:rPr>
              <a:t> at </a:t>
            </a:r>
            <a:r>
              <a:rPr lang="de-DE" sz="2400" dirty="0" err="1">
                <a:solidFill>
                  <a:srgbClr val="595959"/>
                </a:solidFill>
                <a:latin typeface="Source Sans Pro" panose="020B0503030403020204" pitchFamily="34" charset="0"/>
                <a:ea typeface="Source Sans Pro" panose="020B0503030403020204" pitchFamily="34" charset="0"/>
              </a:rPr>
              <a:t>work</a:t>
            </a:r>
            <a:r>
              <a:rPr lang="de-DE" sz="2400" dirty="0">
                <a:solidFill>
                  <a:srgbClr val="595959"/>
                </a:solidFill>
                <a:latin typeface="Source Sans Pro" panose="020B0503030403020204" pitchFamily="34" charset="0"/>
                <a:ea typeface="Source Sans Pro" panose="020B0503030403020204" pitchFamily="34" charset="0"/>
              </a:rPr>
              <a:t> </a:t>
            </a:r>
          </a:p>
        </p:txBody>
      </p:sp>
      <p:sp>
        <p:nvSpPr>
          <p:cNvPr id="21" name="Rechteck: diagonal liegende Ecken abgerundet 20">
            <a:extLst>
              <a:ext uri="{FF2B5EF4-FFF2-40B4-BE49-F238E27FC236}">
                <a16:creationId xmlns:a16="http://schemas.microsoft.com/office/drawing/2014/main" id="{0AA486C9-1F22-39FF-412C-BF98C6B838EA}"/>
              </a:ext>
              <a:ext uri="{C183D7F6-B498-43B3-948B-1728B52AA6E4}">
                <adec:decorative xmlns:adec="http://schemas.microsoft.com/office/drawing/2017/decorative" val="1"/>
              </a:ext>
            </a:extLst>
          </p:cNvPr>
          <p:cNvSpPr/>
          <p:nvPr/>
        </p:nvSpPr>
        <p:spPr>
          <a:xfrm>
            <a:off x="9046541" y="2807320"/>
            <a:ext cx="2203373" cy="3037729"/>
          </a:xfrm>
          <a:prstGeom prst="round2DiagRect">
            <a:avLst/>
          </a:prstGeom>
          <a:solidFill>
            <a:srgbClr val="FFFFFF"/>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2" name="Grafik 21">
            <a:extLst>
              <a:ext uri="{FF2B5EF4-FFF2-40B4-BE49-F238E27FC236}">
                <a16:creationId xmlns:a16="http://schemas.microsoft.com/office/drawing/2014/main" id="{38271A21-1B53-9129-2A8A-7976ABC8FF3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0787517" y="2623373"/>
            <a:ext cx="677537" cy="677537"/>
          </a:xfrm>
          <a:prstGeom prst="rect">
            <a:avLst/>
          </a:prstGeom>
        </p:spPr>
      </p:pic>
      <p:sp>
        <p:nvSpPr>
          <p:cNvPr id="23" name="Textfeld 22">
            <a:extLst>
              <a:ext uri="{FF2B5EF4-FFF2-40B4-BE49-F238E27FC236}">
                <a16:creationId xmlns:a16="http://schemas.microsoft.com/office/drawing/2014/main" id="{61BD5BE4-5275-F1FB-3CB9-CAA3D2A6B826}"/>
              </a:ext>
            </a:extLst>
          </p:cNvPr>
          <p:cNvSpPr txBox="1"/>
          <p:nvPr/>
        </p:nvSpPr>
        <p:spPr>
          <a:xfrm>
            <a:off x="9156961" y="2826904"/>
            <a:ext cx="1651726" cy="1015663"/>
          </a:xfrm>
          <a:prstGeom prst="rect">
            <a:avLst/>
          </a:prstGeom>
          <a:noFill/>
        </p:spPr>
        <p:txBody>
          <a:bodyPr wrap="square" rtlCol="0">
            <a:spAutoFit/>
          </a:bodyPr>
          <a:lstStyle/>
          <a:p>
            <a:r>
              <a:rPr lang="de-DE" sz="6000" b="1" dirty="0">
                <a:solidFill>
                  <a:srgbClr val="595959"/>
                </a:solidFill>
                <a:latin typeface="Source Sans Pro" panose="020B0503030403020204" pitchFamily="34" charset="0"/>
                <a:ea typeface="Source Sans Pro" panose="020B0503030403020204" pitchFamily="34" charset="0"/>
              </a:rPr>
              <a:t>83%</a:t>
            </a:r>
          </a:p>
        </p:txBody>
      </p:sp>
      <p:sp>
        <p:nvSpPr>
          <p:cNvPr id="24" name="Textfeld 23">
            <a:extLst>
              <a:ext uri="{FF2B5EF4-FFF2-40B4-BE49-F238E27FC236}">
                <a16:creationId xmlns:a16="http://schemas.microsoft.com/office/drawing/2014/main" id="{F92C0B39-F2F7-B221-8BCD-67E2C3849391}"/>
              </a:ext>
            </a:extLst>
          </p:cNvPr>
          <p:cNvSpPr txBox="1"/>
          <p:nvPr/>
        </p:nvSpPr>
        <p:spPr>
          <a:xfrm>
            <a:off x="9281086" y="3849144"/>
            <a:ext cx="1943373" cy="1569660"/>
          </a:xfrm>
          <a:prstGeom prst="rect">
            <a:avLst/>
          </a:prstGeom>
          <a:noFill/>
        </p:spPr>
        <p:txBody>
          <a:bodyPr wrap="square" rtlCol="0">
            <a:spAutoFit/>
          </a:bodyPr>
          <a:lstStyle/>
          <a:p>
            <a:r>
              <a:rPr lang="de-DE" sz="2400" dirty="0" err="1">
                <a:solidFill>
                  <a:srgbClr val="595959"/>
                </a:solidFill>
                <a:latin typeface="Source Sans Pro" panose="020B0503030403020204" pitchFamily="34" charset="0"/>
                <a:ea typeface="Source Sans Pro" panose="020B0503030403020204" pitchFamily="34" charset="0"/>
              </a:rPr>
              <a:t>improved</a:t>
            </a:r>
            <a:r>
              <a:rPr lang="de-DE" sz="2400" dirty="0">
                <a:solidFill>
                  <a:srgbClr val="595959"/>
                </a:solidFill>
                <a:latin typeface="Source Sans Pro" panose="020B0503030403020204" pitchFamily="34" charset="0"/>
                <a:ea typeface="Source Sans Pro" panose="020B0503030403020204" pitchFamily="34" charset="0"/>
              </a:rPr>
              <a:t> </a:t>
            </a:r>
            <a:r>
              <a:rPr lang="de-DE" sz="2400" dirty="0" err="1">
                <a:solidFill>
                  <a:srgbClr val="595959"/>
                </a:solidFill>
                <a:latin typeface="Source Sans Pro" panose="020B0503030403020204" pitchFamily="34" charset="0"/>
                <a:ea typeface="Source Sans Pro" panose="020B0503030403020204" pitchFamily="34" charset="0"/>
              </a:rPr>
              <a:t>technical</a:t>
            </a:r>
            <a:r>
              <a:rPr lang="de-DE" sz="2400" dirty="0">
                <a:solidFill>
                  <a:srgbClr val="595959"/>
                </a:solidFill>
                <a:latin typeface="Source Sans Pro" panose="020B0503030403020204" pitchFamily="34" charset="0"/>
                <a:ea typeface="Source Sans Pro" panose="020B0503030403020204" pitchFamily="34" charset="0"/>
              </a:rPr>
              <a:t> and </a:t>
            </a:r>
            <a:r>
              <a:rPr lang="de-DE" sz="2400" dirty="0" err="1">
                <a:solidFill>
                  <a:srgbClr val="595959"/>
                </a:solidFill>
                <a:latin typeface="Source Sans Pro" panose="020B0503030403020204" pitchFamily="34" charset="0"/>
                <a:ea typeface="Source Sans Pro" panose="020B0503030403020204" pitchFamily="34" charset="0"/>
              </a:rPr>
              <a:t>cognitive</a:t>
            </a:r>
            <a:r>
              <a:rPr lang="de-DE" sz="2400" dirty="0">
                <a:solidFill>
                  <a:srgbClr val="595959"/>
                </a:solidFill>
                <a:latin typeface="Source Sans Pro" panose="020B0503030403020204" pitchFamily="34" charset="0"/>
                <a:ea typeface="Source Sans Pro" panose="020B0503030403020204" pitchFamily="34" charset="0"/>
              </a:rPr>
              <a:t> </a:t>
            </a:r>
            <a:r>
              <a:rPr lang="de-DE" sz="2400" dirty="0" err="1">
                <a:solidFill>
                  <a:srgbClr val="595959"/>
                </a:solidFill>
                <a:latin typeface="Source Sans Pro" panose="020B0503030403020204" pitchFamily="34" charset="0"/>
                <a:ea typeface="Source Sans Pro" panose="020B0503030403020204" pitchFamily="34" charset="0"/>
              </a:rPr>
              <a:t>skills</a:t>
            </a:r>
            <a:endParaRPr lang="de-DE" sz="2400" dirty="0">
              <a:solidFill>
                <a:srgbClr val="595959"/>
              </a:solidFill>
              <a:latin typeface="Source Sans Pro" panose="020B0503030403020204" pitchFamily="34" charset="0"/>
              <a:ea typeface="Source Sans Pro" panose="020B0503030403020204" pitchFamily="34" charset="0"/>
            </a:endParaRPr>
          </a:p>
        </p:txBody>
      </p:sp>
      <p:sp>
        <p:nvSpPr>
          <p:cNvPr id="3" name="Foliennummernplatzhalter 4">
            <a:extLst>
              <a:ext uri="{FF2B5EF4-FFF2-40B4-BE49-F238E27FC236}">
                <a16:creationId xmlns:a16="http://schemas.microsoft.com/office/drawing/2014/main" id="{2701EC28-263E-F867-A3F3-3BB08B691352}"/>
              </a:ext>
            </a:extLst>
          </p:cNvPr>
          <p:cNvSpPr>
            <a:spLocks noGrp="1"/>
          </p:cNvSpPr>
          <p:nvPr>
            <p:ph type="sldNum" sz="quarter" idx="12"/>
          </p:nvPr>
        </p:nvSpPr>
        <p:spPr>
          <a:xfrm>
            <a:off x="8610600" y="6356350"/>
            <a:ext cx="2743200" cy="365125"/>
          </a:xfrm>
        </p:spPr>
        <p:txBody>
          <a:bodyPr/>
          <a:lstStyle/>
          <a:p>
            <a:fld id="{1195A9E4-2CE9-4E32-BE85-7C32F0F78A6D}" type="slidenum">
              <a:rPr lang="en-GB" smtClean="0"/>
              <a:t>8</a:t>
            </a:fld>
            <a:endParaRPr lang="en-GB"/>
          </a:p>
        </p:txBody>
      </p:sp>
      <p:sp>
        <p:nvSpPr>
          <p:cNvPr id="4" name="Fußzeilenplatzhalter 1">
            <a:extLst>
              <a:ext uri="{FF2B5EF4-FFF2-40B4-BE49-F238E27FC236}">
                <a16:creationId xmlns:a16="http://schemas.microsoft.com/office/drawing/2014/main" id="{8FF5F7AF-7156-E0F6-960D-A4A9AB63E847}"/>
              </a:ext>
            </a:extLst>
          </p:cNvPr>
          <p:cNvSpPr>
            <a:spLocks noGrp="1"/>
          </p:cNvSpPr>
          <p:nvPr>
            <p:ph type="ftr" sz="quarter" idx="11"/>
          </p:nvPr>
        </p:nvSpPr>
        <p:spPr>
          <a:xfrm>
            <a:off x="4038600" y="6356350"/>
            <a:ext cx="4114800" cy="365125"/>
          </a:xfrm>
        </p:spPr>
        <p:txBody>
          <a:bodyPr/>
          <a:lstStyle/>
          <a:p>
            <a:r>
              <a:rPr lang="en-US" dirty="0"/>
              <a:t>#ZeroCon25</a:t>
            </a:r>
            <a:endParaRPr lang="en-GB" dirty="0"/>
          </a:p>
        </p:txBody>
      </p:sp>
    </p:spTree>
    <p:extLst>
      <p:ext uri="{BB962C8B-B14F-4D97-AF65-F5344CB8AC3E}">
        <p14:creationId xmlns:p14="http://schemas.microsoft.com/office/powerpoint/2010/main" val="2353617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92342-1DEE-E025-DAC2-0AC0FAFC2860}"/>
            </a:ext>
          </a:extLst>
        </p:cNvPr>
        <p:cNvGrpSpPr/>
        <p:nvPr/>
      </p:nvGrpSpPr>
      <p:grpSpPr>
        <a:xfrm>
          <a:off x="0" y="0"/>
          <a:ext cx="0" cy="0"/>
          <a:chOff x="0" y="0"/>
          <a:chExt cx="0" cy="0"/>
        </a:xfrm>
      </p:grpSpPr>
      <p:sp>
        <p:nvSpPr>
          <p:cNvPr id="33" name="TextBox 32">
            <a:extLst>
              <a:ext uri="{FF2B5EF4-FFF2-40B4-BE49-F238E27FC236}">
                <a16:creationId xmlns:a16="http://schemas.microsoft.com/office/drawing/2014/main" id="{C57A3FE7-D1E5-4EF7-7EED-81D6CDCFE90D}"/>
              </a:ext>
            </a:extLst>
          </p:cNvPr>
          <p:cNvSpPr txBox="1">
            <a:spLocks noGrp="1"/>
          </p:cNvSpPr>
          <p:nvPr>
            <p:ph type="title" idx="4294967295"/>
          </p:nvPr>
        </p:nvSpPr>
        <p:spPr>
          <a:xfrm>
            <a:off x="360000" y="360000"/>
            <a:ext cx="10181145"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5875"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595959"/>
                </a:solidFill>
                <a:effectLst/>
                <a:uLnTx/>
                <a:uFillTx/>
                <a:latin typeface="Source Sans Pro"/>
                <a:ea typeface="Source Sans Pro"/>
                <a:cs typeface="+mn-cs"/>
              </a:rPr>
              <a:t>Our Impact on clients</a:t>
            </a:r>
            <a:endParaRPr kumimoji="0" lang="en-US" sz="3600" b="1" i="0" u="none" strike="noStrike" kern="1200" cap="none" spc="0" normalizeH="0" baseline="0" noProof="0" dirty="0">
              <a:ln>
                <a:noFill/>
              </a:ln>
              <a:solidFill>
                <a:srgbClr val="595959"/>
              </a:solidFill>
              <a:effectLst/>
              <a:uLnTx/>
              <a:uFillTx/>
              <a:latin typeface="+mn-lt"/>
              <a:ea typeface="+mn-ea"/>
              <a:cs typeface="+mn-cs"/>
            </a:endParaRPr>
          </a:p>
        </p:txBody>
      </p:sp>
      <p:cxnSp>
        <p:nvCxnSpPr>
          <p:cNvPr id="35" name="Straight Connector 34">
            <a:extLst>
              <a:ext uri="{FF2B5EF4-FFF2-40B4-BE49-F238E27FC236}">
                <a16:creationId xmlns:a16="http://schemas.microsoft.com/office/drawing/2014/main" id="{C5E5EB75-C89F-F2B6-A232-027692FBA921}"/>
              </a:ext>
              <a:ext uri="{C183D7F6-B498-43B3-948B-1728B52AA6E4}">
                <adec:decorative xmlns:adec="http://schemas.microsoft.com/office/drawing/2017/decorative" val="1"/>
              </a:ext>
            </a:extLst>
          </p:cNvPr>
          <p:cNvCxnSpPr>
            <a:cxnSpLocks/>
          </p:cNvCxnSpPr>
          <p:nvPr/>
        </p:nvCxnSpPr>
        <p:spPr>
          <a:xfrm>
            <a:off x="443023" y="987686"/>
            <a:ext cx="3925777" cy="0"/>
          </a:xfrm>
          <a:prstGeom prst="line">
            <a:avLst/>
          </a:prstGeom>
          <a:ln w="6350">
            <a:solidFill>
              <a:srgbClr val="004365"/>
            </a:solidFill>
          </a:ln>
        </p:spPr>
        <p:style>
          <a:lnRef idx="1">
            <a:schemeClr val="accent1"/>
          </a:lnRef>
          <a:fillRef idx="0">
            <a:schemeClr val="accent1"/>
          </a:fillRef>
          <a:effectRef idx="0">
            <a:schemeClr val="accent1"/>
          </a:effectRef>
          <a:fontRef idx="minor">
            <a:schemeClr val="tx1"/>
          </a:fontRef>
        </p:style>
      </p:cxnSp>
      <p:sp>
        <p:nvSpPr>
          <p:cNvPr id="34" name="Rechteck: diagonal liegende Ecken abgerundet 33">
            <a:extLst>
              <a:ext uri="{FF2B5EF4-FFF2-40B4-BE49-F238E27FC236}">
                <a16:creationId xmlns:a16="http://schemas.microsoft.com/office/drawing/2014/main" id="{13E3DB82-7CE2-E01C-EBA5-F50DC8F681BD}"/>
              </a:ext>
              <a:ext uri="{C183D7F6-B498-43B3-948B-1728B52AA6E4}">
                <adec:decorative xmlns:adec="http://schemas.microsoft.com/office/drawing/2017/decorative" val="1"/>
              </a:ext>
            </a:extLst>
          </p:cNvPr>
          <p:cNvSpPr/>
          <p:nvPr/>
        </p:nvSpPr>
        <p:spPr>
          <a:xfrm>
            <a:off x="703107" y="1372452"/>
            <a:ext cx="10694141" cy="1420039"/>
          </a:xfrm>
          <a:prstGeom prst="round2DiagRect">
            <a:avLst/>
          </a:prstGeom>
          <a:solidFill>
            <a:srgbClr val="FFFFFF"/>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595959"/>
              </a:solidFill>
            </a:endParaRPr>
          </a:p>
        </p:txBody>
      </p:sp>
      <p:sp>
        <p:nvSpPr>
          <p:cNvPr id="36" name="Textfeld 35">
            <a:extLst>
              <a:ext uri="{FF2B5EF4-FFF2-40B4-BE49-F238E27FC236}">
                <a16:creationId xmlns:a16="http://schemas.microsoft.com/office/drawing/2014/main" id="{C830EA31-E9A4-5A4C-0C76-FF52FDAC6BD3}"/>
              </a:ext>
            </a:extLst>
          </p:cNvPr>
          <p:cNvSpPr txBox="1"/>
          <p:nvPr/>
        </p:nvSpPr>
        <p:spPr>
          <a:xfrm>
            <a:off x="1160541" y="1572705"/>
            <a:ext cx="1651726" cy="1015663"/>
          </a:xfrm>
          <a:prstGeom prst="rect">
            <a:avLst/>
          </a:prstGeom>
          <a:noFill/>
        </p:spPr>
        <p:txBody>
          <a:bodyPr wrap="square" rtlCol="0">
            <a:spAutoFit/>
          </a:bodyPr>
          <a:lstStyle/>
          <a:p>
            <a:r>
              <a:rPr lang="de-DE" sz="6000" b="1" dirty="0">
                <a:solidFill>
                  <a:srgbClr val="595959"/>
                </a:solidFill>
                <a:latin typeface="Source Sans Pro" panose="020B0503030403020204" pitchFamily="34" charset="0"/>
                <a:ea typeface="Source Sans Pro" panose="020B0503030403020204" pitchFamily="34" charset="0"/>
              </a:rPr>
              <a:t>96%</a:t>
            </a:r>
          </a:p>
        </p:txBody>
      </p:sp>
      <p:sp>
        <p:nvSpPr>
          <p:cNvPr id="38" name="Textfeld 37">
            <a:extLst>
              <a:ext uri="{FF2B5EF4-FFF2-40B4-BE49-F238E27FC236}">
                <a16:creationId xmlns:a16="http://schemas.microsoft.com/office/drawing/2014/main" id="{113FD93D-83A9-3C4A-CF74-F0A7DA7FFED6}"/>
              </a:ext>
            </a:extLst>
          </p:cNvPr>
          <p:cNvSpPr txBox="1"/>
          <p:nvPr/>
        </p:nvSpPr>
        <p:spPr>
          <a:xfrm>
            <a:off x="3041702" y="1665037"/>
            <a:ext cx="8112228" cy="830997"/>
          </a:xfrm>
          <a:prstGeom prst="rect">
            <a:avLst/>
          </a:prstGeom>
          <a:noFill/>
        </p:spPr>
        <p:txBody>
          <a:bodyPr wrap="square" rtlCol="0">
            <a:spAutoFit/>
          </a:bodyPr>
          <a:lstStyle/>
          <a:p>
            <a:r>
              <a:rPr lang="en-GB" sz="2400" dirty="0">
                <a:solidFill>
                  <a:srgbClr val="595959"/>
                </a:solidFill>
                <a:effectLst/>
                <a:latin typeface="Source Sans Pro" panose="020B0503030403020204" pitchFamily="34" charset="0"/>
                <a:ea typeface="Source Sans Pro" panose="020B0503030403020204" pitchFamily="34" charset="0"/>
              </a:rPr>
              <a:t>said that auticon consultants made valuable professional contributions to their projects</a:t>
            </a:r>
            <a:endParaRPr lang="de-DE" sz="2400" dirty="0">
              <a:solidFill>
                <a:srgbClr val="595959"/>
              </a:solidFill>
              <a:latin typeface="Source Sans Pro" panose="020B0503030403020204" pitchFamily="34" charset="0"/>
              <a:ea typeface="Source Sans Pro" panose="020B0503030403020204" pitchFamily="34" charset="0"/>
            </a:endParaRPr>
          </a:p>
        </p:txBody>
      </p:sp>
      <p:sp>
        <p:nvSpPr>
          <p:cNvPr id="41" name="Rechteck: diagonal liegende Ecken abgerundet 40">
            <a:extLst>
              <a:ext uri="{FF2B5EF4-FFF2-40B4-BE49-F238E27FC236}">
                <a16:creationId xmlns:a16="http://schemas.microsoft.com/office/drawing/2014/main" id="{0BD3CF9C-9D79-883C-8B2E-465EB8FCA223}"/>
              </a:ext>
              <a:ext uri="{C183D7F6-B498-43B3-948B-1728B52AA6E4}">
                <adec:decorative xmlns:adec="http://schemas.microsoft.com/office/drawing/2017/decorative" val="1"/>
              </a:ext>
            </a:extLst>
          </p:cNvPr>
          <p:cNvSpPr/>
          <p:nvPr/>
        </p:nvSpPr>
        <p:spPr>
          <a:xfrm>
            <a:off x="707384" y="3048010"/>
            <a:ext cx="10694141" cy="1420039"/>
          </a:xfrm>
          <a:prstGeom prst="round2DiagRect">
            <a:avLst/>
          </a:prstGeom>
          <a:solidFill>
            <a:srgbClr val="FFFFFF"/>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595959"/>
              </a:solidFill>
            </a:endParaRPr>
          </a:p>
        </p:txBody>
      </p:sp>
      <p:sp>
        <p:nvSpPr>
          <p:cNvPr id="42" name="Textfeld 41">
            <a:extLst>
              <a:ext uri="{FF2B5EF4-FFF2-40B4-BE49-F238E27FC236}">
                <a16:creationId xmlns:a16="http://schemas.microsoft.com/office/drawing/2014/main" id="{86371E52-1690-55FE-41B6-F88FB8CCBBAB}"/>
              </a:ext>
            </a:extLst>
          </p:cNvPr>
          <p:cNvSpPr txBox="1"/>
          <p:nvPr/>
        </p:nvSpPr>
        <p:spPr>
          <a:xfrm>
            <a:off x="1120560" y="3248542"/>
            <a:ext cx="1651726" cy="1015663"/>
          </a:xfrm>
          <a:prstGeom prst="rect">
            <a:avLst/>
          </a:prstGeom>
          <a:noFill/>
        </p:spPr>
        <p:txBody>
          <a:bodyPr wrap="square" rtlCol="0">
            <a:spAutoFit/>
          </a:bodyPr>
          <a:lstStyle/>
          <a:p>
            <a:r>
              <a:rPr lang="de-DE" sz="6000" b="1" dirty="0">
                <a:solidFill>
                  <a:srgbClr val="595959"/>
                </a:solidFill>
                <a:latin typeface="Source Sans Pro" panose="020B0503030403020204" pitchFamily="34" charset="0"/>
                <a:ea typeface="Source Sans Pro" panose="020B0503030403020204" pitchFamily="34" charset="0"/>
              </a:rPr>
              <a:t>85%</a:t>
            </a:r>
          </a:p>
        </p:txBody>
      </p:sp>
      <p:sp>
        <p:nvSpPr>
          <p:cNvPr id="43" name="Textfeld 42">
            <a:extLst>
              <a:ext uri="{FF2B5EF4-FFF2-40B4-BE49-F238E27FC236}">
                <a16:creationId xmlns:a16="http://schemas.microsoft.com/office/drawing/2014/main" id="{0C2770B6-2E73-AA7D-01F8-5A3BCFB2DD4D}"/>
              </a:ext>
            </a:extLst>
          </p:cNvPr>
          <p:cNvSpPr txBox="1"/>
          <p:nvPr/>
        </p:nvSpPr>
        <p:spPr>
          <a:xfrm>
            <a:off x="3041702" y="3303529"/>
            <a:ext cx="8112228" cy="830997"/>
          </a:xfrm>
          <a:prstGeom prst="rect">
            <a:avLst/>
          </a:prstGeom>
          <a:noFill/>
        </p:spPr>
        <p:txBody>
          <a:bodyPr wrap="square" rtlCol="0">
            <a:spAutoFit/>
          </a:bodyPr>
          <a:lstStyle/>
          <a:p>
            <a:r>
              <a:rPr lang="en-GB" sz="2400" dirty="0">
                <a:solidFill>
                  <a:srgbClr val="595959"/>
                </a:solidFill>
                <a:effectLst/>
                <a:latin typeface="Source Sans Pro" panose="020B0503030403020204" pitchFamily="34" charset="0"/>
                <a:ea typeface="Source Sans Pro" panose="020B0503030403020204" pitchFamily="34" charset="0"/>
              </a:rPr>
              <a:t>say they have a greater understanding of neurodiversity as a result of working  with auticon</a:t>
            </a:r>
            <a:endParaRPr lang="de-DE" sz="2400" dirty="0">
              <a:solidFill>
                <a:srgbClr val="595959"/>
              </a:solidFill>
              <a:latin typeface="Source Sans Pro" panose="020B0503030403020204" pitchFamily="34" charset="0"/>
              <a:ea typeface="Source Sans Pro" panose="020B0503030403020204" pitchFamily="34" charset="0"/>
            </a:endParaRPr>
          </a:p>
        </p:txBody>
      </p:sp>
      <p:sp>
        <p:nvSpPr>
          <p:cNvPr id="45" name="Rechteck: diagonal liegende Ecken abgerundet 44">
            <a:extLst>
              <a:ext uri="{FF2B5EF4-FFF2-40B4-BE49-F238E27FC236}">
                <a16:creationId xmlns:a16="http://schemas.microsoft.com/office/drawing/2014/main" id="{3C476DEC-46D3-CC59-B834-4F099748B010}"/>
              </a:ext>
              <a:ext uri="{C183D7F6-B498-43B3-948B-1728B52AA6E4}">
                <adec:decorative xmlns:adec="http://schemas.microsoft.com/office/drawing/2017/decorative" val="1"/>
              </a:ext>
            </a:extLst>
          </p:cNvPr>
          <p:cNvSpPr/>
          <p:nvPr/>
        </p:nvSpPr>
        <p:spPr>
          <a:xfrm>
            <a:off x="712732" y="4723568"/>
            <a:ext cx="10694141" cy="1420039"/>
          </a:xfrm>
          <a:prstGeom prst="round2DiagRect">
            <a:avLst/>
          </a:prstGeom>
          <a:solidFill>
            <a:srgbClr val="FFFFFF"/>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595959"/>
              </a:solidFill>
            </a:endParaRPr>
          </a:p>
        </p:txBody>
      </p:sp>
      <p:sp>
        <p:nvSpPr>
          <p:cNvPr id="46" name="Textfeld 45">
            <a:extLst>
              <a:ext uri="{FF2B5EF4-FFF2-40B4-BE49-F238E27FC236}">
                <a16:creationId xmlns:a16="http://schemas.microsoft.com/office/drawing/2014/main" id="{0BF39B63-0AFC-7D6F-DD16-20EC175FDE02}"/>
              </a:ext>
            </a:extLst>
          </p:cNvPr>
          <p:cNvSpPr txBox="1"/>
          <p:nvPr/>
        </p:nvSpPr>
        <p:spPr>
          <a:xfrm>
            <a:off x="1203651" y="4927704"/>
            <a:ext cx="1651726" cy="1015663"/>
          </a:xfrm>
          <a:prstGeom prst="rect">
            <a:avLst/>
          </a:prstGeom>
          <a:noFill/>
        </p:spPr>
        <p:txBody>
          <a:bodyPr wrap="square" rtlCol="0">
            <a:spAutoFit/>
          </a:bodyPr>
          <a:lstStyle/>
          <a:p>
            <a:r>
              <a:rPr lang="de-DE" sz="6000" b="1" dirty="0">
                <a:solidFill>
                  <a:srgbClr val="595959"/>
                </a:solidFill>
                <a:latin typeface="Source Sans Pro" panose="020B0503030403020204" pitchFamily="34" charset="0"/>
                <a:ea typeface="Source Sans Pro" panose="020B0503030403020204" pitchFamily="34" charset="0"/>
              </a:rPr>
              <a:t>96%</a:t>
            </a:r>
          </a:p>
        </p:txBody>
      </p:sp>
      <p:sp>
        <p:nvSpPr>
          <p:cNvPr id="47" name="Textfeld 46">
            <a:extLst>
              <a:ext uri="{FF2B5EF4-FFF2-40B4-BE49-F238E27FC236}">
                <a16:creationId xmlns:a16="http://schemas.microsoft.com/office/drawing/2014/main" id="{6AA056C2-BE3B-7DBC-737B-9BDE961CD5FD}"/>
              </a:ext>
              <a:ext uri="{C183D7F6-B498-43B3-948B-1728B52AA6E4}">
                <adec:decorative xmlns:adec="http://schemas.microsoft.com/office/drawing/2017/decorative" val="1"/>
              </a:ext>
            </a:extLst>
          </p:cNvPr>
          <p:cNvSpPr txBox="1"/>
          <p:nvPr/>
        </p:nvSpPr>
        <p:spPr>
          <a:xfrm>
            <a:off x="3106882" y="4866965"/>
            <a:ext cx="8112228" cy="1200329"/>
          </a:xfrm>
          <a:prstGeom prst="rect">
            <a:avLst/>
          </a:prstGeom>
          <a:noFill/>
        </p:spPr>
        <p:txBody>
          <a:bodyPr wrap="square" rtlCol="0">
            <a:spAutoFit/>
          </a:bodyPr>
          <a:lstStyle/>
          <a:p>
            <a:r>
              <a:rPr lang="en-GB" sz="2400" dirty="0">
                <a:solidFill>
                  <a:srgbClr val="595959"/>
                </a:solidFill>
                <a:effectLst/>
                <a:latin typeface="Source Sans Pro" panose="020B0503030403020204" pitchFamily="34" charset="0"/>
                <a:ea typeface="Source Sans Pro" panose="020B0503030403020204" pitchFamily="34" charset="0"/>
              </a:rPr>
              <a:t>said that auticon consultants made valuable professional contributions to their projects such as greater accuracy, </a:t>
            </a:r>
          </a:p>
          <a:p>
            <a:pPr marL="136525" indent="-136525">
              <a:buFont typeface="Arial" panose="020B0604020202020204" pitchFamily="34" charset="0"/>
              <a:buChar char="•"/>
            </a:pPr>
            <a:r>
              <a:rPr lang="en-GB" sz="2400" dirty="0">
                <a:solidFill>
                  <a:srgbClr val="595959"/>
                </a:solidFill>
                <a:effectLst/>
                <a:latin typeface="Source Sans Pro" panose="020B0503030403020204" pitchFamily="34" charset="0"/>
                <a:ea typeface="Source Sans Pro" panose="020B0503030403020204" pitchFamily="34" charset="0"/>
              </a:rPr>
              <a:t>alternative perspective / ideas, and innovative approach</a:t>
            </a:r>
            <a:endParaRPr lang="de-DE" sz="2400" dirty="0">
              <a:solidFill>
                <a:srgbClr val="595959"/>
              </a:solidFill>
              <a:latin typeface="Source Sans Pro" panose="020B0503030403020204" pitchFamily="34" charset="0"/>
              <a:ea typeface="Source Sans Pro" panose="020B0503030403020204" pitchFamily="34" charset="0"/>
            </a:endParaRPr>
          </a:p>
        </p:txBody>
      </p:sp>
      <p:pic>
        <p:nvPicPr>
          <p:cNvPr id="49" name="Inhaltsplatzhalter 2" descr="auticon Logo">
            <a:extLst>
              <a:ext uri="{FF2B5EF4-FFF2-40B4-BE49-F238E27FC236}">
                <a16:creationId xmlns:a16="http://schemas.microsoft.com/office/drawing/2014/main" id="{B19A0C45-3587-409E-F8F3-0E4AF00F2A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793" y="6253315"/>
            <a:ext cx="1424553" cy="431282"/>
          </a:xfrm>
          <a:prstGeom prst="rect">
            <a:avLst/>
          </a:prstGeom>
        </p:spPr>
      </p:pic>
      <p:pic>
        <p:nvPicPr>
          <p:cNvPr id="51" name="Grafik 50">
            <a:extLst>
              <a:ext uri="{FF2B5EF4-FFF2-40B4-BE49-F238E27FC236}">
                <a16:creationId xmlns:a16="http://schemas.microsoft.com/office/drawing/2014/main" id="{5DC0AF84-44D7-DB60-5207-3A9C483A201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23365" y="1248976"/>
            <a:ext cx="720000" cy="720000"/>
          </a:xfrm>
          <a:prstGeom prst="rect">
            <a:avLst/>
          </a:prstGeom>
        </p:spPr>
      </p:pic>
      <p:pic>
        <p:nvPicPr>
          <p:cNvPr id="52" name="Grafik 51">
            <a:extLst>
              <a:ext uri="{FF2B5EF4-FFF2-40B4-BE49-F238E27FC236}">
                <a16:creationId xmlns:a16="http://schemas.microsoft.com/office/drawing/2014/main" id="{BAD79DC3-7046-D163-E2B2-4B546A5BD89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94701" y="2935888"/>
            <a:ext cx="720000" cy="720000"/>
          </a:xfrm>
          <a:prstGeom prst="rect">
            <a:avLst/>
          </a:prstGeom>
        </p:spPr>
      </p:pic>
      <p:pic>
        <p:nvPicPr>
          <p:cNvPr id="53" name="Grafik 52">
            <a:extLst>
              <a:ext uri="{FF2B5EF4-FFF2-40B4-BE49-F238E27FC236}">
                <a16:creationId xmlns:a16="http://schemas.microsoft.com/office/drawing/2014/main" id="{1CE4D1F4-3B2D-3DC3-1B3B-3FA040B7CBA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5902" y="4608565"/>
            <a:ext cx="720000" cy="720000"/>
          </a:xfrm>
          <a:prstGeom prst="rect">
            <a:avLst/>
          </a:prstGeom>
        </p:spPr>
      </p:pic>
      <p:sp>
        <p:nvSpPr>
          <p:cNvPr id="2" name="Foliennummernplatzhalter 4">
            <a:extLst>
              <a:ext uri="{FF2B5EF4-FFF2-40B4-BE49-F238E27FC236}">
                <a16:creationId xmlns:a16="http://schemas.microsoft.com/office/drawing/2014/main" id="{EC13EE15-E6CE-4DEC-0645-39C9EEACE63E}"/>
              </a:ext>
            </a:extLst>
          </p:cNvPr>
          <p:cNvSpPr>
            <a:spLocks noGrp="1"/>
          </p:cNvSpPr>
          <p:nvPr>
            <p:ph type="sldNum" sz="quarter" idx="12"/>
          </p:nvPr>
        </p:nvSpPr>
        <p:spPr>
          <a:xfrm>
            <a:off x="8610600" y="6356350"/>
            <a:ext cx="2743200" cy="365125"/>
          </a:xfrm>
        </p:spPr>
        <p:txBody>
          <a:bodyPr/>
          <a:lstStyle/>
          <a:p>
            <a:fld id="{1195A9E4-2CE9-4E32-BE85-7C32F0F78A6D}" type="slidenum">
              <a:rPr lang="en-GB" smtClean="0">
                <a:solidFill>
                  <a:srgbClr val="595959"/>
                </a:solidFill>
              </a:rPr>
              <a:t>9</a:t>
            </a:fld>
            <a:endParaRPr lang="en-GB">
              <a:solidFill>
                <a:srgbClr val="595959"/>
              </a:solidFill>
            </a:endParaRPr>
          </a:p>
        </p:txBody>
      </p:sp>
      <p:sp>
        <p:nvSpPr>
          <p:cNvPr id="3" name="Fußzeilenplatzhalter 1">
            <a:extLst>
              <a:ext uri="{FF2B5EF4-FFF2-40B4-BE49-F238E27FC236}">
                <a16:creationId xmlns:a16="http://schemas.microsoft.com/office/drawing/2014/main" id="{46E312E2-F8E5-7B47-9CAA-737EDBBCE53D}"/>
              </a:ext>
            </a:extLst>
          </p:cNvPr>
          <p:cNvSpPr>
            <a:spLocks noGrp="1"/>
          </p:cNvSpPr>
          <p:nvPr>
            <p:ph type="ftr" sz="quarter" idx="11"/>
          </p:nvPr>
        </p:nvSpPr>
        <p:spPr>
          <a:xfrm>
            <a:off x="4038600" y="6356350"/>
            <a:ext cx="4114800" cy="365125"/>
          </a:xfrm>
        </p:spPr>
        <p:txBody>
          <a:bodyPr/>
          <a:lstStyle/>
          <a:p>
            <a:r>
              <a:rPr lang="en-US" dirty="0">
                <a:solidFill>
                  <a:srgbClr val="595959"/>
                </a:solidFill>
              </a:rPr>
              <a:t>#ZeroCon25</a:t>
            </a:r>
            <a:endParaRPr lang="en-GB" dirty="0">
              <a:solidFill>
                <a:srgbClr val="595959"/>
              </a:solidFill>
            </a:endParaRPr>
          </a:p>
        </p:txBody>
      </p:sp>
    </p:spTree>
    <p:extLst>
      <p:ext uri="{BB962C8B-B14F-4D97-AF65-F5344CB8AC3E}">
        <p14:creationId xmlns:p14="http://schemas.microsoft.com/office/powerpoint/2010/main" val="615349647"/>
      </p:ext>
    </p:extLst>
  </p:cSld>
  <p:clrMapOvr>
    <a:masterClrMapping/>
  </p:clrMapOvr>
</p:sld>
</file>

<file path=ppt/theme/theme1.xml><?xml version="1.0" encoding="utf-8"?>
<a:theme xmlns:a="http://schemas.openxmlformats.org/drawingml/2006/main" name="Office Theme">
  <a:themeElements>
    <a:clrScheme name="auticon">
      <a:dk1>
        <a:srgbClr val="004365"/>
      </a:dk1>
      <a:lt1>
        <a:srgbClr val="F1F2F2"/>
      </a:lt1>
      <a:dk2>
        <a:srgbClr val="3C3D42"/>
      </a:dk2>
      <a:lt2>
        <a:srgbClr val="94B5C8"/>
      </a:lt2>
      <a:accent1>
        <a:srgbClr val="FDB813"/>
      </a:accent1>
      <a:accent2>
        <a:srgbClr val="257B99"/>
      </a:accent2>
      <a:accent3>
        <a:srgbClr val="51174E"/>
      </a:accent3>
      <a:accent4>
        <a:srgbClr val="55CB69"/>
      </a:accent4>
      <a:accent5>
        <a:srgbClr val="C00000"/>
      </a:accent5>
      <a:accent6>
        <a:srgbClr val="BFBFBF"/>
      </a:accent6>
      <a:hlink>
        <a:srgbClr val="00B0F0"/>
      </a:hlink>
      <a:folHlink>
        <a:srgbClr val="9CC3E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0B9152C5DB2B4D418A36C71B62EC468B" ma:contentTypeVersion="15" ma:contentTypeDescription="Ein neues Dokument erstellen." ma:contentTypeScope="" ma:versionID="5638dba1f116e5ac480e648847a9b667">
  <xsd:schema xmlns:xsd="http://www.w3.org/2001/XMLSchema" xmlns:xs="http://www.w3.org/2001/XMLSchema" xmlns:p="http://schemas.microsoft.com/office/2006/metadata/properties" xmlns:ns2="b1c48b4e-ed99-4c86-8f38-a2e375c32e48" xmlns:ns3="ed455714-09b6-4f95-afd5-36bef828bafe" targetNamespace="http://schemas.microsoft.com/office/2006/metadata/properties" ma:root="true" ma:fieldsID="ba8166817936da50ade47d858f8d6592" ns2:_="" ns3:_="">
    <xsd:import namespace="b1c48b4e-ed99-4c86-8f38-a2e375c32e48"/>
    <xsd:import namespace="ed455714-09b6-4f95-afd5-36bef828baf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c48b4e-ed99-4c86-8f38-a2e375c32e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indexed="true"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Bildmarkierungen" ma:readOnly="false" ma:fieldId="{5cf76f15-5ced-4ddc-b409-7134ff3c332f}" ma:taxonomyMulti="true" ma:sspId="7eaf9284-3f41-419c-9dae-35a26db74484"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d455714-09b6-4f95-afd5-36bef828bafe" elementFormDefault="qualified">
    <xsd:import namespace="http://schemas.microsoft.com/office/2006/documentManagement/types"/>
    <xsd:import namespace="http://schemas.microsoft.com/office/infopath/2007/PartnerControls"/>
    <xsd:element name="SharedWithUsers" ma:index="16"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Freigegeben für - Details" ma:internalName="SharedWithDetails" ma:readOnly="true">
      <xsd:simpleType>
        <xsd:restriction base="dms:Note">
          <xsd:maxLength value="255"/>
        </xsd:restriction>
      </xsd:simpleType>
    </xsd:element>
    <xsd:element name="TaxCatchAll" ma:index="20" nillable="true" ma:displayName="Taxonomy Catch All Column" ma:hidden="true" ma:list="{e7bc0a39-98ca-4c01-b648-bd7f81fde291}" ma:internalName="TaxCatchAll" ma:showField="CatchAllData" ma:web="ed455714-09b6-4f95-afd5-36bef828baf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d455714-09b6-4f95-afd5-36bef828bafe" xsi:nil="true"/>
    <lcf76f155ced4ddcb4097134ff3c332f xmlns="b1c48b4e-ed99-4c86-8f38-a2e375c32e4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E1036C9-4C2A-4859-A45E-8021897B179F}">
  <ds:schemaRefs>
    <ds:schemaRef ds:uri="http://schemas.microsoft.com/sharepoint/v3/contenttype/forms"/>
  </ds:schemaRefs>
</ds:datastoreItem>
</file>

<file path=customXml/itemProps2.xml><?xml version="1.0" encoding="utf-8"?>
<ds:datastoreItem xmlns:ds="http://schemas.openxmlformats.org/officeDocument/2006/customXml" ds:itemID="{D9C11C40-3ECC-4C26-9010-2117D82592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c48b4e-ed99-4c86-8f38-a2e375c32e48"/>
    <ds:schemaRef ds:uri="ed455714-09b6-4f95-afd5-36bef828ba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9BB1A8F-6B03-4E51-9A00-379930AF66AF}">
  <ds:schemaRefs>
    <ds:schemaRef ds:uri="http://schemas.microsoft.com/office/2006/metadata/properties"/>
    <ds:schemaRef ds:uri="http://schemas.microsoft.com/office/infopath/2007/PartnerControls"/>
    <ds:schemaRef ds:uri="ed455714-09b6-4f95-afd5-36bef828bafe"/>
    <ds:schemaRef ds:uri="b1c48b4e-ed99-4c86-8f38-a2e375c32e48"/>
  </ds:schemaRefs>
</ds:datastoreItem>
</file>

<file path=docProps/app.xml><?xml version="1.0" encoding="utf-8"?>
<Properties xmlns="http://schemas.openxmlformats.org/officeDocument/2006/extended-properties" xmlns:vt="http://schemas.openxmlformats.org/officeDocument/2006/docPropsVTypes">
  <TotalTime>0</TotalTime>
  <Words>1111</Words>
  <Application>Microsoft Office PowerPoint</Application>
  <PresentationFormat>Breitbild</PresentationFormat>
  <Paragraphs>150</Paragraphs>
  <Slides>11</Slides>
  <Notes>10</Notes>
  <HiddenSlides>0</HiddenSlides>
  <MMClips>0</MMClips>
  <ScaleCrop>false</ScaleCrop>
  <HeadingPairs>
    <vt:vector size="4" baseType="variant">
      <vt:variant>
        <vt:lpstr>Design</vt:lpstr>
      </vt:variant>
      <vt:variant>
        <vt:i4>1</vt:i4>
      </vt:variant>
      <vt:variant>
        <vt:lpstr>Folientitel</vt:lpstr>
      </vt:variant>
      <vt:variant>
        <vt:i4>11</vt:i4>
      </vt:variant>
    </vt:vector>
  </HeadingPairs>
  <TitlesOfParts>
    <vt:vector size="12" baseType="lpstr">
      <vt:lpstr>Office Theme</vt:lpstr>
      <vt:lpstr>Making neurodiversity  work at work</vt:lpstr>
      <vt:lpstr>Who we are</vt:lpstr>
      <vt:lpstr>About us</vt:lpstr>
      <vt:lpstr>What makes us different</vt:lpstr>
      <vt:lpstr>Scalable business model</vt:lpstr>
      <vt:lpstr>Proving the value of neurodiversity</vt:lpstr>
      <vt:lpstr>How we make it work at work</vt:lpstr>
      <vt:lpstr>Our Impact on Employees </vt:lpstr>
      <vt:lpstr>Our Impact on clients</vt:lpstr>
      <vt:lpstr>Contact – Kurt Schöffer</vt:lpstr>
      <vt:lpstr>Contact – Ursula Schemm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Katerina Stanton Balazs</dc:creator>
  <cp:lastModifiedBy>Małgorzata Grobelna</cp:lastModifiedBy>
  <cp:revision>16</cp:revision>
  <dcterms:created xsi:type="dcterms:W3CDTF">2022-12-05T13:52:15Z</dcterms:created>
  <dcterms:modified xsi:type="dcterms:W3CDTF">2025-02-28T14:54:16Z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0x0101000B9152C5DB2B4D418A36C71B62EC468B</vt:lpwstr>
  </property>
  <property fmtid="{D5CDD505-2E9C-101B-9397-08002B2CF9AE}" pid="3" name="MediaServiceImageTags">
    <vt:lpwstr/>
  </property>
</Properties>
</file>