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61" r:id="rId3"/>
    <p:sldId id="262" r:id="rId4"/>
    <p:sldId id="269" r:id="rId5"/>
    <p:sldId id="275" r:id="rId6"/>
    <p:sldId id="266" r:id="rId7"/>
    <p:sldId id="264" r:id="rId8"/>
    <p:sldId id="263" r:id="rId9"/>
    <p:sldId id="270" r:id="rId10"/>
    <p:sldId id="268" r:id="rId11"/>
    <p:sldId id="276" r:id="rId12"/>
    <p:sldId id="273" r:id="rId13"/>
    <p:sldId id="267" r:id="rId14"/>
    <p:sldId id="25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tendanjukii@gmail.com" initials="" lastIdx="1" clrIdx="0">
    <p:extLst>
      <p:ext uri="{19B8F6BF-5375-455C-9EA6-DF929625EA0E}">
        <p15:presenceInfo xmlns:p15="http://schemas.microsoft.com/office/powerpoint/2012/main" userId="b7bf8964e76962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953"/>
    <a:srgbClr val="28659C"/>
    <a:srgbClr val="0F5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5020" autoAdjust="0"/>
  </p:normalViewPr>
  <p:slideViewPr>
    <p:cSldViewPr snapToGrid="0">
      <p:cViewPr varScale="1">
        <p:scale>
          <a:sx n="70" d="100"/>
          <a:sy n="70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84593-36E1-4BCC-ADF0-AF2CB315726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97C8E-397E-4A00-9FC7-536DC5EB7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97C8E-397E-4A00-9FC7-536DC5EB7D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F27D-BD2B-100F-782F-59B24F451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4B363-0C40-6686-586B-5A69FFF62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294C2-5468-B566-62C0-6DDA891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49DA8-15D8-DE2C-90FB-AD572170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F925-2618-487E-FC2E-36B18D5D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B870A-41F6-0576-B53A-FC5FA1D0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FDFF2-43E7-B813-EBAB-E14FEA20C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81934-DD57-10C2-EEAD-112C4A880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E81C9-121B-3015-D1D0-C9B3486A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A6721-BABA-12CB-F5FC-D530DD13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0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C649A6-90FA-EA5F-2692-E665C25B0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0E4B6-A955-4C9B-9FD9-EE7664D2A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AC663-B696-7EB0-9AFD-CDCC959E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D09D5-22A1-43EB-AA4B-9CCCFC38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D1898-48F3-446D-94D4-01F81BAD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0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F36F-9CBC-E3F4-4E7D-AB0A2D41D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567CA-E149-EBF2-0EED-E1A9AA8DD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FC38F-D53B-D853-B90F-9C9D9EF1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0167-F70B-99FE-DE88-53C17E11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FA56B-753A-33EA-746A-45B356CC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16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125E-1FDE-DB05-5198-379234B8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6FB8E-7AEB-88D3-BD23-A7A7C4C88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49E72-060D-BEBA-DC4E-87FAB7FE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C815D-689D-C6DF-938A-A5069FD8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9A0F8-CFA6-94B9-0D19-D94CBA55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10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22E4-200A-F414-7C64-6AAFEF8C9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F1ED5-AAA6-8A84-6504-8ED72917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73D33-A041-29A2-E71D-CFA7EED9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0F61-5A7D-1C03-5334-13D2F7F4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A0B9A-1C3E-4F8F-B0C8-3E018A61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1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57E54-E4E6-D1C4-B26A-1A2D6371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9B69C-4C2E-FB0B-3AC5-29438C163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62CF4-F40D-5EF3-63E0-F89FB085D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965D0-8A43-1D45-6EFF-B7A868C03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2ACEB-DA9C-DA7B-F789-E2E2EC83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71A1F-EFDD-13E2-C122-7898DC45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1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A5E4-D503-B497-189D-6085E45E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13E1B-8951-2C90-4074-EBF31EB57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F40F7-1895-3530-81A5-835AFE391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57258-3414-07E3-75EB-8FF967159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44994-13A7-B34D-7209-03565D9AF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2F8CD1-EAB0-0861-3C34-12BCDF58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A126F-5B1F-23B0-5E80-5084A88D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FF800-7940-8BBE-30E2-91C589E6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84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4A01-3755-99E8-8230-9CCE84E9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A8353-D211-C7BA-BADC-DADA5073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342F5-46D6-30F2-4DB0-5D97B10D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03D10-6E47-4491-468F-F6F04E38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08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490F8-2E95-A600-62E8-B82FB477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36225-8793-AD6A-54EF-C70149CB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27E9A-3B0A-1E9D-316E-C11638E0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9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AA956-F770-07BE-4AA0-F3A29196D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8909D-4723-28F1-5887-8BC708B06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27CD7-3461-A340-D005-11D1759A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F4048-428B-EFF5-56FC-40BD110F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00696-91B6-796C-3524-3EA019B6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93E5-D95F-683B-D26A-9D360B5F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1F5E-0F67-B9B8-EA4C-E527193BB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6CA0-3FEC-DF08-5B31-EFB9D9727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8530-0943-436C-3DD5-1120FFF78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6386-4695-F45B-F698-E61C4A3C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F4A74-0468-5946-4DFE-5DE93C56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97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D272-C6EB-F812-E73D-CC4B17B09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53DC2D-9BAD-E4BD-9A37-1A5A000E8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47583-50CF-AD11-7760-FB07A1A83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E1016-81B2-028D-BCA0-6159219F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E125D-D20C-D718-0D55-38F5DB00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7BA62-2259-7AE9-23BB-B39DD59F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1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5691-750D-D6C3-CCD7-878DFCED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36046-D706-DE4B-8576-45E1F6556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D37FE-ACF3-216E-7404-9C8FDFE0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C8F6B-5F34-58D3-C1AD-CBC91981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D06D0-B694-D155-B3A6-1420DB65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0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983D4E-C870-E553-47D0-6C1E93E59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517B8-40F1-BF35-C449-7C0868A05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119F4-056C-F9AC-0756-BFE4A1E5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8EB15-4342-751E-16FD-2F03D49D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E4D80-A896-69F7-C389-439F4C23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80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40404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47063" y="2204669"/>
            <a:ext cx="3824604" cy="403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110"/>
              </a:lnSpc>
            </a:pPr>
            <a:r>
              <a:rPr dirty="0"/>
              <a:t>Slide</a:t>
            </a:r>
            <a:r>
              <a:rPr spc="-40" dirty="0"/>
              <a:t> </a:t>
            </a:r>
            <a:r>
              <a:rPr dirty="0"/>
              <a:t>No./</a:t>
            </a:r>
            <a:r>
              <a:rPr spc="390" dirty="0"/>
              <a:t> </a:t>
            </a:r>
            <a:fld id="{81D60167-4931-47E6-BA6A-407CBD079E47}" type="slidenum">
              <a:rPr sz="1800" spc="-50" dirty="0"/>
              <a:t>‹#›</a:t>
            </a:fld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5272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43EED-F98F-18AB-82ED-85F10BC2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AD824-90D6-961A-3AE3-964145FD0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EFF40-CD22-CB32-5469-7251C5E8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001F-F91D-D9F7-8FFD-80C8710A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0EC0C-394D-55B6-4B09-C2723352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9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5FA7-49F8-2B87-45B2-341DEA28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BB12-BB6F-0066-604B-209F299B1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643A9-3AB7-D7A5-1C93-CAC1E4DD1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DA0CC-89C5-0933-A983-5FCDEC39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EE08C-97FE-506C-7A85-D7F15A4E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B4A2C-6095-3D69-2497-639A19B1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30B6-E159-83A8-B7D0-40CB7E353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8DB68-1D9E-06D4-8CEA-7BA09D693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53001-2F14-24AE-D7C4-C468CBB58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DB320F-6021-C599-9D55-9005B97E4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721C5-5CE5-8075-DDDB-06FD78FE1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62EB1-F3DC-D8DC-D63E-F74F23A4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5EBC9-E661-ED6B-BF52-EB62038AE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DF4D7-8F44-5551-9841-F60C7970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6A2C-317C-5BB2-7CC9-5EDA2E6D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31B1D-2F5D-8291-D7EA-99FF991F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9C6F6-A82E-F951-B017-2AD7F188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923B1-0F75-D21E-9E2F-F627CBBF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F67BC-B400-0C5B-105C-67A5FDB4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712B0-4D9C-FDE8-C922-BE5DD2FD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C3BD2-54CC-F97B-8344-EE0FAE5E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E78E-FE02-AE64-CFB0-120523B3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E4AB-4635-BA7D-E6B5-139ECEB7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24385-145C-0F42-7A93-369E96AC5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C4140-B5F8-77D1-A245-F4C773C32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81DFC-BE30-31AA-AECA-D0581B1B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F9451-722D-43A8-D3B5-4FD19127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7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9AB49-AE08-D435-E891-D62DAB08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2E409-7852-D008-B5D3-9C46A5812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0E864-08A2-8E9F-4F8D-9C725CA52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F5741-71B9-E824-A365-C2BBAD7A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64ED7-1AC2-3C4F-58A8-7B4B2A50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C6DBA-3B10-40AE-0D5B-07B00B50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0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282B3-160C-523C-0539-4FBCA4C1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E003-5104-C949-D36E-8AAEEB78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A024F-BC01-40EB-766C-5C0359AE9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8F83F-DBEC-449A-A8C3-06C2CE98E64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4C77-0DBF-A663-5BB0-314CF274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31C36-67ED-158F-96D5-7AC77ECE9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34072-91A8-4565-90FB-F6EC11EE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3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E5BD9-FD42-2963-CEB0-69B83CC9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DF0D4-213E-A4D2-D78E-9F269305D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C366-567C-8A26-A138-6FAD96793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03413-B0C9-47ED-933B-71AE0E24870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92C2C-B972-C799-185C-9EE75E990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4FF18-BF8A-F9CF-E890-692F0D36E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F9C41-4394-4A5E-93A3-209800A1D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5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svg"/><Relationship Id="rId7" Type="http://schemas.openxmlformats.org/officeDocument/2006/relationships/image" Target="../media/image4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freepngimg.com/png/17400-technology-png-image" TargetMode="External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2461913B-C2F0-F79A-FE9A-E76C4E154D40}"/>
              </a:ext>
            </a:extLst>
          </p:cNvPr>
          <p:cNvGrpSpPr/>
          <p:nvPr/>
        </p:nvGrpSpPr>
        <p:grpSpPr>
          <a:xfrm>
            <a:off x="1606544" y="19721"/>
            <a:ext cx="10378221" cy="6571074"/>
            <a:chOff x="1107284" y="143463"/>
            <a:chExt cx="10722765" cy="6571074"/>
          </a:xfrm>
          <a:blipFill>
            <a:blip r:embed="rId2"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298F35D8-6C17-7069-0111-5F625CB0B00A}"/>
                </a:ext>
              </a:extLst>
            </p:cNvPr>
            <p:cNvSpPr/>
            <p:nvPr/>
          </p:nvSpPr>
          <p:spPr>
            <a:xfrm>
              <a:off x="4202899" y="183118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0FAAD00A-6B9E-0A07-B7D6-D8BCEEA4B9C6}"/>
                </a:ext>
              </a:extLst>
            </p:cNvPr>
            <p:cNvSpPr/>
            <p:nvPr/>
          </p:nvSpPr>
          <p:spPr>
            <a:xfrm>
              <a:off x="6974678" y="4714875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30AFF65F-3F34-7352-2588-8645474EE258}"/>
                </a:ext>
              </a:extLst>
            </p:cNvPr>
            <p:cNvSpPr/>
            <p:nvPr/>
          </p:nvSpPr>
          <p:spPr>
            <a:xfrm>
              <a:off x="6943724" y="3754039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8306A91D-8D98-EE1A-3C4B-7893EF6B2498}"/>
                </a:ext>
              </a:extLst>
            </p:cNvPr>
            <p:cNvSpPr/>
            <p:nvPr/>
          </p:nvSpPr>
          <p:spPr>
            <a:xfrm>
              <a:off x="6915150" y="2782489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83F7AD7-EC92-6B06-9F69-8C5270586877}"/>
                </a:ext>
              </a:extLst>
            </p:cNvPr>
            <p:cNvSpPr/>
            <p:nvPr/>
          </p:nvSpPr>
          <p:spPr>
            <a:xfrm>
              <a:off x="6924677" y="183118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3B0AF727-D4F7-FBD8-AD9F-0A5D59080B83}"/>
                </a:ext>
              </a:extLst>
            </p:cNvPr>
            <p:cNvSpPr/>
            <p:nvPr/>
          </p:nvSpPr>
          <p:spPr>
            <a:xfrm>
              <a:off x="6924670" y="883444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42116D4-0F3F-5C22-8FDF-66A73D629D65}"/>
                </a:ext>
              </a:extLst>
            </p:cNvPr>
            <p:cNvSpPr/>
            <p:nvPr/>
          </p:nvSpPr>
          <p:spPr>
            <a:xfrm>
              <a:off x="7943846" y="520303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558BB021-C2A5-38C7-4C4D-2699F521CA2F}"/>
                </a:ext>
              </a:extLst>
            </p:cNvPr>
            <p:cNvSpPr/>
            <p:nvPr/>
          </p:nvSpPr>
          <p:spPr>
            <a:xfrm>
              <a:off x="7898604" y="4221957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D1AE911D-E11B-1311-A847-FA249810E2FB}"/>
                </a:ext>
              </a:extLst>
            </p:cNvPr>
            <p:cNvSpPr/>
            <p:nvPr/>
          </p:nvSpPr>
          <p:spPr>
            <a:xfrm>
              <a:off x="7877174" y="3250407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580C38D7-5E7E-D03C-7BD9-A9485A74BABE}"/>
                </a:ext>
              </a:extLst>
            </p:cNvPr>
            <p:cNvSpPr/>
            <p:nvPr/>
          </p:nvSpPr>
          <p:spPr>
            <a:xfrm>
              <a:off x="7905747" y="2276475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AED8326-8BD8-0AEE-C8F9-C06E50975A67}"/>
                </a:ext>
              </a:extLst>
            </p:cNvPr>
            <p:cNvSpPr/>
            <p:nvPr/>
          </p:nvSpPr>
          <p:spPr>
            <a:xfrm>
              <a:off x="7905747" y="130016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320D7967-7300-4233-C98F-E42E3F426B49}"/>
                </a:ext>
              </a:extLst>
            </p:cNvPr>
            <p:cNvSpPr/>
            <p:nvPr/>
          </p:nvSpPr>
          <p:spPr>
            <a:xfrm>
              <a:off x="7843835" y="342900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8606C06C-FB82-5AEA-3D30-B2D677FFCD88}"/>
                </a:ext>
              </a:extLst>
            </p:cNvPr>
            <p:cNvSpPr/>
            <p:nvPr/>
          </p:nvSpPr>
          <p:spPr>
            <a:xfrm>
              <a:off x="7003252" y="5692883"/>
              <a:ext cx="1076326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6CB74479-5445-C6F9-EE22-32FCCF47BAFF}"/>
                </a:ext>
              </a:extLst>
            </p:cNvPr>
            <p:cNvSpPr/>
            <p:nvPr/>
          </p:nvSpPr>
          <p:spPr>
            <a:xfrm>
              <a:off x="8872535" y="468868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E07AE4AE-B651-889F-B611-16DBB63EAF30}"/>
                </a:ext>
              </a:extLst>
            </p:cNvPr>
            <p:cNvSpPr/>
            <p:nvPr/>
          </p:nvSpPr>
          <p:spPr>
            <a:xfrm>
              <a:off x="8839198" y="3712369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E0457D73-8064-5C4D-5035-80DB2FCCA35A}"/>
                </a:ext>
              </a:extLst>
            </p:cNvPr>
            <p:cNvSpPr/>
            <p:nvPr/>
          </p:nvSpPr>
          <p:spPr>
            <a:xfrm>
              <a:off x="8829675" y="276463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2A12D81-BA19-D0E1-7F91-A787E3DFC571}"/>
                </a:ext>
              </a:extLst>
            </p:cNvPr>
            <p:cNvSpPr/>
            <p:nvPr/>
          </p:nvSpPr>
          <p:spPr>
            <a:xfrm>
              <a:off x="8829675" y="1790699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78633D49-5ABA-6620-7A9D-B964EA8F8056}"/>
                </a:ext>
              </a:extLst>
            </p:cNvPr>
            <p:cNvSpPr/>
            <p:nvPr/>
          </p:nvSpPr>
          <p:spPr>
            <a:xfrm>
              <a:off x="8839198" y="790573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A112A606-E776-3976-1288-4F95E3C5CF88}"/>
                </a:ext>
              </a:extLst>
            </p:cNvPr>
            <p:cNvSpPr/>
            <p:nvPr/>
          </p:nvSpPr>
          <p:spPr>
            <a:xfrm>
              <a:off x="4981571" y="100905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F77E6DC-B8C4-6C7E-AFF0-FFA2FCA94CEF}"/>
                </a:ext>
              </a:extLst>
            </p:cNvPr>
            <p:cNvSpPr/>
            <p:nvPr/>
          </p:nvSpPr>
          <p:spPr>
            <a:xfrm>
              <a:off x="8905527" y="5717383"/>
              <a:ext cx="1076324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CEE7ED8F-7F68-2EC0-6778-EC2B3D0483C8}"/>
                </a:ext>
              </a:extLst>
            </p:cNvPr>
            <p:cNvSpPr/>
            <p:nvPr/>
          </p:nvSpPr>
          <p:spPr>
            <a:xfrm>
              <a:off x="10753724" y="4714875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465445A-D5A2-F05B-1FDC-9F19562F7AAC}"/>
                </a:ext>
              </a:extLst>
            </p:cNvPr>
            <p:cNvSpPr/>
            <p:nvPr/>
          </p:nvSpPr>
          <p:spPr>
            <a:xfrm>
              <a:off x="9791699" y="4200525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DCA62F4A-4419-944A-6E12-DEA1C31B7C71}"/>
                </a:ext>
              </a:extLst>
            </p:cNvPr>
            <p:cNvSpPr/>
            <p:nvPr/>
          </p:nvSpPr>
          <p:spPr>
            <a:xfrm>
              <a:off x="10753724" y="373380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5A74908F-173C-9B73-4C50-77FE4A55F03C}"/>
                </a:ext>
              </a:extLst>
            </p:cNvPr>
            <p:cNvSpPr/>
            <p:nvPr/>
          </p:nvSpPr>
          <p:spPr>
            <a:xfrm>
              <a:off x="9791699" y="3238500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2F760A1A-6126-1F9F-0A0B-1BCEEE5A33D3}"/>
                </a:ext>
              </a:extLst>
            </p:cNvPr>
            <p:cNvSpPr/>
            <p:nvPr/>
          </p:nvSpPr>
          <p:spPr>
            <a:xfrm>
              <a:off x="10725149" y="2762250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9142A7B8-42D8-28B4-D289-1F9ED219FF2F}"/>
                </a:ext>
              </a:extLst>
            </p:cNvPr>
            <p:cNvSpPr/>
            <p:nvPr/>
          </p:nvSpPr>
          <p:spPr>
            <a:xfrm>
              <a:off x="9791699" y="2276475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20AD7BE4-B067-1900-91C7-12C3EDC50C91}"/>
                </a:ext>
              </a:extLst>
            </p:cNvPr>
            <p:cNvSpPr/>
            <p:nvPr/>
          </p:nvSpPr>
          <p:spPr>
            <a:xfrm>
              <a:off x="10725149" y="1790699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96255446-2432-D5E4-65B4-9BC5E6DD54D4}"/>
                </a:ext>
              </a:extLst>
            </p:cNvPr>
            <p:cNvSpPr/>
            <p:nvPr/>
          </p:nvSpPr>
          <p:spPr>
            <a:xfrm>
              <a:off x="9791699" y="130016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2A587E0-E056-D665-227E-09643D17E821}"/>
                </a:ext>
              </a:extLst>
            </p:cNvPr>
            <p:cNvSpPr/>
            <p:nvPr/>
          </p:nvSpPr>
          <p:spPr>
            <a:xfrm>
              <a:off x="10725150" y="809625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4206CE5C-64D0-BFDD-CC89-E8DAE372CD33}"/>
                </a:ext>
              </a:extLst>
            </p:cNvPr>
            <p:cNvSpPr/>
            <p:nvPr/>
          </p:nvSpPr>
          <p:spPr>
            <a:xfrm>
              <a:off x="9791700" y="342900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D0D068C5-FDDB-75DC-84B6-53DD34C609CE}"/>
                </a:ext>
              </a:extLst>
            </p:cNvPr>
            <p:cNvSpPr/>
            <p:nvPr/>
          </p:nvSpPr>
          <p:spPr>
            <a:xfrm>
              <a:off x="5981699" y="4213616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BC5F8F26-A5D9-DEC2-4A22-F8E6D350E6EA}"/>
                </a:ext>
              </a:extLst>
            </p:cNvPr>
            <p:cNvSpPr/>
            <p:nvPr/>
          </p:nvSpPr>
          <p:spPr>
            <a:xfrm>
              <a:off x="6000745" y="519946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12865B46-4C4F-B902-5F22-0F52F22415B8}"/>
                </a:ext>
              </a:extLst>
            </p:cNvPr>
            <p:cNvSpPr/>
            <p:nvPr/>
          </p:nvSpPr>
          <p:spPr>
            <a:xfrm>
              <a:off x="5029199" y="4723203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7B228957-3B76-F598-5794-5B606A02C969}"/>
                </a:ext>
              </a:extLst>
            </p:cNvPr>
            <p:cNvSpPr/>
            <p:nvPr/>
          </p:nvSpPr>
          <p:spPr>
            <a:xfrm>
              <a:off x="5107775" y="574476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4787C83A-ABF4-85DE-FDD2-1CD5241B72B2}"/>
                </a:ext>
              </a:extLst>
            </p:cNvPr>
            <p:cNvSpPr/>
            <p:nvPr/>
          </p:nvSpPr>
          <p:spPr>
            <a:xfrm>
              <a:off x="5950742" y="3238500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319E7858-91A5-2ED8-D09C-FF08C9618C3A}"/>
                </a:ext>
              </a:extLst>
            </p:cNvPr>
            <p:cNvSpPr/>
            <p:nvPr/>
          </p:nvSpPr>
          <p:spPr>
            <a:xfrm>
              <a:off x="5950742" y="446484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40BA89F9-C652-CEFE-01B1-72C4FA73BDC1}"/>
                </a:ext>
              </a:extLst>
            </p:cNvPr>
            <p:cNvSpPr/>
            <p:nvPr/>
          </p:nvSpPr>
          <p:spPr>
            <a:xfrm>
              <a:off x="5941223" y="222825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D4945457-7B4C-C94E-6D6D-E6D04A1B5DA0}"/>
                </a:ext>
              </a:extLst>
            </p:cNvPr>
            <p:cNvSpPr/>
            <p:nvPr/>
          </p:nvSpPr>
          <p:spPr>
            <a:xfrm>
              <a:off x="4055266" y="4332686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9439B157-0473-97D5-7AD5-A3D3ADDEDB51}"/>
                </a:ext>
              </a:extLst>
            </p:cNvPr>
            <p:cNvSpPr/>
            <p:nvPr/>
          </p:nvSpPr>
          <p:spPr>
            <a:xfrm>
              <a:off x="1107284" y="5341130"/>
              <a:ext cx="1076324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272D8373-D5F7-4342-EBD0-F1E67F62E77D}"/>
                </a:ext>
              </a:extLst>
            </p:cNvPr>
            <p:cNvSpPr/>
            <p:nvPr/>
          </p:nvSpPr>
          <p:spPr>
            <a:xfrm>
              <a:off x="5012526" y="268604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8317AB0C-51CC-C909-46A2-7645571F8A53}"/>
                </a:ext>
              </a:extLst>
            </p:cNvPr>
            <p:cNvSpPr/>
            <p:nvPr/>
          </p:nvSpPr>
          <p:spPr>
            <a:xfrm>
              <a:off x="4119553" y="5341131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D47E3A1-18B5-2865-7A43-8872B9003B4A}"/>
                </a:ext>
              </a:extLst>
            </p:cNvPr>
            <p:cNvSpPr/>
            <p:nvPr/>
          </p:nvSpPr>
          <p:spPr>
            <a:xfrm>
              <a:off x="5029198" y="3748087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32E9A1F8-1E99-A32C-677A-2551C8359E1D}"/>
                </a:ext>
              </a:extLst>
            </p:cNvPr>
            <p:cNvSpPr/>
            <p:nvPr/>
          </p:nvSpPr>
          <p:spPr>
            <a:xfrm>
              <a:off x="4021929" y="328969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F97312D7-CF8C-E763-4423-EFEECB5A8D7F}"/>
                </a:ext>
              </a:extLst>
            </p:cNvPr>
            <p:cNvSpPr/>
            <p:nvPr/>
          </p:nvSpPr>
          <p:spPr>
            <a:xfrm>
              <a:off x="3088479" y="3843339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DC23EB3C-7C81-9C1C-49A7-17B1A30C9316}"/>
                </a:ext>
              </a:extLst>
            </p:cNvPr>
            <p:cNvSpPr/>
            <p:nvPr/>
          </p:nvSpPr>
          <p:spPr>
            <a:xfrm>
              <a:off x="3019431" y="5249463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53C16DE3-9875-1192-919E-5150AD9530F6}"/>
                </a:ext>
              </a:extLst>
            </p:cNvPr>
            <p:cNvSpPr/>
            <p:nvPr/>
          </p:nvSpPr>
          <p:spPr>
            <a:xfrm>
              <a:off x="2076452" y="4819650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3A64E400-6DEE-495F-1E87-5AEA5A42DFAC}"/>
                </a:ext>
              </a:extLst>
            </p:cNvPr>
            <p:cNvSpPr/>
            <p:nvPr/>
          </p:nvSpPr>
          <p:spPr>
            <a:xfrm>
              <a:off x="2047879" y="5847762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EED8BA8B-7D6C-C2E0-F320-6D248BAE7B08}"/>
                </a:ext>
              </a:extLst>
            </p:cNvPr>
            <p:cNvSpPr/>
            <p:nvPr/>
          </p:nvSpPr>
          <p:spPr>
            <a:xfrm>
              <a:off x="3033706" y="143463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BC3BC488-22F1-1BEE-5B90-92F1EA5D244A}"/>
                </a:ext>
              </a:extLst>
            </p:cNvPr>
            <p:cNvSpPr/>
            <p:nvPr/>
          </p:nvSpPr>
          <p:spPr>
            <a:xfrm>
              <a:off x="4007639" y="612574"/>
              <a:ext cx="1076325" cy="866775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BCE7704-F79E-D46B-A398-305E7F9A3FD9}"/>
              </a:ext>
            </a:extLst>
          </p:cNvPr>
          <p:cNvSpPr txBox="1"/>
          <p:nvPr/>
        </p:nvSpPr>
        <p:spPr>
          <a:xfrm>
            <a:off x="207235" y="267205"/>
            <a:ext cx="3074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Welcome to MRT IT PEAKS LIMITED</a:t>
            </a:r>
          </a:p>
        </p:txBody>
      </p:sp>
      <p:pic>
        <p:nvPicPr>
          <p:cNvPr id="44" name="Picture 43" descr="A blue and green logo&#10;&#10;Description automatically generated">
            <a:extLst>
              <a:ext uri="{FF2B5EF4-FFF2-40B4-BE49-F238E27FC236}">
                <a16:creationId xmlns:a16="http://schemas.microsoft.com/office/drawing/2014/main" id="{223BA456-6255-4913-D822-69E07B4A9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781" y="5562683"/>
            <a:ext cx="1388396" cy="11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7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675CC-8422-DEBA-B6DB-72FA609D9A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627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OUR TEAM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B4E9-73E0-8C98-F2AB-6E5E4B641BF5}"/>
              </a:ext>
            </a:extLst>
          </p:cNvPr>
          <p:cNvGrpSpPr/>
          <p:nvPr/>
        </p:nvGrpSpPr>
        <p:grpSpPr>
          <a:xfrm>
            <a:off x="519862" y="1544476"/>
            <a:ext cx="2101874" cy="5083287"/>
            <a:chOff x="519862" y="1544476"/>
            <a:chExt cx="2101874" cy="50832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AE92EE-9FB2-7E59-FC86-789048D56D3C}"/>
                </a:ext>
              </a:extLst>
            </p:cNvPr>
            <p:cNvSpPr/>
            <p:nvPr/>
          </p:nvSpPr>
          <p:spPr>
            <a:xfrm>
              <a:off x="519862" y="2355273"/>
              <a:ext cx="2101874" cy="427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EE3FFEA-B463-08BB-81E1-9C958D3E302F}"/>
                </a:ext>
              </a:extLst>
            </p:cNvPr>
            <p:cNvSpPr/>
            <p:nvPr/>
          </p:nvSpPr>
          <p:spPr>
            <a:xfrm>
              <a:off x="819965" y="1544476"/>
              <a:ext cx="1554480" cy="155448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617C12-E038-5ED2-D5E9-5321526C412A}"/>
                </a:ext>
              </a:extLst>
            </p:cNvPr>
            <p:cNvSpPr txBox="1"/>
            <p:nvPr/>
          </p:nvSpPr>
          <p:spPr>
            <a:xfrm>
              <a:off x="578505" y="3209414"/>
              <a:ext cx="19739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Ssemirembe Ronald</a:t>
              </a:r>
            </a:p>
            <a:p>
              <a:pPr algn="ctr"/>
              <a:r>
                <a:rPr lang="en-US" b="1" dirty="0"/>
                <a:t>CEO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C32207-D600-1DC3-8047-F994B1D7DC78}"/>
                </a:ext>
              </a:extLst>
            </p:cNvPr>
            <p:cNvSpPr txBox="1"/>
            <p:nvPr/>
          </p:nvSpPr>
          <p:spPr>
            <a:xfrm>
              <a:off x="756521" y="4249588"/>
              <a:ext cx="17959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With vast experience in monitoring and evaluation specifically in the health sector for 5 years.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16C68E-6E6B-0624-8EDA-C5B9F5C36C60}"/>
              </a:ext>
            </a:extLst>
          </p:cNvPr>
          <p:cNvGrpSpPr/>
          <p:nvPr/>
        </p:nvGrpSpPr>
        <p:grpSpPr>
          <a:xfrm>
            <a:off x="2785143" y="1544476"/>
            <a:ext cx="2101874" cy="5083287"/>
            <a:chOff x="2785143" y="1544476"/>
            <a:chExt cx="2101874" cy="5083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E6D319-9A77-5416-D223-FD0C8C8ED97A}"/>
                </a:ext>
              </a:extLst>
            </p:cNvPr>
            <p:cNvSpPr/>
            <p:nvPr/>
          </p:nvSpPr>
          <p:spPr>
            <a:xfrm>
              <a:off x="2785143" y="2355273"/>
              <a:ext cx="2101874" cy="427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05CF661-5C38-937C-FB8A-0BA5BB128719}"/>
                </a:ext>
              </a:extLst>
            </p:cNvPr>
            <p:cNvSpPr/>
            <p:nvPr/>
          </p:nvSpPr>
          <p:spPr>
            <a:xfrm>
              <a:off x="3058840" y="1544476"/>
              <a:ext cx="1554480" cy="155448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99620E-06DB-3817-2C0E-0409BC3AC377}"/>
                </a:ext>
              </a:extLst>
            </p:cNvPr>
            <p:cNvSpPr txBox="1"/>
            <p:nvPr/>
          </p:nvSpPr>
          <p:spPr>
            <a:xfrm>
              <a:off x="2857641" y="3209414"/>
              <a:ext cx="1973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Nabunje Diana</a:t>
              </a:r>
            </a:p>
            <a:p>
              <a:pPr algn="ctr"/>
              <a:r>
                <a:rPr lang="en-US" b="1" dirty="0"/>
                <a:t>Project Manager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8DF677-FD89-4DE1-A26A-1A963AF787EA}"/>
                </a:ext>
              </a:extLst>
            </p:cNvPr>
            <p:cNvSpPr txBox="1"/>
            <p:nvPr/>
          </p:nvSpPr>
          <p:spPr>
            <a:xfrm>
              <a:off x="2848558" y="4244511"/>
              <a:ext cx="202569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Extensive experience in Strategic planning, Operations management, Process Optimization and others.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8CBAB4-C6EF-A2DF-DA26-F1AE8E84E713}"/>
              </a:ext>
            </a:extLst>
          </p:cNvPr>
          <p:cNvGrpSpPr/>
          <p:nvPr/>
        </p:nvGrpSpPr>
        <p:grpSpPr>
          <a:xfrm>
            <a:off x="5046850" y="1544476"/>
            <a:ext cx="2101874" cy="5083287"/>
            <a:chOff x="5046850" y="1544476"/>
            <a:chExt cx="2101874" cy="50832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DD5090-398F-9747-2114-9A6AFCAE099C}"/>
                </a:ext>
              </a:extLst>
            </p:cNvPr>
            <p:cNvSpPr/>
            <p:nvPr/>
          </p:nvSpPr>
          <p:spPr>
            <a:xfrm>
              <a:off x="5046850" y="2355273"/>
              <a:ext cx="2101874" cy="427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B96D30-B6FD-0817-7816-5085FAD85A94}"/>
                </a:ext>
              </a:extLst>
            </p:cNvPr>
            <p:cNvSpPr/>
            <p:nvPr/>
          </p:nvSpPr>
          <p:spPr>
            <a:xfrm>
              <a:off x="5327955" y="1544476"/>
              <a:ext cx="1554480" cy="155448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EFFD07-7894-C918-E53E-52483A6ABED2}"/>
                </a:ext>
              </a:extLst>
            </p:cNvPr>
            <p:cNvSpPr txBox="1"/>
            <p:nvPr/>
          </p:nvSpPr>
          <p:spPr>
            <a:xfrm>
              <a:off x="5109021" y="3209414"/>
              <a:ext cx="1973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Kitenda Patrick</a:t>
              </a:r>
            </a:p>
            <a:p>
              <a:pPr algn="ctr"/>
              <a:r>
                <a:rPr lang="en-US" b="1" dirty="0"/>
                <a:t>CHRO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B8CBFC-1A04-D333-049E-1050E298B0B6}"/>
                </a:ext>
              </a:extLst>
            </p:cNvPr>
            <p:cNvSpPr txBox="1"/>
            <p:nvPr/>
          </p:nvSpPr>
          <p:spPr>
            <a:xfrm>
              <a:off x="5198029" y="4366141"/>
              <a:ext cx="17959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Extensive knowledge and skills in Recruitment and management of human resource.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3F2983-4BF1-EC57-F2F4-1BC500932568}"/>
              </a:ext>
            </a:extLst>
          </p:cNvPr>
          <p:cNvGrpSpPr/>
          <p:nvPr/>
        </p:nvGrpSpPr>
        <p:grpSpPr>
          <a:xfrm>
            <a:off x="7304983" y="1544476"/>
            <a:ext cx="2101874" cy="5083287"/>
            <a:chOff x="7304983" y="1544476"/>
            <a:chExt cx="2101874" cy="50832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099DAB-9B71-B1C2-0B99-E54F8F339987}"/>
                </a:ext>
              </a:extLst>
            </p:cNvPr>
            <p:cNvSpPr/>
            <p:nvPr/>
          </p:nvSpPr>
          <p:spPr>
            <a:xfrm>
              <a:off x="7304983" y="2355273"/>
              <a:ext cx="2101874" cy="427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E6E30A-7789-5C56-CF40-4AA281AECFF1}"/>
                </a:ext>
              </a:extLst>
            </p:cNvPr>
            <p:cNvSpPr/>
            <p:nvPr/>
          </p:nvSpPr>
          <p:spPr>
            <a:xfrm>
              <a:off x="7578680" y="1544476"/>
              <a:ext cx="1554480" cy="155448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1770A9-1BA8-C75E-3E21-7CD84E77C5A3}"/>
                </a:ext>
              </a:extLst>
            </p:cNvPr>
            <p:cNvSpPr txBox="1"/>
            <p:nvPr/>
          </p:nvSpPr>
          <p:spPr>
            <a:xfrm>
              <a:off x="7432901" y="3209414"/>
              <a:ext cx="1973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Mayanja Adrian</a:t>
              </a:r>
            </a:p>
            <a:p>
              <a:pPr algn="ctr"/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CTO</a:t>
              </a:r>
              <a:endParaRPr lang="en-US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1F5F8D-B472-8B38-6CC8-E6A3CDE128B0}"/>
                </a:ext>
              </a:extLst>
            </p:cNvPr>
            <p:cNvSpPr txBox="1"/>
            <p:nvPr/>
          </p:nvSpPr>
          <p:spPr>
            <a:xfrm>
              <a:off x="7308557" y="4243309"/>
              <a:ext cx="20983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Proficient in both frontend and backend programming languages and technologies.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B8CD2E-0254-5D64-5111-CA69C1FD2BB8}"/>
              </a:ext>
            </a:extLst>
          </p:cNvPr>
          <p:cNvGrpSpPr/>
          <p:nvPr/>
        </p:nvGrpSpPr>
        <p:grpSpPr>
          <a:xfrm>
            <a:off x="9563116" y="1544476"/>
            <a:ext cx="2101874" cy="5083287"/>
            <a:chOff x="9563116" y="1544476"/>
            <a:chExt cx="2101874" cy="50832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D00D8B-ED3D-A6FB-C408-5AD3CC45D0A6}"/>
                </a:ext>
              </a:extLst>
            </p:cNvPr>
            <p:cNvSpPr/>
            <p:nvPr/>
          </p:nvSpPr>
          <p:spPr>
            <a:xfrm>
              <a:off x="9563116" y="2355273"/>
              <a:ext cx="2101874" cy="427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65FB7-267B-D56B-BD4B-0E5000F2DE82}"/>
                </a:ext>
              </a:extLst>
            </p:cNvPr>
            <p:cNvSpPr/>
            <p:nvPr/>
          </p:nvSpPr>
          <p:spPr>
            <a:xfrm>
              <a:off x="9836813" y="1544476"/>
              <a:ext cx="1554480" cy="155448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1D9DEA-0CB5-66AF-0A8D-FD9D6F601A01}"/>
                </a:ext>
              </a:extLst>
            </p:cNvPr>
            <p:cNvSpPr txBox="1"/>
            <p:nvPr/>
          </p:nvSpPr>
          <p:spPr>
            <a:xfrm>
              <a:off x="9627075" y="3209414"/>
              <a:ext cx="1973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Ndawula Micheal</a:t>
              </a:r>
            </a:p>
            <a:p>
              <a:pPr algn="ctr"/>
              <a:r>
                <a:rPr lang="en-US" b="1" dirty="0"/>
                <a:t>CFO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063BA4-DADB-7061-2303-457CFCE6BE8D}"/>
                </a:ext>
              </a:extLst>
            </p:cNvPr>
            <p:cNvSpPr txBox="1"/>
            <p:nvPr/>
          </p:nvSpPr>
          <p:spPr>
            <a:xfrm>
              <a:off x="9594784" y="4025267"/>
              <a:ext cx="207020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Extensive knowledge in Financial strategic development, Budget and forecasting, financial reporting and analysis, Risk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63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5E31D3-A6B6-DC29-EB4E-7D1583282443}"/>
              </a:ext>
            </a:extLst>
          </p:cNvPr>
          <p:cNvSpPr/>
          <p:nvPr/>
        </p:nvSpPr>
        <p:spPr>
          <a:xfrm>
            <a:off x="4488873" y="0"/>
            <a:ext cx="7703127" cy="685799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DD987-0F1C-60C7-B89C-298CF2928E73}"/>
              </a:ext>
            </a:extLst>
          </p:cNvPr>
          <p:cNvSpPr/>
          <p:nvPr/>
        </p:nvSpPr>
        <p:spPr>
          <a:xfrm>
            <a:off x="2" y="0"/>
            <a:ext cx="57080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D37F5-46A5-4439-B596-168770EE3B23}"/>
              </a:ext>
            </a:extLst>
          </p:cNvPr>
          <p:cNvSpPr txBox="1"/>
          <p:nvPr/>
        </p:nvSpPr>
        <p:spPr>
          <a:xfrm>
            <a:off x="0" y="0"/>
            <a:ext cx="6244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MPALLCARE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82F23-E063-AAD4-C6F9-C8C361D270FC}"/>
              </a:ext>
            </a:extLst>
          </p:cNvPr>
          <p:cNvSpPr txBox="1"/>
          <p:nvPr/>
        </p:nvSpPr>
        <p:spPr>
          <a:xfrm>
            <a:off x="144966" y="1015663"/>
            <a:ext cx="55631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Description</a:t>
            </a:r>
          </a:p>
          <a:p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“mPallCare” is a digital health platform that is used to support care delivery for people with life limiting illnesses and  inform policy maker decision making in Uganda and the wider African region.</a:t>
            </a:r>
            <a:endParaRPr lang="en-US" sz="20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57C3E-0ED9-6A00-828E-940004CEBD2A}"/>
              </a:ext>
            </a:extLst>
          </p:cNvPr>
          <p:cNvSpPr txBox="1"/>
          <p:nvPr/>
        </p:nvSpPr>
        <p:spPr>
          <a:xfrm>
            <a:off x="0" y="3196249"/>
            <a:ext cx="5708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Objective</a:t>
            </a:r>
          </a:p>
          <a:p>
            <a:r>
              <a:rPr lang="en-US" sz="20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mPallCare” aims at; </a:t>
            </a:r>
          </a:p>
          <a:p>
            <a:endParaRPr lang="en-U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mproving preparedness and resource targeting for the management of palliative care patients and prevalent diseases,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mproved access to and use of routine patient data and improved symptom management primarily in Uganda, Kenya, South Africa and Malawi.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0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A5D66-A2D2-0804-BA40-BFD30E2771CA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FUNCTIONS OF THE DIFFERENT FEATURES OF THE PLATFORM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AC7520-FE14-206E-D97F-23E55546B80F}"/>
              </a:ext>
            </a:extLst>
          </p:cNvPr>
          <p:cNvGrpSpPr/>
          <p:nvPr/>
        </p:nvGrpSpPr>
        <p:grpSpPr>
          <a:xfrm>
            <a:off x="3910779" y="786941"/>
            <a:ext cx="2952136" cy="820496"/>
            <a:chOff x="3910779" y="648805"/>
            <a:chExt cx="2952136" cy="8204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48E519-F426-A26B-9B56-41725BDF4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779" y="648805"/>
              <a:ext cx="871539" cy="8204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9E2B95-3635-759F-AC6F-44ED80F67BE3}"/>
                </a:ext>
              </a:extLst>
            </p:cNvPr>
            <p:cNvSpPr txBox="1"/>
            <p:nvPr/>
          </p:nvSpPr>
          <p:spPr>
            <a:xfrm>
              <a:off x="4483508" y="741310"/>
              <a:ext cx="2379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Mobile Application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C2FDFA-99F4-B7B7-B43E-0114397C9159}"/>
              </a:ext>
            </a:extLst>
          </p:cNvPr>
          <p:cNvGrpSpPr/>
          <p:nvPr/>
        </p:nvGrpSpPr>
        <p:grpSpPr>
          <a:xfrm>
            <a:off x="412954" y="1811660"/>
            <a:ext cx="9542208" cy="768804"/>
            <a:chOff x="412954" y="1742385"/>
            <a:chExt cx="9542208" cy="7688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11FD77-0C5E-F96D-C955-8A890638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54" y="1742385"/>
              <a:ext cx="946842" cy="76880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76F888-D72C-1567-A82E-C6BB30CF32FE}"/>
                </a:ext>
              </a:extLst>
            </p:cNvPr>
            <p:cNvSpPr txBox="1"/>
            <p:nvPr/>
          </p:nvSpPr>
          <p:spPr>
            <a:xfrm>
              <a:off x="1666569" y="1753119"/>
              <a:ext cx="8288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1.Patients and VHT use the mobile application to submit patient data</a:t>
              </a:r>
            </a:p>
            <a:p>
              <a:r>
                <a:rPr lang="en-US" dirty="0"/>
                <a:t>2.VHT use the mobile application to register patients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E71CE7-1671-21C9-7CF6-B87EF388C215}"/>
              </a:ext>
            </a:extLst>
          </p:cNvPr>
          <p:cNvGrpSpPr/>
          <p:nvPr/>
        </p:nvGrpSpPr>
        <p:grpSpPr>
          <a:xfrm>
            <a:off x="440250" y="2964644"/>
            <a:ext cx="8359622" cy="791569"/>
            <a:chOff x="440250" y="2964644"/>
            <a:chExt cx="8359622" cy="7915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9FF115-A2FD-A43A-524E-8ABF774C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50" y="2964644"/>
              <a:ext cx="840657" cy="7915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33872A-02FD-D287-A39C-0D2C7A4D2D29}"/>
                </a:ext>
              </a:extLst>
            </p:cNvPr>
            <p:cNvSpPr txBox="1"/>
            <p:nvPr/>
          </p:nvSpPr>
          <p:spPr>
            <a:xfrm>
              <a:off x="1666570" y="3019236"/>
              <a:ext cx="71333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1.Patients get self management content about their conditions  using the mobile applications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61694E6-FFA4-F07B-EB7C-F0F37303C816}"/>
              </a:ext>
            </a:extLst>
          </p:cNvPr>
          <p:cNvGrpSpPr/>
          <p:nvPr/>
        </p:nvGrpSpPr>
        <p:grpSpPr>
          <a:xfrm>
            <a:off x="4063179" y="3962841"/>
            <a:ext cx="3137774" cy="541127"/>
            <a:chOff x="4063179" y="3948986"/>
            <a:chExt cx="3137774" cy="5411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3294D1-AB89-77E5-0826-015CF088A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179" y="3948986"/>
              <a:ext cx="676199" cy="54112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25BAD8-10DD-F97F-8DC7-C22A336C75AB}"/>
                </a:ext>
              </a:extLst>
            </p:cNvPr>
            <p:cNvSpPr txBox="1"/>
            <p:nvPr/>
          </p:nvSpPr>
          <p:spPr>
            <a:xfrm>
              <a:off x="4821546" y="3995473"/>
              <a:ext cx="2379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Web Application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CE305E-227C-82F9-4678-0087BC959826}"/>
              </a:ext>
            </a:extLst>
          </p:cNvPr>
          <p:cNvGrpSpPr/>
          <p:nvPr/>
        </p:nvGrpSpPr>
        <p:grpSpPr>
          <a:xfrm>
            <a:off x="567812" y="4803958"/>
            <a:ext cx="11068667" cy="646331"/>
            <a:chOff x="567812" y="4803958"/>
            <a:chExt cx="11068667" cy="646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9FAB1F-AF58-B976-31A3-36439440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12" y="4865894"/>
              <a:ext cx="713095" cy="5843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94F60D-3DFF-0977-66A2-9C497481711B}"/>
                </a:ext>
              </a:extLst>
            </p:cNvPr>
            <p:cNvSpPr txBox="1"/>
            <p:nvPr/>
          </p:nvSpPr>
          <p:spPr>
            <a:xfrm>
              <a:off x="1666569" y="4803958"/>
              <a:ext cx="9969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dirty="0"/>
                <a:t>The web application is used by clinicians and administrators for monitoring patient data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It is used by facility administrators to monitor health workers’ performance.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6B2EFC-82F2-8506-C579-86EC49C5C1EF}"/>
              </a:ext>
            </a:extLst>
          </p:cNvPr>
          <p:cNvGrpSpPr/>
          <p:nvPr/>
        </p:nvGrpSpPr>
        <p:grpSpPr>
          <a:xfrm>
            <a:off x="518821" y="5877225"/>
            <a:ext cx="9865764" cy="851533"/>
            <a:chOff x="518821" y="5877225"/>
            <a:chExt cx="9865764" cy="8515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F1FA4E-6E69-5874-5C7E-D182E0BEB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21" y="5877225"/>
              <a:ext cx="840657" cy="8515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E0FC0D-F33F-79D8-B6AD-6C63FDCB183E}"/>
                </a:ext>
              </a:extLst>
            </p:cNvPr>
            <p:cNvSpPr txBox="1"/>
            <p:nvPr/>
          </p:nvSpPr>
          <p:spPr>
            <a:xfrm>
              <a:off x="1637912" y="5934445"/>
              <a:ext cx="8746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web application is used for disseminating data to policy makers and researchers through the dashboard.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95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61E54B-C8B5-A56D-456A-120364C95BAE}"/>
              </a:ext>
            </a:extLst>
          </p:cNvPr>
          <p:cNvSpPr/>
          <p:nvPr/>
        </p:nvSpPr>
        <p:spPr>
          <a:xfrm>
            <a:off x="-321012" y="1079770"/>
            <a:ext cx="3572632" cy="4959686"/>
          </a:xfrm>
          <a:prstGeom prst="rect">
            <a:avLst/>
          </a:prstGeom>
          <a:noFill/>
          <a:ln w="57150"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E138A0-1E72-8137-3138-09BB7F809A5A}"/>
              </a:ext>
            </a:extLst>
          </p:cNvPr>
          <p:cNvGrpSpPr/>
          <p:nvPr/>
        </p:nvGrpSpPr>
        <p:grpSpPr>
          <a:xfrm>
            <a:off x="48879" y="1381373"/>
            <a:ext cx="3166651" cy="4272702"/>
            <a:chOff x="-265457" y="1381373"/>
            <a:chExt cx="3166651" cy="4272702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3BB1A433-26CF-B370-0DBC-C5804262E82E}"/>
                </a:ext>
              </a:extLst>
            </p:cNvPr>
            <p:cNvSpPr/>
            <p:nvPr/>
          </p:nvSpPr>
          <p:spPr>
            <a:xfrm rot="16200000" flipH="1">
              <a:off x="-257885" y="1964439"/>
              <a:ext cx="326736" cy="341879"/>
            </a:xfrm>
            <a:prstGeom prst="rt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E2E953-59B5-D0FC-75B7-D1266C68CAB9}"/>
                </a:ext>
              </a:extLst>
            </p:cNvPr>
            <p:cNvSpPr/>
            <p:nvPr/>
          </p:nvSpPr>
          <p:spPr>
            <a:xfrm>
              <a:off x="89242" y="1381373"/>
              <a:ext cx="2811952" cy="4272702"/>
            </a:xfrm>
            <a:prstGeom prst="rect">
              <a:avLst/>
            </a:prstGeom>
            <a:solidFill>
              <a:srgbClr val="0070C0"/>
            </a:solidFill>
            <a:ln w="254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CA2632-FF9A-11A4-8BB0-B0D409BAC507}"/>
                </a:ext>
              </a:extLst>
            </p:cNvPr>
            <p:cNvSpPr/>
            <p:nvPr/>
          </p:nvSpPr>
          <p:spPr>
            <a:xfrm>
              <a:off x="-261183" y="1507040"/>
              <a:ext cx="1017089" cy="46078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204706-C948-0AFD-CAC6-B43CA7789DDC}"/>
                </a:ext>
              </a:extLst>
            </p:cNvPr>
            <p:cNvSpPr txBox="1"/>
            <p:nvPr/>
          </p:nvSpPr>
          <p:spPr>
            <a:xfrm>
              <a:off x="755079" y="1516071"/>
              <a:ext cx="1880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Expertise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97CB31-D13A-4A1B-375F-756C8724A2AE}"/>
                </a:ext>
              </a:extLst>
            </p:cNvPr>
            <p:cNvSpPr txBox="1"/>
            <p:nvPr/>
          </p:nvSpPr>
          <p:spPr>
            <a:xfrm>
              <a:off x="258042" y="2417301"/>
              <a:ext cx="25835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Our team is composed of highly competent individuals with vast experience in various fields including but not limited to IT, M&amp;E, Finance and Project Management.</a:t>
              </a:r>
            </a:p>
          </p:txBody>
        </p:sp>
        <p:pic>
          <p:nvPicPr>
            <p:cNvPr id="12" name="Graphic 11" descr="Connections">
              <a:extLst>
                <a:ext uri="{FF2B5EF4-FFF2-40B4-BE49-F238E27FC236}">
                  <a16:creationId xmlns:a16="http://schemas.microsoft.com/office/drawing/2014/main" id="{CDB53ABF-1BDE-B74E-207F-08B89C1D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174" y="4728386"/>
              <a:ext cx="820509" cy="804273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3A53EC5F-7026-94C4-C28C-58A3BFF8CA0F}"/>
              </a:ext>
            </a:extLst>
          </p:cNvPr>
          <p:cNvSpPr txBox="1"/>
          <p:nvPr/>
        </p:nvSpPr>
        <p:spPr>
          <a:xfrm>
            <a:off x="9439626" y="2545893"/>
            <a:ext cx="20384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35F0BC-23E0-4957-8618-1F4FD105C718}"/>
              </a:ext>
            </a:extLst>
          </p:cNvPr>
          <p:cNvGrpSpPr/>
          <p:nvPr/>
        </p:nvGrpSpPr>
        <p:grpSpPr>
          <a:xfrm>
            <a:off x="3055276" y="1381373"/>
            <a:ext cx="3166651" cy="4272702"/>
            <a:chOff x="2740940" y="1381373"/>
            <a:chExt cx="3166651" cy="4272702"/>
          </a:xfrm>
        </p:grpSpPr>
        <p:sp>
          <p:nvSpPr>
            <p:cNvPr id="99" name="Right Triangle 98">
              <a:extLst>
                <a:ext uri="{FF2B5EF4-FFF2-40B4-BE49-F238E27FC236}">
                  <a16:creationId xmlns:a16="http://schemas.microsoft.com/office/drawing/2014/main" id="{158F9CE1-9103-ADA1-1D1C-AB2F2004F7EB}"/>
                </a:ext>
              </a:extLst>
            </p:cNvPr>
            <p:cNvSpPr/>
            <p:nvPr/>
          </p:nvSpPr>
          <p:spPr>
            <a:xfrm rot="16200000" flipH="1">
              <a:off x="2748512" y="1964439"/>
              <a:ext cx="326736" cy="341879"/>
            </a:xfrm>
            <a:prstGeom prst="rt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EB106A9-3140-0482-DF5C-9A73560BAA35}"/>
                </a:ext>
              </a:extLst>
            </p:cNvPr>
            <p:cNvSpPr/>
            <p:nvPr/>
          </p:nvSpPr>
          <p:spPr>
            <a:xfrm>
              <a:off x="3095639" y="1381373"/>
              <a:ext cx="2811952" cy="4272702"/>
            </a:xfrm>
            <a:prstGeom prst="rect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D21655D-D708-50DC-791F-5713FA1A9C6B}"/>
                </a:ext>
              </a:extLst>
            </p:cNvPr>
            <p:cNvSpPr/>
            <p:nvPr/>
          </p:nvSpPr>
          <p:spPr>
            <a:xfrm>
              <a:off x="2745214" y="1507040"/>
              <a:ext cx="1017089" cy="4607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02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6B73322-DF6F-7968-05B2-1E38872E7785}"/>
                </a:ext>
              </a:extLst>
            </p:cNvPr>
            <p:cNvSpPr txBox="1"/>
            <p:nvPr/>
          </p:nvSpPr>
          <p:spPr>
            <a:xfrm>
              <a:off x="3894780" y="1502852"/>
              <a:ext cx="1880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Passion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06F105A-038B-48CF-CF76-55441852EB11}"/>
                </a:ext>
              </a:extLst>
            </p:cNvPr>
            <p:cNvSpPr txBox="1"/>
            <p:nvPr/>
          </p:nvSpPr>
          <p:spPr>
            <a:xfrm>
              <a:off x="3335985" y="2545893"/>
              <a:ext cx="24271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j-lt"/>
                </a:rPr>
                <a:t>We are passionate about health and inclusion of underserved populations through advanced IT solutions</a:t>
              </a: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857D8759-ADCF-6EC1-6EAF-93A08818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0395" y="4703762"/>
              <a:ext cx="987347" cy="72957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61D329C-9192-9CF2-E6C4-06D68D935F53}"/>
              </a:ext>
            </a:extLst>
          </p:cNvPr>
          <p:cNvSpPr/>
          <p:nvPr/>
        </p:nvSpPr>
        <p:spPr>
          <a:xfrm>
            <a:off x="0" y="0"/>
            <a:ext cx="12192000" cy="5737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WHY CHOOSE US?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19DC10-9C8F-9DC8-264A-53F625A942F3}"/>
              </a:ext>
            </a:extLst>
          </p:cNvPr>
          <p:cNvGrpSpPr/>
          <p:nvPr/>
        </p:nvGrpSpPr>
        <p:grpSpPr>
          <a:xfrm>
            <a:off x="6048852" y="1381373"/>
            <a:ext cx="3166652" cy="4272702"/>
            <a:chOff x="5734516" y="1381373"/>
            <a:chExt cx="3166652" cy="4272702"/>
          </a:xfrm>
        </p:grpSpPr>
        <p:sp>
          <p:nvSpPr>
            <p:cNvPr id="105" name="Right Triangle 104">
              <a:extLst>
                <a:ext uri="{FF2B5EF4-FFF2-40B4-BE49-F238E27FC236}">
                  <a16:creationId xmlns:a16="http://schemas.microsoft.com/office/drawing/2014/main" id="{B7A31473-0C20-F4E0-3E32-C4113102BB58}"/>
                </a:ext>
              </a:extLst>
            </p:cNvPr>
            <p:cNvSpPr/>
            <p:nvPr/>
          </p:nvSpPr>
          <p:spPr>
            <a:xfrm rot="16200000" flipH="1">
              <a:off x="5742088" y="1964439"/>
              <a:ext cx="326736" cy="341879"/>
            </a:xfrm>
            <a:prstGeom prst="rt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71EC195-EE95-129E-9428-F6F17F7B155F}"/>
                </a:ext>
              </a:extLst>
            </p:cNvPr>
            <p:cNvSpPr/>
            <p:nvPr/>
          </p:nvSpPr>
          <p:spPr>
            <a:xfrm>
              <a:off x="6089216" y="1381373"/>
              <a:ext cx="2811952" cy="4272702"/>
            </a:xfrm>
            <a:prstGeom prst="rect">
              <a:avLst/>
            </a:pr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60B63F5-D481-BCD4-BB91-34CAE10A0290}"/>
                </a:ext>
              </a:extLst>
            </p:cNvPr>
            <p:cNvSpPr/>
            <p:nvPr/>
          </p:nvSpPr>
          <p:spPr>
            <a:xfrm>
              <a:off x="5738790" y="1507040"/>
              <a:ext cx="1017089" cy="46078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03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C3C6FD7-3F95-7BA1-67AA-8EE5FFE14FCA}"/>
                </a:ext>
              </a:extLst>
            </p:cNvPr>
            <p:cNvSpPr txBox="1"/>
            <p:nvPr/>
          </p:nvSpPr>
          <p:spPr>
            <a:xfrm>
              <a:off x="6782857" y="1545716"/>
              <a:ext cx="1880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Client centricity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E27D641-C1DC-4463-7CEB-B823AE3A027C}"/>
                </a:ext>
              </a:extLst>
            </p:cNvPr>
            <p:cNvSpPr txBox="1"/>
            <p:nvPr/>
          </p:nvSpPr>
          <p:spPr>
            <a:xfrm>
              <a:off x="6286721" y="2545893"/>
              <a:ext cx="24038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We actively engage our clients in stages of product development so as to ensure that we fulfill their goals.</a:t>
              </a:r>
            </a:p>
          </p:txBody>
        </p:sp>
        <p:pic>
          <p:nvPicPr>
            <p:cNvPr id="119" name="Graphic 118" descr="Bullseye">
              <a:extLst>
                <a:ext uri="{FF2B5EF4-FFF2-40B4-BE49-F238E27FC236}">
                  <a16:creationId xmlns:a16="http://schemas.microsoft.com/office/drawing/2014/main" id="{BAC2538B-EA18-1898-3730-33C2C71A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17051" y="4703761"/>
              <a:ext cx="914400" cy="72957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CA3E2C-4DC0-CDA0-6564-93885CCB8FA6}"/>
              </a:ext>
            </a:extLst>
          </p:cNvPr>
          <p:cNvGrpSpPr/>
          <p:nvPr/>
        </p:nvGrpSpPr>
        <p:grpSpPr>
          <a:xfrm>
            <a:off x="8933453" y="1381373"/>
            <a:ext cx="3166652" cy="4272702"/>
            <a:chOff x="8619117" y="1381373"/>
            <a:chExt cx="3166652" cy="4272702"/>
          </a:xfrm>
        </p:grpSpPr>
        <p:sp>
          <p:nvSpPr>
            <p:cNvPr id="111" name="Right Triangle 110">
              <a:extLst>
                <a:ext uri="{FF2B5EF4-FFF2-40B4-BE49-F238E27FC236}">
                  <a16:creationId xmlns:a16="http://schemas.microsoft.com/office/drawing/2014/main" id="{41DD25B8-0FB0-7C6B-38C1-33247496119B}"/>
                </a:ext>
              </a:extLst>
            </p:cNvPr>
            <p:cNvSpPr/>
            <p:nvPr/>
          </p:nvSpPr>
          <p:spPr>
            <a:xfrm rot="16200000" flipH="1">
              <a:off x="8626689" y="1964439"/>
              <a:ext cx="326736" cy="341879"/>
            </a:xfrm>
            <a:prstGeom prst="rt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CE53053-ED19-2A6E-5DD8-8001BC02125E}"/>
                </a:ext>
              </a:extLst>
            </p:cNvPr>
            <p:cNvSpPr/>
            <p:nvPr/>
          </p:nvSpPr>
          <p:spPr>
            <a:xfrm>
              <a:off x="8973817" y="1381373"/>
              <a:ext cx="2811952" cy="4272702"/>
            </a:xfrm>
            <a:prstGeom prst="rect">
              <a:avLst/>
            </a:prstGeom>
            <a:solidFill>
              <a:srgbClr val="00B0F0"/>
            </a:solidFill>
            <a:ln w="254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4715164-DCD7-9114-6E38-8230C61F79F3}"/>
                </a:ext>
              </a:extLst>
            </p:cNvPr>
            <p:cNvSpPr/>
            <p:nvPr/>
          </p:nvSpPr>
          <p:spPr>
            <a:xfrm>
              <a:off x="8623391" y="1507040"/>
              <a:ext cx="1017089" cy="4607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04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3100DD7-6752-414D-1F9E-2D1BE3ACD385}"/>
                </a:ext>
              </a:extLst>
            </p:cNvPr>
            <p:cNvSpPr txBox="1"/>
            <p:nvPr/>
          </p:nvSpPr>
          <p:spPr>
            <a:xfrm>
              <a:off x="9654998" y="1543059"/>
              <a:ext cx="1880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Experience</a:t>
              </a:r>
            </a:p>
          </p:txBody>
        </p:sp>
        <p:pic>
          <p:nvPicPr>
            <p:cNvPr id="1028" name="Picture 4" descr="12,284 Provenance Images, Stock Photos, 3D objects ...">
              <a:extLst>
                <a:ext uri="{FF2B5EF4-FFF2-40B4-BE49-F238E27FC236}">
                  <a16:creationId xmlns:a16="http://schemas.microsoft.com/office/drawing/2014/main" id="{65FB2387-258E-2C66-80A9-18A863B29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003" y="4582424"/>
              <a:ext cx="1159795" cy="972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548D209A-3CCE-D6E8-37EA-65C1D8572224}"/>
                </a:ext>
              </a:extLst>
            </p:cNvPr>
            <p:cNvSpPr txBox="1"/>
            <p:nvPr/>
          </p:nvSpPr>
          <p:spPr>
            <a:xfrm>
              <a:off x="9097081" y="2605244"/>
              <a:ext cx="25615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  <a:latin typeface="+mj-lt"/>
                </a:rPr>
                <a:t>We have more than eight successful palliative care projects with  95% meeting clients’ planned schedule.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192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0E20-171E-E240-82A2-02F01EF2BD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6278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SOME OF OUR CLIENTS IN HEALTH AND PALLIATIVE CARE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440B3C-1012-92C6-D9E3-CE582EC17B77}"/>
              </a:ext>
            </a:extLst>
          </p:cNvPr>
          <p:cNvGrpSpPr/>
          <p:nvPr/>
        </p:nvGrpSpPr>
        <p:grpSpPr>
          <a:xfrm>
            <a:off x="368492" y="786477"/>
            <a:ext cx="11407795" cy="3766618"/>
            <a:chOff x="368492" y="786477"/>
            <a:chExt cx="11407795" cy="3766618"/>
          </a:xfrm>
        </p:grpSpPr>
        <p:pic>
          <p:nvPicPr>
            <p:cNvPr id="4" name="Picture 3" descr="A group of logos with text&#10;&#10;Description automatically generated">
              <a:extLst>
                <a:ext uri="{FF2B5EF4-FFF2-40B4-BE49-F238E27FC236}">
                  <a16:creationId xmlns:a16="http://schemas.microsoft.com/office/drawing/2014/main" id="{A3838AAA-A9FD-3C77-6A50-480E6F6C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92" y="786477"/>
              <a:ext cx="11407795" cy="2488986"/>
            </a:xfrm>
            <a:prstGeom prst="rect">
              <a:avLst/>
            </a:prstGeom>
          </p:spPr>
        </p:pic>
        <p:pic>
          <p:nvPicPr>
            <p:cNvPr id="5" name="Picture 4" descr="A logo of a dove in a hands&#10;&#10;Description automatically generated">
              <a:extLst>
                <a:ext uri="{FF2B5EF4-FFF2-40B4-BE49-F238E27FC236}">
                  <a16:creationId xmlns:a16="http://schemas.microsoft.com/office/drawing/2014/main" id="{ABB72204-5CBF-53E7-2739-AA7BC2BAF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88" y="2970073"/>
              <a:ext cx="3214721" cy="147059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4016CA3-C470-7491-B3A1-65A1DD5DB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67205" y="2970073"/>
              <a:ext cx="5167055" cy="1583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1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1DF3AA-9BBE-7D6E-6B51-B7919F6DB632}"/>
              </a:ext>
            </a:extLst>
          </p:cNvPr>
          <p:cNvSpPr/>
          <p:nvPr/>
        </p:nvSpPr>
        <p:spPr>
          <a:xfrm>
            <a:off x="5137963" y="0"/>
            <a:ext cx="7306954" cy="6858000"/>
          </a:xfrm>
          <a:custGeom>
            <a:avLst/>
            <a:gdLst>
              <a:gd name="connsiteX0" fmla="*/ 0 w 6896100"/>
              <a:gd name="connsiteY0" fmla="*/ 0 h 6858000"/>
              <a:gd name="connsiteX1" fmla="*/ 6896100 w 6896100"/>
              <a:gd name="connsiteY1" fmla="*/ 0 h 6858000"/>
              <a:gd name="connsiteX2" fmla="*/ 6896100 w 6896100"/>
              <a:gd name="connsiteY2" fmla="*/ 6858000 h 6858000"/>
              <a:gd name="connsiteX3" fmla="*/ 0 w 6896100"/>
              <a:gd name="connsiteY3" fmla="*/ 6858000 h 6858000"/>
              <a:gd name="connsiteX4" fmla="*/ 0 w 6896100"/>
              <a:gd name="connsiteY4" fmla="*/ 0 h 6858000"/>
              <a:gd name="connsiteX0" fmla="*/ 0 w 6924675"/>
              <a:gd name="connsiteY0" fmla="*/ 0 h 6867525"/>
              <a:gd name="connsiteX1" fmla="*/ 6924675 w 6924675"/>
              <a:gd name="connsiteY1" fmla="*/ 9525 h 6867525"/>
              <a:gd name="connsiteX2" fmla="*/ 6924675 w 6924675"/>
              <a:gd name="connsiteY2" fmla="*/ 6867525 h 6867525"/>
              <a:gd name="connsiteX3" fmla="*/ 28575 w 6924675"/>
              <a:gd name="connsiteY3" fmla="*/ 6867525 h 6867525"/>
              <a:gd name="connsiteX4" fmla="*/ 0 w 6924675"/>
              <a:gd name="connsiteY4" fmla="*/ 0 h 6867525"/>
              <a:gd name="connsiteX0" fmla="*/ 2191250 w 6896100"/>
              <a:gd name="connsiteY0" fmla="*/ 2266950 h 6858000"/>
              <a:gd name="connsiteX1" fmla="*/ 6896100 w 6896100"/>
              <a:gd name="connsiteY1" fmla="*/ 0 h 6858000"/>
              <a:gd name="connsiteX2" fmla="*/ 6896100 w 6896100"/>
              <a:gd name="connsiteY2" fmla="*/ 6858000 h 6858000"/>
              <a:gd name="connsiteX3" fmla="*/ 0 w 6896100"/>
              <a:gd name="connsiteY3" fmla="*/ 6858000 h 6858000"/>
              <a:gd name="connsiteX4" fmla="*/ 2191250 w 6896100"/>
              <a:gd name="connsiteY4" fmla="*/ 2266950 h 6858000"/>
              <a:gd name="connsiteX0" fmla="*/ 0 w 7032719"/>
              <a:gd name="connsiteY0" fmla="*/ 0 h 6858000"/>
              <a:gd name="connsiteX1" fmla="*/ 7032719 w 7032719"/>
              <a:gd name="connsiteY1" fmla="*/ 0 h 6858000"/>
              <a:gd name="connsiteX2" fmla="*/ 7032719 w 7032719"/>
              <a:gd name="connsiteY2" fmla="*/ 6858000 h 6858000"/>
              <a:gd name="connsiteX3" fmla="*/ 136619 w 7032719"/>
              <a:gd name="connsiteY3" fmla="*/ 6858000 h 6858000"/>
              <a:gd name="connsiteX4" fmla="*/ 0 w 7032719"/>
              <a:gd name="connsiteY4" fmla="*/ 0 h 6858000"/>
              <a:gd name="connsiteX0" fmla="*/ 0 w 7032719"/>
              <a:gd name="connsiteY0" fmla="*/ 0 h 6858000"/>
              <a:gd name="connsiteX1" fmla="*/ 7032719 w 7032719"/>
              <a:gd name="connsiteY1" fmla="*/ 0 h 6858000"/>
              <a:gd name="connsiteX2" fmla="*/ 7032719 w 7032719"/>
              <a:gd name="connsiteY2" fmla="*/ 6858000 h 6858000"/>
              <a:gd name="connsiteX3" fmla="*/ 136619 w 7032719"/>
              <a:gd name="connsiteY3" fmla="*/ 6858000 h 6858000"/>
              <a:gd name="connsiteX4" fmla="*/ 0 w 7032719"/>
              <a:gd name="connsiteY4" fmla="*/ 0 h 6858000"/>
              <a:gd name="connsiteX0" fmla="*/ 0 w 7032719"/>
              <a:gd name="connsiteY0" fmla="*/ 0 h 6858000"/>
              <a:gd name="connsiteX1" fmla="*/ 7032719 w 7032719"/>
              <a:gd name="connsiteY1" fmla="*/ 0 h 6858000"/>
              <a:gd name="connsiteX2" fmla="*/ 7032719 w 7032719"/>
              <a:gd name="connsiteY2" fmla="*/ 6858000 h 6858000"/>
              <a:gd name="connsiteX3" fmla="*/ 136619 w 7032719"/>
              <a:gd name="connsiteY3" fmla="*/ 6858000 h 6858000"/>
              <a:gd name="connsiteX4" fmla="*/ 0 w 7032719"/>
              <a:gd name="connsiteY4" fmla="*/ 0 h 6858000"/>
              <a:gd name="connsiteX0" fmla="*/ 502254 w 7534973"/>
              <a:gd name="connsiteY0" fmla="*/ 0 h 6858000"/>
              <a:gd name="connsiteX1" fmla="*/ 7534973 w 7534973"/>
              <a:gd name="connsiteY1" fmla="*/ 0 h 6858000"/>
              <a:gd name="connsiteX2" fmla="*/ 7534973 w 7534973"/>
              <a:gd name="connsiteY2" fmla="*/ 6858000 h 6858000"/>
              <a:gd name="connsiteX3" fmla="*/ 428 w 7534973"/>
              <a:gd name="connsiteY3" fmla="*/ 6848475 h 6858000"/>
              <a:gd name="connsiteX4" fmla="*/ 502254 w 753497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4973" h="6858000">
                <a:moveTo>
                  <a:pt x="502254" y="0"/>
                </a:moveTo>
                <a:lnTo>
                  <a:pt x="7534973" y="0"/>
                </a:lnTo>
                <a:lnTo>
                  <a:pt x="7534973" y="6858000"/>
                </a:lnTo>
                <a:lnTo>
                  <a:pt x="428" y="6848475"/>
                </a:lnTo>
                <a:cubicBezTo>
                  <a:pt x="-45112" y="4562475"/>
                  <a:pt x="3563220" y="2190750"/>
                  <a:pt x="502254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0B8DD6-F8BC-6120-8735-33E320210532}"/>
              </a:ext>
            </a:extLst>
          </p:cNvPr>
          <p:cNvSpPr txBox="1"/>
          <p:nvPr/>
        </p:nvSpPr>
        <p:spPr>
          <a:xfrm>
            <a:off x="6737668" y="0"/>
            <a:ext cx="4781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ABOUT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C22A4-4D9E-7EE0-CAB4-8E2DA384F063}"/>
              </a:ext>
            </a:extLst>
          </p:cNvPr>
          <p:cNvSpPr txBox="1"/>
          <p:nvPr/>
        </p:nvSpPr>
        <p:spPr>
          <a:xfrm>
            <a:off x="6935821" y="709549"/>
            <a:ext cx="5490682" cy="1569660"/>
          </a:xfrm>
          <a:prstGeom prst="rect">
            <a:avLst/>
          </a:prstGeom>
          <a:noFill/>
          <a:effectLst>
            <a:softEdge rad="190500"/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MRT IT Peaks Limited is a Ugandan based organization that provides IT, data</a:t>
            </a:r>
          </a:p>
          <a:p>
            <a:r>
              <a:rPr lang="en-US" sz="1600" dirty="0"/>
              <a:t>and analytics solutions that enable electronic data driven insights and</a:t>
            </a:r>
          </a:p>
          <a:p>
            <a:r>
              <a:rPr lang="en-US" sz="1600" dirty="0"/>
              <a:t>informed business decisions that triggers business and company</a:t>
            </a:r>
          </a:p>
          <a:p>
            <a:r>
              <a:rPr lang="en-US" sz="1600" dirty="0"/>
              <a:t>productivity.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ECE68-2986-6569-425F-9429B161AAFB}"/>
              </a:ext>
            </a:extLst>
          </p:cNvPr>
          <p:cNvSpPr txBox="1"/>
          <p:nvPr/>
        </p:nvSpPr>
        <p:spPr>
          <a:xfrm>
            <a:off x="5707514" y="2746547"/>
            <a:ext cx="501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E1341-680C-E593-ECD7-E9E2BE64CF1B}"/>
              </a:ext>
            </a:extLst>
          </p:cNvPr>
          <p:cNvSpPr txBox="1"/>
          <p:nvPr/>
        </p:nvSpPr>
        <p:spPr>
          <a:xfrm>
            <a:off x="5073625" y="4504912"/>
            <a:ext cx="4902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MISSION</a:t>
            </a:r>
          </a:p>
        </p:txBody>
      </p:sp>
      <p:pic>
        <p:nvPicPr>
          <p:cNvPr id="6" name="Picture 5" descr="A blue and green logo&#10;&#10;Description automatically generated">
            <a:extLst>
              <a:ext uri="{FF2B5EF4-FFF2-40B4-BE49-F238E27FC236}">
                <a16:creationId xmlns:a16="http://schemas.microsoft.com/office/drawing/2014/main" id="{9D212AEA-2454-3878-F7B7-B8C29E26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52" y="5508171"/>
            <a:ext cx="1485765" cy="1331804"/>
          </a:xfrm>
          <a:prstGeom prst="rect">
            <a:avLst/>
          </a:prstGeom>
        </p:spPr>
      </p:pic>
      <p:pic>
        <p:nvPicPr>
          <p:cNvPr id="8" name="Graphic 7" descr="Group brainstorm with solid fill">
            <a:extLst>
              <a:ext uri="{FF2B5EF4-FFF2-40B4-BE49-F238E27FC236}">
                <a16:creationId xmlns:a16="http://schemas.microsoft.com/office/drawing/2014/main" id="{3A724879-0123-3248-E8B6-B8B345B8B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5797" y="2517914"/>
            <a:ext cx="625359" cy="664409"/>
          </a:xfrm>
          <a:prstGeom prst="rect">
            <a:avLst/>
          </a:prstGeom>
        </p:spPr>
      </p:pic>
      <p:pic>
        <p:nvPicPr>
          <p:cNvPr id="9" name="Graphic 8" descr="Lightbulb and pencil with solid fill">
            <a:extLst>
              <a:ext uri="{FF2B5EF4-FFF2-40B4-BE49-F238E27FC236}">
                <a16:creationId xmlns:a16="http://schemas.microsoft.com/office/drawing/2014/main" id="{6E545F20-9506-3F7B-F469-0A9EDB7A6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6852" y="4387083"/>
            <a:ext cx="687067" cy="670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DF3C0-3C18-230A-32C4-E6077CAD716D}"/>
              </a:ext>
            </a:extLst>
          </p:cNvPr>
          <p:cNvSpPr txBox="1"/>
          <p:nvPr/>
        </p:nvSpPr>
        <p:spPr>
          <a:xfrm>
            <a:off x="6932033" y="3264094"/>
            <a:ext cx="5330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envision a world in which all individuals have the opportunity to reach their highest potential through making use of data and IT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95EB12-F375-8729-967A-8F58FD0EAEEE}"/>
              </a:ext>
            </a:extLst>
          </p:cNvPr>
          <p:cNvSpPr txBox="1"/>
          <p:nvPr/>
        </p:nvSpPr>
        <p:spPr>
          <a:xfrm>
            <a:off x="6290581" y="5162291"/>
            <a:ext cx="5330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improve decision making and project implementation in organizations using IT systems and electronic data.</a:t>
            </a:r>
          </a:p>
        </p:txBody>
      </p:sp>
    </p:spTree>
    <p:extLst>
      <p:ext uri="{BB962C8B-B14F-4D97-AF65-F5344CB8AC3E}">
        <p14:creationId xmlns:p14="http://schemas.microsoft.com/office/powerpoint/2010/main" val="359644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866D0B-986A-2079-13AA-5F4CD4CA0625}"/>
              </a:ext>
            </a:extLst>
          </p:cNvPr>
          <p:cNvSpPr/>
          <p:nvPr/>
        </p:nvSpPr>
        <p:spPr>
          <a:xfrm>
            <a:off x="4473676" y="0"/>
            <a:ext cx="7718323" cy="6858000"/>
          </a:xfrm>
          <a:custGeom>
            <a:avLst/>
            <a:gdLst>
              <a:gd name="connsiteX0" fmla="*/ 0 w 7167716"/>
              <a:gd name="connsiteY0" fmla="*/ 0 h 6858000"/>
              <a:gd name="connsiteX1" fmla="*/ 7167716 w 7167716"/>
              <a:gd name="connsiteY1" fmla="*/ 0 h 6858000"/>
              <a:gd name="connsiteX2" fmla="*/ 7167716 w 7167716"/>
              <a:gd name="connsiteY2" fmla="*/ 6858000 h 6858000"/>
              <a:gd name="connsiteX3" fmla="*/ 0 w 7167716"/>
              <a:gd name="connsiteY3" fmla="*/ 6858000 h 6858000"/>
              <a:gd name="connsiteX4" fmla="*/ 0 w 7167716"/>
              <a:gd name="connsiteY4" fmla="*/ 0 h 6858000"/>
              <a:gd name="connsiteX0" fmla="*/ 363793 w 7167716"/>
              <a:gd name="connsiteY0" fmla="*/ 619432 h 6858000"/>
              <a:gd name="connsiteX1" fmla="*/ 7167716 w 7167716"/>
              <a:gd name="connsiteY1" fmla="*/ 0 h 6858000"/>
              <a:gd name="connsiteX2" fmla="*/ 7167716 w 7167716"/>
              <a:gd name="connsiteY2" fmla="*/ 6858000 h 6858000"/>
              <a:gd name="connsiteX3" fmla="*/ 0 w 7167716"/>
              <a:gd name="connsiteY3" fmla="*/ 6858000 h 6858000"/>
              <a:gd name="connsiteX4" fmla="*/ 363793 w 7167716"/>
              <a:gd name="connsiteY4" fmla="*/ 619432 h 6858000"/>
              <a:gd name="connsiteX0" fmla="*/ 0 w 7207046"/>
              <a:gd name="connsiteY0" fmla="*/ 9832 h 6858000"/>
              <a:gd name="connsiteX1" fmla="*/ 7207046 w 7207046"/>
              <a:gd name="connsiteY1" fmla="*/ 0 h 6858000"/>
              <a:gd name="connsiteX2" fmla="*/ 7207046 w 7207046"/>
              <a:gd name="connsiteY2" fmla="*/ 6858000 h 6858000"/>
              <a:gd name="connsiteX3" fmla="*/ 39330 w 7207046"/>
              <a:gd name="connsiteY3" fmla="*/ 6858000 h 6858000"/>
              <a:gd name="connsiteX4" fmla="*/ 0 w 7207046"/>
              <a:gd name="connsiteY4" fmla="*/ 9832 h 6858000"/>
              <a:gd name="connsiteX0" fmla="*/ 0 w 7207046"/>
              <a:gd name="connsiteY0" fmla="*/ 9832 h 6858000"/>
              <a:gd name="connsiteX1" fmla="*/ 7207046 w 7207046"/>
              <a:gd name="connsiteY1" fmla="*/ 0 h 6858000"/>
              <a:gd name="connsiteX2" fmla="*/ 7207046 w 7207046"/>
              <a:gd name="connsiteY2" fmla="*/ 6858000 h 6858000"/>
              <a:gd name="connsiteX3" fmla="*/ 39330 w 7207046"/>
              <a:gd name="connsiteY3" fmla="*/ 6858000 h 6858000"/>
              <a:gd name="connsiteX4" fmla="*/ 0 w 7207046"/>
              <a:gd name="connsiteY4" fmla="*/ 9832 h 6858000"/>
              <a:gd name="connsiteX0" fmla="*/ 0 w 7207046"/>
              <a:gd name="connsiteY0" fmla="*/ 9832 h 6858000"/>
              <a:gd name="connsiteX1" fmla="*/ 7207046 w 7207046"/>
              <a:gd name="connsiteY1" fmla="*/ 0 h 6858000"/>
              <a:gd name="connsiteX2" fmla="*/ 7207046 w 7207046"/>
              <a:gd name="connsiteY2" fmla="*/ 6858000 h 6858000"/>
              <a:gd name="connsiteX3" fmla="*/ 1022556 w 7207046"/>
              <a:gd name="connsiteY3" fmla="*/ 5756787 h 6858000"/>
              <a:gd name="connsiteX4" fmla="*/ 0 w 7207046"/>
              <a:gd name="connsiteY4" fmla="*/ 9832 h 6858000"/>
              <a:gd name="connsiteX0" fmla="*/ 511327 w 7718373"/>
              <a:gd name="connsiteY0" fmla="*/ 9832 h 6858000"/>
              <a:gd name="connsiteX1" fmla="*/ 7718373 w 7718373"/>
              <a:gd name="connsiteY1" fmla="*/ 0 h 6858000"/>
              <a:gd name="connsiteX2" fmla="*/ 7718373 w 7718373"/>
              <a:gd name="connsiteY2" fmla="*/ 6858000 h 6858000"/>
              <a:gd name="connsiteX3" fmla="*/ 50 w 7718373"/>
              <a:gd name="connsiteY3" fmla="*/ 6858000 h 6858000"/>
              <a:gd name="connsiteX4" fmla="*/ 511327 w 7718373"/>
              <a:gd name="connsiteY4" fmla="*/ 9832 h 6858000"/>
              <a:gd name="connsiteX0" fmla="*/ 511277 w 7718323"/>
              <a:gd name="connsiteY0" fmla="*/ 9832 h 6858000"/>
              <a:gd name="connsiteX1" fmla="*/ 7718323 w 7718323"/>
              <a:gd name="connsiteY1" fmla="*/ 0 h 6858000"/>
              <a:gd name="connsiteX2" fmla="*/ 7718323 w 7718323"/>
              <a:gd name="connsiteY2" fmla="*/ 6858000 h 6858000"/>
              <a:gd name="connsiteX3" fmla="*/ 0 w 7718323"/>
              <a:gd name="connsiteY3" fmla="*/ 6858000 h 6858000"/>
              <a:gd name="connsiteX4" fmla="*/ 511277 w 7718323"/>
              <a:gd name="connsiteY4" fmla="*/ 9832 h 6858000"/>
              <a:gd name="connsiteX0" fmla="*/ 511277 w 7718323"/>
              <a:gd name="connsiteY0" fmla="*/ 9832 h 6858000"/>
              <a:gd name="connsiteX1" fmla="*/ 7718323 w 7718323"/>
              <a:gd name="connsiteY1" fmla="*/ 0 h 6858000"/>
              <a:gd name="connsiteX2" fmla="*/ 7718323 w 7718323"/>
              <a:gd name="connsiteY2" fmla="*/ 6858000 h 6858000"/>
              <a:gd name="connsiteX3" fmla="*/ 0 w 7718323"/>
              <a:gd name="connsiteY3" fmla="*/ 6858000 h 6858000"/>
              <a:gd name="connsiteX4" fmla="*/ 511277 w 7718323"/>
              <a:gd name="connsiteY4" fmla="*/ 9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8323" h="6858000">
                <a:moveTo>
                  <a:pt x="511277" y="9832"/>
                </a:moveTo>
                <a:lnTo>
                  <a:pt x="7718323" y="0"/>
                </a:lnTo>
                <a:lnTo>
                  <a:pt x="7718323" y="6858000"/>
                </a:lnTo>
                <a:lnTo>
                  <a:pt x="0" y="6858000"/>
                </a:lnTo>
                <a:cubicBezTo>
                  <a:pt x="1687871" y="4368799"/>
                  <a:pt x="2530168" y="994697"/>
                  <a:pt x="511277" y="98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49B5F-E922-F88E-BE34-D364D9B756D2}"/>
              </a:ext>
            </a:extLst>
          </p:cNvPr>
          <p:cNvSpPr txBox="1"/>
          <p:nvPr/>
        </p:nvSpPr>
        <p:spPr>
          <a:xfrm>
            <a:off x="5929578" y="50825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OUR CORE VALUES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167E2-A719-F39E-CC14-DD4296597CCA}"/>
              </a:ext>
            </a:extLst>
          </p:cNvPr>
          <p:cNvGrpSpPr/>
          <p:nvPr/>
        </p:nvGrpSpPr>
        <p:grpSpPr>
          <a:xfrm>
            <a:off x="5289498" y="1215190"/>
            <a:ext cx="6518058" cy="5073572"/>
            <a:chOff x="5289498" y="1215190"/>
            <a:chExt cx="6518058" cy="507357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68FC64-E73D-359F-71E3-2752713B6EF1}"/>
                </a:ext>
              </a:extLst>
            </p:cNvPr>
            <p:cNvSpPr/>
            <p:nvPr/>
          </p:nvSpPr>
          <p:spPr>
            <a:xfrm>
              <a:off x="7083187" y="1215190"/>
              <a:ext cx="4656128" cy="762000"/>
            </a:xfrm>
            <a:custGeom>
              <a:avLst/>
              <a:gdLst>
                <a:gd name="connsiteX0" fmla="*/ 279400 w 3977640"/>
                <a:gd name="connsiteY0" fmla="*/ 0 h 762000"/>
                <a:gd name="connsiteX1" fmla="*/ 3977640 w 3977640"/>
                <a:gd name="connsiteY1" fmla="*/ 0 h 762000"/>
                <a:gd name="connsiteX2" fmla="*/ 3977640 w 3977640"/>
                <a:gd name="connsiteY2" fmla="*/ 762000 h 762000"/>
                <a:gd name="connsiteX3" fmla="*/ 279400 w 3977640"/>
                <a:gd name="connsiteY3" fmla="*/ 762000 h 762000"/>
                <a:gd name="connsiteX4" fmla="*/ 279400 w 3977640"/>
                <a:gd name="connsiteY4" fmla="*/ 758952 h 762000"/>
                <a:gd name="connsiteX5" fmla="*/ 0 w 3977640"/>
                <a:gd name="connsiteY5" fmla="*/ 379476 h 762000"/>
                <a:gd name="connsiteX6" fmla="*/ 279400 w 397764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7640" h="762000">
                  <a:moveTo>
                    <a:pt x="279400" y="0"/>
                  </a:moveTo>
                  <a:lnTo>
                    <a:pt x="3977640" y="0"/>
                  </a:lnTo>
                  <a:lnTo>
                    <a:pt x="3977640" y="762000"/>
                  </a:lnTo>
                  <a:lnTo>
                    <a:pt x="279400" y="762000"/>
                  </a:lnTo>
                  <a:lnTo>
                    <a:pt x="279400" y="758952"/>
                  </a:lnTo>
                  <a:cubicBezTo>
                    <a:pt x="125092" y="758952"/>
                    <a:pt x="0" y="589055"/>
                    <a:pt x="0" y="379476"/>
                  </a:cubicBezTo>
                  <a:cubicBezTo>
                    <a:pt x="0" y="169897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Integrity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E73AB21-3F27-7180-6976-35C47C4A00F6}"/>
                </a:ext>
              </a:extLst>
            </p:cNvPr>
            <p:cNvSpPr/>
            <p:nvPr/>
          </p:nvSpPr>
          <p:spPr>
            <a:xfrm>
              <a:off x="7042246" y="2593561"/>
              <a:ext cx="4765310" cy="762000"/>
            </a:xfrm>
            <a:custGeom>
              <a:avLst/>
              <a:gdLst>
                <a:gd name="connsiteX0" fmla="*/ 279400 w 3977640"/>
                <a:gd name="connsiteY0" fmla="*/ 0 h 762000"/>
                <a:gd name="connsiteX1" fmla="*/ 3977640 w 3977640"/>
                <a:gd name="connsiteY1" fmla="*/ 0 h 762000"/>
                <a:gd name="connsiteX2" fmla="*/ 3977640 w 3977640"/>
                <a:gd name="connsiteY2" fmla="*/ 762000 h 762000"/>
                <a:gd name="connsiteX3" fmla="*/ 279400 w 3977640"/>
                <a:gd name="connsiteY3" fmla="*/ 762000 h 762000"/>
                <a:gd name="connsiteX4" fmla="*/ 279400 w 3977640"/>
                <a:gd name="connsiteY4" fmla="*/ 758952 h 762000"/>
                <a:gd name="connsiteX5" fmla="*/ 0 w 3977640"/>
                <a:gd name="connsiteY5" fmla="*/ 379476 h 762000"/>
                <a:gd name="connsiteX6" fmla="*/ 279400 w 397764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7640" h="762000">
                  <a:moveTo>
                    <a:pt x="279400" y="0"/>
                  </a:moveTo>
                  <a:lnTo>
                    <a:pt x="3977640" y="0"/>
                  </a:lnTo>
                  <a:lnTo>
                    <a:pt x="3977640" y="762000"/>
                  </a:lnTo>
                  <a:lnTo>
                    <a:pt x="279400" y="762000"/>
                  </a:lnTo>
                  <a:lnTo>
                    <a:pt x="279400" y="758952"/>
                  </a:lnTo>
                  <a:cubicBezTo>
                    <a:pt x="125092" y="758952"/>
                    <a:pt x="0" y="589055"/>
                    <a:pt x="0" y="379476"/>
                  </a:cubicBezTo>
                  <a:cubicBezTo>
                    <a:pt x="0" y="169897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Teamwork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1E58BC-17E6-D851-D624-AAD905471594}"/>
                </a:ext>
              </a:extLst>
            </p:cNvPr>
            <p:cNvSpPr/>
            <p:nvPr/>
          </p:nvSpPr>
          <p:spPr>
            <a:xfrm>
              <a:off x="6720543" y="4052265"/>
              <a:ext cx="5087012" cy="762000"/>
            </a:xfrm>
            <a:custGeom>
              <a:avLst/>
              <a:gdLst>
                <a:gd name="connsiteX0" fmla="*/ 279400 w 3977640"/>
                <a:gd name="connsiteY0" fmla="*/ 0 h 762000"/>
                <a:gd name="connsiteX1" fmla="*/ 3977640 w 3977640"/>
                <a:gd name="connsiteY1" fmla="*/ 0 h 762000"/>
                <a:gd name="connsiteX2" fmla="*/ 3977640 w 3977640"/>
                <a:gd name="connsiteY2" fmla="*/ 762000 h 762000"/>
                <a:gd name="connsiteX3" fmla="*/ 279400 w 3977640"/>
                <a:gd name="connsiteY3" fmla="*/ 762000 h 762000"/>
                <a:gd name="connsiteX4" fmla="*/ 279400 w 3977640"/>
                <a:gd name="connsiteY4" fmla="*/ 758952 h 762000"/>
                <a:gd name="connsiteX5" fmla="*/ 0 w 3977640"/>
                <a:gd name="connsiteY5" fmla="*/ 379476 h 762000"/>
                <a:gd name="connsiteX6" fmla="*/ 279400 w 397764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7640" h="762000">
                  <a:moveTo>
                    <a:pt x="279400" y="0"/>
                  </a:moveTo>
                  <a:lnTo>
                    <a:pt x="3977640" y="0"/>
                  </a:lnTo>
                  <a:lnTo>
                    <a:pt x="3977640" y="762000"/>
                  </a:lnTo>
                  <a:lnTo>
                    <a:pt x="279400" y="762000"/>
                  </a:lnTo>
                  <a:lnTo>
                    <a:pt x="279400" y="758952"/>
                  </a:lnTo>
                  <a:cubicBezTo>
                    <a:pt x="125092" y="758952"/>
                    <a:pt x="0" y="589055"/>
                    <a:pt x="0" y="379476"/>
                  </a:cubicBezTo>
                  <a:cubicBezTo>
                    <a:pt x="0" y="169897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Innovativeness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D2DCA8-1AEA-5548-2F7A-82C3EEE60D06}"/>
                </a:ext>
              </a:extLst>
            </p:cNvPr>
            <p:cNvSpPr/>
            <p:nvPr/>
          </p:nvSpPr>
          <p:spPr>
            <a:xfrm>
              <a:off x="6008245" y="5526762"/>
              <a:ext cx="5799310" cy="762000"/>
            </a:xfrm>
            <a:custGeom>
              <a:avLst/>
              <a:gdLst>
                <a:gd name="connsiteX0" fmla="*/ 279400 w 3977640"/>
                <a:gd name="connsiteY0" fmla="*/ 0 h 762000"/>
                <a:gd name="connsiteX1" fmla="*/ 3977640 w 3977640"/>
                <a:gd name="connsiteY1" fmla="*/ 0 h 762000"/>
                <a:gd name="connsiteX2" fmla="*/ 3977640 w 3977640"/>
                <a:gd name="connsiteY2" fmla="*/ 762000 h 762000"/>
                <a:gd name="connsiteX3" fmla="*/ 279400 w 3977640"/>
                <a:gd name="connsiteY3" fmla="*/ 762000 h 762000"/>
                <a:gd name="connsiteX4" fmla="*/ 279400 w 3977640"/>
                <a:gd name="connsiteY4" fmla="*/ 758952 h 762000"/>
                <a:gd name="connsiteX5" fmla="*/ 0 w 3977640"/>
                <a:gd name="connsiteY5" fmla="*/ 379476 h 762000"/>
                <a:gd name="connsiteX6" fmla="*/ 279400 w 397764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7640" h="762000">
                  <a:moveTo>
                    <a:pt x="279400" y="0"/>
                  </a:moveTo>
                  <a:lnTo>
                    <a:pt x="3977640" y="0"/>
                  </a:lnTo>
                  <a:lnTo>
                    <a:pt x="3977640" y="762000"/>
                  </a:lnTo>
                  <a:lnTo>
                    <a:pt x="279400" y="762000"/>
                  </a:lnTo>
                  <a:lnTo>
                    <a:pt x="279400" y="758952"/>
                  </a:lnTo>
                  <a:cubicBezTo>
                    <a:pt x="125092" y="758952"/>
                    <a:pt x="0" y="589055"/>
                    <a:pt x="0" y="379476"/>
                  </a:cubicBezTo>
                  <a:cubicBezTo>
                    <a:pt x="0" y="169897"/>
                    <a:pt x="125092" y="0"/>
                    <a:pt x="2794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Ethics &amp; Respect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AFAA6EC-E5EF-9A06-9985-E96691735C91}"/>
                </a:ext>
              </a:extLst>
            </p:cNvPr>
            <p:cNvSpPr/>
            <p:nvPr/>
          </p:nvSpPr>
          <p:spPr>
            <a:xfrm>
              <a:off x="5289498" y="5587722"/>
              <a:ext cx="640080" cy="640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8BCAFC9-216D-A653-6005-7AD300CA8986}"/>
                </a:ext>
              </a:extLst>
            </p:cNvPr>
            <p:cNvSpPr/>
            <p:nvPr/>
          </p:nvSpPr>
          <p:spPr>
            <a:xfrm>
              <a:off x="6008245" y="4091473"/>
              <a:ext cx="640080" cy="640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0567A4-FBBF-F32E-6E50-8F2FEC9254A8}"/>
                </a:ext>
              </a:extLst>
            </p:cNvPr>
            <p:cNvSpPr/>
            <p:nvPr/>
          </p:nvSpPr>
          <p:spPr>
            <a:xfrm>
              <a:off x="6378703" y="1279579"/>
              <a:ext cx="640080" cy="640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A1C89B3-078A-0A50-0506-0BBEAD3FFFF2}"/>
                </a:ext>
              </a:extLst>
            </p:cNvPr>
            <p:cNvSpPr/>
            <p:nvPr/>
          </p:nvSpPr>
          <p:spPr>
            <a:xfrm>
              <a:off x="6323738" y="2644634"/>
              <a:ext cx="640080" cy="640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34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AC1D-E3E3-B43B-BF8D-8FB1153D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62782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OUR SERVICES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0C6BFDD-0F61-E793-0568-68EFEAC66D94}"/>
              </a:ext>
            </a:extLst>
          </p:cNvPr>
          <p:cNvGrpSpPr/>
          <p:nvPr/>
        </p:nvGrpSpPr>
        <p:grpSpPr>
          <a:xfrm>
            <a:off x="146255" y="1181688"/>
            <a:ext cx="11924675" cy="5086857"/>
            <a:chOff x="146255" y="1181688"/>
            <a:chExt cx="11924675" cy="508685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F32CE6-E5CF-7019-605E-7BA02C3B19CF}"/>
                </a:ext>
              </a:extLst>
            </p:cNvPr>
            <p:cNvGrpSpPr/>
            <p:nvPr/>
          </p:nvGrpSpPr>
          <p:grpSpPr>
            <a:xfrm>
              <a:off x="146255" y="1181688"/>
              <a:ext cx="11924675" cy="5086857"/>
              <a:chOff x="-149173" y="1181688"/>
              <a:chExt cx="11924675" cy="508685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F83B267-123E-79F5-DE45-3497498D6840}"/>
                  </a:ext>
                </a:extLst>
              </p:cNvPr>
              <p:cNvGrpSpPr/>
              <p:nvPr/>
            </p:nvGrpSpPr>
            <p:grpSpPr>
              <a:xfrm>
                <a:off x="3510256" y="1473592"/>
                <a:ext cx="4607646" cy="4423848"/>
                <a:chOff x="3510256" y="1304778"/>
                <a:chExt cx="4607646" cy="4423848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58788262-D3DA-37D2-EE94-18CD1C13D02A}"/>
                    </a:ext>
                  </a:extLst>
                </p:cNvPr>
                <p:cNvSpPr/>
                <p:nvPr/>
              </p:nvSpPr>
              <p:spPr>
                <a:xfrm>
                  <a:off x="3953022" y="1716258"/>
                  <a:ext cx="3657600" cy="36576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A05799C-6137-9ACA-E5AD-93751ED9D364}"/>
                    </a:ext>
                  </a:extLst>
                </p:cNvPr>
                <p:cNvSpPr/>
                <p:nvPr/>
              </p:nvSpPr>
              <p:spPr>
                <a:xfrm>
                  <a:off x="5273039" y="1304778"/>
                  <a:ext cx="914400" cy="9144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594B3EB-0EC3-F2FB-2F75-25B86B2DFCAF}"/>
                    </a:ext>
                  </a:extLst>
                </p:cNvPr>
                <p:cNvSpPr/>
                <p:nvPr/>
              </p:nvSpPr>
              <p:spPr>
                <a:xfrm>
                  <a:off x="6255285" y="1550846"/>
                  <a:ext cx="914400" cy="9144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1187ABE-D04D-35A2-A7E8-6C766F26E9C1}"/>
                    </a:ext>
                  </a:extLst>
                </p:cNvPr>
                <p:cNvSpPr/>
                <p:nvPr/>
              </p:nvSpPr>
              <p:spPr>
                <a:xfrm>
                  <a:off x="7005933" y="2247182"/>
                  <a:ext cx="914400" cy="9144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94DBC91-2EE0-56DA-E7C8-8D5921458C3C}"/>
                    </a:ext>
                  </a:extLst>
                </p:cNvPr>
                <p:cNvSpPr/>
                <p:nvPr/>
              </p:nvSpPr>
              <p:spPr>
                <a:xfrm>
                  <a:off x="7203502" y="3249456"/>
                  <a:ext cx="914400" cy="9144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7D6263D-748B-0878-4737-CE1FB4319F6B}"/>
                    </a:ext>
                  </a:extLst>
                </p:cNvPr>
                <p:cNvSpPr/>
                <p:nvPr/>
              </p:nvSpPr>
              <p:spPr>
                <a:xfrm>
                  <a:off x="6815943" y="4180747"/>
                  <a:ext cx="914400" cy="9144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A4648E47-A9DC-1AFB-8BAA-DBAB9CD9E462}"/>
                    </a:ext>
                  </a:extLst>
                </p:cNvPr>
                <p:cNvSpPr/>
                <p:nvPr/>
              </p:nvSpPr>
              <p:spPr>
                <a:xfrm>
                  <a:off x="5972177" y="4722649"/>
                  <a:ext cx="914400" cy="9144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94E735B-77BE-DD26-CE6D-EB148EB96FD3}"/>
                    </a:ext>
                  </a:extLst>
                </p:cNvPr>
                <p:cNvSpPr/>
                <p:nvPr/>
              </p:nvSpPr>
              <p:spPr>
                <a:xfrm>
                  <a:off x="4938056" y="4814226"/>
                  <a:ext cx="914400" cy="9144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1C1338F-E513-5D60-2585-CD9F957DE190}"/>
                    </a:ext>
                  </a:extLst>
                </p:cNvPr>
                <p:cNvSpPr/>
                <p:nvPr/>
              </p:nvSpPr>
              <p:spPr>
                <a:xfrm>
                  <a:off x="3988339" y="4302932"/>
                  <a:ext cx="914400" cy="9144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5038A93-C263-7E29-AFB2-8DBC440BFC98}"/>
                    </a:ext>
                  </a:extLst>
                </p:cNvPr>
                <p:cNvSpPr/>
                <p:nvPr/>
              </p:nvSpPr>
              <p:spPr>
                <a:xfrm>
                  <a:off x="3510256" y="3358311"/>
                  <a:ext cx="914400" cy="9144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0049EC1-0A67-E5F9-CA63-60A655563B8F}"/>
                    </a:ext>
                  </a:extLst>
                </p:cNvPr>
                <p:cNvSpPr/>
                <p:nvPr/>
              </p:nvSpPr>
              <p:spPr>
                <a:xfrm>
                  <a:off x="3522345" y="2335056"/>
                  <a:ext cx="914400" cy="9144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E0709AE-02D3-69D8-41AA-73C70CFE5C35}"/>
                    </a:ext>
                  </a:extLst>
                </p:cNvPr>
                <p:cNvSpPr/>
                <p:nvPr/>
              </p:nvSpPr>
              <p:spPr>
                <a:xfrm>
                  <a:off x="4205658" y="1568457"/>
                  <a:ext cx="914400" cy="9144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AF8038-6961-7D65-A615-9A491A506042}"/>
                  </a:ext>
                </a:extLst>
              </p:cNvPr>
              <p:cNvSpPr txBox="1"/>
              <p:nvPr/>
            </p:nvSpPr>
            <p:spPr>
              <a:xfrm>
                <a:off x="5852456" y="1181688"/>
                <a:ext cx="4374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Database design and development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854CEB-E013-D7B0-A6A0-DA42DB3F997D}"/>
                  </a:ext>
                </a:extLst>
              </p:cNvPr>
              <p:cNvSpPr txBox="1"/>
              <p:nvPr/>
            </p:nvSpPr>
            <p:spPr>
              <a:xfrm>
                <a:off x="7203502" y="1906797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Data analytics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AAF24C-12A6-42D5-5A13-02D2FC41A53A}"/>
                  </a:ext>
                </a:extLst>
              </p:cNvPr>
              <p:cNvSpPr txBox="1"/>
              <p:nvPr/>
            </p:nvSpPr>
            <p:spPr>
              <a:xfrm>
                <a:off x="7949272" y="2727202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IT consulting services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BB02EB-631B-3969-A8DB-1B03F033442C}"/>
                  </a:ext>
                </a:extLst>
              </p:cNvPr>
              <p:cNvSpPr txBox="1"/>
              <p:nvPr/>
            </p:nvSpPr>
            <p:spPr>
              <a:xfrm>
                <a:off x="8117902" y="3734444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Cyber security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32A103-A3C7-4E5F-D864-19B63AE68FA3}"/>
                  </a:ext>
                </a:extLst>
              </p:cNvPr>
              <p:cNvSpPr txBox="1"/>
              <p:nvPr/>
            </p:nvSpPr>
            <p:spPr>
              <a:xfrm>
                <a:off x="7717816" y="4688405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Software Development 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EA9873-8C4E-78EC-0047-CCC89EDCC28F}"/>
                  </a:ext>
                </a:extLst>
              </p:cNvPr>
              <p:cNvSpPr txBox="1"/>
              <p:nvPr/>
            </p:nvSpPr>
            <p:spPr>
              <a:xfrm>
                <a:off x="6844451" y="5414297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Business Intelligence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AF4E2F-9DAB-C82C-7D3A-F192031BB159}"/>
                  </a:ext>
                </a:extLst>
              </p:cNvPr>
              <p:cNvSpPr txBox="1"/>
              <p:nvPr/>
            </p:nvSpPr>
            <p:spPr>
              <a:xfrm>
                <a:off x="2477058" y="5892233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System maintenance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337F2DB-FD34-EC69-5DB3-9E16EBE38D16}"/>
                  </a:ext>
                </a:extLst>
              </p:cNvPr>
              <p:cNvSpPr txBox="1"/>
              <p:nvPr/>
            </p:nvSpPr>
            <p:spPr>
              <a:xfrm>
                <a:off x="323854" y="4820796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Research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7D32F9D-CC4E-3B01-F6F6-1DCD72E00916}"/>
                  </a:ext>
                </a:extLst>
              </p:cNvPr>
              <p:cNvSpPr txBox="1"/>
              <p:nvPr/>
            </p:nvSpPr>
            <p:spPr>
              <a:xfrm>
                <a:off x="-149173" y="3833266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Data management and entry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79201B-A24C-BE1F-DEE1-0D79C1BCFD47}"/>
                  </a:ext>
                </a:extLst>
              </p:cNvPr>
              <p:cNvSpPr txBox="1"/>
              <p:nvPr/>
            </p:nvSpPr>
            <p:spPr>
              <a:xfrm>
                <a:off x="-1" y="2641030"/>
                <a:ext cx="35509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Data management, analysis and IT skills training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6F13E2E-015F-D572-F153-F2F78CB76016}"/>
                  </a:ext>
                </a:extLst>
              </p:cNvPr>
              <p:cNvSpPr txBox="1"/>
              <p:nvPr/>
            </p:nvSpPr>
            <p:spPr>
              <a:xfrm>
                <a:off x="547502" y="1897823"/>
                <a:ext cx="3657600" cy="37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Networking</a:t>
                </a:r>
              </a:p>
            </p:txBody>
          </p:sp>
        </p:grpSp>
        <p:pic>
          <p:nvPicPr>
            <p:cNvPr id="44" name="Graphic 43" descr="Database with solid fill">
              <a:extLst>
                <a:ext uri="{FF2B5EF4-FFF2-40B4-BE49-F238E27FC236}">
                  <a16:creationId xmlns:a16="http://schemas.microsoft.com/office/drawing/2014/main" id="{8932CEF1-6EB8-83BF-5BFC-3726F528C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74219" y="1574030"/>
              <a:ext cx="709080" cy="709080"/>
            </a:xfrm>
            <a:prstGeom prst="rect">
              <a:avLst/>
            </a:prstGeom>
          </p:spPr>
        </p:pic>
        <p:pic>
          <p:nvPicPr>
            <p:cNvPr id="46" name="Graphic 45" descr="Statistics with solid fill">
              <a:extLst>
                <a:ext uri="{FF2B5EF4-FFF2-40B4-BE49-F238E27FC236}">
                  <a16:creationId xmlns:a16="http://schemas.microsoft.com/office/drawing/2014/main" id="{5A76B50E-84B2-DBD4-B895-4DDAFD74C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76747" y="1815588"/>
              <a:ext cx="702462" cy="702462"/>
            </a:xfrm>
            <a:prstGeom prst="rect">
              <a:avLst/>
            </a:prstGeom>
          </p:spPr>
        </p:pic>
        <p:pic>
          <p:nvPicPr>
            <p:cNvPr id="54" name="Graphic 53" descr="Research outline">
              <a:extLst>
                <a:ext uri="{FF2B5EF4-FFF2-40B4-BE49-F238E27FC236}">
                  <a16:creationId xmlns:a16="http://schemas.microsoft.com/office/drawing/2014/main" id="{3EA24B93-0E61-F5CD-F1B0-BCD86AAC8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85427" y="5025822"/>
              <a:ext cx="720678" cy="720678"/>
            </a:xfrm>
            <a:prstGeom prst="rect">
              <a:avLst/>
            </a:prstGeom>
          </p:spPr>
        </p:pic>
        <p:pic>
          <p:nvPicPr>
            <p:cNvPr id="56" name="Graphic 55" descr="Cell Tower with solid fill">
              <a:extLst>
                <a:ext uri="{FF2B5EF4-FFF2-40B4-BE49-F238E27FC236}">
                  <a16:creationId xmlns:a16="http://schemas.microsoft.com/office/drawing/2014/main" id="{87D55ED3-7C57-46AF-2BEB-5C83BE38F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69850" y="1822388"/>
              <a:ext cx="714653" cy="714653"/>
            </a:xfrm>
            <a:prstGeom prst="rect">
              <a:avLst/>
            </a:prstGeom>
          </p:spPr>
        </p:pic>
        <p:pic>
          <p:nvPicPr>
            <p:cNvPr id="62" name="Graphic 61" descr="Satellite with solid fill">
              <a:extLst>
                <a:ext uri="{FF2B5EF4-FFF2-40B4-BE49-F238E27FC236}">
                  <a16:creationId xmlns:a16="http://schemas.microsoft.com/office/drawing/2014/main" id="{6DBABF9B-D005-59BF-21A3-6A6AF55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95044" y="4610949"/>
              <a:ext cx="698930" cy="698930"/>
            </a:xfrm>
            <a:prstGeom prst="rect">
              <a:avLst/>
            </a:prstGeom>
          </p:spPr>
        </p:pic>
        <p:sp>
          <p:nvSpPr>
            <p:cNvPr id="67" name="object 62">
              <a:extLst>
                <a:ext uri="{FF2B5EF4-FFF2-40B4-BE49-F238E27FC236}">
                  <a16:creationId xmlns:a16="http://schemas.microsoft.com/office/drawing/2014/main" id="{F58F7CBB-9D0B-AB0F-6636-9101F9719345}"/>
                </a:ext>
              </a:extLst>
            </p:cNvPr>
            <p:cNvSpPr/>
            <p:nvPr/>
          </p:nvSpPr>
          <p:spPr>
            <a:xfrm>
              <a:off x="5326706" y="2993827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394970" h="396239">
                  <a:moveTo>
                    <a:pt x="105957" y="323596"/>
                  </a:moveTo>
                  <a:lnTo>
                    <a:pt x="45974" y="323596"/>
                  </a:lnTo>
                  <a:lnTo>
                    <a:pt x="81229" y="355691"/>
                  </a:lnTo>
                  <a:lnTo>
                    <a:pt x="119140" y="378218"/>
                  </a:lnTo>
                  <a:lnTo>
                    <a:pt x="158618" y="391519"/>
                  </a:lnTo>
                  <a:lnTo>
                    <a:pt x="198579" y="395941"/>
                  </a:lnTo>
                  <a:lnTo>
                    <a:pt x="237934" y="391826"/>
                  </a:lnTo>
                  <a:lnTo>
                    <a:pt x="275598" y="379520"/>
                  </a:lnTo>
                  <a:lnTo>
                    <a:pt x="310483" y="359367"/>
                  </a:lnTo>
                  <a:lnTo>
                    <a:pt x="314371" y="355900"/>
                  </a:lnTo>
                  <a:lnTo>
                    <a:pt x="206332" y="355900"/>
                  </a:lnTo>
                  <a:lnTo>
                    <a:pt x="162863" y="352423"/>
                  </a:lnTo>
                  <a:lnTo>
                    <a:pt x="119564" y="334845"/>
                  </a:lnTo>
                  <a:lnTo>
                    <a:pt x="105957" y="323596"/>
                  </a:lnTo>
                  <a:close/>
                </a:path>
                <a:path w="394970" h="396239">
                  <a:moveTo>
                    <a:pt x="350012" y="237998"/>
                  </a:moveTo>
                  <a:lnTo>
                    <a:pt x="315981" y="303508"/>
                  </a:lnTo>
                  <a:lnTo>
                    <a:pt x="285068" y="329266"/>
                  </a:lnTo>
                  <a:lnTo>
                    <a:pt x="247792" y="347456"/>
                  </a:lnTo>
                  <a:lnTo>
                    <a:pt x="206332" y="355900"/>
                  </a:lnTo>
                  <a:lnTo>
                    <a:pt x="314371" y="355900"/>
                  </a:lnTo>
                  <a:lnTo>
                    <a:pt x="341504" y="331711"/>
                  </a:lnTo>
                  <a:lnTo>
                    <a:pt x="367573" y="296897"/>
                  </a:lnTo>
                  <a:lnTo>
                    <a:pt x="387603" y="255269"/>
                  </a:lnTo>
                  <a:lnTo>
                    <a:pt x="379801" y="251303"/>
                  </a:lnTo>
                  <a:lnTo>
                    <a:pt x="373380" y="248300"/>
                  </a:lnTo>
                  <a:lnTo>
                    <a:pt x="350012" y="237998"/>
                  </a:lnTo>
                  <a:close/>
                </a:path>
                <a:path w="394970" h="396239">
                  <a:moveTo>
                    <a:pt x="0" y="205486"/>
                  </a:moveTo>
                  <a:lnTo>
                    <a:pt x="0" y="353568"/>
                  </a:lnTo>
                  <a:lnTo>
                    <a:pt x="45974" y="323596"/>
                  </a:lnTo>
                  <a:lnTo>
                    <a:pt x="105957" y="323596"/>
                  </a:lnTo>
                  <a:lnTo>
                    <a:pt x="78612" y="300990"/>
                  </a:lnTo>
                  <a:lnTo>
                    <a:pt x="123316" y="271525"/>
                  </a:lnTo>
                  <a:lnTo>
                    <a:pt x="0" y="205486"/>
                  </a:lnTo>
                  <a:close/>
                </a:path>
                <a:path w="394970" h="396239">
                  <a:moveTo>
                    <a:pt x="221763" y="248538"/>
                  </a:moveTo>
                  <a:lnTo>
                    <a:pt x="171958" y="248538"/>
                  </a:lnTo>
                  <a:lnTo>
                    <a:pt x="174751" y="249936"/>
                  </a:lnTo>
                  <a:lnTo>
                    <a:pt x="176402" y="250698"/>
                  </a:lnTo>
                  <a:lnTo>
                    <a:pt x="179959" y="251968"/>
                  </a:lnTo>
                  <a:lnTo>
                    <a:pt x="180466" y="252094"/>
                  </a:lnTo>
                  <a:lnTo>
                    <a:pt x="180466" y="279526"/>
                  </a:lnTo>
                  <a:lnTo>
                    <a:pt x="213740" y="279526"/>
                  </a:lnTo>
                  <a:lnTo>
                    <a:pt x="213740" y="251968"/>
                  </a:lnTo>
                  <a:lnTo>
                    <a:pt x="213868" y="251968"/>
                  </a:lnTo>
                  <a:lnTo>
                    <a:pt x="217424" y="250698"/>
                  </a:lnTo>
                  <a:lnTo>
                    <a:pt x="219201" y="249936"/>
                  </a:lnTo>
                  <a:lnTo>
                    <a:pt x="221763" y="248538"/>
                  </a:lnTo>
                  <a:close/>
                </a:path>
                <a:path w="394970" h="396239">
                  <a:moveTo>
                    <a:pt x="150368" y="125730"/>
                  </a:moveTo>
                  <a:lnTo>
                    <a:pt x="124713" y="151384"/>
                  </a:lnTo>
                  <a:lnTo>
                    <a:pt x="146050" y="172593"/>
                  </a:lnTo>
                  <a:lnTo>
                    <a:pt x="144399" y="175641"/>
                  </a:lnTo>
                  <a:lnTo>
                    <a:pt x="143637" y="177292"/>
                  </a:lnTo>
                  <a:lnTo>
                    <a:pt x="142965" y="179197"/>
                  </a:lnTo>
                  <a:lnTo>
                    <a:pt x="142239" y="181737"/>
                  </a:lnTo>
                  <a:lnTo>
                    <a:pt x="114173" y="181737"/>
                  </a:lnTo>
                  <a:lnTo>
                    <a:pt x="114173" y="213868"/>
                  </a:lnTo>
                  <a:lnTo>
                    <a:pt x="142239" y="213868"/>
                  </a:lnTo>
                  <a:lnTo>
                    <a:pt x="142515" y="214705"/>
                  </a:lnTo>
                  <a:lnTo>
                    <a:pt x="143001" y="216407"/>
                  </a:lnTo>
                  <a:lnTo>
                    <a:pt x="143637" y="218059"/>
                  </a:lnTo>
                  <a:lnTo>
                    <a:pt x="144399" y="219837"/>
                  </a:lnTo>
                  <a:lnTo>
                    <a:pt x="146176" y="223138"/>
                  </a:lnTo>
                  <a:lnTo>
                    <a:pt x="124713" y="244475"/>
                  </a:lnTo>
                  <a:lnTo>
                    <a:pt x="150368" y="270129"/>
                  </a:lnTo>
                  <a:lnTo>
                    <a:pt x="171958" y="248538"/>
                  </a:lnTo>
                  <a:lnTo>
                    <a:pt x="221763" y="248538"/>
                  </a:lnTo>
                  <a:lnTo>
                    <a:pt x="221996" y="248412"/>
                  </a:lnTo>
                  <a:lnTo>
                    <a:pt x="265429" y="248412"/>
                  </a:lnTo>
                  <a:lnTo>
                    <a:pt x="269366" y="244475"/>
                  </a:lnTo>
                  <a:lnTo>
                    <a:pt x="247776" y="223012"/>
                  </a:lnTo>
                  <a:lnTo>
                    <a:pt x="249555" y="219837"/>
                  </a:lnTo>
                  <a:lnTo>
                    <a:pt x="250189" y="218059"/>
                  </a:lnTo>
                  <a:lnTo>
                    <a:pt x="250915" y="216154"/>
                  </a:lnTo>
                  <a:lnTo>
                    <a:pt x="196976" y="216154"/>
                  </a:lnTo>
                  <a:lnTo>
                    <a:pt x="189720" y="214705"/>
                  </a:lnTo>
                  <a:lnTo>
                    <a:pt x="183784" y="210756"/>
                  </a:lnTo>
                  <a:lnTo>
                    <a:pt x="179778" y="204902"/>
                  </a:lnTo>
                  <a:lnTo>
                    <a:pt x="178308" y="197738"/>
                  </a:lnTo>
                  <a:lnTo>
                    <a:pt x="179778" y="190501"/>
                  </a:lnTo>
                  <a:lnTo>
                    <a:pt x="183784" y="184610"/>
                  </a:lnTo>
                  <a:lnTo>
                    <a:pt x="189720" y="180647"/>
                  </a:lnTo>
                  <a:lnTo>
                    <a:pt x="196976" y="179197"/>
                  </a:lnTo>
                  <a:lnTo>
                    <a:pt x="250870" y="179197"/>
                  </a:lnTo>
                  <a:lnTo>
                    <a:pt x="250189" y="177292"/>
                  </a:lnTo>
                  <a:lnTo>
                    <a:pt x="249555" y="175641"/>
                  </a:lnTo>
                  <a:lnTo>
                    <a:pt x="247903" y="172719"/>
                  </a:lnTo>
                  <a:lnTo>
                    <a:pt x="269366" y="151384"/>
                  </a:lnTo>
                  <a:lnTo>
                    <a:pt x="265049" y="147066"/>
                  </a:lnTo>
                  <a:lnTo>
                    <a:pt x="171703" y="147066"/>
                  </a:lnTo>
                  <a:lnTo>
                    <a:pt x="150368" y="125730"/>
                  </a:lnTo>
                  <a:close/>
                </a:path>
                <a:path w="394970" h="396239">
                  <a:moveTo>
                    <a:pt x="265429" y="248412"/>
                  </a:moveTo>
                  <a:lnTo>
                    <a:pt x="221996" y="248412"/>
                  </a:lnTo>
                  <a:lnTo>
                    <a:pt x="243712" y="270129"/>
                  </a:lnTo>
                  <a:lnTo>
                    <a:pt x="265429" y="248412"/>
                  </a:lnTo>
                  <a:close/>
                </a:path>
                <a:path w="394970" h="396239">
                  <a:moveTo>
                    <a:pt x="250870" y="179197"/>
                  </a:moveTo>
                  <a:lnTo>
                    <a:pt x="196976" y="179197"/>
                  </a:lnTo>
                  <a:lnTo>
                    <a:pt x="204214" y="180647"/>
                  </a:lnTo>
                  <a:lnTo>
                    <a:pt x="210105" y="184610"/>
                  </a:lnTo>
                  <a:lnTo>
                    <a:pt x="214068" y="190501"/>
                  </a:lnTo>
                  <a:lnTo>
                    <a:pt x="215519" y="197738"/>
                  </a:lnTo>
                  <a:lnTo>
                    <a:pt x="214068" y="204902"/>
                  </a:lnTo>
                  <a:lnTo>
                    <a:pt x="210105" y="210756"/>
                  </a:lnTo>
                  <a:lnTo>
                    <a:pt x="204214" y="214705"/>
                  </a:lnTo>
                  <a:lnTo>
                    <a:pt x="196976" y="216154"/>
                  </a:lnTo>
                  <a:lnTo>
                    <a:pt x="250915" y="216154"/>
                  </a:lnTo>
                  <a:lnTo>
                    <a:pt x="251460" y="214630"/>
                  </a:lnTo>
                  <a:lnTo>
                    <a:pt x="251587" y="213868"/>
                  </a:lnTo>
                  <a:lnTo>
                    <a:pt x="278891" y="213868"/>
                  </a:lnTo>
                  <a:lnTo>
                    <a:pt x="278891" y="181737"/>
                  </a:lnTo>
                  <a:lnTo>
                    <a:pt x="251713" y="181737"/>
                  </a:lnTo>
                  <a:lnTo>
                    <a:pt x="251388" y="180647"/>
                  </a:lnTo>
                  <a:lnTo>
                    <a:pt x="250870" y="179197"/>
                  </a:lnTo>
                  <a:close/>
                </a:path>
                <a:path w="394970" h="396239">
                  <a:moveTo>
                    <a:pt x="312699" y="39831"/>
                  </a:moveTo>
                  <a:lnTo>
                    <a:pt x="188383" y="39831"/>
                  </a:lnTo>
                  <a:lnTo>
                    <a:pt x="231852" y="43308"/>
                  </a:lnTo>
                  <a:lnTo>
                    <a:pt x="275151" y="60886"/>
                  </a:lnTo>
                  <a:lnTo>
                    <a:pt x="316102" y="94742"/>
                  </a:lnTo>
                  <a:lnTo>
                    <a:pt x="271399" y="124206"/>
                  </a:lnTo>
                  <a:lnTo>
                    <a:pt x="394715" y="190246"/>
                  </a:lnTo>
                  <a:lnTo>
                    <a:pt x="394715" y="72136"/>
                  </a:lnTo>
                  <a:lnTo>
                    <a:pt x="348741" y="72136"/>
                  </a:lnTo>
                  <a:lnTo>
                    <a:pt x="315795" y="41755"/>
                  </a:lnTo>
                  <a:lnTo>
                    <a:pt x="312699" y="39831"/>
                  </a:lnTo>
                  <a:close/>
                </a:path>
                <a:path w="394970" h="396239">
                  <a:moveTo>
                    <a:pt x="206121" y="0"/>
                  </a:moveTo>
                  <a:lnTo>
                    <a:pt x="156809" y="3866"/>
                  </a:lnTo>
                  <a:lnTo>
                    <a:pt x="110119" y="20511"/>
                  </a:lnTo>
                  <a:lnTo>
                    <a:pt x="68183" y="49267"/>
                  </a:lnTo>
                  <a:lnTo>
                    <a:pt x="33136" y="89473"/>
                  </a:lnTo>
                  <a:lnTo>
                    <a:pt x="7112" y="140462"/>
                  </a:lnTo>
                  <a:lnTo>
                    <a:pt x="14914" y="144428"/>
                  </a:lnTo>
                  <a:lnTo>
                    <a:pt x="21336" y="147431"/>
                  </a:lnTo>
                  <a:lnTo>
                    <a:pt x="44703" y="157734"/>
                  </a:lnTo>
                  <a:lnTo>
                    <a:pt x="56360" y="123372"/>
                  </a:lnTo>
                  <a:lnTo>
                    <a:pt x="78734" y="92223"/>
                  </a:lnTo>
                  <a:lnTo>
                    <a:pt x="109647" y="66465"/>
                  </a:lnTo>
                  <a:lnTo>
                    <a:pt x="146923" y="48275"/>
                  </a:lnTo>
                  <a:lnTo>
                    <a:pt x="188383" y="39831"/>
                  </a:lnTo>
                  <a:lnTo>
                    <a:pt x="312699" y="39831"/>
                  </a:lnTo>
                  <a:lnTo>
                    <a:pt x="280431" y="19780"/>
                  </a:lnTo>
                  <a:lnTo>
                    <a:pt x="243568" y="5949"/>
                  </a:lnTo>
                  <a:lnTo>
                    <a:pt x="206121" y="0"/>
                  </a:lnTo>
                  <a:close/>
                </a:path>
                <a:path w="394970" h="396239">
                  <a:moveTo>
                    <a:pt x="213740" y="116459"/>
                  </a:moveTo>
                  <a:lnTo>
                    <a:pt x="180466" y="116459"/>
                  </a:lnTo>
                  <a:lnTo>
                    <a:pt x="180466" y="143382"/>
                  </a:lnTo>
                  <a:lnTo>
                    <a:pt x="179959" y="143510"/>
                  </a:lnTo>
                  <a:lnTo>
                    <a:pt x="178181" y="144018"/>
                  </a:lnTo>
                  <a:lnTo>
                    <a:pt x="176402" y="144653"/>
                  </a:lnTo>
                  <a:lnTo>
                    <a:pt x="174751" y="145415"/>
                  </a:lnTo>
                  <a:lnTo>
                    <a:pt x="171703" y="147066"/>
                  </a:lnTo>
                  <a:lnTo>
                    <a:pt x="222376" y="147066"/>
                  </a:lnTo>
                  <a:lnTo>
                    <a:pt x="219201" y="145415"/>
                  </a:lnTo>
                  <a:lnTo>
                    <a:pt x="217424" y="144653"/>
                  </a:lnTo>
                  <a:lnTo>
                    <a:pt x="215646" y="144018"/>
                  </a:lnTo>
                  <a:lnTo>
                    <a:pt x="213868" y="143510"/>
                  </a:lnTo>
                  <a:lnTo>
                    <a:pt x="213740" y="143382"/>
                  </a:lnTo>
                  <a:lnTo>
                    <a:pt x="213740" y="116459"/>
                  </a:lnTo>
                  <a:close/>
                </a:path>
                <a:path w="394970" h="396239">
                  <a:moveTo>
                    <a:pt x="243712" y="125730"/>
                  </a:moveTo>
                  <a:lnTo>
                    <a:pt x="222376" y="147066"/>
                  </a:lnTo>
                  <a:lnTo>
                    <a:pt x="265049" y="147066"/>
                  </a:lnTo>
                  <a:lnTo>
                    <a:pt x="243712" y="125730"/>
                  </a:lnTo>
                  <a:close/>
                </a:path>
                <a:path w="394970" h="396239">
                  <a:moveTo>
                    <a:pt x="394715" y="42163"/>
                  </a:moveTo>
                  <a:lnTo>
                    <a:pt x="348741" y="72136"/>
                  </a:lnTo>
                  <a:lnTo>
                    <a:pt x="394715" y="72136"/>
                  </a:lnTo>
                  <a:lnTo>
                    <a:pt x="394715" y="42163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8" name="object 65">
              <a:extLst>
                <a:ext uri="{FF2B5EF4-FFF2-40B4-BE49-F238E27FC236}">
                  <a16:creationId xmlns:a16="http://schemas.microsoft.com/office/drawing/2014/main" id="{2F2EB9D5-C636-4DD7-7FAB-2DE269047EF2}"/>
                </a:ext>
              </a:extLst>
            </p:cNvPr>
            <p:cNvSpPr/>
            <p:nvPr/>
          </p:nvSpPr>
          <p:spPr>
            <a:xfrm>
              <a:off x="3920606" y="3733283"/>
              <a:ext cx="621108" cy="572271"/>
            </a:xfrm>
            <a:custGeom>
              <a:avLst/>
              <a:gdLst/>
              <a:ahLst/>
              <a:cxnLst/>
              <a:rect l="l" t="t" r="r" b="b"/>
              <a:pathLst>
                <a:path w="417830" h="382904">
                  <a:moveTo>
                    <a:pt x="65024" y="292277"/>
                  </a:moveTo>
                  <a:lnTo>
                    <a:pt x="0" y="357301"/>
                  </a:lnTo>
                  <a:lnTo>
                    <a:pt x="25146" y="382524"/>
                  </a:lnTo>
                  <a:lnTo>
                    <a:pt x="90170" y="317500"/>
                  </a:lnTo>
                  <a:lnTo>
                    <a:pt x="85217" y="312547"/>
                  </a:lnTo>
                  <a:lnTo>
                    <a:pt x="101074" y="297218"/>
                  </a:lnTo>
                  <a:lnTo>
                    <a:pt x="69977" y="297218"/>
                  </a:lnTo>
                  <a:lnTo>
                    <a:pt x="65024" y="292277"/>
                  </a:lnTo>
                  <a:close/>
                </a:path>
                <a:path w="417830" h="382904">
                  <a:moveTo>
                    <a:pt x="116840" y="300024"/>
                  </a:moveTo>
                  <a:lnTo>
                    <a:pt x="106172" y="300024"/>
                  </a:lnTo>
                  <a:lnTo>
                    <a:pt x="92583" y="313702"/>
                  </a:lnTo>
                  <a:lnTo>
                    <a:pt x="417576" y="313702"/>
                  </a:lnTo>
                  <a:lnTo>
                    <a:pt x="417576" y="310388"/>
                  </a:lnTo>
                  <a:lnTo>
                    <a:pt x="157861" y="310388"/>
                  </a:lnTo>
                  <a:lnTo>
                    <a:pt x="149032" y="309944"/>
                  </a:lnTo>
                  <a:lnTo>
                    <a:pt x="140477" y="308641"/>
                  </a:lnTo>
                  <a:lnTo>
                    <a:pt x="132232" y="306519"/>
                  </a:lnTo>
                  <a:lnTo>
                    <a:pt x="124226" y="303567"/>
                  </a:lnTo>
                  <a:lnTo>
                    <a:pt x="116840" y="300024"/>
                  </a:lnTo>
                  <a:close/>
                </a:path>
                <a:path w="417830" h="382904">
                  <a:moveTo>
                    <a:pt x="417576" y="13677"/>
                  </a:moveTo>
                  <a:lnTo>
                    <a:pt x="403860" y="13677"/>
                  </a:lnTo>
                  <a:lnTo>
                    <a:pt x="403860" y="300024"/>
                  </a:lnTo>
                  <a:lnTo>
                    <a:pt x="198882" y="300024"/>
                  </a:lnTo>
                  <a:lnTo>
                    <a:pt x="157861" y="310388"/>
                  </a:lnTo>
                  <a:lnTo>
                    <a:pt x="417576" y="310388"/>
                  </a:lnTo>
                  <a:lnTo>
                    <a:pt x="417576" y="13677"/>
                  </a:lnTo>
                  <a:close/>
                </a:path>
                <a:path w="417830" h="382904">
                  <a:moveTo>
                    <a:pt x="136014" y="288975"/>
                  </a:moveTo>
                  <a:lnTo>
                    <a:pt x="109601" y="288975"/>
                  </a:lnTo>
                  <a:lnTo>
                    <a:pt x="112268" y="291084"/>
                  </a:lnTo>
                  <a:lnTo>
                    <a:pt x="122078" y="296743"/>
                  </a:lnTo>
                  <a:lnTo>
                    <a:pt x="132746" y="300948"/>
                  </a:lnTo>
                  <a:lnTo>
                    <a:pt x="144129" y="303567"/>
                  </a:lnTo>
                  <a:lnTo>
                    <a:pt x="156083" y="304469"/>
                  </a:lnTo>
                  <a:lnTo>
                    <a:pt x="186543" y="298308"/>
                  </a:lnTo>
                  <a:lnTo>
                    <a:pt x="195746" y="292100"/>
                  </a:lnTo>
                  <a:lnTo>
                    <a:pt x="156083" y="292100"/>
                  </a:lnTo>
                  <a:lnTo>
                    <a:pt x="146004" y="291339"/>
                  </a:lnTo>
                  <a:lnTo>
                    <a:pt x="136413" y="289132"/>
                  </a:lnTo>
                  <a:lnTo>
                    <a:pt x="136014" y="288975"/>
                  </a:lnTo>
                  <a:close/>
                </a:path>
                <a:path w="417830" h="382904">
                  <a:moveTo>
                    <a:pt x="417576" y="0"/>
                  </a:moveTo>
                  <a:lnTo>
                    <a:pt x="48133" y="0"/>
                  </a:lnTo>
                  <a:lnTo>
                    <a:pt x="48133" y="297713"/>
                  </a:lnTo>
                  <a:lnTo>
                    <a:pt x="61849" y="284035"/>
                  </a:lnTo>
                  <a:lnTo>
                    <a:pt x="61849" y="13677"/>
                  </a:lnTo>
                  <a:lnTo>
                    <a:pt x="417576" y="13677"/>
                  </a:lnTo>
                  <a:lnTo>
                    <a:pt x="417576" y="0"/>
                  </a:lnTo>
                  <a:close/>
                </a:path>
                <a:path w="417830" h="382904">
                  <a:moveTo>
                    <a:pt x="156083" y="147624"/>
                  </a:moveTo>
                  <a:lnTo>
                    <a:pt x="125549" y="153788"/>
                  </a:lnTo>
                  <a:lnTo>
                    <a:pt x="100599" y="170595"/>
                  </a:lnTo>
                  <a:lnTo>
                    <a:pt x="83770" y="195523"/>
                  </a:lnTo>
                  <a:lnTo>
                    <a:pt x="77597" y="226047"/>
                  </a:lnTo>
                  <a:lnTo>
                    <a:pt x="78503" y="237991"/>
                  </a:lnTo>
                  <a:lnTo>
                    <a:pt x="81137" y="249369"/>
                  </a:lnTo>
                  <a:lnTo>
                    <a:pt x="85365" y="260049"/>
                  </a:lnTo>
                  <a:lnTo>
                    <a:pt x="91059" y="269900"/>
                  </a:lnTo>
                  <a:lnTo>
                    <a:pt x="94234" y="273748"/>
                  </a:lnTo>
                  <a:lnTo>
                    <a:pt x="69977" y="297218"/>
                  </a:lnTo>
                  <a:lnTo>
                    <a:pt x="101074" y="297218"/>
                  </a:lnTo>
                  <a:lnTo>
                    <a:pt x="109601" y="288975"/>
                  </a:lnTo>
                  <a:lnTo>
                    <a:pt x="136014" y="288975"/>
                  </a:lnTo>
                  <a:lnTo>
                    <a:pt x="127418" y="285590"/>
                  </a:lnTo>
                  <a:lnTo>
                    <a:pt x="119126" y="280822"/>
                  </a:lnTo>
                  <a:lnTo>
                    <a:pt x="116712" y="278828"/>
                  </a:lnTo>
                  <a:lnTo>
                    <a:pt x="103460" y="265163"/>
                  </a:lnTo>
                  <a:lnTo>
                    <a:pt x="103124" y="265163"/>
                  </a:lnTo>
                  <a:lnTo>
                    <a:pt x="90043" y="226047"/>
                  </a:lnTo>
                  <a:lnTo>
                    <a:pt x="95218" y="200338"/>
                  </a:lnTo>
                  <a:lnTo>
                    <a:pt x="109347" y="179343"/>
                  </a:lnTo>
                  <a:lnTo>
                    <a:pt x="130333" y="165186"/>
                  </a:lnTo>
                  <a:lnTo>
                    <a:pt x="156083" y="159994"/>
                  </a:lnTo>
                  <a:lnTo>
                    <a:pt x="195742" y="159994"/>
                  </a:lnTo>
                  <a:lnTo>
                    <a:pt x="186543" y="153788"/>
                  </a:lnTo>
                  <a:lnTo>
                    <a:pt x="156083" y="147624"/>
                  </a:lnTo>
                  <a:close/>
                </a:path>
                <a:path w="417830" h="382904">
                  <a:moveTo>
                    <a:pt x="195742" y="159994"/>
                  </a:moveTo>
                  <a:lnTo>
                    <a:pt x="156083" y="159994"/>
                  </a:lnTo>
                  <a:lnTo>
                    <a:pt x="181758" y="165186"/>
                  </a:lnTo>
                  <a:lnTo>
                    <a:pt x="202707" y="179343"/>
                  </a:lnTo>
                  <a:lnTo>
                    <a:pt x="216822" y="200338"/>
                  </a:lnTo>
                  <a:lnTo>
                    <a:pt x="221996" y="226047"/>
                  </a:lnTo>
                  <a:lnTo>
                    <a:pt x="216822" y="251761"/>
                  </a:lnTo>
                  <a:lnTo>
                    <a:pt x="202707" y="272756"/>
                  </a:lnTo>
                  <a:lnTo>
                    <a:pt x="181758" y="286910"/>
                  </a:lnTo>
                  <a:lnTo>
                    <a:pt x="156083" y="292100"/>
                  </a:lnTo>
                  <a:lnTo>
                    <a:pt x="195746" y="292100"/>
                  </a:lnTo>
                  <a:lnTo>
                    <a:pt x="211455" y="281503"/>
                  </a:lnTo>
                  <a:lnTo>
                    <a:pt x="228270" y="256576"/>
                  </a:lnTo>
                  <a:lnTo>
                    <a:pt x="234442" y="226047"/>
                  </a:lnTo>
                  <a:lnTo>
                    <a:pt x="228270" y="195523"/>
                  </a:lnTo>
                  <a:lnTo>
                    <a:pt x="211455" y="170595"/>
                  </a:lnTo>
                  <a:lnTo>
                    <a:pt x="195742" y="159994"/>
                  </a:lnTo>
                  <a:close/>
                </a:path>
                <a:path w="417830" h="382904">
                  <a:moveTo>
                    <a:pt x="167640" y="169316"/>
                  </a:moveTo>
                  <a:lnTo>
                    <a:pt x="144272" y="169316"/>
                  </a:lnTo>
                  <a:lnTo>
                    <a:pt x="144272" y="282397"/>
                  </a:lnTo>
                  <a:lnTo>
                    <a:pt x="167640" y="282397"/>
                  </a:lnTo>
                  <a:lnTo>
                    <a:pt x="167640" y="169316"/>
                  </a:lnTo>
                  <a:close/>
                </a:path>
                <a:path w="417830" h="382904">
                  <a:moveTo>
                    <a:pt x="269748" y="214909"/>
                  </a:moveTo>
                  <a:lnTo>
                    <a:pt x="246380" y="214909"/>
                  </a:lnTo>
                  <a:lnTo>
                    <a:pt x="246380" y="282397"/>
                  </a:lnTo>
                  <a:lnTo>
                    <a:pt x="269748" y="282397"/>
                  </a:lnTo>
                  <a:lnTo>
                    <a:pt x="269748" y="214909"/>
                  </a:lnTo>
                  <a:close/>
                </a:path>
                <a:path w="417830" h="382904">
                  <a:moveTo>
                    <a:pt x="322199" y="181165"/>
                  </a:moveTo>
                  <a:lnTo>
                    <a:pt x="298831" y="181165"/>
                  </a:lnTo>
                  <a:lnTo>
                    <a:pt x="298831" y="282397"/>
                  </a:lnTo>
                  <a:lnTo>
                    <a:pt x="322199" y="282397"/>
                  </a:lnTo>
                  <a:lnTo>
                    <a:pt x="322199" y="181165"/>
                  </a:lnTo>
                  <a:close/>
                </a:path>
                <a:path w="417830" h="382904">
                  <a:moveTo>
                    <a:pt x="374523" y="181165"/>
                  </a:moveTo>
                  <a:lnTo>
                    <a:pt x="351155" y="181165"/>
                  </a:lnTo>
                  <a:lnTo>
                    <a:pt x="351155" y="282397"/>
                  </a:lnTo>
                  <a:lnTo>
                    <a:pt x="374523" y="282397"/>
                  </a:lnTo>
                  <a:lnTo>
                    <a:pt x="374523" y="181165"/>
                  </a:lnTo>
                  <a:close/>
                </a:path>
                <a:path w="417830" h="382904">
                  <a:moveTo>
                    <a:pt x="209296" y="248043"/>
                  </a:moveTo>
                  <a:lnTo>
                    <a:pt x="196723" y="248043"/>
                  </a:lnTo>
                  <a:lnTo>
                    <a:pt x="196723" y="265417"/>
                  </a:lnTo>
                  <a:lnTo>
                    <a:pt x="209296" y="248043"/>
                  </a:lnTo>
                  <a:close/>
                </a:path>
                <a:path w="417830" h="382904">
                  <a:moveTo>
                    <a:pt x="103251" y="264947"/>
                  </a:moveTo>
                  <a:lnTo>
                    <a:pt x="103124" y="265163"/>
                  </a:lnTo>
                  <a:lnTo>
                    <a:pt x="103460" y="265163"/>
                  </a:lnTo>
                  <a:lnTo>
                    <a:pt x="103251" y="264947"/>
                  </a:lnTo>
                  <a:close/>
                </a:path>
                <a:path w="417830" h="382904">
                  <a:moveTo>
                    <a:pt x="115316" y="232244"/>
                  </a:moveTo>
                  <a:lnTo>
                    <a:pt x="102743" y="232244"/>
                  </a:lnTo>
                  <a:lnTo>
                    <a:pt x="102762" y="236105"/>
                  </a:lnTo>
                  <a:lnTo>
                    <a:pt x="115316" y="260870"/>
                  </a:lnTo>
                  <a:lnTo>
                    <a:pt x="115316" y="232244"/>
                  </a:lnTo>
                  <a:close/>
                </a:path>
                <a:path w="417830" h="382904">
                  <a:moveTo>
                    <a:pt x="140208" y="95719"/>
                  </a:moveTo>
                  <a:lnTo>
                    <a:pt x="80264" y="140944"/>
                  </a:lnTo>
                  <a:lnTo>
                    <a:pt x="88137" y="151345"/>
                  </a:lnTo>
                  <a:lnTo>
                    <a:pt x="142240" y="110553"/>
                  </a:lnTo>
                  <a:lnTo>
                    <a:pt x="172540" y="110553"/>
                  </a:lnTo>
                  <a:lnTo>
                    <a:pt x="140208" y="95719"/>
                  </a:lnTo>
                  <a:close/>
                </a:path>
                <a:path w="417830" h="382904">
                  <a:moveTo>
                    <a:pt x="172540" y="110553"/>
                  </a:moveTo>
                  <a:lnTo>
                    <a:pt x="142240" y="110553"/>
                  </a:lnTo>
                  <a:lnTo>
                    <a:pt x="197866" y="136525"/>
                  </a:lnTo>
                  <a:lnTo>
                    <a:pt x="199644" y="138277"/>
                  </a:lnTo>
                  <a:lnTo>
                    <a:pt x="200295" y="137655"/>
                  </a:lnTo>
                  <a:lnTo>
                    <a:pt x="200406" y="137490"/>
                  </a:lnTo>
                  <a:lnTo>
                    <a:pt x="215734" y="121589"/>
                  </a:lnTo>
                  <a:lnTo>
                    <a:pt x="196596" y="121589"/>
                  </a:lnTo>
                  <a:lnTo>
                    <a:pt x="172540" y="110553"/>
                  </a:lnTo>
                  <a:close/>
                </a:path>
                <a:path w="417830" h="382904">
                  <a:moveTo>
                    <a:pt x="200295" y="137655"/>
                  </a:moveTo>
                  <a:close/>
                </a:path>
                <a:path w="417830" h="382904">
                  <a:moveTo>
                    <a:pt x="256159" y="63207"/>
                  </a:moveTo>
                  <a:lnTo>
                    <a:pt x="196596" y="121589"/>
                  </a:lnTo>
                  <a:lnTo>
                    <a:pt x="215734" y="121589"/>
                  </a:lnTo>
                  <a:lnTo>
                    <a:pt x="256921" y="78867"/>
                  </a:lnTo>
                  <a:lnTo>
                    <a:pt x="290791" y="78867"/>
                  </a:lnTo>
                  <a:lnTo>
                    <a:pt x="256159" y="63207"/>
                  </a:lnTo>
                  <a:close/>
                </a:path>
                <a:path w="417830" h="382904">
                  <a:moveTo>
                    <a:pt x="290791" y="78867"/>
                  </a:moveTo>
                  <a:lnTo>
                    <a:pt x="256921" y="78867"/>
                  </a:lnTo>
                  <a:lnTo>
                    <a:pt x="315214" y="102235"/>
                  </a:lnTo>
                  <a:lnTo>
                    <a:pt x="328466" y="88646"/>
                  </a:lnTo>
                  <a:lnTo>
                    <a:pt x="312420" y="88646"/>
                  </a:lnTo>
                  <a:lnTo>
                    <a:pt x="290791" y="78867"/>
                  </a:lnTo>
                  <a:close/>
                </a:path>
                <a:path w="417830" h="382904">
                  <a:moveTo>
                    <a:pt x="366014" y="30657"/>
                  </a:moveTo>
                  <a:lnTo>
                    <a:pt x="312420" y="88646"/>
                  </a:lnTo>
                  <a:lnTo>
                    <a:pt x="328466" y="88646"/>
                  </a:lnTo>
                  <a:lnTo>
                    <a:pt x="375793" y="40119"/>
                  </a:lnTo>
                  <a:lnTo>
                    <a:pt x="366014" y="3065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5" name="object 10">
              <a:extLst>
                <a:ext uri="{FF2B5EF4-FFF2-40B4-BE49-F238E27FC236}">
                  <a16:creationId xmlns:a16="http://schemas.microsoft.com/office/drawing/2014/main" id="{03C79D2F-E5B3-A97A-1F1A-258BF286B621}"/>
                </a:ext>
              </a:extLst>
            </p:cNvPr>
            <p:cNvSpPr/>
            <p:nvPr/>
          </p:nvSpPr>
          <p:spPr>
            <a:xfrm>
              <a:off x="3948742" y="2710048"/>
              <a:ext cx="560070" cy="523240"/>
            </a:xfrm>
            <a:custGeom>
              <a:avLst/>
              <a:gdLst/>
              <a:ahLst/>
              <a:cxnLst/>
              <a:rect l="l" t="t" r="r" b="b"/>
              <a:pathLst>
                <a:path w="560070" h="523239">
                  <a:moveTo>
                    <a:pt x="408615" y="455167"/>
                  </a:moveTo>
                  <a:lnTo>
                    <a:pt x="366267" y="455167"/>
                  </a:lnTo>
                  <a:lnTo>
                    <a:pt x="439038" y="523113"/>
                  </a:lnTo>
                  <a:lnTo>
                    <a:pt x="442087" y="522986"/>
                  </a:lnTo>
                  <a:lnTo>
                    <a:pt x="443991" y="521080"/>
                  </a:lnTo>
                  <a:lnTo>
                    <a:pt x="458977" y="504951"/>
                  </a:lnTo>
                  <a:lnTo>
                    <a:pt x="458850" y="501903"/>
                  </a:lnTo>
                  <a:lnTo>
                    <a:pt x="456818" y="500125"/>
                  </a:lnTo>
                  <a:lnTo>
                    <a:pt x="408615" y="455167"/>
                  </a:lnTo>
                  <a:close/>
                </a:path>
                <a:path w="560070" h="523239">
                  <a:moveTo>
                    <a:pt x="366267" y="310768"/>
                  </a:moveTo>
                  <a:lnTo>
                    <a:pt x="341629" y="310768"/>
                  </a:lnTo>
                  <a:lnTo>
                    <a:pt x="341629" y="403098"/>
                  </a:lnTo>
                  <a:lnTo>
                    <a:pt x="258190" y="492505"/>
                  </a:lnTo>
                  <a:lnTo>
                    <a:pt x="256412" y="494538"/>
                  </a:lnTo>
                  <a:lnTo>
                    <a:pt x="256539" y="497586"/>
                  </a:lnTo>
                  <a:lnTo>
                    <a:pt x="272541" y="512444"/>
                  </a:lnTo>
                  <a:lnTo>
                    <a:pt x="274446" y="514350"/>
                  </a:lnTo>
                  <a:lnTo>
                    <a:pt x="277494" y="514223"/>
                  </a:lnTo>
                  <a:lnTo>
                    <a:pt x="279400" y="512317"/>
                  </a:lnTo>
                  <a:lnTo>
                    <a:pt x="341629" y="445515"/>
                  </a:lnTo>
                  <a:lnTo>
                    <a:pt x="398267" y="445515"/>
                  </a:lnTo>
                  <a:lnTo>
                    <a:pt x="366267" y="415670"/>
                  </a:lnTo>
                  <a:lnTo>
                    <a:pt x="366267" y="310768"/>
                  </a:lnTo>
                  <a:close/>
                </a:path>
                <a:path w="560070" h="523239">
                  <a:moveTo>
                    <a:pt x="398267" y="445515"/>
                  </a:moveTo>
                  <a:lnTo>
                    <a:pt x="341629" y="445515"/>
                  </a:lnTo>
                  <a:lnTo>
                    <a:pt x="341629" y="503808"/>
                  </a:lnTo>
                  <a:lnTo>
                    <a:pt x="343407" y="505713"/>
                  </a:lnTo>
                  <a:lnTo>
                    <a:pt x="364363" y="505713"/>
                  </a:lnTo>
                  <a:lnTo>
                    <a:pt x="366267" y="503808"/>
                  </a:lnTo>
                  <a:lnTo>
                    <a:pt x="366267" y="455167"/>
                  </a:lnTo>
                  <a:lnTo>
                    <a:pt x="408615" y="455167"/>
                  </a:lnTo>
                  <a:lnTo>
                    <a:pt x="398267" y="445515"/>
                  </a:lnTo>
                  <a:close/>
                </a:path>
                <a:path w="560070" h="523239">
                  <a:moveTo>
                    <a:pt x="113203" y="283971"/>
                  </a:moveTo>
                  <a:lnTo>
                    <a:pt x="29971" y="283971"/>
                  </a:lnTo>
                  <a:lnTo>
                    <a:pt x="29844" y="454405"/>
                  </a:lnTo>
                  <a:lnTo>
                    <a:pt x="37464" y="461899"/>
                  </a:lnTo>
                  <a:lnTo>
                    <a:pt x="56006" y="461899"/>
                  </a:lnTo>
                  <a:lnTo>
                    <a:pt x="63500" y="454405"/>
                  </a:lnTo>
                  <a:lnTo>
                    <a:pt x="63500" y="318515"/>
                  </a:lnTo>
                  <a:lnTo>
                    <a:pt x="113140" y="318388"/>
                  </a:lnTo>
                  <a:lnTo>
                    <a:pt x="113203" y="283971"/>
                  </a:lnTo>
                  <a:close/>
                </a:path>
                <a:path w="560070" h="523239">
                  <a:moveTo>
                    <a:pt x="113140" y="318388"/>
                  </a:moveTo>
                  <a:lnTo>
                    <a:pt x="79375" y="318388"/>
                  </a:lnTo>
                  <a:lnTo>
                    <a:pt x="79375" y="454405"/>
                  </a:lnTo>
                  <a:lnTo>
                    <a:pt x="86867" y="461899"/>
                  </a:lnTo>
                  <a:lnTo>
                    <a:pt x="105409" y="461899"/>
                  </a:lnTo>
                  <a:lnTo>
                    <a:pt x="112902" y="454405"/>
                  </a:lnTo>
                  <a:lnTo>
                    <a:pt x="112958" y="403098"/>
                  </a:lnTo>
                  <a:lnTo>
                    <a:pt x="113080" y="354123"/>
                  </a:lnTo>
                  <a:lnTo>
                    <a:pt x="113140" y="318388"/>
                  </a:lnTo>
                  <a:close/>
                </a:path>
                <a:path w="560070" h="523239">
                  <a:moveTo>
                    <a:pt x="25272" y="202183"/>
                  </a:moveTo>
                  <a:lnTo>
                    <a:pt x="15112" y="207771"/>
                  </a:lnTo>
                  <a:lnTo>
                    <a:pt x="13842" y="214756"/>
                  </a:lnTo>
                  <a:lnTo>
                    <a:pt x="0" y="330707"/>
                  </a:lnTo>
                  <a:lnTo>
                    <a:pt x="777" y="347053"/>
                  </a:lnTo>
                  <a:lnTo>
                    <a:pt x="8794" y="354123"/>
                  </a:lnTo>
                  <a:lnTo>
                    <a:pt x="18287" y="351264"/>
                  </a:lnTo>
                  <a:lnTo>
                    <a:pt x="23494" y="337819"/>
                  </a:lnTo>
                  <a:lnTo>
                    <a:pt x="29971" y="283971"/>
                  </a:lnTo>
                  <a:lnTo>
                    <a:pt x="113203" y="283971"/>
                  </a:lnTo>
                  <a:lnTo>
                    <a:pt x="113158" y="244601"/>
                  </a:lnTo>
                  <a:lnTo>
                    <a:pt x="113029" y="232537"/>
                  </a:lnTo>
                  <a:lnTo>
                    <a:pt x="149453" y="232537"/>
                  </a:lnTo>
                  <a:lnTo>
                    <a:pt x="121284" y="207390"/>
                  </a:lnTo>
                  <a:lnTo>
                    <a:pt x="119633" y="204850"/>
                  </a:lnTo>
                  <a:lnTo>
                    <a:pt x="115744" y="203073"/>
                  </a:lnTo>
                  <a:lnTo>
                    <a:pt x="29590" y="202818"/>
                  </a:lnTo>
                  <a:lnTo>
                    <a:pt x="25272" y="202183"/>
                  </a:lnTo>
                  <a:close/>
                </a:path>
                <a:path w="560070" h="523239">
                  <a:moveTo>
                    <a:pt x="553338" y="280796"/>
                  </a:moveTo>
                  <a:lnTo>
                    <a:pt x="166624" y="280796"/>
                  </a:lnTo>
                  <a:lnTo>
                    <a:pt x="159892" y="287527"/>
                  </a:lnTo>
                  <a:lnTo>
                    <a:pt x="159892" y="304038"/>
                  </a:lnTo>
                  <a:lnTo>
                    <a:pt x="166624" y="310768"/>
                  </a:lnTo>
                  <a:lnTo>
                    <a:pt x="553338" y="310768"/>
                  </a:lnTo>
                  <a:lnTo>
                    <a:pt x="560069" y="304038"/>
                  </a:lnTo>
                  <a:lnTo>
                    <a:pt x="560069" y="287527"/>
                  </a:lnTo>
                  <a:lnTo>
                    <a:pt x="553338" y="280796"/>
                  </a:lnTo>
                  <a:close/>
                </a:path>
                <a:path w="560070" h="523239">
                  <a:moveTo>
                    <a:pt x="194309" y="244601"/>
                  </a:moveTo>
                  <a:lnTo>
                    <a:pt x="178688" y="244601"/>
                  </a:lnTo>
                  <a:lnTo>
                    <a:pt x="178688" y="280796"/>
                  </a:lnTo>
                  <a:lnTo>
                    <a:pt x="194309" y="280796"/>
                  </a:lnTo>
                  <a:lnTo>
                    <a:pt x="194309" y="244601"/>
                  </a:lnTo>
                  <a:close/>
                </a:path>
                <a:path w="560070" h="523239">
                  <a:moveTo>
                    <a:pt x="540892" y="29844"/>
                  </a:moveTo>
                  <a:lnTo>
                    <a:pt x="525271" y="29844"/>
                  </a:lnTo>
                  <a:lnTo>
                    <a:pt x="525271" y="280796"/>
                  </a:lnTo>
                  <a:lnTo>
                    <a:pt x="540892" y="280796"/>
                  </a:lnTo>
                  <a:lnTo>
                    <a:pt x="540892" y="29844"/>
                  </a:lnTo>
                  <a:close/>
                </a:path>
                <a:path w="560070" h="523239">
                  <a:moveTo>
                    <a:pt x="149453" y="232537"/>
                  </a:moveTo>
                  <a:lnTo>
                    <a:pt x="113029" y="232537"/>
                  </a:lnTo>
                  <a:lnTo>
                    <a:pt x="139826" y="256158"/>
                  </a:lnTo>
                  <a:lnTo>
                    <a:pt x="143637" y="260730"/>
                  </a:lnTo>
                  <a:lnTo>
                    <a:pt x="153288" y="260984"/>
                  </a:lnTo>
                  <a:lnTo>
                    <a:pt x="156844" y="257809"/>
                  </a:lnTo>
                  <a:lnTo>
                    <a:pt x="178688" y="244601"/>
                  </a:lnTo>
                  <a:lnTo>
                    <a:pt x="194309" y="244601"/>
                  </a:lnTo>
                  <a:lnTo>
                    <a:pt x="194309" y="235203"/>
                  </a:lnTo>
                  <a:lnTo>
                    <a:pt x="196615" y="233806"/>
                  </a:lnTo>
                  <a:lnTo>
                    <a:pt x="150875" y="233806"/>
                  </a:lnTo>
                  <a:lnTo>
                    <a:pt x="149453" y="232537"/>
                  </a:lnTo>
                  <a:close/>
                </a:path>
                <a:path w="560070" h="523239">
                  <a:moveTo>
                    <a:pt x="288543" y="204215"/>
                  </a:moveTo>
                  <a:lnTo>
                    <a:pt x="241045" y="204215"/>
                  </a:lnTo>
                  <a:lnTo>
                    <a:pt x="241045" y="249554"/>
                  </a:lnTo>
                  <a:lnTo>
                    <a:pt x="288543" y="249554"/>
                  </a:lnTo>
                  <a:lnTo>
                    <a:pt x="288543" y="204215"/>
                  </a:lnTo>
                  <a:close/>
                </a:path>
                <a:path w="560070" h="523239">
                  <a:moveTo>
                    <a:pt x="347344" y="90296"/>
                  </a:moveTo>
                  <a:lnTo>
                    <a:pt x="306831" y="90296"/>
                  </a:lnTo>
                  <a:lnTo>
                    <a:pt x="303275" y="94233"/>
                  </a:lnTo>
                  <a:lnTo>
                    <a:pt x="303275" y="249554"/>
                  </a:lnTo>
                  <a:lnTo>
                    <a:pt x="350900" y="249554"/>
                  </a:lnTo>
                  <a:lnTo>
                    <a:pt x="350900" y="94233"/>
                  </a:lnTo>
                  <a:lnTo>
                    <a:pt x="347344" y="90296"/>
                  </a:lnTo>
                  <a:close/>
                </a:path>
                <a:path w="560070" h="523239">
                  <a:moveTo>
                    <a:pt x="409956" y="175259"/>
                  </a:moveTo>
                  <a:lnTo>
                    <a:pt x="369442" y="175259"/>
                  </a:lnTo>
                  <a:lnTo>
                    <a:pt x="365887" y="179196"/>
                  </a:lnTo>
                  <a:lnTo>
                    <a:pt x="365887" y="244855"/>
                  </a:lnTo>
                  <a:lnTo>
                    <a:pt x="413385" y="244855"/>
                  </a:lnTo>
                  <a:lnTo>
                    <a:pt x="413385" y="179196"/>
                  </a:lnTo>
                  <a:lnTo>
                    <a:pt x="409956" y="175259"/>
                  </a:lnTo>
                  <a:close/>
                </a:path>
                <a:path w="560070" h="523239">
                  <a:moveTo>
                    <a:pt x="469264" y="138683"/>
                  </a:moveTo>
                  <a:lnTo>
                    <a:pt x="428878" y="138683"/>
                  </a:lnTo>
                  <a:lnTo>
                    <a:pt x="425322" y="142493"/>
                  </a:lnTo>
                  <a:lnTo>
                    <a:pt x="425322" y="244855"/>
                  </a:lnTo>
                  <a:lnTo>
                    <a:pt x="472820" y="244855"/>
                  </a:lnTo>
                  <a:lnTo>
                    <a:pt x="472820" y="142493"/>
                  </a:lnTo>
                  <a:lnTo>
                    <a:pt x="469264" y="138683"/>
                  </a:lnTo>
                  <a:close/>
                </a:path>
                <a:path w="560070" h="523239">
                  <a:moveTo>
                    <a:pt x="204596" y="202183"/>
                  </a:moveTo>
                  <a:lnTo>
                    <a:pt x="200659" y="203073"/>
                  </a:lnTo>
                  <a:lnTo>
                    <a:pt x="196976" y="205866"/>
                  </a:lnTo>
                  <a:lnTo>
                    <a:pt x="150875" y="233806"/>
                  </a:lnTo>
                  <a:lnTo>
                    <a:pt x="196615" y="233806"/>
                  </a:lnTo>
                  <a:lnTo>
                    <a:pt x="206882" y="227583"/>
                  </a:lnTo>
                  <a:lnTo>
                    <a:pt x="213359" y="220725"/>
                  </a:lnTo>
                  <a:lnTo>
                    <a:pt x="241045" y="204215"/>
                  </a:lnTo>
                  <a:lnTo>
                    <a:pt x="288543" y="204215"/>
                  </a:lnTo>
                  <a:lnTo>
                    <a:pt x="288543" y="202818"/>
                  </a:lnTo>
                  <a:lnTo>
                    <a:pt x="208279" y="202818"/>
                  </a:lnTo>
                  <a:lnTo>
                    <a:pt x="208025" y="202564"/>
                  </a:lnTo>
                  <a:lnTo>
                    <a:pt x="204596" y="202183"/>
                  </a:lnTo>
                  <a:close/>
                </a:path>
                <a:path w="560070" h="523239">
                  <a:moveTo>
                    <a:pt x="115188" y="202818"/>
                  </a:moveTo>
                  <a:lnTo>
                    <a:pt x="112267" y="203073"/>
                  </a:lnTo>
                  <a:lnTo>
                    <a:pt x="115744" y="203073"/>
                  </a:lnTo>
                  <a:lnTo>
                    <a:pt x="115188" y="202818"/>
                  </a:lnTo>
                  <a:close/>
                </a:path>
                <a:path w="560070" h="523239">
                  <a:moveTo>
                    <a:pt x="288543" y="158368"/>
                  </a:moveTo>
                  <a:lnTo>
                    <a:pt x="241045" y="158368"/>
                  </a:lnTo>
                  <a:lnTo>
                    <a:pt x="241045" y="183261"/>
                  </a:lnTo>
                  <a:lnTo>
                    <a:pt x="208279" y="202818"/>
                  </a:lnTo>
                  <a:lnTo>
                    <a:pt x="288543" y="202818"/>
                  </a:lnTo>
                  <a:lnTo>
                    <a:pt x="288543" y="158368"/>
                  </a:lnTo>
                  <a:close/>
                </a:path>
                <a:path w="560070" h="523239">
                  <a:moveTo>
                    <a:pt x="67563" y="116712"/>
                  </a:moveTo>
                  <a:lnTo>
                    <a:pt x="53869" y="119518"/>
                  </a:lnTo>
                  <a:lnTo>
                    <a:pt x="42687" y="127158"/>
                  </a:lnTo>
                  <a:lnTo>
                    <a:pt x="35149" y="138465"/>
                  </a:lnTo>
                  <a:lnTo>
                    <a:pt x="32384" y="152273"/>
                  </a:lnTo>
                  <a:lnTo>
                    <a:pt x="35149" y="166133"/>
                  </a:lnTo>
                  <a:lnTo>
                    <a:pt x="42687" y="177434"/>
                  </a:lnTo>
                  <a:lnTo>
                    <a:pt x="53869" y="185044"/>
                  </a:lnTo>
                  <a:lnTo>
                    <a:pt x="67563" y="187832"/>
                  </a:lnTo>
                  <a:lnTo>
                    <a:pt x="81278" y="185044"/>
                  </a:lnTo>
                  <a:lnTo>
                    <a:pt x="92503" y="177434"/>
                  </a:lnTo>
                  <a:lnTo>
                    <a:pt x="100085" y="166133"/>
                  </a:lnTo>
                  <a:lnTo>
                    <a:pt x="102869" y="152273"/>
                  </a:lnTo>
                  <a:lnTo>
                    <a:pt x="100085" y="138465"/>
                  </a:lnTo>
                  <a:lnTo>
                    <a:pt x="92503" y="127158"/>
                  </a:lnTo>
                  <a:lnTo>
                    <a:pt x="81278" y="119518"/>
                  </a:lnTo>
                  <a:lnTo>
                    <a:pt x="67563" y="116712"/>
                  </a:lnTo>
                  <a:close/>
                </a:path>
                <a:path w="560070" h="523239">
                  <a:moveTo>
                    <a:pt x="194309" y="29844"/>
                  </a:moveTo>
                  <a:lnTo>
                    <a:pt x="178688" y="29844"/>
                  </a:lnTo>
                  <a:lnTo>
                    <a:pt x="178688" y="148843"/>
                  </a:lnTo>
                  <a:lnTo>
                    <a:pt x="194309" y="141477"/>
                  </a:lnTo>
                  <a:lnTo>
                    <a:pt x="194309" y="29844"/>
                  </a:lnTo>
                  <a:close/>
                </a:path>
                <a:path w="560070" h="523239">
                  <a:moveTo>
                    <a:pt x="553338" y="0"/>
                  </a:moveTo>
                  <a:lnTo>
                    <a:pt x="166624" y="0"/>
                  </a:lnTo>
                  <a:lnTo>
                    <a:pt x="159892" y="6730"/>
                  </a:lnTo>
                  <a:lnTo>
                    <a:pt x="159892" y="23240"/>
                  </a:lnTo>
                  <a:lnTo>
                    <a:pt x="166624" y="29844"/>
                  </a:lnTo>
                  <a:lnTo>
                    <a:pt x="553338" y="29844"/>
                  </a:lnTo>
                  <a:lnTo>
                    <a:pt x="560069" y="23240"/>
                  </a:lnTo>
                  <a:lnTo>
                    <a:pt x="560069" y="6730"/>
                  </a:lnTo>
                  <a:lnTo>
                    <a:pt x="553338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0" name="object 35">
              <a:extLst>
                <a:ext uri="{FF2B5EF4-FFF2-40B4-BE49-F238E27FC236}">
                  <a16:creationId xmlns:a16="http://schemas.microsoft.com/office/drawing/2014/main" id="{3ED18940-E7DA-DA8A-8BD5-A1AF13BBC8CB}"/>
                </a:ext>
              </a:extLst>
            </p:cNvPr>
            <p:cNvSpPr/>
            <p:nvPr/>
          </p:nvSpPr>
          <p:spPr>
            <a:xfrm>
              <a:off x="5400874" y="5181436"/>
              <a:ext cx="543216" cy="526648"/>
            </a:xfrm>
            <a:custGeom>
              <a:avLst/>
              <a:gdLst/>
              <a:ahLst/>
              <a:cxnLst/>
              <a:rect l="l" t="t" r="r" b="b"/>
              <a:pathLst>
                <a:path w="437514" h="399414">
                  <a:moveTo>
                    <a:pt x="120777" y="297942"/>
                  </a:moveTo>
                  <a:lnTo>
                    <a:pt x="117221" y="297942"/>
                  </a:lnTo>
                  <a:lnTo>
                    <a:pt x="97516" y="301930"/>
                  </a:lnTo>
                  <a:lnTo>
                    <a:pt x="81407" y="312800"/>
                  </a:lnTo>
                  <a:lnTo>
                    <a:pt x="70536" y="328910"/>
                  </a:lnTo>
                  <a:lnTo>
                    <a:pt x="66548" y="348615"/>
                  </a:lnTo>
                  <a:lnTo>
                    <a:pt x="70536" y="368319"/>
                  </a:lnTo>
                  <a:lnTo>
                    <a:pt x="81406" y="384429"/>
                  </a:lnTo>
                  <a:lnTo>
                    <a:pt x="97516" y="395299"/>
                  </a:lnTo>
                  <a:lnTo>
                    <a:pt x="117221" y="399288"/>
                  </a:lnTo>
                  <a:lnTo>
                    <a:pt x="136999" y="395299"/>
                  </a:lnTo>
                  <a:lnTo>
                    <a:pt x="153146" y="384429"/>
                  </a:lnTo>
                  <a:lnTo>
                    <a:pt x="164030" y="368319"/>
                  </a:lnTo>
                  <a:lnTo>
                    <a:pt x="165114" y="362966"/>
                  </a:lnTo>
                  <a:lnTo>
                    <a:pt x="109347" y="362966"/>
                  </a:lnTo>
                  <a:lnTo>
                    <a:pt x="102870" y="356616"/>
                  </a:lnTo>
                  <a:lnTo>
                    <a:pt x="102870" y="340614"/>
                  </a:lnTo>
                  <a:lnTo>
                    <a:pt x="109347" y="334264"/>
                  </a:lnTo>
                  <a:lnTo>
                    <a:pt x="169981" y="334264"/>
                  </a:lnTo>
                  <a:lnTo>
                    <a:pt x="205511" y="299339"/>
                  </a:lnTo>
                  <a:lnTo>
                    <a:pt x="128524" y="299339"/>
                  </a:lnTo>
                  <a:lnTo>
                    <a:pt x="127508" y="298958"/>
                  </a:lnTo>
                  <a:lnTo>
                    <a:pt x="124206" y="298323"/>
                  </a:lnTo>
                  <a:lnTo>
                    <a:pt x="120777" y="297942"/>
                  </a:lnTo>
                  <a:close/>
                </a:path>
                <a:path w="437514" h="399414">
                  <a:moveTo>
                    <a:pt x="308196" y="271525"/>
                  </a:moveTo>
                  <a:lnTo>
                    <a:pt x="233806" y="271525"/>
                  </a:lnTo>
                  <a:lnTo>
                    <a:pt x="346329" y="384429"/>
                  </a:lnTo>
                  <a:lnTo>
                    <a:pt x="358304" y="387723"/>
                  </a:lnTo>
                  <a:lnTo>
                    <a:pt x="374888" y="377825"/>
                  </a:lnTo>
                  <a:lnTo>
                    <a:pt x="386494" y="360783"/>
                  </a:lnTo>
                  <a:lnTo>
                    <a:pt x="383540" y="342646"/>
                  </a:lnTo>
                  <a:lnTo>
                    <a:pt x="308196" y="271525"/>
                  </a:lnTo>
                  <a:close/>
                </a:path>
                <a:path w="437514" h="399414">
                  <a:moveTo>
                    <a:pt x="169981" y="334264"/>
                  </a:moveTo>
                  <a:lnTo>
                    <a:pt x="125222" y="334264"/>
                  </a:lnTo>
                  <a:lnTo>
                    <a:pt x="131699" y="340614"/>
                  </a:lnTo>
                  <a:lnTo>
                    <a:pt x="131699" y="356616"/>
                  </a:lnTo>
                  <a:lnTo>
                    <a:pt x="125222" y="362966"/>
                  </a:lnTo>
                  <a:lnTo>
                    <a:pt x="165114" y="362966"/>
                  </a:lnTo>
                  <a:lnTo>
                    <a:pt x="168021" y="348615"/>
                  </a:lnTo>
                  <a:lnTo>
                    <a:pt x="168021" y="345059"/>
                  </a:lnTo>
                  <a:lnTo>
                    <a:pt x="167767" y="341757"/>
                  </a:lnTo>
                  <a:lnTo>
                    <a:pt x="167005" y="338455"/>
                  </a:lnTo>
                  <a:lnTo>
                    <a:pt x="166751" y="337439"/>
                  </a:lnTo>
                  <a:lnTo>
                    <a:pt x="169981" y="334264"/>
                  </a:lnTo>
                  <a:close/>
                </a:path>
                <a:path w="437514" h="399414">
                  <a:moveTo>
                    <a:pt x="211759" y="180467"/>
                  </a:moveTo>
                  <a:lnTo>
                    <a:pt x="153670" y="180467"/>
                  </a:lnTo>
                  <a:lnTo>
                    <a:pt x="161174" y="192657"/>
                  </a:lnTo>
                  <a:lnTo>
                    <a:pt x="164189" y="197701"/>
                  </a:lnTo>
                  <a:lnTo>
                    <a:pt x="169672" y="207010"/>
                  </a:lnTo>
                  <a:lnTo>
                    <a:pt x="197612" y="235077"/>
                  </a:lnTo>
                  <a:lnTo>
                    <a:pt x="128524" y="299339"/>
                  </a:lnTo>
                  <a:lnTo>
                    <a:pt x="205511" y="299339"/>
                  </a:lnTo>
                  <a:lnTo>
                    <a:pt x="233806" y="271525"/>
                  </a:lnTo>
                  <a:lnTo>
                    <a:pt x="308196" y="271525"/>
                  </a:lnTo>
                  <a:lnTo>
                    <a:pt x="270256" y="235712"/>
                  </a:lnTo>
                  <a:lnTo>
                    <a:pt x="305221" y="201295"/>
                  </a:lnTo>
                  <a:lnTo>
                    <a:pt x="233806" y="201295"/>
                  </a:lnTo>
                  <a:lnTo>
                    <a:pt x="211759" y="180467"/>
                  </a:lnTo>
                  <a:close/>
                </a:path>
                <a:path w="437514" h="399414">
                  <a:moveTo>
                    <a:pt x="364490" y="33020"/>
                  </a:moveTo>
                  <a:lnTo>
                    <a:pt x="336123" y="38735"/>
                  </a:lnTo>
                  <a:lnTo>
                    <a:pt x="313007" y="54292"/>
                  </a:lnTo>
                  <a:lnTo>
                    <a:pt x="297428" y="77382"/>
                  </a:lnTo>
                  <a:lnTo>
                    <a:pt x="291719" y="105664"/>
                  </a:lnTo>
                  <a:lnTo>
                    <a:pt x="292094" y="113089"/>
                  </a:lnTo>
                  <a:lnTo>
                    <a:pt x="293195" y="120300"/>
                  </a:lnTo>
                  <a:lnTo>
                    <a:pt x="294987" y="127273"/>
                  </a:lnTo>
                  <a:lnTo>
                    <a:pt x="297434" y="133985"/>
                  </a:lnTo>
                  <a:lnTo>
                    <a:pt x="300355" y="139446"/>
                  </a:lnTo>
                  <a:lnTo>
                    <a:pt x="233806" y="201295"/>
                  </a:lnTo>
                  <a:lnTo>
                    <a:pt x="305221" y="201295"/>
                  </a:lnTo>
                  <a:lnTo>
                    <a:pt x="335026" y="171958"/>
                  </a:lnTo>
                  <a:lnTo>
                    <a:pt x="393821" y="171958"/>
                  </a:lnTo>
                  <a:lnTo>
                    <a:pt x="416036" y="157035"/>
                  </a:lnTo>
                  <a:lnTo>
                    <a:pt x="431659" y="133945"/>
                  </a:lnTo>
                  <a:lnTo>
                    <a:pt x="432937" y="127635"/>
                  </a:lnTo>
                  <a:lnTo>
                    <a:pt x="379095" y="127635"/>
                  </a:lnTo>
                  <a:lnTo>
                    <a:pt x="348742" y="93472"/>
                  </a:lnTo>
                  <a:lnTo>
                    <a:pt x="403987" y="44704"/>
                  </a:lnTo>
                  <a:lnTo>
                    <a:pt x="392916" y="38727"/>
                  </a:lnTo>
                  <a:lnTo>
                    <a:pt x="386224" y="36288"/>
                  </a:lnTo>
                  <a:lnTo>
                    <a:pt x="379237" y="34496"/>
                  </a:lnTo>
                  <a:lnTo>
                    <a:pt x="371988" y="33395"/>
                  </a:lnTo>
                  <a:lnTo>
                    <a:pt x="364490" y="33020"/>
                  </a:lnTo>
                  <a:close/>
                </a:path>
                <a:path w="437514" h="399414">
                  <a:moveTo>
                    <a:pt x="98933" y="0"/>
                  </a:moveTo>
                  <a:lnTo>
                    <a:pt x="60436" y="7737"/>
                  </a:lnTo>
                  <a:lnTo>
                    <a:pt x="28987" y="28844"/>
                  </a:lnTo>
                  <a:lnTo>
                    <a:pt x="7778" y="60168"/>
                  </a:lnTo>
                  <a:lnTo>
                    <a:pt x="0" y="98552"/>
                  </a:lnTo>
                  <a:lnTo>
                    <a:pt x="7778" y="136882"/>
                  </a:lnTo>
                  <a:lnTo>
                    <a:pt x="28987" y="168211"/>
                  </a:lnTo>
                  <a:lnTo>
                    <a:pt x="60436" y="189349"/>
                  </a:lnTo>
                  <a:lnTo>
                    <a:pt x="98933" y="197104"/>
                  </a:lnTo>
                  <a:lnTo>
                    <a:pt x="109017" y="196590"/>
                  </a:lnTo>
                  <a:lnTo>
                    <a:pt x="118840" y="195087"/>
                  </a:lnTo>
                  <a:lnTo>
                    <a:pt x="128329" y="192657"/>
                  </a:lnTo>
                  <a:lnTo>
                    <a:pt x="137428" y="189349"/>
                  </a:lnTo>
                  <a:lnTo>
                    <a:pt x="153670" y="180467"/>
                  </a:lnTo>
                  <a:lnTo>
                    <a:pt x="211759" y="180467"/>
                  </a:lnTo>
                  <a:lnTo>
                    <a:pt x="206248" y="175260"/>
                  </a:lnTo>
                  <a:lnTo>
                    <a:pt x="178776" y="160655"/>
                  </a:lnTo>
                  <a:lnTo>
                    <a:pt x="98933" y="160655"/>
                  </a:lnTo>
                  <a:lnTo>
                    <a:pt x="74596" y="155773"/>
                  </a:lnTo>
                  <a:lnTo>
                    <a:pt x="54737" y="142462"/>
                  </a:lnTo>
                  <a:lnTo>
                    <a:pt x="41354" y="122721"/>
                  </a:lnTo>
                  <a:lnTo>
                    <a:pt x="36449" y="98552"/>
                  </a:lnTo>
                  <a:lnTo>
                    <a:pt x="41354" y="74362"/>
                  </a:lnTo>
                  <a:lnTo>
                    <a:pt x="54737" y="54578"/>
                  </a:lnTo>
                  <a:lnTo>
                    <a:pt x="74596" y="41223"/>
                  </a:lnTo>
                  <a:lnTo>
                    <a:pt x="98933" y="36322"/>
                  </a:lnTo>
                  <a:lnTo>
                    <a:pt x="173867" y="36322"/>
                  </a:lnTo>
                  <a:lnTo>
                    <a:pt x="168814" y="28844"/>
                  </a:lnTo>
                  <a:lnTo>
                    <a:pt x="137410" y="7737"/>
                  </a:lnTo>
                  <a:lnTo>
                    <a:pt x="98933" y="0"/>
                  </a:lnTo>
                  <a:close/>
                </a:path>
                <a:path w="437514" h="399414">
                  <a:moveTo>
                    <a:pt x="393821" y="171958"/>
                  </a:moveTo>
                  <a:lnTo>
                    <a:pt x="335026" y="171958"/>
                  </a:lnTo>
                  <a:lnTo>
                    <a:pt x="336190" y="172600"/>
                  </a:lnTo>
                  <a:lnTo>
                    <a:pt x="342880" y="175039"/>
                  </a:lnTo>
                  <a:lnTo>
                    <a:pt x="349853" y="176831"/>
                  </a:lnTo>
                  <a:lnTo>
                    <a:pt x="357064" y="177932"/>
                  </a:lnTo>
                  <a:lnTo>
                    <a:pt x="364490" y="178308"/>
                  </a:lnTo>
                  <a:lnTo>
                    <a:pt x="392876" y="172593"/>
                  </a:lnTo>
                  <a:lnTo>
                    <a:pt x="393821" y="171958"/>
                  </a:lnTo>
                  <a:close/>
                </a:path>
                <a:path w="437514" h="399414">
                  <a:moveTo>
                    <a:pt x="173867" y="36322"/>
                  </a:moveTo>
                  <a:lnTo>
                    <a:pt x="98933" y="36322"/>
                  </a:lnTo>
                  <a:lnTo>
                    <a:pt x="123195" y="41223"/>
                  </a:lnTo>
                  <a:lnTo>
                    <a:pt x="143017" y="54578"/>
                  </a:lnTo>
                  <a:lnTo>
                    <a:pt x="156386" y="74362"/>
                  </a:lnTo>
                  <a:lnTo>
                    <a:pt x="161290" y="98552"/>
                  </a:lnTo>
                  <a:lnTo>
                    <a:pt x="156386" y="122721"/>
                  </a:lnTo>
                  <a:lnTo>
                    <a:pt x="143017" y="142462"/>
                  </a:lnTo>
                  <a:lnTo>
                    <a:pt x="123195" y="155773"/>
                  </a:lnTo>
                  <a:lnTo>
                    <a:pt x="98933" y="160655"/>
                  </a:lnTo>
                  <a:lnTo>
                    <a:pt x="178776" y="160655"/>
                  </a:lnTo>
                  <a:lnTo>
                    <a:pt x="176149" y="159258"/>
                  </a:lnTo>
                  <a:lnTo>
                    <a:pt x="180848" y="153670"/>
                  </a:lnTo>
                  <a:lnTo>
                    <a:pt x="187987" y="141289"/>
                  </a:lnTo>
                  <a:lnTo>
                    <a:pt x="193294" y="127873"/>
                  </a:lnTo>
                  <a:lnTo>
                    <a:pt x="196599" y="113575"/>
                  </a:lnTo>
                  <a:lnTo>
                    <a:pt x="197739" y="98552"/>
                  </a:lnTo>
                  <a:lnTo>
                    <a:pt x="189980" y="60168"/>
                  </a:lnTo>
                  <a:lnTo>
                    <a:pt x="173867" y="36322"/>
                  </a:lnTo>
                  <a:close/>
                </a:path>
                <a:path w="437514" h="399414">
                  <a:moveTo>
                    <a:pt x="432562" y="80264"/>
                  </a:moveTo>
                  <a:lnTo>
                    <a:pt x="379095" y="127635"/>
                  </a:lnTo>
                  <a:lnTo>
                    <a:pt x="432937" y="127635"/>
                  </a:lnTo>
                  <a:lnTo>
                    <a:pt x="437388" y="105664"/>
                  </a:lnTo>
                  <a:lnTo>
                    <a:pt x="437388" y="100711"/>
                  </a:lnTo>
                  <a:lnTo>
                    <a:pt x="436880" y="95758"/>
                  </a:lnTo>
                  <a:lnTo>
                    <a:pt x="435864" y="91059"/>
                  </a:lnTo>
                  <a:lnTo>
                    <a:pt x="432562" y="8026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bject 47">
              <a:extLst>
                <a:ext uri="{FF2B5EF4-FFF2-40B4-BE49-F238E27FC236}">
                  <a16:creationId xmlns:a16="http://schemas.microsoft.com/office/drawing/2014/main" id="{A06A1D45-F2B0-27FE-16BC-FD753D6C4D35}"/>
                </a:ext>
              </a:extLst>
            </p:cNvPr>
            <p:cNvSpPr/>
            <p:nvPr/>
          </p:nvSpPr>
          <p:spPr>
            <a:xfrm>
              <a:off x="7450615" y="2652912"/>
              <a:ext cx="619760" cy="464820"/>
            </a:xfrm>
            <a:custGeom>
              <a:avLst/>
              <a:gdLst/>
              <a:ahLst/>
              <a:cxnLst/>
              <a:rect l="l" t="t" r="r" b="b"/>
              <a:pathLst>
                <a:path w="619760" h="464820">
                  <a:moveTo>
                    <a:pt x="132066" y="82964"/>
                  </a:moveTo>
                  <a:lnTo>
                    <a:pt x="99198" y="133998"/>
                  </a:lnTo>
                  <a:lnTo>
                    <a:pt x="87757" y="178038"/>
                  </a:lnTo>
                  <a:lnTo>
                    <a:pt x="76505" y="226339"/>
                  </a:lnTo>
                  <a:lnTo>
                    <a:pt x="67945" y="272034"/>
                  </a:lnTo>
                  <a:lnTo>
                    <a:pt x="67762" y="290718"/>
                  </a:lnTo>
                  <a:lnTo>
                    <a:pt x="74104" y="306165"/>
                  </a:lnTo>
                  <a:lnTo>
                    <a:pt x="87876" y="316896"/>
                  </a:lnTo>
                  <a:lnTo>
                    <a:pt x="109982" y="321437"/>
                  </a:lnTo>
                  <a:lnTo>
                    <a:pt x="204724" y="321563"/>
                  </a:lnTo>
                  <a:lnTo>
                    <a:pt x="206126" y="350468"/>
                  </a:lnTo>
                  <a:lnTo>
                    <a:pt x="207470" y="384111"/>
                  </a:lnTo>
                  <a:lnTo>
                    <a:pt x="208742" y="417183"/>
                  </a:lnTo>
                  <a:lnTo>
                    <a:pt x="209930" y="444373"/>
                  </a:lnTo>
                  <a:lnTo>
                    <a:pt x="215604" y="459198"/>
                  </a:lnTo>
                  <a:lnTo>
                    <a:pt x="228171" y="464772"/>
                  </a:lnTo>
                  <a:lnTo>
                    <a:pt x="240952" y="461321"/>
                  </a:lnTo>
                  <a:lnTo>
                    <a:pt x="247269" y="449072"/>
                  </a:lnTo>
                  <a:lnTo>
                    <a:pt x="247144" y="384111"/>
                  </a:lnTo>
                  <a:lnTo>
                    <a:pt x="247269" y="300609"/>
                  </a:lnTo>
                  <a:lnTo>
                    <a:pt x="149860" y="267843"/>
                  </a:lnTo>
                  <a:lnTo>
                    <a:pt x="165735" y="178688"/>
                  </a:lnTo>
                  <a:lnTo>
                    <a:pt x="210027" y="178688"/>
                  </a:lnTo>
                  <a:lnTo>
                    <a:pt x="195103" y="149955"/>
                  </a:lnTo>
                  <a:lnTo>
                    <a:pt x="169545" y="101218"/>
                  </a:lnTo>
                  <a:lnTo>
                    <a:pt x="140970" y="83057"/>
                  </a:lnTo>
                  <a:lnTo>
                    <a:pt x="132066" y="82964"/>
                  </a:lnTo>
                  <a:close/>
                </a:path>
                <a:path w="619760" h="464820">
                  <a:moveTo>
                    <a:pt x="523504" y="171957"/>
                  </a:moveTo>
                  <a:lnTo>
                    <a:pt x="414400" y="171957"/>
                  </a:lnTo>
                  <a:lnTo>
                    <a:pt x="466598" y="267207"/>
                  </a:lnTo>
                  <a:lnTo>
                    <a:pt x="398272" y="276479"/>
                  </a:lnTo>
                  <a:lnTo>
                    <a:pt x="390219" y="278016"/>
                  </a:lnTo>
                  <a:lnTo>
                    <a:pt x="381857" y="281543"/>
                  </a:lnTo>
                  <a:lnTo>
                    <a:pt x="375161" y="288569"/>
                  </a:lnTo>
                  <a:lnTo>
                    <a:pt x="372110" y="300609"/>
                  </a:lnTo>
                  <a:lnTo>
                    <a:pt x="372110" y="449072"/>
                  </a:lnTo>
                  <a:lnTo>
                    <a:pt x="378406" y="461321"/>
                  </a:lnTo>
                  <a:lnTo>
                    <a:pt x="391144" y="464772"/>
                  </a:lnTo>
                  <a:lnTo>
                    <a:pt x="403667" y="459198"/>
                  </a:lnTo>
                  <a:lnTo>
                    <a:pt x="409321" y="444373"/>
                  </a:lnTo>
                  <a:lnTo>
                    <a:pt x="410595" y="415462"/>
                  </a:lnTo>
                  <a:lnTo>
                    <a:pt x="413223" y="349504"/>
                  </a:lnTo>
                  <a:lnTo>
                    <a:pt x="414527" y="321563"/>
                  </a:lnTo>
                  <a:lnTo>
                    <a:pt x="509397" y="321437"/>
                  </a:lnTo>
                  <a:lnTo>
                    <a:pt x="531485" y="316896"/>
                  </a:lnTo>
                  <a:lnTo>
                    <a:pt x="545226" y="306165"/>
                  </a:lnTo>
                  <a:lnTo>
                    <a:pt x="551562" y="290718"/>
                  </a:lnTo>
                  <a:lnTo>
                    <a:pt x="551434" y="272034"/>
                  </a:lnTo>
                  <a:lnTo>
                    <a:pt x="541150" y="226339"/>
                  </a:lnTo>
                  <a:lnTo>
                    <a:pt x="526256" y="179292"/>
                  </a:lnTo>
                  <a:lnTo>
                    <a:pt x="523504" y="171957"/>
                  </a:lnTo>
                  <a:close/>
                </a:path>
                <a:path w="619760" h="464820">
                  <a:moveTo>
                    <a:pt x="601345" y="124206"/>
                  </a:moveTo>
                  <a:lnTo>
                    <a:pt x="594740" y="128650"/>
                  </a:lnTo>
                  <a:lnTo>
                    <a:pt x="593471" y="135381"/>
                  </a:lnTo>
                  <a:lnTo>
                    <a:pt x="556005" y="327406"/>
                  </a:lnTo>
                  <a:lnTo>
                    <a:pt x="428625" y="327406"/>
                  </a:lnTo>
                  <a:lnTo>
                    <a:pt x="423925" y="330581"/>
                  </a:lnTo>
                  <a:lnTo>
                    <a:pt x="422021" y="335280"/>
                  </a:lnTo>
                  <a:lnTo>
                    <a:pt x="421004" y="340360"/>
                  </a:lnTo>
                  <a:lnTo>
                    <a:pt x="422021" y="345313"/>
                  </a:lnTo>
                  <a:lnTo>
                    <a:pt x="423925" y="350012"/>
                  </a:lnTo>
                  <a:lnTo>
                    <a:pt x="428625" y="353313"/>
                  </a:lnTo>
                  <a:lnTo>
                    <a:pt x="571373" y="353313"/>
                  </a:lnTo>
                  <a:lnTo>
                    <a:pt x="576072" y="350012"/>
                  </a:lnTo>
                  <a:lnTo>
                    <a:pt x="577976" y="345313"/>
                  </a:lnTo>
                  <a:lnTo>
                    <a:pt x="578485" y="342900"/>
                  </a:lnTo>
                  <a:lnTo>
                    <a:pt x="578738" y="342392"/>
                  </a:lnTo>
                  <a:lnTo>
                    <a:pt x="618212" y="139700"/>
                  </a:lnTo>
                  <a:lnTo>
                    <a:pt x="619505" y="133350"/>
                  </a:lnTo>
                  <a:lnTo>
                    <a:pt x="615061" y="126873"/>
                  </a:lnTo>
                  <a:lnTo>
                    <a:pt x="608202" y="125475"/>
                  </a:lnTo>
                  <a:lnTo>
                    <a:pt x="601345" y="124206"/>
                  </a:lnTo>
                  <a:close/>
                </a:path>
                <a:path w="619760" h="464820">
                  <a:moveTo>
                    <a:pt x="18161" y="123570"/>
                  </a:moveTo>
                  <a:lnTo>
                    <a:pt x="11302" y="124968"/>
                  </a:lnTo>
                  <a:lnTo>
                    <a:pt x="4445" y="126237"/>
                  </a:lnTo>
                  <a:lnTo>
                    <a:pt x="0" y="132842"/>
                  </a:lnTo>
                  <a:lnTo>
                    <a:pt x="1495" y="140207"/>
                  </a:lnTo>
                  <a:lnTo>
                    <a:pt x="40766" y="341756"/>
                  </a:lnTo>
                  <a:lnTo>
                    <a:pt x="41021" y="342264"/>
                  </a:lnTo>
                  <a:lnTo>
                    <a:pt x="41528" y="344805"/>
                  </a:lnTo>
                  <a:lnTo>
                    <a:pt x="43434" y="349504"/>
                  </a:lnTo>
                  <a:lnTo>
                    <a:pt x="48133" y="352679"/>
                  </a:lnTo>
                  <a:lnTo>
                    <a:pt x="190880" y="352679"/>
                  </a:lnTo>
                  <a:lnTo>
                    <a:pt x="195579" y="349504"/>
                  </a:lnTo>
                  <a:lnTo>
                    <a:pt x="197485" y="344805"/>
                  </a:lnTo>
                  <a:lnTo>
                    <a:pt x="198500" y="339725"/>
                  </a:lnTo>
                  <a:lnTo>
                    <a:pt x="197485" y="334772"/>
                  </a:lnTo>
                  <a:lnTo>
                    <a:pt x="195579" y="330073"/>
                  </a:lnTo>
                  <a:lnTo>
                    <a:pt x="190880" y="326770"/>
                  </a:lnTo>
                  <a:lnTo>
                    <a:pt x="63500" y="326770"/>
                  </a:lnTo>
                  <a:lnTo>
                    <a:pt x="25658" y="132842"/>
                  </a:lnTo>
                  <a:lnTo>
                    <a:pt x="24764" y="128016"/>
                  </a:lnTo>
                  <a:lnTo>
                    <a:pt x="18161" y="123570"/>
                  </a:lnTo>
                  <a:close/>
                </a:path>
                <a:path w="619760" h="464820">
                  <a:moveTo>
                    <a:pt x="406019" y="239141"/>
                  </a:moveTo>
                  <a:lnTo>
                    <a:pt x="191770" y="239141"/>
                  </a:lnTo>
                  <a:lnTo>
                    <a:pt x="191770" y="264668"/>
                  </a:lnTo>
                  <a:lnTo>
                    <a:pt x="406019" y="264668"/>
                  </a:lnTo>
                  <a:lnTo>
                    <a:pt x="406019" y="239141"/>
                  </a:lnTo>
                  <a:close/>
                </a:path>
                <a:path w="619760" h="464820">
                  <a:moveTo>
                    <a:pt x="347217" y="160147"/>
                  </a:moveTo>
                  <a:lnTo>
                    <a:pt x="331470" y="203326"/>
                  </a:lnTo>
                  <a:lnTo>
                    <a:pt x="324103" y="207137"/>
                  </a:lnTo>
                  <a:lnTo>
                    <a:pt x="317626" y="213106"/>
                  </a:lnTo>
                  <a:lnTo>
                    <a:pt x="315467" y="221614"/>
                  </a:lnTo>
                  <a:lnTo>
                    <a:pt x="318897" y="226822"/>
                  </a:lnTo>
                  <a:lnTo>
                    <a:pt x="325247" y="229869"/>
                  </a:lnTo>
                  <a:lnTo>
                    <a:pt x="324738" y="232410"/>
                  </a:lnTo>
                  <a:lnTo>
                    <a:pt x="325754" y="229997"/>
                  </a:lnTo>
                  <a:lnTo>
                    <a:pt x="389653" y="229997"/>
                  </a:lnTo>
                  <a:lnTo>
                    <a:pt x="392302" y="227837"/>
                  </a:lnTo>
                  <a:lnTo>
                    <a:pt x="393953" y="222757"/>
                  </a:lnTo>
                  <a:lnTo>
                    <a:pt x="397988" y="212748"/>
                  </a:lnTo>
                  <a:lnTo>
                    <a:pt x="402710" y="200787"/>
                  </a:lnTo>
                  <a:lnTo>
                    <a:pt x="370077" y="200787"/>
                  </a:lnTo>
                  <a:lnTo>
                    <a:pt x="339344" y="200660"/>
                  </a:lnTo>
                  <a:lnTo>
                    <a:pt x="339598" y="200025"/>
                  </a:lnTo>
                  <a:lnTo>
                    <a:pt x="342395" y="190490"/>
                  </a:lnTo>
                  <a:lnTo>
                    <a:pt x="344646" y="180609"/>
                  </a:lnTo>
                  <a:lnTo>
                    <a:pt x="346277" y="170467"/>
                  </a:lnTo>
                  <a:lnTo>
                    <a:pt x="347217" y="160147"/>
                  </a:lnTo>
                  <a:close/>
                </a:path>
                <a:path w="619760" h="464820">
                  <a:moveTo>
                    <a:pt x="210027" y="178688"/>
                  </a:moveTo>
                  <a:lnTo>
                    <a:pt x="165735" y="178688"/>
                  </a:lnTo>
                  <a:lnTo>
                    <a:pt x="171918" y="190178"/>
                  </a:lnTo>
                  <a:lnTo>
                    <a:pt x="180244" y="202787"/>
                  </a:lnTo>
                  <a:lnTo>
                    <a:pt x="188523" y="214014"/>
                  </a:lnTo>
                  <a:lnTo>
                    <a:pt x="194563" y="221361"/>
                  </a:lnTo>
                  <a:lnTo>
                    <a:pt x="198247" y="226441"/>
                  </a:lnTo>
                  <a:lnTo>
                    <a:pt x="208152" y="231267"/>
                  </a:lnTo>
                  <a:lnTo>
                    <a:pt x="214629" y="231520"/>
                  </a:lnTo>
                  <a:lnTo>
                    <a:pt x="269239" y="231394"/>
                  </a:lnTo>
                  <a:lnTo>
                    <a:pt x="280076" y="229044"/>
                  </a:lnTo>
                  <a:lnTo>
                    <a:pt x="284686" y="224028"/>
                  </a:lnTo>
                  <a:lnTo>
                    <a:pt x="283795" y="217392"/>
                  </a:lnTo>
                  <a:lnTo>
                    <a:pt x="235840" y="200660"/>
                  </a:lnTo>
                  <a:lnTo>
                    <a:pt x="220852" y="199644"/>
                  </a:lnTo>
                  <a:lnTo>
                    <a:pt x="210027" y="178688"/>
                  </a:lnTo>
                  <a:close/>
                </a:path>
                <a:path w="619760" h="464820">
                  <a:moveTo>
                    <a:pt x="389653" y="229997"/>
                  </a:moveTo>
                  <a:lnTo>
                    <a:pt x="325754" y="229997"/>
                  </a:lnTo>
                  <a:lnTo>
                    <a:pt x="328549" y="231394"/>
                  </a:lnTo>
                  <a:lnTo>
                    <a:pt x="380238" y="231139"/>
                  </a:lnTo>
                  <a:lnTo>
                    <a:pt x="388874" y="230631"/>
                  </a:lnTo>
                  <a:lnTo>
                    <a:pt x="389653" y="229997"/>
                  </a:lnTo>
                  <a:close/>
                </a:path>
                <a:path w="619760" h="464820">
                  <a:moveTo>
                    <a:pt x="444442" y="87969"/>
                  </a:moveTo>
                  <a:lnTo>
                    <a:pt x="397474" y="113490"/>
                  </a:lnTo>
                  <a:lnTo>
                    <a:pt x="376701" y="172640"/>
                  </a:lnTo>
                  <a:lnTo>
                    <a:pt x="370077" y="200787"/>
                  </a:lnTo>
                  <a:lnTo>
                    <a:pt x="402710" y="200787"/>
                  </a:lnTo>
                  <a:lnTo>
                    <a:pt x="409295" y="184253"/>
                  </a:lnTo>
                  <a:lnTo>
                    <a:pt x="414400" y="171957"/>
                  </a:lnTo>
                  <a:lnTo>
                    <a:pt x="523504" y="171957"/>
                  </a:lnTo>
                  <a:lnTo>
                    <a:pt x="510571" y="137481"/>
                  </a:lnTo>
                  <a:lnTo>
                    <a:pt x="490684" y="100121"/>
                  </a:lnTo>
                  <a:lnTo>
                    <a:pt x="457073" y="88137"/>
                  </a:lnTo>
                  <a:lnTo>
                    <a:pt x="444442" y="87969"/>
                  </a:lnTo>
                  <a:close/>
                </a:path>
                <a:path w="619760" h="464820">
                  <a:moveTo>
                    <a:pt x="432435" y="5587"/>
                  </a:moveTo>
                  <a:lnTo>
                    <a:pt x="417214" y="8641"/>
                  </a:lnTo>
                  <a:lnTo>
                    <a:pt x="404780" y="16970"/>
                  </a:lnTo>
                  <a:lnTo>
                    <a:pt x="396394" y="29323"/>
                  </a:lnTo>
                  <a:lnTo>
                    <a:pt x="393319" y="44450"/>
                  </a:lnTo>
                  <a:lnTo>
                    <a:pt x="396394" y="59576"/>
                  </a:lnTo>
                  <a:lnTo>
                    <a:pt x="404780" y="71929"/>
                  </a:lnTo>
                  <a:lnTo>
                    <a:pt x="417214" y="80258"/>
                  </a:lnTo>
                  <a:lnTo>
                    <a:pt x="432435" y="83312"/>
                  </a:lnTo>
                  <a:lnTo>
                    <a:pt x="447728" y="80258"/>
                  </a:lnTo>
                  <a:lnTo>
                    <a:pt x="460200" y="71929"/>
                  </a:lnTo>
                  <a:lnTo>
                    <a:pt x="468600" y="59576"/>
                  </a:lnTo>
                  <a:lnTo>
                    <a:pt x="471677" y="44450"/>
                  </a:lnTo>
                  <a:lnTo>
                    <a:pt x="468600" y="29323"/>
                  </a:lnTo>
                  <a:lnTo>
                    <a:pt x="460200" y="16970"/>
                  </a:lnTo>
                  <a:lnTo>
                    <a:pt x="447728" y="8641"/>
                  </a:lnTo>
                  <a:lnTo>
                    <a:pt x="432435" y="5587"/>
                  </a:lnTo>
                  <a:close/>
                </a:path>
                <a:path w="619760" h="464820">
                  <a:moveTo>
                    <a:pt x="156845" y="0"/>
                  </a:moveTo>
                  <a:lnTo>
                    <a:pt x="141644" y="3053"/>
                  </a:lnTo>
                  <a:lnTo>
                    <a:pt x="129254" y="11382"/>
                  </a:lnTo>
                  <a:lnTo>
                    <a:pt x="120911" y="23735"/>
                  </a:lnTo>
                  <a:lnTo>
                    <a:pt x="117855" y="38862"/>
                  </a:lnTo>
                  <a:lnTo>
                    <a:pt x="120911" y="53988"/>
                  </a:lnTo>
                  <a:lnTo>
                    <a:pt x="129254" y="66341"/>
                  </a:lnTo>
                  <a:lnTo>
                    <a:pt x="141644" y="74670"/>
                  </a:lnTo>
                  <a:lnTo>
                    <a:pt x="156845" y="77724"/>
                  </a:lnTo>
                  <a:lnTo>
                    <a:pt x="171991" y="74670"/>
                  </a:lnTo>
                  <a:lnTo>
                    <a:pt x="184388" y="66341"/>
                  </a:lnTo>
                  <a:lnTo>
                    <a:pt x="192760" y="53988"/>
                  </a:lnTo>
                  <a:lnTo>
                    <a:pt x="195834" y="38862"/>
                  </a:lnTo>
                  <a:lnTo>
                    <a:pt x="192760" y="23735"/>
                  </a:lnTo>
                  <a:lnTo>
                    <a:pt x="184388" y="11382"/>
                  </a:lnTo>
                  <a:lnTo>
                    <a:pt x="171991" y="3053"/>
                  </a:lnTo>
                  <a:lnTo>
                    <a:pt x="15684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object 48">
              <a:extLst>
                <a:ext uri="{FF2B5EF4-FFF2-40B4-BE49-F238E27FC236}">
                  <a16:creationId xmlns:a16="http://schemas.microsoft.com/office/drawing/2014/main" id="{D581D058-DBB3-17B5-BDF9-53E78826611B}"/>
                </a:ext>
              </a:extLst>
            </p:cNvPr>
            <p:cNvSpPr/>
            <p:nvPr/>
          </p:nvSpPr>
          <p:spPr>
            <a:xfrm>
              <a:off x="7667026" y="3578794"/>
              <a:ext cx="577674" cy="587158"/>
            </a:xfrm>
            <a:custGeom>
              <a:avLst/>
              <a:gdLst/>
              <a:ahLst/>
              <a:cxnLst/>
              <a:rect l="l" t="t" r="r" b="b"/>
              <a:pathLst>
                <a:path w="371475" h="384810">
                  <a:moveTo>
                    <a:pt x="302259" y="356869"/>
                  </a:moveTo>
                  <a:lnTo>
                    <a:pt x="248792" y="356869"/>
                  </a:lnTo>
                  <a:lnTo>
                    <a:pt x="251586" y="358139"/>
                  </a:lnTo>
                  <a:lnTo>
                    <a:pt x="260603" y="360679"/>
                  </a:lnTo>
                  <a:lnTo>
                    <a:pt x="265429" y="361949"/>
                  </a:lnTo>
                  <a:lnTo>
                    <a:pt x="265937" y="361949"/>
                  </a:lnTo>
                  <a:lnTo>
                    <a:pt x="271906" y="384809"/>
                  </a:lnTo>
                  <a:lnTo>
                    <a:pt x="301625" y="384809"/>
                  </a:lnTo>
                  <a:lnTo>
                    <a:pt x="302259" y="356869"/>
                  </a:lnTo>
                  <a:close/>
                </a:path>
                <a:path w="371475" h="384810">
                  <a:moveTo>
                    <a:pt x="211454" y="219709"/>
                  </a:moveTo>
                  <a:lnTo>
                    <a:pt x="194182" y="243839"/>
                  </a:lnTo>
                  <a:lnTo>
                    <a:pt x="212851" y="259079"/>
                  </a:lnTo>
                  <a:lnTo>
                    <a:pt x="210184" y="265429"/>
                  </a:lnTo>
                  <a:lnTo>
                    <a:pt x="208660" y="270509"/>
                  </a:lnTo>
                  <a:lnTo>
                    <a:pt x="208152" y="273049"/>
                  </a:lnTo>
                  <a:lnTo>
                    <a:pt x="206755" y="279399"/>
                  </a:lnTo>
                  <a:lnTo>
                    <a:pt x="180848" y="285749"/>
                  </a:lnTo>
                  <a:lnTo>
                    <a:pt x="181736" y="314959"/>
                  </a:lnTo>
                  <a:lnTo>
                    <a:pt x="210565" y="316229"/>
                  </a:lnTo>
                  <a:lnTo>
                    <a:pt x="212471" y="321309"/>
                  </a:lnTo>
                  <a:lnTo>
                    <a:pt x="214375" y="325119"/>
                  </a:lnTo>
                  <a:lnTo>
                    <a:pt x="219709" y="334009"/>
                  </a:lnTo>
                  <a:lnTo>
                    <a:pt x="205739" y="353059"/>
                  </a:lnTo>
                  <a:lnTo>
                    <a:pt x="226059" y="374649"/>
                  </a:lnTo>
                  <a:lnTo>
                    <a:pt x="248792" y="356869"/>
                  </a:lnTo>
                  <a:lnTo>
                    <a:pt x="302259" y="356869"/>
                  </a:lnTo>
                  <a:lnTo>
                    <a:pt x="306324" y="355599"/>
                  </a:lnTo>
                  <a:lnTo>
                    <a:pt x="310514" y="353059"/>
                  </a:lnTo>
                  <a:lnTo>
                    <a:pt x="314325" y="351789"/>
                  </a:lnTo>
                  <a:lnTo>
                    <a:pt x="318007" y="347979"/>
                  </a:lnTo>
                  <a:lnTo>
                    <a:pt x="354294" y="347979"/>
                  </a:lnTo>
                  <a:lnTo>
                    <a:pt x="361950" y="339089"/>
                  </a:lnTo>
                  <a:lnTo>
                    <a:pt x="268985" y="339089"/>
                  </a:lnTo>
                  <a:lnTo>
                    <a:pt x="251200" y="331469"/>
                  </a:lnTo>
                  <a:lnTo>
                    <a:pt x="237759" y="318769"/>
                  </a:lnTo>
                  <a:lnTo>
                    <a:pt x="229963" y="302259"/>
                  </a:lnTo>
                  <a:lnTo>
                    <a:pt x="229107" y="283209"/>
                  </a:lnTo>
                  <a:lnTo>
                    <a:pt x="235749" y="265429"/>
                  </a:lnTo>
                  <a:lnTo>
                    <a:pt x="248237" y="251459"/>
                  </a:lnTo>
                  <a:lnTo>
                    <a:pt x="264844" y="243839"/>
                  </a:lnTo>
                  <a:lnTo>
                    <a:pt x="283845" y="242569"/>
                  </a:lnTo>
                  <a:lnTo>
                    <a:pt x="336296" y="242569"/>
                  </a:lnTo>
                  <a:lnTo>
                    <a:pt x="343725" y="231139"/>
                  </a:lnTo>
                  <a:lnTo>
                    <a:pt x="237362" y="231139"/>
                  </a:lnTo>
                  <a:lnTo>
                    <a:pt x="211454" y="219709"/>
                  </a:lnTo>
                  <a:close/>
                </a:path>
                <a:path w="371475" h="384810">
                  <a:moveTo>
                    <a:pt x="354294" y="347979"/>
                  </a:moveTo>
                  <a:lnTo>
                    <a:pt x="318897" y="347979"/>
                  </a:lnTo>
                  <a:lnTo>
                    <a:pt x="342264" y="361949"/>
                  </a:lnTo>
                  <a:lnTo>
                    <a:pt x="354294" y="347979"/>
                  </a:lnTo>
                  <a:close/>
                </a:path>
                <a:path w="371475" h="384810">
                  <a:moveTo>
                    <a:pt x="123904" y="314959"/>
                  </a:moveTo>
                  <a:lnTo>
                    <a:pt x="69850" y="314959"/>
                  </a:lnTo>
                  <a:lnTo>
                    <a:pt x="74422" y="317499"/>
                  </a:lnTo>
                  <a:lnTo>
                    <a:pt x="78612" y="317499"/>
                  </a:lnTo>
                  <a:lnTo>
                    <a:pt x="83057" y="318769"/>
                  </a:lnTo>
                  <a:lnTo>
                    <a:pt x="88137" y="318769"/>
                  </a:lnTo>
                  <a:lnTo>
                    <a:pt x="93217" y="342899"/>
                  </a:lnTo>
                  <a:lnTo>
                    <a:pt x="122681" y="341629"/>
                  </a:lnTo>
                  <a:lnTo>
                    <a:pt x="123904" y="314959"/>
                  </a:lnTo>
                  <a:close/>
                </a:path>
                <a:path w="371475" h="384810">
                  <a:moveTo>
                    <a:pt x="336296" y="242569"/>
                  </a:moveTo>
                  <a:lnTo>
                    <a:pt x="283845" y="242569"/>
                  </a:lnTo>
                  <a:lnTo>
                    <a:pt x="301628" y="250189"/>
                  </a:lnTo>
                  <a:lnTo>
                    <a:pt x="315055" y="262889"/>
                  </a:lnTo>
                  <a:lnTo>
                    <a:pt x="322814" y="279399"/>
                  </a:lnTo>
                  <a:lnTo>
                    <a:pt x="323596" y="298449"/>
                  </a:lnTo>
                  <a:lnTo>
                    <a:pt x="317027" y="316229"/>
                  </a:lnTo>
                  <a:lnTo>
                    <a:pt x="304577" y="330199"/>
                  </a:lnTo>
                  <a:lnTo>
                    <a:pt x="287984" y="337819"/>
                  </a:lnTo>
                  <a:lnTo>
                    <a:pt x="268985" y="339089"/>
                  </a:lnTo>
                  <a:lnTo>
                    <a:pt x="361950" y="339089"/>
                  </a:lnTo>
                  <a:lnTo>
                    <a:pt x="341629" y="317499"/>
                  </a:lnTo>
                  <a:lnTo>
                    <a:pt x="342519" y="316229"/>
                  </a:lnTo>
                  <a:lnTo>
                    <a:pt x="344170" y="311149"/>
                  </a:lnTo>
                  <a:lnTo>
                    <a:pt x="345439" y="307339"/>
                  </a:lnTo>
                  <a:lnTo>
                    <a:pt x="346201" y="302259"/>
                  </a:lnTo>
                  <a:lnTo>
                    <a:pt x="346328" y="300989"/>
                  </a:lnTo>
                  <a:lnTo>
                    <a:pt x="370331" y="295909"/>
                  </a:lnTo>
                  <a:lnTo>
                    <a:pt x="371221" y="266699"/>
                  </a:lnTo>
                  <a:lnTo>
                    <a:pt x="341629" y="264159"/>
                  </a:lnTo>
                  <a:lnTo>
                    <a:pt x="340359" y="260349"/>
                  </a:lnTo>
                  <a:lnTo>
                    <a:pt x="338454" y="256539"/>
                  </a:lnTo>
                  <a:lnTo>
                    <a:pt x="336169" y="252729"/>
                  </a:lnTo>
                  <a:lnTo>
                    <a:pt x="333501" y="248919"/>
                  </a:lnTo>
                  <a:lnTo>
                    <a:pt x="332994" y="247649"/>
                  </a:lnTo>
                  <a:lnTo>
                    <a:pt x="336296" y="242569"/>
                  </a:lnTo>
                  <a:close/>
                </a:path>
                <a:path w="371475" h="384810">
                  <a:moveTo>
                    <a:pt x="56032" y="275589"/>
                  </a:moveTo>
                  <a:lnTo>
                    <a:pt x="29972" y="275589"/>
                  </a:lnTo>
                  <a:lnTo>
                    <a:pt x="32638" y="281939"/>
                  </a:lnTo>
                  <a:lnTo>
                    <a:pt x="34925" y="285749"/>
                  </a:lnTo>
                  <a:lnTo>
                    <a:pt x="36195" y="288289"/>
                  </a:lnTo>
                  <a:lnTo>
                    <a:pt x="40131" y="293369"/>
                  </a:lnTo>
                  <a:lnTo>
                    <a:pt x="27685" y="317499"/>
                  </a:lnTo>
                  <a:lnTo>
                    <a:pt x="50164" y="336549"/>
                  </a:lnTo>
                  <a:lnTo>
                    <a:pt x="69850" y="314959"/>
                  </a:lnTo>
                  <a:lnTo>
                    <a:pt x="123904" y="314959"/>
                  </a:lnTo>
                  <a:lnTo>
                    <a:pt x="124078" y="311149"/>
                  </a:lnTo>
                  <a:lnTo>
                    <a:pt x="126746" y="309879"/>
                  </a:lnTo>
                  <a:lnTo>
                    <a:pt x="130936" y="308609"/>
                  </a:lnTo>
                  <a:lnTo>
                    <a:pt x="134874" y="304799"/>
                  </a:lnTo>
                  <a:lnTo>
                    <a:pt x="138556" y="302259"/>
                  </a:lnTo>
                  <a:lnTo>
                    <a:pt x="168134" y="302259"/>
                  </a:lnTo>
                  <a:lnTo>
                    <a:pt x="173047" y="295909"/>
                  </a:lnTo>
                  <a:lnTo>
                    <a:pt x="89741" y="295909"/>
                  </a:lnTo>
                  <a:lnTo>
                    <a:pt x="72415" y="290829"/>
                  </a:lnTo>
                  <a:lnTo>
                    <a:pt x="57911" y="279399"/>
                  </a:lnTo>
                  <a:lnTo>
                    <a:pt x="56032" y="275589"/>
                  </a:lnTo>
                  <a:close/>
                </a:path>
                <a:path w="371475" h="384810">
                  <a:moveTo>
                    <a:pt x="168134" y="302259"/>
                  </a:moveTo>
                  <a:lnTo>
                    <a:pt x="138937" y="302259"/>
                  </a:lnTo>
                  <a:lnTo>
                    <a:pt x="160274" y="312419"/>
                  </a:lnTo>
                  <a:lnTo>
                    <a:pt x="168134" y="302259"/>
                  </a:lnTo>
                  <a:close/>
                </a:path>
                <a:path w="371475" h="384810">
                  <a:moveTo>
                    <a:pt x="276901" y="273049"/>
                  </a:moveTo>
                  <a:lnTo>
                    <a:pt x="270255" y="274319"/>
                  </a:lnTo>
                  <a:lnTo>
                    <a:pt x="264546" y="278129"/>
                  </a:lnTo>
                  <a:lnTo>
                    <a:pt x="260778" y="283209"/>
                  </a:lnTo>
                  <a:lnTo>
                    <a:pt x="259272" y="289559"/>
                  </a:lnTo>
                  <a:lnTo>
                    <a:pt x="260350" y="297179"/>
                  </a:lnTo>
                  <a:lnTo>
                    <a:pt x="263923" y="302259"/>
                  </a:lnTo>
                  <a:lnTo>
                    <a:pt x="269224" y="306069"/>
                  </a:lnTo>
                  <a:lnTo>
                    <a:pt x="275548" y="307339"/>
                  </a:lnTo>
                  <a:lnTo>
                    <a:pt x="282194" y="306069"/>
                  </a:lnTo>
                  <a:lnTo>
                    <a:pt x="287903" y="302259"/>
                  </a:lnTo>
                  <a:lnTo>
                    <a:pt x="291671" y="297179"/>
                  </a:lnTo>
                  <a:lnTo>
                    <a:pt x="293177" y="290829"/>
                  </a:lnTo>
                  <a:lnTo>
                    <a:pt x="292100" y="284479"/>
                  </a:lnTo>
                  <a:lnTo>
                    <a:pt x="288526" y="278129"/>
                  </a:lnTo>
                  <a:lnTo>
                    <a:pt x="283225" y="274319"/>
                  </a:lnTo>
                  <a:lnTo>
                    <a:pt x="276901" y="273049"/>
                  </a:lnTo>
                  <a:close/>
                </a:path>
                <a:path w="371475" h="384810">
                  <a:moveTo>
                    <a:pt x="148201" y="198119"/>
                  </a:moveTo>
                  <a:lnTo>
                    <a:pt x="99059" y="198119"/>
                  </a:lnTo>
                  <a:lnTo>
                    <a:pt x="107898" y="199389"/>
                  </a:lnTo>
                  <a:lnTo>
                    <a:pt x="116331" y="203199"/>
                  </a:lnTo>
                  <a:lnTo>
                    <a:pt x="124098" y="208279"/>
                  </a:lnTo>
                  <a:lnTo>
                    <a:pt x="130936" y="214629"/>
                  </a:lnTo>
                  <a:lnTo>
                    <a:pt x="139692" y="232409"/>
                  </a:lnTo>
                  <a:lnTo>
                    <a:pt x="141350" y="250189"/>
                  </a:lnTo>
                  <a:lnTo>
                    <a:pt x="136151" y="269239"/>
                  </a:lnTo>
                  <a:lnTo>
                    <a:pt x="124332" y="284479"/>
                  </a:lnTo>
                  <a:lnTo>
                    <a:pt x="107757" y="293369"/>
                  </a:lnTo>
                  <a:lnTo>
                    <a:pt x="89741" y="295909"/>
                  </a:lnTo>
                  <a:lnTo>
                    <a:pt x="173047" y="295909"/>
                  </a:lnTo>
                  <a:lnTo>
                    <a:pt x="178942" y="288289"/>
                  </a:lnTo>
                  <a:lnTo>
                    <a:pt x="159638" y="270509"/>
                  </a:lnTo>
                  <a:lnTo>
                    <a:pt x="161162" y="266699"/>
                  </a:lnTo>
                  <a:lnTo>
                    <a:pt x="162432" y="261619"/>
                  </a:lnTo>
                  <a:lnTo>
                    <a:pt x="163322" y="257809"/>
                  </a:lnTo>
                  <a:lnTo>
                    <a:pt x="163702" y="252729"/>
                  </a:lnTo>
                  <a:lnTo>
                    <a:pt x="163829" y="251459"/>
                  </a:lnTo>
                  <a:lnTo>
                    <a:pt x="188975" y="242569"/>
                  </a:lnTo>
                  <a:lnTo>
                    <a:pt x="185832" y="214629"/>
                  </a:lnTo>
                  <a:lnTo>
                    <a:pt x="157099" y="214629"/>
                  </a:lnTo>
                  <a:lnTo>
                    <a:pt x="156082" y="212089"/>
                  </a:lnTo>
                  <a:lnTo>
                    <a:pt x="153924" y="208279"/>
                  </a:lnTo>
                  <a:lnTo>
                    <a:pt x="151383" y="203199"/>
                  </a:lnTo>
                  <a:lnTo>
                    <a:pt x="148335" y="199389"/>
                  </a:lnTo>
                  <a:lnTo>
                    <a:pt x="147447" y="199389"/>
                  </a:lnTo>
                  <a:lnTo>
                    <a:pt x="148201" y="198119"/>
                  </a:lnTo>
                  <a:close/>
                </a:path>
                <a:path w="371475" h="384810">
                  <a:moveTo>
                    <a:pt x="28448" y="181609"/>
                  </a:moveTo>
                  <a:lnTo>
                    <a:pt x="9525" y="204469"/>
                  </a:lnTo>
                  <a:lnTo>
                    <a:pt x="28955" y="223519"/>
                  </a:lnTo>
                  <a:lnTo>
                    <a:pt x="27558" y="227329"/>
                  </a:lnTo>
                  <a:lnTo>
                    <a:pt x="26924" y="229869"/>
                  </a:lnTo>
                  <a:lnTo>
                    <a:pt x="26415" y="232409"/>
                  </a:lnTo>
                  <a:lnTo>
                    <a:pt x="25400" y="238759"/>
                  </a:lnTo>
                  <a:lnTo>
                    <a:pt x="0" y="251459"/>
                  </a:lnTo>
                  <a:lnTo>
                    <a:pt x="6476" y="280669"/>
                  </a:lnTo>
                  <a:lnTo>
                    <a:pt x="29972" y="275589"/>
                  </a:lnTo>
                  <a:lnTo>
                    <a:pt x="56032" y="275589"/>
                  </a:lnTo>
                  <a:lnTo>
                    <a:pt x="49139" y="261619"/>
                  </a:lnTo>
                  <a:lnTo>
                    <a:pt x="47450" y="243839"/>
                  </a:lnTo>
                  <a:lnTo>
                    <a:pt x="52643" y="224789"/>
                  </a:lnTo>
                  <a:lnTo>
                    <a:pt x="64515" y="209549"/>
                  </a:lnTo>
                  <a:lnTo>
                    <a:pt x="72449" y="204469"/>
                  </a:lnTo>
                  <a:lnTo>
                    <a:pt x="81025" y="200659"/>
                  </a:lnTo>
                  <a:lnTo>
                    <a:pt x="89983" y="198119"/>
                  </a:lnTo>
                  <a:lnTo>
                    <a:pt x="148201" y="198119"/>
                  </a:lnTo>
                  <a:lnTo>
                    <a:pt x="151219" y="193039"/>
                  </a:lnTo>
                  <a:lnTo>
                    <a:pt x="49783" y="193039"/>
                  </a:lnTo>
                  <a:lnTo>
                    <a:pt x="28448" y="181609"/>
                  </a:lnTo>
                  <a:close/>
                </a:path>
                <a:path w="371475" h="384810">
                  <a:moveTo>
                    <a:pt x="86486" y="228599"/>
                  </a:moveTo>
                  <a:lnTo>
                    <a:pt x="78231" y="236219"/>
                  </a:lnTo>
                  <a:lnTo>
                    <a:pt x="77470" y="245109"/>
                  </a:lnTo>
                  <a:lnTo>
                    <a:pt x="78194" y="252729"/>
                  </a:lnTo>
                  <a:lnTo>
                    <a:pt x="81359" y="257809"/>
                  </a:lnTo>
                  <a:lnTo>
                    <a:pt x="86453" y="261619"/>
                  </a:lnTo>
                  <a:lnTo>
                    <a:pt x="92963" y="264159"/>
                  </a:lnTo>
                  <a:lnTo>
                    <a:pt x="102234" y="265429"/>
                  </a:lnTo>
                  <a:lnTo>
                    <a:pt x="110489" y="257809"/>
                  </a:lnTo>
                  <a:lnTo>
                    <a:pt x="111378" y="248919"/>
                  </a:lnTo>
                  <a:lnTo>
                    <a:pt x="112140" y="238759"/>
                  </a:lnTo>
                  <a:lnTo>
                    <a:pt x="105155" y="231139"/>
                  </a:lnTo>
                  <a:lnTo>
                    <a:pt x="86486" y="228599"/>
                  </a:lnTo>
                  <a:close/>
                </a:path>
                <a:path w="371475" h="384810">
                  <a:moveTo>
                    <a:pt x="281050" y="195579"/>
                  </a:moveTo>
                  <a:lnTo>
                    <a:pt x="251332" y="196849"/>
                  </a:lnTo>
                  <a:lnTo>
                    <a:pt x="250444" y="224789"/>
                  </a:lnTo>
                  <a:lnTo>
                    <a:pt x="244348" y="227329"/>
                  </a:lnTo>
                  <a:lnTo>
                    <a:pt x="242442" y="228599"/>
                  </a:lnTo>
                  <a:lnTo>
                    <a:pt x="240410" y="229869"/>
                  </a:lnTo>
                  <a:lnTo>
                    <a:pt x="237362" y="231139"/>
                  </a:lnTo>
                  <a:lnTo>
                    <a:pt x="343725" y="231139"/>
                  </a:lnTo>
                  <a:lnTo>
                    <a:pt x="346201" y="227329"/>
                  </a:lnTo>
                  <a:lnTo>
                    <a:pt x="343706" y="224789"/>
                  </a:lnTo>
                  <a:lnTo>
                    <a:pt x="304037" y="224789"/>
                  </a:lnTo>
                  <a:lnTo>
                    <a:pt x="301116" y="223519"/>
                  </a:lnTo>
                  <a:lnTo>
                    <a:pt x="296799" y="222249"/>
                  </a:lnTo>
                  <a:lnTo>
                    <a:pt x="287400" y="219709"/>
                  </a:lnTo>
                  <a:lnTo>
                    <a:pt x="286765" y="219709"/>
                  </a:lnTo>
                  <a:lnTo>
                    <a:pt x="281050" y="195579"/>
                  </a:lnTo>
                  <a:close/>
                </a:path>
                <a:path w="371475" h="384810">
                  <a:moveTo>
                    <a:pt x="324992" y="205739"/>
                  </a:moveTo>
                  <a:lnTo>
                    <a:pt x="304037" y="224789"/>
                  </a:lnTo>
                  <a:lnTo>
                    <a:pt x="343706" y="224789"/>
                  </a:lnTo>
                  <a:lnTo>
                    <a:pt x="324992" y="205739"/>
                  </a:lnTo>
                  <a:close/>
                </a:path>
                <a:path w="371475" h="384810">
                  <a:moveTo>
                    <a:pt x="185547" y="212089"/>
                  </a:moveTo>
                  <a:lnTo>
                    <a:pt x="157099" y="214629"/>
                  </a:lnTo>
                  <a:lnTo>
                    <a:pt x="185832" y="214629"/>
                  </a:lnTo>
                  <a:lnTo>
                    <a:pt x="185547" y="212089"/>
                  </a:lnTo>
                  <a:close/>
                </a:path>
                <a:path w="371475" h="384810">
                  <a:moveTo>
                    <a:pt x="94106" y="151129"/>
                  </a:moveTo>
                  <a:lnTo>
                    <a:pt x="64770" y="153669"/>
                  </a:lnTo>
                  <a:lnTo>
                    <a:pt x="64770" y="182879"/>
                  </a:lnTo>
                  <a:lnTo>
                    <a:pt x="61975" y="184149"/>
                  </a:lnTo>
                  <a:lnTo>
                    <a:pt x="53848" y="189229"/>
                  </a:lnTo>
                  <a:lnTo>
                    <a:pt x="50164" y="191769"/>
                  </a:lnTo>
                  <a:lnTo>
                    <a:pt x="49783" y="193039"/>
                  </a:lnTo>
                  <a:lnTo>
                    <a:pt x="151219" y="193039"/>
                  </a:lnTo>
                  <a:lnTo>
                    <a:pt x="160274" y="177799"/>
                  </a:lnTo>
                  <a:lnTo>
                    <a:pt x="114426" y="177799"/>
                  </a:lnTo>
                  <a:lnTo>
                    <a:pt x="105663" y="175259"/>
                  </a:lnTo>
                  <a:lnTo>
                    <a:pt x="100456" y="175259"/>
                  </a:lnTo>
                  <a:lnTo>
                    <a:pt x="94106" y="151129"/>
                  </a:lnTo>
                  <a:close/>
                </a:path>
                <a:path w="371475" h="384810">
                  <a:moveTo>
                    <a:pt x="274198" y="163829"/>
                  </a:moveTo>
                  <a:lnTo>
                    <a:pt x="220090" y="163829"/>
                  </a:lnTo>
                  <a:lnTo>
                    <a:pt x="224662" y="166369"/>
                  </a:lnTo>
                  <a:lnTo>
                    <a:pt x="228980" y="167639"/>
                  </a:lnTo>
                  <a:lnTo>
                    <a:pt x="238378" y="167639"/>
                  </a:lnTo>
                  <a:lnTo>
                    <a:pt x="243585" y="191769"/>
                  </a:lnTo>
                  <a:lnTo>
                    <a:pt x="272923" y="190499"/>
                  </a:lnTo>
                  <a:lnTo>
                    <a:pt x="274198" y="163829"/>
                  </a:lnTo>
                  <a:close/>
                </a:path>
                <a:path w="371475" h="384810">
                  <a:moveTo>
                    <a:pt x="206273" y="124459"/>
                  </a:moveTo>
                  <a:lnTo>
                    <a:pt x="180212" y="124459"/>
                  </a:lnTo>
                  <a:lnTo>
                    <a:pt x="182879" y="130809"/>
                  </a:lnTo>
                  <a:lnTo>
                    <a:pt x="185165" y="135889"/>
                  </a:lnTo>
                  <a:lnTo>
                    <a:pt x="186562" y="137159"/>
                  </a:lnTo>
                  <a:lnTo>
                    <a:pt x="190500" y="142239"/>
                  </a:lnTo>
                  <a:lnTo>
                    <a:pt x="177926" y="167639"/>
                  </a:lnTo>
                  <a:lnTo>
                    <a:pt x="200405" y="186689"/>
                  </a:lnTo>
                  <a:lnTo>
                    <a:pt x="220090" y="163829"/>
                  </a:lnTo>
                  <a:lnTo>
                    <a:pt x="274198" y="163829"/>
                  </a:lnTo>
                  <a:lnTo>
                    <a:pt x="274320" y="161289"/>
                  </a:lnTo>
                  <a:lnTo>
                    <a:pt x="277113" y="158749"/>
                  </a:lnTo>
                  <a:lnTo>
                    <a:pt x="281177" y="157479"/>
                  </a:lnTo>
                  <a:lnTo>
                    <a:pt x="285114" y="153669"/>
                  </a:lnTo>
                  <a:lnTo>
                    <a:pt x="288798" y="151129"/>
                  </a:lnTo>
                  <a:lnTo>
                    <a:pt x="318502" y="151129"/>
                  </a:lnTo>
                  <a:lnTo>
                    <a:pt x="323415" y="144779"/>
                  </a:lnTo>
                  <a:lnTo>
                    <a:pt x="239982" y="144779"/>
                  </a:lnTo>
                  <a:lnTo>
                    <a:pt x="222656" y="139699"/>
                  </a:lnTo>
                  <a:lnTo>
                    <a:pt x="208152" y="128269"/>
                  </a:lnTo>
                  <a:lnTo>
                    <a:pt x="206273" y="124459"/>
                  </a:lnTo>
                  <a:close/>
                </a:path>
                <a:path w="371475" h="384810">
                  <a:moveTo>
                    <a:pt x="138937" y="157479"/>
                  </a:moveTo>
                  <a:lnTo>
                    <a:pt x="117348" y="177799"/>
                  </a:lnTo>
                  <a:lnTo>
                    <a:pt x="160274" y="177799"/>
                  </a:lnTo>
                  <a:lnTo>
                    <a:pt x="138937" y="157479"/>
                  </a:lnTo>
                  <a:close/>
                </a:path>
                <a:path w="371475" h="384810">
                  <a:moveTo>
                    <a:pt x="318502" y="151129"/>
                  </a:moveTo>
                  <a:lnTo>
                    <a:pt x="289178" y="151129"/>
                  </a:lnTo>
                  <a:lnTo>
                    <a:pt x="310641" y="161289"/>
                  </a:lnTo>
                  <a:lnTo>
                    <a:pt x="318502" y="151129"/>
                  </a:lnTo>
                  <a:close/>
                </a:path>
                <a:path w="371475" h="384810">
                  <a:moveTo>
                    <a:pt x="298562" y="46989"/>
                  </a:moveTo>
                  <a:lnTo>
                    <a:pt x="249300" y="46989"/>
                  </a:lnTo>
                  <a:lnTo>
                    <a:pt x="258210" y="48259"/>
                  </a:lnTo>
                  <a:lnTo>
                    <a:pt x="266668" y="52069"/>
                  </a:lnTo>
                  <a:lnTo>
                    <a:pt x="274411" y="57149"/>
                  </a:lnTo>
                  <a:lnTo>
                    <a:pt x="281177" y="64769"/>
                  </a:lnTo>
                  <a:lnTo>
                    <a:pt x="289950" y="81279"/>
                  </a:lnTo>
                  <a:lnTo>
                    <a:pt x="291639" y="100329"/>
                  </a:lnTo>
                  <a:lnTo>
                    <a:pt x="286446" y="118109"/>
                  </a:lnTo>
                  <a:lnTo>
                    <a:pt x="274574" y="133349"/>
                  </a:lnTo>
                  <a:lnTo>
                    <a:pt x="257998" y="142239"/>
                  </a:lnTo>
                  <a:lnTo>
                    <a:pt x="239982" y="144779"/>
                  </a:lnTo>
                  <a:lnTo>
                    <a:pt x="323415" y="144779"/>
                  </a:lnTo>
                  <a:lnTo>
                    <a:pt x="329310" y="137159"/>
                  </a:lnTo>
                  <a:lnTo>
                    <a:pt x="310006" y="119379"/>
                  </a:lnTo>
                  <a:lnTo>
                    <a:pt x="311403" y="115569"/>
                  </a:lnTo>
                  <a:lnTo>
                    <a:pt x="312674" y="110489"/>
                  </a:lnTo>
                  <a:lnTo>
                    <a:pt x="313562" y="106679"/>
                  </a:lnTo>
                  <a:lnTo>
                    <a:pt x="314071" y="101599"/>
                  </a:lnTo>
                  <a:lnTo>
                    <a:pt x="314071" y="100329"/>
                  </a:lnTo>
                  <a:lnTo>
                    <a:pt x="339344" y="91439"/>
                  </a:lnTo>
                  <a:lnTo>
                    <a:pt x="336084" y="63499"/>
                  </a:lnTo>
                  <a:lnTo>
                    <a:pt x="307339" y="63499"/>
                  </a:lnTo>
                  <a:lnTo>
                    <a:pt x="306324" y="60959"/>
                  </a:lnTo>
                  <a:lnTo>
                    <a:pt x="304164" y="57149"/>
                  </a:lnTo>
                  <a:lnTo>
                    <a:pt x="301625" y="53339"/>
                  </a:lnTo>
                  <a:lnTo>
                    <a:pt x="298576" y="48259"/>
                  </a:lnTo>
                  <a:lnTo>
                    <a:pt x="297814" y="48259"/>
                  </a:lnTo>
                  <a:lnTo>
                    <a:pt x="298562" y="46989"/>
                  </a:lnTo>
                  <a:close/>
                </a:path>
                <a:path w="371475" h="384810">
                  <a:moveTo>
                    <a:pt x="178688" y="30479"/>
                  </a:moveTo>
                  <a:lnTo>
                    <a:pt x="159892" y="54609"/>
                  </a:lnTo>
                  <a:lnTo>
                    <a:pt x="179324" y="72389"/>
                  </a:lnTo>
                  <a:lnTo>
                    <a:pt x="177164" y="78739"/>
                  </a:lnTo>
                  <a:lnTo>
                    <a:pt x="176656" y="81279"/>
                  </a:lnTo>
                  <a:lnTo>
                    <a:pt x="176275" y="83819"/>
                  </a:lnTo>
                  <a:lnTo>
                    <a:pt x="175767" y="87629"/>
                  </a:lnTo>
                  <a:lnTo>
                    <a:pt x="150240" y="100329"/>
                  </a:lnTo>
                  <a:lnTo>
                    <a:pt x="156717" y="129539"/>
                  </a:lnTo>
                  <a:lnTo>
                    <a:pt x="180212" y="124459"/>
                  </a:lnTo>
                  <a:lnTo>
                    <a:pt x="206273" y="124459"/>
                  </a:lnTo>
                  <a:lnTo>
                    <a:pt x="199380" y="110489"/>
                  </a:lnTo>
                  <a:lnTo>
                    <a:pt x="197691" y="92709"/>
                  </a:lnTo>
                  <a:lnTo>
                    <a:pt x="202884" y="73659"/>
                  </a:lnTo>
                  <a:lnTo>
                    <a:pt x="214756" y="58419"/>
                  </a:lnTo>
                  <a:lnTo>
                    <a:pt x="222690" y="53339"/>
                  </a:lnTo>
                  <a:lnTo>
                    <a:pt x="231266" y="49529"/>
                  </a:lnTo>
                  <a:lnTo>
                    <a:pt x="240224" y="46989"/>
                  </a:lnTo>
                  <a:lnTo>
                    <a:pt x="298562" y="46989"/>
                  </a:lnTo>
                  <a:lnTo>
                    <a:pt x="301550" y="41909"/>
                  </a:lnTo>
                  <a:lnTo>
                    <a:pt x="200025" y="41909"/>
                  </a:lnTo>
                  <a:lnTo>
                    <a:pt x="178688" y="30479"/>
                  </a:lnTo>
                  <a:close/>
                </a:path>
                <a:path w="371475" h="384810">
                  <a:moveTo>
                    <a:pt x="246125" y="78739"/>
                  </a:moveTo>
                  <a:lnTo>
                    <a:pt x="236727" y="78739"/>
                  </a:lnTo>
                  <a:lnTo>
                    <a:pt x="228473" y="85089"/>
                  </a:lnTo>
                  <a:lnTo>
                    <a:pt x="226949" y="104139"/>
                  </a:lnTo>
                  <a:lnTo>
                    <a:pt x="233806" y="111759"/>
                  </a:lnTo>
                  <a:lnTo>
                    <a:pt x="252602" y="114299"/>
                  </a:lnTo>
                  <a:lnTo>
                    <a:pt x="260857" y="106679"/>
                  </a:lnTo>
                  <a:lnTo>
                    <a:pt x="262381" y="87629"/>
                  </a:lnTo>
                  <a:lnTo>
                    <a:pt x="255397" y="80009"/>
                  </a:lnTo>
                  <a:lnTo>
                    <a:pt x="246125" y="78739"/>
                  </a:lnTo>
                  <a:close/>
                </a:path>
                <a:path w="371475" h="384810">
                  <a:moveTo>
                    <a:pt x="335787" y="60959"/>
                  </a:moveTo>
                  <a:lnTo>
                    <a:pt x="307339" y="63499"/>
                  </a:lnTo>
                  <a:lnTo>
                    <a:pt x="336084" y="63499"/>
                  </a:lnTo>
                  <a:lnTo>
                    <a:pt x="335787" y="60959"/>
                  </a:lnTo>
                  <a:close/>
                </a:path>
                <a:path w="371475" h="384810">
                  <a:moveTo>
                    <a:pt x="244348" y="0"/>
                  </a:moveTo>
                  <a:lnTo>
                    <a:pt x="215010" y="2539"/>
                  </a:lnTo>
                  <a:lnTo>
                    <a:pt x="215010" y="31749"/>
                  </a:lnTo>
                  <a:lnTo>
                    <a:pt x="212216" y="33019"/>
                  </a:lnTo>
                  <a:lnTo>
                    <a:pt x="208152" y="35559"/>
                  </a:lnTo>
                  <a:lnTo>
                    <a:pt x="204215" y="38099"/>
                  </a:lnTo>
                  <a:lnTo>
                    <a:pt x="200405" y="40639"/>
                  </a:lnTo>
                  <a:lnTo>
                    <a:pt x="200025" y="41909"/>
                  </a:lnTo>
                  <a:lnTo>
                    <a:pt x="301550" y="41909"/>
                  </a:lnTo>
                  <a:lnTo>
                    <a:pt x="309767" y="27939"/>
                  </a:lnTo>
                  <a:lnTo>
                    <a:pt x="267588" y="27939"/>
                  </a:lnTo>
                  <a:lnTo>
                    <a:pt x="264667" y="26669"/>
                  </a:lnTo>
                  <a:lnTo>
                    <a:pt x="255904" y="24129"/>
                  </a:lnTo>
                  <a:lnTo>
                    <a:pt x="250698" y="24129"/>
                  </a:lnTo>
                  <a:lnTo>
                    <a:pt x="244348" y="0"/>
                  </a:lnTo>
                  <a:close/>
                </a:path>
                <a:path w="371475" h="384810">
                  <a:moveTo>
                    <a:pt x="289178" y="6349"/>
                  </a:moveTo>
                  <a:lnTo>
                    <a:pt x="267588" y="27939"/>
                  </a:lnTo>
                  <a:lnTo>
                    <a:pt x="309767" y="27939"/>
                  </a:lnTo>
                  <a:lnTo>
                    <a:pt x="310514" y="26669"/>
                  </a:lnTo>
                  <a:lnTo>
                    <a:pt x="289178" y="634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object 49">
              <a:extLst>
                <a:ext uri="{FF2B5EF4-FFF2-40B4-BE49-F238E27FC236}">
                  <a16:creationId xmlns:a16="http://schemas.microsoft.com/office/drawing/2014/main" id="{1AAE623A-A75E-F271-4AFD-CBFB92477E2B}"/>
                </a:ext>
              </a:extLst>
            </p:cNvPr>
            <p:cNvSpPr/>
            <p:nvPr/>
          </p:nvSpPr>
          <p:spPr>
            <a:xfrm>
              <a:off x="7294801" y="4601508"/>
              <a:ext cx="526841" cy="479258"/>
            </a:xfrm>
            <a:custGeom>
              <a:avLst/>
              <a:gdLst/>
              <a:ahLst/>
              <a:cxnLst/>
              <a:rect l="l" t="t" r="r" b="b"/>
              <a:pathLst>
                <a:path w="414654" h="398145">
                  <a:moveTo>
                    <a:pt x="320801" y="367537"/>
                  </a:moveTo>
                  <a:lnTo>
                    <a:pt x="97917" y="367537"/>
                  </a:lnTo>
                  <a:lnTo>
                    <a:pt x="91186" y="374268"/>
                  </a:lnTo>
                  <a:lnTo>
                    <a:pt x="91186" y="391032"/>
                  </a:lnTo>
                  <a:lnTo>
                    <a:pt x="97917" y="397763"/>
                  </a:lnTo>
                  <a:lnTo>
                    <a:pt x="320801" y="397763"/>
                  </a:lnTo>
                  <a:lnTo>
                    <a:pt x="327406" y="391032"/>
                  </a:lnTo>
                  <a:lnTo>
                    <a:pt x="327406" y="374268"/>
                  </a:lnTo>
                  <a:lnTo>
                    <a:pt x="320801" y="367537"/>
                  </a:lnTo>
                  <a:close/>
                </a:path>
                <a:path w="414654" h="398145">
                  <a:moveTo>
                    <a:pt x="265429" y="319277"/>
                  </a:moveTo>
                  <a:lnTo>
                    <a:pt x="148971" y="319277"/>
                  </a:lnTo>
                  <a:lnTo>
                    <a:pt x="136906" y="367537"/>
                  </a:lnTo>
                  <a:lnTo>
                    <a:pt x="278129" y="367537"/>
                  </a:lnTo>
                  <a:lnTo>
                    <a:pt x="265429" y="319277"/>
                  </a:lnTo>
                  <a:close/>
                </a:path>
                <a:path w="414654" h="398145">
                  <a:moveTo>
                    <a:pt x="381508" y="0"/>
                  </a:moveTo>
                  <a:lnTo>
                    <a:pt x="27050" y="0"/>
                  </a:lnTo>
                  <a:lnTo>
                    <a:pt x="19655" y="1111"/>
                  </a:lnTo>
                  <a:lnTo>
                    <a:pt x="13128" y="4222"/>
                  </a:lnTo>
                  <a:lnTo>
                    <a:pt x="7816" y="9001"/>
                  </a:lnTo>
                  <a:lnTo>
                    <a:pt x="4064" y="15112"/>
                  </a:lnTo>
                  <a:lnTo>
                    <a:pt x="3301" y="19049"/>
                  </a:lnTo>
                  <a:lnTo>
                    <a:pt x="2540" y="20192"/>
                  </a:lnTo>
                  <a:lnTo>
                    <a:pt x="889" y="24129"/>
                  </a:lnTo>
                  <a:lnTo>
                    <a:pt x="0" y="28447"/>
                  </a:lnTo>
                  <a:lnTo>
                    <a:pt x="0" y="290829"/>
                  </a:lnTo>
                  <a:lnTo>
                    <a:pt x="889" y="295147"/>
                  </a:lnTo>
                  <a:lnTo>
                    <a:pt x="2540" y="299084"/>
                  </a:lnTo>
                  <a:lnTo>
                    <a:pt x="3810" y="300989"/>
                  </a:lnTo>
                  <a:lnTo>
                    <a:pt x="4064" y="302386"/>
                  </a:lnTo>
                  <a:lnTo>
                    <a:pt x="6603" y="308228"/>
                  </a:lnTo>
                  <a:lnTo>
                    <a:pt x="11429" y="313054"/>
                  </a:lnTo>
                  <a:lnTo>
                    <a:pt x="17399" y="315594"/>
                  </a:lnTo>
                  <a:lnTo>
                    <a:pt x="18923" y="315848"/>
                  </a:lnTo>
                  <a:lnTo>
                    <a:pt x="20193" y="316737"/>
                  </a:lnTo>
                  <a:lnTo>
                    <a:pt x="24129" y="318388"/>
                  </a:lnTo>
                  <a:lnTo>
                    <a:pt x="28448" y="319277"/>
                  </a:lnTo>
                  <a:lnTo>
                    <a:pt x="386079" y="319277"/>
                  </a:lnTo>
                  <a:lnTo>
                    <a:pt x="390398" y="318388"/>
                  </a:lnTo>
                  <a:lnTo>
                    <a:pt x="394335" y="316737"/>
                  </a:lnTo>
                  <a:lnTo>
                    <a:pt x="395604" y="315848"/>
                  </a:lnTo>
                  <a:lnTo>
                    <a:pt x="397128" y="315594"/>
                  </a:lnTo>
                  <a:lnTo>
                    <a:pt x="403098" y="313054"/>
                  </a:lnTo>
                  <a:lnTo>
                    <a:pt x="407924" y="308228"/>
                  </a:lnTo>
                  <a:lnTo>
                    <a:pt x="410464" y="302386"/>
                  </a:lnTo>
                  <a:lnTo>
                    <a:pt x="410718" y="300989"/>
                  </a:lnTo>
                  <a:lnTo>
                    <a:pt x="411988" y="299084"/>
                  </a:lnTo>
                  <a:lnTo>
                    <a:pt x="413639" y="295147"/>
                  </a:lnTo>
                  <a:lnTo>
                    <a:pt x="414527" y="290829"/>
                  </a:lnTo>
                  <a:lnTo>
                    <a:pt x="414527" y="276605"/>
                  </a:lnTo>
                  <a:lnTo>
                    <a:pt x="45339" y="276605"/>
                  </a:lnTo>
                  <a:lnTo>
                    <a:pt x="45339" y="41655"/>
                  </a:lnTo>
                  <a:lnTo>
                    <a:pt x="414527" y="41655"/>
                  </a:lnTo>
                  <a:lnTo>
                    <a:pt x="414527" y="33019"/>
                  </a:lnTo>
                  <a:lnTo>
                    <a:pt x="411940" y="20145"/>
                  </a:lnTo>
                  <a:lnTo>
                    <a:pt x="404875" y="9651"/>
                  </a:lnTo>
                  <a:lnTo>
                    <a:pt x="394382" y="2587"/>
                  </a:lnTo>
                  <a:lnTo>
                    <a:pt x="381508" y="0"/>
                  </a:lnTo>
                  <a:close/>
                </a:path>
                <a:path w="414654" h="398145">
                  <a:moveTo>
                    <a:pt x="414527" y="41655"/>
                  </a:moveTo>
                  <a:lnTo>
                    <a:pt x="369316" y="41655"/>
                  </a:lnTo>
                  <a:lnTo>
                    <a:pt x="369316" y="276605"/>
                  </a:lnTo>
                  <a:lnTo>
                    <a:pt x="414527" y="276605"/>
                  </a:lnTo>
                  <a:lnTo>
                    <a:pt x="414527" y="4165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B3A32E17-6AAE-68B7-319E-1B776E2CCE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353172" y="4646064"/>
            <a:ext cx="3009524" cy="2257143"/>
          </a:xfrm>
          <a:prstGeom prst="rect">
            <a:avLst/>
          </a:prstGeom>
        </p:spPr>
      </p:pic>
      <p:pic>
        <p:nvPicPr>
          <p:cNvPr id="77" name="Picture 76" descr="A blue and green logo&#10;&#10;Description automatically generated">
            <a:extLst>
              <a:ext uri="{FF2B5EF4-FFF2-40B4-BE49-F238E27FC236}">
                <a16:creationId xmlns:a16="http://schemas.microsoft.com/office/drawing/2014/main" id="{BDF8B722-129B-EE18-A36F-D3A31F735F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58" y="5195240"/>
            <a:ext cx="1774942" cy="16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2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61E54B-C8B5-A56D-456A-120364C95BAE}"/>
              </a:ext>
            </a:extLst>
          </p:cNvPr>
          <p:cNvSpPr/>
          <p:nvPr/>
        </p:nvSpPr>
        <p:spPr>
          <a:xfrm>
            <a:off x="-321012" y="1079770"/>
            <a:ext cx="3572632" cy="4959686"/>
          </a:xfrm>
          <a:prstGeom prst="rect">
            <a:avLst/>
          </a:prstGeom>
          <a:noFill/>
          <a:ln w="57150">
            <a:noFill/>
          </a:ln>
          <a:effectLst>
            <a:softEdge rad="190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7CB31-D13A-4A1B-375F-756C8724A2AE}"/>
              </a:ext>
            </a:extLst>
          </p:cNvPr>
          <p:cNvSpPr txBox="1"/>
          <p:nvPr/>
        </p:nvSpPr>
        <p:spPr>
          <a:xfrm>
            <a:off x="567452" y="2256944"/>
            <a:ext cx="203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+mj-lt"/>
            </a:endParaRPr>
          </a:p>
          <a:p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A53EC5F-7026-94C4-C28C-58A3BFF8CA0F}"/>
              </a:ext>
            </a:extLst>
          </p:cNvPr>
          <p:cNvSpPr txBox="1"/>
          <p:nvPr/>
        </p:nvSpPr>
        <p:spPr>
          <a:xfrm>
            <a:off x="9439626" y="2545893"/>
            <a:ext cx="20384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endParaRPr lang="en-US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0A0B43-68DB-E5BD-157E-635AE9F936BB}"/>
              </a:ext>
            </a:extLst>
          </p:cNvPr>
          <p:cNvGrpSpPr/>
          <p:nvPr/>
        </p:nvGrpSpPr>
        <p:grpSpPr>
          <a:xfrm>
            <a:off x="34590" y="1381373"/>
            <a:ext cx="3166651" cy="4272702"/>
            <a:chOff x="-265457" y="1381373"/>
            <a:chExt cx="3166651" cy="42727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3DC385-164C-DF26-D17F-F5D55A76ED30}"/>
                </a:ext>
              </a:extLst>
            </p:cNvPr>
            <p:cNvGrpSpPr/>
            <p:nvPr/>
          </p:nvGrpSpPr>
          <p:grpSpPr>
            <a:xfrm>
              <a:off x="-265457" y="1381373"/>
              <a:ext cx="3166651" cy="4272702"/>
              <a:chOff x="-265457" y="1381373"/>
              <a:chExt cx="3166651" cy="4272702"/>
            </a:xfrm>
          </p:grpSpPr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3BB1A433-26CF-B370-0DBC-C5804262E82E}"/>
                  </a:ext>
                </a:extLst>
              </p:cNvPr>
              <p:cNvSpPr/>
              <p:nvPr/>
            </p:nvSpPr>
            <p:spPr>
              <a:xfrm rot="16200000" flipH="1">
                <a:off x="-257885" y="1964439"/>
                <a:ext cx="326736" cy="341879"/>
              </a:xfrm>
              <a:prstGeom prst="rtTriangle">
                <a:avLst/>
              </a:prstGeom>
              <a:solidFill>
                <a:srgbClr val="2865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AE2E953-59B5-D0FC-75B7-D1266C68CAB9}"/>
                  </a:ext>
                </a:extLst>
              </p:cNvPr>
              <p:cNvSpPr/>
              <p:nvPr/>
            </p:nvSpPr>
            <p:spPr>
              <a:xfrm>
                <a:off x="89242" y="1381373"/>
                <a:ext cx="2811952" cy="427270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7CA2632-FF9A-11A4-8BB0-B0D409BAC507}"/>
                  </a:ext>
                </a:extLst>
              </p:cNvPr>
              <p:cNvSpPr/>
              <p:nvPr/>
            </p:nvSpPr>
            <p:spPr>
              <a:xfrm>
                <a:off x="-261183" y="1507040"/>
                <a:ext cx="1017089" cy="46078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01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C01005-DB3B-58C8-0AF9-EA824858320E}"/>
                </a:ext>
              </a:extLst>
            </p:cNvPr>
            <p:cNvSpPr txBox="1"/>
            <p:nvPr/>
          </p:nvSpPr>
          <p:spPr>
            <a:xfrm>
              <a:off x="148765" y="1935980"/>
              <a:ext cx="2662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CVAS 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(Computer Vision and Sonification device)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C1757D-C455-4050-241C-22FAF826D675}"/>
                </a:ext>
              </a:extLst>
            </p:cNvPr>
            <p:cNvSpPr txBox="1"/>
            <p:nvPr/>
          </p:nvSpPr>
          <p:spPr>
            <a:xfrm>
              <a:off x="235976" y="3229050"/>
              <a:ext cx="248717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This is an advanced AI-powered smart device designed to enhance the mobility, independence and spatial awareness of individuals who are totally or partially visually impaired.</a:t>
              </a:r>
              <a:endParaRPr lang="en-US" sz="16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Graphic 12" descr="Low Vision with solid fill">
              <a:extLst>
                <a:ext uri="{FF2B5EF4-FFF2-40B4-BE49-F238E27FC236}">
                  <a16:creationId xmlns:a16="http://schemas.microsoft.com/office/drawing/2014/main" id="{9BA8F7AB-B210-87B9-08BA-E6782F0B2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9458" y="2423077"/>
              <a:ext cx="731520" cy="73152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DF7C27-F1E6-57FA-EA2E-DF17C83CF45E}"/>
              </a:ext>
            </a:extLst>
          </p:cNvPr>
          <p:cNvGrpSpPr/>
          <p:nvPr/>
        </p:nvGrpSpPr>
        <p:grpSpPr>
          <a:xfrm>
            <a:off x="3040987" y="1381373"/>
            <a:ext cx="3166651" cy="4272702"/>
            <a:chOff x="2740940" y="1381373"/>
            <a:chExt cx="3166651" cy="42727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6B4CC-899F-AE49-3BF2-B72CBFF2B6B2}"/>
                </a:ext>
              </a:extLst>
            </p:cNvPr>
            <p:cNvGrpSpPr/>
            <p:nvPr/>
          </p:nvGrpSpPr>
          <p:grpSpPr>
            <a:xfrm>
              <a:off x="2740940" y="1381373"/>
              <a:ext cx="3166651" cy="4272702"/>
              <a:chOff x="2740940" y="1381373"/>
              <a:chExt cx="3166651" cy="4272702"/>
            </a:xfrm>
          </p:grpSpPr>
          <p:sp>
            <p:nvSpPr>
              <p:cNvPr id="99" name="Right Triangle 98">
                <a:extLst>
                  <a:ext uri="{FF2B5EF4-FFF2-40B4-BE49-F238E27FC236}">
                    <a16:creationId xmlns:a16="http://schemas.microsoft.com/office/drawing/2014/main" id="{158F9CE1-9103-ADA1-1D1C-AB2F2004F7EB}"/>
                  </a:ext>
                </a:extLst>
              </p:cNvPr>
              <p:cNvSpPr/>
              <p:nvPr/>
            </p:nvSpPr>
            <p:spPr>
              <a:xfrm rot="16200000" flipH="1">
                <a:off x="2748512" y="1964439"/>
                <a:ext cx="326736" cy="341879"/>
              </a:xfrm>
              <a:prstGeom prst="rt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EB106A9-3140-0482-DF5C-9A73560BAA35}"/>
                  </a:ext>
                </a:extLst>
              </p:cNvPr>
              <p:cNvSpPr/>
              <p:nvPr/>
            </p:nvSpPr>
            <p:spPr>
              <a:xfrm>
                <a:off x="3095639" y="1381373"/>
                <a:ext cx="2811952" cy="427270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D21655D-D708-50DC-791F-5713FA1A9C6B}"/>
                  </a:ext>
                </a:extLst>
              </p:cNvPr>
              <p:cNvSpPr/>
              <p:nvPr/>
            </p:nvSpPr>
            <p:spPr>
              <a:xfrm>
                <a:off x="2745214" y="1507040"/>
                <a:ext cx="1017089" cy="46078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02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06F105A-038B-48CF-CF76-55441852EB11}"/>
                  </a:ext>
                </a:extLst>
              </p:cNvPr>
              <p:cNvSpPr txBox="1"/>
              <p:nvPr/>
            </p:nvSpPr>
            <p:spPr>
              <a:xfrm>
                <a:off x="3584954" y="1936143"/>
                <a:ext cx="20384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2060"/>
                    </a:solidFill>
                    <a:latin typeface="+mj-lt"/>
                  </a:rPr>
                  <a:t>Info Agric</a:t>
                </a:r>
                <a:endParaRPr lang="en-US" sz="1600" b="1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D84749-6BBF-6AC7-CA62-BA67A5C59E8F}"/>
                  </a:ext>
                </a:extLst>
              </p:cNvPr>
              <p:cNvSpPr/>
              <p:nvPr/>
            </p:nvSpPr>
            <p:spPr>
              <a:xfrm>
                <a:off x="4145102" y="2411802"/>
                <a:ext cx="770625" cy="731520"/>
              </a:xfrm>
              <a:prstGeom prst="ellipse">
                <a:avLst/>
              </a:prstGeom>
              <a:solidFill>
                <a:srgbClr val="0070C0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5" name="Graphic 14" descr="Agriculture with solid fill">
                <a:extLst>
                  <a:ext uri="{FF2B5EF4-FFF2-40B4-BE49-F238E27FC236}">
                    <a16:creationId xmlns:a16="http://schemas.microsoft.com/office/drawing/2014/main" id="{68AAB665-73CA-4D35-4CE6-1F6F45265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82485" y="2411802"/>
                <a:ext cx="565733" cy="565733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631743-6BB8-01BF-D7A4-3934AD703CBE}"/>
                </a:ext>
              </a:extLst>
            </p:cNvPr>
            <p:cNvSpPr txBox="1"/>
            <p:nvPr/>
          </p:nvSpPr>
          <p:spPr>
            <a:xfrm>
              <a:off x="3362730" y="3171898"/>
              <a:ext cx="226067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A mobile application that connects farmers directly with buyers, wholesalers , experts and sellers of genuine farm inputs and providing them with information.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6C0DF6-1683-E18D-D864-9A2F64C6A842}"/>
              </a:ext>
            </a:extLst>
          </p:cNvPr>
          <p:cNvSpPr txBox="1"/>
          <p:nvPr/>
        </p:nvSpPr>
        <p:spPr>
          <a:xfrm>
            <a:off x="6247334" y="3600522"/>
            <a:ext cx="31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C82086-65BE-B0C6-48BF-D1A7D229B4B4}"/>
              </a:ext>
            </a:extLst>
          </p:cNvPr>
          <p:cNvGrpSpPr/>
          <p:nvPr/>
        </p:nvGrpSpPr>
        <p:grpSpPr>
          <a:xfrm>
            <a:off x="6034563" y="1381373"/>
            <a:ext cx="3166652" cy="4316494"/>
            <a:chOff x="5734516" y="1381373"/>
            <a:chExt cx="3166652" cy="431649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10D859-2EF3-0205-0EB4-FAFF1BEFEB7D}"/>
                </a:ext>
              </a:extLst>
            </p:cNvPr>
            <p:cNvGrpSpPr/>
            <p:nvPr/>
          </p:nvGrpSpPr>
          <p:grpSpPr>
            <a:xfrm>
              <a:off x="5734516" y="1381373"/>
              <a:ext cx="3166652" cy="4272702"/>
              <a:chOff x="5734516" y="1381373"/>
              <a:chExt cx="3166652" cy="4272702"/>
            </a:xfrm>
          </p:grpSpPr>
          <p:sp>
            <p:nvSpPr>
              <p:cNvPr id="105" name="Right Triangle 104">
                <a:extLst>
                  <a:ext uri="{FF2B5EF4-FFF2-40B4-BE49-F238E27FC236}">
                    <a16:creationId xmlns:a16="http://schemas.microsoft.com/office/drawing/2014/main" id="{B7A31473-0C20-F4E0-3E32-C4113102BB58}"/>
                  </a:ext>
                </a:extLst>
              </p:cNvPr>
              <p:cNvSpPr/>
              <p:nvPr/>
            </p:nvSpPr>
            <p:spPr>
              <a:xfrm rot="16200000" flipH="1">
                <a:off x="5742088" y="1964439"/>
                <a:ext cx="326736" cy="341879"/>
              </a:xfrm>
              <a:prstGeom prst="rt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71EC195-EE95-129E-9428-F6F17F7B155F}"/>
                  </a:ext>
                </a:extLst>
              </p:cNvPr>
              <p:cNvSpPr/>
              <p:nvPr/>
            </p:nvSpPr>
            <p:spPr>
              <a:xfrm>
                <a:off x="6089216" y="1381373"/>
                <a:ext cx="2811952" cy="427270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60B63F5-D481-BCD4-BB91-34CAE10A0290}"/>
                  </a:ext>
                </a:extLst>
              </p:cNvPr>
              <p:cNvSpPr/>
              <p:nvPr/>
            </p:nvSpPr>
            <p:spPr>
              <a:xfrm>
                <a:off x="5738790" y="1507040"/>
                <a:ext cx="1017089" cy="46078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03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2283B2-AFAB-4054-24C3-4A613D022440}"/>
                  </a:ext>
                </a:extLst>
              </p:cNvPr>
              <p:cNvSpPr txBox="1"/>
              <p:nvPr/>
            </p:nvSpPr>
            <p:spPr>
              <a:xfrm>
                <a:off x="6373305" y="1924240"/>
                <a:ext cx="23590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Digital menu and hotel management system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6E8DAC5-DE44-ABEA-236C-4641F04A65EE}"/>
                  </a:ext>
                </a:extLst>
              </p:cNvPr>
              <p:cNvSpPr/>
              <p:nvPr/>
            </p:nvSpPr>
            <p:spPr>
              <a:xfrm>
                <a:off x="7200899" y="2461565"/>
                <a:ext cx="785919" cy="695898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9" name="Graphic 18" descr="Ui Ux with solid fill">
                <a:extLst>
                  <a:ext uri="{FF2B5EF4-FFF2-40B4-BE49-F238E27FC236}">
                    <a16:creationId xmlns:a16="http://schemas.microsoft.com/office/drawing/2014/main" id="{9EB6B428-156F-F650-EF2F-00940640A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06443" y="2557971"/>
                <a:ext cx="583973" cy="583973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DAAF04-CCB4-EB61-F827-E07620B87E91}"/>
                </a:ext>
              </a:extLst>
            </p:cNvPr>
            <p:cNvSpPr txBox="1"/>
            <p:nvPr/>
          </p:nvSpPr>
          <p:spPr>
            <a:xfrm>
              <a:off x="6226418" y="3143322"/>
              <a:ext cx="257569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A digital platform for managing and displaying menus, including food, beverages, and services. It manages various aspects of hotel operations including room assignments, guest management, ordering, inventory management, accounting, among others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241027-3CC8-387D-3FD1-11ECE66DC481}"/>
              </a:ext>
            </a:extLst>
          </p:cNvPr>
          <p:cNvGrpSpPr/>
          <p:nvPr/>
        </p:nvGrpSpPr>
        <p:grpSpPr>
          <a:xfrm>
            <a:off x="8919164" y="1381373"/>
            <a:ext cx="3179472" cy="4272702"/>
            <a:chOff x="8619117" y="1381373"/>
            <a:chExt cx="3179472" cy="4272702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CE53053-ED19-2A6E-5DD8-8001BC02125E}"/>
                </a:ext>
              </a:extLst>
            </p:cNvPr>
            <p:cNvSpPr/>
            <p:nvPr/>
          </p:nvSpPr>
          <p:spPr>
            <a:xfrm>
              <a:off x="8973817" y="1381373"/>
              <a:ext cx="2811952" cy="427270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AC5924E-BEFD-12F7-3FDE-E72E6DD296CF}"/>
                </a:ext>
              </a:extLst>
            </p:cNvPr>
            <p:cNvGrpSpPr/>
            <p:nvPr/>
          </p:nvGrpSpPr>
          <p:grpSpPr>
            <a:xfrm>
              <a:off x="8619117" y="1507040"/>
              <a:ext cx="3179472" cy="3566468"/>
              <a:chOff x="8619117" y="1507040"/>
              <a:chExt cx="3179472" cy="3566468"/>
            </a:xfrm>
          </p:grpSpPr>
          <p:sp>
            <p:nvSpPr>
              <p:cNvPr id="111" name="Right Triangle 110">
                <a:extLst>
                  <a:ext uri="{FF2B5EF4-FFF2-40B4-BE49-F238E27FC236}">
                    <a16:creationId xmlns:a16="http://schemas.microsoft.com/office/drawing/2014/main" id="{41DD25B8-0FB0-7C6B-38C1-33247496119B}"/>
                  </a:ext>
                </a:extLst>
              </p:cNvPr>
              <p:cNvSpPr/>
              <p:nvPr/>
            </p:nvSpPr>
            <p:spPr>
              <a:xfrm rot="16200000" flipH="1">
                <a:off x="8626689" y="1964439"/>
                <a:ext cx="326736" cy="341879"/>
              </a:xfrm>
              <a:prstGeom prst="rt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4715164-DCD7-9114-6E38-8230C61F79F3}"/>
                  </a:ext>
                </a:extLst>
              </p:cNvPr>
              <p:cNvSpPr/>
              <p:nvPr/>
            </p:nvSpPr>
            <p:spPr>
              <a:xfrm>
                <a:off x="8623391" y="1507040"/>
                <a:ext cx="1017089" cy="46078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04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3E9F7D-90BF-646A-78DB-12DD5CC9CDE0}"/>
                  </a:ext>
                </a:extLst>
              </p:cNvPr>
              <p:cNvSpPr txBox="1"/>
              <p:nvPr/>
            </p:nvSpPr>
            <p:spPr>
              <a:xfrm>
                <a:off x="9134273" y="1950132"/>
                <a:ext cx="2664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2060"/>
                    </a:solidFill>
                    <a:latin typeface="+mj-lt"/>
                  </a:rPr>
                  <a:t>Retail and Wholesale Business Management System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C9BD8D-EDD5-BE14-1470-AA4C20865203}"/>
                  </a:ext>
                </a:extLst>
              </p:cNvPr>
              <p:cNvSpPr txBox="1"/>
              <p:nvPr/>
            </p:nvSpPr>
            <p:spPr>
              <a:xfrm>
                <a:off x="9134272" y="3257626"/>
                <a:ext cx="2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This is a comprehensive Point of Sale software solution designed to streamline and automate the operations of retail and wholesale businesses</a:t>
                </a:r>
                <a:endParaRPr lang="en-US" sz="160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38591D4-9790-109B-583D-636198BB1796}"/>
                  </a:ext>
                </a:extLst>
              </p:cNvPr>
              <p:cNvSpPr/>
              <p:nvPr/>
            </p:nvSpPr>
            <p:spPr>
              <a:xfrm>
                <a:off x="10028145" y="2498888"/>
                <a:ext cx="731520" cy="731520"/>
              </a:xfrm>
              <a:prstGeom prst="ellipse">
                <a:avLst/>
              </a:prstGeom>
              <a:solidFill>
                <a:srgbClr val="0070C0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25" name="Graphic 24" descr="Phone Vibration with solid fill">
                <a:extLst>
                  <a:ext uri="{FF2B5EF4-FFF2-40B4-BE49-F238E27FC236}">
                    <a16:creationId xmlns:a16="http://schemas.microsoft.com/office/drawing/2014/main" id="{DD6C4A39-9844-9FFB-298D-0CC48FCBD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123681" y="2586914"/>
                <a:ext cx="522402" cy="522402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5372BCE-8458-B2CD-1F7B-44659228E4A8}"/>
              </a:ext>
            </a:extLst>
          </p:cNvPr>
          <p:cNvSpPr/>
          <p:nvPr/>
        </p:nvSpPr>
        <p:spPr>
          <a:xfrm>
            <a:off x="0" y="0"/>
            <a:ext cx="12192000" cy="6404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OUR PRODUCTS</a:t>
            </a:r>
          </a:p>
        </p:txBody>
      </p:sp>
    </p:spTree>
    <p:extLst>
      <p:ext uri="{BB962C8B-B14F-4D97-AF65-F5344CB8AC3E}">
        <p14:creationId xmlns:p14="http://schemas.microsoft.com/office/powerpoint/2010/main" val="265106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5C60-C8D7-316E-5689-532DB438691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627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OUR AIM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421361-867E-BF7D-0780-6D625AE8F5D1}"/>
              </a:ext>
            </a:extLst>
          </p:cNvPr>
          <p:cNvSpPr txBox="1"/>
          <p:nvPr/>
        </p:nvSpPr>
        <p:spPr>
          <a:xfrm>
            <a:off x="806543" y="793480"/>
            <a:ext cx="10827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Our commitment to excellence is evident in our stringent focus on quality, security, and scalability: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302087-B899-0568-5332-0FEE99410389}"/>
              </a:ext>
            </a:extLst>
          </p:cNvPr>
          <p:cNvGrpSpPr/>
          <p:nvPr/>
        </p:nvGrpSpPr>
        <p:grpSpPr>
          <a:xfrm>
            <a:off x="792477" y="1690981"/>
            <a:ext cx="11385457" cy="1554621"/>
            <a:chOff x="806543" y="1675806"/>
            <a:chExt cx="11385457" cy="15546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32028E-C758-DC3E-A68D-39C91DD9549E}"/>
                </a:ext>
              </a:extLst>
            </p:cNvPr>
            <p:cNvGrpSpPr/>
            <p:nvPr/>
          </p:nvGrpSpPr>
          <p:grpSpPr>
            <a:xfrm>
              <a:off x="806543" y="1675806"/>
              <a:ext cx="11385457" cy="1554621"/>
              <a:chOff x="806543" y="1675806"/>
              <a:chExt cx="11385457" cy="155462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C6A7934-4C37-1FB9-C64E-FF9D4D135DC8}"/>
                  </a:ext>
                </a:extLst>
              </p:cNvPr>
              <p:cNvGrpSpPr/>
              <p:nvPr/>
            </p:nvGrpSpPr>
            <p:grpSpPr>
              <a:xfrm flipH="1">
                <a:off x="806543" y="1675806"/>
                <a:ext cx="4754879" cy="1206305"/>
                <a:chOff x="900332" y="1900896"/>
                <a:chExt cx="4754879" cy="1206305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C8A5D6BC-BEF0-E8EC-3C9E-9E0FF606193A}"/>
                    </a:ext>
                  </a:extLst>
                </p:cNvPr>
                <p:cNvGrpSpPr/>
                <p:nvPr/>
              </p:nvGrpSpPr>
              <p:grpSpPr>
                <a:xfrm>
                  <a:off x="900332" y="1900896"/>
                  <a:ext cx="4754879" cy="1206305"/>
                  <a:chOff x="900332" y="1900896"/>
                  <a:chExt cx="4754879" cy="1206305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28EB9C0D-F57F-0B6E-D1B7-A105A75022F8}"/>
                      </a:ext>
                    </a:extLst>
                  </p:cNvPr>
                  <p:cNvCxnSpPr/>
                  <p:nvPr/>
                </p:nvCxnSpPr>
                <p:spPr>
                  <a:xfrm>
                    <a:off x="900332" y="2504049"/>
                    <a:ext cx="3545058" cy="0"/>
                  </a:xfrm>
                  <a:prstGeom prst="line">
                    <a:avLst/>
                  </a:prstGeom>
                  <a:ln w="50800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8FFA327E-038A-F0AA-CAE3-EE60E8625008}"/>
                      </a:ext>
                    </a:extLst>
                  </p:cNvPr>
                  <p:cNvSpPr/>
                  <p:nvPr/>
                </p:nvSpPr>
                <p:spPr>
                  <a:xfrm>
                    <a:off x="4445390" y="1900896"/>
                    <a:ext cx="1209821" cy="1206305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34911F2D-EB6F-4C3D-1DA9-D6A0E758481D}"/>
                      </a:ext>
                    </a:extLst>
                  </p:cNvPr>
                  <p:cNvSpPr/>
                  <p:nvPr/>
                </p:nvSpPr>
                <p:spPr>
                  <a:xfrm>
                    <a:off x="4586068" y="2053883"/>
                    <a:ext cx="914400" cy="914400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C9A59DB-95A8-607B-D782-2940BF5955BF}"/>
                    </a:ext>
                  </a:extLst>
                </p:cNvPr>
                <p:cNvSpPr/>
                <p:nvPr/>
              </p:nvSpPr>
              <p:spPr>
                <a:xfrm>
                  <a:off x="4234373" y="2011679"/>
                  <a:ext cx="393898" cy="464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EC4F5C-9D69-CED8-2E89-DE64562E0A63}"/>
                  </a:ext>
                </a:extLst>
              </p:cNvPr>
              <p:cNvSpPr txBox="1"/>
              <p:nvPr/>
            </p:nvSpPr>
            <p:spPr>
              <a:xfrm>
                <a:off x="2189862" y="1814725"/>
                <a:ext cx="3188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Quality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5C2539-78CB-B4E6-B1BD-9FEA3AD88B8C}"/>
                  </a:ext>
                </a:extLst>
              </p:cNvPr>
              <p:cNvSpPr txBox="1"/>
              <p:nvPr/>
            </p:nvSpPr>
            <p:spPr>
              <a:xfrm>
                <a:off x="2063248" y="2307097"/>
                <a:ext cx="101287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We implement thorough testing protocols, including unit, integration, and end-to-end tests, to ensure our software meets the highest standards. Code reviews and pair programming are integral to our quality assurance process.</a:t>
                </a:r>
              </a:p>
            </p:txBody>
          </p:sp>
        </p:grpSp>
        <p:sp>
          <p:nvSpPr>
            <p:cNvPr id="6" name="object 40">
              <a:extLst>
                <a:ext uri="{FF2B5EF4-FFF2-40B4-BE49-F238E27FC236}">
                  <a16:creationId xmlns:a16="http://schemas.microsoft.com/office/drawing/2014/main" id="{6B08F381-7505-4E3E-AF85-D126508A5293}"/>
                </a:ext>
              </a:extLst>
            </p:cNvPr>
            <p:cNvSpPr/>
            <p:nvPr/>
          </p:nvSpPr>
          <p:spPr>
            <a:xfrm>
              <a:off x="1180215" y="1999495"/>
              <a:ext cx="479770" cy="549922"/>
            </a:xfrm>
            <a:custGeom>
              <a:avLst/>
              <a:gdLst/>
              <a:ahLst/>
              <a:cxnLst/>
              <a:rect l="l" t="t" r="r" b="b"/>
              <a:pathLst>
                <a:path w="434340" h="429895">
                  <a:moveTo>
                    <a:pt x="378088" y="202406"/>
                  </a:moveTo>
                  <a:lnTo>
                    <a:pt x="80654" y="202406"/>
                  </a:lnTo>
                  <a:lnTo>
                    <a:pt x="157743" y="207486"/>
                  </a:lnTo>
                  <a:lnTo>
                    <a:pt x="157362" y="263366"/>
                  </a:lnTo>
                  <a:lnTo>
                    <a:pt x="162484" y="310356"/>
                  </a:lnTo>
                  <a:lnTo>
                    <a:pt x="172904" y="352266"/>
                  </a:lnTo>
                  <a:lnTo>
                    <a:pt x="189206" y="391636"/>
                  </a:lnTo>
                  <a:lnTo>
                    <a:pt x="211972" y="423386"/>
                  </a:lnTo>
                  <a:lnTo>
                    <a:pt x="224244" y="429736"/>
                  </a:lnTo>
                  <a:lnTo>
                    <a:pt x="228850" y="428466"/>
                  </a:lnTo>
                  <a:lnTo>
                    <a:pt x="258069" y="389096"/>
                  </a:lnTo>
                  <a:lnTo>
                    <a:pt x="275314" y="345916"/>
                  </a:lnTo>
                  <a:lnTo>
                    <a:pt x="285652" y="300196"/>
                  </a:lnTo>
                  <a:lnTo>
                    <a:pt x="289823" y="253206"/>
                  </a:lnTo>
                  <a:lnTo>
                    <a:pt x="287537" y="207486"/>
                  </a:lnTo>
                  <a:lnTo>
                    <a:pt x="353069" y="203676"/>
                  </a:lnTo>
                  <a:lnTo>
                    <a:pt x="378618" y="203676"/>
                  </a:lnTo>
                  <a:lnTo>
                    <a:pt x="378088" y="202406"/>
                  </a:lnTo>
                  <a:close/>
                </a:path>
                <a:path w="434340" h="429895">
                  <a:moveTo>
                    <a:pt x="125485" y="362426"/>
                  </a:moveTo>
                  <a:lnTo>
                    <a:pt x="8518" y="362426"/>
                  </a:lnTo>
                  <a:lnTo>
                    <a:pt x="7248" y="363696"/>
                  </a:lnTo>
                  <a:lnTo>
                    <a:pt x="33696" y="392906"/>
                  </a:lnTo>
                  <a:lnTo>
                    <a:pt x="68208" y="401796"/>
                  </a:lnTo>
                  <a:lnTo>
                    <a:pt x="85719" y="399256"/>
                  </a:lnTo>
                  <a:lnTo>
                    <a:pt x="103419" y="392906"/>
                  </a:lnTo>
                  <a:lnTo>
                    <a:pt x="118500" y="381476"/>
                  </a:lnTo>
                  <a:lnTo>
                    <a:pt x="128152" y="366236"/>
                  </a:lnTo>
                  <a:lnTo>
                    <a:pt x="128533" y="363696"/>
                  </a:lnTo>
                  <a:lnTo>
                    <a:pt x="125485" y="362426"/>
                  </a:lnTo>
                  <a:close/>
                </a:path>
                <a:path w="434340" h="429895">
                  <a:moveTo>
                    <a:pt x="423173" y="362426"/>
                  </a:moveTo>
                  <a:lnTo>
                    <a:pt x="306206" y="362426"/>
                  </a:lnTo>
                  <a:lnTo>
                    <a:pt x="305063" y="363696"/>
                  </a:lnTo>
                  <a:lnTo>
                    <a:pt x="331400" y="392906"/>
                  </a:lnTo>
                  <a:lnTo>
                    <a:pt x="365896" y="401796"/>
                  </a:lnTo>
                  <a:lnTo>
                    <a:pt x="383409" y="399256"/>
                  </a:lnTo>
                  <a:lnTo>
                    <a:pt x="401123" y="392906"/>
                  </a:lnTo>
                  <a:lnTo>
                    <a:pt x="416242" y="381476"/>
                  </a:lnTo>
                  <a:lnTo>
                    <a:pt x="425967" y="366236"/>
                  </a:lnTo>
                  <a:lnTo>
                    <a:pt x="426348" y="363696"/>
                  </a:lnTo>
                  <a:lnTo>
                    <a:pt x="423173" y="362426"/>
                  </a:lnTo>
                  <a:close/>
                </a:path>
                <a:path w="434340" h="429895">
                  <a:moveTo>
                    <a:pt x="174126" y="160496"/>
                  </a:moveTo>
                  <a:lnTo>
                    <a:pt x="87276" y="170656"/>
                  </a:lnTo>
                  <a:lnTo>
                    <a:pt x="49746" y="183356"/>
                  </a:lnTo>
                  <a:lnTo>
                    <a:pt x="48625" y="188436"/>
                  </a:lnTo>
                  <a:lnTo>
                    <a:pt x="50301" y="194786"/>
                  </a:lnTo>
                  <a:lnTo>
                    <a:pt x="56524" y="201136"/>
                  </a:lnTo>
                  <a:lnTo>
                    <a:pt x="31378" y="262096"/>
                  </a:lnTo>
                  <a:lnTo>
                    <a:pt x="5248" y="291306"/>
                  </a:lnTo>
                  <a:lnTo>
                    <a:pt x="0" y="320516"/>
                  </a:lnTo>
                  <a:lnTo>
                    <a:pt x="234" y="325596"/>
                  </a:lnTo>
                  <a:lnTo>
                    <a:pt x="1264" y="331946"/>
                  </a:lnTo>
                  <a:lnTo>
                    <a:pt x="2936" y="338296"/>
                  </a:lnTo>
                  <a:lnTo>
                    <a:pt x="5216" y="344646"/>
                  </a:lnTo>
                  <a:lnTo>
                    <a:pt x="16773" y="362426"/>
                  </a:lnTo>
                  <a:lnTo>
                    <a:pt x="54238" y="362426"/>
                  </a:lnTo>
                  <a:lnTo>
                    <a:pt x="41411" y="358616"/>
                  </a:lnTo>
                  <a:lnTo>
                    <a:pt x="35925" y="353536"/>
                  </a:lnTo>
                  <a:lnTo>
                    <a:pt x="31140" y="348456"/>
                  </a:lnTo>
                  <a:lnTo>
                    <a:pt x="27142" y="343376"/>
                  </a:lnTo>
                  <a:lnTo>
                    <a:pt x="24012" y="337026"/>
                  </a:lnTo>
                  <a:lnTo>
                    <a:pt x="20710" y="320516"/>
                  </a:lnTo>
                  <a:lnTo>
                    <a:pt x="25917" y="320516"/>
                  </a:lnTo>
                  <a:lnTo>
                    <a:pt x="27314" y="319246"/>
                  </a:lnTo>
                  <a:lnTo>
                    <a:pt x="27314" y="316706"/>
                  </a:lnTo>
                  <a:lnTo>
                    <a:pt x="25917" y="314166"/>
                  </a:lnTo>
                  <a:lnTo>
                    <a:pt x="20964" y="314166"/>
                  </a:lnTo>
                  <a:lnTo>
                    <a:pt x="24012" y="300196"/>
                  </a:lnTo>
                  <a:lnTo>
                    <a:pt x="65414" y="270986"/>
                  </a:lnTo>
                  <a:lnTo>
                    <a:pt x="117517" y="270986"/>
                  </a:lnTo>
                  <a:lnTo>
                    <a:pt x="116468" y="269716"/>
                  </a:lnTo>
                  <a:lnTo>
                    <a:pt x="105292" y="262096"/>
                  </a:lnTo>
                  <a:lnTo>
                    <a:pt x="101623" y="253206"/>
                  </a:lnTo>
                  <a:lnTo>
                    <a:pt x="51952" y="253206"/>
                  </a:lnTo>
                  <a:lnTo>
                    <a:pt x="68081" y="215106"/>
                  </a:lnTo>
                  <a:lnTo>
                    <a:pt x="85897" y="215106"/>
                  </a:lnTo>
                  <a:lnTo>
                    <a:pt x="80654" y="202406"/>
                  </a:lnTo>
                  <a:lnTo>
                    <a:pt x="378088" y="202406"/>
                  </a:lnTo>
                  <a:lnTo>
                    <a:pt x="388375" y="201136"/>
                  </a:lnTo>
                  <a:lnTo>
                    <a:pt x="392490" y="197326"/>
                  </a:lnTo>
                  <a:lnTo>
                    <a:pt x="193303" y="197326"/>
                  </a:lnTo>
                  <a:lnTo>
                    <a:pt x="174126" y="160496"/>
                  </a:lnTo>
                  <a:close/>
                </a:path>
                <a:path w="434340" h="429895">
                  <a:moveTo>
                    <a:pt x="69986" y="358616"/>
                  </a:moveTo>
                  <a:lnTo>
                    <a:pt x="66811" y="358616"/>
                  </a:lnTo>
                  <a:lnTo>
                    <a:pt x="65414" y="359886"/>
                  </a:lnTo>
                  <a:lnTo>
                    <a:pt x="65414" y="362426"/>
                  </a:lnTo>
                  <a:lnTo>
                    <a:pt x="71383" y="362426"/>
                  </a:lnTo>
                  <a:lnTo>
                    <a:pt x="71383" y="359886"/>
                  </a:lnTo>
                  <a:lnTo>
                    <a:pt x="69986" y="358616"/>
                  </a:lnTo>
                  <a:close/>
                </a:path>
                <a:path w="434340" h="429895">
                  <a:moveTo>
                    <a:pt x="117517" y="270986"/>
                  </a:moveTo>
                  <a:lnTo>
                    <a:pt x="71383" y="270986"/>
                  </a:lnTo>
                  <a:lnTo>
                    <a:pt x="95005" y="278606"/>
                  </a:lnTo>
                  <a:lnTo>
                    <a:pt x="100492" y="282416"/>
                  </a:lnTo>
                  <a:lnTo>
                    <a:pt x="105277" y="287496"/>
                  </a:lnTo>
                  <a:lnTo>
                    <a:pt x="109275" y="293846"/>
                  </a:lnTo>
                  <a:lnTo>
                    <a:pt x="112404" y="300196"/>
                  </a:lnTo>
                  <a:lnTo>
                    <a:pt x="115452" y="314166"/>
                  </a:lnTo>
                  <a:lnTo>
                    <a:pt x="110626" y="314166"/>
                  </a:lnTo>
                  <a:lnTo>
                    <a:pt x="109356" y="316706"/>
                  </a:lnTo>
                  <a:lnTo>
                    <a:pt x="109356" y="319246"/>
                  </a:lnTo>
                  <a:lnTo>
                    <a:pt x="110626" y="320516"/>
                  </a:lnTo>
                  <a:lnTo>
                    <a:pt x="115706" y="320516"/>
                  </a:lnTo>
                  <a:lnTo>
                    <a:pt x="112404" y="337026"/>
                  </a:lnTo>
                  <a:lnTo>
                    <a:pt x="82178" y="362426"/>
                  </a:lnTo>
                  <a:lnTo>
                    <a:pt x="119643" y="362426"/>
                  </a:lnTo>
                  <a:lnTo>
                    <a:pt x="136183" y="325596"/>
                  </a:lnTo>
                  <a:lnTo>
                    <a:pt x="136417" y="320516"/>
                  </a:lnTo>
                  <a:lnTo>
                    <a:pt x="136409" y="316706"/>
                  </a:lnTo>
                  <a:lnTo>
                    <a:pt x="135149" y="304006"/>
                  </a:lnTo>
                  <a:lnTo>
                    <a:pt x="131169" y="291306"/>
                  </a:lnTo>
                  <a:lnTo>
                    <a:pt x="124854" y="279876"/>
                  </a:lnTo>
                  <a:lnTo>
                    <a:pt x="117517" y="270986"/>
                  </a:lnTo>
                  <a:close/>
                </a:path>
                <a:path w="434340" h="429895">
                  <a:moveTo>
                    <a:pt x="378618" y="203676"/>
                  </a:moveTo>
                  <a:lnTo>
                    <a:pt x="353069" y="203676"/>
                  </a:lnTo>
                  <a:lnTo>
                    <a:pt x="329193" y="262096"/>
                  </a:lnTo>
                  <a:lnTo>
                    <a:pt x="317636" y="269716"/>
                  </a:lnTo>
                  <a:lnTo>
                    <a:pt x="298956" y="304006"/>
                  </a:lnTo>
                  <a:lnTo>
                    <a:pt x="297688" y="320516"/>
                  </a:lnTo>
                  <a:lnTo>
                    <a:pt x="297922" y="325596"/>
                  </a:lnTo>
                  <a:lnTo>
                    <a:pt x="298952" y="331946"/>
                  </a:lnTo>
                  <a:lnTo>
                    <a:pt x="300624" y="338296"/>
                  </a:lnTo>
                  <a:lnTo>
                    <a:pt x="302904" y="344646"/>
                  </a:lnTo>
                  <a:lnTo>
                    <a:pt x="314461" y="362426"/>
                  </a:lnTo>
                  <a:lnTo>
                    <a:pt x="346465" y="362426"/>
                  </a:lnTo>
                  <a:lnTo>
                    <a:pt x="331987" y="352266"/>
                  </a:lnTo>
                  <a:lnTo>
                    <a:pt x="326088" y="344646"/>
                  </a:lnTo>
                  <a:lnTo>
                    <a:pt x="321653" y="337026"/>
                  </a:lnTo>
                  <a:lnTo>
                    <a:pt x="318861" y="328136"/>
                  </a:lnTo>
                  <a:lnTo>
                    <a:pt x="317890" y="317976"/>
                  </a:lnTo>
                  <a:lnTo>
                    <a:pt x="321659" y="298926"/>
                  </a:lnTo>
                  <a:lnTo>
                    <a:pt x="331940" y="283686"/>
                  </a:lnTo>
                  <a:lnTo>
                    <a:pt x="347198" y="273526"/>
                  </a:lnTo>
                  <a:lnTo>
                    <a:pt x="365896" y="269716"/>
                  </a:lnTo>
                  <a:lnTo>
                    <a:pt x="414156" y="269716"/>
                  </a:lnTo>
                  <a:lnTo>
                    <a:pt x="402980" y="262096"/>
                  </a:lnTo>
                  <a:lnTo>
                    <a:pt x="399273" y="253206"/>
                  </a:lnTo>
                  <a:lnTo>
                    <a:pt x="349640" y="253206"/>
                  </a:lnTo>
                  <a:lnTo>
                    <a:pt x="365769" y="215106"/>
                  </a:lnTo>
                  <a:lnTo>
                    <a:pt x="383385" y="215106"/>
                  </a:lnTo>
                  <a:lnTo>
                    <a:pt x="378618" y="203676"/>
                  </a:lnTo>
                  <a:close/>
                </a:path>
                <a:path w="434340" h="429895">
                  <a:moveTo>
                    <a:pt x="414156" y="269716"/>
                  </a:moveTo>
                  <a:lnTo>
                    <a:pt x="365896" y="269716"/>
                  </a:lnTo>
                  <a:lnTo>
                    <a:pt x="384595" y="273526"/>
                  </a:lnTo>
                  <a:lnTo>
                    <a:pt x="399853" y="283686"/>
                  </a:lnTo>
                  <a:lnTo>
                    <a:pt x="410134" y="298926"/>
                  </a:lnTo>
                  <a:lnTo>
                    <a:pt x="413902" y="317976"/>
                  </a:lnTo>
                  <a:lnTo>
                    <a:pt x="412932" y="328136"/>
                  </a:lnTo>
                  <a:lnTo>
                    <a:pt x="410140" y="337026"/>
                  </a:lnTo>
                  <a:lnTo>
                    <a:pt x="405705" y="344646"/>
                  </a:lnTo>
                  <a:lnTo>
                    <a:pt x="399805" y="352266"/>
                  </a:lnTo>
                  <a:lnTo>
                    <a:pt x="385327" y="362426"/>
                  </a:lnTo>
                  <a:lnTo>
                    <a:pt x="417331" y="362426"/>
                  </a:lnTo>
                  <a:lnTo>
                    <a:pt x="433871" y="325596"/>
                  </a:lnTo>
                  <a:lnTo>
                    <a:pt x="434105" y="320516"/>
                  </a:lnTo>
                  <a:lnTo>
                    <a:pt x="434097" y="316706"/>
                  </a:lnTo>
                  <a:lnTo>
                    <a:pt x="432837" y="304006"/>
                  </a:lnTo>
                  <a:lnTo>
                    <a:pt x="428857" y="291306"/>
                  </a:lnTo>
                  <a:lnTo>
                    <a:pt x="422542" y="279876"/>
                  </a:lnTo>
                  <a:lnTo>
                    <a:pt x="414156" y="269716"/>
                  </a:lnTo>
                  <a:close/>
                </a:path>
                <a:path w="434340" h="429895">
                  <a:moveTo>
                    <a:pt x="371738" y="344646"/>
                  </a:moveTo>
                  <a:lnTo>
                    <a:pt x="358276" y="344646"/>
                  </a:lnTo>
                  <a:lnTo>
                    <a:pt x="358276" y="352266"/>
                  </a:lnTo>
                  <a:lnTo>
                    <a:pt x="359800" y="353536"/>
                  </a:lnTo>
                  <a:lnTo>
                    <a:pt x="370341" y="353536"/>
                  </a:lnTo>
                  <a:lnTo>
                    <a:pt x="371738" y="352266"/>
                  </a:lnTo>
                  <a:lnTo>
                    <a:pt x="371738" y="344646"/>
                  </a:lnTo>
                  <a:close/>
                </a:path>
                <a:path w="434340" h="429895">
                  <a:moveTo>
                    <a:pt x="375167" y="343376"/>
                  </a:moveTo>
                  <a:lnTo>
                    <a:pt x="351037" y="343376"/>
                  </a:lnTo>
                  <a:lnTo>
                    <a:pt x="352434" y="344646"/>
                  </a:lnTo>
                  <a:lnTo>
                    <a:pt x="372246" y="344646"/>
                  </a:lnTo>
                  <a:lnTo>
                    <a:pt x="375167" y="343376"/>
                  </a:lnTo>
                  <a:close/>
                </a:path>
                <a:path w="434340" h="429895">
                  <a:moveTo>
                    <a:pt x="357133" y="334486"/>
                  </a:moveTo>
                  <a:lnTo>
                    <a:pt x="345449" y="334486"/>
                  </a:lnTo>
                  <a:lnTo>
                    <a:pt x="345576" y="338296"/>
                  </a:lnTo>
                  <a:lnTo>
                    <a:pt x="346084" y="340836"/>
                  </a:lnTo>
                  <a:lnTo>
                    <a:pt x="346338" y="340836"/>
                  </a:lnTo>
                  <a:lnTo>
                    <a:pt x="346846" y="342106"/>
                  </a:lnTo>
                  <a:lnTo>
                    <a:pt x="347989" y="342106"/>
                  </a:lnTo>
                  <a:lnTo>
                    <a:pt x="348878" y="343376"/>
                  </a:lnTo>
                  <a:lnTo>
                    <a:pt x="377580" y="343376"/>
                  </a:lnTo>
                  <a:lnTo>
                    <a:pt x="379739" y="340836"/>
                  </a:lnTo>
                  <a:lnTo>
                    <a:pt x="381771" y="339566"/>
                  </a:lnTo>
                  <a:lnTo>
                    <a:pt x="383422" y="338296"/>
                  </a:lnTo>
                  <a:lnTo>
                    <a:pt x="384946" y="335756"/>
                  </a:lnTo>
                  <a:lnTo>
                    <a:pt x="358784" y="335756"/>
                  </a:lnTo>
                  <a:lnTo>
                    <a:pt x="357133" y="334486"/>
                  </a:lnTo>
                  <a:close/>
                </a:path>
                <a:path w="434340" h="429895">
                  <a:moveTo>
                    <a:pt x="379358" y="291306"/>
                  </a:moveTo>
                  <a:lnTo>
                    <a:pt x="356117" y="291306"/>
                  </a:lnTo>
                  <a:lnTo>
                    <a:pt x="353831" y="292576"/>
                  </a:lnTo>
                  <a:lnTo>
                    <a:pt x="350021" y="295116"/>
                  </a:lnTo>
                  <a:lnTo>
                    <a:pt x="348624" y="297656"/>
                  </a:lnTo>
                  <a:lnTo>
                    <a:pt x="347608" y="298926"/>
                  </a:lnTo>
                  <a:lnTo>
                    <a:pt x="346084" y="302736"/>
                  </a:lnTo>
                  <a:lnTo>
                    <a:pt x="345957" y="307816"/>
                  </a:lnTo>
                  <a:lnTo>
                    <a:pt x="346338" y="310356"/>
                  </a:lnTo>
                  <a:lnTo>
                    <a:pt x="347862" y="312896"/>
                  </a:lnTo>
                  <a:lnTo>
                    <a:pt x="348751" y="314166"/>
                  </a:lnTo>
                  <a:lnTo>
                    <a:pt x="350021" y="315436"/>
                  </a:lnTo>
                  <a:lnTo>
                    <a:pt x="351164" y="316706"/>
                  </a:lnTo>
                  <a:lnTo>
                    <a:pt x="352561" y="317976"/>
                  </a:lnTo>
                  <a:lnTo>
                    <a:pt x="354085" y="319246"/>
                  </a:lnTo>
                  <a:lnTo>
                    <a:pt x="355609" y="319246"/>
                  </a:lnTo>
                  <a:lnTo>
                    <a:pt x="357260" y="320516"/>
                  </a:lnTo>
                  <a:lnTo>
                    <a:pt x="358784" y="321786"/>
                  </a:lnTo>
                  <a:lnTo>
                    <a:pt x="361959" y="321786"/>
                  </a:lnTo>
                  <a:lnTo>
                    <a:pt x="363483" y="323056"/>
                  </a:lnTo>
                  <a:lnTo>
                    <a:pt x="365007" y="323056"/>
                  </a:lnTo>
                  <a:lnTo>
                    <a:pt x="366404" y="324326"/>
                  </a:lnTo>
                  <a:lnTo>
                    <a:pt x="367674" y="324326"/>
                  </a:lnTo>
                  <a:lnTo>
                    <a:pt x="368817" y="325596"/>
                  </a:lnTo>
                  <a:lnTo>
                    <a:pt x="369833" y="325596"/>
                  </a:lnTo>
                  <a:lnTo>
                    <a:pt x="371230" y="328136"/>
                  </a:lnTo>
                  <a:lnTo>
                    <a:pt x="371611" y="328136"/>
                  </a:lnTo>
                  <a:lnTo>
                    <a:pt x="371611" y="330676"/>
                  </a:lnTo>
                  <a:lnTo>
                    <a:pt x="371484" y="331946"/>
                  </a:lnTo>
                  <a:lnTo>
                    <a:pt x="370976" y="331946"/>
                  </a:lnTo>
                  <a:lnTo>
                    <a:pt x="370595" y="333216"/>
                  </a:lnTo>
                  <a:lnTo>
                    <a:pt x="369960" y="333216"/>
                  </a:lnTo>
                  <a:lnTo>
                    <a:pt x="368436" y="334486"/>
                  </a:lnTo>
                  <a:lnTo>
                    <a:pt x="366531" y="334486"/>
                  </a:lnTo>
                  <a:lnTo>
                    <a:pt x="365388" y="335756"/>
                  </a:lnTo>
                  <a:lnTo>
                    <a:pt x="384946" y="335756"/>
                  </a:lnTo>
                  <a:lnTo>
                    <a:pt x="385708" y="334486"/>
                  </a:lnTo>
                  <a:lnTo>
                    <a:pt x="386343" y="331946"/>
                  </a:lnTo>
                  <a:lnTo>
                    <a:pt x="386343" y="326866"/>
                  </a:lnTo>
                  <a:lnTo>
                    <a:pt x="385962" y="324326"/>
                  </a:lnTo>
                  <a:lnTo>
                    <a:pt x="384438" y="320516"/>
                  </a:lnTo>
                  <a:lnTo>
                    <a:pt x="383549" y="319246"/>
                  </a:lnTo>
                  <a:lnTo>
                    <a:pt x="381009" y="316706"/>
                  </a:lnTo>
                  <a:lnTo>
                    <a:pt x="379612" y="316706"/>
                  </a:lnTo>
                  <a:lnTo>
                    <a:pt x="376564" y="314166"/>
                  </a:lnTo>
                  <a:lnTo>
                    <a:pt x="374913" y="314166"/>
                  </a:lnTo>
                  <a:lnTo>
                    <a:pt x="373262" y="312896"/>
                  </a:lnTo>
                  <a:lnTo>
                    <a:pt x="371738" y="312896"/>
                  </a:lnTo>
                  <a:lnTo>
                    <a:pt x="370087" y="311626"/>
                  </a:lnTo>
                  <a:lnTo>
                    <a:pt x="368563" y="311626"/>
                  </a:lnTo>
                  <a:lnTo>
                    <a:pt x="366912" y="310356"/>
                  </a:lnTo>
                  <a:lnTo>
                    <a:pt x="364372" y="310356"/>
                  </a:lnTo>
                  <a:lnTo>
                    <a:pt x="363102" y="309086"/>
                  </a:lnTo>
                  <a:lnTo>
                    <a:pt x="362086" y="309086"/>
                  </a:lnTo>
                  <a:lnTo>
                    <a:pt x="360562" y="306546"/>
                  </a:lnTo>
                  <a:lnTo>
                    <a:pt x="360181" y="306546"/>
                  </a:lnTo>
                  <a:lnTo>
                    <a:pt x="360181" y="304006"/>
                  </a:lnTo>
                  <a:lnTo>
                    <a:pt x="360435" y="304006"/>
                  </a:lnTo>
                  <a:lnTo>
                    <a:pt x="360689" y="302736"/>
                  </a:lnTo>
                  <a:lnTo>
                    <a:pt x="361070" y="301466"/>
                  </a:lnTo>
                  <a:lnTo>
                    <a:pt x="361578" y="301466"/>
                  </a:lnTo>
                  <a:lnTo>
                    <a:pt x="362848" y="300196"/>
                  </a:lnTo>
                  <a:lnTo>
                    <a:pt x="383549" y="300196"/>
                  </a:lnTo>
                  <a:lnTo>
                    <a:pt x="383422" y="295116"/>
                  </a:lnTo>
                  <a:lnTo>
                    <a:pt x="383168" y="293846"/>
                  </a:lnTo>
                  <a:lnTo>
                    <a:pt x="382533" y="293846"/>
                  </a:lnTo>
                  <a:lnTo>
                    <a:pt x="381771" y="292576"/>
                  </a:lnTo>
                  <a:lnTo>
                    <a:pt x="381136" y="292576"/>
                  </a:lnTo>
                  <a:lnTo>
                    <a:pt x="379358" y="291306"/>
                  </a:lnTo>
                  <a:close/>
                </a:path>
                <a:path w="434340" h="429895">
                  <a:moveTo>
                    <a:pt x="353958" y="333216"/>
                  </a:moveTo>
                  <a:lnTo>
                    <a:pt x="345576" y="333216"/>
                  </a:lnTo>
                  <a:lnTo>
                    <a:pt x="345576" y="334486"/>
                  </a:lnTo>
                  <a:lnTo>
                    <a:pt x="355355" y="334486"/>
                  </a:lnTo>
                  <a:lnTo>
                    <a:pt x="353958" y="333216"/>
                  </a:lnTo>
                  <a:close/>
                </a:path>
                <a:path w="434340" h="429895">
                  <a:moveTo>
                    <a:pt x="74558" y="311626"/>
                  </a:moveTo>
                  <a:lnTo>
                    <a:pt x="61858" y="311626"/>
                  </a:lnTo>
                  <a:lnTo>
                    <a:pt x="59318" y="317976"/>
                  </a:lnTo>
                  <a:lnTo>
                    <a:pt x="41538" y="326866"/>
                  </a:lnTo>
                  <a:lnTo>
                    <a:pt x="40776" y="329406"/>
                  </a:lnTo>
                  <a:lnTo>
                    <a:pt x="41665" y="330676"/>
                  </a:lnTo>
                  <a:lnTo>
                    <a:pt x="42554" y="333216"/>
                  </a:lnTo>
                  <a:lnTo>
                    <a:pt x="44713" y="333216"/>
                  </a:lnTo>
                  <a:lnTo>
                    <a:pt x="62112" y="324326"/>
                  </a:lnTo>
                  <a:lnTo>
                    <a:pt x="75871" y="324326"/>
                  </a:lnTo>
                  <a:lnTo>
                    <a:pt x="77225" y="323056"/>
                  </a:lnTo>
                  <a:lnTo>
                    <a:pt x="77225" y="315436"/>
                  </a:lnTo>
                  <a:lnTo>
                    <a:pt x="76209" y="314166"/>
                  </a:lnTo>
                  <a:lnTo>
                    <a:pt x="74558" y="311626"/>
                  </a:lnTo>
                  <a:close/>
                </a:path>
                <a:path w="434340" h="429895">
                  <a:moveTo>
                    <a:pt x="351418" y="331946"/>
                  </a:moveTo>
                  <a:lnTo>
                    <a:pt x="345957" y="331946"/>
                  </a:lnTo>
                  <a:lnTo>
                    <a:pt x="345703" y="333216"/>
                  </a:lnTo>
                  <a:lnTo>
                    <a:pt x="352688" y="333216"/>
                  </a:lnTo>
                  <a:lnTo>
                    <a:pt x="351418" y="331946"/>
                  </a:lnTo>
                  <a:close/>
                </a:path>
                <a:path w="434340" h="429895">
                  <a:moveTo>
                    <a:pt x="348624" y="330676"/>
                  </a:moveTo>
                  <a:lnTo>
                    <a:pt x="346338" y="330676"/>
                  </a:lnTo>
                  <a:lnTo>
                    <a:pt x="346211" y="331946"/>
                  </a:lnTo>
                  <a:lnTo>
                    <a:pt x="349386" y="331946"/>
                  </a:lnTo>
                  <a:lnTo>
                    <a:pt x="348624" y="330676"/>
                  </a:lnTo>
                  <a:close/>
                </a:path>
                <a:path w="434340" h="429895">
                  <a:moveTo>
                    <a:pt x="75871" y="324326"/>
                  </a:moveTo>
                  <a:lnTo>
                    <a:pt x="62112" y="324326"/>
                  </a:lnTo>
                  <a:lnTo>
                    <a:pt x="68208" y="326866"/>
                  </a:lnTo>
                  <a:lnTo>
                    <a:pt x="73161" y="326866"/>
                  </a:lnTo>
                  <a:lnTo>
                    <a:pt x="75871" y="324326"/>
                  </a:lnTo>
                  <a:close/>
                </a:path>
                <a:path w="434340" h="429895">
                  <a:moveTo>
                    <a:pt x="70621" y="291306"/>
                  </a:moveTo>
                  <a:lnTo>
                    <a:pt x="65414" y="291306"/>
                  </a:lnTo>
                  <a:lnTo>
                    <a:pt x="63382" y="293846"/>
                  </a:lnTo>
                  <a:lnTo>
                    <a:pt x="63382" y="311626"/>
                  </a:lnTo>
                  <a:lnTo>
                    <a:pt x="72653" y="311626"/>
                  </a:lnTo>
                  <a:lnTo>
                    <a:pt x="72653" y="293846"/>
                  </a:lnTo>
                  <a:lnTo>
                    <a:pt x="70621" y="291306"/>
                  </a:lnTo>
                  <a:close/>
                </a:path>
                <a:path w="434340" h="429895">
                  <a:moveTo>
                    <a:pt x="383295" y="301466"/>
                  </a:moveTo>
                  <a:lnTo>
                    <a:pt x="378342" y="301466"/>
                  </a:lnTo>
                  <a:lnTo>
                    <a:pt x="380120" y="302736"/>
                  </a:lnTo>
                  <a:lnTo>
                    <a:pt x="383041" y="302736"/>
                  </a:lnTo>
                  <a:lnTo>
                    <a:pt x="383295" y="301466"/>
                  </a:lnTo>
                  <a:close/>
                </a:path>
                <a:path w="434340" h="429895">
                  <a:moveTo>
                    <a:pt x="383549" y="300196"/>
                  </a:moveTo>
                  <a:lnTo>
                    <a:pt x="374786" y="300196"/>
                  </a:lnTo>
                  <a:lnTo>
                    <a:pt x="376056" y="301466"/>
                  </a:lnTo>
                  <a:lnTo>
                    <a:pt x="383422" y="301466"/>
                  </a:lnTo>
                  <a:lnTo>
                    <a:pt x="383549" y="300196"/>
                  </a:lnTo>
                  <a:close/>
                </a:path>
                <a:path w="434340" h="429895">
                  <a:moveTo>
                    <a:pt x="371103" y="282416"/>
                  </a:moveTo>
                  <a:lnTo>
                    <a:pt x="361197" y="282416"/>
                  </a:lnTo>
                  <a:lnTo>
                    <a:pt x="359927" y="283686"/>
                  </a:lnTo>
                  <a:lnTo>
                    <a:pt x="359165" y="284956"/>
                  </a:lnTo>
                  <a:lnTo>
                    <a:pt x="359165" y="291306"/>
                  </a:lnTo>
                  <a:lnTo>
                    <a:pt x="377072" y="291306"/>
                  </a:lnTo>
                  <a:lnTo>
                    <a:pt x="375802" y="290036"/>
                  </a:lnTo>
                  <a:lnTo>
                    <a:pt x="372627" y="290036"/>
                  </a:lnTo>
                  <a:lnTo>
                    <a:pt x="372627" y="283686"/>
                  </a:lnTo>
                  <a:lnTo>
                    <a:pt x="371103" y="282416"/>
                  </a:lnTo>
                  <a:close/>
                </a:path>
                <a:path w="434340" h="429895">
                  <a:moveTo>
                    <a:pt x="71383" y="270986"/>
                  </a:moveTo>
                  <a:lnTo>
                    <a:pt x="65414" y="270986"/>
                  </a:lnTo>
                  <a:lnTo>
                    <a:pt x="65414" y="276066"/>
                  </a:lnTo>
                  <a:lnTo>
                    <a:pt x="66811" y="277336"/>
                  </a:lnTo>
                  <a:lnTo>
                    <a:pt x="69986" y="277336"/>
                  </a:lnTo>
                  <a:lnTo>
                    <a:pt x="71383" y="276066"/>
                  </a:lnTo>
                  <a:lnTo>
                    <a:pt x="71383" y="270986"/>
                  </a:lnTo>
                  <a:close/>
                </a:path>
                <a:path w="434340" h="429895">
                  <a:moveTo>
                    <a:pt x="68208" y="249396"/>
                  </a:moveTo>
                  <a:lnTo>
                    <a:pt x="51952" y="253206"/>
                  </a:lnTo>
                  <a:lnTo>
                    <a:pt x="85099" y="253206"/>
                  </a:lnTo>
                  <a:lnTo>
                    <a:pt x="68208" y="249396"/>
                  </a:lnTo>
                  <a:close/>
                </a:path>
                <a:path w="434340" h="429895">
                  <a:moveTo>
                    <a:pt x="85897" y="215106"/>
                  </a:moveTo>
                  <a:lnTo>
                    <a:pt x="68081" y="215106"/>
                  </a:lnTo>
                  <a:lnTo>
                    <a:pt x="85099" y="253206"/>
                  </a:lnTo>
                  <a:lnTo>
                    <a:pt x="101623" y="253206"/>
                  </a:lnTo>
                  <a:lnTo>
                    <a:pt x="85897" y="215106"/>
                  </a:lnTo>
                  <a:close/>
                </a:path>
                <a:path w="434340" h="429895">
                  <a:moveTo>
                    <a:pt x="365896" y="249396"/>
                  </a:moveTo>
                  <a:lnTo>
                    <a:pt x="349640" y="253206"/>
                  </a:lnTo>
                  <a:lnTo>
                    <a:pt x="382787" y="253206"/>
                  </a:lnTo>
                  <a:lnTo>
                    <a:pt x="365896" y="249396"/>
                  </a:lnTo>
                  <a:close/>
                </a:path>
                <a:path w="434340" h="429895">
                  <a:moveTo>
                    <a:pt x="383385" y="215106"/>
                  </a:moveTo>
                  <a:lnTo>
                    <a:pt x="365769" y="215106"/>
                  </a:lnTo>
                  <a:lnTo>
                    <a:pt x="382787" y="253206"/>
                  </a:lnTo>
                  <a:lnTo>
                    <a:pt x="399273" y="253206"/>
                  </a:lnTo>
                  <a:lnTo>
                    <a:pt x="383385" y="215106"/>
                  </a:lnTo>
                  <a:close/>
                </a:path>
                <a:path w="434340" h="429895">
                  <a:moveTo>
                    <a:pt x="235721" y="154146"/>
                  </a:moveTo>
                  <a:lnTo>
                    <a:pt x="211083" y="154146"/>
                  </a:lnTo>
                  <a:lnTo>
                    <a:pt x="217433" y="166846"/>
                  </a:lnTo>
                  <a:lnTo>
                    <a:pt x="218576" y="169386"/>
                  </a:lnTo>
                  <a:lnTo>
                    <a:pt x="217941" y="171926"/>
                  </a:lnTo>
                  <a:lnTo>
                    <a:pt x="216798" y="174466"/>
                  </a:lnTo>
                  <a:lnTo>
                    <a:pt x="206130" y="197326"/>
                  </a:lnTo>
                  <a:lnTo>
                    <a:pt x="392490" y="197326"/>
                  </a:lnTo>
                  <a:lnTo>
                    <a:pt x="393862" y="196056"/>
                  </a:lnTo>
                  <a:lnTo>
                    <a:pt x="240420" y="196056"/>
                  </a:lnTo>
                  <a:lnTo>
                    <a:pt x="230260" y="174466"/>
                  </a:lnTo>
                  <a:lnTo>
                    <a:pt x="229117" y="171926"/>
                  </a:lnTo>
                  <a:lnTo>
                    <a:pt x="228990" y="169386"/>
                  </a:lnTo>
                  <a:lnTo>
                    <a:pt x="230133" y="166846"/>
                  </a:lnTo>
                  <a:lnTo>
                    <a:pt x="235721" y="154146"/>
                  </a:lnTo>
                  <a:close/>
                </a:path>
                <a:path w="434340" h="429895">
                  <a:moveTo>
                    <a:pt x="271535" y="160496"/>
                  </a:moveTo>
                  <a:lnTo>
                    <a:pt x="252866" y="196056"/>
                  </a:lnTo>
                  <a:lnTo>
                    <a:pt x="393862" y="196056"/>
                  </a:lnTo>
                  <a:lnTo>
                    <a:pt x="395233" y="194786"/>
                  </a:lnTo>
                  <a:lnTo>
                    <a:pt x="396853" y="187166"/>
                  </a:lnTo>
                  <a:lnTo>
                    <a:pt x="393662" y="179546"/>
                  </a:lnTo>
                  <a:lnTo>
                    <a:pt x="386089" y="175736"/>
                  </a:lnTo>
                  <a:lnTo>
                    <a:pt x="358368" y="170656"/>
                  </a:lnTo>
                  <a:lnTo>
                    <a:pt x="301400" y="163036"/>
                  </a:lnTo>
                  <a:lnTo>
                    <a:pt x="271535" y="160496"/>
                  </a:lnTo>
                  <a:close/>
                </a:path>
                <a:path w="434340" h="429895">
                  <a:moveTo>
                    <a:pt x="206892" y="136366"/>
                  </a:moveTo>
                  <a:lnTo>
                    <a:pt x="205241" y="136366"/>
                  </a:lnTo>
                  <a:lnTo>
                    <a:pt x="204860" y="138906"/>
                  </a:lnTo>
                  <a:lnTo>
                    <a:pt x="203336" y="147796"/>
                  </a:lnTo>
                  <a:lnTo>
                    <a:pt x="201304" y="154146"/>
                  </a:lnTo>
                  <a:lnTo>
                    <a:pt x="200390" y="159226"/>
                  </a:lnTo>
                  <a:lnTo>
                    <a:pt x="200288" y="163036"/>
                  </a:lnTo>
                  <a:lnTo>
                    <a:pt x="202066" y="163036"/>
                  </a:lnTo>
                  <a:lnTo>
                    <a:pt x="203336" y="161766"/>
                  </a:lnTo>
                  <a:lnTo>
                    <a:pt x="205495" y="159226"/>
                  </a:lnTo>
                  <a:lnTo>
                    <a:pt x="207654" y="155416"/>
                  </a:lnTo>
                  <a:lnTo>
                    <a:pt x="209940" y="154146"/>
                  </a:lnTo>
                  <a:lnTo>
                    <a:pt x="245373" y="154146"/>
                  </a:lnTo>
                  <a:lnTo>
                    <a:pt x="243341" y="147796"/>
                  </a:lnTo>
                  <a:lnTo>
                    <a:pt x="242906" y="145256"/>
                  </a:lnTo>
                  <a:lnTo>
                    <a:pt x="220989" y="145256"/>
                  </a:lnTo>
                  <a:lnTo>
                    <a:pt x="216163" y="143986"/>
                  </a:lnTo>
                  <a:lnTo>
                    <a:pt x="211083" y="141446"/>
                  </a:lnTo>
                  <a:lnTo>
                    <a:pt x="207654" y="137636"/>
                  </a:lnTo>
                  <a:lnTo>
                    <a:pt x="206892" y="136366"/>
                  </a:lnTo>
                  <a:close/>
                </a:path>
                <a:path w="434340" h="429895">
                  <a:moveTo>
                    <a:pt x="245373" y="154146"/>
                  </a:moveTo>
                  <a:lnTo>
                    <a:pt x="236737" y="154146"/>
                  </a:lnTo>
                  <a:lnTo>
                    <a:pt x="239023" y="155416"/>
                  </a:lnTo>
                  <a:lnTo>
                    <a:pt x="241182" y="159226"/>
                  </a:lnTo>
                  <a:lnTo>
                    <a:pt x="243341" y="161766"/>
                  </a:lnTo>
                  <a:lnTo>
                    <a:pt x="244611" y="163036"/>
                  </a:lnTo>
                  <a:lnTo>
                    <a:pt x="246262" y="163036"/>
                  </a:lnTo>
                  <a:lnTo>
                    <a:pt x="246516" y="160496"/>
                  </a:lnTo>
                  <a:lnTo>
                    <a:pt x="245373" y="154146"/>
                  </a:lnTo>
                  <a:close/>
                </a:path>
                <a:path w="434340" h="429895">
                  <a:moveTo>
                    <a:pt x="241436" y="136366"/>
                  </a:moveTo>
                  <a:lnTo>
                    <a:pt x="239785" y="136366"/>
                  </a:lnTo>
                  <a:lnTo>
                    <a:pt x="239023" y="137636"/>
                  </a:lnTo>
                  <a:lnTo>
                    <a:pt x="235594" y="141446"/>
                  </a:lnTo>
                  <a:lnTo>
                    <a:pt x="230514" y="143986"/>
                  </a:lnTo>
                  <a:lnTo>
                    <a:pt x="225688" y="145256"/>
                  </a:lnTo>
                  <a:lnTo>
                    <a:pt x="242906" y="145256"/>
                  </a:lnTo>
                  <a:lnTo>
                    <a:pt x="241817" y="138906"/>
                  </a:lnTo>
                  <a:lnTo>
                    <a:pt x="241436" y="136366"/>
                  </a:lnTo>
                  <a:close/>
                </a:path>
                <a:path w="434340" h="429895">
                  <a:moveTo>
                    <a:pt x="222894" y="0"/>
                  </a:moveTo>
                  <a:lnTo>
                    <a:pt x="199264" y="4790"/>
                  </a:lnTo>
                  <a:lnTo>
                    <a:pt x="179968" y="17843"/>
                  </a:lnTo>
                  <a:lnTo>
                    <a:pt x="166959" y="37183"/>
                  </a:lnTo>
                  <a:lnTo>
                    <a:pt x="162188" y="60833"/>
                  </a:lnTo>
                  <a:lnTo>
                    <a:pt x="166959" y="84536"/>
                  </a:lnTo>
                  <a:lnTo>
                    <a:pt x="179968" y="103870"/>
                  </a:lnTo>
                  <a:lnTo>
                    <a:pt x="199264" y="116893"/>
                  </a:lnTo>
                  <a:lnTo>
                    <a:pt x="222894" y="121665"/>
                  </a:lnTo>
                  <a:lnTo>
                    <a:pt x="246524" y="116893"/>
                  </a:lnTo>
                  <a:lnTo>
                    <a:pt x="265820" y="103870"/>
                  </a:lnTo>
                  <a:lnTo>
                    <a:pt x="278830" y="84536"/>
                  </a:lnTo>
                  <a:lnTo>
                    <a:pt x="283600" y="60833"/>
                  </a:lnTo>
                  <a:lnTo>
                    <a:pt x="278830" y="37183"/>
                  </a:lnTo>
                  <a:lnTo>
                    <a:pt x="265820" y="17843"/>
                  </a:lnTo>
                  <a:lnTo>
                    <a:pt x="246524" y="4790"/>
                  </a:lnTo>
                  <a:lnTo>
                    <a:pt x="222894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644F6E-4E37-EEEF-6450-6BAF230F0BF0}"/>
              </a:ext>
            </a:extLst>
          </p:cNvPr>
          <p:cNvGrpSpPr/>
          <p:nvPr/>
        </p:nvGrpSpPr>
        <p:grpSpPr>
          <a:xfrm>
            <a:off x="806543" y="4937761"/>
            <a:ext cx="11385457" cy="1526482"/>
            <a:chOff x="806543" y="4937761"/>
            <a:chExt cx="11385457" cy="152648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C2D5AFF-0DB6-0B2E-E280-7685529EAB8E}"/>
                </a:ext>
              </a:extLst>
            </p:cNvPr>
            <p:cNvGrpSpPr/>
            <p:nvPr/>
          </p:nvGrpSpPr>
          <p:grpSpPr>
            <a:xfrm>
              <a:off x="806543" y="4937761"/>
              <a:ext cx="11385457" cy="1526482"/>
              <a:chOff x="806543" y="4937761"/>
              <a:chExt cx="11385457" cy="152648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E600537-7F7F-8E87-951C-41D5FAAD3764}"/>
                  </a:ext>
                </a:extLst>
              </p:cNvPr>
              <p:cNvGrpSpPr/>
              <p:nvPr/>
            </p:nvGrpSpPr>
            <p:grpSpPr>
              <a:xfrm flipH="1">
                <a:off x="806543" y="4937761"/>
                <a:ext cx="4754879" cy="1206305"/>
                <a:chOff x="900332" y="1900896"/>
                <a:chExt cx="4754879" cy="120630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666322A-19C7-672D-541B-05A297E30C7C}"/>
                    </a:ext>
                  </a:extLst>
                </p:cNvPr>
                <p:cNvGrpSpPr/>
                <p:nvPr/>
              </p:nvGrpSpPr>
              <p:grpSpPr>
                <a:xfrm>
                  <a:off x="900332" y="1900896"/>
                  <a:ext cx="4754879" cy="1206305"/>
                  <a:chOff x="900332" y="1900896"/>
                  <a:chExt cx="4754879" cy="1206305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BFD4C143-3BD7-0E78-3719-91ADC3579CDF}"/>
                      </a:ext>
                    </a:extLst>
                  </p:cNvPr>
                  <p:cNvCxnSpPr/>
                  <p:nvPr/>
                </p:nvCxnSpPr>
                <p:spPr>
                  <a:xfrm>
                    <a:off x="900332" y="2504049"/>
                    <a:ext cx="3545058" cy="0"/>
                  </a:xfrm>
                  <a:prstGeom prst="line">
                    <a:avLst/>
                  </a:prstGeom>
                  <a:ln w="50800"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8298684F-BE0F-963F-164D-585BD8C1D8EC}"/>
                      </a:ext>
                    </a:extLst>
                  </p:cNvPr>
                  <p:cNvSpPr/>
                  <p:nvPr/>
                </p:nvSpPr>
                <p:spPr>
                  <a:xfrm>
                    <a:off x="4445390" y="1900896"/>
                    <a:ext cx="1209821" cy="1206305"/>
                  </a:xfrm>
                  <a:prstGeom prst="ellipse">
                    <a:avLst/>
                  </a:prstGeom>
                  <a:noFill/>
                  <a:ln w="508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6BDDEEC1-A724-3D2D-1AA6-0E48B25C5ACA}"/>
                      </a:ext>
                    </a:extLst>
                  </p:cNvPr>
                  <p:cNvSpPr/>
                  <p:nvPr/>
                </p:nvSpPr>
                <p:spPr>
                  <a:xfrm>
                    <a:off x="4586068" y="2053883"/>
                    <a:ext cx="914400" cy="914400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F5A673D-55F7-83CB-B7A0-A02AE8147C89}"/>
                    </a:ext>
                  </a:extLst>
                </p:cNvPr>
                <p:cNvSpPr/>
                <p:nvPr/>
              </p:nvSpPr>
              <p:spPr>
                <a:xfrm>
                  <a:off x="4234373" y="2011679"/>
                  <a:ext cx="393898" cy="464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A95083-0079-2B67-17A3-B651E491451E}"/>
                  </a:ext>
                </a:extLst>
              </p:cNvPr>
              <p:cNvSpPr txBox="1"/>
              <p:nvPr/>
            </p:nvSpPr>
            <p:spPr>
              <a:xfrm>
                <a:off x="2189862" y="5069927"/>
                <a:ext cx="3188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Scalability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F43490-142B-6F88-037C-866FDBDA08DA}"/>
                  </a:ext>
                </a:extLst>
              </p:cNvPr>
              <p:cNvSpPr txBox="1"/>
              <p:nvPr/>
            </p:nvSpPr>
            <p:spPr>
              <a:xfrm>
                <a:off x="2063248" y="5540913"/>
                <a:ext cx="101287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Our architecture is designed to scale seamlessly with user growth and evolving business needs. By utilizing microservices and cloud-native technologies, we ensure our solutions are resilient and capable of handling increasing loads.</a:t>
                </a:r>
              </a:p>
            </p:txBody>
          </p:sp>
        </p:grpSp>
        <p:sp>
          <p:nvSpPr>
            <p:cNvPr id="17" name="object 28">
              <a:extLst>
                <a:ext uri="{FF2B5EF4-FFF2-40B4-BE49-F238E27FC236}">
                  <a16:creationId xmlns:a16="http://schemas.microsoft.com/office/drawing/2014/main" id="{2BC92883-CF83-958B-12D5-8A64BAD6B55B}"/>
                </a:ext>
              </a:extLst>
            </p:cNvPr>
            <p:cNvSpPr/>
            <p:nvPr/>
          </p:nvSpPr>
          <p:spPr>
            <a:xfrm>
              <a:off x="1033310" y="5425967"/>
              <a:ext cx="756285" cy="251460"/>
            </a:xfrm>
            <a:custGeom>
              <a:avLst/>
              <a:gdLst/>
              <a:ahLst/>
              <a:cxnLst/>
              <a:rect l="l" t="t" r="r" b="b"/>
              <a:pathLst>
                <a:path w="756284" h="251460">
                  <a:moveTo>
                    <a:pt x="411861" y="1651"/>
                  </a:moveTo>
                  <a:lnTo>
                    <a:pt x="344043" y="1651"/>
                  </a:lnTo>
                  <a:lnTo>
                    <a:pt x="344043" y="249809"/>
                  </a:lnTo>
                  <a:lnTo>
                    <a:pt x="411861" y="249809"/>
                  </a:lnTo>
                  <a:lnTo>
                    <a:pt x="411861" y="1651"/>
                  </a:lnTo>
                  <a:close/>
                </a:path>
                <a:path w="756284" h="251460">
                  <a:moveTo>
                    <a:pt x="636651" y="0"/>
                  </a:moveTo>
                  <a:lnTo>
                    <a:pt x="592327" y="44323"/>
                  </a:lnTo>
                  <a:lnTo>
                    <a:pt x="643001" y="98552"/>
                  </a:lnTo>
                  <a:lnTo>
                    <a:pt x="453136" y="98552"/>
                  </a:lnTo>
                  <a:lnTo>
                    <a:pt x="453136" y="155956"/>
                  </a:lnTo>
                  <a:lnTo>
                    <a:pt x="639191" y="155956"/>
                  </a:lnTo>
                  <a:lnTo>
                    <a:pt x="589152" y="205359"/>
                  </a:lnTo>
                  <a:lnTo>
                    <a:pt x="631571" y="251460"/>
                  </a:lnTo>
                  <a:lnTo>
                    <a:pt x="655891" y="226883"/>
                  </a:lnTo>
                  <a:lnTo>
                    <a:pt x="732297" y="150965"/>
                  </a:lnTo>
                  <a:lnTo>
                    <a:pt x="755903" y="127889"/>
                  </a:lnTo>
                  <a:lnTo>
                    <a:pt x="636651" y="0"/>
                  </a:lnTo>
                  <a:close/>
                </a:path>
                <a:path w="756284" h="251460">
                  <a:moveTo>
                    <a:pt x="119252" y="0"/>
                  </a:moveTo>
                  <a:lnTo>
                    <a:pt x="0" y="127889"/>
                  </a:lnTo>
                  <a:lnTo>
                    <a:pt x="23606" y="150965"/>
                  </a:lnTo>
                  <a:lnTo>
                    <a:pt x="100012" y="226883"/>
                  </a:lnTo>
                  <a:lnTo>
                    <a:pt x="124332" y="251460"/>
                  </a:lnTo>
                  <a:lnTo>
                    <a:pt x="166750" y="205359"/>
                  </a:lnTo>
                  <a:lnTo>
                    <a:pt x="116713" y="155956"/>
                  </a:lnTo>
                  <a:lnTo>
                    <a:pt x="302768" y="155956"/>
                  </a:lnTo>
                  <a:lnTo>
                    <a:pt x="302768" y="98552"/>
                  </a:lnTo>
                  <a:lnTo>
                    <a:pt x="112902" y="98552"/>
                  </a:lnTo>
                  <a:lnTo>
                    <a:pt x="163575" y="44323"/>
                  </a:lnTo>
                  <a:lnTo>
                    <a:pt x="119252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DBB5E-ED48-B157-8F3F-637E45CA85DF}"/>
              </a:ext>
            </a:extLst>
          </p:cNvPr>
          <p:cNvGrpSpPr/>
          <p:nvPr/>
        </p:nvGrpSpPr>
        <p:grpSpPr>
          <a:xfrm>
            <a:off x="792477" y="3286556"/>
            <a:ext cx="11399523" cy="1270728"/>
            <a:chOff x="792477" y="3286556"/>
            <a:chExt cx="11399523" cy="12707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D0C48C-17C8-4714-8150-738B04A1FF6B}"/>
                </a:ext>
              </a:extLst>
            </p:cNvPr>
            <p:cNvGrpSpPr/>
            <p:nvPr/>
          </p:nvGrpSpPr>
          <p:grpSpPr>
            <a:xfrm>
              <a:off x="792477" y="3286556"/>
              <a:ext cx="11399523" cy="1270728"/>
              <a:chOff x="792477" y="3286556"/>
              <a:chExt cx="11399523" cy="127072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2EA6CBF-25A8-3A2A-5F2E-9BD08D807AD2}"/>
                  </a:ext>
                </a:extLst>
              </p:cNvPr>
              <p:cNvGrpSpPr/>
              <p:nvPr/>
            </p:nvGrpSpPr>
            <p:grpSpPr>
              <a:xfrm flipH="1">
                <a:off x="792477" y="3286556"/>
                <a:ext cx="4754879" cy="1206305"/>
                <a:chOff x="900332" y="1900896"/>
                <a:chExt cx="4754879" cy="120630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0ABA640-74A4-DAB1-8163-F383DA5D4541}"/>
                    </a:ext>
                  </a:extLst>
                </p:cNvPr>
                <p:cNvGrpSpPr/>
                <p:nvPr/>
              </p:nvGrpSpPr>
              <p:grpSpPr>
                <a:xfrm>
                  <a:off x="900332" y="1900896"/>
                  <a:ext cx="4754879" cy="1206305"/>
                  <a:chOff x="900332" y="1900896"/>
                  <a:chExt cx="4754879" cy="1206305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D7D591D-88B3-09CE-934D-E20BBB4755A1}"/>
                      </a:ext>
                    </a:extLst>
                  </p:cNvPr>
                  <p:cNvCxnSpPr/>
                  <p:nvPr/>
                </p:nvCxnSpPr>
                <p:spPr>
                  <a:xfrm>
                    <a:off x="900332" y="2504049"/>
                    <a:ext cx="3545058" cy="0"/>
                  </a:xfrm>
                  <a:prstGeom prst="line">
                    <a:avLst/>
                  </a:prstGeom>
                  <a:ln w="50800">
                    <a:solidFill>
                      <a:srgbClr val="00B0F0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898C95A0-B25E-2C32-D03D-A1C9EC33E55B}"/>
                      </a:ext>
                    </a:extLst>
                  </p:cNvPr>
                  <p:cNvSpPr/>
                  <p:nvPr/>
                </p:nvSpPr>
                <p:spPr>
                  <a:xfrm>
                    <a:off x="4445390" y="1900896"/>
                    <a:ext cx="1209821" cy="1206305"/>
                  </a:xfrm>
                  <a:prstGeom prst="ellipse">
                    <a:avLst/>
                  </a:prstGeom>
                  <a:noFill/>
                  <a:ln w="50800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57074657-F284-042E-5AD7-224B27F84953}"/>
                      </a:ext>
                    </a:extLst>
                  </p:cNvPr>
                  <p:cNvSpPr/>
                  <p:nvPr/>
                </p:nvSpPr>
                <p:spPr>
                  <a:xfrm>
                    <a:off x="4586068" y="2053883"/>
                    <a:ext cx="914400" cy="914400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4D108B5-7D0A-ABC7-92BD-76D5041860BD}"/>
                    </a:ext>
                  </a:extLst>
                </p:cNvPr>
                <p:cNvSpPr/>
                <p:nvPr/>
              </p:nvSpPr>
              <p:spPr>
                <a:xfrm>
                  <a:off x="4234373" y="2011679"/>
                  <a:ext cx="393898" cy="4642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EA6641-A194-1CA2-5520-B52E824939E0}"/>
                  </a:ext>
                </a:extLst>
              </p:cNvPr>
              <p:cNvSpPr txBox="1"/>
              <p:nvPr/>
            </p:nvSpPr>
            <p:spPr>
              <a:xfrm>
                <a:off x="2189862" y="3425474"/>
                <a:ext cx="3188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0" dirty="0">
                    <a:solidFill>
                      <a:srgbClr val="00B0F0"/>
                    </a:solidFill>
                    <a:effectLst/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Security</a:t>
                </a:r>
                <a:endPara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A2DCF2-5D3C-32E6-EED5-0726B8AD02B7}"/>
                  </a:ext>
                </a:extLst>
              </p:cNvPr>
              <p:cNvSpPr txBox="1"/>
              <p:nvPr/>
            </p:nvSpPr>
            <p:spPr>
              <a:xfrm>
                <a:off x="2063248" y="3910953"/>
                <a:ext cx="101287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We adopt a security-first mindset, incorporating best practices such as code analysis, penetration testing, and regular security audits to protect against vulnerabilities.</a:t>
                </a:r>
              </a:p>
            </p:txBody>
          </p:sp>
        </p:grpSp>
        <p:pic>
          <p:nvPicPr>
            <p:cNvPr id="28" name="Graphic 27" descr="Lock outline">
              <a:extLst>
                <a:ext uri="{FF2B5EF4-FFF2-40B4-BE49-F238E27FC236}">
                  <a16:creationId xmlns:a16="http://schemas.microsoft.com/office/drawing/2014/main" id="{0D2C97BA-C0E8-6118-D1A4-A714AF7A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1446" y="3538815"/>
              <a:ext cx="682337" cy="682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49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B6D66526-4794-A32D-8296-88B45E504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17" y="5922572"/>
            <a:ext cx="1196459" cy="923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433C9-CE3E-D500-7F95-63C2CE37FD1F}"/>
              </a:ext>
            </a:extLst>
          </p:cNvPr>
          <p:cNvSpPr txBox="1"/>
          <p:nvPr/>
        </p:nvSpPr>
        <p:spPr>
          <a:xfrm>
            <a:off x="0" y="22116"/>
            <a:ext cx="1218757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ADVANCED TOOLS AND TECHNOLOGIES APPLIED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16B9DB-1BD3-6FF9-D1CE-4E4EFBAD9D9A}"/>
              </a:ext>
            </a:extLst>
          </p:cNvPr>
          <p:cNvGrpSpPr/>
          <p:nvPr/>
        </p:nvGrpSpPr>
        <p:grpSpPr>
          <a:xfrm>
            <a:off x="1737430" y="948316"/>
            <a:ext cx="9396197" cy="5827019"/>
            <a:chOff x="2133222" y="973749"/>
            <a:chExt cx="9396197" cy="582701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F2FA7FB-4470-7614-053F-2C73433A245F}"/>
                </a:ext>
              </a:extLst>
            </p:cNvPr>
            <p:cNvGrpSpPr/>
            <p:nvPr/>
          </p:nvGrpSpPr>
          <p:grpSpPr>
            <a:xfrm>
              <a:off x="8079985" y="4649200"/>
              <a:ext cx="3449434" cy="2151568"/>
              <a:chOff x="7223099" y="4640223"/>
              <a:chExt cx="3449434" cy="2151568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2C281E9-CB5C-5946-236C-32489D8A9E51}"/>
                  </a:ext>
                </a:extLst>
              </p:cNvPr>
              <p:cNvSpPr/>
              <p:nvPr/>
            </p:nvSpPr>
            <p:spPr>
              <a:xfrm>
                <a:off x="8020773" y="4640223"/>
                <a:ext cx="2651760" cy="1780315"/>
              </a:xfrm>
              <a:custGeom>
                <a:avLst/>
                <a:gdLst>
                  <a:gd name="connsiteX0" fmla="*/ 687713 w 2651760"/>
                  <a:gd name="connsiteY0" fmla="*/ 0 h 1780315"/>
                  <a:gd name="connsiteX1" fmla="*/ 2011680 w 2651760"/>
                  <a:gd name="connsiteY1" fmla="*/ 0 h 1780315"/>
                  <a:gd name="connsiteX2" fmla="*/ 2651760 w 2651760"/>
                  <a:gd name="connsiteY2" fmla="*/ 640080 h 1780315"/>
                  <a:gd name="connsiteX3" fmla="*/ 2011680 w 2651760"/>
                  <a:gd name="connsiteY3" fmla="*/ 1280160 h 1780315"/>
                  <a:gd name="connsiteX4" fmla="*/ 500155 w 2651760"/>
                  <a:gd name="connsiteY4" fmla="*/ 1280160 h 1780315"/>
                  <a:gd name="connsiteX5" fmla="*/ 0 w 2651760"/>
                  <a:gd name="connsiteY5" fmla="*/ 1780315 h 1780315"/>
                  <a:gd name="connsiteX6" fmla="*/ 0 w 2651760"/>
                  <a:gd name="connsiteY6" fmla="*/ 687713 h 1780315"/>
                  <a:gd name="connsiteX7" fmla="*/ 687713 w 2651760"/>
                  <a:gd name="connsiteY7" fmla="*/ 0 h 178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760" h="1780315">
                    <a:moveTo>
                      <a:pt x="687713" y="0"/>
                    </a:moveTo>
                    <a:lnTo>
                      <a:pt x="2011680" y="0"/>
                    </a:lnTo>
                    <a:cubicBezTo>
                      <a:pt x="2365186" y="0"/>
                      <a:pt x="2651760" y="286574"/>
                      <a:pt x="2651760" y="640080"/>
                    </a:cubicBezTo>
                    <a:cubicBezTo>
                      <a:pt x="2651760" y="993586"/>
                      <a:pt x="2365186" y="1280160"/>
                      <a:pt x="2011680" y="1280160"/>
                    </a:cubicBezTo>
                    <a:lnTo>
                      <a:pt x="500155" y="1280160"/>
                    </a:lnTo>
                    <a:cubicBezTo>
                      <a:pt x="223927" y="1280160"/>
                      <a:pt x="0" y="1504087"/>
                      <a:pt x="0" y="1780315"/>
                    </a:cubicBezTo>
                    <a:lnTo>
                      <a:pt x="0" y="687713"/>
                    </a:lnTo>
                    <a:cubicBezTo>
                      <a:pt x="0" y="307900"/>
                      <a:pt x="307900" y="0"/>
                      <a:pt x="687713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BB7B11-0FE0-D451-2333-9ADED63969E7}"/>
                  </a:ext>
                </a:extLst>
              </p:cNvPr>
              <p:cNvSpPr txBox="1"/>
              <p:nvPr/>
            </p:nvSpPr>
            <p:spPr>
              <a:xfrm>
                <a:off x="8281847" y="4872778"/>
                <a:ext cx="23269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Development frameworks</a:t>
                </a:r>
              </a:p>
              <a:p>
                <a:pPr algn="ctr"/>
                <a:r>
                  <a:rPr lang="en-US" dirty="0"/>
                  <a:t>Backend and frontend </a:t>
                </a:r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620122F4-224E-44C0-B016-9A902528F368}"/>
                  </a:ext>
                </a:extLst>
              </p:cNvPr>
              <p:cNvSpPr/>
              <p:nvPr/>
            </p:nvSpPr>
            <p:spPr>
              <a:xfrm>
                <a:off x="7223099" y="6086941"/>
                <a:ext cx="720090" cy="704850"/>
              </a:xfrm>
              <a:prstGeom prst="flowChartConnector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9B860-AEA8-1FE0-063E-03671753E667}"/>
                </a:ext>
              </a:extLst>
            </p:cNvPr>
            <p:cNvGrpSpPr/>
            <p:nvPr/>
          </p:nvGrpSpPr>
          <p:grpSpPr>
            <a:xfrm>
              <a:off x="2133222" y="973749"/>
              <a:ext cx="3128962" cy="2498393"/>
              <a:chOff x="2133222" y="345949"/>
              <a:chExt cx="3128962" cy="2498393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2D559CF-D807-7334-A2F3-3FD1770415B9}"/>
                  </a:ext>
                </a:extLst>
              </p:cNvPr>
              <p:cNvSpPr/>
              <p:nvPr/>
            </p:nvSpPr>
            <p:spPr>
              <a:xfrm>
                <a:off x="2610424" y="345949"/>
                <a:ext cx="2651760" cy="1780315"/>
              </a:xfrm>
              <a:custGeom>
                <a:avLst/>
                <a:gdLst>
                  <a:gd name="connsiteX0" fmla="*/ 687713 w 2651760"/>
                  <a:gd name="connsiteY0" fmla="*/ 0 h 1780315"/>
                  <a:gd name="connsiteX1" fmla="*/ 2011680 w 2651760"/>
                  <a:gd name="connsiteY1" fmla="*/ 0 h 1780315"/>
                  <a:gd name="connsiteX2" fmla="*/ 2651760 w 2651760"/>
                  <a:gd name="connsiteY2" fmla="*/ 640080 h 1780315"/>
                  <a:gd name="connsiteX3" fmla="*/ 2011680 w 2651760"/>
                  <a:gd name="connsiteY3" fmla="*/ 1280160 h 1780315"/>
                  <a:gd name="connsiteX4" fmla="*/ 500155 w 2651760"/>
                  <a:gd name="connsiteY4" fmla="*/ 1280160 h 1780315"/>
                  <a:gd name="connsiteX5" fmla="*/ 0 w 2651760"/>
                  <a:gd name="connsiteY5" fmla="*/ 1780315 h 1780315"/>
                  <a:gd name="connsiteX6" fmla="*/ 0 w 2651760"/>
                  <a:gd name="connsiteY6" fmla="*/ 687713 h 1780315"/>
                  <a:gd name="connsiteX7" fmla="*/ 687713 w 2651760"/>
                  <a:gd name="connsiteY7" fmla="*/ 0 h 178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760" h="1780315">
                    <a:moveTo>
                      <a:pt x="687713" y="0"/>
                    </a:moveTo>
                    <a:lnTo>
                      <a:pt x="2011680" y="0"/>
                    </a:lnTo>
                    <a:cubicBezTo>
                      <a:pt x="2365186" y="0"/>
                      <a:pt x="2651760" y="286574"/>
                      <a:pt x="2651760" y="640080"/>
                    </a:cubicBezTo>
                    <a:cubicBezTo>
                      <a:pt x="2651760" y="993586"/>
                      <a:pt x="2365186" y="1280160"/>
                      <a:pt x="2011680" y="1280160"/>
                    </a:cubicBezTo>
                    <a:lnTo>
                      <a:pt x="500155" y="1280160"/>
                    </a:lnTo>
                    <a:cubicBezTo>
                      <a:pt x="223927" y="1280160"/>
                      <a:pt x="0" y="1504087"/>
                      <a:pt x="0" y="1780315"/>
                    </a:cubicBezTo>
                    <a:lnTo>
                      <a:pt x="0" y="687713"/>
                    </a:lnTo>
                    <a:cubicBezTo>
                      <a:pt x="0" y="307900"/>
                      <a:pt x="307900" y="0"/>
                      <a:pt x="6877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ACC259-61F7-1EE7-59B6-5FF28FF61733}"/>
                  </a:ext>
                </a:extLst>
              </p:cNvPr>
              <p:cNvSpPr txBox="1"/>
              <p:nvPr/>
            </p:nvSpPr>
            <p:spPr>
              <a:xfrm>
                <a:off x="2907604" y="405244"/>
                <a:ext cx="2057400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Version control</a:t>
                </a:r>
              </a:p>
              <a:p>
                <a:r>
                  <a:rPr lang="fr-FR" sz="1600" dirty="0"/>
                  <a:t>Git for robusta</a:t>
                </a:r>
              </a:p>
              <a:p>
                <a:r>
                  <a:rPr lang="fr-FR" sz="1600" dirty="0"/>
                  <a:t>source code</a:t>
                </a:r>
              </a:p>
              <a:p>
                <a:r>
                  <a:rPr lang="fr-FR" sz="1600" dirty="0"/>
                  <a:t>management</a:t>
                </a:r>
                <a:r>
                  <a:rPr lang="fr-FR" sz="1800" dirty="0"/>
                  <a:t>.</a:t>
                </a:r>
                <a:endParaRPr lang="en-US" sz="1800" dirty="0"/>
              </a:p>
              <a:p>
                <a:pPr algn="ctr"/>
                <a:endParaRPr lang="en-US" b="1" dirty="0"/>
              </a:p>
            </p:txBody>
          </p:sp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152C0ECD-79F3-59DA-56E5-390B28A959BA}"/>
                  </a:ext>
                </a:extLst>
              </p:cNvPr>
              <p:cNvSpPr/>
              <p:nvPr/>
            </p:nvSpPr>
            <p:spPr>
              <a:xfrm>
                <a:off x="2133222" y="2139492"/>
                <a:ext cx="720090" cy="704850"/>
              </a:xfrm>
              <a:prstGeom prst="flowChartConnector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1</a:t>
                </a:r>
                <a:endParaRPr lang="en-US" sz="24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D62408A-C7CA-E55E-42D1-25F3600F3484}"/>
                </a:ext>
              </a:extLst>
            </p:cNvPr>
            <p:cNvGrpSpPr/>
            <p:nvPr/>
          </p:nvGrpSpPr>
          <p:grpSpPr>
            <a:xfrm>
              <a:off x="6497429" y="3769670"/>
              <a:ext cx="3410620" cy="2326730"/>
              <a:chOff x="5826585" y="3521626"/>
              <a:chExt cx="3410620" cy="232673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C2DDE37-B986-5796-AC07-1DD0ED315793}"/>
                  </a:ext>
                </a:extLst>
              </p:cNvPr>
              <p:cNvSpPr/>
              <p:nvPr/>
            </p:nvSpPr>
            <p:spPr>
              <a:xfrm>
                <a:off x="6585445" y="3521626"/>
                <a:ext cx="2651760" cy="1780315"/>
              </a:xfrm>
              <a:custGeom>
                <a:avLst/>
                <a:gdLst>
                  <a:gd name="connsiteX0" fmla="*/ 687713 w 2651760"/>
                  <a:gd name="connsiteY0" fmla="*/ 0 h 1780315"/>
                  <a:gd name="connsiteX1" fmla="*/ 2011680 w 2651760"/>
                  <a:gd name="connsiteY1" fmla="*/ 0 h 1780315"/>
                  <a:gd name="connsiteX2" fmla="*/ 2651760 w 2651760"/>
                  <a:gd name="connsiteY2" fmla="*/ 640080 h 1780315"/>
                  <a:gd name="connsiteX3" fmla="*/ 2011680 w 2651760"/>
                  <a:gd name="connsiteY3" fmla="*/ 1280160 h 1780315"/>
                  <a:gd name="connsiteX4" fmla="*/ 500155 w 2651760"/>
                  <a:gd name="connsiteY4" fmla="*/ 1280160 h 1780315"/>
                  <a:gd name="connsiteX5" fmla="*/ 0 w 2651760"/>
                  <a:gd name="connsiteY5" fmla="*/ 1780315 h 1780315"/>
                  <a:gd name="connsiteX6" fmla="*/ 0 w 2651760"/>
                  <a:gd name="connsiteY6" fmla="*/ 687713 h 1780315"/>
                  <a:gd name="connsiteX7" fmla="*/ 687713 w 2651760"/>
                  <a:gd name="connsiteY7" fmla="*/ 0 h 178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760" h="1780315">
                    <a:moveTo>
                      <a:pt x="687713" y="0"/>
                    </a:moveTo>
                    <a:lnTo>
                      <a:pt x="2011680" y="0"/>
                    </a:lnTo>
                    <a:cubicBezTo>
                      <a:pt x="2365186" y="0"/>
                      <a:pt x="2651760" y="286574"/>
                      <a:pt x="2651760" y="640080"/>
                    </a:cubicBezTo>
                    <a:cubicBezTo>
                      <a:pt x="2651760" y="993586"/>
                      <a:pt x="2365186" y="1280160"/>
                      <a:pt x="2011680" y="1280160"/>
                    </a:cubicBezTo>
                    <a:lnTo>
                      <a:pt x="500155" y="1280160"/>
                    </a:lnTo>
                    <a:cubicBezTo>
                      <a:pt x="223927" y="1280160"/>
                      <a:pt x="0" y="1504087"/>
                      <a:pt x="0" y="1780315"/>
                    </a:cubicBezTo>
                    <a:lnTo>
                      <a:pt x="0" y="687713"/>
                    </a:lnTo>
                    <a:cubicBezTo>
                      <a:pt x="0" y="307900"/>
                      <a:pt x="307900" y="0"/>
                      <a:pt x="687713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DDFC1C-3035-C211-324C-14F6CB98E134}"/>
                  </a:ext>
                </a:extLst>
              </p:cNvPr>
              <p:cNvSpPr txBox="1"/>
              <p:nvPr/>
            </p:nvSpPr>
            <p:spPr>
              <a:xfrm>
                <a:off x="7223143" y="3683881"/>
                <a:ext cx="191071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Containerization</a:t>
                </a:r>
              </a:p>
              <a:p>
                <a:r>
                  <a:rPr lang="en-US" sz="1600" dirty="0"/>
                  <a:t>Docker and</a:t>
                </a:r>
              </a:p>
              <a:p>
                <a:r>
                  <a:rPr lang="en-US" sz="1600" dirty="0"/>
                  <a:t>Kubernetes for</a:t>
                </a:r>
              </a:p>
              <a:p>
                <a:r>
                  <a:rPr lang="en-US" sz="1600" dirty="0"/>
                  <a:t>Consistence.</a:t>
                </a:r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BA11D092-0507-9ABE-DD78-E3972CF7B8BA}"/>
                  </a:ext>
                </a:extLst>
              </p:cNvPr>
              <p:cNvSpPr/>
              <p:nvPr/>
            </p:nvSpPr>
            <p:spPr>
              <a:xfrm>
                <a:off x="5826585" y="5143506"/>
                <a:ext cx="720090" cy="70485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C6F6B85-B785-2171-8639-040FA79067FA}"/>
                </a:ext>
              </a:extLst>
            </p:cNvPr>
            <p:cNvGrpSpPr/>
            <p:nvPr/>
          </p:nvGrpSpPr>
          <p:grpSpPr>
            <a:xfrm>
              <a:off x="4889215" y="2893161"/>
              <a:ext cx="3435578" cy="2314136"/>
              <a:chOff x="4430027" y="2489923"/>
              <a:chExt cx="3435578" cy="2314136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FDC5BA-FFEC-2464-D2A8-5EF984F355DD}"/>
                  </a:ext>
                </a:extLst>
              </p:cNvPr>
              <p:cNvSpPr/>
              <p:nvPr/>
            </p:nvSpPr>
            <p:spPr>
              <a:xfrm>
                <a:off x="5213845" y="2489923"/>
                <a:ext cx="2651760" cy="1780315"/>
              </a:xfrm>
              <a:custGeom>
                <a:avLst/>
                <a:gdLst>
                  <a:gd name="connsiteX0" fmla="*/ 687713 w 2651760"/>
                  <a:gd name="connsiteY0" fmla="*/ 0 h 1780315"/>
                  <a:gd name="connsiteX1" fmla="*/ 2011680 w 2651760"/>
                  <a:gd name="connsiteY1" fmla="*/ 0 h 1780315"/>
                  <a:gd name="connsiteX2" fmla="*/ 2651760 w 2651760"/>
                  <a:gd name="connsiteY2" fmla="*/ 640080 h 1780315"/>
                  <a:gd name="connsiteX3" fmla="*/ 2011680 w 2651760"/>
                  <a:gd name="connsiteY3" fmla="*/ 1280160 h 1780315"/>
                  <a:gd name="connsiteX4" fmla="*/ 500155 w 2651760"/>
                  <a:gd name="connsiteY4" fmla="*/ 1280160 h 1780315"/>
                  <a:gd name="connsiteX5" fmla="*/ 0 w 2651760"/>
                  <a:gd name="connsiteY5" fmla="*/ 1780315 h 1780315"/>
                  <a:gd name="connsiteX6" fmla="*/ 0 w 2651760"/>
                  <a:gd name="connsiteY6" fmla="*/ 687713 h 1780315"/>
                  <a:gd name="connsiteX7" fmla="*/ 687713 w 2651760"/>
                  <a:gd name="connsiteY7" fmla="*/ 0 h 178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760" h="1780315">
                    <a:moveTo>
                      <a:pt x="687713" y="0"/>
                    </a:moveTo>
                    <a:lnTo>
                      <a:pt x="2011680" y="0"/>
                    </a:lnTo>
                    <a:cubicBezTo>
                      <a:pt x="2365186" y="0"/>
                      <a:pt x="2651760" y="286574"/>
                      <a:pt x="2651760" y="640080"/>
                    </a:cubicBezTo>
                    <a:cubicBezTo>
                      <a:pt x="2651760" y="993586"/>
                      <a:pt x="2365186" y="1280160"/>
                      <a:pt x="2011680" y="1280160"/>
                    </a:cubicBezTo>
                    <a:lnTo>
                      <a:pt x="500155" y="1280160"/>
                    </a:lnTo>
                    <a:cubicBezTo>
                      <a:pt x="223927" y="1280160"/>
                      <a:pt x="0" y="1504087"/>
                      <a:pt x="0" y="1780315"/>
                    </a:cubicBezTo>
                    <a:lnTo>
                      <a:pt x="0" y="687713"/>
                    </a:lnTo>
                    <a:cubicBezTo>
                      <a:pt x="0" y="307900"/>
                      <a:pt x="307900" y="0"/>
                      <a:pt x="687713" y="0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B84C10-1A27-C0E7-6D4F-087DFC1B8786}"/>
                  </a:ext>
                </a:extLst>
              </p:cNvPr>
              <p:cNvSpPr txBox="1"/>
              <p:nvPr/>
            </p:nvSpPr>
            <p:spPr>
              <a:xfrm>
                <a:off x="5701686" y="2559699"/>
                <a:ext cx="194310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Collaboration</a:t>
                </a:r>
                <a:r>
                  <a:rPr lang="en-US" dirty="0"/>
                  <a:t> platforms</a:t>
                </a:r>
              </a:p>
              <a:p>
                <a:r>
                  <a:rPr lang="en-US" sz="1600" dirty="0"/>
                  <a:t>Jira for efficient project management</a:t>
                </a:r>
              </a:p>
            </p:txBody>
          </p:sp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F8B96299-B8D2-F098-72E6-A73CF09DE063}"/>
                  </a:ext>
                </a:extLst>
              </p:cNvPr>
              <p:cNvSpPr/>
              <p:nvPr/>
            </p:nvSpPr>
            <p:spPr>
              <a:xfrm>
                <a:off x="4430027" y="4099209"/>
                <a:ext cx="720090" cy="704850"/>
              </a:xfrm>
              <a:prstGeom prst="flowChartConnector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0205F3-B6E0-8385-2003-4297B7B46A76}"/>
                </a:ext>
              </a:extLst>
            </p:cNvPr>
            <p:cNvGrpSpPr/>
            <p:nvPr/>
          </p:nvGrpSpPr>
          <p:grpSpPr>
            <a:xfrm>
              <a:off x="3352223" y="1936279"/>
              <a:ext cx="3362041" cy="2410784"/>
              <a:chOff x="3106008" y="1362069"/>
              <a:chExt cx="3362041" cy="241078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BFDBDD6-6AEA-35F7-688B-0A6718498476}"/>
                  </a:ext>
                </a:extLst>
              </p:cNvPr>
              <p:cNvSpPr/>
              <p:nvPr/>
            </p:nvSpPr>
            <p:spPr>
              <a:xfrm>
                <a:off x="3816289" y="1362069"/>
                <a:ext cx="2651760" cy="1780315"/>
              </a:xfrm>
              <a:custGeom>
                <a:avLst/>
                <a:gdLst>
                  <a:gd name="connsiteX0" fmla="*/ 687713 w 2651760"/>
                  <a:gd name="connsiteY0" fmla="*/ 0 h 1780315"/>
                  <a:gd name="connsiteX1" fmla="*/ 2011680 w 2651760"/>
                  <a:gd name="connsiteY1" fmla="*/ 0 h 1780315"/>
                  <a:gd name="connsiteX2" fmla="*/ 2651760 w 2651760"/>
                  <a:gd name="connsiteY2" fmla="*/ 640080 h 1780315"/>
                  <a:gd name="connsiteX3" fmla="*/ 2011680 w 2651760"/>
                  <a:gd name="connsiteY3" fmla="*/ 1280160 h 1780315"/>
                  <a:gd name="connsiteX4" fmla="*/ 500155 w 2651760"/>
                  <a:gd name="connsiteY4" fmla="*/ 1280160 h 1780315"/>
                  <a:gd name="connsiteX5" fmla="*/ 0 w 2651760"/>
                  <a:gd name="connsiteY5" fmla="*/ 1780315 h 1780315"/>
                  <a:gd name="connsiteX6" fmla="*/ 0 w 2651760"/>
                  <a:gd name="connsiteY6" fmla="*/ 687713 h 1780315"/>
                  <a:gd name="connsiteX7" fmla="*/ 687713 w 2651760"/>
                  <a:gd name="connsiteY7" fmla="*/ 0 h 178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1760" h="1780315">
                    <a:moveTo>
                      <a:pt x="687713" y="0"/>
                    </a:moveTo>
                    <a:lnTo>
                      <a:pt x="2011680" y="0"/>
                    </a:lnTo>
                    <a:cubicBezTo>
                      <a:pt x="2365186" y="0"/>
                      <a:pt x="2651760" y="286574"/>
                      <a:pt x="2651760" y="640080"/>
                    </a:cubicBezTo>
                    <a:cubicBezTo>
                      <a:pt x="2651760" y="993586"/>
                      <a:pt x="2365186" y="1280160"/>
                      <a:pt x="2011680" y="1280160"/>
                    </a:cubicBezTo>
                    <a:lnTo>
                      <a:pt x="500155" y="1280160"/>
                    </a:lnTo>
                    <a:cubicBezTo>
                      <a:pt x="223927" y="1280160"/>
                      <a:pt x="0" y="1504087"/>
                      <a:pt x="0" y="1780315"/>
                    </a:cubicBezTo>
                    <a:lnTo>
                      <a:pt x="0" y="687713"/>
                    </a:lnTo>
                    <a:cubicBezTo>
                      <a:pt x="0" y="307900"/>
                      <a:pt x="307900" y="0"/>
                      <a:pt x="68771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6743B6-8A6A-B783-DD59-BA62904C3BD4}"/>
                  </a:ext>
                </a:extLst>
              </p:cNvPr>
              <p:cNvSpPr txBox="1"/>
              <p:nvPr/>
            </p:nvSpPr>
            <p:spPr>
              <a:xfrm>
                <a:off x="4305874" y="1565894"/>
                <a:ext cx="194310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CI/CD pipelines</a:t>
                </a:r>
              </a:p>
              <a:p>
                <a:pPr algn="ctr"/>
                <a:r>
                  <a:rPr lang="en-US" sz="1600" dirty="0"/>
                  <a:t>GitHub Actions for</a:t>
                </a:r>
              </a:p>
              <a:p>
                <a:pPr algn="ctr"/>
                <a:r>
                  <a:rPr lang="en-US" sz="1600" dirty="0"/>
                  <a:t>automated testing</a:t>
                </a:r>
              </a:p>
              <a:p>
                <a:pPr algn="ctr"/>
                <a:r>
                  <a:rPr lang="en-US" sz="1600" dirty="0"/>
                  <a:t>and deployment</a:t>
                </a:r>
                <a:r>
                  <a:rPr lang="en-US" dirty="0"/>
                  <a:t>.</a:t>
                </a:r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C8A09E49-AA33-74C0-CC78-17DB2B908CA9}"/>
                  </a:ext>
                </a:extLst>
              </p:cNvPr>
              <p:cNvSpPr/>
              <p:nvPr/>
            </p:nvSpPr>
            <p:spPr>
              <a:xfrm>
                <a:off x="3106008" y="3068003"/>
                <a:ext cx="720090" cy="704850"/>
              </a:xfrm>
              <a:prstGeom prst="flowChartConnector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936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E1D61E-29FC-016D-4904-782AEB237DA5}"/>
              </a:ext>
            </a:extLst>
          </p:cNvPr>
          <p:cNvSpPr/>
          <p:nvPr/>
        </p:nvSpPr>
        <p:spPr>
          <a:xfrm>
            <a:off x="0" y="3626392"/>
            <a:ext cx="3048000" cy="3231609"/>
          </a:xfrm>
          <a:custGeom>
            <a:avLst/>
            <a:gdLst>
              <a:gd name="connsiteX0" fmla="*/ 3048000 w 3048000"/>
              <a:gd name="connsiteY0" fmla="*/ 0 h 3231609"/>
              <a:gd name="connsiteX1" fmla="*/ 3048000 w 3048000"/>
              <a:gd name="connsiteY1" fmla="*/ 3231609 h 3231609"/>
              <a:gd name="connsiteX2" fmla="*/ 0 w 3048000"/>
              <a:gd name="connsiteY2" fmla="*/ 3231609 h 3231609"/>
              <a:gd name="connsiteX3" fmla="*/ 0 w 3048000"/>
              <a:gd name="connsiteY3" fmla="*/ 816709 h 323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231609">
                <a:moveTo>
                  <a:pt x="3048000" y="0"/>
                </a:moveTo>
                <a:lnTo>
                  <a:pt x="3048000" y="3231609"/>
                </a:lnTo>
                <a:lnTo>
                  <a:pt x="0" y="3231609"/>
                </a:lnTo>
                <a:lnTo>
                  <a:pt x="0" y="816709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9B1B48-CFE8-2E14-360A-7D704B578BFE}"/>
              </a:ext>
            </a:extLst>
          </p:cNvPr>
          <p:cNvSpPr/>
          <p:nvPr/>
        </p:nvSpPr>
        <p:spPr>
          <a:xfrm>
            <a:off x="3048000" y="2809682"/>
            <a:ext cx="3048001" cy="4048318"/>
          </a:xfrm>
          <a:custGeom>
            <a:avLst/>
            <a:gdLst>
              <a:gd name="connsiteX0" fmla="*/ 3048001 w 3048001"/>
              <a:gd name="connsiteY0" fmla="*/ 0 h 4048318"/>
              <a:gd name="connsiteX1" fmla="*/ 3048001 w 3048001"/>
              <a:gd name="connsiteY1" fmla="*/ 4048318 h 4048318"/>
              <a:gd name="connsiteX2" fmla="*/ 0 w 3048001"/>
              <a:gd name="connsiteY2" fmla="*/ 4048318 h 4048318"/>
              <a:gd name="connsiteX3" fmla="*/ 0 w 3048001"/>
              <a:gd name="connsiteY3" fmla="*/ 816709 h 40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1" h="4048318">
                <a:moveTo>
                  <a:pt x="3048001" y="0"/>
                </a:moveTo>
                <a:lnTo>
                  <a:pt x="3048001" y="4048318"/>
                </a:lnTo>
                <a:lnTo>
                  <a:pt x="0" y="4048318"/>
                </a:lnTo>
                <a:lnTo>
                  <a:pt x="0" y="81670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FBE42E-6FDB-380A-F9E7-E708E3C014F2}"/>
              </a:ext>
            </a:extLst>
          </p:cNvPr>
          <p:cNvSpPr/>
          <p:nvPr/>
        </p:nvSpPr>
        <p:spPr>
          <a:xfrm>
            <a:off x="9144000" y="1176264"/>
            <a:ext cx="3048000" cy="5681737"/>
          </a:xfrm>
          <a:custGeom>
            <a:avLst/>
            <a:gdLst>
              <a:gd name="connsiteX0" fmla="*/ 3048000 w 3048000"/>
              <a:gd name="connsiteY0" fmla="*/ 0 h 5681737"/>
              <a:gd name="connsiteX1" fmla="*/ 3048000 w 3048000"/>
              <a:gd name="connsiteY1" fmla="*/ 5681737 h 5681737"/>
              <a:gd name="connsiteX2" fmla="*/ 0 w 3048000"/>
              <a:gd name="connsiteY2" fmla="*/ 5681737 h 5681737"/>
              <a:gd name="connsiteX3" fmla="*/ 0 w 3048000"/>
              <a:gd name="connsiteY3" fmla="*/ 816709 h 568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681737">
                <a:moveTo>
                  <a:pt x="3048000" y="0"/>
                </a:moveTo>
                <a:lnTo>
                  <a:pt x="3048000" y="5681737"/>
                </a:lnTo>
                <a:lnTo>
                  <a:pt x="0" y="5681737"/>
                </a:lnTo>
                <a:lnTo>
                  <a:pt x="0" y="81670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EFCF85F-0469-3E3A-B579-583D13AD038D}"/>
              </a:ext>
            </a:extLst>
          </p:cNvPr>
          <p:cNvSpPr/>
          <p:nvPr/>
        </p:nvSpPr>
        <p:spPr>
          <a:xfrm>
            <a:off x="6096002" y="1992972"/>
            <a:ext cx="3047999" cy="4865028"/>
          </a:xfrm>
          <a:custGeom>
            <a:avLst/>
            <a:gdLst>
              <a:gd name="connsiteX0" fmla="*/ 3047999 w 3047999"/>
              <a:gd name="connsiteY0" fmla="*/ 0 h 4865028"/>
              <a:gd name="connsiteX1" fmla="*/ 3047999 w 3047999"/>
              <a:gd name="connsiteY1" fmla="*/ 4865028 h 4865028"/>
              <a:gd name="connsiteX2" fmla="*/ 0 w 3047999"/>
              <a:gd name="connsiteY2" fmla="*/ 4865028 h 4865028"/>
              <a:gd name="connsiteX3" fmla="*/ 0 w 3047999"/>
              <a:gd name="connsiteY3" fmla="*/ 816710 h 48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999" h="4865028">
                <a:moveTo>
                  <a:pt x="3047999" y="0"/>
                </a:moveTo>
                <a:lnTo>
                  <a:pt x="3047999" y="4865028"/>
                </a:lnTo>
                <a:lnTo>
                  <a:pt x="0" y="4865028"/>
                </a:lnTo>
                <a:lnTo>
                  <a:pt x="0" y="81671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4871E2-78FB-DF2C-00CB-2127C8988CB0}"/>
              </a:ext>
            </a:extLst>
          </p:cNvPr>
          <p:cNvSpPr txBox="1"/>
          <p:nvPr/>
        </p:nvSpPr>
        <p:spPr>
          <a:xfrm>
            <a:off x="362607" y="315310"/>
            <a:ext cx="10168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MILESTONE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8C8AEE-9AA4-1318-D2E5-123652CBDDD4}"/>
              </a:ext>
            </a:extLst>
          </p:cNvPr>
          <p:cNvGrpSpPr/>
          <p:nvPr/>
        </p:nvGrpSpPr>
        <p:grpSpPr>
          <a:xfrm>
            <a:off x="362606" y="4360468"/>
            <a:ext cx="2459422" cy="2071696"/>
            <a:chOff x="362606" y="4360468"/>
            <a:chExt cx="2459422" cy="207169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308C17-FD69-D919-59EE-D42913C0E430}"/>
                </a:ext>
              </a:extLst>
            </p:cNvPr>
            <p:cNvSpPr txBox="1"/>
            <p:nvPr/>
          </p:nvSpPr>
          <p:spPr>
            <a:xfrm>
              <a:off x="362607" y="4493172"/>
              <a:ext cx="24594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4000" dirty="0">
                <a:solidFill>
                  <a:schemeClr val="bg1"/>
                </a:solidFill>
              </a:endParaRPr>
            </a:p>
            <a:p>
              <a:r>
                <a:rPr lang="en-US" sz="2000" b="1" dirty="0">
                  <a:solidFill>
                    <a:schemeClr val="bg1"/>
                  </a:solidFill>
                </a:rPr>
                <a:t>Eight successful </a:t>
              </a:r>
              <a:r>
                <a:rPr lang="en-US" sz="2000" dirty="0">
                  <a:solidFill>
                    <a:schemeClr val="bg1"/>
                  </a:solidFill>
                </a:rPr>
                <a:t>Projects completed in the field of Palliative care and Health.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6602C4-2FAB-EAA4-0CE0-4D10EB65CFB0}"/>
                </a:ext>
              </a:extLst>
            </p:cNvPr>
            <p:cNvSpPr txBox="1"/>
            <p:nvPr/>
          </p:nvSpPr>
          <p:spPr>
            <a:xfrm>
              <a:off x="362606" y="4360468"/>
              <a:ext cx="750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9A41DD-5EED-5E9C-F2E7-106AA4B61BAF}"/>
              </a:ext>
            </a:extLst>
          </p:cNvPr>
          <p:cNvGrpSpPr/>
          <p:nvPr/>
        </p:nvGrpSpPr>
        <p:grpSpPr>
          <a:xfrm>
            <a:off x="3455276" y="3556568"/>
            <a:ext cx="2459421" cy="2554545"/>
            <a:chOff x="3455276" y="3556568"/>
            <a:chExt cx="2459421" cy="25545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B3CEE3-4B1C-BC27-4EDF-DA110C1BA89B}"/>
                </a:ext>
              </a:extLst>
            </p:cNvPr>
            <p:cNvSpPr txBox="1"/>
            <p:nvPr/>
          </p:nvSpPr>
          <p:spPr>
            <a:xfrm>
              <a:off x="3455276" y="3556568"/>
              <a:ext cx="24594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4000" dirty="0"/>
            </a:p>
            <a:p>
              <a:r>
                <a:rPr lang="en-US" sz="2000" b="1" dirty="0"/>
                <a:t>Market Expansion: </a:t>
              </a:r>
              <a:r>
                <a:rPr lang="en-US" sz="2000" dirty="0"/>
                <a:t>We have been able to expand to international markets such as Kenya, England and others.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EC6B4-9062-F3B1-6955-5D605A5BE483}"/>
                </a:ext>
              </a:extLst>
            </p:cNvPr>
            <p:cNvSpPr txBox="1"/>
            <p:nvPr/>
          </p:nvSpPr>
          <p:spPr>
            <a:xfrm>
              <a:off x="3490913" y="3556568"/>
              <a:ext cx="750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ysClr val="windowText" lastClr="000000"/>
                  </a:solidFill>
                </a:rPr>
                <a:t>03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ACB041-2F3E-3BC7-BECA-9C54C52EF7F4}"/>
              </a:ext>
            </a:extLst>
          </p:cNvPr>
          <p:cNvGrpSpPr/>
          <p:nvPr/>
        </p:nvGrpSpPr>
        <p:grpSpPr>
          <a:xfrm>
            <a:off x="6480534" y="2645412"/>
            <a:ext cx="2459829" cy="2492990"/>
            <a:chOff x="6480534" y="2631124"/>
            <a:chExt cx="2459829" cy="249299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12E1B-E221-6183-6EA1-50A251FA5D3C}"/>
                </a:ext>
              </a:extLst>
            </p:cNvPr>
            <p:cNvSpPr txBox="1"/>
            <p:nvPr/>
          </p:nvSpPr>
          <p:spPr>
            <a:xfrm>
              <a:off x="6480942" y="2631124"/>
              <a:ext cx="2459421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4000" dirty="0"/>
            </a:p>
            <a:p>
              <a:endParaRPr lang="en-US" sz="1600" dirty="0"/>
            </a:p>
            <a:p>
              <a:r>
                <a:rPr lang="en-US" sz="2000" b="1" dirty="0"/>
                <a:t>Customer satisfaction: </a:t>
              </a:r>
            </a:p>
            <a:p>
              <a:r>
                <a:rPr lang="en-US" sz="2000" dirty="0"/>
                <a:t>Our services received a rating of 4.8 out of 5 from our clients.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76E5EA-DD4B-AF74-5D3E-0150A74417D4}"/>
                </a:ext>
              </a:extLst>
            </p:cNvPr>
            <p:cNvSpPr txBox="1"/>
            <p:nvPr/>
          </p:nvSpPr>
          <p:spPr>
            <a:xfrm>
              <a:off x="6480534" y="2845036"/>
              <a:ext cx="750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ysClr val="windowText" lastClr="000000"/>
                  </a:solidFill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7D45F7-8FC1-EEFB-4475-D1E5FC1E54F0}"/>
              </a:ext>
            </a:extLst>
          </p:cNvPr>
          <p:cNvGrpSpPr/>
          <p:nvPr/>
        </p:nvGrpSpPr>
        <p:grpSpPr>
          <a:xfrm>
            <a:off x="9528941" y="1889657"/>
            <a:ext cx="2459421" cy="2275344"/>
            <a:chOff x="9528941" y="1889657"/>
            <a:chExt cx="2459421" cy="227534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9C99F8-FF85-0137-68EF-7E1D98AE8BC9}"/>
                </a:ext>
              </a:extLst>
            </p:cNvPr>
            <p:cNvSpPr txBox="1"/>
            <p:nvPr/>
          </p:nvSpPr>
          <p:spPr>
            <a:xfrm>
              <a:off x="9528941" y="1918232"/>
              <a:ext cx="245942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4000" dirty="0"/>
            </a:p>
            <a:p>
              <a:r>
                <a:rPr lang="en-US" sz="2000" b="1" dirty="0"/>
                <a:t>Compliance: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2000" dirty="0"/>
                <a:t>Registered by NITA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2000" dirty="0"/>
                <a:t>Compliant with Company’s Act 2012.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EAB8F2-DC30-9B6B-23CF-ECEBF3CD564E}"/>
                </a:ext>
              </a:extLst>
            </p:cNvPr>
            <p:cNvSpPr txBox="1"/>
            <p:nvPr/>
          </p:nvSpPr>
          <p:spPr>
            <a:xfrm>
              <a:off x="9542984" y="1889657"/>
              <a:ext cx="750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ysClr val="windowText" lastClr="000000"/>
                  </a:solidFill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289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6657-DC61-94A0-270E-8209D5F504A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6627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OUR MOST RECENT SUCCESSFUL PROJECTS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B7F51B-727A-1D06-F18E-3FBB08C784E3}"/>
              </a:ext>
            </a:extLst>
          </p:cNvPr>
          <p:cNvGrpSpPr/>
          <p:nvPr/>
        </p:nvGrpSpPr>
        <p:grpSpPr>
          <a:xfrm>
            <a:off x="464023" y="778560"/>
            <a:ext cx="11714328" cy="5901044"/>
            <a:chOff x="464023" y="778560"/>
            <a:chExt cx="11714328" cy="59010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207FB3-C0E0-5B6A-85F1-4DD240CCF2B8}"/>
                </a:ext>
              </a:extLst>
            </p:cNvPr>
            <p:cNvSpPr txBox="1"/>
            <p:nvPr/>
          </p:nvSpPr>
          <p:spPr>
            <a:xfrm>
              <a:off x="464024" y="778560"/>
              <a:ext cx="11714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name: APCA MER Platform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Client: African Palliative Care Association (APCA)</a:t>
              </a:r>
            </a:p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 M&amp;E, reporting and strategic dashboard supports entry, analysis, aggregation and visualization of data for APCA indicators.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66FB08-2A8F-8D63-7254-B0AD4D654E3C}"/>
                </a:ext>
              </a:extLst>
            </p:cNvPr>
            <p:cNvSpPr txBox="1"/>
            <p:nvPr/>
          </p:nvSpPr>
          <p:spPr>
            <a:xfrm>
              <a:off x="464024" y="2032983"/>
              <a:ext cx="11395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name: End of life care MIS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Client: African Palliative Care Association (APCA)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end-of-life information system provides for capture of data for patients and bereaved care givers and provides a real time dashboard used to monitor and manage patient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and caregiver records during end of life and bereavement process.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48C7B6-9987-D8DB-2F17-9B99168BF0AC}"/>
                </a:ext>
              </a:extLst>
            </p:cNvPr>
            <p:cNvSpPr txBox="1"/>
            <p:nvPr/>
          </p:nvSpPr>
          <p:spPr>
            <a:xfrm>
              <a:off x="464024" y="3340083"/>
              <a:ext cx="10317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name: Palliative Care service providers Geo map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Client: WHO, APCA, IAHPC, icpcn, St Jude Global, PallCHASE.</a:t>
              </a:r>
            </a:p>
            <a:p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Geo Mapping of palliative care service providers in the Eastern Mediterranean Region.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BF5415-65EF-9922-E5F4-0AD5563D9078}"/>
                </a:ext>
              </a:extLst>
            </p:cNvPr>
            <p:cNvSpPr txBox="1"/>
            <p:nvPr/>
          </p:nvSpPr>
          <p:spPr>
            <a:xfrm>
              <a:off x="464024" y="4356536"/>
              <a:ext cx="10840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name: KEHPCA MER Platform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Client: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Kenya Hospices and Palliative Care Association (KEHPCA).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 digital monitoring, evaluation and reporting platform for Kenya Hospices and Palliative Care Association strategic indicators.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E09ABE-B266-1DCA-3D84-A76C1DFBDF20}"/>
                </a:ext>
              </a:extLst>
            </p:cNvPr>
            <p:cNvSpPr txBox="1"/>
            <p:nvPr/>
          </p:nvSpPr>
          <p:spPr>
            <a:xfrm>
              <a:off x="464023" y="5479275"/>
              <a:ext cx="11714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name: mPallCare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Client: University of Leeds UK</a:t>
              </a:r>
            </a:p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 palliative care digital platform encompassing a mobile and web application for palliative care service delivery in Uganda and a wider African region.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12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1084</Words>
  <Application>Microsoft Office PowerPoint</Application>
  <PresentationFormat>Widescreen</PresentationFormat>
  <Paragraphs>157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Carlito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OUR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choose us</dc:title>
  <dc:creator>kitendanjukii@gmail.com</dc:creator>
  <cp:lastModifiedBy>Ronald Ssemirembe</cp:lastModifiedBy>
  <cp:revision>52</cp:revision>
  <dcterms:created xsi:type="dcterms:W3CDTF">2024-05-29T13:31:04Z</dcterms:created>
  <dcterms:modified xsi:type="dcterms:W3CDTF">2024-06-10T06:29:43Z</dcterms:modified>
</cp:coreProperties>
</file>