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258" r:id="rId2"/>
    <p:sldId id="259" r:id="rId3"/>
    <p:sldId id="261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B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592" autoAdjust="0"/>
    <p:restoredTop sz="75497" autoAdjust="0"/>
  </p:normalViewPr>
  <p:slideViewPr>
    <p:cSldViewPr snapToGrid="0">
      <p:cViewPr varScale="1">
        <p:scale>
          <a:sx n="83" d="100"/>
          <a:sy n="83" d="100"/>
        </p:scale>
        <p:origin x="68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9" d="100"/>
          <a:sy n="49" d="100"/>
        </p:scale>
        <p:origin x="2668" y="5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0C92A86-C5C9-6113-6AC7-4064BBD0948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6277400-9A88-4A14-1B97-2E611F2842E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4067AC-4DA6-47DD-9DAA-82F8496AEA1D}" type="datetimeFigureOut">
              <a:rPr lang="en-GB" smtClean="0"/>
              <a:t>20/02/2025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149F3E-834F-ADBB-A517-1E7341E464A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F16239-9E04-27B8-09A3-ACB4AC19F6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62F9E2-E68F-463D-B409-4BB1E4E537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6485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B6916-6BB4-491D-A9F6-98CF7382B083}" type="datetimeFigureOut">
              <a:rPr lang="en-GB" smtClean="0"/>
              <a:t>20/02/2025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8881E3-068B-48DF-8881-A991B8AEA7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35567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Please add your notes here.</a:t>
            </a:r>
          </a:p>
          <a:p>
            <a:r>
              <a:rPr lang="en-US" dirty="0"/>
              <a:t>Title; First name, last name of speaker(s); Name of Organization, Name of Country, Name of Session (as written in Agenda)</a:t>
            </a:r>
          </a:p>
          <a:p>
            <a:r>
              <a:rPr lang="en-US" dirty="0"/>
              <a:t>#ZeroCon24</a:t>
            </a:r>
          </a:p>
          <a:p>
            <a:r>
              <a:rPr lang="en-US" dirty="0"/>
              <a:t>Day and Time of Session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82200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33322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9D4B2D-324E-158C-983C-2D33C95E28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E387AA5-D536-3097-9498-332BA14F282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CBD40CC-0350-59CD-FE3E-08BC412B49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1907C2-7AD9-F234-D691-EC82DCB2EB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72717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14B8CD-9207-0F5A-87AB-B27A517BCE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AA2C4F2-5991-51CC-558C-A4D5E1F7B1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A569FD-5A00-3B11-103C-21BA8A71B2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0F1C7164-87D9-4217-364F-45206FDAD5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F0236DA-C301-789C-C8AF-938A5F826071}"/>
              </a:ext>
            </a:extLst>
          </p:cNvPr>
          <p:cNvSpPr txBox="1"/>
          <p:nvPr userDrawn="1"/>
        </p:nvSpPr>
        <p:spPr>
          <a:xfrm>
            <a:off x="393290" y="276328"/>
            <a:ext cx="833989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0" dirty="0">
                <a:solidFill>
                  <a:srgbClr val="2B88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Zero Project Conference 2025 (#ZeroCon25)</a:t>
            </a:r>
            <a:endParaRPr lang="en-GB" sz="3200" b="0" dirty="0">
              <a:solidFill>
                <a:srgbClr val="2B882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25722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99A398-607E-19AA-2FA2-6A9486FF41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67A71F-93D1-3FE1-9D98-47190B6F93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4B76AF-A44B-BCC8-6368-2FCB924767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FF940-A1E4-49C1-A94C-258B66B1FEFB}" type="datetime1">
              <a:rPr lang="en-GB" smtClean="0"/>
              <a:t>20/02/2025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8CFEDC-9A6E-A3AD-47BB-4544BD985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38CCB9-6F66-B343-A239-09809FB7E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D6B42D19-6742-C21D-3E3A-50AF0056C02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9625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38C57BD-472C-6054-F85B-C6E7EBFD78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0A5734E-BF7C-6ADA-36DF-8345F81F3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9FA9AB-245D-7C9C-7F7C-F0DDADFC86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A194E-3B7B-4619-9F0B-8946120CC2C2}" type="datetime1">
              <a:rPr lang="en-GB" smtClean="0"/>
              <a:t>20/02/2025</a:t>
            </a:fld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8715A0-7D97-C371-F46C-459234CE3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A92BB482-4C0F-1893-218E-340DCE3E41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4654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32CDE7-D24B-A1C8-5E44-202ABECFC7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62AA8D-420E-E8B5-CDB6-88D3206323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8133A-0964-2A2C-F557-E8A9D21E46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F230-EE29-4360-9E5D-C4AB95018DB3}" type="datetime1">
              <a:rPr lang="en-GB" smtClean="0"/>
              <a:t>20/02/2025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6AD633-B6D6-91FA-64FB-501EA2FB2B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EAAD51-9D5D-25E1-F465-809F007EC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87A3ADA9-529C-6BD8-8B18-D897077722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037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2D86FF-9CEB-1D25-2E90-369E9B0FF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08384C-F6AC-F088-2F50-A86FF934D8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C40FCB-67DF-CE66-B624-667997970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C451A-BAE8-4BB7-B4A9-840375C61CF2}" type="datetime1">
              <a:rPr lang="en-GB" smtClean="0"/>
              <a:t>20/02/2025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D9611E-370E-03AF-C519-6268D0A66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F8EE00-A0DC-F045-A7B2-6D6970D17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88684AF3-AE79-E964-B9D1-32174968E2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8135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0645F-4ADB-34A8-8348-8DA5EC0B3F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7DEFF4-799C-B171-FDEC-9F32D3683D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E9D5E4-9475-B9C9-B19F-C6F90A2573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D3DB3A-533A-A389-C798-9BB43D1F7D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F48CE-F800-44D8-9FB8-C2F14BB717AF}" type="datetime1">
              <a:rPr lang="en-GB" smtClean="0"/>
              <a:t>20/02/2025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692D28-6A9A-84C4-8E6F-E19FDA416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7EFDAC-0A32-E484-69C9-CAC7902FD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509410CA-2628-6086-32C8-F078A3F00DF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1226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82298A-1F8E-C04A-F0FC-303981F888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04B0BE-77C8-FC6F-2D01-52EA579BE8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30E7F1-9FCB-C624-0AD0-0B4362A9CC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E940BA5-6077-6C83-9A0A-D929E13531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81A5F4E-F46E-F9D4-EB91-01F3AF3BB7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2A89E74-A823-F039-110E-16DB1050A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AA53-9EBB-475F-81CE-60A0FA17D35A}" type="datetime1">
              <a:rPr lang="en-GB" smtClean="0"/>
              <a:t>20/02/2025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D5C4120-5D85-2DAB-1B82-679CBFE0F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22AED93-B0A6-16E2-54DD-BAC7D1CFF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10" name="Picture 9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6C21E80C-5188-0E99-CB29-5452401034F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7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CEC525-402E-F69C-210B-5268E9E93C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2CFC308-6A34-9878-DECA-D72CAED769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E1DF0-723F-4583-B7C7-FD8C4EA08810}" type="datetime1">
              <a:rPr lang="en-GB" smtClean="0"/>
              <a:t>20/02/2025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250079B-A083-6A7F-4194-BA4D85C488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6EC79D-9860-3786-8D4E-46E02CC0E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6" name="Picture 5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9B978296-E8D6-80D7-911A-F4F68A8F61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3185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3DBA8C4-CBF7-6C7C-BB26-6A44D83DE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F14AC-2947-477D-A5A3-42D95CFB8153}" type="datetime1">
              <a:rPr lang="en-GB" smtClean="0"/>
              <a:t>20/02/2025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0A765CF-3B46-DDD1-5D61-DEE395693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92119D-5AC0-FA92-AC8A-20B4D8168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5" name="Picture 4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D0459225-7B96-6284-00B2-CF639F8926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805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685413-E692-6DD2-584B-C153D1CDA3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573494-908C-8287-2878-B8109DD71A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E99BDB-AE6B-E7B3-79DD-6DA3BEF435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EEE4D6-70C6-0DAC-3D3B-CEF908DC7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A894F-2169-40F5-A488-0DED1E32D92D}" type="datetime1">
              <a:rPr lang="en-GB" smtClean="0"/>
              <a:t>20/02/2025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9C3971-79A3-C209-564C-BD5D9D86E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402702-277B-3ACF-851A-C0C404ED8B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2A8373D0-4AD4-04E7-6DAC-6E1FA947001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665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DB3E06-41AF-0ACA-CCBD-F5BAB7AC31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16BC9B1-E8C2-C7D8-0ACB-3D5B734FE3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78FB8E-65FD-4C56-E3A9-054836CB1F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E3F7DA-8E45-6DD8-7482-BC161C4701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00F5A-532D-4F87-AB6D-3F2ECE8BF666}" type="datetime1">
              <a:rPr lang="en-GB" smtClean="0"/>
              <a:t>20/02/2025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FDB1F6-A587-5CC5-B4A1-6CBC2452E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3402A9-A0E0-7045-EA1F-7AA57991E9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C97FE7C3-62EE-EBCF-7381-9E13CB86EC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1751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2C4DFD2-A48F-938F-9C39-58C9547BD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1346B3-1FB5-CBE0-B15E-5E254CF78A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792518"/>
            <a:ext cx="10515600" cy="38612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D545C8-B46A-1919-AEB8-64178D1CD9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F3C978-C8B7-45B7-A1FD-262897265120}" type="datetime1">
              <a:rPr lang="en-GB" smtClean="0"/>
              <a:t>20/02/2025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ACA2EC-9AAA-A334-BAFC-D20203C40D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F4DD50-8E12-ED09-0BAF-BA8058E0E3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87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A782FC-8B01-42F4-8056-DCC2EFED95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1073" y="1201784"/>
            <a:ext cx="11390812" cy="2073065"/>
          </a:xfrm>
        </p:spPr>
        <p:txBody>
          <a:bodyPr>
            <a:normAutofit/>
          </a:bodyPr>
          <a:lstStyle/>
          <a:p>
            <a:r>
              <a:rPr lang="en-US" sz="4800" dirty="0"/>
              <a:t>T</a:t>
            </a:r>
            <a:r>
              <a:rPr lang="en-US" sz="4800" dirty="0">
                <a:latin typeface="Roboto" panose="02000000000000000000" pitchFamily="2" charset="0"/>
                <a:ea typeface="Roboto" panose="02000000000000000000" pitchFamily="2" charset="0"/>
              </a:rPr>
              <a:t>he Disability Employment Package; Resources for Employers </a:t>
            </a:r>
            <a:br>
              <a:rPr lang="en-US" sz="4800" dirty="0"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n-US" sz="4800" dirty="0">
                <a:latin typeface="Roboto" panose="02000000000000000000" pitchFamily="2" charset="0"/>
                <a:ea typeface="Roboto" panose="02000000000000000000" pitchFamily="2" charset="0"/>
              </a:rPr>
              <a:t>&amp; Support Service Providers </a:t>
            </a:r>
            <a:endParaRPr lang="en-GB" sz="48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D29E75-4221-A94E-345A-B32600075C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9451" y="3444665"/>
            <a:ext cx="11234057" cy="2211557"/>
          </a:xfrm>
        </p:spPr>
        <p:txBody>
          <a:bodyPr>
            <a:normAutofit/>
          </a:bodyPr>
          <a:lstStyle/>
          <a:p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Laura Jones</a:t>
            </a:r>
          </a:p>
          <a:p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Freelance/</a:t>
            </a:r>
            <a:r>
              <a:rPr lang="en-US" dirty="0" err="1">
                <a:latin typeface="Roboto" panose="02000000000000000000" pitchFamily="2" charset="0"/>
                <a:ea typeface="Roboto" panose="02000000000000000000" pitchFamily="2" charset="0"/>
              </a:rPr>
              <a:t>ClosertoEU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 consulting</a:t>
            </a:r>
          </a:p>
          <a:p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Greece/EU</a:t>
            </a:r>
          </a:p>
          <a:p>
            <a:r>
              <a:rPr lang="en-GB" i="1" dirty="0">
                <a:latin typeface="Roboto" panose="02000000000000000000" pitchFamily="2" charset="0"/>
                <a:ea typeface="Roboto" panose="02000000000000000000" pitchFamily="2" charset="0"/>
              </a:rPr>
              <a:t>The Disability Employment Package of the EU – improving recruitment, retention, return to work and employment in the open labour market</a:t>
            </a:r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E4771D02-F4E4-C632-E5D7-C5E26F71C09C}"/>
              </a:ext>
            </a:extLst>
          </p:cNvPr>
          <p:cNvSpPr txBox="1">
            <a:spLocks/>
          </p:cNvSpPr>
          <p:nvPr/>
        </p:nvSpPr>
        <p:spPr>
          <a:xfrm>
            <a:off x="842554" y="5692088"/>
            <a:ext cx="10567851" cy="8468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2400" b="1" dirty="0">
                <a:latin typeface="Roboto" panose="02000000000000000000" pitchFamily="2" charset="0"/>
                <a:ea typeface="Roboto" panose="02000000000000000000" pitchFamily="2" charset="0"/>
              </a:rPr>
              <a:t>Thursday, March 6, 	11:00-12:00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DF2F47-DE12-0075-6EDB-366148F7F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>
                <a:latin typeface="Roboto" panose="02000000000000000000" pitchFamily="2" charset="0"/>
                <a:ea typeface="Roboto" panose="02000000000000000000" pitchFamily="2" charset="0"/>
              </a:rPr>
              <a:t>1</a:t>
            </a:fld>
            <a:endParaRPr lang="en-GB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3765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9867EA19-6E67-4295-F673-081EFF01B2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43160" cy="1325563"/>
          </a:xfrm>
        </p:spPr>
        <p:txBody>
          <a:bodyPr/>
          <a:lstStyle/>
          <a:p>
            <a:r>
              <a:rPr lang="en-GB" dirty="0"/>
              <a:t>Resources &amp; key stages covered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3D12346A-244A-C62E-52D1-C600A5BB60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92518"/>
            <a:ext cx="10683240" cy="3861226"/>
          </a:xfrm>
        </p:spPr>
        <p:txBody>
          <a:bodyPr>
            <a:normAutofit/>
          </a:bodyPr>
          <a:lstStyle/>
          <a:p>
            <a:r>
              <a:rPr lang="en-GB" b="1" dirty="0"/>
              <a:t>Practitioner toolkit on strengthening PES</a:t>
            </a:r>
            <a:r>
              <a:rPr lang="en-GB" dirty="0"/>
              <a:t>: assessment, recruitment, retention/staying at work, return-to-work</a:t>
            </a:r>
          </a:p>
          <a:p>
            <a:r>
              <a:rPr lang="en-GB" b="1" dirty="0"/>
              <a:t>Lifelong Guidance for persons with disabilities</a:t>
            </a:r>
            <a:r>
              <a:rPr lang="en-GB" dirty="0"/>
              <a:t>: assessment, recruitment, retention</a:t>
            </a:r>
          </a:p>
          <a:p>
            <a:r>
              <a:rPr lang="en-GB" b="1" dirty="0"/>
              <a:t>Manual for the Management of Chronic Diseases &amp; Preventing the Risk of Acquiring Disabilities: </a:t>
            </a:r>
            <a:r>
              <a:rPr lang="en-GB" dirty="0"/>
              <a:t>retention, return-to-work </a:t>
            </a:r>
          </a:p>
          <a:p>
            <a:r>
              <a:rPr lang="en-GB" b="1" dirty="0"/>
              <a:t>Guidelines for Effective Vocational Rehabilitation Schemes</a:t>
            </a:r>
            <a:r>
              <a:rPr lang="en-GB" dirty="0"/>
              <a:t>: assessment, return-to-work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434FAB-DF78-BB7C-E7DD-18ED14837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2</a:t>
            </a:fld>
            <a:endParaRPr lang="en-GB"/>
          </a:p>
        </p:txBody>
      </p:sp>
      <p:pic>
        <p:nvPicPr>
          <p:cNvPr id="3" name="Picture 2" descr="The image is an illustration showing 11 people standing or seated in a wheelchair, wearing different types of clothes and depicted as being from different ethnic backgrounds and ages. One has a leg prothesis. Most of them are either interacting with each other or are looking at a phone">
            <a:extLst>
              <a:ext uri="{FF2B5EF4-FFF2-40B4-BE49-F238E27FC236}">
                <a16:creationId xmlns:a16="http://schemas.microsoft.com/office/drawing/2014/main" id="{F01E8A9B-5533-387E-7EAE-53DFCDB43E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8021" y="5217112"/>
            <a:ext cx="5333339" cy="1575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6236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8CD15A-0D0E-59CE-B073-B921390E9C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468FD233-E834-1663-29FD-B9F595329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43160" cy="1325563"/>
          </a:xfrm>
        </p:spPr>
        <p:txBody>
          <a:bodyPr/>
          <a:lstStyle/>
          <a:p>
            <a:r>
              <a:rPr lang="en-GB" dirty="0"/>
              <a:t>Key challenges addressed for service providers &amp; employers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7AA71A48-CE77-3305-92EA-C8FA2F6C14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72977"/>
            <a:ext cx="10629900" cy="4785023"/>
          </a:xfrm>
        </p:spPr>
        <p:txBody>
          <a:bodyPr>
            <a:normAutofit/>
          </a:bodyPr>
          <a:lstStyle/>
          <a:p>
            <a:r>
              <a:rPr lang="en-GB" sz="2400" dirty="0"/>
              <a:t>How can I create an inclusive learning experience?</a:t>
            </a:r>
          </a:p>
          <a:p>
            <a:r>
              <a:rPr lang="en-GB" sz="2400" dirty="0"/>
              <a:t>How can we ensure an effective, co-produced plans for personal development, returning to work or staying in work?</a:t>
            </a:r>
          </a:p>
          <a:p>
            <a:r>
              <a:rPr lang="en-GB" sz="2400" dirty="0"/>
              <a:t>What support can help people with a disability or chronic disease to get &amp; keep a job?</a:t>
            </a:r>
          </a:p>
          <a:p>
            <a:r>
              <a:rPr lang="en-GB" sz="2400" dirty="0"/>
              <a:t>How can services be enhanced to better support individuals and employers?</a:t>
            </a:r>
          </a:p>
          <a:p>
            <a:r>
              <a:rPr lang="en-GB" sz="2400" dirty="0"/>
              <a:t>How can work &amp; the workplace be adapted for someone with a disability or chronic disease? Where can resources be accessed?</a:t>
            </a:r>
          </a:p>
          <a:p>
            <a:r>
              <a:rPr lang="en-GB" sz="2400" dirty="0"/>
              <a:t>How can I build an inclusive, safe &amp; healthy work environment for all?</a:t>
            </a:r>
          </a:p>
          <a:p>
            <a:r>
              <a:rPr lang="en-GB" sz="2400" dirty="0"/>
              <a:t>What benefits does vocational rehabilitation offer employers?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32EA66-F13E-8BC9-DC42-968CB84B60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08132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276</Words>
  <Application>Microsoft Office PowerPoint</Application>
  <PresentationFormat>Widescreen</PresentationFormat>
  <Paragraphs>29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Roboto</vt:lpstr>
      <vt:lpstr>Office Theme</vt:lpstr>
      <vt:lpstr>The Disability Employment Package; Resources for Employers  &amp; Support Service Providers </vt:lpstr>
      <vt:lpstr>Resources &amp; key stages covered</vt:lpstr>
      <vt:lpstr>Key challenges addressed for service providers &amp; employers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Katerina Stanton Balazs</dc:creator>
  <cp:lastModifiedBy>Robin Tim Weis</cp:lastModifiedBy>
  <cp:revision>21</cp:revision>
  <dcterms:created xsi:type="dcterms:W3CDTF">2022-12-05T13:52:15Z</dcterms:created>
  <dcterms:modified xsi:type="dcterms:W3CDTF">2025-02-20T09:03:31Z</dcterms:modified>
</cp:coreProperties>
</file>