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59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92" autoAdjust="0"/>
    <p:restoredTop sz="75497" autoAdjust="0"/>
  </p:normalViewPr>
  <p:slideViewPr>
    <p:cSldViewPr snapToGrid="0">
      <p:cViewPr varScale="1">
        <p:scale>
          <a:sx n="83" d="100"/>
          <a:sy n="83" d="100"/>
        </p:scale>
        <p:origin x="6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20/02/2025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20/02/2025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D4B2D-324E-158C-983C-2D33C95E2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387AA5-D536-3097-9498-332BA14F28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BD40CC-0350-59CD-FE3E-08BC412B49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907C2-7AD9-F234-D691-EC82DCB2EB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271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20/02/2025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20/02/2025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20/02/2025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20/02/2025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20/02/2025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20/02/2025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20/02/2025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20/02/2025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20/02/2025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20/02/2025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20/02/2025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>
            <a:normAutofit/>
          </a:bodyPr>
          <a:lstStyle/>
          <a:p>
            <a:r>
              <a:rPr lang="en-US" sz="4800" dirty="0"/>
              <a:t>T</a:t>
            </a:r>
            <a:r>
              <a:rPr lang="en-US" sz="4800" dirty="0">
                <a:latin typeface="Roboto" panose="02000000000000000000" pitchFamily="2" charset="0"/>
                <a:ea typeface="Roboto" panose="02000000000000000000" pitchFamily="2" charset="0"/>
              </a:rPr>
              <a:t>he Disability Employment Package; Resources for Employers </a:t>
            </a:r>
            <a:br>
              <a:rPr lang="en-US" sz="4800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4800" dirty="0">
                <a:latin typeface="Roboto" panose="02000000000000000000" pitchFamily="2" charset="0"/>
                <a:ea typeface="Roboto" panose="02000000000000000000" pitchFamily="2" charset="0"/>
              </a:rPr>
              <a:t>&amp; Support Service Providers </a:t>
            </a:r>
            <a:endParaRPr lang="en-GB" sz="48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Laura Jones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Freelance/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ClosertoEU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 consulting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Greece/EU</a:t>
            </a:r>
          </a:p>
          <a:p>
            <a:r>
              <a:rPr lang="en-GB" i="1" dirty="0">
                <a:latin typeface="Roboto" panose="02000000000000000000" pitchFamily="2" charset="0"/>
                <a:ea typeface="Roboto" panose="02000000000000000000" pitchFamily="2" charset="0"/>
              </a:rPr>
              <a:t>The Disability Employment Package of the EU – improving recruitment, retention, return to work and employment in the open labour market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b="1" dirty="0">
                <a:latin typeface="Roboto" panose="02000000000000000000" pitchFamily="2" charset="0"/>
                <a:ea typeface="Roboto" panose="02000000000000000000" pitchFamily="2" charset="0"/>
              </a:rPr>
              <a:t>Thursday, March 6, 	11:00-12:00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GB" dirty="0"/>
              <a:t>Resources &amp; key stages covered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683240" cy="3861226"/>
          </a:xfrm>
        </p:spPr>
        <p:txBody>
          <a:bodyPr>
            <a:normAutofit/>
          </a:bodyPr>
          <a:lstStyle/>
          <a:p>
            <a:r>
              <a:rPr lang="en-GB" b="1" dirty="0"/>
              <a:t>Practitioner toolkit on strengthening PES</a:t>
            </a:r>
            <a:r>
              <a:rPr lang="en-GB" dirty="0"/>
              <a:t>: assessment, recruitment, retention/staying at work, return-to-work</a:t>
            </a:r>
          </a:p>
          <a:p>
            <a:r>
              <a:rPr lang="en-GB" b="1" dirty="0"/>
              <a:t>Lifelong Guidance for persons with disabilities</a:t>
            </a:r>
            <a:r>
              <a:rPr lang="en-GB" dirty="0"/>
              <a:t>: assessment, recruitment, retention</a:t>
            </a:r>
          </a:p>
          <a:p>
            <a:r>
              <a:rPr lang="en-GB" b="1" dirty="0"/>
              <a:t>Manual for the Management of Chronic Diseases &amp; Preventing the Risk of Acquiring Disabilities: </a:t>
            </a:r>
            <a:r>
              <a:rPr lang="en-GB" dirty="0"/>
              <a:t>retention, return-to-work </a:t>
            </a:r>
          </a:p>
          <a:p>
            <a:r>
              <a:rPr lang="en-GB" b="1" dirty="0"/>
              <a:t>Guidelines for Effective Vocational Rehabilitation Schemes</a:t>
            </a:r>
            <a:r>
              <a:rPr lang="en-GB" dirty="0"/>
              <a:t>: assessment, return-to-work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  <p:pic>
        <p:nvPicPr>
          <p:cNvPr id="3" name="Picture 2" descr="The image is an illustration showing 11 people standing or seated in a wheelchair, wearing different types of clothes and depicted as being from different ethnic backgrounds and ages. One has a leg prothesis. Most of them are either interacting with each other or are looking at a phone">
            <a:extLst>
              <a:ext uri="{FF2B5EF4-FFF2-40B4-BE49-F238E27FC236}">
                <a16:creationId xmlns:a16="http://schemas.microsoft.com/office/drawing/2014/main" id="{F01E8A9B-5533-387E-7EAE-53DFCDB43E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8021" y="5217112"/>
            <a:ext cx="5333339" cy="1575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CD15A-0D0E-59CE-B073-B921390E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68FD233-E834-1663-29FD-B9F595329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GB" dirty="0"/>
              <a:t>Key challenges addressed for service providers &amp; employers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AA71A48-CE77-3305-92EA-C8FA2F6C1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2977"/>
            <a:ext cx="10629900" cy="4785023"/>
          </a:xfrm>
        </p:spPr>
        <p:txBody>
          <a:bodyPr>
            <a:normAutofit/>
          </a:bodyPr>
          <a:lstStyle/>
          <a:p>
            <a:r>
              <a:rPr lang="en-GB" sz="2400" dirty="0"/>
              <a:t>How can I create an inclusive learning experience?</a:t>
            </a:r>
          </a:p>
          <a:p>
            <a:r>
              <a:rPr lang="en-GB" sz="2400" dirty="0"/>
              <a:t>How can we ensure an effective, co-produced plans for personal development, returning to work or staying in work?</a:t>
            </a:r>
          </a:p>
          <a:p>
            <a:r>
              <a:rPr lang="en-GB" sz="2400" dirty="0"/>
              <a:t>What support can help people with a disability or chronic disease to get &amp; keep a job?</a:t>
            </a:r>
          </a:p>
          <a:p>
            <a:r>
              <a:rPr lang="en-GB" sz="2400" dirty="0"/>
              <a:t>How can services be enhanced to better support individuals and employers?</a:t>
            </a:r>
          </a:p>
          <a:p>
            <a:r>
              <a:rPr lang="en-GB" sz="2400" dirty="0"/>
              <a:t>How can work &amp; the workplace be adapted for someone with a disability or chronic disease? Where can resources be accessed?</a:t>
            </a:r>
          </a:p>
          <a:p>
            <a:r>
              <a:rPr lang="en-GB" sz="2400" dirty="0"/>
              <a:t>How can I build an inclusive, safe &amp; healthy work environment for all?</a:t>
            </a:r>
          </a:p>
          <a:p>
            <a:r>
              <a:rPr lang="en-GB" sz="2400" dirty="0"/>
              <a:t>What benefits does vocational rehabilitation offer employers?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2EA66-F13E-8BC9-DC42-968CB84B6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13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Microsoft Office PowerPoint</Application>
  <PresentationFormat>Widescreen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Roboto</vt:lpstr>
      <vt:lpstr>Office Theme</vt:lpstr>
      <vt:lpstr>The Disability Employment Package; Resources for Employers  &amp; Support Service Providers </vt:lpstr>
      <vt:lpstr>Resources &amp; key stages covered</vt:lpstr>
      <vt:lpstr>Key challenges addressed for service providers &amp; employers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Robin Tim Weis</cp:lastModifiedBy>
  <cp:revision>21</cp:revision>
  <dcterms:created xsi:type="dcterms:W3CDTF">2022-12-05T13:52:15Z</dcterms:created>
  <dcterms:modified xsi:type="dcterms:W3CDTF">2025-02-20T09:03:31Z</dcterms:modified>
</cp:coreProperties>
</file>