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3" r:id="rId2"/>
    <p:sldId id="260" r:id="rId3"/>
    <p:sldId id="336" r:id="rId4"/>
    <p:sldId id="266" r:id="rId5"/>
    <p:sldId id="267" r:id="rId6"/>
    <p:sldId id="268" r:id="rId7"/>
    <p:sldId id="269" r:id="rId8"/>
    <p:sldId id="338" r:id="rId9"/>
    <p:sldId id="279" r:id="rId10"/>
    <p:sldId id="284" r:id="rId11"/>
    <p:sldId id="323" r:id="rId12"/>
    <p:sldId id="286" r:id="rId13"/>
    <p:sldId id="287" r:id="rId14"/>
    <p:sldId id="288" r:id="rId15"/>
    <p:sldId id="327" r:id="rId16"/>
    <p:sldId id="337" r:id="rId17"/>
    <p:sldId id="293" r:id="rId18"/>
    <p:sldId id="294" r:id="rId19"/>
    <p:sldId id="329" r:id="rId20"/>
    <p:sldId id="330" r:id="rId21"/>
    <p:sldId id="331" r:id="rId22"/>
    <p:sldId id="332" r:id="rId23"/>
    <p:sldId id="334" r:id="rId24"/>
    <p:sldId id="335" r:id="rId25"/>
    <p:sldId id="333" r:id="rId26"/>
    <p:sldId id="322" r:id="rId27"/>
    <p:sldId id="3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000000"/>
    <a:srgbClr val="257A8B"/>
    <a:srgbClr val="4EA72E"/>
    <a:srgbClr val="4E95D9"/>
    <a:srgbClr val="F20000"/>
    <a:srgbClr val="740A02"/>
    <a:srgbClr val="E20000"/>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84786-BE2C-4DAD-9082-3263422AC441}" v="268" dt="2024-02-16T16:47:06.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p:scale>
          <a:sx n="60" d="100"/>
          <a:sy n="60" d="100"/>
        </p:scale>
        <p:origin x="77" y="295"/>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ia Pena" userId="3c4aa443-b776-4037-9c17-220720075684" providerId="ADAL" clId="{A5284786-BE2C-4DAD-9082-3263422AC441}"/>
    <pc:docChg chg="undo custSel addSld delSld modSld">
      <pc:chgData name="Estefania Pena" userId="3c4aa443-b776-4037-9c17-220720075684" providerId="ADAL" clId="{A5284786-BE2C-4DAD-9082-3263422AC441}" dt="2024-02-16T16:47:06.064" v="469" actId="962"/>
      <pc:docMkLst>
        <pc:docMk/>
      </pc:docMkLst>
      <pc:sldChg chg="del">
        <pc:chgData name="Estefania Pena" userId="3c4aa443-b776-4037-9c17-220720075684" providerId="ADAL" clId="{A5284786-BE2C-4DAD-9082-3263422AC441}" dt="2024-02-16T16:24:21.585" v="8" actId="47"/>
        <pc:sldMkLst>
          <pc:docMk/>
          <pc:sldMk cId="3840083381" sldId="270"/>
        </pc:sldMkLst>
      </pc:sldChg>
      <pc:sldChg chg="delSp del">
        <pc:chgData name="Estefania Pena" userId="3c4aa443-b776-4037-9c17-220720075684" providerId="ADAL" clId="{A5284786-BE2C-4DAD-9082-3263422AC441}" dt="2024-02-16T16:24:23.245" v="9" actId="47"/>
        <pc:sldMkLst>
          <pc:docMk/>
          <pc:sldMk cId="4041840003" sldId="271"/>
        </pc:sldMkLst>
        <pc:spChg chg="del">
          <ac:chgData name="Estefania Pena" userId="3c4aa443-b776-4037-9c17-220720075684" providerId="ADAL" clId="{A5284786-BE2C-4DAD-9082-3263422AC441}" dt="2024-02-16T16:24:00.656" v="0" actId="21"/>
          <ac:spMkLst>
            <pc:docMk/>
            <pc:sldMk cId="4041840003" sldId="271"/>
            <ac:spMk id="4" creationId="{EC7C51DA-B954-12D0-7462-4E138D5D06DB}"/>
          </ac:spMkLst>
        </pc:spChg>
        <pc:picChg chg="del">
          <ac:chgData name="Estefania Pena" userId="3c4aa443-b776-4037-9c17-220720075684" providerId="ADAL" clId="{A5284786-BE2C-4DAD-9082-3263422AC441}" dt="2024-02-16T16:24:00.656" v="0" actId="21"/>
          <ac:picMkLst>
            <pc:docMk/>
            <pc:sldMk cId="4041840003" sldId="271"/>
            <ac:picMk id="2" creationId="{1943E5BD-5425-1015-9235-6C7C51593E1B}"/>
          </ac:picMkLst>
        </pc:picChg>
      </pc:sldChg>
      <pc:sldChg chg="delSp modSp del mod">
        <pc:chgData name="Estefania Pena" userId="3c4aa443-b776-4037-9c17-220720075684" providerId="ADAL" clId="{A5284786-BE2C-4DAD-9082-3263422AC441}" dt="2024-02-16T16:28:18.185" v="78" actId="47"/>
        <pc:sldMkLst>
          <pc:docMk/>
          <pc:sldMk cId="3328785436" sldId="272"/>
        </pc:sldMkLst>
        <pc:spChg chg="del mod">
          <ac:chgData name="Estefania Pena" userId="3c4aa443-b776-4037-9c17-220720075684" providerId="ADAL" clId="{A5284786-BE2C-4DAD-9082-3263422AC441}" dt="2024-02-16T16:24:46.830" v="13" actId="21"/>
          <ac:spMkLst>
            <pc:docMk/>
            <pc:sldMk cId="3328785436" sldId="272"/>
            <ac:spMk id="5" creationId="{9E76AEF9-4340-70EE-106B-FF60F9008E53}"/>
          </ac:spMkLst>
        </pc:spChg>
        <pc:picChg chg="del">
          <ac:chgData name="Estefania Pena" userId="3c4aa443-b776-4037-9c17-220720075684" providerId="ADAL" clId="{A5284786-BE2C-4DAD-9082-3263422AC441}" dt="2024-02-16T16:24:46.830" v="13" actId="21"/>
          <ac:picMkLst>
            <pc:docMk/>
            <pc:sldMk cId="3328785436" sldId="272"/>
            <ac:picMk id="3" creationId="{A79904F8-3031-BABE-42D5-726DBE851FC0}"/>
          </ac:picMkLst>
        </pc:picChg>
      </pc:sldChg>
      <pc:sldChg chg="delSp modSp del mod">
        <pc:chgData name="Estefania Pena" userId="3c4aa443-b776-4037-9c17-220720075684" providerId="ADAL" clId="{A5284786-BE2C-4DAD-9082-3263422AC441}" dt="2024-02-16T16:30:56.705" v="104" actId="47"/>
        <pc:sldMkLst>
          <pc:docMk/>
          <pc:sldMk cId="1156129876" sldId="273"/>
        </pc:sldMkLst>
        <pc:spChg chg="del mod">
          <ac:chgData name="Estefania Pena" userId="3c4aa443-b776-4037-9c17-220720075684" providerId="ADAL" clId="{A5284786-BE2C-4DAD-9082-3263422AC441}" dt="2024-02-16T16:30:13.845" v="85" actId="21"/>
          <ac:spMkLst>
            <pc:docMk/>
            <pc:sldMk cId="1156129876" sldId="273"/>
            <ac:spMk id="6" creationId="{1297F118-EE4F-F9EB-A890-4AA4094CCAFC}"/>
          </ac:spMkLst>
        </pc:spChg>
        <pc:picChg chg="del">
          <ac:chgData name="Estefania Pena" userId="3c4aa443-b776-4037-9c17-220720075684" providerId="ADAL" clId="{A5284786-BE2C-4DAD-9082-3263422AC441}" dt="2024-02-16T16:30:13.845" v="85" actId="21"/>
          <ac:picMkLst>
            <pc:docMk/>
            <pc:sldMk cId="1156129876" sldId="273"/>
            <ac:picMk id="4" creationId="{EE12CE1C-1CC1-07ED-80FE-C125D07732A8}"/>
          </ac:picMkLst>
        </pc:picChg>
      </pc:sldChg>
      <pc:sldChg chg="delSp modSp del mod">
        <pc:chgData name="Estefania Pena" userId="3c4aa443-b776-4037-9c17-220720075684" providerId="ADAL" clId="{A5284786-BE2C-4DAD-9082-3263422AC441}" dt="2024-02-16T16:30:57.705" v="105" actId="47"/>
        <pc:sldMkLst>
          <pc:docMk/>
          <pc:sldMk cId="2009839316" sldId="274"/>
        </pc:sldMkLst>
        <pc:spChg chg="del mod">
          <ac:chgData name="Estefania Pena" userId="3c4aa443-b776-4037-9c17-220720075684" providerId="ADAL" clId="{A5284786-BE2C-4DAD-9082-3263422AC441}" dt="2024-02-16T16:30:48.795" v="100" actId="21"/>
          <ac:spMkLst>
            <pc:docMk/>
            <pc:sldMk cId="2009839316" sldId="274"/>
            <ac:spMk id="8" creationId="{0DB1D7C4-0617-65E5-0AA9-6F3B92600896}"/>
          </ac:spMkLst>
        </pc:spChg>
        <pc:picChg chg="del mod">
          <ac:chgData name="Estefania Pena" userId="3c4aa443-b776-4037-9c17-220720075684" providerId="ADAL" clId="{A5284786-BE2C-4DAD-9082-3263422AC441}" dt="2024-02-16T16:30:48.795" v="100" actId="21"/>
          <ac:picMkLst>
            <pc:docMk/>
            <pc:sldMk cId="2009839316" sldId="274"/>
            <ac:picMk id="5" creationId="{DC67147A-AE05-4F5F-D695-F45A1D301989}"/>
          </ac:picMkLst>
        </pc:picChg>
      </pc:sldChg>
      <pc:sldChg chg="delSp modSp del mod">
        <pc:chgData name="Estefania Pena" userId="3c4aa443-b776-4037-9c17-220720075684" providerId="ADAL" clId="{A5284786-BE2C-4DAD-9082-3263422AC441}" dt="2024-02-16T16:30:59.255" v="106" actId="47"/>
        <pc:sldMkLst>
          <pc:docMk/>
          <pc:sldMk cId="966581049" sldId="275"/>
        </pc:sldMkLst>
        <pc:spChg chg="del mod">
          <ac:chgData name="Estefania Pena" userId="3c4aa443-b776-4037-9c17-220720075684" providerId="ADAL" clId="{A5284786-BE2C-4DAD-9082-3263422AC441}" dt="2024-02-16T16:26:24.655" v="45" actId="21"/>
          <ac:spMkLst>
            <pc:docMk/>
            <pc:sldMk cId="966581049" sldId="275"/>
            <ac:spMk id="8" creationId="{82CA0828-743D-D086-739A-81B8E99D9EE5}"/>
          </ac:spMkLst>
        </pc:spChg>
        <pc:picChg chg="del mod">
          <ac:chgData name="Estefania Pena" userId="3c4aa443-b776-4037-9c17-220720075684" providerId="ADAL" clId="{A5284786-BE2C-4DAD-9082-3263422AC441}" dt="2024-02-16T16:26:24.655" v="45" actId="21"/>
          <ac:picMkLst>
            <pc:docMk/>
            <pc:sldMk cId="966581049" sldId="275"/>
            <ac:picMk id="6" creationId="{C0A1EAF5-B824-971E-B0AB-394AA2BB87AA}"/>
          </ac:picMkLst>
        </pc:picChg>
      </pc:sldChg>
      <pc:sldChg chg="delSp modSp del mod">
        <pc:chgData name="Estefania Pena" userId="3c4aa443-b776-4037-9c17-220720075684" providerId="ADAL" clId="{A5284786-BE2C-4DAD-9082-3263422AC441}" dt="2024-02-16T16:26:00.430" v="41" actId="47"/>
        <pc:sldMkLst>
          <pc:docMk/>
          <pc:sldMk cId="654569174" sldId="276"/>
        </pc:sldMkLst>
        <pc:spChg chg="del mod">
          <ac:chgData name="Estefania Pena" userId="3c4aa443-b776-4037-9c17-220720075684" providerId="ADAL" clId="{A5284786-BE2C-4DAD-9082-3263422AC441}" dt="2024-02-16T16:25:52.285" v="37" actId="21"/>
          <ac:spMkLst>
            <pc:docMk/>
            <pc:sldMk cId="654569174" sldId="276"/>
            <ac:spMk id="9" creationId="{01ED5EA5-CCF5-B83F-1824-ACAAF93145AE}"/>
          </ac:spMkLst>
        </pc:spChg>
        <pc:picChg chg="del mod">
          <ac:chgData name="Estefania Pena" userId="3c4aa443-b776-4037-9c17-220720075684" providerId="ADAL" clId="{A5284786-BE2C-4DAD-9082-3263422AC441}" dt="2024-02-16T16:25:52.285" v="37" actId="21"/>
          <ac:picMkLst>
            <pc:docMk/>
            <pc:sldMk cId="654569174" sldId="276"/>
            <ac:picMk id="7" creationId="{0B21CF76-E248-1B08-839D-F4EEE84BF54E}"/>
          </ac:picMkLst>
        </pc:picChg>
      </pc:sldChg>
      <pc:sldChg chg="delSp modSp del mod">
        <pc:chgData name="Estefania Pena" userId="3c4aa443-b776-4037-9c17-220720075684" providerId="ADAL" clId="{A5284786-BE2C-4DAD-9082-3263422AC441}" dt="2024-02-16T16:26:01.406" v="42" actId="47"/>
        <pc:sldMkLst>
          <pc:docMk/>
          <pc:sldMk cId="2074324113" sldId="277"/>
        </pc:sldMkLst>
        <pc:spChg chg="del mod">
          <ac:chgData name="Estefania Pena" userId="3c4aa443-b776-4037-9c17-220720075684" providerId="ADAL" clId="{A5284786-BE2C-4DAD-9082-3263422AC441}" dt="2024-02-16T16:25:29.855" v="30" actId="21"/>
          <ac:spMkLst>
            <pc:docMk/>
            <pc:sldMk cId="2074324113" sldId="277"/>
            <ac:spMk id="9" creationId="{1152783B-693B-740A-9191-89D8D70391F3}"/>
          </ac:spMkLst>
        </pc:spChg>
        <pc:picChg chg="del mod">
          <ac:chgData name="Estefania Pena" userId="3c4aa443-b776-4037-9c17-220720075684" providerId="ADAL" clId="{A5284786-BE2C-4DAD-9082-3263422AC441}" dt="2024-02-16T16:25:29.855" v="30" actId="21"/>
          <ac:picMkLst>
            <pc:docMk/>
            <pc:sldMk cId="2074324113" sldId="277"/>
            <ac:picMk id="8" creationId="{7D1B37C2-0292-BC1A-1A2C-3AF46B81E914}"/>
          </ac:picMkLst>
        </pc:picChg>
      </pc:sldChg>
      <pc:sldChg chg="modSp">
        <pc:chgData name="Estefania Pena" userId="3c4aa443-b776-4037-9c17-220720075684" providerId="ADAL" clId="{A5284786-BE2C-4DAD-9082-3263422AC441}" dt="2024-02-16T16:47:06.064" v="469" actId="962"/>
        <pc:sldMkLst>
          <pc:docMk/>
          <pc:sldMk cId="3898596632" sldId="336"/>
        </pc:sldMkLst>
        <pc:spChg chg="mod">
          <ac:chgData name="Estefania Pena" userId="3c4aa443-b776-4037-9c17-220720075684" providerId="ADAL" clId="{A5284786-BE2C-4DAD-9082-3263422AC441}" dt="2024-02-16T16:47:06.064" v="469" actId="962"/>
          <ac:spMkLst>
            <pc:docMk/>
            <pc:sldMk cId="3898596632" sldId="336"/>
            <ac:spMk id="11" creationId="{832C35B2-C623-C20B-ACB9-EE0BE2A95C75}"/>
          </ac:spMkLst>
        </pc:spChg>
      </pc:sldChg>
      <pc:sldChg chg="addSp delSp modSp mod">
        <pc:chgData name="Estefania Pena" userId="3c4aa443-b776-4037-9c17-220720075684" providerId="ADAL" clId="{A5284786-BE2C-4DAD-9082-3263422AC441}" dt="2024-02-16T16:44:50.433" v="468" actId="13244"/>
        <pc:sldMkLst>
          <pc:docMk/>
          <pc:sldMk cId="408854049" sldId="338"/>
        </pc:sldMkLst>
        <pc:spChg chg="mod">
          <ac:chgData name="Estefania Pena" userId="3c4aa443-b776-4037-9c17-220720075684" providerId="ADAL" clId="{A5284786-BE2C-4DAD-9082-3263422AC441}" dt="2024-02-16T16:42:26.114" v="394" actId="1036"/>
          <ac:spMkLst>
            <pc:docMk/>
            <pc:sldMk cId="408854049" sldId="338"/>
            <ac:spMk id="9" creationId="{35F376FD-C3F8-1B20-0E9C-FDE6600EEA36}"/>
          </ac:spMkLst>
        </pc:spChg>
        <pc:spChg chg="del">
          <ac:chgData name="Estefania Pena" userId="3c4aa443-b776-4037-9c17-220720075684" providerId="ADAL" clId="{A5284786-BE2C-4DAD-9082-3263422AC441}" dt="2024-02-16T16:35:23.857" v="199" actId="478"/>
          <ac:spMkLst>
            <pc:docMk/>
            <pc:sldMk cId="408854049" sldId="338"/>
            <ac:spMk id="10" creationId="{D4541CF5-5688-D754-90C2-63F84C02A85C}"/>
          </ac:spMkLst>
        </pc:spChg>
        <pc:spChg chg="add mod">
          <ac:chgData name="Estefania Pena" userId="3c4aa443-b776-4037-9c17-220720075684" providerId="ADAL" clId="{A5284786-BE2C-4DAD-9082-3263422AC441}" dt="2024-02-16T16:41:30.114" v="374" actId="1076"/>
          <ac:spMkLst>
            <pc:docMk/>
            <pc:sldMk cId="408854049" sldId="338"/>
            <ac:spMk id="12" creationId="{EC7C51DA-B954-12D0-7462-4E138D5D06DB}"/>
          </ac:spMkLst>
        </pc:spChg>
        <pc:spChg chg="add mod">
          <ac:chgData name="Estefania Pena" userId="3c4aa443-b776-4037-9c17-220720075684" providerId="ADAL" clId="{A5284786-BE2C-4DAD-9082-3263422AC441}" dt="2024-02-16T16:43:09.131" v="413" actId="1036"/>
          <ac:spMkLst>
            <pc:docMk/>
            <pc:sldMk cId="408854049" sldId="338"/>
            <ac:spMk id="14" creationId="{9E76AEF9-4340-70EE-106B-FF60F9008E53}"/>
          </ac:spMkLst>
        </pc:spChg>
        <pc:spChg chg="add mod">
          <ac:chgData name="Estefania Pena" userId="3c4aa443-b776-4037-9c17-220720075684" providerId="ADAL" clId="{A5284786-BE2C-4DAD-9082-3263422AC441}" dt="2024-02-16T16:40:59.522" v="354" actId="1035"/>
          <ac:spMkLst>
            <pc:docMk/>
            <pc:sldMk cId="408854049" sldId="338"/>
            <ac:spMk id="16" creationId="{1152783B-693B-740A-9191-89D8D70391F3}"/>
          </ac:spMkLst>
        </pc:spChg>
        <pc:spChg chg="add mod">
          <ac:chgData name="Estefania Pena" userId="3c4aa443-b776-4037-9c17-220720075684" providerId="ADAL" clId="{A5284786-BE2C-4DAD-9082-3263422AC441}" dt="2024-02-16T16:44:45.244" v="467" actId="13244"/>
          <ac:spMkLst>
            <pc:docMk/>
            <pc:sldMk cId="408854049" sldId="338"/>
            <ac:spMk id="18" creationId="{01ED5EA5-CCF5-B83F-1824-ACAAF93145AE}"/>
          </ac:spMkLst>
        </pc:spChg>
        <pc:spChg chg="add mod">
          <ac:chgData name="Estefania Pena" userId="3c4aa443-b776-4037-9c17-220720075684" providerId="ADAL" clId="{A5284786-BE2C-4DAD-9082-3263422AC441}" dt="2024-02-16T16:44:42.261" v="465" actId="13244"/>
          <ac:spMkLst>
            <pc:docMk/>
            <pc:sldMk cId="408854049" sldId="338"/>
            <ac:spMk id="20" creationId="{82CA0828-743D-D086-739A-81B8E99D9EE5}"/>
          </ac:spMkLst>
        </pc:spChg>
        <pc:spChg chg="add mod">
          <ac:chgData name="Estefania Pena" userId="3c4aa443-b776-4037-9c17-220720075684" providerId="ADAL" clId="{A5284786-BE2C-4DAD-9082-3263422AC441}" dt="2024-02-16T16:44:30.514" v="461" actId="13244"/>
          <ac:spMkLst>
            <pc:docMk/>
            <pc:sldMk cId="408854049" sldId="338"/>
            <ac:spMk id="22" creationId="{1297F118-EE4F-F9EB-A890-4AA4094CCAFC}"/>
          </ac:spMkLst>
        </pc:spChg>
        <pc:spChg chg="add mod">
          <ac:chgData name="Estefania Pena" userId="3c4aa443-b776-4037-9c17-220720075684" providerId="ADAL" clId="{A5284786-BE2C-4DAD-9082-3263422AC441}" dt="2024-02-16T16:44:37.604" v="463" actId="13244"/>
          <ac:spMkLst>
            <pc:docMk/>
            <pc:sldMk cId="408854049" sldId="338"/>
            <ac:spMk id="24" creationId="{0DB1D7C4-0617-65E5-0AA9-6F3B92600896}"/>
          </ac:spMkLst>
        </pc:spChg>
        <pc:spChg chg="add mod">
          <ac:chgData name="Estefania Pena" userId="3c4aa443-b776-4037-9c17-220720075684" providerId="ADAL" clId="{A5284786-BE2C-4DAD-9082-3263422AC441}" dt="2024-02-16T16:44:50.433" v="468" actId="13244"/>
          <ac:spMkLst>
            <pc:docMk/>
            <pc:sldMk cId="408854049" sldId="338"/>
            <ac:spMk id="25" creationId="{0891C5C8-DA54-6AAA-60AF-49FC9F30BC66}"/>
          </ac:spMkLst>
        </pc:spChg>
        <pc:picChg chg="mod">
          <ac:chgData name="Estefania Pena" userId="3c4aa443-b776-4037-9c17-220720075684" providerId="ADAL" clId="{A5284786-BE2C-4DAD-9082-3263422AC441}" dt="2024-02-16T16:42:26.114" v="394" actId="1036"/>
          <ac:picMkLst>
            <pc:docMk/>
            <pc:sldMk cId="408854049" sldId="338"/>
            <ac:picMk id="4" creationId="{4D419A2F-795E-39E3-7E9C-E9F558E57C5B}"/>
          </ac:picMkLst>
        </pc:picChg>
        <pc:picChg chg="add mod">
          <ac:chgData name="Estefania Pena" userId="3c4aa443-b776-4037-9c17-220720075684" providerId="ADAL" clId="{A5284786-BE2C-4DAD-9082-3263422AC441}" dt="2024-02-16T16:41:30.114" v="374" actId="1076"/>
          <ac:picMkLst>
            <pc:docMk/>
            <pc:sldMk cId="408854049" sldId="338"/>
            <ac:picMk id="11" creationId="{1943E5BD-5425-1015-9235-6C7C51593E1B}"/>
          </ac:picMkLst>
        </pc:picChg>
        <pc:picChg chg="add mod">
          <ac:chgData name="Estefania Pena" userId="3c4aa443-b776-4037-9c17-220720075684" providerId="ADAL" clId="{A5284786-BE2C-4DAD-9082-3263422AC441}" dt="2024-02-16T16:42:41.683" v="399" actId="1036"/>
          <ac:picMkLst>
            <pc:docMk/>
            <pc:sldMk cId="408854049" sldId="338"/>
            <ac:picMk id="13" creationId="{A79904F8-3031-BABE-42D5-726DBE851FC0}"/>
          </ac:picMkLst>
        </pc:picChg>
        <pc:picChg chg="add mod">
          <ac:chgData name="Estefania Pena" userId="3c4aa443-b776-4037-9c17-220720075684" providerId="ADAL" clId="{A5284786-BE2C-4DAD-9082-3263422AC441}" dt="2024-02-16T16:40:59.522" v="354" actId="1035"/>
          <ac:picMkLst>
            <pc:docMk/>
            <pc:sldMk cId="408854049" sldId="338"/>
            <ac:picMk id="15" creationId="{7D1B37C2-0292-BC1A-1A2C-3AF46B81E914}"/>
          </ac:picMkLst>
        </pc:picChg>
        <pc:picChg chg="add mod">
          <ac:chgData name="Estefania Pena" userId="3c4aa443-b776-4037-9c17-220720075684" providerId="ADAL" clId="{A5284786-BE2C-4DAD-9082-3263422AC441}" dt="2024-02-16T16:44:43.677" v="466" actId="13244"/>
          <ac:picMkLst>
            <pc:docMk/>
            <pc:sldMk cId="408854049" sldId="338"/>
            <ac:picMk id="17" creationId="{0B21CF76-E248-1B08-839D-F4EEE84BF54E}"/>
          </ac:picMkLst>
        </pc:picChg>
        <pc:picChg chg="add mod">
          <ac:chgData name="Estefania Pena" userId="3c4aa443-b776-4037-9c17-220720075684" providerId="ADAL" clId="{A5284786-BE2C-4DAD-9082-3263422AC441}" dt="2024-02-16T16:44:39.508" v="464" actId="13244"/>
          <ac:picMkLst>
            <pc:docMk/>
            <pc:sldMk cId="408854049" sldId="338"/>
            <ac:picMk id="19" creationId="{C0A1EAF5-B824-971E-B0AB-394AA2BB87AA}"/>
          </ac:picMkLst>
        </pc:picChg>
        <pc:picChg chg="add mod">
          <ac:chgData name="Estefania Pena" userId="3c4aa443-b776-4037-9c17-220720075684" providerId="ADAL" clId="{A5284786-BE2C-4DAD-9082-3263422AC441}" dt="2024-02-16T16:44:25.594" v="460" actId="13244"/>
          <ac:picMkLst>
            <pc:docMk/>
            <pc:sldMk cId="408854049" sldId="338"/>
            <ac:picMk id="21" creationId="{EE12CE1C-1CC1-07ED-80FE-C125D07732A8}"/>
          </ac:picMkLst>
        </pc:picChg>
        <pc:picChg chg="add mod">
          <ac:chgData name="Estefania Pena" userId="3c4aa443-b776-4037-9c17-220720075684" providerId="ADAL" clId="{A5284786-BE2C-4DAD-9082-3263422AC441}" dt="2024-02-16T16:44:34.322" v="462" actId="13244"/>
          <ac:picMkLst>
            <pc:docMk/>
            <pc:sldMk cId="408854049" sldId="338"/>
            <ac:picMk id="23" creationId="{DC67147A-AE05-4F5F-D695-F45A1D301989}"/>
          </ac:picMkLst>
        </pc:picChg>
      </pc:sldChg>
      <pc:sldChg chg="add del">
        <pc:chgData name="Estefania Pena" userId="3c4aa443-b776-4037-9c17-220720075684" providerId="ADAL" clId="{A5284786-BE2C-4DAD-9082-3263422AC441}" dt="2024-02-16T16:24:31.316" v="11"/>
        <pc:sldMkLst>
          <pc:docMk/>
          <pc:sldMk cId="2710949190"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D3581-A8F8-490E-ACFD-D13EF5166325}" type="datetimeFigureOut">
              <a:rPr lang="es-419" smtClean="0"/>
              <a:t>19/2/2024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3653A-C8DE-4EEF-8C6F-6ECD3369E70B}" type="slidenum">
              <a:rPr lang="es-419" smtClean="0"/>
              <a:t>‹#›</a:t>
            </a:fld>
            <a:endParaRPr lang="es-419"/>
          </a:p>
        </p:txBody>
      </p:sp>
    </p:spTree>
    <p:extLst>
      <p:ext uri="{BB962C8B-B14F-4D97-AF65-F5344CB8AC3E}">
        <p14:creationId xmlns:p14="http://schemas.microsoft.com/office/powerpoint/2010/main" val="37755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_bookmark5"/><Relationship Id="rId3" Type="http://schemas.openxmlformats.org/officeDocument/2006/relationships/hyperlink" Target="#_bookmark0"/><Relationship Id="rId7" Type="http://schemas.openxmlformats.org/officeDocument/2006/relationships/hyperlink" Target="#_bookmark4"/><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_bookmark3"/><Relationship Id="rId5" Type="http://schemas.openxmlformats.org/officeDocument/2006/relationships/hyperlink" Target="#_bookmark2"/><Relationship Id="rId10" Type="http://schemas.openxmlformats.org/officeDocument/2006/relationships/hyperlink" Target="#_bookmark7"/><Relationship Id="rId4" Type="http://schemas.openxmlformats.org/officeDocument/2006/relationships/hyperlink" Target="#_bookmark1"/><Relationship Id="rId9" Type="http://schemas.openxmlformats.org/officeDocument/2006/relationships/hyperlink" Target="#_bookmark6"/></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Thank you very much, Daniela and Zero Project for recognizing the innovative and integral work that Special Olympics Latin America on behalf of Special Olympics does as a contribution to the educational inclusion of people with intellectual disabilities, thanks to the Unified Champion Schools program.</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a:t>
            </a:fld>
            <a:endParaRPr lang="es-419"/>
          </a:p>
        </p:txBody>
      </p:sp>
    </p:spTree>
    <p:extLst>
      <p:ext uri="{BB962C8B-B14F-4D97-AF65-F5344CB8AC3E}">
        <p14:creationId xmlns:p14="http://schemas.microsoft.com/office/powerpoint/2010/main" val="98474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being a social inclusion thanks to the three components of Unified Champion Schools: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11</a:t>
            </a:fld>
            <a:endParaRPr lang="es-419"/>
          </a:p>
        </p:txBody>
      </p:sp>
    </p:spTree>
    <p:extLst>
      <p:ext uri="{BB962C8B-B14F-4D97-AF65-F5344CB8AC3E}">
        <p14:creationId xmlns:p14="http://schemas.microsoft.com/office/powerpoint/2010/main" val="30665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Unified Sports (Adaptive Sports)  – to be enjoyed by everyone. </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12</a:t>
            </a:fld>
            <a:endParaRPr lang="es-419"/>
          </a:p>
        </p:txBody>
      </p:sp>
    </p:spTree>
    <p:extLst>
      <p:ext uri="{BB962C8B-B14F-4D97-AF65-F5344CB8AC3E}">
        <p14:creationId xmlns:p14="http://schemas.microsoft.com/office/powerpoint/2010/main" val="326506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Whole School Engagement (Capacity-building) - to create inclusive educational environments.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13</a:t>
            </a:fld>
            <a:endParaRPr lang="es-419"/>
          </a:p>
        </p:txBody>
      </p:sp>
    </p:spTree>
    <p:extLst>
      <p:ext uri="{BB962C8B-B14F-4D97-AF65-F5344CB8AC3E}">
        <p14:creationId xmlns:p14="http://schemas.microsoft.com/office/powerpoint/2010/main" val="245701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Inclusive Youth Leadership (Unified experiences)  – to promote shared spaces among peers and with people in the community by the development and celebration of sports events and community projects.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14</a:t>
            </a:fld>
            <a:endParaRPr lang="es-419"/>
          </a:p>
        </p:txBody>
      </p:sp>
    </p:spTree>
    <p:extLst>
      <p:ext uri="{BB962C8B-B14F-4D97-AF65-F5344CB8AC3E}">
        <p14:creationId xmlns:p14="http://schemas.microsoft.com/office/powerpoint/2010/main" val="353376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these offer we spread a simple message: Everyone can become, in addition to students, teammates or even friends.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15</a:t>
            </a:fld>
            <a:endParaRPr lang="es-419"/>
          </a:p>
        </p:txBody>
      </p:sp>
    </p:spTree>
    <p:extLst>
      <p:ext uri="{BB962C8B-B14F-4D97-AF65-F5344CB8AC3E}">
        <p14:creationId xmlns:p14="http://schemas.microsoft.com/office/powerpoint/2010/main" val="341204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teach children to play together, they can learn and live together.</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this will continue happening if we allow the participation of people of all abilities.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16</a:t>
            </a:fld>
            <a:endParaRPr lang="es-419"/>
          </a:p>
        </p:txBody>
      </p:sp>
    </p:spTree>
    <p:extLst>
      <p:ext uri="{BB962C8B-B14F-4D97-AF65-F5344CB8AC3E}">
        <p14:creationId xmlns:p14="http://schemas.microsoft.com/office/powerpoint/2010/main" val="106888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Unified Champion Schools is a program that is developed throughout the Latin American region, however, thanks to global partners (SNF and MBZ),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17</a:t>
            </a:fld>
            <a:endParaRPr lang="es-419"/>
          </a:p>
        </p:txBody>
      </p:sp>
    </p:spTree>
    <p:extLst>
      <p:ext uri="{BB962C8B-B14F-4D97-AF65-F5344CB8AC3E}">
        <p14:creationId xmlns:p14="http://schemas.microsoft.com/office/powerpoint/2010/main" val="406489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7 countries (Mexico, Chile, Paraguay, Argentina, El Salvador, Dominican Republic and Brazil)</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18</a:t>
            </a:fld>
            <a:endParaRPr lang="es-419"/>
          </a:p>
        </p:txBody>
      </p:sp>
    </p:spTree>
    <p:extLst>
      <p:ext uri="{BB962C8B-B14F-4D97-AF65-F5344CB8AC3E}">
        <p14:creationId xmlns:p14="http://schemas.microsoft.com/office/powerpoint/2010/main" val="286479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 this programming with a structure that has contributed to the construction of a social inclusion network that transcends educational institutions and involves entire families, communities and now local and national governments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19</a:t>
            </a:fld>
            <a:endParaRPr lang="es-419"/>
          </a:p>
        </p:txBody>
      </p:sp>
    </p:spTree>
    <p:extLst>
      <p:ext uri="{BB962C8B-B14F-4D97-AF65-F5344CB8AC3E}">
        <p14:creationId xmlns:p14="http://schemas.microsoft.com/office/powerpoint/2010/main" val="296153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through what we call the GLOBAL COALITION FOR INCLUSION (which Christo will surely expand on this topic),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20</a:t>
            </a:fld>
            <a:endParaRPr lang="es-419"/>
          </a:p>
        </p:txBody>
      </p:sp>
    </p:spTree>
    <p:extLst>
      <p:ext uri="{BB962C8B-B14F-4D97-AF65-F5344CB8AC3E}">
        <p14:creationId xmlns:p14="http://schemas.microsoft.com/office/powerpoint/2010/main" val="300179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Since 1968, Special Olympics has the mission to provide year-round sports training and athletic competition in a variety of Olympic-type sports for children and adults with intellectual disabilities, giving them continuing opportunities to develop physical fitness, demonstrate courage, experience joy and participate in a sharing of gifts, skills and friendship with their families, other Special Olympics athletes and the community.</a:t>
            </a:r>
            <a:endParaRPr lang="es-419" sz="1000"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a:t>
            </a:fld>
            <a:endParaRPr lang="es-419"/>
          </a:p>
        </p:txBody>
      </p:sp>
    </p:spTree>
    <p:extLst>
      <p:ext uri="{BB962C8B-B14F-4D97-AF65-F5344CB8AC3E}">
        <p14:creationId xmlns:p14="http://schemas.microsoft.com/office/powerpoint/2010/main" val="2447395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have joined forces to provide the rights we all deserve through simple actions such as playing games, practicing sports, providing spaces for exchanging opinions and promoting intergenerational dialogue.</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21</a:t>
            </a:fld>
            <a:endParaRPr lang="es-419"/>
          </a:p>
        </p:txBody>
      </p:sp>
    </p:spTree>
    <p:extLst>
      <p:ext uri="{BB962C8B-B14F-4D97-AF65-F5344CB8AC3E}">
        <p14:creationId xmlns:p14="http://schemas.microsoft.com/office/powerpoint/2010/main" val="304539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are here to invite you to continue expanding our life changing impact that so far has reached in Latin America:</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22</a:t>
            </a:fld>
            <a:endParaRPr lang="es-419"/>
          </a:p>
        </p:txBody>
      </p:sp>
    </p:spTree>
    <p:extLst>
      <p:ext uri="{BB962C8B-B14F-4D97-AF65-F5344CB8AC3E}">
        <p14:creationId xmlns:p14="http://schemas.microsoft.com/office/powerpoint/2010/main" val="241645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+ 16,000 youth with and without ID</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23</a:t>
            </a:fld>
            <a:endParaRPr lang="es-419"/>
          </a:p>
        </p:txBody>
      </p:sp>
    </p:spTree>
    <p:extLst>
      <p:ext uri="{BB962C8B-B14F-4D97-AF65-F5344CB8AC3E}">
        <p14:creationId xmlns:p14="http://schemas.microsoft.com/office/powerpoint/2010/main" val="963280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11,000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educators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24</a:t>
            </a:fld>
            <a:endParaRPr lang="es-419"/>
          </a:p>
        </p:txBody>
      </p:sp>
    </p:spTree>
    <p:extLst>
      <p:ext uri="{BB962C8B-B14F-4D97-AF65-F5344CB8AC3E}">
        <p14:creationId xmlns:p14="http://schemas.microsoft.com/office/powerpoint/2010/main" val="82798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 schools, of this total, 334 of these schools were added during 2023 alone.</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25</a:t>
            </a:fld>
            <a:endParaRPr lang="es-419"/>
          </a:p>
        </p:txBody>
      </p:sp>
    </p:spTree>
    <p:extLst>
      <p:ext uri="{BB962C8B-B14F-4D97-AF65-F5344CB8AC3E}">
        <p14:creationId xmlns:p14="http://schemas.microsoft.com/office/powerpoint/2010/main" val="141526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of the implementation of the Unified Schools, we develop inclusive mindsets based on 3 pillars: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Universal Dignity: That refers to what we value, means recognizing that everyone is worthy of respect.</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Empathy &amp; Perspective Taking: That refers to what we understand about other people’s feelings and ideas.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Courageous Action: That refers to what we do, a willingness to speak up when something is wrong or harmful.</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mindset develops knowledge, skills, and experiences in individuals like me, our schoolmates and all of you who are part of the community.</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dirty="0"/>
              <a:t>Manu’ </a:t>
            </a:r>
            <a:r>
              <a:rPr lang="es-419" dirty="0" err="1"/>
              <a:t>story</a:t>
            </a:r>
            <a:r>
              <a:rPr lang="es-419" dirty="0"/>
              <a:t>:</a:t>
            </a:r>
            <a:br>
              <a:rPr lang="es-419"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My experience in school was not an inclusive one, it was not until I joined Special Olympics and started playing Unified Football that I started to be less shy, express myself better and have fun playing with others. Even some of my teammates changed their attitudes and perspectives towards people like me and now we have become a family.</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what opportunities like Unified School are about, to change society’s view when it comes to inclusion in a natural and fun way. I would love to have had this opportunity before in my early school years, I could have made more friends, and I could have had teachers that didn’t think I was “crazy” for just being who I am. </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always think about how many people are struggling in schools and are isolated from others. I know how it is, I have been there. I invite you all to make a difference to me in helping others to not feel like they are not important, and that they don’t belong anywhere. </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work together today, a better society is being developed not only for the future but for everyday starting now. I don’t want to talk about inclusion for the rest of my life and I don’t want the next generation to talk about inclusion, what I want is for all of us to live inclusion, but we have to act now.</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26</a:t>
            </a:fld>
            <a:endParaRPr lang="es-419"/>
          </a:p>
        </p:txBody>
      </p:sp>
    </p:spTree>
    <p:extLst>
      <p:ext uri="{BB962C8B-B14F-4D97-AF65-F5344CB8AC3E}">
        <p14:creationId xmlns:p14="http://schemas.microsoft.com/office/powerpoint/2010/main" val="120721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 the programmatic offer of Unified Champion Schools is based on this mission, however, as a changing and constantly improving Organization in a changing world, we also frame our efforts to continue reducing the stigma of exclusion and marginalization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4</a:t>
            </a:fld>
            <a:endParaRPr lang="es-419"/>
          </a:p>
        </p:txBody>
      </p:sp>
    </p:spTree>
    <p:extLst>
      <p:ext uri="{BB962C8B-B14F-4D97-AF65-F5344CB8AC3E}">
        <p14:creationId xmlns:p14="http://schemas.microsoft.com/office/powerpoint/2010/main" val="273346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of exclusion</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5</a:t>
            </a:fld>
            <a:endParaRPr lang="es-419"/>
          </a:p>
        </p:txBody>
      </p:sp>
    </p:spTree>
    <p:extLst>
      <p:ext uri="{BB962C8B-B14F-4D97-AF65-F5344CB8AC3E}">
        <p14:creationId xmlns:p14="http://schemas.microsoft.com/office/powerpoint/2010/main" val="392851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and marginalization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6</a:t>
            </a:fld>
            <a:endParaRPr lang="es-419"/>
          </a:p>
        </p:txBody>
      </p:sp>
    </p:spTree>
    <p:extLst>
      <p:ext uri="{BB962C8B-B14F-4D97-AF65-F5344CB8AC3E}">
        <p14:creationId xmlns:p14="http://schemas.microsoft.com/office/powerpoint/2010/main" val="204731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by adopting global agreements such as the Sustainable Development Goals, specifically:</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7</a:t>
            </a:fld>
            <a:endParaRPr lang="es-419"/>
          </a:p>
        </p:txBody>
      </p:sp>
    </p:spTree>
    <p:extLst>
      <p:ext uri="{BB962C8B-B14F-4D97-AF65-F5344CB8AC3E}">
        <p14:creationId xmlns:p14="http://schemas.microsoft.com/office/powerpoint/2010/main" val="320189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D2C1-B85F-9D01-9253-EA3841B639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5BEA33-0F77-FF17-52FD-8F97BBE97E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F058953-274B-A626-AD86-7699E64E12F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by adopting global agreements such as the Sustainable Development Goals, specifically:</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3"/>
              </a:rPr>
              <a:t>GOAL 3: </a:t>
            </a:r>
            <a:r>
              <a:rPr lang="en-US" sz="1200" u="none" strike="noStrike" kern="1200" dirty="0">
                <a:solidFill>
                  <a:schemeClr val="tx1"/>
                </a:solidFill>
                <a:effectLst/>
                <a:latin typeface="+mn-lt"/>
                <a:ea typeface="+mn-ea"/>
                <a:cs typeface="+mn-cs"/>
                <a:hlinkClick r:id="rId3"/>
              </a:rPr>
              <a:t>To improve physical and mental health via Health programming</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4"/>
              </a:rPr>
              <a:t>GOAL 4: </a:t>
            </a:r>
            <a:r>
              <a:rPr lang="en-US" sz="1200" u="none" strike="noStrike" kern="1200" dirty="0">
                <a:solidFill>
                  <a:schemeClr val="tx1"/>
                </a:solidFill>
                <a:effectLst/>
                <a:latin typeface="+mn-lt"/>
                <a:ea typeface="+mn-ea"/>
                <a:cs typeface="+mn-cs"/>
                <a:hlinkClick r:id="rId4"/>
              </a:rPr>
              <a:t>To advocate and educate through Unified Champion Schools</a:t>
            </a:r>
            <a:r>
              <a:rPr lang="en-US" sz="1200" kern="1200" dirty="0">
                <a:solidFill>
                  <a:schemeClr val="tx1"/>
                </a:solidFill>
                <a:effectLst/>
                <a:latin typeface="+mn-lt"/>
                <a:ea typeface="+mn-ea"/>
                <a:cs typeface="+mn-cs"/>
              </a:rPr>
              <a:t>.</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5"/>
              </a:rPr>
              <a:t>GOAL 5: </a:t>
            </a:r>
            <a:r>
              <a:rPr lang="en-US" sz="1200" u="none" strike="noStrike" kern="1200" dirty="0">
                <a:solidFill>
                  <a:schemeClr val="tx1"/>
                </a:solidFill>
                <a:effectLst/>
                <a:latin typeface="+mn-lt"/>
                <a:ea typeface="+mn-ea"/>
                <a:cs typeface="+mn-cs"/>
                <a:hlinkClick r:id="rId5"/>
              </a:rPr>
              <a:t>To empower women through sport, health, youth and leadership programs</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6"/>
              </a:rPr>
              <a:t>GOAL 8: </a:t>
            </a:r>
            <a:r>
              <a:rPr lang="en-US" sz="1200" u="none" strike="noStrike" kern="1200" dirty="0">
                <a:solidFill>
                  <a:schemeClr val="tx1"/>
                </a:solidFill>
                <a:effectLst/>
                <a:latin typeface="+mn-lt"/>
                <a:ea typeface="+mn-ea"/>
                <a:cs typeface="+mn-cs"/>
                <a:hlinkClick r:id="rId6"/>
              </a:rPr>
              <a:t>To increase social and leadership skills that support careers</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7"/>
              </a:rPr>
              <a:t>GOAL 10: </a:t>
            </a:r>
            <a:r>
              <a:rPr lang="en-US" sz="1200" u="none" strike="noStrike" kern="1200" dirty="0">
                <a:solidFill>
                  <a:schemeClr val="tx1"/>
                </a:solidFill>
                <a:effectLst/>
                <a:latin typeface="+mn-lt"/>
                <a:ea typeface="+mn-ea"/>
                <a:cs typeface="+mn-cs"/>
                <a:hlinkClick r:id="rId7"/>
              </a:rPr>
              <a:t>To promote the inclusion of people with Intellectual Disabilities</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8"/>
              </a:rPr>
              <a:t>GOAL 11: </a:t>
            </a:r>
            <a:r>
              <a:rPr lang="en-US" sz="1200" u="none" strike="noStrike" kern="1200" dirty="0">
                <a:solidFill>
                  <a:schemeClr val="tx1"/>
                </a:solidFill>
                <a:effectLst/>
                <a:latin typeface="+mn-lt"/>
                <a:ea typeface="+mn-ea"/>
                <a:cs typeface="+mn-cs"/>
                <a:hlinkClick r:id="rId8"/>
              </a:rPr>
              <a:t>To strengthen communities through local programming</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9"/>
              </a:rPr>
              <a:t>GOAL 16: </a:t>
            </a:r>
            <a:r>
              <a:rPr lang="en-US" sz="1200" u="none" strike="noStrike" kern="1200" dirty="0">
                <a:solidFill>
                  <a:schemeClr val="tx1"/>
                </a:solidFill>
                <a:effectLst/>
                <a:latin typeface="+mn-lt"/>
                <a:ea typeface="+mn-ea"/>
                <a:cs typeface="+mn-cs"/>
                <a:hlinkClick r:id="rId9"/>
              </a:rPr>
              <a:t>To create social justice for people with disabilities, leveraging major invents to foster goodwill</a:t>
            </a:r>
            <a:endParaRPr lang="es-419" sz="1200"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hlinkClick r:id="rId10"/>
              </a:rPr>
              <a:t>GOAL 17: </a:t>
            </a:r>
            <a:r>
              <a:rPr lang="en-US" sz="1200" u="none" strike="noStrike" kern="1200" dirty="0">
                <a:solidFill>
                  <a:schemeClr val="tx1"/>
                </a:solidFill>
                <a:effectLst/>
                <a:latin typeface="+mn-lt"/>
                <a:ea typeface="+mn-ea"/>
                <a:cs typeface="+mn-cs"/>
                <a:hlinkClick r:id="rId10"/>
              </a:rPr>
              <a:t>To achieve collaboration and partnerships around the SDGS</a:t>
            </a:r>
            <a:endParaRPr lang="es-419" sz="1200" kern="1200" dirty="0">
              <a:solidFill>
                <a:schemeClr val="tx1"/>
              </a:solidFill>
              <a:effectLst/>
              <a:latin typeface="+mn-lt"/>
              <a:ea typeface="+mn-ea"/>
              <a:cs typeface="+mn-cs"/>
            </a:endParaRPr>
          </a:p>
        </p:txBody>
      </p:sp>
      <p:sp>
        <p:nvSpPr>
          <p:cNvPr id="4" name="Marcador de número de diapositiva 3">
            <a:extLst>
              <a:ext uri="{FF2B5EF4-FFF2-40B4-BE49-F238E27FC236}">
                <a16:creationId xmlns:a16="http://schemas.microsoft.com/office/drawing/2014/main" id="{C4426B45-6168-FE60-F4AB-6B4B97910759}"/>
              </a:ext>
            </a:extLst>
          </p:cNvPr>
          <p:cNvSpPr>
            <a:spLocks noGrp="1"/>
          </p:cNvSpPr>
          <p:nvPr>
            <p:ph type="sldNum" sz="quarter" idx="5"/>
          </p:nvPr>
        </p:nvSpPr>
        <p:spPr/>
        <p:txBody>
          <a:bodyPr/>
          <a:lstStyle/>
          <a:p>
            <a:fld id="{DC93653A-C8DE-4EEF-8C6F-6ECD3369E70B}" type="slidenum">
              <a:rPr lang="es-419" smtClean="0"/>
              <a:t>8</a:t>
            </a:fld>
            <a:endParaRPr lang="es-419"/>
          </a:p>
        </p:txBody>
      </p:sp>
    </p:spTree>
    <p:extLst>
      <p:ext uri="{BB962C8B-B14F-4D97-AF65-F5344CB8AC3E}">
        <p14:creationId xmlns:p14="http://schemas.microsoft.com/office/powerpoint/2010/main" val="92529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actions are focused at the organizational level, through four pillars: Sports, Health, Inclusive Leadership and Education.</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C93653A-C8DE-4EEF-8C6F-6ECD3369E70B}" type="slidenum">
              <a:rPr lang="es-419" smtClean="0"/>
              <a:t>9</a:t>
            </a:fld>
            <a:endParaRPr lang="es-419"/>
          </a:p>
        </p:txBody>
      </p:sp>
    </p:spTree>
    <p:extLst>
      <p:ext uri="{BB962C8B-B14F-4D97-AF65-F5344CB8AC3E}">
        <p14:creationId xmlns:p14="http://schemas.microsoft.com/office/powerpoint/2010/main" val="59374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the age of two, that is, from early childhood, we support children in Latin America to experience something beyond simple physical inclusion, </a:t>
            </a:r>
            <a:endParaRPr lang="es-419" dirty="0"/>
          </a:p>
        </p:txBody>
      </p:sp>
      <p:sp>
        <p:nvSpPr>
          <p:cNvPr id="4" name="Marcador de número de diapositiva 3"/>
          <p:cNvSpPr>
            <a:spLocks noGrp="1"/>
          </p:cNvSpPr>
          <p:nvPr>
            <p:ph type="sldNum" sz="quarter" idx="5"/>
          </p:nvPr>
        </p:nvSpPr>
        <p:spPr/>
        <p:txBody>
          <a:bodyPr/>
          <a:lstStyle/>
          <a:p>
            <a:fld id="{DC93653A-C8DE-4EEF-8C6F-6ECD3369E70B}" type="slidenum">
              <a:rPr lang="es-419" smtClean="0"/>
              <a:t>10</a:t>
            </a:fld>
            <a:endParaRPr lang="es-419"/>
          </a:p>
        </p:txBody>
      </p:sp>
    </p:spTree>
    <p:extLst>
      <p:ext uri="{BB962C8B-B14F-4D97-AF65-F5344CB8AC3E}">
        <p14:creationId xmlns:p14="http://schemas.microsoft.com/office/powerpoint/2010/main" val="183729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6E8E-FB5C-71AE-2E43-C735B2A02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70C1F0-2804-CA3F-344B-7686C40F7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439772-A22D-0188-62DD-6D57BD7C6136}"/>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38B519D7-CDEE-5CD1-8624-71C67BACD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D20F6-D689-4A47-C48A-31065BE22160}"/>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347380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C074-9EA9-40D4-3A93-789E469EF0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586AC-AA07-4AFA-2A89-DB36AA2FE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97B25-025C-5607-1C29-9802C520AB98}"/>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8C595C42-A101-1C7B-0F85-F201ADEA5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DD818-47E6-F5C5-79EC-64CAD3A4F850}"/>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388212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232CC-F01A-D0A2-5EA2-5F4ACF9590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6BD25-1136-B3B6-085E-E279E7C6E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63D73-0381-ED46-128C-71AA50BF11CA}"/>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5F6DDF4E-DA9F-24A9-CE78-F1284935F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54979-3358-5527-AA46-D1CD2FEB04B0}"/>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31038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61B8-31AD-5DC4-8375-2637AA374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12F2E-B27F-D8A1-A175-C42D03FE5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B8327-F99E-5308-DE55-4EA2AF0A857B}"/>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352241FF-598A-F134-BD34-593B1DED8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BA5CC-B4D9-CC45-8D33-75246699D4AF}"/>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279937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3B3B-33B0-E7EB-AEC7-53C5C984F5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FA27C-BC15-21B9-FE7F-DFB920C5CB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0B900-6A69-B966-8AFB-3311AC055E79}"/>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CB196ECF-0471-9A8F-824E-EC5FAB935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7EC02-64AF-9AEB-6763-71036538CFE6}"/>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20846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4C16-D1C8-FB72-BCA7-352911967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D734A-9A95-2AE4-71A8-F2CC1F8D2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DA889-4585-F38E-360F-9A70ABB433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1DC17-0EAC-13C3-15D3-529EB92E2CE0}"/>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6" name="Footer Placeholder 5">
            <a:extLst>
              <a:ext uri="{FF2B5EF4-FFF2-40B4-BE49-F238E27FC236}">
                <a16:creationId xmlns:a16="http://schemas.microsoft.com/office/drawing/2014/main" id="{71138C16-4ADF-EC31-F4F0-8846395C7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5DF8C-7FBA-BB69-157F-BF373C332123}"/>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329122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A214-4FD5-9592-37F6-E3AFD3D2A4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5B86D-4BF0-2B6F-7129-DE84F1930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547D67-6FC8-3168-537A-19B8F0544F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DC572-B215-AFF9-A154-7C8B0BA87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D3C6F2-AB05-8B2A-2302-3E8425A1A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38E96-FAB1-2613-67BD-70D0802D87EA}"/>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8" name="Footer Placeholder 7">
            <a:extLst>
              <a:ext uri="{FF2B5EF4-FFF2-40B4-BE49-F238E27FC236}">
                <a16:creationId xmlns:a16="http://schemas.microsoft.com/office/drawing/2014/main" id="{D7EBB54C-3E6C-3B28-E42E-593D009F0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11FC0B-EB1D-C795-08DB-21A6B900A4DC}"/>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267460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C7C7-B9EF-0EEF-C67A-13545CD6B3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D8606C-27B9-4E5F-A376-A148E65349DA}"/>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4" name="Footer Placeholder 3">
            <a:extLst>
              <a:ext uri="{FF2B5EF4-FFF2-40B4-BE49-F238E27FC236}">
                <a16:creationId xmlns:a16="http://schemas.microsoft.com/office/drawing/2014/main" id="{05C0BF33-8035-C71B-DAEC-7EBCBE0AE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A7A9A-9A27-1412-ACD0-5CD7596AB1EB}"/>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215830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937E7-1EBE-F312-C296-A578E8CCAECB}"/>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3" name="Footer Placeholder 2">
            <a:extLst>
              <a:ext uri="{FF2B5EF4-FFF2-40B4-BE49-F238E27FC236}">
                <a16:creationId xmlns:a16="http://schemas.microsoft.com/office/drawing/2014/main" id="{30256DD3-85FC-6B2E-F0FD-FF29FCB7ED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DC506-CC0E-FCBD-4D0B-D4C62E68BAC2}"/>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90490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98F1-61AB-AC8B-B2E3-0A9B3C49A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26993D-5FF3-B3C1-1CFA-A81DDC1414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BEA761-EBB7-3D07-0976-208E5F5C8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A456B-3972-2603-6A63-8EC863807A59}"/>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6" name="Footer Placeholder 5">
            <a:extLst>
              <a:ext uri="{FF2B5EF4-FFF2-40B4-BE49-F238E27FC236}">
                <a16:creationId xmlns:a16="http://schemas.microsoft.com/office/drawing/2014/main" id="{927B6CF5-5903-091C-2BE2-74CBED50E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8CCBE-95F5-09FE-B810-1A79FC3BA85E}"/>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349032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BE9D-652F-19FD-7529-D3977D259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A9917-3B67-8560-40C4-D036E993A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C0CA34-D4C4-F852-3AD4-34BC13461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AC14D-94CC-1EB5-9593-C8879B40A06C}"/>
              </a:ext>
            </a:extLst>
          </p:cNvPr>
          <p:cNvSpPr>
            <a:spLocks noGrp="1"/>
          </p:cNvSpPr>
          <p:nvPr>
            <p:ph type="dt" sz="half" idx="10"/>
          </p:nvPr>
        </p:nvSpPr>
        <p:spPr/>
        <p:txBody>
          <a:bodyPr/>
          <a:lstStyle/>
          <a:p>
            <a:fld id="{BABD77A0-AFD4-489D-BD0E-38878540B6A0}" type="datetimeFigureOut">
              <a:rPr lang="en-US" smtClean="0"/>
              <a:t>2/19/2024</a:t>
            </a:fld>
            <a:endParaRPr lang="en-US"/>
          </a:p>
        </p:txBody>
      </p:sp>
      <p:sp>
        <p:nvSpPr>
          <p:cNvPr id="6" name="Footer Placeholder 5">
            <a:extLst>
              <a:ext uri="{FF2B5EF4-FFF2-40B4-BE49-F238E27FC236}">
                <a16:creationId xmlns:a16="http://schemas.microsoft.com/office/drawing/2014/main" id="{40F93356-F56C-DF06-D068-90D5587CB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F5C9-12A4-6BDA-A44F-C2CECEC44574}"/>
              </a:ext>
            </a:extLst>
          </p:cNvPr>
          <p:cNvSpPr>
            <a:spLocks noGrp="1"/>
          </p:cNvSpPr>
          <p:nvPr>
            <p:ph type="sldNum" sz="quarter" idx="12"/>
          </p:nvPr>
        </p:nvSpPr>
        <p:spPr/>
        <p:txBody>
          <a:bodyPr/>
          <a:lstStyle/>
          <a:p>
            <a:fld id="{BF111CCF-8CB0-4D0B-99C1-4FA2C0A4152F}" type="slidenum">
              <a:rPr lang="en-US" smtClean="0"/>
              <a:t>‹#›</a:t>
            </a:fld>
            <a:endParaRPr lang="en-US"/>
          </a:p>
        </p:txBody>
      </p:sp>
    </p:spTree>
    <p:extLst>
      <p:ext uri="{BB962C8B-B14F-4D97-AF65-F5344CB8AC3E}">
        <p14:creationId xmlns:p14="http://schemas.microsoft.com/office/powerpoint/2010/main" val="197044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A19AE-9FA2-E951-66FE-7BBBF0971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19E9EB-3FE0-444F-6BB0-A5AAF2B3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6DDD6-0188-56FE-25A6-82AC1C10A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BD77A0-AFD4-489D-BD0E-38878540B6A0}" type="datetimeFigureOut">
              <a:rPr lang="en-US" smtClean="0"/>
              <a:t>2/19/2024</a:t>
            </a:fld>
            <a:endParaRPr lang="en-US"/>
          </a:p>
        </p:txBody>
      </p:sp>
      <p:sp>
        <p:nvSpPr>
          <p:cNvPr id="5" name="Footer Placeholder 4">
            <a:extLst>
              <a:ext uri="{FF2B5EF4-FFF2-40B4-BE49-F238E27FC236}">
                <a16:creationId xmlns:a16="http://schemas.microsoft.com/office/drawing/2014/main" id="{01B930A1-A70E-3860-F983-9A3DDDCD2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BBD6CA-6816-BF23-C7C5-E8D4F5FA9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111CCF-8CB0-4D0B-99C1-4FA2C0A4152F}" type="slidenum">
              <a:rPr lang="en-US" smtClean="0"/>
              <a:t>‹#›</a:t>
            </a:fld>
            <a:endParaRPr lang="en-US"/>
          </a:p>
        </p:txBody>
      </p:sp>
    </p:spTree>
    <p:extLst>
      <p:ext uri="{BB962C8B-B14F-4D97-AF65-F5344CB8AC3E}">
        <p14:creationId xmlns:p14="http://schemas.microsoft.com/office/powerpoint/2010/main" val="331697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onference's hashtag">
            <a:extLst>
              <a:ext uri="{FF2B5EF4-FFF2-40B4-BE49-F238E27FC236}">
                <a16:creationId xmlns:a16="http://schemas.microsoft.com/office/drawing/2014/main" id="{CC191AFC-2EBF-6DC3-052C-7688BB5F34E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0989" y="397485"/>
            <a:ext cx="1810817" cy="364515"/>
          </a:xfrm>
          <a:prstGeom prst="rect">
            <a:avLst/>
          </a:prstGeom>
        </p:spPr>
      </p:pic>
      <p:pic>
        <p:nvPicPr>
          <p:cNvPr id="19" name="Picture 8" descr="Zero Project Logo">
            <a:extLst>
              <a:ext uri="{FF2B5EF4-FFF2-40B4-BE49-F238E27FC236}">
                <a16:creationId xmlns:a16="http://schemas.microsoft.com/office/drawing/2014/main" id="{68D7E0C2-7D45-4A92-38A1-868D5AEF0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9651" y="90403"/>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a:extLst>
              <a:ext uri="{FF2B5EF4-FFF2-40B4-BE49-F238E27FC236}">
                <a16:creationId xmlns:a16="http://schemas.microsoft.com/office/drawing/2014/main" id="{C7859C36-F30B-26F0-948D-77B6727A3BE7}"/>
              </a:ext>
            </a:extLst>
          </p:cNvPr>
          <p:cNvSpPr txBox="1">
            <a:spLocks noGrp="1"/>
          </p:cNvSpPr>
          <p:nvPr>
            <p:ph type="title" idx="4294967295"/>
          </p:nvPr>
        </p:nvSpPr>
        <p:spPr>
          <a:xfrm>
            <a:off x="1499429" y="1123620"/>
            <a:ext cx="91931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UNIFIED CHAMPION SCHOOLS</a:t>
            </a:r>
          </a:p>
        </p:txBody>
      </p:sp>
      <p:sp>
        <p:nvSpPr>
          <p:cNvPr id="13" name="TextBox 11">
            <a:extLst>
              <a:ext uri="{FF2B5EF4-FFF2-40B4-BE49-F238E27FC236}">
                <a16:creationId xmlns:a16="http://schemas.microsoft.com/office/drawing/2014/main" id="{0F6B5D64-9937-2661-9DF6-D90C39687B97}"/>
              </a:ext>
            </a:extLst>
          </p:cNvPr>
          <p:cNvSpPr txBox="1"/>
          <p:nvPr/>
        </p:nvSpPr>
        <p:spPr>
          <a:xfrm>
            <a:off x="2235109" y="2583677"/>
            <a:ext cx="7721768" cy="2369880"/>
          </a:xfrm>
          <a:prstGeom prst="rect">
            <a:avLst/>
          </a:prstGeom>
          <a:noFill/>
        </p:spPr>
        <p:txBody>
          <a:bodyPr wrap="square">
            <a:spAutoFit/>
          </a:bodyPr>
          <a:lstStyle/>
          <a:p>
            <a:pPr algn="ctr"/>
            <a:r>
              <a:rPr lang="en-US" sz="2800" dirty="0">
                <a:solidFill>
                  <a:srgbClr val="595959"/>
                </a:solidFill>
                <a:latin typeface="Calibri" panose="020F0502020204030204" pitchFamily="34" charset="0"/>
                <a:cs typeface="Calibri" panose="020F0502020204030204" pitchFamily="34" charset="0"/>
              </a:rPr>
              <a:t>Emanuelle Dutra and Jesús Arenas </a:t>
            </a:r>
          </a:p>
          <a:p>
            <a:pPr algn="ctr"/>
            <a:endParaRPr lang="en-US" sz="1200" dirty="0">
              <a:solidFill>
                <a:srgbClr val="595959"/>
              </a:solidFill>
              <a:latin typeface="Calibri" panose="020F0502020204030204" pitchFamily="34" charset="0"/>
              <a:cs typeface="Calibri" panose="020F0502020204030204" pitchFamily="34" charset="0"/>
            </a:endParaRPr>
          </a:p>
          <a:p>
            <a:pPr algn="ctr"/>
            <a:r>
              <a:rPr lang="en-US" sz="2800" dirty="0">
                <a:solidFill>
                  <a:srgbClr val="595959"/>
                </a:solidFill>
                <a:latin typeface="Calibri" panose="020F0502020204030204" pitchFamily="34" charset="0"/>
                <a:cs typeface="Calibri" panose="020F0502020204030204" pitchFamily="34" charset="0"/>
              </a:rPr>
              <a:t>Brazil/Panama</a:t>
            </a:r>
          </a:p>
          <a:p>
            <a:pPr algn="ctr"/>
            <a:endParaRPr lang="en-US" sz="1200" dirty="0">
              <a:solidFill>
                <a:srgbClr val="595959"/>
              </a:solidFill>
              <a:latin typeface="Calibri" panose="020F0502020204030204" pitchFamily="34" charset="0"/>
              <a:cs typeface="Calibri" panose="020F0502020204030204" pitchFamily="34" charset="0"/>
            </a:endParaRPr>
          </a:p>
          <a:p>
            <a:pPr algn="ctr"/>
            <a:r>
              <a:rPr lang="en-US" sz="2800" dirty="0">
                <a:solidFill>
                  <a:srgbClr val="595959"/>
                </a:solidFill>
                <a:latin typeface="Calibri" panose="020F0502020204030204" pitchFamily="34" charset="0"/>
                <a:cs typeface="Calibri" panose="020F0502020204030204" pitchFamily="34" charset="0"/>
              </a:rPr>
              <a:t>Special Olympics Latin America</a:t>
            </a:r>
          </a:p>
          <a:p>
            <a:pPr algn="ctr"/>
            <a:endParaRPr lang="en-US" sz="1200" dirty="0">
              <a:solidFill>
                <a:srgbClr val="595959"/>
              </a:solidFill>
              <a:latin typeface="Calibri" panose="020F0502020204030204" pitchFamily="34" charset="0"/>
              <a:cs typeface="Calibri" panose="020F0502020204030204" pitchFamily="34" charset="0"/>
            </a:endParaRPr>
          </a:p>
          <a:p>
            <a:pPr algn="ctr"/>
            <a:r>
              <a:rPr lang="en-US" sz="2800" dirty="0">
                <a:solidFill>
                  <a:srgbClr val="595959"/>
                </a:solidFill>
                <a:latin typeface="Calibri" panose="020F0502020204030204" pitchFamily="34" charset="0"/>
                <a:cs typeface="Calibri" panose="020F0502020204030204" pitchFamily="34" charset="0"/>
              </a:rPr>
              <a:t>Inclusive Sports and Quality Education</a:t>
            </a:r>
          </a:p>
        </p:txBody>
      </p:sp>
      <p:sp>
        <p:nvSpPr>
          <p:cNvPr id="15" name="TextBox 13">
            <a:extLst>
              <a:ext uri="{FF2B5EF4-FFF2-40B4-BE49-F238E27FC236}">
                <a16:creationId xmlns:a16="http://schemas.microsoft.com/office/drawing/2014/main" id="{138914E0-F0B0-A367-124B-F5EC0BC42259}"/>
              </a:ext>
            </a:extLst>
          </p:cNvPr>
          <p:cNvSpPr txBox="1"/>
          <p:nvPr/>
        </p:nvSpPr>
        <p:spPr>
          <a:xfrm>
            <a:off x="3577722" y="5318881"/>
            <a:ext cx="5036541" cy="830997"/>
          </a:xfrm>
          <a:prstGeom prst="rect">
            <a:avLst/>
          </a:prstGeom>
          <a:noFill/>
        </p:spPr>
        <p:txBody>
          <a:bodyPr wrap="square">
            <a:spAutoFit/>
          </a:bodyPr>
          <a:lstStyle/>
          <a:p>
            <a:pPr algn="ctr"/>
            <a:r>
              <a:rPr lang="en-US" sz="2400" b="1" dirty="0">
                <a:solidFill>
                  <a:srgbClr val="595959"/>
                </a:solidFill>
                <a:latin typeface="Calibri" panose="020F0502020204030204" pitchFamily="34" charset="0"/>
                <a:cs typeface="Calibri" panose="020F0502020204030204" pitchFamily="34" charset="0"/>
              </a:rPr>
              <a:t>Wednesday, 21 February 2024,</a:t>
            </a:r>
          </a:p>
          <a:p>
            <a:pPr algn="ctr"/>
            <a:r>
              <a:rPr lang="en-US" sz="2400" b="1" dirty="0">
                <a:solidFill>
                  <a:srgbClr val="595959"/>
                </a:solidFill>
                <a:latin typeface="Calibri" panose="020F0502020204030204" pitchFamily="34" charset="0"/>
                <a:cs typeface="Calibri" panose="020F0502020204030204" pitchFamily="34" charset="0"/>
              </a:rPr>
              <a:t> 15:20-16:20 CET</a:t>
            </a:r>
          </a:p>
        </p:txBody>
      </p:sp>
      <p:sp>
        <p:nvSpPr>
          <p:cNvPr id="17" name="Footer Placeholder 5" descr="Conference's hashtag ">
            <a:extLst>
              <a:ext uri="{FF2B5EF4-FFF2-40B4-BE49-F238E27FC236}">
                <a16:creationId xmlns:a16="http://schemas.microsoft.com/office/drawing/2014/main" id="{2860E6FF-A4A8-2EDA-D629-EAD7FA45DB29}"/>
              </a:ext>
              <a:ext uri="{C183D7F6-B498-43B3-948B-1728B52AA6E4}">
                <adec:decorative xmlns:adec="http://schemas.microsoft.com/office/drawing/2017/decorative" val="0"/>
              </a:ext>
            </a:extLst>
          </p:cNvPr>
          <p:cNvSpPr>
            <a:spLocks noGrp="1"/>
          </p:cNvSpPr>
          <p:nvPr>
            <p:ph type="ftr" sz="quarter" idx="11"/>
          </p:nvPr>
        </p:nvSpPr>
        <p:spPr>
          <a:xfrm>
            <a:off x="4038594" y="6356349"/>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524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pecial Olympics logo">
            <a:extLst>
              <a:ext uri="{FF2B5EF4-FFF2-40B4-BE49-F238E27FC236}">
                <a16:creationId xmlns:a16="http://schemas.microsoft.com/office/drawing/2014/main" id="{7099CD99-9CA9-88BB-C1B8-0B0A9159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Zero Project">
            <a:extLst>
              <a:ext uri="{FF2B5EF4-FFF2-40B4-BE49-F238E27FC236}">
                <a16:creationId xmlns:a16="http://schemas.microsoft.com/office/drawing/2014/main" id="{DFF39EC0-2A03-F6CB-D8FD-4FC448685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B7DDE4C-4B62-CE97-195D-EC6E78FAA5E9}"/>
              </a:ext>
            </a:extLst>
          </p:cNvPr>
          <p:cNvSpPr txBox="1">
            <a:spLocks noGrp="1"/>
          </p:cNvSpPr>
          <p:nvPr>
            <p:ph type="title" idx="4294967295"/>
          </p:nvPr>
        </p:nvSpPr>
        <p:spPr>
          <a:xfrm>
            <a:off x="821871" y="2207096"/>
            <a:ext cx="1054825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PHYSICAL</a:t>
            </a:r>
            <a:endPar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1A94109-E2D2-6423-09C4-F21BC468454A}"/>
              </a:ext>
            </a:extLst>
          </p:cNvPr>
          <p:cNvSpPr txBox="1"/>
          <p:nvPr/>
        </p:nvSpPr>
        <p:spPr>
          <a:xfrm>
            <a:off x="821871" y="3301605"/>
            <a:ext cx="10548257" cy="1323439"/>
          </a:xfrm>
          <a:prstGeom prst="rect">
            <a:avLst/>
          </a:prstGeom>
          <a:noFill/>
        </p:spPr>
        <p:txBody>
          <a:bodyPr wrap="square">
            <a:spAutoFit/>
          </a:bodyPr>
          <a:lstStyle/>
          <a:p>
            <a:pPr algn="ctr"/>
            <a:r>
              <a:rPr lang="en-US" sz="8000" b="1" dirty="0">
                <a:solidFill>
                  <a:srgbClr val="595959"/>
                </a:solidFill>
                <a:latin typeface="Calibri" panose="020F0502020204030204" pitchFamily="34" charset="0"/>
                <a:cs typeface="Calibri" panose="020F0502020204030204" pitchFamily="34" charset="0"/>
              </a:rPr>
              <a:t>INCLUSION</a:t>
            </a:r>
            <a:endParaRPr lang="en-US" sz="13800" b="1" dirty="0">
              <a:solidFill>
                <a:srgbClr val="595959"/>
              </a:solidFill>
              <a:latin typeface="Calibri" panose="020F0502020204030204" pitchFamily="34" charset="0"/>
              <a:cs typeface="Calibri" panose="020F0502020204030204" pitchFamily="34" charset="0"/>
            </a:endParaRPr>
          </a:p>
        </p:txBody>
      </p:sp>
      <p:sp>
        <p:nvSpPr>
          <p:cNvPr id="7" name="Footer Placeholder 5">
            <a:extLst>
              <a:ext uri="{FF2B5EF4-FFF2-40B4-BE49-F238E27FC236}">
                <a16:creationId xmlns:a16="http://schemas.microsoft.com/office/drawing/2014/main" id="{CA7C5038-7E7A-6357-6885-042506A79D5E}"/>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327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D65C-0488-7498-2CEF-408DC95E108A}"/>
            </a:ext>
          </a:extLst>
        </p:cNvPr>
        <p:cNvGrpSpPr/>
        <p:nvPr/>
      </p:nvGrpSpPr>
      <p:grpSpPr>
        <a:xfrm>
          <a:off x="0" y="0"/>
          <a:ext cx="0" cy="0"/>
          <a:chOff x="0" y="0"/>
          <a:chExt cx="0" cy="0"/>
        </a:xfrm>
      </p:grpSpPr>
      <p:pic>
        <p:nvPicPr>
          <p:cNvPr id="2" name="Picture 2" descr="Special Olympics logo">
            <a:extLst>
              <a:ext uri="{FF2B5EF4-FFF2-40B4-BE49-F238E27FC236}">
                <a16:creationId xmlns:a16="http://schemas.microsoft.com/office/drawing/2014/main" id="{3B0C484A-0723-2637-4032-3219687A8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Zero Project">
            <a:extLst>
              <a:ext uri="{FF2B5EF4-FFF2-40B4-BE49-F238E27FC236}">
                <a16:creationId xmlns:a16="http://schemas.microsoft.com/office/drawing/2014/main" id="{9307CA7F-15B9-D818-88E1-03821E594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219A352-BA3F-C818-79DD-1EC9D39A6F96}"/>
              </a:ext>
            </a:extLst>
          </p:cNvPr>
          <p:cNvSpPr txBox="1">
            <a:spLocks noGrp="1"/>
          </p:cNvSpPr>
          <p:nvPr>
            <p:ph type="title" idx="4294967295"/>
          </p:nvPr>
        </p:nvSpPr>
        <p:spPr>
          <a:xfrm>
            <a:off x="821871" y="2207096"/>
            <a:ext cx="1054825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SOCIAL</a:t>
            </a:r>
            <a:endPar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2F3E031F-6D69-A42C-85C0-CB1FCD071C51}"/>
              </a:ext>
            </a:extLst>
          </p:cNvPr>
          <p:cNvSpPr txBox="1"/>
          <p:nvPr/>
        </p:nvSpPr>
        <p:spPr>
          <a:xfrm>
            <a:off x="821871" y="3301605"/>
            <a:ext cx="10548257" cy="1323439"/>
          </a:xfrm>
          <a:prstGeom prst="rect">
            <a:avLst/>
          </a:prstGeom>
          <a:noFill/>
        </p:spPr>
        <p:txBody>
          <a:bodyPr wrap="square">
            <a:spAutoFit/>
          </a:bodyPr>
          <a:lstStyle/>
          <a:p>
            <a:pPr algn="ctr"/>
            <a:r>
              <a:rPr lang="en-US" sz="8000" b="1" dirty="0">
                <a:solidFill>
                  <a:srgbClr val="595959"/>
                </a:solidFill>
                <a:latin typeface="Calibri" panose="020F0502020204030204" pitchFamily="34" charset="0"/>
                <a:cs typeface="Calibri" panose="020F0502020204030204" pitchFamily="34" charset="0"/>
              </a:rPr>
              <a:t>INCLUSION</a:t>
            </a:r>
            <a:endParaRPr lang="en-US" sz="13800" b="1" dirty="0">
              <a:solidFill>
                <a:srgbClr val="595959"/>
              </a:solidFill>
              <a:latin typeface="Calibri" panose="020F0502020204030204" pitchFamily="34" charset="0"/>
              <a:cs typeface="Calibri" panose="020F0502020204030204" pitchFamily="34" charset="0"/>
            </a:endParaRPr>
          </a:p>
        </p:txBody>
      </p:sp>
      <p:sp>
        <p:nvSpPr>
          <p:cNvPr id="7" name="Footer Placeholder 5">
            <a:extLst>
              <a:ext uri="{FF2B5EF4-FFF2-40B4-BE49-F238E27FC236}">
                <a16:creationId xmlns:a16="http://schemas.microsoft.com/office/drawing/2014/main" id="{2906516C-3CC3-5BE4-1131-4AEAACE00356}"/>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984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young people playing with a ball">
            <a:extLst>
              <a:ext uri="{FF2B5EF4-FFF2-40B4-BE49-F238E27FC236}">
                <a16:creationId xmlns:a16="http://schemas.microsoft.com/office/drawing/2014/main" id="{253B55CF-A5A3-C519-2007-A4EE1B8A9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9560"/>
            <a:ext cx="10307782" cy="6867560"/>
          </a:xfrm>
          <a:prstGeom prst="rect">
            <a:avLst/>
          </a:prstGeom>
        </p:spPr>
      </p:pic>
      <p:sp>
        <p:nvSpPr>
          <p:cNvPr id="8" name="Title 7">
            <a:extLst>
              <a:ext uri="{FF2B5EF4-FFF2-40B4-BE49-F238E27FC236}">
                <a16:creationId xmlns:a16="http://schemas.microsoft.com/office/drawing/2014/main" id="{6B815AEB-7B47-0FD8-7523-63677308F195}"/>
              </a:ext>
            </a:extLst>
          </p:cNvPr>
          <p:cNvSpPr txBox="1">
            <a:spLocks noGrp="1"/>
          </p:cNvSpPr>
          <p:nvPr>
            <p:ph type="title" idx="4294967295"/>
          </p:nvPr>
        </p:nvSpPr>
        <p:spPr>
          <a:xfrm>
            <a:off x="942109" y="5103674"/>
            <a:ext cx="10307782" cy="1754326"/>
          </a:xfrm>
          <a:prstGeom prst="rect">
            <a:avLst/>
          </a:prstGeom>
          <a:solidFill>
            <a:srgbClr val="000000">
              <a:alpha val="65098"/>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UNIFIED SPORTS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(ADAPTATIVE SPORTS)</a:t>
            </a:r>
            <a:endParaRPr kumimoji="0" lang="en-US" sz="8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684826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S IN A CLASSROOM LISTENING TO SOMEONE EXPLAINING ON HOW THEY CAN COMMIT WITH THE INCLUSION">
            <a:extLst>
              <a:ext uri="{FF2B5EF4-FFF2-40B4-BE49-F238E27FC236}">
                <a16:creationId xmlns:a16="http://schemas.microsoft.com/office/drawing/2014/main" id="{CAF02EBE-65B5-AAAB-3FDB-7A4D34466264}"/>
              </a:ext>
            </a:extLst>
          </p:cNvPr>
          <p:cNvPicPr>
            <a:picLocks noChangeAspect="1"/>
          </p:cNvPicPr>
          <p:nvPr/>
        </p:nvPicPr>
        <p:blipFill>
          <a:blip r:embed="rId3"/>
          <a:stretch>
            <a:fillRect/>
          </a:stretch>
        </p:blipFill>
        <p:spPr>
          <a:xfrm>
            <a:off x="942109" y="1785"/>
            <a:ext cx="10307782" cy="6867560"/>
          </a:xfrm>
          <a:prstGeom prst="rect">
            <a:avLst/>
          </a:prstGeom>
        </p:spPr>
      </p:pic>
      <p:sp>
        <p:nvSpPr>
          <p:cNvPr id="8" name="Title 7">
            <a:extLst>
              <a:ext uri="{FF2B5EF4-FFF2-40B4-BE49-F238E27FC236}">
                <a16:creationId xmlns:a16="http://schemas.microsoft.com/office/drawing/2014/main" id="{6B815AEB-7B47-0FD8-7523-63677308F195}"/>
              </a:ext>
            </a:extLst>
          </p:cNvPr>
          <p:cNvSpPr txBox="1">
            <a:spLocks noGrp="1"/>
          </p:cNvSpPr>
          <p:nvPr>
            <p:ph type="title" idx="4294967295"/>
          </p:nvPr>
        </p:nvSpPr>
        <p:spPr>
          <a:xfrm>
            <a:off x="942109" y="5115019"/>
            <a:ext cx="10307782" cy="1754326"/>
          </a:xfrm>
          <a:prstGeom prst="rect">
            <a:avLst/>
          </a:prstGeom>
          <a:solidFill>
            <a:srgbClr val="000000">
              <a:alpha val="65098"/>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54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WHOLE SCHOOL ENGAGEMENT (CAPACITY-BUILDING) </a:t>
            </a:r>
          </a:p>
        </p:txBody>
      </p:sp>
    </p:spTree>
    <p:extLst>
      <p:ext uri="{BB962C8B-B14F-4D97-AF65-F5344CB8AC3E}">
        <p14:creationId xmlns:p14="http://schemas.microsoft.com/office/powerpoint/2010/main" val="187134211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37" descr="Two young girls having a unified experience to develop leadership skills">
            <a:extLst>
              <a:ext uri="{FF2B5EF4-FFF2-40B4-BE49-F238E27FC236}">
                <a16:creationId xmlns:a16="http://schemas.microsoft.com/office/drawing/2014/main" id="{2BC8EF1D-9242-97B0-320C-C64D4CC710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109" y="-13855"/>
            <a:ext cx="10307782" cy="6871855"/>
          </a:xfrm>
          <a:prstGeom prst="rect">
            <a:avLst/>
          </a:prstGeom>
          <a:noFill/>
          <a:ln>
            <a:noFill/>
          </a:ln>
        </p:spPr>
      </p:pic>
      <p:sp>
        <p:nvSpPr>
          <p:cNvPr id="8" name="Title 7">
            <a:extLst>
              <a:ext uri="{FF2B5EF4-FFF2-40B4-BE49-F238E27FC236}">
                <a16:creationId xmlns:a16="http://schemas.microsoft.com/office/drawing/2014/main" id="{6B815AEB-7B47-0FD8-7523-63677308F195}"/>
              </a:ext>
            </a:extLst>
          </p:cNvPr>
          <p:cNvSpPr txBox="1">
            <a:spLocks noGrp="1"/>
          </p:cNvSpPr>
          <p:nvPr>
            <p:ph type="title" idx="4294967295"/>
          </p:nvPr>
        </p:nvSpPr>
        <p:spPr>
          <a:xfrm>
            <a:off x="942109" y="5103674"/>
            <a:ext cx="10307782" cy="1754326"/>
          </a:xfrm>
          <a:prstGeom prst="rect">
            <a:avLst/>
          </a:prstGeom>
          <a:solidFill>
            <a:srgbClr val="000000">
              <a:alpha val="65098"/>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54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INCLUSIVE YOUTH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(UNIFIED EXPERIENCES) </a:t>
            </a:r>
          </a:p>
        </p:txBody>
      </p:sp>
    </p:spTree>
    <p:extLst>
      <p:ext uri="{BB962C8B-B14F-4D97-AF65-F5344CB8AC3E}">
        <p14:creationId xmlns:p14="http://schemas.microsoft.com/office/powerpoint/2010/main" val="10270172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C1DAA-434C-8F53-FD53-C65A5CF861FB}"/>
            </a:ext>
          </a:extLst>
        </p:cNvPr>
        <p:cNvGrpSpPr/>
        <p:nvPr/>
      </p:nvGrpSpPr>
      <p:grpSpPr>
        <a:xfrm>
          <a:off x="0" y="0"/>
          <a:ext cx="0" cy="0"/>
          <a:chOff x="0" y="0"/>
          <a:chExt cx="0" cy="0"/>
        </a:xfrm>
      </p:grpSpPr>
      <p:pic>
        <p:nvPicPr>
          <p:cNvPr id="2" name="Picture 2" descr="Special Olympics logo">
            <a:extLst>
              <a:ext uri="{FF2B5EF4-FFF2-40B4-BE49-F238E27FC236}">
                <a16:creationId xmlns:a16="http://schemas.microsoft.com/office/drawing/2014/main" id="{45335B14-974B-4E94-166B-22350970B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Zero Project">
            <a:extLst>
              <a:ext uri="{FF2B5EF4-FFF2-40B4-BE49-F238E27FC236}">
                <a16:creationId xmlns:a16="http://schemas.microsoft.com/office/drawing/2014/main" id="{748AB7AA-CDAB-0668-CE7D-6741A40F7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8">
            <a:extLst>
              <a:ext uri="{FF2B5EF4-FFF2-40B4-BE49-F238E27FC236}">
                <a16:creationId xmlns:a16="http://schemas.microsoft.com/office/drawing/2014/main" id="{55B9BED4-7BC4-D2C4-0C77-AEBA8F8E1A1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a:t>Social </a:t>
            </a:r>
            <a:r>
              <a:rPr lang="es-419" dirty="0" err="1"/>
              <a:t>network</a:t>
            </a:r>
            <a:r>
              <a:rPr lang="es-419" dirty="0"/>
              <a:t> in </a:t>
            </a:r>
            <a:r>
              <a:rPr lang="es-419" dirty="0" err="1"/>
              <a:t>the</a:t>
            </a:r>
            <a:r>
              <a:rPr lang="es-419" dirty="0"/>
              <a:t> </a:t>
            </a:r>
            <a:r>
              <a:rPr lang="es-419" dirty="0" err="1"/>
              <a:t>unified</a:t>
            </a:r>
            <a:r>
              <a:rPr lang="es-419" dirty="0"/>
              <a:t> </a:t>
            </a:r>
            <a:r>
              <a:rPr lang="es-419" dirty="0" err="1"/>
              <a:t>schools</a:t>
            </a:r>
            <a:endParaRPr lang="es-419" dirty="0"/>
          </a:p>
        </p:txBody>
      </p:sp>
      <p:sp>
        <p:nvSpPr>
          <p:cNvPr id="4" name="TextBox 4">
            <a:extLst>
              <a:ext uri="{FF2B5EF4-FFF2-40B4-BE49-F238E27FC236}">
                <a16:creationId xmlns:a16="http://schemas.microsoft.com/office/drawing/2014/main" id="{070F58E4-6305-B61B-C8E4-F434BFBC295B}"/>
              </a:ext>
            </a:extLst>
          </p:cNvPr>
          <p:cNvSpPr txBox="1"/>
          <p:nvPr/>
        </p:nvSpPr>
        <p:spPr>
          <a:xfrm>
            <a:off x="-831742" y="3044275"/>
            <a:ext cx="5980711" cy="769441"/>
          </a:xfrm>
          <a:prstGeom prst="rect">
            <a:avLst/>
          </a:prstGeom>
          <a:noFill/>
        </p:spPr>
        <p:txBody>
          <a:bodyPr wrap="square">
            <a:spAutoFit/>
          </a:bodyPr>
          <a:lstStyle/>
          <a:p>
            <a:pPr algn="ctr"/>
            <a:r>
              <a:rPr lang="en-US" sz="4400" b="1" dirty="0">
                <a:solidFill>
                  <a:srgbClr val="595959"/>
                </a:solidFill>
                <a:latin typeface="Calibri" panose="020F0502020204030204" pitchFamily="34" charset="0"/>
                <a:cs typeface="Calibri" panose="020F0502020204030204" pitchFamily="34" charset="0"/>
              </a:rPr>
              <a:t>STUDENTS</a:t>
            </a:r>
          </a:p>
        </p:txBody>
      </p:sp>
      <p:sp>
        <p:nvSpPr>
          <p:cNvPr id="5" name="TextBox 2">
            <a:extLst>
              <a:ext uri="{FF2B5EF4-FFF2-40B4-BE49-F238E27FC236}">
                <a16:creationId xmlns:a16="http://schemas.microsoft.com/office/drawing/2014/main" id="{BD01A862-51C9-355B-EA36-7ADE2B3AAFAB}"/>
              </a:ext>
            </a:extLst>
          </p:cNvPr>
          <p:cNvSpPr txBox="1"/>
          <p:nvPr/>
        </p:nvSpPr>
        <p:spPr>
          <a:xfrm>
            <a:off x="3542063" y="3044277"/>
            <a:ext cx="5107874" cy="769441"/>
          </a:xfrm>
          <a:prstGeom prst="rect">
            <a:avLst/>
          </a:prstGeom>
          <a:noFill/>
        </p:spPr>
        <p:txBody>
          <a:bodyPr wrap="square">
            <a:spAutoFit/>
          </a:bodyPr>
          <a:lstStyle/>
          <a:p>
            <a:pPr algn="ctr"/>
            <a:r>
              <a:rPr lang="en-US" sz="4400" b="1" dirty="0">
                <a:solidFill>
                  <a:srgbClr val="595959"/>
                </a:solidFill>
                <a:latin typeface="Calibri" panose="020F0502020204030204" pitchFamily="34" charset="0"/>
                <a:cs typeface="Calibri" panose="020F0502020204030204" pitchFamily="34" charset="0"/>
              </a:rPr>
              <a:t>TEAMMATES</a:t>
            </a:r>
          </a:p>
        </p:txBody>
      </p:sp>
      <p:sp>
        <p:nvSpPr>
          <p:cNvPr id="8" name="TextBox 1">
            <a:extLst>
              <a:ext uri="{FF2B5EF4-FFF2-40B4-BE49-F238E27FC236}">
                <a16:creationId xmlns:a16="http://schemas.microsoft.com/office/drawing/2014/main" id="{0E0FCA47-B4D8-3E4C-4CE6-1088CC666F77}"/>
              </a:ext>
            </a:extLst>
          </p:cNvPr>
          <p:cNvSpPr txBox="1"/>
          <p:nvPr/>
        </p:nvSpPr>
        <p:spPr>
          <a:xfrm>
            <a:off x="8153400" y="3044276"/>
            <a:ext cx="4193474" cy="769441"/>
          </a:xfrm>
          <a:prstGeom prst="rect">
            <a:avLst/>
          </a:prstGeom>
          <a:noFill/>
        </p:spPr>
        <p:txBody>
          <a:bodyPr wrap="square">
            <a:spAutoFit/>
          </a:bodyPr>
          <a:lstStyle/>
          <a:p>
            <a:pPr algn="ctr"/>
            <a:r>
              <a:rPr lang="en-US" sz="4400" b="1" dirty="0">
                <a:solidFill>
                  <a:srgbClr val="595959"/>
                </a:solidFill>
                <a:latin typeface="Calibri" panose="020F0502020204030204" pitchFamily="34" charset="0"/>
                <a:cs typeface="Calibri" panose="020F0502020204030204" pitchFamily="34" charset="0"/>
              </a:rPr>
              <a:t>FRIENDS</a:t>
            </a:r>
          </a:p>
        </p:txBody>
      </p:sp>
      <p:sp>
        <p:nvSpPr>
          <p:cNvPr id="7" name="Footer Placeholder 5">
            <a:extLst>
              <a:ext uri="{FF2B5EF4-FFF2-40B4-BE49-F238E27FC236}">
                <a16:creationId xmlns:a16="http://schemas.microsoft.com/office/drawing/2014/main" id="{F966D1E9-EAD0-B8DE-FD3A-95085CB23572}"/>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786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E096-F41F-7B0F-E6DE-82D9361B601C}"/>
            </a:ext>
          </a:extLst>
        </p:cNvPr>
        <p:cNvGrpSpPr/>
        <p:nvPr/>
      </p:nvGrpSpPr>
      <p:grpSpPr>
        <a:xfrm>
          <a:off x="0" y="0"/>
          <a:ext cx="0" cy="0"/>
          <a:chOff x="0" y="0"/>
          <a:chExt cx="0" cy="0"/>
        </a:xfrm>
      </p:grpSpPr>
      <p:pic>
        <p:nvPicPr>
          <p:cNvPr id="2" name="Picture 2" descr="Special Olympics logo">
            <a:extLst>
              <a:ext uri="{FF2B5EF4-FFF2-40B4-BE49-F238E27FC236}">
                <a16:creationId xmlns:a16="http://schemas.microsoft.com/office/drawing/2014/main" id="{561C6C5F-7400-FBAC-AC58-623D41800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Zero Project">
            <a:extLst>
              <a:ext uri="{FF2B5EF4-FFF2-40B4-BE49-F238E27FC236}">
                <a16:creationId xmlns:a16="http://schemas.microsoft.com/office/drawing/2014/main" id="{D001A094-B388-D32A-AA17-3B2CD5F62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63096F49-200C-3B9D-22C3-7E8E6A74BB21}"/>
              </a:ext>
            </a:extLst>
          </p:cNvPr>
          <p:cNvSpPr txBox="1"/>
          <p:nvPr/>
        </p:nvSpPr>
        <p:spPr>
          <a:xfrm>
            <a:off x="-1214747" y="1094013"/>
            <a:ext cx="5980711" cy="584775"/>
          </a:xfrm>
          <a:prstGeom prst="rect">
            <a:avLst/>
          </a:prstGeom>
          <a:noFill/>
        </p:spPr>
        <p:txBody>
          <a:bodyPr wrap="square">
            <a:spAutoFit/>
          </a:bodyPr>
          <a:lstStyle/>
          <a:p>
            <a:pPr algn="ctr"/>
            <a:r>
              <a:rPr lang="en-US" sz="3200" b="1" dirty="0">
                <a:solidFill>
                  <a:srgbClr val="595959"/>
                </a:solidFill>
                <a:latin typeface="Calibri" panose="020F0502020204030204" pitchFamily="34" charset="0"/>
                <a:cs typeface="Calibri" panose="020F0502020204030204" pitchFamily="34" charset="0"/>
              </a:rPr>
              <a:t>STUDENTS</a:t>
            </a:r>
            <a:endParaRPr lang="en-US" sz="13800" b="1" dirty="0">
              <a:solidFill>
                <a:srgbClr val="595959"/>
              </a:solidFill>
              <a:latin typeface="Calibri" panose="020F0502020204030204" pitchFamily="34" charset="0"/>
              <a:cs typeface="Calibri" panose="020F0502020204030204" pitchFamily="34" charset="0"/>
            </a:endParaRPr>
          </a:p>
        </p:txBody>
      </p:sp>
      <p:sp>
        <p:nvSpPr>
          <p:cNvPr id="5" name="TextBox 2">
            <a:extLst>
              <a:ext uri="{FF2B5EF4-FFF2-40B4-BE49-F238E27FC236}">
                <a16:creationId xmlns:a16="http://schemas.microsoft.com/office/drawing/2014/main" id="{1CFEF88D-90E7-22B6-30A3-1E760B8B7CE9}"/>
              </a:ext>
            </a:extLst>
          </p:cNvPr>
          <p:cNvSpPr txBox="1"/>
          <p:nvPr/>
        </p:nvSpPr>
        <p:spPr>
          <a:xfrm>
            <a:off x="3357253" y="1094012"/>
            <a:ext cx="5107874" cy="584775"/>
          </a:xfrm>
          <a:prstGeom prst="rect">
            <a:avLst/>
          </a:prstGeom>
          <a:noFill/>
        </p:spPr>
        <p:txBody>
          <a:bodyPr wrap="square">
            <a:spAutoFit/>
          </a:bodyPr>
          <a:lstStyle/>
          <a:p>
            <a:pPr algn="ctr"/>
            <a:r>
              <a:rPr lang="en-US" sz="3200" b="1" dirty="0">
                <a:solidFill>
                  <a:srgbClr val="595959"/>
                </a:solidFill>
                <a:latin typeface="Calibri" panose="020F0502020204030204" pitchFamily="34" charset="0"/>
                <a:cs typeface="Calibri" panose="020F0502020204030204" pitchFamily="34" charset="0"/>
              </a:rPr>
              <a:t>TEAMMATES</a:t>
            </a:r>
          </a:p>
        </p:txBody>
      </p:sp>
      <p:sp>
        <p:nvSpPr>
          <p:cNvPr id="8" name="TextBox 1">
            <a:extLst>
              <a:ext uri="{FF2B5EF4-FFF2-40B4-BE49-F238E27FC236}">
                <a16:creationId xmlns:a16="http://schemas.microsoft.com/office/drawing/2014/main" id="{8AE49D97-2CD3-729F-A8B9-4522D4F495B6}"/>
              </a:ext>
            </a:extLst>
          </p:cNvPr>
          <p:cNvSpPr txBox="1"/>
          <p:nvPr/>
        </p:nvSpPr>
        <p:spPr>
          <a:xfrm>
            <a:off x="7808026" y="1094012"/>
            <a:ext cx="4193474" cy="584775"/>
          </a:xfrm>
          <a:prstGeom prst="rect">
            <a:avLst/>
          </a:prstGeom>
          <a:noFill/>
        </p:spPr>
        <p:txBody>
          <a:bodyPr wrap="square">
            <a:spAutoFit/>
          </a:bodyPr>
          <a:lstStyle/>
          <a:p>
            <a:pPr algn="ctr"/>
            <a:r>
              <a:rPr lang="en-US" sz="3200" b="1" dirty="0">
                <a:solidFill>
                  <a:srgbClr val="595959"/>
                </a:solidFill>
                <a:latin typeface="Calibri" panose="020F0502020204030204" pitchFamily="34" charset="0"/>
                <a:cs typeface="Calibri" panose="020F0502020204030204" pitchFamily="34" charset="0"/>
              </a:rPr>
              <a:t>FRIENDS</a:t>
            </a:r>
          </a:p>
        </p:txBody>
      </p:sp>
      <p:sp>
        <p:nvSpPr>
          <p:cNvPr id="6" name="Title 5">
            <a:extLst>
              <a:ext uri="{FF2B5EF4-FFF2-40B4-BE49-F238E27FC236}">
                <a16:creationId xmlns:a16="http://schemas.microsoft.com/office/drawing/2014/main" id="{A714149C-EF4D-C71B-1EDF-B5A39CF4D452}"/>
              </a:ext>
            </a:extLst>
          </p:cNvPr>
          <p:cNvSpPr txBox="1">
            <a:spLocks noGrp="1"/>
          </p:cNvSpPr>
          <p:nvPr>
            <p:ph type="title" idx="4294967295"/>
          </p:nvPr>
        </p:nvSpPr>
        <p:spPr>
          <a:xfrm>
            <a:off x="821871" y="2644170"/>
            <a:ext cx="10548257"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IF WE TEACH CHILDREN TO PLAY TOGETHER, THEY CAN LEARN AND LIVE TOGETHER</a:t>
            </a:r>
            <a:endParaRPr kumimoji="0" lang="en-US" sz="4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7" name="Footer Placeholder 5">
            <a:extLst>
              <a:ext uri="{FF2B5EF4-FFF2-40B4-BE49-F238E27FC236}">
                <a16:creationId xmlns:a16="http://schemas.microsoft.com/office/drawing/2014/main" id="{0B4228B1-863A-FECA-1CF5-5F64914D0D40}"/>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47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42AC62F6-CAE8-EB87-E1D7-D7FDA72C0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1871E871-3E00-A565-6005-B1DC851AA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9">
            <a:extLst>
              <a:ext uri="{FF2B5EF4-FFF2-40B4-BE49-F238E27FC236}">
                <a16:creationId xmlns:a16="http://schemas.microsoft.com/office/drawing/2014/main" id="{54AB68CA-A583-6523-C6C0-001667B0720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err="1"/>
              <a:t>Partners</a:t>
            </a:r>
            <a:r>
              <a:rPr lang="es-419" dirty="0"/>
              <a:t> for </a:t>
            </a:r>
            <a:r>
              <a:rPr lang="es-419" dirty="0" err="1"/>
              <a:t>the</a:t>
            </a:r>
            <a:r>
              <a:rPr lang="es-419" dirty="0"/>
              <a:t> </a:t>
            </a:r>
            <a:r>
              <a:rPr lang="es-419" dirty="0" err="1"/>
              <a:t>Unified</a:t>
            </a:r>
            <a:r>
              <a:rPr lang="es-419" dirty="0"/>
              <a:t> </a:t>
            </a:r>
            <a:r>
              <a:rPr lang="es-419" dirty="0" err="1"/>
              <a:t>School</a:t>
            </a:r>
            <a:r>
              <a:rPr lang="es-419" dirty="0"/>
              <a:t> Project</a:t>
            </a:r>
          </a:p>
        </p:txBody>
      </p:sp>
      <p:pic>
        <p:nvPicPr>
          <p:cNvPr id="4" name="Imagen 3" descr="Hasbro logo">
            <a:extLst>
              <a:ext uri="{FF2B5EF4-FFF2-40B4-BE49-F238E27FC236}">
                <a16:creationId xmlns:a16="http://schemas.microsoft.com/office/drawing/2014/main" id="{729C831B-BEF7-EE9A-831F-5156C1ECE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8690" y="2781000"/>
            <a:ext cx="1512000" cy="1512000"/>
          </a:xfrm>
          <a:prstGeom prst="rect">
            <a:avLst/>
          </a:prstGeom>
        </p:spPr>
      </p:pic>
      <p:pic>
        <p:nvPicPr>
          <p:cNvPr id="8" name="Picture 7" descr="Stavros Niarchos Foundation logo">
            <a:extLst>
              <a:ext uri="{FF2B5EF4-FFF2-40B4-BE49-F238E27FC236}">
                <a16:creationId xmlns:a16="http://schemas.microsoft.com/office/drawing/2014/main" id="{3F8D6F02-65B5-E8BA-B563-9F7BA098C9AA}"/>
              </a:ext>
            </a:extLst>
          </p:cNvPr>
          <p:cNvPicPr>
            <a:picLocks noChangeAspect="1"/>
          </p:cNvPicPr>
          <p:nvPr/>
        </p:nvPicPr>
        <p:blipFill rotWithShape="1">
          <a:blip r:embed="rId6">
            <a:extLst>
              <a:ext uri="{28A0092B-C50C-407E-A947-70E740481C1C}">
                <a14:useLocalDpi xmlns:a14="http://schemas.microsoft.com/office/drawing/2010/main" val="0"/>
              </a:ext>
            </a:extLst>
          </a:blip>
          <a:srcRect l="-2740" t="-20000" r="58236" b="-1"/>
          <a:stretch/>
        </p:blipFill>
        <p:spPr>
          <a:xfrm>
            <a:off x="3808751" y="2781000"/>
            <a:ext cx="2374231" cy="1296000"/>
          </a:xfrm>
          <a:prstGeom prst="rect">
            <a:avLst/>
          </a:prstGeom>
        </p:spPr>
      </p:pic>
      <p:pic>
        <p:nvPicPr>
          <p:cNvPr id="5" name="Picture 4" descr="Mohammed Bin ZaYed Al Nahyan Logo">
            <a:extLst>
              <a:ext uri="{FF2B5EF4-FFF2-40B4-BE49-F238E27FC236}">
                <a16:creationId xmlns:a16="http://schemas.microsoft.com/office/drawing/2014/main" id="{F9B250E0-25C1-52F1-4EA5-C42BD616E1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044" y="2943000"/>
            <a:ext cx="3745738" cy="972000"/>
          </a:xfrm>
          <a:prstGeom prst="rect">
            <a:avLst/>
          </a:prstGeom>
        </p:spPr>
      </p:pic>
      <p:sp>
        <p:nvSpPr>
          <p:cNvPr id="3" name="Footer Placeholder 5">
            <a:extLst>
              <a:ext uri="{FF2B5EF4-FFF2-40B4-BE49-F238E27FC236}">
                <a16:creationId xmlns:a16="http://schemas.microsoft.com/office/drawing/2014/main" id="{2345217C-22A1-F4D9-2C41-B1105506D24F}"/>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46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0CB7E-E11C-DD45-082E-1EEE6D4C31D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err="1"/>
              <a:t>Countries</a:t>
            </a:r>
            <a:r>
              <a:rPr lang="es-419" dirty="0"/>
              <a:t> </a:t>
            </a:r>
            <a:r>
              <a:rPr lang="es-419" dirty="0" err="1"/>
              <a:t>where</a:t>
            </a:r>
            <a:r>
              <a:rPr lang="es-419" dirty="0"/>
              <a:t> </a:t>
            </a:r>
            <a:r>
              <a:rPr lang="es-419" dirty="0" err="1"/>
              <a:t>the</a:t>
            </a:r>
            <a:r>
              <a:rPr lang="es-419" dirty="0"/>
              <a:t> Project has </a:t>
            </a:r>
            <a:r>
              <a:rPr lang="es-419" dirty="0" err="1"/>
              <a:t>been</a:t>
            </a:r>
            <a:r>
              <a:rPr lang="es-419" dirty="0"/>
              <a:t> </a:t>
            </a:r>
            <a:r>
              <a:rPr lang="es-419" dirty="0" err="1"/>
              <a:t>implemented</a:t>
            </a:r>
            <a:endParaRPr lang="es-419" dirty="0"/>
          </a:p>
        </p:txBody>
      </p:sp>
      <p:sp>
        <p:nvSpPr>
          <p:cNvPr id="7" name="TextBox 6">
            <a:extLst>
              <a:ext uri="{FF2B5EF4-FFF2-40B4-BE49-F238E27FC236}">
                <a16:creationId xmlns:a16="http://schemas.microsoft.com/office/drawing/2014/main" id="{F60F99D7-A234-E9FA-8BCC-E4F8681D1265}"/>
              </a:ext>
            </a:extLst>
          </p:cNvPr>
          <p:cNvSpPr txBox="1"/>
          <p:nvPr/>
        </p:nvSpPr>
        <p:spPr>
          <a:xfrm>
            <a:off x="669987" y="791602"/>
            <a:ext cx="2511136"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CHILE</a:t>
            </a:r>
            <a:endParaRPr lang="en-US" sz="6000" b="1" dirty="0">
              <a:solidFill>
                <a:srgbClr val="595959"/>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A8516E2-DE2D-47E0-2EAB-569A356715AE}"/>
              </a:ext>
            </a:extLst>
          </p:cNvPr>
          <p:cNvSpPr txBox="1"/>
          <p:nvPr/>
        </p:nvSpPr>
        <p:spPr>
          <a:xfrm>
            <a:off x="4125829" y="828005"/>
            <a:ext cx="3619500"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MEXICO</a:t>
            </a:r>
            <a:endParaRPr lang="en-US" sz="6000" b="1" dirty="0">
              <a:solidFill>
                <a:srgbClr val="595959"/>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2C14BA3-0BEE-0A89-68F7-FAC5B71CF02B}"/>
              </a:ext>
            </a:extLst>
          </p:cNvPr>
          <p:cNvSpPr txBox="1"/>
          <p:nvPr/>
        </p:nvSpPr>
        <p:spPr>
          <a:xfrm>
            <a:off x="8690035" y="791602"/>
            <a:ext cx="2957945"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BRAZIL</a:t>
            </a:r>
            <a:endParaRPr lang="en-US" sz="6000" b="1" dirty="0">
              <a:solidFill>
                <a:srgbClr val="595959"/>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AD21350-BFC3-15D0-2F75-444952B7AB8D}"/>
              </a:ext>
            </a:extLst>
          </p:cNvPr>
          <p:cNvSpPr txBox="1"/>
          <p:nvPr/>
        </p:nvSpPr>
        <p:spPr>
          <a:xfrm>
            <a:off x="1195592" y="2272365"/>
            <a:ext cx="4513119"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6000" b="1" dirty="0">
              <a:solidFill>
                <a:srgbClr val="595959"/>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37EBFA9-73BC-0BF6-53C4-F0FC83DB0264}"/>
              </a:ext>
            </a:extLst>
          </p:cNvPr>
          <p:cNvSpPr txBox="1"/>
          <p:nvPr/>
        </p:nvSpPr>
        <p:spPr>
          <a:xfrm>
            <a:off x="6714901" y="2272364"/>
            <a:ext cx="4816187"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6000" b="1" dirty="0">
              <a:solidFill>
                <a:srgbClr val="595959"/>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DBB922-FC87-1BB2-0DB2-5A291D992110}"/>
              </a:ext>
            </a:extLst>
          </p:cNvPr>
          <p:cNvSpPr txBox="1"/>
          <p:nvPr/>
        </p:nvSpPr>
        <p:spPr>
          <a:xfrm>
            <a:off x="3452152" y="3810060"/>
            <a:ext cx="5519305"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6000" b="1" dirty="0">
              <a:solidFill>
                <a:srgbClr val="595959"/>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99EA979-59AD-DAA6-D1B7-ED4F5868F17C}"/>
              </a:ext>
            </a:extLst>
          </p:cNvPr>
          <p:cNvSpPr txBox="1"/>
          <p:nvPr/>
        </p:nvSpPr>
        <p:spPr>
          <a:xfrm>
            <a:off x="1904772" y="5347755"/>
            <a:ext cx="8614064" cy="1015663"/>
          </a:xfrm>
          <a:prstGeom prst="rect">
            <a:avLst/>
          </a:prstGeom>
          <a:noFill/>
        </p:spPr>
        <p:txBody>
          <a:bodyPr wrap="square" rtlCol="0">
            <a:spAutoFit/>
          </a:bodyPr>
          <a:lstStyle/>
          <a:p>
            <a:pPr algn="ctr"/>
            <a:r>
              <a:rPr lang="en-US" sz="60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6000" b="1"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83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8" grpId="0"/>
      <p:bldP spid="6" grpId="0"/>
      <p:bldP spid="1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1F25-60A9-2889-43D8-E4CED939C801}"/>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8DF9AD28-09C0-A443-C02A-AE5F0B5A4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13136EA2-AEA5-5DD9-B515-511933B62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4">
            <a:extLst>
              <a:ext uri="{FF2B5EF4-FFF2-40B4-BE49-F238E27FC236}">
                <a16:creationId xmlns:a16="http://schemas.microsoft.com/office/drawing/2014/main" id="{AA40EBF5-B691-E3C7-B5FF-5F8AE6513F0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err="1"/>
              <a:t>Stakeholders</a:t>
            </a:r>
            <a:r>
              <a:rPr lang="es-419" dirty="0"/>
              <a:t> for </a:t>
            </a:r>
            <a:r>
              <a:rPr lang="es-419" dirty="0" err="1"/>
              <a:t>the</a:t>
            </a:r>
            <a:r>
              <a:rPr lang="es-419" dirty="0"/>
              <a:t> social </a:t>
            </a:r>
            <a:r>
              <a:rPr lang="es-419" dirty="0" err="1"/>
              <a:t>inclusion</a:t>
            </a:r>
            <a:r>
              <a:rPr lang="es-419" dirty="0"/>
              <a:t> </a:t>
            </a:r>
          </a:p>
        </p:txBody>
      </p:sp>
      <p:sp>
        <p:nvSpPr>
          <p:cNvPr id="6" name="TextBox 5">
            <a:extLst>
              <a:ext uri="{FF2B5EF4-FFF2-40B4-BE49-F238E27FC236}">
                <a16:creationId xmlns:a16="http://schemas.microsoft.com/office/drawing/2014/main" id="{569A2D5E-332C-C0FE-1D1E-0211836F4631}"/>
              </a:ext>
            </a:extLst>
          </p:cNvPr>
          <p:cNvSpPr txBox="1"/>
          <p:nvPr/>
        </p:nvSpPr>
        <p:spPr>
          <a:xfrm>
            <a:off x="3493990" y="3170693"/>
            <a:ext cx="5590309" cy="1323439"/>
          </a:xfrm>
          <a:prstGeom prst="rect">
            <a:avLst/>
          </a:prstGeom>
          <a:noFill/>
        </p:spPr>
        <p:txBody>
          <a:bodyPr wrap="square">
            <a:spAutoFit/>
          </a:bodyPr>
          <a:lstStyle/>
          <a:p>
            <a:pPr algn="ctr"/>
            <a:r>
              <a:rPr lang="en-US" sz="4000" b="1" dirty="0">
                <a:solidFill>
                  <a:srgbClr val="595959"/>
                </a:solidFill>
                <a:effectLst/>
                <a:latin typeface="Ubuntu" panose="020B0504030602030204" pitchFamily="34" charset="0"/>
                <a:ea typeface="Calibri" panose="020F0502020204030204" pitchFamily="34" charset="0"/>
                <a:cs typeface="Times New Roman" panose="02020603050405020304" pitchFamily="18" charset="0"/>
              </a:rPr>
              <a:t>SOCIAL INCLUSION NETWORK</a:t>
            </a:r>
            <a:r>
              <a:rPr lang="en-US" sz="4000" b="1" dirty="0">
                <a:effectLst/>
                <a:latin typeface="Ubuntu" panose="020B0504030602030204" pitchFamily="34" charset="0"/>
                <a:ea typeface="Calibri" panose="020F0502020204030204" pitchFamily="34" charset="0"/>
                <a:cs typeface="Times New Roman" panose="02020603050405020304" pitchFamily="18" charset="0"/>
              </a:rPr>
              <a:t> </a:t>
            </a:r>
            <a:endParaRPr lang="en-US" dirty="0"/>
          </a:p>
        </p:txBody>
      </p:sp>
      <p:sp>
        <p:nvSpPr>
          <p:cNvPr id="4" name="TextBox 1">
            <a:extLst>
              <a:ext uri="{FF2B5EF4-FFF2-40B4-BE49-F238E27FC236}">
                <a16:creationId xmlns:a16="http://schemas.microsoft.com/office/drawing/2014/main" id="{05FDCD38-1E1B-1D9E-274C-61BCE7817B19}"/>
              </a:ext>
            </a:extLst>
          </p:cNvPr>
          <p:cNvSpPr txBox="1"/>
          <p:nvPr/>
        </p:nvSpPr>
        <p:spPr>
          <a:xfrm>
            <a:off x="383644" y="1270476"/>
            <a:ext cx="5590309" cy="1323439"/>
          </a:xfrm>
          <a:prstGeom prst="rect">
            <a:avLst/>
          </a:prstGeom>
          <a:noFill/>
        </p:spPr>
        <p:txBody>
          <a:bodyPr wrap="square">
            <a:spAutoFit/>
          </a:bodyPr>
          <a:lstStyle/>
          <a:p>
            <a:pPr algn="ctr"/>
            <a:r>
              <a:rPr lang="en-US" sz="4000" b="1" dirty="0">
                <a:solidFill>
                  <a:srgbClr val="595959"/>
                </a:solidFill>
                <a:effectLst/>
                <a:latin typeface="Ubuntu" panose="020B0504030602030204" pitchFamily="34" charset="0"/>
                <a:ea typeface="Calibri" panose="020F0502020204030204" pitchFamily="34" charset="0"/>
                <a:cs typeface="Times New Roman" panose="02020603050405020304" pitchFamily="18" charset="0"/>
              </a:rPr>
              <a:t>EDUCATIONAL INSTITUTIONS</a:t>
            </a:r>
            <a:endParaRPr lang="en-US" dirty="0">
              <a:solidFill>
                <a:srgbClr val="595959"/>
              </a:solidFill>
            </a:endParaRPr>
          </a:p>
        </p:txBody>
      </p:sp>
      <p:cxnSp>
        <p:nvCxnSpPr>
          <p:cNvPr id="11" name="Connector: Elbow 7" descr="AN ARROW TO SHOW CONNECTION BETWEEN TEXTS">
            <a:extLst>
              <a:ext uri="{FF2B5EF4-FFF2-40B4-BE49-F238E27FC236}">
                <a16:creationId xmlns:a16="http://schemas.microsoft.com/office/drawing/2014/main" id="{9F403446-2A23-97CF-CF67-3A5921CB9B76}"/>
              </a:ext>
            </a:extLst>
          </p:cNvPr>
          <p:cNvCxnSpPr/>
          <p:nvPr/>
        </p:nvCxnSpPr>
        <p:spPr>
          <a:xfrm>
            <a:off x="2340601" y="2593915"/>
            <a:ext cx="1454727" cy="1157021"/>
          </a:xfrm>
          <a:prstGeom prst="bentConnector3">
            <a:avLst>
              <a:gd name="adj1" fmla="val -476"/>
            </a:avLst>
          </a:prstGeom>
          <a:ln w="57150">
            <a:solidFill>
              <a:srgbClr val="0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 name="TextBox 2">
            <a:extLst>
              <a:ext uri="{FF2B5EF4-FFF2-40B4-BE49-F238E27FC236}">
                <a16:creationId xmlns:a16="http://schemas.microsoft.com/office/drawing/2014/main" id="{53CA1832-57BC-6198-05B9-D0E46543B402}"/>
              </a:ext>
            </a:extLst>
          </p:cNvPr>
          <p:cNvSpPr txBox="1"/>
          <p:nvPr/>
        </p:nvSpPr>
        <p:spPr>
          <a:xfrm>
            <a:off x="6289145" y="1578252"/>
            <a:ext cx="5590309" cy="707886"/>
          </a:xfrm>
          <a:prstGeom prst="rect">
            <a:avLst/>
          </a:prstGeom>
          <a:noFill/>
        </p:spPr>
        <p:txBody>
          <a:bodyPr wrap="square">
            <a:spAutoFit/>
          </a:bodyPr>
          <a:lstStyle/>
          <a:p>
            <a:pPr algn="ctr"/>
            <a:r>
              <a:rPr lang="en-US" sz="4000" b="1" dirty="0">
                <a:solidFill>
                  <a:srgbClr val="595959"/>
                </a:solidFill>
                <a:effectLst/>
                <a:latin typeface="Ubuntu" panose="020B0504030602030204" pitchFamily="34" charset="0"/>
                <a:ea typeface="Calibri" panose="020F0502020204030204" pitchFamily="34" charset="0"/>
                <a:cs typeface="Times New Roman" panose="02020603050405020304" pitchFamily="18" charset="0"/>
              </a:rPr>
              <a:t>FAMILIES</a:t>
            </a:r>
            <a:endParaRPr lang="en-US" dirty="0">
              <a:solidFill>
                <a:srgbClr val="595959"/>
              </a:solidFill>
            </a:endParaRPr>
          </a:p>
        </p:txBody>
      </p:sp>
      <p:cxnSp>
        <p:nvCxnSpPr>
          <p:cNvPr id="12" name="Connector: Elbow 8" descr="AN ARROW TO SHOW CONNECTION BETWEEN TEXTS">
            <a:extLst>
              <a:ext uri="{FF2B5EF4-FFF2-40B4-BE49-F238E27FC236}">
                <a16:creationId xmlns:a16="http://schemas.microsoft.com/office/drawing/2014/main" id="{FF65218B-A3A0-1A46-93F5-0364A8FD5C57}"/>
              </a:ext>
            </a:extLst>
          </p:cNvPr>
          <p:cNvCxnSpPr>
            <a:cxnSpLocks/>
          </p:cNvCxnSpPr>
          <p:nvPr/>
        </p:nvCxnSpPr>
        <p:spPr>
          <a:xfrm rot="5400000">
            <a:off x="8601538" y="2493945"/>
            <a:ext cx="1595905" cy="1011380"/>
          </a:xfrm>
          <a:prstGeom prst="bentConnector3">
            <a:avLst>
              <a:gd name="adj1" fmla="val 96879"/>
            </a:avLst>
          </a:prstGeom>
          <a:ln w="57150">
            <a:solidFill>
              <a:srgbClr val="0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8" name="TextBox 4">
            <a:extLst>
              <a:ext uri="{FF2B5EF4-FFF2-40B4-BE49-F238E27FC236}">
                <a16:creationId xmlns:a16="http://schemas.microsoft.com/office/drawing/2014/main" id="{9F11EBED-C290-059B-86A8-07AAA37CA475}"/>
              </a:ext>
            </a:extLst>
          </p:cNvPr>
          <p:cNvSpPr txBox="1"/>
          <p:nvPr/>
        </p:nvSpPr>
        <p:spPr>
          <a:xfrm>
            <a:off x="383644" y="5378687"/>
            <a:ext cx="5590309" cy="707886"/>
          </a:xfrm>
          <a:prstGeom prst="rect">
            <a:avLst/>
          </a:prstGeom>
          <a:noFill/>
        </p:spPr>
        <p:txBody>
          <a:bodyPr wrap="square">
            <a:spAutoFit/>
          </a:bodyPr>
          <a:lstStyle/>
          <a:p>
            <a:pPr algn="ctr"/>
            <a:r>
              <a:rPr lang="en-US" sz="4000" b="1" dirty="0">
                <a:solidFill>
                  <a:srgbClr val="595959"/>
                </a:solidFill>
                <a:effectLst/>
                <a:latin typeface="Ubuntu" panose="020B0504030602030204" pitchFamily="34" charset="0"/>
                <a:ea typeface="Calibri" panose="020F0502020204030204" pitchFamily="34" charset="0"/>
                <a:cs typeface="Times New Roman" panose="02020603050405020304" pitchFamily="18" charset="0"/>
              </a:rPr>
              <a:t>COMMUNITIES </a:t>
            </a:r>
            <a:endParaRPr lang="en-US" dirty="0">
              <a:solidFill>
                <a:srgbClr val="595959"/>
              </a:solidFill>
            </a:endParaRPr>
          </a:p>
        </p:txBody>
      </p:sp>
      <p:cxnSp>
        <p:nvCxnSpPr>
          <p:cNvPr id="13" name="Connector: Elbow 9" descr="AN ARROW TO SHOW CONNECTION BETWEEN TEXTS">
            <a:extLst>
              <a:ext uri="{FF2B5EF4-FFF2-40B4-BE49-F238E27FC236}">
                <a16:creationId xmlns:a16="http://schemas.microsoft.com/office/drawing/2014/main" id="{BEDD1323-C344-1F68-E6BE-5E39120BC0F3}"/>
              </a:ext>
            </a:extLst>
          </p:cNvPr>
          <p:cNvCxnSpPr>
            <a:cxnSpLocks/>
          </p:cNvCxnSpPr>
          <p:nvPr/>
        </p:nvCxnSpPr>
        <p:spPr>
          <a:xfrm flipV="1">
            <a:off x="2340601" y="4221666"/>
            <a:ext cx="2341418" cy="1157021"/>
          </a:xfrm>
          <a:prstGeom prst="bentConnector3">
            <a:avLst>
              <a:gd name="adj1" fmla="val -888"/>
            </a:avLst>
          </a:prstGeom>
          <a:ln w="57150">
            <a:solidFill>
              <a:srgbClr val="0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0" name="TextBox 6">
            <a:extLst>
              <a:ext uri="{FF2B5EF4-FFF2-40B4-BE49-F238E27FC236}">
                <a16:creationId xmlns:a16="http://schemas.microsoft.com/office/drawing/2014/main" id="{50688E78-2D5E-9E19-D22A-DA7DB4E4FCAB}"/>
              </a:ext>
            </a:extLst>
          </p:cNvPr>
          <p:cNvSpPr txBox="1"/>
          <p:nvPr/>
        </p:nvSpPr>
        <p:spPr>
          <a:xfrm>
            <a:off x="6289145" y="5382479"/>
            <a:ext cx="5590309" cy="707886"/>
          </a:xfrm>
          <a:prstGeom prst="rect">
            <a:avLst/>
          </a:prstGeom>
          <a:noFill/>
        </p:spPr>
        <p:txBody>
          <a:bodyPr wrap="square">
            <a:spAutoFit/>
          </a:bodyPr>
          <a:lstStyle/>
          <a:p>
            <a:pPr algn="ctr"/>
            <a:r>
              <a:rPr lang="en-US" sz="4000" b="1" dirty="0">
                <a:solidFill>
                  <a:srgbClr val="595959"/>
                </a:solidFill>
                <a:effectLst/>
                <a:latin typeface="Ubuntu" panose="020B0504030602030204" pitchFamily="34" charset="0"/>
                <a:ea typeface="Calibri" panose="020F0502020204030204" pitchFamily="34" charset="0"/>
                <a:cs typeface="Times New Roman" panose="02020603050405020304" pitchFamily="18" charset="0"/>
              </a:rPr>
              <a:t>GOVERNMENTS </a:t>
            </a:r>
            <a:endParaRPr lang="en-US" dirty="0">
              <a:solidFill>
                <a:srgbClr val="595959"/>
              </a:solidFill>
            </a:endParaRPr>
          </a:p>
        </p:txBody>
      </p:sp>
      <p:cxnSp>
        <p:nvCxnSpPr>
          <p:cNvPr id="14" name="Connector: Elbow 10" descr="AN ARROW TO SHOW CONNECTION BETWEEN TEXTS">
            <a:extLst>
              <a:ext uri="{FF2B5EF4-FFF2-40B4-BE49-F238E27FC236}">
                <a16:creationId xmlns:a16="http://schemas.microsoft.com/office/drawing/2014/main" id="{64A3EB17-A132-720A-A1E0-ABB4AC024902}"/>
              </a:ext>
            </a:extLst>
          </p:cNvPr>
          <p:cNvCxnSpPr>
            <a:cxnSpLocks/>
          </p:cNvCxnSpPr>
          <p:nvPr/>
        </p:nvCxnSpPr>
        <p:spPr>
          <a:xfrm rot="10800000">
            <a:off x="7930913" y="4221667"/>
            <a:ext cx="1974268" cy="1157020"/>
          </a:xfrm>
          <a:prstGeom prst="bentConnector3">
            <a:avLst>
              <a:gd name="adj1" fmla="val 175"/>
            </a:avLst>
          </a:prstGeom>
          <a:ln w="57150">
            <a:solidFill>
              <a:srgbClr val="0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5">
            <a:extLst>
              <a:ext uri="{FF2B5EF4-FFF2-40B4-BE49-F238E27FC236}">
                <a16:creationId xmlns:a16="http://schemas.microsoft.com/office/drawing/2014/main" id="{F1D4C6DF-4DA0-F3D5-E8DF-8BABF0648446}"/>
              </a:ext>
            </a:extLst>
          </p:cNvPr>
          <p:cNvSpPr>
            <a:spLocks noGrp="1"/>
          </p:cNvSpPr>
          <p:nvPr>
            <p:ph type="ftr" sz="quarter" idx="11"/>
          </p:nvPr>
        </p:nvSpPr>
        <p:spPr>
          <a:xfrm>
            <a:off x="4038600" y="6094156"/>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2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DBDF35B-2991-13C2-621F-AE47CBD80386}"/>
              </a:ext>
              <a:ext uri="{C183D7F6-B498-43B3-948B-1728B52AA6E4}">
                <adec:decorative xmlns:adec="http://schemas.microsoft.com/office/drawing/2017/decorative" val="1"/>
              </a:ext>
            </a:extLst>
          </p:cNvPr>
          <p:cNvSpPr>
            <a:spLocks noGrp="1"/>
          </p:cNvSpPr>
          <p:nvPr>
            <p:ph type="ctrTitle"/>
          </p:nvPr>
        </p:nvSpPr>
        <p:spPr>
          <a:xfrm>
            <a:off x="-101601" y="245923"/>
            <a:ext cx="1611086" cy="2259465"/>
          </a:xfrm>
        </p:spPr>
        <p:txBody>
          <a:bodyPr>
            <a:noAutofit/>
          </a:bodyPr>
          <a:lstStyle/>
          <a:p>
            <a:r>
              <a:rPr lang="en-US" sz="21600" dirty="0">
                <a:solidFill>
                  <a:srgbClr val="595959"/>
                </a:solidFill>
                <a:latin typeface="Calibri" panose="020F0502020204030204" pitchFamily="34" charset="0"/>
                <a:cs typeface="Calibri" panose="020F0502020204030204" pitchFamily="34" charset="0"/>
              </a:rPr>
              <a:t>1</a:t>
            </a:r>
          </a:p>
        </p:txBody>
      </p:sp>
      <p:sp>
        <p:nvSpPr>
          <p:cNvPr id="12" name="Title 1">
            <a:extLst>
              <a:ext uri="{FF2B5EF4-FFF2-40B4-BE49-F238E27FC236}">
                <a16:creationId xmlns:a16="http://schemas.microsoft.com/office/drawing/2014/main" id="{4D377FC8-0848-1F7E-7B76-2AB2AFC145F2}"/>
              </a:ext>
              <a:ext uri="{C183D7F6-B498-43B3-948B-1728B52AA6E4}">
                <adec:decorative xmlns:adec="http://schemas.microsoft.com/office/drawing/2017/decorative" val="1"/>
              </a:ext>
            </a:extLst>
          </p:cNvPr>
          <p:cNvSpPr txBox="1">
            <a:spLocks/>
          </p:cNvSpPr>
          <p:nvPr/>
        </p:nvSpPr>
        <p:spPr>
          <a:xfrm>
            <a:off x="598714" y="1791695"/>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9</a:t>
            </a:r>
          </a:p>
        </p:txBody>
      </p:sp>
      <p:sp>
        <p:nvSpPr>
          <p:cNvPr id="13" name="Title 1">
            <a:extLst>
              <a:ext uri="{FF2B5EF4-FFF2-40B4-BE49-F238E27FC236}">
                <a16:creationId xmlns:a16="http://schemas.microsoft.com/office/drawing/2014/main" id="{785E693D-73E8-9EC9-17B5-BC30A7C9B978}"/>
              </a:ext>
              <a:ext uri="{C183D7F6-B498-43B3-948B-1728B52AA6E4}">
                <adec:decorative xmlns:adec="http://schemas.microsoft.com/office/drawing/2017/decorative" val="1"/>
              </a:ext>
            </a:extLst>
          </p:cNvPr>
          <p:cNvSpPr txBox="1">
            <a:spLocks/>
          </p:cNvSpPr>
          <p:nvPr/>
        </p:nvSpPr>
        <p:spPr>
          <a:xfrm>
            <a:off x="195942" y="3589792"/>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6</a:t>
            </a:r>
          </a:p>
        </p:txBody>
      </p:sp>
      <p:sp>
        <p:nvSpPr>
          <p:cNvPr id="14" name="Title 1">
            <a:extLst>
              <a:ext uri="{FF2B5EF4-FFF2-40B4-BE49-F238E27FC236}">
                <a16:creationId xmlns:a16="http://schemas.microsoft.com/office/drawing/2014/main" id="{DADAB64A-DE6C-B9F5-E6B3-1ED2A48E86DA}"/>
              </a:ext>
              <a:ext uri="{C183D7F6-B498-43B3-948B-1728B52AA6E4}">
                <adec:decorative xmlns:adec="http://schemas.microsoft.com/office/drawing/2017/decorative" val="1"/>
              </a:ext>
            </a:extLst>
          </p:cNvPr>
          <p:cNvSpPr txBox="1">
            <a:spLocks/>
          </p:cNvSpPr>
          <p:nvPr/>
        </p:nvSpPr>
        <p:spPr>
          <a:xfrm>
            <a:off x="1001485" y="5169739"/>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8</a:t>
            </a:r>
          </a:p>
        </p:txBody>
      </p:sp>
      <p:sp>
        <p:nvSpPr>
          <p:cNvPr id="15" name="TextBox 7">
            <a:extLst>
              <a:ext uri="{FF2B5EF4-FFF2-40B4-BE49-F238E27FC236}">
                <a16:creationId xmlns:a16="http://schemas.microsoft.com/office/drawing/2014/main" id="{D14934E4-9C84-5CA5-3637-5593D93E8193}"/>
              </a:ext>
            </a:extLst>
          </p:cNvPr>
          <p:cNvSpPr txBox="1"/>
          <p:nvPr/>
        </p:nvSpPr>
        <p:spPr>
          <a:xfrm>
            <a:off x="2929522" y="1166842"/>
            <a:ext cx="8449701" cy="4524315"/>
          </a:xfrm>
          <a:prstGeom prst="rect">
            <a:avLst/>
          </a:prstGeom>
          <a:solidFill>
            <a:schemeClr val="bg1"/>
          </a:solidFill>
        </p:spPr>
        <p:txBody>
          <a:bodyPr wrap="square" rtlCol="0">
            <a:spAutoFit/>
          </a:bodyPr>
          <a:lstStyle/>
          <a:p>
            <a:pPr algn="just"/>
            <a:r>
              <a:rPr lang="en-US" sz="3200" dirty="0">
                <a:solidFill>
                  <a:srgbClr val="595959"/>
                </a:solidFill>
                <a:latin typeface="Calibri" panose="020F0502020204030204" pitchFamily="34" charset="0"/>
                <a:ea typeface="Calibri" panose="020F0502020204030204" pitchFamily="34" charset="0"/>
                <a:cs typeface="Calibri" panose="020F0502020204030204" pitchFamily="34" charset="0"/>
              </a:rPr>
              <a:t>P</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rovide year-round sports training and athletic competition in a variety of Olympic-type sports for children and adults with intellectual disabilities, giving them continuing opportunities to develop physical fitness, demonstrate courage, experience joy and participate in a sharing of gifts, skills and friendship with their families, other Special Olympics athletes and the community.</a:t>
            </a:r>
            <a:endParaRPr lang="en-US" sz="3200" dirty="0">
              <a:solidFill>
                <a:srgbClr val="595959"/>
              </a:solidFill>
              <a:latin typeface="Calibri" panose="020F0502020204030204" pitchFamily="34" charset="0"/>
              <a:cs typeface="Calibri" panose="020F0502020204030204" pitchFamily="34" charset="0"/>
            </a:endParaRPr>
          </a:p>
        </p:txBody>
      </p:sp>
      <p:sp>
        <p:nvSpPr>
          <p:cNvPr id="7" name="Footer Placeholder 5">
            <a:extLst>
              <a:ext uri="{FF2B5EF4-FFF2-40B4-BE49-F238E27FC236}">
                <a16:creationId xmlns:a16="http://schemas.microsoft.com/office/drawing/2014/main" id="{DC94996F-5610-38FE-0C6C-3011AD306430}"/>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623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653F-A596-664B-CFA8-9264CA366922}"/>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36D7E5BC-974A-04D2-6E0C-1599D00E8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72E71BEE-F389-4F98-B89A-ED1EDE127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2840B725-B9E8-F088-6AD4-4C658B342E8E}"/>
              </a:ext>
            </a:extLst>
          </p:cNvPr>
          <p:cNvSpPr txBox="1">
            <a:spLocks noGrp="1"/>
          </p:cNvSpPr>
          <p:nvPr>
            <p:ph type="title" idx="4294967295"/>
          </p:nvPr>
        </p:nvSpPr>
        <p:spPr>
          <a:xfrm>
            <a:off x="821871" y="2151727"/>
            <a:ext cx="10548257"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GLOBAL COALITION FOR INCLUSION</a:t>
            </a:r>
            <a:endPar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3" name="Footer Placeholder 5">
            <a:extLst>
              <a:ext uri="{FF2B5EF4-FFF2-40B4-BE49-F238E27FC236}">
                <a16:creationId xmlns:a16="http://schemas.microsoft.com/office/drawing/2014/main" id="{6568BCD3-928D-06D7-688B-93A3CE956329}"/>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41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8434-94D4-1C57-B68B-5DEDF0EBF2E5}"/>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69DBC4AB-C93E-0E3E-E480-A917BCC7D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31B0F6F9-58F7-0B70-CFF9-65A789BEA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7">
            <a:extLst>
              <a:ext uri="{FF2B5EF4-FFF2-40B4-BE49-F238E27FC236}">
                <a16:creationId xmlns:a16="http://schemas.microsoft.com/office/drawing/2014/main" id="{046E5B38-7402-7F40-954F-484DA450C95E}"/>
              </a:ext>
            </a:extLst>
          </p:cNvPr>
          <p:cNvSpPr txBox="1">
            <a:spLocks noGrp="1"/>
          </p:cNvSpPr>
          <p:nvPr>
            <p:ph type="title" idx="4294967295"/>
          </p:nvPr>
        </p:nvSpPr>
        <p:spPr>
          <a:xfrm>
            <a:off x="3071008" y="860346"/>
            <a:ext cx="604998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GLOBAL COALITION FOR INCLUSION</a:t>
            </a:r>
          </a:p>
        </p:txBody>
      </p:sp>
      <p:grpSp>
        <p:nvGrpSpPr>
          <p:cNvPr id="5" name="Group 28" descr="A square with dots to symbolized games ">
            <a:extLst>
              <a:ext uri="{FF2B5EF4-FFF2-40B4-BE49-F238E27FC236}">
                <a16:creationId xmlns:a16="http://schemas.microsoft.com/office/drawing/2014/main" id="{31881F8A-FC39-9452-045D-16389909C69A}"/>
              </a:ext>
            </a:extLst>
          </p:cNvPr>
          <p:cNvGrpSpPr/>
          <p:nvPr/>
        </p:nvGrpSpPr>
        <p:grpSpPr>
          <a:xfrm>
            <a:off x="219165" y="2430108"/>
            <a:ext cx="5161727" cy="1754406"/>
            <a:chOff x="192066" y="2194582"/>
            <a:chExt cx="5161727" cy="1754406"/>
          </a:xfrm>
        </p:grpSpPr>
        <p:sp>
          <p:nvSpPr>
            <p:cNvPr id="6" name="Rectangle 29">
              <a:extLst>
                <a:ext uri="{FF2B5EF4-FFF2-40B4-BE49-F238E27FC236}">
                  <a16:creationId xmlns:a16="http://schemas.microsoft.com/office/drawing/2014/main" id="{06BA5585-1D52-2E3E-7B45-3E59B13B7A24}"/>
                </a:ext>
              </a:extLst>
            </p:cNvPr>
            <p:cNvSpPr/>
            <p:nvPr/>
          </p:nvSpPr>
          <p:spPr>
            <a:xfrm>
              <a:off x="245919" y="2194582"/>
              <a:ext cx="5107874" cy="1738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0">
              <a:extLst>
                <a:ext uri="{FF2B5EF4-FFF2-40B4-BE49-F238E27FC236}">
                  <a16:creationId xmlns:a16="http://schemas.microsoft.com/office/drawing/2014/main" id="{2D3A8A01-EE11-0375-52E6-F4860A7579F0}"/>
                </a:ext>
              </a:extLst>
            </p:cNvPr>
            <p:cNvSpPr txBox="1"/>
            <p:nvPr/>
          </p:nvSpPr>
          <p:spPr>
            <a:xfrm>
              <a:off x="192066" y="3425768"/>
              <a:ext cx="510787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PLAYING GAMES</a:t>
              </a:r>
            </a:p>
          </p:txBody>
        </p:sp>
        <p:pic>
          <p:nvPicPr>
            <p:cNvPr id="10" name="Picture 31">
              <a:extLst>
                <a:ext uri="{FF2B5EF4-FFF2-40B4-BE49-F238E27FC236}">
                  <a16:creationId xmlns:a16="http://schemas.microsoft.com/office/drawing/2014/main" id="{F37EC1FC-2696-121D-7914-5B3CCDA4DEA7}"/>
                </a:ext>
              </a:extLst>
            </p:cNvPr>
            <p:cNvPicPr>
              <a:picLocks noChangeAspect="1"/>
            </p:cNvPicPr>
            <p:nvPr/>
          </p:nvPicPr>
          <p:blipFill>
            <a:blip r:embed="rId5"/>
            <a:stretch>
              <a:fillRect/>
            </a:stretch>
          </p:blipFill>
          <p:spPr>
            <a:xfrm flipH="1">
              <a:off x="2197345" y="2332685"/>
              <a:ext cx="1097315" cy="1097315"/>
            </a:xfrm>
            <a:prstGeom prst="rect">
              <a:avLst/>
            </a:prstGeom>
          </p:spPr>
        </p:pic>
      </p:grpSp>
      <p:grpSp>
        <p:nvGrpSpPr>
          <p:cNvPr id="11" name="Group 32" descr="two balls to symbolized sports ">
            <a:extLst>
              <a:ext uri="{FF2B5EF4-FFF2-40B4-BE49-F238E27FC236}">
                <a16:creationId xmlns:a16="http://schemas.microsoft.com/office/drawing/2014/main" id="{3EEC349A-D475-9ACC-7237-05A3EB0714C8}"/>
              </a:ext>
            </a:extLst>
          </p:cNvPr>
          <p:cNvGrpSpPr/>
          <p:nvPr/>
        </p:nvGrpSpPr>
        <p:grpSpPr>
          <a:xfrm>
            <a:off x="206136" y="4394518"/>
            <a:ext cx="5174756" cy="1784830"/>
            <a:chOff x="179037" y="4440771"/>
            <a:chExt cx="5174756" cy="1784830"/>
          </a:xfrm>
        </p:grpSpPr>
        <p:sp>
          <p:nvSpPr>
            <p:cNvPr id="12" name="Rectangle 33">
              <a:extLst>
                <a:ext uri="{FF2B5EF4-FFF2-40B4-BE49-F238E27FC236}">
                  <a16:creationId xmlns:a16="http://schemas.microsoft.com/office/drawing/2014/main" id="{E119C920-A16C-C57B-6505-63DC25C29DB6}"/>
                </a:ext>
              </a:extLst>
            </p:cNvPr>
            <p:cNvSpPr/>
            <p:nvPr/>
          </p:nvSpPr>
          <p:spPr>
            <a:xfrm>
              <a:off x="245918" y="4440771"/>
              <a:ext cx="5107875" cy="1753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4">
              <a:extLst>
                <a:ext uri="{FF2B5EF4-FFF2-40B4-BE49-F238E27FC236}">
                  <a16:creationId xmlns:a16="http://schemas.microsoft.com/office/drawing/2014/main" id="{AA815485-14B7-58AC-E55B-4C607613AA5B}"/>
                </a:ext>
              </a:extLst>
            </p:cNvPr>
            <p:cNvSpPr txBox="1"/>
            <p:nvPr/>
          </p:nvSpPr>
          <p:spPr>
            <a:xfrm>
              <a:off x="179037" y="5702381"/>
              <a:ext cx="510787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PRACTICING SPORTS</a:t>
              </a:r>
            </a:p>
          </p:txBody>
        </p:sp>
        <p:pic>
          <p:nvPicPr>
            <p:cNvPr id="14" name="Picture 35">
              <a:extLst>
                <a:ext uri="{FF2B5EF4-FFF2-40B4-BE49-F238E27FC236}">
                  <a16:creationId xmlns:a16="http://schemas.microsoft.com/office/drawing/2014/main" id="{B8B6FAFE-1A3A-0FE6-D4F9-F1904B13B3C9}"/>
                </a:ext>
              </a:extLst>
            </p:cNvPr>
            <p:cNvPicPr>
              <a:picLocks noChangeAspect="1"/>
            </p:cNvPicPr>
            <p:nvPr/>
          </p:nvPicPr>
          <p:blipFill>
            <a:blip r:embed="rId6"/>
            <a:stretch>
              <a:fillRect/>
            </a:stretch>
          </p:blipFill>
          <p:spPr>
            <a:xfrm flipH="1">
              <a:off x="2184316" y="4529254"/>
              <a:ext cx="1097315" cy="1097315"/>
            </a:xfrm>
            <a:prstGeom prst="rect">
              <a:avLst/>
            </a:prstGeom>
          </p:spPr>
        </p:pic>
      </p:grpSp>
      <p:grpSp>
        <p:nvGrpSpPr>
          <p:cNvPr id="15" name="Group 36" descr="Three persons talking to symbolized the  changing opinions ">
            <a:extLst>
              <a:ext uri="{FF2B5EF4-FFF2-40B4-BE49-F238E27FC236}">
                <a16:creationId xmlns:a16="http://schemas.microsoft.com/office/drawing/2014/main" id="{4DE3BCA8-3AB6-9C34-87FD-3C6D18D1DB39}"/>
              </a:ext>
            </a:extLst>
          </p:cNvPr>
          <p:cNvGrpSpPr/>
          <p:nvPr/>
        </p:nvGrpSpPr>
        <p:grpSpPr>
          <a:xfrm>
            <a:off x="6811110" y="2430108"/>
            <a:ext cx="5107874" cy="1761491"/>
            <a:chOff x="6838208" y="2171565"/>
            <a:chExt cx="5107874" cy="1761491"/>
          </a:xfrm>
        </p:grpSpPr>
        <p:sp>
          <p:nvSpPr>
            <p:cNvPr id="16" name="Rectangle 37">
              <a:extLst>
                <a:ext uri="{FF2B5EF4-FFF2-40B4-BE49-F238E27FC236}">
                  <a16:creationId xmlns:a16="http://schemas.microsoft.com/office/drawing/2014/main" id="{168B0952-B96E-7280-D81F-0D446F0B03B6}"/>
                </a:ext>
              </a:extLst>
            </p:cNvPr>
            <p:cNvSpPr/>
            <p:nvPr/>
          </p:nvSpPr>
          <p:spPr>
            <a:xfrm>
              <a:off x="6838208" y="2171565"/>
              <a:ext cx="5107874" cy="1738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38">
              <a:extLst>
                <a:ext uri="{FF2B5EF4-FFF2-40B4-BE49-F238E27FC236}">
                  <a16:creationId xmlns:a16="http://schemas.microsoft.com/office/drawing/2014/main" id="{90A39EEF-44B7-9AC8-8121-7184BA70F0E8}"/>
                </a:ext>
              </a:extLst>
            </p:cNvPr>
            <p:cNvSpPr txBox="1"/>
            <p:nvPr/>
          </p:nvSpPr>
          <p:spPr>
            <a:xfrm>
              <a:off x="6838208" y="3409836"/>
              <a:ext cx="510787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EXCHANGING OPINIONS </a:t>
              </a:r>
            </a:p>
          </p:txBody>
        </p:sp>
        <p:pic>
          <p:nvPicPr>
            <p:cNvPr id="18" name="Picture 39">
              <a:extLst>
                <a:ext uri="{FF2B5EF4-FFF2-40B4-BE49-F238E27FC236}">
                  <a16:creationId xmlns:a16="http://schemas.microsoft.com/office/drawing/2014/main" id="{84F438C7-596B-2D55-60EF-F824CE0CC15D}"/>
                </a:ext>
              </a:extLst>
            </p:cNvPr>
            <p:cNvPicPr>
              <a:picLocks noChangeAspect="1"/>
            </p:cNvPicPr>
            <p:nvPr/>
          </p:nvPicPr>
          <p:blipFill>
            <a:blip r:embed="rId7"/>
            <a:stretch>
              <a:fillRect/>
            </a:stretch>
          </p:blipFill>
          <p:spPr>
            <a:xfrm flipH="1">
              <a:off x="8843486" y="2325555"/>
              <a:ext cx="1097315" cy="1097315"/>
            </a:xfrm>
            <a:prstGeom prst="rect">
              <a:avLst/>
            </a:prstGeom>
          </p:spPr>
        </p:pic>
      </p:grpSp>
      <p:grpSp>
        <p:nvGrpSpPr>
          <p:cNvPr id="19" name="Group 40" descr="Two people talking to symbolized intergenerational dialogue">
            <a:extLst>
              <a:ext uri="{FF2B5EF4-FFF2-40B4-BE49-F238E27FC236}">
                <a16:creationId xmlns:a16="http://schemas.microsoft.com/office/drawing/2014/main" id="{00B12C70-8F9B-F932-564B-52DCFD7B3649}"/>
              </a:ext>
            </a:extLst>
          </p:cNvPr>
          <p:cNvGrpSpPr/>
          <p:nvPr/>
        </p:nvGrpSpPr>
        <p:grpSpPr>
          <a:xfrm>
            <a:off x="6811108" y="4394519"/>
            <a:ext cx="5107874" cy="1799284"/>
            <a:chOff x="6838208" y="4440772"/>
            <a:chExt cx="5107874" cy="1799284"/>
          </a:xfrm>
        </p:grpSpPr>
        <p:sp>
          <p:nvSpPr>
            <p:cNvPr id="20" name="Rectangle 41" descr="Two people talking to symbolized the  intergenerational dialogue">
              <a:extLst>
                <a:ext uri="{FF2B5EF4-FFF2-40B4-BE49-F238E27FC236}">
                  <a16:creationId xmlns:a16="http://schemas.microsoft.com/office/drawing/2014/main" id="{0C9F91FC-8C09-011F-EB55-9216A2CDA473}"/>
                </a:ext>
              </a:extLst>
            </p:cNvPr>
            <p:cNvSpPr/>
            <p:nvPr/>
          </p:nvSpPr>
          <p:spPr>
            <a:xfrm>
              <a:off x="6838208" y="4440772"/>
              <a:ext cx="5107874" cy="17530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2">
              <a:extLst>
                <a:ext uri="{FF2B5EF4-FFF2-40B4-BE49-F238E27FC236}">
                  <a16:creationId xmlns:a16="http://schemas.microsoft.com/office/drawing/2014/main" id="{80E1398C-D5C5-9D75-D393-9BDC0B7E5450}"/>
                </a:ext>
              </a:extLst>
            </p:cNvPr>
            <p:cNvSpPr txBox="1"/>
            <p:nvPr/>
          </p:nvSpPr>
          <p:spPr>
            <a:xfrm>
              <a:off x="6838208" y="5716836"/>
              <a:ext cx="510787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INTERGENERATIONAL DIALOGUE</a:t>
              </a:r>
            </a:p>
          </p:txBody>
        </p:sp>
        <p:pic>
          <p:nvPicPr>
            <p:cNvPr id="22" name="Picture 43">
              <a:extLst>
                <a:ext uri="{FF2B5EF4-FFF2-40B4-BE49-F238E27FC236}">
                  <a16:creationId xmlns:a16="http://schemas.microsoft.com/office/drawing/2014/main" id="{96CF69A8-901F-F988-E149-6A5877BCE2B4}"/>
                </a:ext>
              </a:extLst>
            </p:cNvPr>
            <p:cNvPicPr>
              <a:picLocks noChangeAspect="1"/>
            </p:cNvPicPr>
            <p:nvPr/>
          </p:nvPicPr>
          <p:blipFill>
            <a:blip r:embed="rId8"/>
            <a:stretch>
              <a:fillRect/>
            </a:stretch>
          </p:blipFill>
          <p:spPr>
            <a:xfrm flipH="1">
              <a:off x="8843487" y="4529254"/>
              <a:ext cx="1097315" cy="1097315"/>
            </a:xfrm>
            <a:prstGeom prst="rect">
              <a:avLst/>
            </a:prstGeom>
          </p:spPr>
        </p:pic>
      </p:grpSp>
      <p:sp>
        <p:nvSpPr>
          <p:cNvPr id="3" name="Footer Placeholder 5">
            <a:extLst>
              <a:ext uri="{FF2B5EF4-FFF2-40B4-BE49-F238E27FC236}">
                <a16:creationId xmlns:a16="http://schemas.microsoft.com/office/drawing/2014/main" id="{9B33D698-7678-11F9-5DFE-E93610B04FDD}"/>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74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22C68-951D-6877-7602-1FBE6FE1026D}"/>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9A1C74D1-F1FF-6A33-0A4F-AD2D5A224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FCA1C0C4-A026-AE62-B78C-3460ACE2F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75C80C1D-3B5E-3C63-E883-CED2F2C8EBE7}"/>
              </a:ext>
            </a:extLst>
          </p:cNvPr>
          <p:cNvSpPr txBox="1">
            <a:spLocks noGrp="1"/>
          </p:cNvSpPr>
          <p:nvPr>
            <p:ph type="title" idx="4294967295"/>
          </p:nvPr>
        </p:nvSpPr>
        <p:spPr>
          <a:xfrm>
            <a:off x="821871" y="2151727"/>
            <a:ext cx="10548257"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INVITE YOU TO CONTINUE EXPANDING OUR LIFE CHANGING IMPACT </a:t>
            </a:r>
          </a:p>
        </p:txBody>
      </p:sp>
      <p:sp>
        <p:nvSpPr>
          <p:cNvPr id="3" name="Footer Placeholder 5">
            <a:extLst>
              <a:ext uri="{FF2B5EF4-FFF2-40B4-BE49-F238E27FC236}">
                <a16:creationId xmlns:a16="http://schemas.microsoft.com/office/drawing/2014/main" id="{C6975BFA-CA15-FAEF-CF3C-B4A720F07170}"/>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49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D3BB7-420F-8B63-25FA-F352343201C0}"/>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E7211EA3-90FF-3A49-0103-35757D666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45209BCE-7067-C429-64B5-62E18DF68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09C16F5A-3972-A776-4906-5704969D5232}"/>
              </a:ext>
            </a:extLst>
          </p:cNvPr>
          <p:cNvSpPr txBox="1">
            <a:spLocks noGrp="1"/>
          </p:cNvSpPr>
          <p:nvPr>
            <p:ph type="title" idx="4294967295"/>
          </p:nvPr>
        </p:nvSpPr>
        <p:spPr>
          <a:xfrm>
            <a:off x="821871" y="1094013"/>
            <a:ext cx="1054825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+ 16,000 YOUTH WITH AND WITHOUT ID</a:t>
            </a:r>
          </a:p>
        </p:txBody>
      </p:sp>
      <p:pic>
        <p:nvPicPr>
          <p:cNvPr id="5" name="Imagem 25" descr="a kid playing in a unified team">
            <a:extLst>
              <a:ext uri="{FF2B5EF4-FFF2-40B4-BE49-F238E27FC236}">
                <a16:creationId xmlns:a16="http://schemas.microsoft.com/office/drawing/2014/main" id="{760D898E-CC30-6646-B685-066D8AB77D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923" y="2438399"/>
            <a:ext cx="5345723" cy="3563815"/>
          </a:xfrm>
          <a:prstGeom prst="rect">
            <a:avLst/>
          </a:prstGeom>
          <a:noFill/>
          <a:ln>
            <a:noFill/>
          </a:ln>
        </p:spPr>
      </p:pic>
      <p:pic>
        <p:nvPicPr>
          <p:cNvPr id="6" name="Imagem 5" descr="two teenagers participating in a school activity">
            <a:extLst>
              <a:ext uri="{FF2B5EF4-FFF2-40B4-BE49-F238E27FC236}">
                <a16:creationId xmlns:a16="http://schemas.microsoft.com/office/drawing/2014/main" id="{60413654-3BE0-FB63-0559-6747886A6F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354" y="2438399"/>
            <a:ext cx="5345723" cy="3563815"/>
          </a:xfrm>
          <a:prstGeom prst="rect">
            <a:avLst/>
          </a:prstGeom>
          <a:noFill/>
          <a:ln>
            <a:noFill/>
          </a:ln>
        </p:spPr>
      </p:pic>
      <p:sp>
        <p:nvSpPr>
          <p:cNvPr id="3" name="Footer Placeholder 5">
            <a:extLst>
              <a:ext uri="{FF2B5EF4-FFF2-40B4-BE49-F238E27FC236}">
                <a16:creationId xmlns:a16="http://schemas.microsoft.com/office/drawing/2014/main" id="{96860300-28F7-21E2-65D7-095141E9A057}"/>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7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BFE4-3E7C-DD2B-F8DE-077F50A1D9C8}"/>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891A90E5-6586-B92B-2E1C-C7F868106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2DCF0DA0-8223-C6AB-0DBD-E2908275B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09C16F5A-3972-A776-4906-5704969D5232}"/>
              </a:ext>
            </a:extLst>
          </p:cNvPr>
          <p:cNvSpPr txBox="1">
            <a:spLocks noGrp="1"/>
          </p:cNvSpPr>
          <p:nvPr>
            <p:ph type="title" idx="4294967295"/>
          </p:nvPr>
        </p:nvSpPr>
        <p:spPr>
          <a:xfrm>
            <a:off x="821871" y="1094013"/>
            <a:ext cx="1054825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+ 11,000 EDUCATORS</a:t>
            </a:r>
          </a:p>
        </p:txBody>
      </p:sp>
      <p:pic>
        <p:nvPicPr>
          <p:cNvPr id="5" name="Picture 4" descr="school community listening to a trainer">
            <a:extLst>
              <a:ext uri="{FF2B5EF4-FFF2-40B4-BE49-F238E27FC236}">
                <a16:creationId xmlns:a16="http://schemas.microsoft.com/office/drawing/2014/main" id="{CD7F1F32-68D8-5139-5057-6B9E491E6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54" y="2466505"/>
            <a:ext cx="5345723" cy="35638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 group of teachers after a training">
            <a:extLst>
              <a:ext uri="{FF2B5EF4-FFF2-40B4-BE49-F238E27FC236}">
                <a16:creationId xmlns:a16="http://schemas.microsoft.com/office/drawing/2014/main" id="{BAAF55FA-F992-731B-9A9E-AA8B6BC8B6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524" y="2446356"/>
            <a:ext cx="5345722" cy="35839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5">
            <a:extLst>
              <a:ext uri="{FF2B5EF4-FFF2-40B4-BE49-F238E27FC236}">
                <a16:creationId xmlns:a16="http://schemas.microsoft.com/office/drawing/2014/main" id="{9B4A5A63-8C62-690D-474D-2C262CAF5158}"/>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39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3142-E218-297D-C011-19CD15FEF8DF}"/>
            </a:ext>
          </a:extLst>
        </p:cNvPr>
        <p:cNvGrpSpPr/>
        <p:nvPr/>
      </p:nvGrpSpPr>
      <p:grpSpPr>
        <a:xfrm>
          <a:off x="0" y="0"/>
          <a:ext cx="0" cy="0"/>
          <a:chOff x="0" y="0"/>
          <a:chExt cx="0" cy="0"/>
        </a:xfrm>
      </p:grpSpPr>
      <p:pic>
        <p:nvPicPr>
          <p:cNvPr id="9" name="Picture 2" descr="Special Olympics logo">
            <a:extLst>
              <a:ext uri="{FF2B5EF4-FFF2-40B4-BE49-F238E27FC236}">
                <a16:creationId xmlns:a16="http://schemas.microsoft.com/office/drawing/2014/main" id="{6DE86200-844D-1F6D-18C1-8BA4A585F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9D18BAD1-3F6D-3F47-88B6-9A3D1D275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a:extLst>
              <a:ext uri="{FF2B5EF4-FFF2-40B4-BE49-F238E27FC236}">
                <a16:creationId xmlns:a16="http://schemas.microsoft.com/office/drawing/2014/main" id="{09C16F5A-3972-A776-4906-5704969D5232}"/>
              </a:ext>
            </a:extLst>
          </p:cNvPr>
          <p:cNvSpPr txBox="1">
            <a:spLocks noGrp="1"/>
          </p:cNvSpPr>
          <p:nvPr>
            <p:ph type="title" idx="4294967295"/>
          </p:nvPr>
        </p:nvSpPr>
        <p:spPr>
          <a:xfrm>
            <a:off x="433752" y="835864"/>
            <a:ext cx="1137012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+1,000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334 of these schools were added during 2023 alone</a:t>
            </a:r>
          </a:p>
        </p:txBody>
      </p:sp>
      <p:pic>
        <p:nvPicPr>
          <p:cNvPr id="11" name="Picture 6" descr="a group of representatives of a school engaged in the project">
            <a:extLst>
              <a:ext uri="{FF2B5EF4-FFF2-40B4-BE49-F238E27FC236}">
                <a16:creationId xmlns:a16="http://schemas.microsoft.com/office/drawing/2014/main" id="{81F6250A-DD42-0184-74F7-82F61E81B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54" y="2288092"/>
            <a:ext cx="5345722" cy="3831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 group of teachers listening a training">
            <a:extLst>
              <a:ext uri="{FF2B5EF4-FFF2-40B4-BE49-F238E27FC236}">
                <a16:creationId xmlns:a16="http://schemas.microsoft.com/office/drawing/2014/main" id="{3F02A26E-AD9B-B623-1217-FF903F035C73}"/>
              </a:ext>
            </a:extLst>
          </p:cNvPr>
          <p:cNvPicPr>
            <a:picLocks noChangeAspect="1"/>
          </p:cNvPicPr>
          <p:nvPr/>
        </p:nvPicPr>
        <p:blipFill>
          <a:blip r:embed="rId6"/>
          <a:stretch>
            <a:fillRect/>
          </a:stretch>
        </p:blipFill>
        <p:spPr>
          <a:xfrm>
            <a:off x="6412526" y="2288092"/>
            <a:ext cx="5345722" cy="3831354"/>
          </a:xfrm>
          <a:prstGeom prst="rect">
            <a:avLst/>
          </a:prstGeom>
        </p:spPr>
      </p:pic>
      <p:sp>
        <p:nvSpPr>
          <p:cNvPr id="3" name="Footer Placeholder 5">
            <a:extLst>
              <a:ext uri="{FF2B5EF4-FFF2-40B4-BE49-F238E27FC236}">
                <a16:creationId xmlns:a16="http://schemas.microsoft.com/office/drawing/2014/main" id="{D1EA6833-77FF-484D-E886-5ADC13C1C822}"/>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2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F221D-4429-7A2D-DA2C-712B761C3739}"/>
            </a:ext>
          </a:extLst>
        </p:cNvPr>
        <p:cNvGrpSpPr/>
        <p:nvPr/>
      </p:nvGrpSpPr>
      <p:grpSpPr>
        <a:xfrm>
          <a:off x="0" y="0"/>
          <a:ext cx="0" cy="0"/>
          <a:chOff x="0" y="0"/>
          <a:chExt cx="0" cy="0"/>
        </a:xfrm>
      </p:grpSpPr>
      <p:sp>
        <p:nvSpPr>
          <p:cNvPr id="28" name="Título 27">
            <a:extLst>
              <a:ext uri="{FF2B5EF4-FFF2-40B4-BE49-F238E27FC236}">
                <a16:creationId xmlns:a16="http://schemas.microsoft.com/office/drawing/2014/main" id="{154D0BB4-8FAD-CCB8-693F-A906BAC5A851}"/>
              </a:ext>
            </a:extLst>
          </p:cNvPr>
          <p:cNvSpPr>
            <a:spLocks noGrp="1"/>
          </p:cNvSpPr>
          <p:nvPr>
            <p:ph type="title"/>
          </p:nvPr>
        </p:nvSpPr>
        <p:spPr>
          <a:xfrm>
            <a:off x="4111709" y="392758"/>
            <a:ext cx="3968582" cy="638823"/>
          </a:xfrm>
        </p:spPr>
        <p:txBody>
          <a:bodyPr vert="horz" lIns="91440" tIns="45720" rIns="91440" bIns="45720" rtlCol="0" anchor="b">
            <a:normAutofit fontScale="90000"/>
          </a:bodyPr>
          <a:lstStyle/>
          <a:p>
            <a:r>
              <a:rPr lang="es-419" b="1" dirty="0">
                <a:solidFill>
                  <a:srgbClr val="595959"/>
                </a:solidFill>
                <a:latin typeface="Calibri" panose="020F0502020204030204" pitchFamily="34" charset="0"/>
                <a:cs typeface="Calibri" panose="020F0502020204030204" pitchFamily="34" charset="0"/>
              </a:rPr>
              <a:t>Inclusive </a:t>
            </a:r>
            <a:r>
              <a:rPr lang="es-419" b="1" dirty="0" err="1">
                <a:solidFill>
                  <a:srgbClr val="595959"/>
                </a:solidFill>
                <a:latin typeface="Calibri" panose="020F0502020204030204" pitchFamily="34" charset="0"/>
                <a:cs typeface="Calibri" panose="020F0502020204030204" pitchFamily="34" charset="0"/>
              </a:rPr>
              <a:t>Mindset</a:t>
            </a:r>
            <a:endParaRPr lang="es-419" b="1" dirty="0">
              <a:solidFill>
                <a:srgbClr val="595959"/>
              </a:solidFill>
              <a:latin typeface="Calibri" panose="020F0502020204030204" pitchFamily="34" charset="0"/>
              <a:cs typeface="Calibri" panose="020F0502020204030204" pitchFamily="34" charset="0"/>
            </a:endParaRPr>
          </a:p>
        </p:txBody>
      </p:sp>
      <p:grpSp>
        <p:nvGrpSpPr>
          <p:cNvPr id="13" name="Group 12" descr="Universal Dignity  - Values">
            <a:extLst>
              <a:ext uri="{FF2B5EF4-FFF2-40B4-BE49-F238E27FC236}">
                <a16:creationId xmlns:a16="http://schemas.microsoft.com/office/drawing/2014/main" id="{C84FEB03-7287-DD80-C436-FBB428165311}"/>
              </a:ext>
              <a:ext uri="{C183D7F6-B498-43B3-948B-1728B52AA6E4}">
                <adec:decorative xmlns:adec="http://schemas.microsoft.com/office/drawing/2017/decorative" val="0"/>
              </a:ext>
            </a:extLst>
          </p:cNvPr>
          <p:cNvGrpSpPr/>
          <p:nvPr/>
        </p:nvGrpSpPr>
        <p:grpSpPr>
          <a:xfrm>
            <a:off x="975360" y="1318161"/>
            <a:ext cx="2743200" cy="5539839"/>
            <a:chOff x="731520" y="0"/>
            <a:chExt cx="2743200" cy="6858000"/>
          </a:xfrm>
          <a:noFill/>
        </p:grpSpPr>
        <p:sp>
          <p:nvSpPr>
            <p:cNvPr id="4" name="Rectangle 3">
              <a:extLst>
                <a:ext uri="{FF2B5EF4-FFF2-40B4-BE49-F238E27FC236}">
                  <a16:creationId xmlns:a16="http://schemas.microsoft.com/office/drawing/2014/main" id="{5C579987-EBBF-1B6D-00B8-AFEBF2EEEFF0}"/>
                </a:ext>
              </a:extLst>
            </p:cNvPr>
            <p:cNvSpPr/>
            <p:nvPr/>
          </p:nvSpPr>
          <p:spPr>
            <a:xfrm>
              <a:off x="731520" y="0"/>
              <a:ext cx="2743200" cy="6858000"/>
            </a:xfrm>
            <a:prstGeom prst="rect">
              <a:avLst/>
            </a:prstGeom>
            <a:solidFill>
              <a:srgbClr val="257A8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D31181-D5CE-BE9A-2BE3-4D0C2F6AA642}"/>
                </a:ext>
              </a:extLst>
            </p:cNvPr>
            <p:cNvSpPr txBox="1"/>
            <p:nvPr/>
          </p:nvSpPr>
          <p:spPr>
            <a:xfrm>
              <a:off x="944880" y="351859"/>
              <a:ext cx="2255520" cy="830997"/>
            </a:xfrm>
            <a:prstGeom prst="rect">
              <a:avLst/>
            </a:prstGeom>
            <a:grpFill/>
          </p:spPr>
          <p:txBody>
            <a:bodyPr wrap="square" rtlCol="0">
              <a:spAutoFit/>
            </a:bodyPr>
            <a:lstStyle/>
            <a:p>
              <a:pPr algn="ctr"/>
              <a:r>
                <a:rPr lang="en-US" sz="2400" b="1" dirty="0">
                  <a:latin typeface="Calibri" panose="020F0502020204030204" pitchFamily="34" charset="0"/>
                  <a:cs typeface="Calibri" panose="020F0502020204030204" pitchFamily="34" charset="0"/>
                </a:rPr>
                <a:t>UNIVERSAL</a:t>
              </a:r>
            </a:p>
            <a:p>
              <a:pPr algn="ctr"/>
              <a:r>
                <a:rPr lang="en-US" sz="2400" b="1" dirty="0">
                  <a:latin typeface="Calibri" panose="020F0502020204030204" pitchFamily="34" charset="0"/>
                  <a:cs typeface="Calibri" panose="020F0502020204030204" pitchFamily="34" charset="0"/>
                </a:rPr>
                <a:t>DIGNITY</a:t>
              </a:r>
            </a:p>
          </p:txBody>
        </p:sp>
        <p:sp>
          <p:nvSpPr>
            <p:cNvPr id="10" name="TextBox 9">
              <a:extLst>
                <a:ext uri="{FF2B5EF4-FFF2-40B4-BE49-F238E27FC236}">
                  <a16:creationId xmlns:a16="http://schemas.microsoft.com/office/drawing/2014/main" id="{F0AA9987-E689-7B13-4EE3-D1AE2621621E}"/>
                </a:ext>
              </a:extLst>
            </p:cNvPr>
            <p:cNvSpPr txBox="1"/>
            <p:nvPr/>
          </p:nvSpPr>
          <p:spPr>
            <a:xfrm>
              <a:off x="944880" y="5998309"/>
              <a:ext cx="2255520" cy="461665"/>
            </a:xfrm>
            <a:prstGeom prst="rect">
              <a:avLst/>
            </a:prstGeom>
            <a:grpFill/>
          </p:spPr>
          <p:txBody>
            <a:bodyPr wrap="square" rtlCol="0">
              <a:spAutoFit/>
            </a:bodyPr>
            <a:lstStyle/>
            <a:p>
              <a:pPr algn="ctr"/>
              <a:r>
                <a:rPr lang="en-US" sz="2400" b="1" dirty="0">
                  <a:latin typeface="Calibri" panose="020F0502020204030204" pitchFamily="34" charset="0"/>
                  <a:cs typeface="Calibri" panose="020F0502020204030204" pitchFamily="34" charset="0"/>
                </a:rPr>
                <a:t>VALUES</a:t>
              </a:r>
            </a:p>
          </p:txBody>
        </p:sp>
      </p:grpSp>
      <p:grpSp>
        <p:nvGrpSpPr>
          <p:cNvPr id="14" name="Group 13" descr="Empathy and Perspective taking - Competencies">
            <a:extLst>
              <a:ext uri="{FF2B5EF4-FFF2-40B4-BE49-F238E27FC236}">
                <a16:creationId xmlns:a16="http://schemas.microsoft.com/office/drawing/2014/main" id="{A125B6FB-436B-F11B-32CE-E37F2CDAFAC6}"/>
              </a:ext>
              <a:ext uri="{C183D7F6-B498-43B3-948B-1728B52AA6E4}">
                <adec:decorative xmlns:adec="http://schemas.microsoft.com/office/drawing/2017/decorative" val="0"/>
              </a:ext>
            </a:extLst>
          </p:cNvPr>
          <p:cNvGrpSpPr/>
          <p:nvPr/>
        </p:nvGrpSpPr>
        <p:grpSpPr>
          <a:xfrm>
            <a:off x="4846320" y="1318161"/>
            <a:ext cx="2743200" cy="5539839"/>
            <a:chOff x="4724400" y="0"/>
            <a:chExt cx="2743200" cy="6858000"/>
          </a:xfrm>
        </p:grpSpPr>
        <p:sp>
          <p:nvSpPr>
            <p:cNvPr id="5" name="Rectangle 4">
              <a:extLst>
                <a:ext uri="{FF2B5EF4-FFF2-40B4-BE49-F238E27FC236}">
                  <a16:creationId xmlns:a16="http://schemas.microsoft.com/office/drawing/2014/main" id="{5A47A7AA-596A-0DB6-6CDE-2F520EA798BB}"/>
                </a:ext>
              </a:extLst>
            </p:cNvPr>
            <p:cNvSpPr/>
            <p:nvPr/>
          </p:nvSpPr>
          <p:spPr>
            <a:xfrm>
              <a:off x="4724400" y="0"/>
              <a:ext cx="2743200" cy="6858000"/>
            </a:xfrm>
            <a:prstGeom prst="rect">
              <a:avLst/>
            </a:prstGeom>
            <a:solidFill>
              <a:srgbClr val="4E95D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81466BC-D5E1-1892-172B-651E0A5D8360}"/>
                </a:ext>
              </a:extLst>
            </p:cNvPr>
            <p:cNvSpPr txBox="1"/>
            <p:nvPr/>
          </p:nvSpPr>
          <p:spPr>
            <a:xfrm>
              <a:off x="4968240" y="213360"/>
              <a:ext cx="2255520" cy="1200329"/>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EMPATHY &amp; PERSPECTIVE TAKING</a:t>
              </a:r>
            </a:p>
          </p:txBody>
        </p:sp>
        <p:sp>
          <p:nvSpPr>
            <p:cNvPr id="11" name="TextBox 10">
              <a:extLst>
                <a:ext uri="{FF2B5EF4-FFF2-40B4-BE49-F238E27FC236}">
                  <a16:creationId xmlns:a16="http://schemas.microsoft.com/office/drawing/2014/main" id="{86EF4B39-C570-005F-D301-C301B6C45FC4}"/>
                </a:ext>
              </a:extLst>
            </p:cNvPr>
            <p:cNvSpPr txBox="1"/>
            <p:nvPr/>
          </p:nvSpPr>
          <p:spPr>
            <a:xfrm>
              <a:off x="4724400" y="5998309"/>
              <a:ext cx="2743200"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COMPETENCIES</a:t>
              </a:r>
            </a:p>
          </p:txBody>
        </p:sp>
      </p:grpSp>
      <p:grpSp>
        <p:nvGrpSpPr>
          <p:cNvPr id="15" name="Group 14" descr="Courageous Action - Character&#10;">
            <a:extLst>
              <a:ext uri="{FF2B5EF4-FFF2-40B4-BE49-F238E27FC236}">
                <a16:creationId xmlns:a16="http://schemas.microsoft.com/office/drawing/2014/main" id="{F08A4C09-FAF0-443D-F464-24C844D8020B}"/>
              </a:ext>
              <a:ext uri="{C183D7F6-B498-43B3-948B-1728B52AA6E4}">
                <adec:decorative xmlns:adec="http://schemas.microsoft.com/office/drawing/2017/decorative" val="0"/>
              </a:ext>
            </a:extLst>
          </p:cNvPr>
          <p:cNvGrpSpPr/>
          <p:nvPr/>
        </p:nvGrpSpPr>
        <p:grpSpPr>
          <a:xfrm>
            <a:off x="8717280" y="1318161"/>
            <a:ext cx="2743200" cy="5539839"/>
            <a:chOff x="8717280" y="0"/>
            <a:chExt cx="2743200" cy="6858000"/>
          </a:xfrm>
        </p:grpSpPr>
        <p:sp>
          <p:nvSpPr>
            <p:cNvPr id="6" name="Rectangle 5">
              <a:extLst>
                <a:ext uri="{FF2B5EF4-FFF2-40B4-BE49-F238E27FC236}">
                  <a16:creationId xmlns:a16="http://schemas.microsoft.com/office/drawing/2014/main" id="{9DAC9B0B-EA97-B180-8795-D1221ED0449D}"/>
                </a:ext>
              </a:extLst>
            </p:cNvPr>
            <p:cNvSpPr/>
            <p:nvPr/>
          </p:nvSpPr>
          <p:spPr>
            <a:xfrm>
              <a:off x="8717280" y="0"/>
              <a:ext cx="2743200" cy="6858000"/>
            </a:xfrm>
            <a:prstGeom prst="rect">
              <a:avLst/>
            </a:prstGeom>
            <a:solidFill>
              <a:srgbClr val="4EA72E">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9DD5BC-1F38-8B7A-5DFA-AB3B31C43F62}"/>
                </a:ext>
              </a:extLst>
            </p:cNvPr>
            <p:cNvSpPr txBox="1"/>
            <p:nvPr/>
          </p:nvSpPr>
          <p:spPr>
            <a:xfrm>
              <a:off x="8945880" y="351859"/>
              <a:ext cx="2255520" cy="830997"/>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COURAGEOUS ACTION</a:t>
              </a:r>
              <a:endParaRPr lang="en-US" sz="24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490F404-4F2A-3854-144F-D97B3D2E8A27}"/>
                </a:ext>
              </a:extLst>
            </p:cNvPr>
            <p:cNvSpPr txBox="1"/>
            <p:nvPr/>
          </p:nvSpPr>
          <p:spPr>
            <a:xfrm>
              <a:off x="8945880" y="5998309"/>
              <a:ext cx="2255520" cy="461665"/>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CHARACTER</a:t>
              </a:r>
              <a:endParaRPr lang="en-US" sz="2400" b="1" dirty="0">
                <a:latin typeface="Calibri" panose="020F0502020204030204" pitchFamily="34" charset="0"/>
                <a:cs typeface="Calibri" panose="020F0502020204030204" pitchFamily="34" charset="0"/>
              </a:endParaRPr>
            </a:p>
          </p:txBody>
        </p:sp>
      </p:grpSp>
      <p:grpSp>
        <p:nvGrpSpPr>
          <p:cNvPr id="18" name="Group 17" descr="Knowledge, Skills, and Experiences">
            <a:extLst>
              <a:ext uri="{FF2B5EF4-FFF2-40B4-BE49-F238E27FC236}">
                <a16:creationId xmlns:a16="http://schemas.microsoft.com/office/drawing/2014/main" id="{9C072518-73A4-DD18-BAE1-DF1F4A160D50}"/>
              </a:ext>
              <a:ext uri="{C183D7F6-B498-43B3-948B-1728B52AA6E4}">
                <adec:decorative xmlns:adec="http://schemas.microsoft.com/office/drawing/2017/decorative" val="0"/>
              </a:ext>
            </a:extLst>
          </p:cNvPr>
          <p:cNvGrpSpPr/>
          <p:nvPr/>
        </p:nvGrpSpPr>
        <p:grpSpPr>
          <a:xfrm>
            <a:off x="0" y="2741618"/>
            <a:ext cx="12192000" cy="923330"/>
            <a:chOff x="0" y="1432560"/>
            <a:chExt cx="12192000" cy="923330"/>
          </a:xfrm>
        </p:grpSpPr>
        <p:sp>
          <p:nvSpPr>
            <p:cNvPr id="2" name="Rectangle 1">
              <a:extLst>
                <a:ext uri="{FF2B5EF4-FFF2-40B4-BE49-F238E27FC236}">
                  <a16:creationId xmlns:a16="http://schemas.microsoft.com/office/drawing/2014/main" id="{F6A91C9B-1A19-4801-2BF6-713BA8EA9AF2}"/>
                </a:ext>
              </a:extLst>
            </p:cNvPr>
            <p:cNvSpPr/>
            <p:nvPr/>
          </p:nvSpPr>
          <p:spPr>
            <a:xfrm>
              <a:off x="0" y="1432560"/>
              <a:ext cx="12192000" cy="923330"/>
            </a:xfrm>
            <a:prstGeom prst="rect">
              <a:avLst/>
            </a:prstGeom>
            <a:noFill/>
            <a:ln w="12700">
              <a:solidFill>
                <a:srgbClr val="595959"/>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0DC068E-9C42-8692-1323-100ECD79858F}"/>
                </a:ext>
              </a:extLst>
            </p:cNvPr>
            <p:cNvSpPr txBox="1"/>
            <p:nvPr/>
          </p:nvSpPr>
          <p:spPr>
            <a:xfrm>
              <a:off x="1219200" y="1671087"/>
              <a:ext cx="2255520" cy="461665"/>
            </a:xfrm>
            <a:prstGeom prst="rect">
              <a:avLst/>
            </a:prstGeom>
            <a:noFill/>
            <a:ln w="12700">
              <a:noFill/>
            </a:ln>
          </p:spPr>
          <p:txBody>
            <a:bodyPr wrap="square" rtlCol="0">
              <a:spAutoFit/>
            </a:bodyPr>
            <a:lstStyle/>
            <a:p>
              <a:pPr algn="ctr"/>
              <a:r>
                <a:rPr lang="en-US" sz="2400" b="1" dirty="0">
                  <a:latin typeface="Calibri" panose="020F0502020204030204" pitchFamily="34" charset="0"/>
                  <a:cs typeface="Calibri" panose="020F0502020204030204" pitchFamily="34" charset="0"/>
                </a:rPr>
                <a:t>KNOWLEDGE</a:t>
              </a:r>
            </a:p>
          </p:txBody>
        </p:sp>
        <p:sp>
          <p:nvSpPr>
            <p:cNvPr id="16" name="TextBox 15">
              <a:extLst>
                <a:ext uri="{FF2B5EF4-FFF2-40B4-BE49-F238E27FC236}">
                  <a16:creationId xmlns:a16="http://schemas.microsoft.com/office/drawing/2014/main" id="{9E315F5E-9541-0F37-8344-11B4D35483AD}"/>
                </a:ext>
              </a:extLst>
            </p:cNvPr>
            <p:cNvSpPr txBox="1"/>
            <p:nvPr/>
          </p:nvSpPr>
          <p:spPr>
            <a:xfrm>
              <a:off x="5090160" y="1671087"/>
              <a:ext cx="2255520" cy="461665"/>
            </a:xfrm>
            <a:prstGeom prst="rect">
              <a:avLst/>
            </a:prstGeom>
            <a:noFill/>
            <a:ln w="12700">
              <a:noFill/>
            </a:ln>
          </p:spPr>
          <p:txBody>
            <a:bodyPr wrap="square" rtlCol="0">
              <a:spAutoFit/>
            </a:bodyPr>
            <a:lstStyle/>
            <a:p>
              <a:pPr algn="ctr"/>
              <a:r>
                <a:rPr lang="en-US" sz="2400" b="1" dirty="0">
                  <a:latin typeface="Calibri" panose="020F0502020204030204" pitchFamily="34" charset="0"/>
                  <a:cs typeface="Calibri" panose="020F0502020204030204" pitchFamily="34" charset="0"/>
                </a:rPr>
                <a:t>SKILLS</a:t>
              </a:r>
            </a:p>
          </p:txBody>
        </p:sp>
        <p:sp>
          <p:nvSpPr>
            <p:cNvPr id="17" name="TextBox 16">
              <a:extLst>
                <a:ext uri="{FF2B5EF4-FFF2-40B4-BE49-F238E27FC236}">
                  <a16:creationId xmlns:a16="http://schemas.microsoft.com/office/drawing/2014/main" id="{99518C85-7A9B-9224-0A98-41ECE3541BF1}"/>
                </a:ext>
              </a:extLst>
            </p:cNvPr>
            <p:cNvSpPr txBox="1"/>
            <p:nvPr/>
          </p:nvSpPr>
          <p:spPr>
            <a:xfrm>
              <a:off x="8961120" y="1671087"/>
              <a:ext cx="2255520" cy="461665"/>
            </a:xfrm>
            <a:prstGeom prst="rect">
              <a:avLst/>
            </a:prstGeom>
            <a:noFill/>
            <a:ln w="12700">
              <a:noFill/>
            </a:ln>
          </p:spPr>
          <p:txBody>
            <a:bodyPr wrap="square" rtlCol="0">
              <a:spAutoFit/>
            </a:bodyPr>
            <a:lstStyle/>
            <a:p>
              <a:pPr algn="ctr"/>
              <a:r>
                <a:rPr lang="en-US" sz="2400" b="1" dirty="0">
                  <a:latin typeface="Calibri" panose="020F0502020204030204" pitchFamily="34" charset="0"/>
                  <a:cs typeface="Calibri" panose="020F0502020204030204" pitchFamily="34" charset="0"/>
                </a:rPr>
                <a:t>EXPERIENCES</a:t>
              </a:r>
            </a:p>
          </p:txBody>
        </p:sp>
      </p:grpSp>
      <p:grpSp>
        <p:nvGrpSpPr>
          <p:cNvPr id="25" name="Group 24" descr="Individual">
            <a:extLst>
              <a:ext uri="{FF2B5EF4-FFF2-40B4-BE49-F238E27FC236}">
                <a16:creationId xmlns:a16="http://schemas.microsoft.com/office/drawing/2014/main" id="{8BC6D188-69FF-3C57-FC44-70F49BDE59DB}"/>
              </a:ext>
              <a:ext uri="{C183D7F6-B498-43B3-948B-1728B52AA6E4}">
                <adec:decorative xmlns:adec="http://schemas.microsoft.com/office/drawing/2017/decorative" val="0"/>
              </a:ext>
            </a:extLst>
          </p:cNvPr>
          <p:cNvGrpSpPr/>
          <p:nvPr/>
        </p:nvGrpSpPr>
        <p:grpSpPr>
          <a:xfrm>
            <a:off x="624840" y="4099987"/>
            <a:ext cx="3489960" cy="1741356"/>
            <a:chOff x="624840" y="3227903"/>
            <a:chExt cx="3489960" cy="2613440"/>
          </a:xfrm>
          <a:noFill/>
        </p:grpSpPr>
        <p:sp>
          <p:nvSpPr>
            <p:cNvPr id="19" name="Oval 18">
              <a:extLst>
                <a:ext uri="{FF2B5EF4-FFF2-40B4-BE49-F238E27FC236}">
                  <a16:creationId xmlns:a16="http://schemas.microsoft.com/office/drawing/2014/main" id="{B0EACC5C-CB7C-B374-0315-1A9CC060E645}"/>
                </a:ext>
              </a:extLst>
            </p:cNvPr>
            <p:cNvSpPr/>
            <p:nvPr/>
          </p:nvSpPr>
          <p:spPr>
            <a:xfrm>
              <a:off x="624840" y="3227903"/>
              <a:ext cx="3489960" cy="2613440"/>
            </a:xfrm>
            <a:prstGeom prst="ellipse">
              <a:avLst/>
            </a:prstGeom>
            <a:grp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EB7D165-8A93-0397-E950-AFDC78A5820B}"/>
                </a:ext>
              </a:extLst>
            </p:cNvPr>
            <p:cNvSpPr txBox="1"/>
            <p:nvPr/>
          </p:nvSpPr>
          <p:spPr>
            <a:xfrm>
              <a:off x="1257300" y="4311485"/>
              <a:ext cx="2255520" cy="461665"/>
            </a:xfrm>
            <a:prstGeom prst="rect">
              <a:avLst/>
            </a:prstGeom>
            <a:grpFill/>
            <a:ln w="19050">
              <a:noFill/>
              <a:prstDash val="sysDot"/>
            </a:ln>
          </p:spPr>
          <p:txBody>
            <a:bodyPr wrap="square" rtlCol="0">
              <a:spAutoFit/>
            </a:bodyPr>
            <a:lstStyle/>
            <a:p>
              <a:pPr algn="ctr"/>
              <a:r>
                <a:rPr lang="en-US" sz="2400" b="1" dirty="0">
                  <a:latin typeface="Calibri" panose="020F0502020204030204" pitchFamily="34" charset="0"/>
                  <a:cs typeface="Calibri" panose="020F0502020204030204" pitchFamily="34" charset="0"/>
                </a:rPr>
                <a:t>INDIVIDUAL</a:t>
              </a:r>
            </a:p>
          </p:txBody>
        </p:sp>
      </p:grpSp>
      <p:grpSp>
        <p:nvGrpSpPr>
          <p:cNvPr id="26" name="Group 25" descr="Social">
            <a:extLst>
              <a:ext uri="{FF2B5EF4-FFF2-40B4-BE49-F238E27FC236}">
                <a16:creationId xmlns:a16="http://schemas.microsoft.com/office/drawing/2014/main" id="{A3C5F05A-833A-912D-4B5D-94891C6B8A6A}"/>
              </a:ext>
              <a:ext uri="{C183D7F6-B498-43B3-948B-1728B52AA6E4}">
                <adec:decorative xmlns:adec="http://schemas.microsoft.com/office/drawing/2017/decorative" val="0"/>
              </a:ext>
            </a:extLst>
          </p:cNvPr>
          <p:cNvGrpSpPr/>
          <p:nvPr/>
        </p:nvGrpSpPr>
        <p:grpSpPr>
          <a:xfrm>
            <a:off x="4465320" y="4099987"/>
            <a:ext cx="3489960" cy="1741356"/>
            <a:chOff x="4465320" y="3227903"/>
            <a:chExt cx="3489960" cy="2613440"/>
          </a:xfrm>
          <a:noFill/>
        </p:grpSpPr>
        <p:sp>
          <p:nvSpPr>
            <p:cNvPr id="20" name="Oval 19">
              <a:extLst>
                <a:ext uri="{FF2B5EF4-FFF2-40B4-BE49-F238E27FC236}">
                  <a16:creationId xmlns:a16="http://schemas.microsoft.com/office/drawing/2014/main" id="{645B22E0-32CA-65C1-3A84-B4B5395C8CC1}"/>
                </a:ext>
              </a:extLst>
            </p:cNvPr>
            <p:cNvSpPr/>
            <p:nvPr/>
          </p:nvSpPr>
          <p:spPr>
            <a:xfrm>
              <a:off x="4465320" y="3227903"/>
              <a:ext cx="3489960" cy="2613440"/>
            </a:xfrm>
            <a:prstGeom prst="ellipse">
              <a:avLst/>
            </a:prstGeom>
            <a:grp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CB00516-100A-661E-1C42-64B41C123513}"/>
                </a:ext>
              </a:extLst>
            </p:cNvPr>
            <p:cNvSpPr txBox="1"/>
            <p:nvPr/>
          </p:nvSpPr>
          <p:spPr>
            <a:xfrm>
              <a:off x="5082540" y="4267899"/>
              <a:ext cx="2255520" cy="461665"/>
            </a:xfrm>
            <a:prstGeom prst="rect">
              <a:avLst/>
            </a:prstGeom>
            <a:grpFill/>
            <a:ln w="19050">
              <a:noFill/>
              <a:prstDash val="sysDot"/>
            </a:ln>
          </p:spPr>
          <p:txBody>
            <a:bodyPr wrap="square" rtlCol="0">
              <a:spAutoFit/>
            </a:bodyPr>
            <a:lstStyle/>
            <a:p>
              <a:pPr algn="ctr"/>
              <a:r>
                <a:rPr lang="en-US" sz="2400" b="1" dirty="0">
                  <a:latin typeface="Calibri" panose="020F0502020204030204" pitchFamily="34" charset="0"/>
                  <a:cs typeface="Calibri" panose="020F0502020204030204" pitchFamily="34" charset="0"/>
                </a:rPr>
                <a:t>SOCIAL</a:t>
              </a:r>
            </a:p>
          </p:txBody>
        </p:sp>
      </p:grpSp>
      <p:grpSp>
        <p:nvGrpSpPr>
          <p:cNvPr id="27" name="Group 26" descr="Community">
            <a:extLst>
              <a:ext uri="{FF2B5EF4-FFF2-40B4-BE49-F238E27FC236}">
                <a16:creationId xmlns:a16="http://schemas.microsoft.com/office/drawing/2014/main" id="{07E4AC02-FA17-D3E0-0308-BD2D9D83FEB6}"/>
              </a:ext>
              <a:ext uri="{C183D7F6-B498-43B3-948B-1728B52AA6E4}">
                <adec:decorative xmlns:adec="http://schemas.microsoft.com/office/drawing/2017/decorative" val="0"/>
              </a:ext>
            </a:extLst>
          </p:cNvPr>
          <p:cNvGrpSpPr/>
          <p:nvPr/>
        </p:nvGrpSpPr>
        <p:grpSpPr>
          <a:xfrm>
            <a:off x="8305800" y="4064096"/>
            <a:ext cx="3489960" cy="1741356"/>
            <a:chOff x="8305800" y="3192012"/>
            <a:chExt cx="3489960" cy="2613440"/>
          </a:xfrm>
          <a:noFill/>
        </p:grpSpPr>
        <p:sp>
          <p:nvSpPr>
            <p:cNvPr id="21" name="Oval 20">
              <a:extLst>
                <a:ext uri="{FF2B5EF4-FFF2-40B4-BE49-F238E27FC236}">
                  <a16:creationId xmlns:a16="http://schemas.microsoft.com/office/drawing/2014/main" id="{536251D4-354A-97C4-15E6-762DCF367B32}"/>
                </a:ext>
              </a:extLst>
            </p:cNvPr>
            <p:cNvSpPr/>
            <p:nvPr/>
          </p:nvSpPr>
          <p:spPr>
            <a:xfrm>
              <a:off x="8305800" y="3192012"/>
              <a:ext cx="3489960" cy="2613440"/>
            </a:xfrm>
            <a:prstGeom prst="ellipse">
              <a:avLst/>
            </a:prstGeom>
            <a:grp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F730ECE-2925-1D53-D23F-12F2A7E9E65A}"/>
                </a:ext>
              </a:extLst>
            </p:cNvPr>
            <p:cNvSpPr txBox="1"/>
            <p:nvPr/>
          </p:nvSpPr>
          <p:spPr>
            <a:xfrm>
              <a:off x="8961120" y="4303790"/>
              <a:ext cx="2255520" cy="461665"/>
            </a:xfrm>
            <a:prstGeom prst="rect">
              <a:avLst/>
            </a:prstGeom>
            <a:grpFill/>
            <a:ln w="19050">
              <a:noFill/>
              <a:prstDash val="sysDot"/>
            </a:ln>
          </p:spPr>
          <p:txBody>
            <a:bodyPr wrap="square" rtlCol="0">
              <a:spAutoFit/>
            </a:bodyPr>
            <a:lstStyle/>
            <a:p>
              <a:pPr algn="ctr"/>
              <a:r>
                <a:rPr lang="en-US" sz="2400" b="1" dirty="0">
                  <a:latin typeface="Calibri" panose="020F0502020204030204" pitchFamily="34" charset="0"/>
                  <a:cs typeface="Calibri" panose="020F0502020204030204" pitchFamily="34" charset="0"/>
                </a:rPr>
                <a:t>COMMUNITY</a:t>
              </a:r>
            </a:p>
          </p:txBody>
        </p:sp>
      </p:grpSp>
      <p:pic>
        <p:nvPicPr>
          <p:cNvPr id="29" name="Picture 2" descr="Special Olympics logo">
            <a:extLst>
              <a:ext uri="{FF2B5EF4-FFF2-40B4-BE49-F238E27FC236}">
                <a16:creationId xmlns:a16="http://schemas.microsoft.com/office/drawing/2014/main" id="{C186010A-FFC6-8A34-0B24-623EA2F48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Zero Project">
            <a:extLst>
              <a:ext uri="{FF2B5EF4-FFF2-40B4-BE49-F238E27FC236}">
                <a16:creationId xmlns:a16="http://schemas.microsoft.com/office/drawing/2014/main" id="{21BE7369-6858-7677-B625-FF41965F5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24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ecial Olympics - Wikipedia">
            <a:extLst>
              <a:ext uri="{FF2B5EF4-FFF2-40B4-BE49-F238E27FC236}">
                <a16:creationId xmlns:a16="http://schemas.microsoft.com/office/drawing/2014/main" id="{0CE1BAFB-586F-36C9-20D4-AB06E2E3F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55" y="2173357"/>
            <a:ext cx="4642626" cy="16558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Zero Project Logo">
            <a:extLst>
              <a:ext uri="{FF2B5EF4-FFF2-40B4-BE49-F238E27FC236}">
                <a16:creationId xmlns:a16="http://schemas.microsoft.com/office/drawing/2014/main" id="{7D19CC35-2AD0-CF4E-415D-CD1478B59B64}"/>
              </a:ext>
            </a:extLst>
          </p:cNvPr>
          <p:cNvPicPr>
            <a:picLocks noChangeAspect="1"/>
          </p:cNvPicPr>
          <p:nvPr/>
        </p:nvPicPr>
        <p:blipFill>
          <a:blip r:embed="rId3"/>
          <a:stretch>
            <a:fillRect/>
          </a:stretch>
        </p:blipFill>
        <p:spPr>
          <a:xfrm>
            <a:off x="6613101" y="2559415"/>
            <a:ext cx="4887701" cy="883754"/>
          </a:xfrm>
          <a:prstGeom prst="rect">
            <a:avLst/>
          </a:prstGeom>
        </p:spPr>
      </p:pic>
      <p:sp>
        <p:nvSpPr>
          <p:cNvPr id="5" name="Title 4">
            <a:extLst>
              <a:ext uri="{FF2B5EF4-FFF2-40B4-BE49-F238E27FC236}">
                <a16:creationId xmlns:a16="http://schemas.microsoft.com/office/drawing/2014/main" id="{49642B71-697A-810C-1B35-A05717E17341}"/>
              </a:ext>
            </a:extLst>
          </p:cNvPr>
          <p:cNvSpPr txBox="1">
            <a:spLocks noGrp="1"/>
          </p:cNvSpPr>
          <p:nvPr>
            <p:ph type="title" idx="4294967295"/>
          </p:nvPr>
        </p:nvSpPr>
        <p:spPr>
          <a:xfrm>
            <a:off x="3071008" y="4268457"/>
            <a:ext cx="604998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CHOOSE TO INCLUDE,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THANK YOU!</a:t>
            </a:r>
          </a:p>
        </p:txBody>
      </p:sp>
    </p:spTree>
    <p:extLst>
      <p:ext uri="{BB962C8B-B14F-4D97-AF65-F5344CB8AC3E}">
        <p14:creationId xmlns:p14="http://schemas.microsoft.com/office/powerpoint/2010/main" val="87296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A29B4-B271-03C7-E5D7-1C121A3B4B9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32C35B2-C623-C20B-ACB9-EE0BE2A95C75}"/>
              </a:ext>
              <a:ext uri="{C183D7F6-B498-43B3-948B-1728B52AA6E4}">
                <adec:decorative xmlns:adec="http://schemas.microsoft.com/office/drawing/2017/decorative" val="0"/>
              </a:ext>
            </a:extLst>
          </p:cNvPr>
          <p:cNvSpPr>
            <a:spLocks noGrp="1"/>
          </p:cNvSpPr>
          <p:nvPr>
            <p:ph type="ctrTitle"/>
          </p:nvPr>
        </p:nvSpPr>
        <p:spPr>
          <a:xfrm>
            <a:off x="-101601" y="245923"/>
            <a:ext cx="1611086" cy="2259465"/>
          </a:xfrm>
        </p:spPr>
        <p:txBody>
          <a:bodyPr>
            <a:noAutofit/>
          </a:bodyPr>
          <a:lstStyle/>
          <a:p>
            <a:r>
              <a:rPr lang="en-US" sz="21600" dirty="0">
                <a:solidFill>
                  <a:srgbClr val="595959"/>
                </a:solidFill>
                <a:latin typeface="Calibri" panose="020F0502020204030204" pitchFamily="34" charset="0"/>
                <a:cs typeface="Calibri" panose="020F0502020204030204" pitchFamily="34" charset="0"/>
              </a:rPr>
              <a:t>1</a:t>
            </a:r>
          </a:p>
        </p:txBody>
      </p:sp>
      <p:sp>
        <p:nvSpPr>
          <p:cNvPr id="12" name="Title 1">
            <a:extLst>
              <a:ext uri="{FF2B5EF4-FFF2-40B4-BE49-F238E27FC236}">
                <a16:creationId xmlns:a16="http://schemas.microsoft.com/office/drawing/2014/main" id="{C58B4696-5468-040D-9DA4-BC14E057ADF4}"/>
              </a:ext>
              <a:ext uri="{C183D7F6-B498-43B3-948B-1728B52AA6E4}">
                <adec:decorative xmlns:adec="http://schemas.microsoft.com/office/drawing/2017/decorative" val="1"/>
              </a:ext>
            </a:extLst>
          </p:cNvPr>
          <p:cNvSpPr txBox="1">
            <a:spLocks/>
          </p:cNvSpPr>
          <p:nvPr/>
        </p:nvSpPr>
        <p:spPr>
          <a:xfrm>
            <a:off x="598714" y="1791695"/>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9</a:t>
            </a:r>
          </a:p>
        </p:txBody>
      </p:sp>
      <p:sp>
        <p:nvSpPr>
          <p:cNvPr id="13" name="Title 1">
            <a:extLst>
              <a:ext uri="{FF2B5EF4-FFF2-40B4-BE49-F238E27FC236}">
                <a16:creationId xmlns:a16="http://schemas.microsoft.com/office/drawing/2014/main" id="{1238C592-E45F-A803-22F3-47ECC0237F72}"/>
              </a:ext>
              <a:ext uri="{C183D7F6-B498-43B3-948B-1728B52AA6E4}">
                <adec:decorative xmlns:adec="http://schemas.microsoft.com/office/drawing/2017/decorative" val="1"/>
              </a:ext>
            </a:extLst>
          </p:cNvPr>
          <p:cNvSpPr txBox="1">
            <a:spLocks/>
          </p:cNvSpPr>
          <p:nvPr/>
        </p:nvSpPr>
        <p:spPr>
          <a:xfrm>
            <a:off x="195942" y="3589792"/>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6</a:t>
            </a:r>
          </a:p>
        </p:txBody>
      </p:sp>
      <p:sp>
        <p:nvSpPr>
          <p:cNvPr id="14" name="Title 1">
            <a:extLst>
              <a:ext uri="{FF2B5EF4-FFF2-40B4-BE49-F238E27FC236}">
                <a16:creationId xmlns:a16="http://schemas.microsoft.com/office/drawing/2014/main" id="{D998233D-C22E-ED86-A579-A392F25BB062}"/>
              </a:ext>
              <a:ext uri="{C183D7F6-B498-43B3-948B-1728B52AA6E4}">
                <adec:decorative xmlns:adec="http://schemas.microsoft.com/office/drawing/2017/decorative" val="1"/>
              </a:ext>
            </a:extLst>
          </p:cNvPr>
          <p:cNvSpPr txBox="1">
            <a:spLocks/>
          </p:cNvSpPr>
          <p:nvPr/>
        </p:nvSpPr>
        <p:spPr>
          <a:xfrm>
            <a:off x="1001485" y="5169739"/>
            <a:ext cx="1611086" cy="2259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600" dirty="0">
                <a:solidFill>
                  <a:srgbClr val="595959"/>
                </a:solidFill>
                <a:latin typeface="Calibri" panose="020F0502020204030204" pitchFamily="34" charset="0"/>
                <a:cs typeface="Calibri" panose="020F0502020204030204" pitchFamily="34" charset="0"/>
              </a:rPr>
              <a:t>8</a:t>
            </a:r>
          </a:p>
        </p:txBody>
      </p:sp>
      <p:sp>
        <p:nvSpPr>
          <p:cNvPr id="8" name="TextBox 7">
            <a:extLst>
              <a:ext uri="{FF2B5EF4-FFF2-40B4-BE49-F238E27FC236}">
                <a16:creationId xmlns:a16="http://schemas.microsoft.com/office/drawing/2014/main" id="{80937447-D0D1-FAA2-9D8E-B7BDCDB47175}"/>
              </a:ext>
            </a:extLst>
          </p:cNvPr>
          <p:cNvSpPr txBox="1"/>
          <p:nvPr/>
        </p:nvSpPr>
        <p:spPr>
          <a:xfrm>
            <a:off x="3015343" y="1166842"/>
            <a:ext cx="8449701" cy="4524315"/>
          </a:xfrm>
          <a:prstGeom prst="rect">
            <a:avLst/>
          </a:prstGeom>
          <a:solidFill>
            <a:schemeClr val="bg1"/>
          </a:solidFill>
        </p:spPr>
        <p:txBody>
          <a:bodyPr wrap="square" rtlCol="0">
            <a:spAutoFit/>
          </a:bodyPr>
          <a:lstStyle/>
          <a:p>
            <a:pPr algn="just"/>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rovide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year-round</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sports</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training</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and athletic competition</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a variety of Olympic-type sports for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children</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and</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adults</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with intellectual disabilities</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giving them continuing opportunities to develop</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physical</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fitness, demonstrate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courage,</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experience joy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participate in a sharing of gifts, skills and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friendship</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their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families,</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other Special Olympics athletes and the </a:t>
            </a:r>
            <a:r>
              <a:rPr lang="en-US" sz="3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community.</a:t>
            </a:r>
            <a:endParaRPr lang="en-US" sz="3200" dirty="0">
              <a:solidFill>
                <a:srgbClr val="595959"/>
              </a:solidFill>
              <a:latin typeface="Calibri" panose="020F0502020204030204" pitchFamily="34" charset="0"/>
              <a:cs typeface="Calibri" panose="020F0502020204030204" pitchFamily="34" charset="0"/>
            </a:endParaRPr>
          </a:p>
        </p:txBody>
      </p:sp>
      <p:sp>
        <p:nvSpPr>
          <p:cNvPr id="7" name="Footer Placeholder 5">
            <a:extLst>
              <a:ext uri="{FF2B5EF4-FFF2-40B4-BE49-F238E27FC236}">
                <a16:creationId xmlns:a16="http://schemas.microsoft.com/office/drawing/2014/main" id="{2133BC99-955C-E64E-67D3-B8745705ADDC}"/>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859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ecial Olympics logo">
            <a:extLst>
              <a:ext uri="{FF2B5EF4-FFF2-40B4-BE49-F238E27FC236}">
                <a16:creationId xmlns:a16="http://schemas.microsoft.com/office/drawing/2014/main" id="{964CF822-10F8-79EF-C549-F707B7213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ero Project">
            <a:extLst>
              <a:ext uri="{FF2B5EF4-FFF2-40B4-BE49-F238E27FC236}">
                <a16:creationId xmlns:a16="http://schemas.microsoft.com/office/drawing/2014/main" id="{0945DD33-01CA-8135-3377-4EAB193A3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72B5876-825F-1DD9-57DB-ADE04BD5ACF3}"/>
              </a:ext>
            </a:extLst>
          </p:cNvPr>
          <p:cNvSpPr txBox="1">
            <a:spLocks noGrp="1"/>
          </p:cNvSpPr>
          <p:nvPr>
            <p:ph type="title" idx="4294967295"/>
          </p:nvPr>
        </p:nvSpPr>
        <p:spPr>
          <a:xfrm>
            <a:off x="2191034" y="1410459"/>
            <a:ext cx="7809931"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STIGMA</a:t>
            </a:r>
          </a:p>
        </p:txBody>
      </p:sp>
      <p:sp>
        <p:nvSpPr>
          <p:cNvPr id="7" name="Footer Placeholder 5">
            <a:extLst>
              <a:ext uri="{FF2B5EF4-FFF2-40B4-BE49-F238E27FC236}">
                <a16:creationId xmlns:a16="http://schemas.microsoft.com/office/drawing/2014/main" id="{EA81A290-4D49-2F1D-71F9-5AEC202873FD}"/>
              </a:ext>
            </a:extLst>
          </p:cNvPr>
          <p:cNvSpPr>
            <a:spLocks noGrp="1"/>
          </p:cNvSpPr>
          <p:nvPr>
            <p:ph type="ftr" sz="quarter" idx="11"/>
          </p:nvPr>
        </p:nvSpPr>
        <p:spPr>
          <a:xfrm>
            <a:off x="4038600" y="6356350"/>
            <a:ext cx="4114800" cy="365125"/>
          </a:xfrm>
        </p:spPr>
        <p:txBody>
          <a:bodyPr/>
          <a:lstStyle/>
          <a:p>
            <a:r>
              <a:rPr lang="en-US" sz="2400" dirty="0">
                <a:solidFill>
                  <a:srgbClr val="595959"/>
                </a:solidFill>
                <a:latin typeface="Calibri" panose="020F0502020204030204" pitchFamily="34" charset="0"/>
                <a:cs typeface="Calibri" panose="020F0502020204030204" pitchFamily="34" charset="0"/>
              </a:rPr>
              <a:t>#ZeroCon24</a:t>
            </a: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764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A68B-D8E6-F771-F0F5-B9A430456679}"/>
              </a:ext>
            </a:extLst>
          </p:cNvPr>
          <p:cNvSpPr txBox="1">
            <a:spLocks noGrp="1"/>
          </p:cNvSpPr>
          <p:nvPr>
            <p:ph type="title" idx="4294967295"/>
          </p:nvPr>
        </p:nvSpPr>
        <p:spPr>
          <a:xfrm>
            <a:off x="783771" y="1410459"/>
            <a:ext cx="1054825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EXCLUSION</a:t>
            </a:r>
          </a:p>
        </p:txBody>
      </p:sp>
      <p:sp>
        <p:nvSpPr>
          <p:cNvPr id="5" name="TextBox 4">
            <a:extLst>
              <a:ext uri="{FF2B5EF4-FFF2-40B4-BE49-F238E27FC236}">
                <a16:creationId xmlns:a16="http://schemas.microsoft.com/office/drawing/2014/main" id="{E72B5876-825F-1DD9-57DB-ADE04BD5ACF3}"/>
              </a:ext>
            </a:extLst>
          </p:cNvPr>
          <p:cNvSpPr txBox="1"/>
          <p:nvPr/>
        </p:nvSpPr>
        <p:spPr>
          <a:xfrm>
            <a:off x="-2380964" y="6334780"/>
            <a:ext cx="754079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STIGMA</a:t>
            </a:r>
          </a:p>
        </p:txBody>
      </p:sp>
      <p:pic>
        <p:nvPicPr>
          <p:cNvPr id="3" name="Picture 2" descr="Special Olympics logo">
            <a:extLst>
              <a:ext uri="{FF2B5EF4-FFF2-40B4-BE49-F238E27FC236}">
                <a16:creationId xmlns:a16="http://schemas.microsoft.com/office/drawing/2014/main" id="{AA5494E7-1999-5199-08FF-DCF5BAD38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Zero Project">
            <a:extLst>
              <a:ext uri="{FF2B5EF4-FFF2-40B4-BE49-F238E27FC236}">
                <a16:creationId xmlns:a16="http://schemas.microsoft.com/office/drawing/2014/main" id="{D877A6BB-3025-B79A-917C-F4AE6A6EC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3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8210B-5F7D-1DE3-AF30-517A66551D08}"/>
              </a:ext>
            </a:extLst>
          </p:cNvPr>
          <p:cNvSpPr txBox="1">
            <a:spLocks noGrp="1"/>
          </p:cNvSpPr>
          <p:nvPr>
            <p:ph type="title" idx="4294967295"/>
          </p:nvPr>
        </p:nvSpPr>
        <p:spPr>
          <a:xfrm>
            <a:off x="821870" y="2553459"/>
            <a:ext cx="10548257"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MARGINALIZATION</a:t>
            </a:r>
            <a:endParaRPr kumimoji="0" lang="en-US" sz="199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65FDA68B-D8E6-F771-F0F5-B9A430456679}"/>
              </a:ext>
            </a:extLst>
          </p:cNvPr>
          <p:cNvSpPr txBox="1"/>
          <p:nvPr/>
        </p:nvSpPr>
        <p:spPr>
          <a:xfrm>
            <a:off x="821871" y="6334780"/>
            <a:ext cx="10548257"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EXCLUSION</a:t>
            </a:r>
          </a:p>
        </p:txBody>
      </p:sp>
      <p:sp>
        <p:nvSpPr>
          <p:cNvPr id="5" name="TextBox 4">
            <a:extLst>
              <a:ext uri="{FF2B5EF4-FFF2-40B4-BE49-F238E27FC236}">
                <a16:creationId xmlns:a16="http://schemas.microsoft.com/office/drawing/2014/main" id="{E72B5876-825F-1DD9-57DB-ADE04BD5ACF3}"/>
              </a:ext>
            </a:extLst>
          </p:cNvPr>
          <p:cNvSpPr txBox="1"/>
          <p:nvPr/>
        </p:nvSpPr>
        <p:spPr>
          <a:xfrm>
            <a:off x="-2380964" y="6334780"/>
            <a:ext cx="754079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STIGMA</a:t>
            </a:r>
          </a:p>
        </p:txBody>
      </p:sp>
      <p:pic>
        <p:nvPicPr>
          <p:cNvPr id="6" name="Picture 2" descr="Special Olympics logo">
            <a:extLst>
              <a:ext uri="{FF2B5EF4-FFF2-40B4-BE49-F238E27FC236}">
                <a16:creationId xmlns:a16="http://schemas.microsoft.com/office/drawing/2014/main" id="{448584B8-B694-0455-AAC5-D421CA151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ero Project">
            <a:extLst>
              <a:ext uri="{FF2B5EF4-FFF2-40B4-BE49-F238E27FC236}">
                <a16:creationId xmlns:a16="http://schemas.microsoft.com/office/drawing/2014/main" id="{BBCD47F9-96E5-2A3B-508E-F3409A50D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77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pecial Olympics logo">
            <a:extLst>
              <a:ext uri="{FF2B5EF4-FFF2-40B4-BE49-F238E27FC236}">
                <a16:creationId xmlns:a16="http://schemas.microsoft.com/office/drawing/2014/main" id="{9927B86B-DCFD-E4E0-B487-60943E692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Zero Project">
            <a:extLst>
              <a:ext uri="{FF2B5EF4-FFF2-40B4-BE49-F238E27FC236}">
                <a16:creationId xmlns:a16="http://schemas.microsoft.com/office/drawing/2014/main" id="{C5D5EB87-2AD6-F2BF-8B83-711CAC846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7D0EEDF-5654-A598-554E-E92F5C2A5E30}"/>
              </a:ext>
            </a:extLst>
          </p:cNvPr>
          <p:cNvSpPr txBox="1">
            <a:spLocks noGrp="1"/>
          </p:cNvSpPr>
          <p:nvPr>
            <p:ph type="title" idx="4294967295"/>
          </p:nvPr>
        </p:nvSpPr>
        <p:spPr>
          <a:xfrm>
            <a:off x="1001484" y="1094013"/>
            <a:ext cx="10548257"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SUSTAINABLE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GOALS</a:t>
            </a:r>
            <a:endParaRPr kumimoji="0" lang="en-US" sz="138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E72B5876-825F-1DD9-57DB-ADE04BD5ACF3}"/>
              </a:ext>
            </a:extLst>
          </p:cNvPr>
          <p:cNvSpPr txBox="1"/>
          <p:nvPr/>
        </p:nvSpPr>
        <p:spPr>
          <a:xfrm>
            <a:off x="-2380964" y="6334780"/>
            <a:ext cx="7540794"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STIGMA</a:t>
            </a:r>
          </a:p>
        </p:txBody>
      </p:sp>
      <p:sp>
        <p:nvSpPr>
          <p:cNvPr id="2" name="TextBox 1">
            <a:extLst>
              <a:ext uri="{FF2B5EF4-FFF2-40B4-BE49-F238E27FC236}">
                <a16:creationId xmlns:a16="http://schemas.microsoft.com/office/drawing/2014/main" id="{65FDA68B-D8E6-F771-F0F5-B9A430456679}"/>
              </a:ext>
            </a:extLst>
          </p:cNvPr>
          <p:cNvSpPr txBox="1"/>
          <p:nvPr/>
        </p:nvSpPr>
        <p:spPr>
          <a:xfrm>
            <a:off x="821871" y="6334780"/>
            <a:ext cx="10548257"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EXCLUSION</a:t>
            </a:r>
          </a:p>
        </p:txBody>
      </p:sp>
      <p:sp>
        <p:nvSpPr>
          <p:cNvPr id="3" name="TextBox 2">
            <a:extLst>
              <a:ext uri="{FF2B5EF4-FFF2-40B4-BE49-F238E27FC236}">
                <a16:creationId xmlns:a16="http://schemas.microsoft.com/office/drawing/2014/main" id="{49B8210B-5F7D-1DE3-AF30-517A66551D08}"/>
              </a:ext>
            </a:extLst>
          </p:cNvPr>
          <p:cNvSpPr txBox="1"/>
          <p:nvPr/>
        </p:nvSpPr>
        <p:spPr>
          <a:xfrm>
            <a:off x="4969327" y="6334780"/>
            <a:ext cx="10548257" cy="523220"/>
          </a:xfrm>
          <a:prstGeom prst="rect">
            <a:avLst/>
          </a:prstGeom>
          <a:noFill/>
        </p:spPr>
        <p:txBody>
          <a:bodyPr wrap="square">
            <a:spAutoFit/>
          </a:bodyPr>
          <a:lstStyle/>
          <a:p>
            <a:pPr algn="ctr"/>
            <a:r>
              <a:rPr lang="en-US" sz="2800" b="1" dirty="0">
                <a:solidFill>
                  <a:srgbClr val="595959"/>
                </a:solidFill>
                <a:latin typeface="Calibri" panose="020F0502020204030204" pitchFamily="34" charset="0"/>
                <a:cs typeface="Calibri" panose="020F0502020204030204" pitchFamily="34" charset="0"/>
              </a:rPr>
              <a:t>MARGINALIZATION</a:t>
            </a:r>
          </a:p>
        </p:txBody>
      </p:sp>
    </p:spTree>
    <p:extLst>
      <p:ext uri="{BB962C8B-B14F-4D97-AF65-F5344CB8AC3E}">
        <p14:creationId xmlns:p14="http://schemas.microsoft.com/office/powerpoint/2010/main" val="3425063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CD5BD-3B77-49FE-6662-4430FFD20832}"/>
            </a:ext>
          </a:extLst>
        </p:cNvPr>
        <p:cNvGrpSpPr/>
        <p:nvPr/>
      </p:nvGrpSpPr>
      <p:grpSpPr>
        <a:xfrm>
          <a:off x="0" y="0"/>
          <a:ext cx="0" cy="0"/>
          <a:chOff x="0" y="0"/>
          <a:chExt cx="0" cy="0"/>
        </a:xfrm>
      </p:grpSpPr>
      <p:pic>
        <p:nvPicPr>
          <p:cNvPr id="7" name="Picture 2" descr="Special Olympics logo">
            <a:extLst>
              <a:ext uri="{FF2B5EF4-FFF2-40B4-BE49-F238E27FC236}">
                <a16:creationId xmlns:a16="http://schemas.microsoft.com/office/drawing/2014/main" id="{9948C711-077F-F0F7-2341-29C50E600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171645"/>
            <a:ext cx="2400300" cy="856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Zero Project">
            <a:extLst>
              <a:ext uri="{FF2B5EF4-FFF2-40B4-BE49-F238E27FC236}">
                <a16:creationId xmlns:a16="http://schemas.microsoft.com/office/drawing/2014/main" id="{40522E63-DBF6-B66A-473C-B8CA5A535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66" y="101964"/>
            <a:ext cx="925788" cy="925788"/>
          </a:xfrm>
          <a:prstGeom prst="rect">
            <a:avLst/>
          </a:prstGeom>
          <a:noFill/>
          <a:extLst>
            <a:ext uri="{909E8E84-426E-40DD-AFC4-6F175D3DCCD1}">
              <a14:hiddenFill xmlns:a14="http://schemas.microsoft.com/office/drawing/2010/main">
                <a:solidFill>
                  <a:srgbClr val="FFFFFF"/>
                </a:solidFill>
              </a14:hiddenFill>
            </a:ext>
          </a:extLst>
        </p:spPr>
      </p:pic>
      <p:sp>
        <p:nvSpPr>
          <p:cNvPr id="25" name="Título 24">
            <a:extLst>
              <a:ext uri="{FF2B5EF4-FFF2-40B4-BE49-F238E27FC236}">
                <a16:creationId xmlns:a16="http://schemas.microsoft.com/office/drawing/2014/main" id="{0891C5C8-DA54-6AAA-60AF-49FC9F30BC6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err="1"/>
              <a:t>SDGs</a:t>
            </a:r>
            <a:r>
              <a:rPr lang="es-419" dirty="0"/>
              <a:t> </a:t>
            </a:r>
            <a:r>
              <a:rPr lang="es-419" dirty="0" err="1"/>
              <a:t>related</a:t>
            </a:r>
            <a:r>
              <a:rPr lang="es-419" dirty="0"/>
              <a:t> </a:t>
            </a:r>
            <a:r>
              <a:rPr lang="es-419" dirty="0" err="1"/>
              <a:t>with</a:t>
            </a:r>
            <a:r>
              <a:rPr lang="es-419" dirty="0"/>
              <a:t> </a:t>
            </a:r>
            <a:r>
              <a:rPr lang="es-419" dirty="0" err="1"/>
              <a:t>the</a:t>
            </a:r>
            <a:r>
              <a:rPr lang="es-419" dirty="0"/>
              <a:t> </a:t>
            </a:r>
            <a:r>
              <a:rPr lang="es-419" dirty="0" err="1"/>
              <a:t>program</a:t>
            </a:r>
            <a:r>
              <a:rPr lang="es-419" dirty="0"/>
              <a:t> </a:t>
            </a:r>
            <a:r>
              <a:rPr lang="es-419" dirty="0" err="1"/>
              <a:t>Unified</a:t>
            </a:r>
            <a:r>
              <a:rPr lang="es-419" dirty="0"/>
              <a:t> </a:t>
            </a:r>
            <a:r>
              <a:rPr lang="es-419" dirty="0" err="1"/>
              <a:t>Schools</a:t>
            </a:r>
            <a:endParaRPr lang="es-419" dirty="0"/>
          </a:p>
        </p:txBody>
      </p:sp>
      <p:pic>
        <p:nvPicPr>
          <p:cNvPr id="4" name="Picture 2" descr="SDG 3 - Good Health and Well Being image">
            <a:extLst>
              <a:ext uri="{FF2B5EF4-FFF2-40B4-BE49-F238E27FC236}">
                <a16:creationId xmlns:a16="http://schemas.microsoft.com/office/drawing/2014/main" id="{4D419A2F-795E-39E3-7E9C-E9F558E57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041" y="1305014"/>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35F376FD-C3F8-1B20-0E9C-FDE6600EEA36}"/>
              </a:ext>
            </a:extLst>
          </p:cNvPr>
          <p:cNvSpPr txBox="1"/>
          <p:nvPr/>
        </p:nvSpPr>
        <p:spPr>
          <a:xfrm>
            <a:off x="430820" y="2961926"/>
            <a:ext cx="2587445" cy="830997"/>
          </a:xfrm>
          <a:prstGeom prst="rect">
            <a:avLst/>
          </a:prstGeom>
          <a:noFill/>
        </p:spPr>
        <p:txBody>
          <a:bodyPr wrap="square" rtlCol="0">
            <a:spAutoFit/>
          </a:bodyPr>
          <a:lstStyle/>
          <a:p>
            <a:pPr algn="ct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Physical and mental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health</a:t>
            </a:r>
            <a:endParaRPr lang="en-US" sz="2400" dirty="0">
              <a:solidFill>
                <a:srgbClr val="595959"/>
              </a:solidFill>
              <a:latin typeface="Calibri" panose="020F0502020204030204" pitchFamily="34" charset="0"/>
              <a:cs typeface="Calibri" panose="020F0502020204030204" pitchFamily="34" charset="0"/>
            </a:endParaRPr>
          </a:p>
        </p:txBody>
      </p:sp>
      <p:pic>
        <p:nvPicPr>
          <p:cNvPr id="11" name="Picture 4" descr="SDG 4 - Quality Education image">
            <a:extLst>
              <a:ext uri="{FF2B5EF4-FFF2-40B4-BE49-F238E27FC236}">
                <a16:creationId xmlns:a16="http://schemas.microsoft.com/office/drawing/2014/main" id="{1943E5BD-5425-1015-9235-6C7C51593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9109" y="996264"/>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EC7C51DA-B954-12D0-7462-4E138D5D06DB}"/>
              </a:ext>
            </a:extLst>
          </p:cNvPr>
          <p:cNvSpPr txBox="1"/>
          <p:nvPr/>
        </p:nvSpPr>
        <p:spPr>
          <a:xfrm>
            <a:off x="3408685" y="2651653"/>
            <a:ext cx="2374077" cy="830997"/>
          </a:xfrm>
          <a:prstGeom prst="rect">
            <a:avLst/>
          </a:prstGeom>
          <a:noFill/>
        </p:spPr>
        <p:txBody>
          <a:bodyPr wrap="square" rtlCol="0">
            <a:spAutoFit/>
          </a:bodyPr>
          <a:lstStyle/>
          <a:p>
            <a:pPr algn="ct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To advocate and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educate</a:t>
            </a:r>
            <a:endParaRPr lang="en-US" sz="2400" dirty="0">
              <a:solidFill>
                <a:srgbClr val="595959"/>
              </a:solidFill>
              <a:latin typeface="Calibri" panose="020F0502020204030204" pitchFamily="34" charset="0"/>
              <a:cs typeface="Calibri" panose="020F0502020204030204" pitchFamily="34" charset="0"/>
            </a:endParaRPr>
          </a:p>
        </p:txBody>
      </p:sp>
      <p:pic>
        <p:nvPicPr>
          <p:cNvPr id="13" name="Picture 6" descr="SDG 5 - Gender Equality image">
            <a:extLst>
              <a:ext uri="{FF2B5EF4-FFF2-40B4-BE49-F238E27FC236}">
                <a16:creationId xmlns:a16="http://schemas.microsoft.com/office/drawing/2014/main" id="{A79904F8-3031-BABE-42D5-726DBE851F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950" y="1245639"/>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a:extLst>
              <a:ext uri="{FF2B5EF4-FFF2-40B4-BE49-F238E27FC236}">
                <a16:creationId xmlns:a16="http://schemas.microsoft.com/office/drawing/2014/main" id="{9E76AEF9-4340-70EE-106B-FF60F9008E53}"/>
              </a:ext>
            </a:extLst>
          </p:cNvPr>
          <p:cNvSpPr txBox="1"/>
          <p:nvPr/>
        </p:nvSpPr>
        <p:spPr>
          <a:xfrm>
            <a:off x="6506212" y="2925389"/>
            <a:ext cx="1903474" cy="830997"/>
          </a:xfrm>
          <a:prstGeom prst="rect">
            <a:avLst/>
          </a:prstGeom>
          <a:noFill/>
        </p:spPr>
        <p:txBody>
          <a:bodyPr wrap="square" rtlCol="0">
            <a:spAutoFit/>
          </a:bodyPr>
          <a:lstStyle/>
          <a:p>
            <a:pPr algn="ct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To empower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women</a:t>
            </a:r>
            <a:endParaRPr lang="en-US" sz="2400" dirty="0">
              <a:solidFill>
                <a:srgbClr val="595959"/>
              </a:solidFill>
              <a:latin typeface="Calibri" panose="020F0502020204030204" pitchFamily="34" charset="0"/>
              <a:cs typeface="Calibri" panose="020F0502020204030204" pitchFamily="34" charset="0"/>
            </a:endParaRPr>
          </a:p>
        </p:txBody>
      </p:sp>
      <p:pic>
        <p:nvPicPr>
          <p:cNvPr id="21" name="Picture 8" descr="SDG 8 - Decent Work and Economic Growth">
            <a:extLst>
              <a:ext uri="{FF2B5EF4-FFF2-40B4-BE49-F238E27FC236}">
                <a16:creationId xmlns:a16="http://schemas.microsoft.com/office/drawing/2014/main" id="{EE12CE1C-1CC1-07ED-80FE-C125D07732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9405" y="996264"/>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5">
            <a:extLst>
              <a:ext uri="{FF2B5EF4-FFF2-40B4-BE49-F238E27FC236}">
                <a16:creationId xmlns:a16="http://schemas.microsoft.com/office/drawing/2014/main" id="{1297F118-EE4F-F9EB-A890-4AA4094CCAFC}"/>
              </a:ext>
            </a:extLst>
          </p:cNvPr>
          <p:cNvSpPr txBox="1"/>
          <p:nvPr/>
        </p:nvSpPr>
        <p:spPr>
          <a:xfrm>
            <a:off x="8830364" y="2661895"/>
            <a:ext cx="2974081" cy="1200329"/>
          </a:xfrm>
          <a:prstGeom prst="rect">
            <a:avLst/>
          </a:prstGeom>
          <a:noFill/>
        </p:spPr>
        <p:txBody>
          <a:bodyPr wrap="square" rtlCol="0">
            <a:spAutoFit/>
          </a:bodyPr>
          <a:lstStyle/>
          <a:p>
            <a:pPr algn="ct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S</a:t>
            </a: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ocial and leadership skills that support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careers</a:t>
            </a:r>
            <a:endParaRPr lang="en-US" sz="2400" b="1" dirty="0">
              <a:solidFill>
                <a:srgbClr val="595959"/>
              </a:solidFill>
              <a:latin typeface="Calibri" panose="020F0502020204030204" pitchFamily="34" charset="0"/>
              <a:cs typeface="Calibri" panose="020F0502020204030204" pitchFamily="34" charset="0"/>
            </a:endParaRPr>
          </a:p>
        </p:txBody>
      </p:sp>
      <p:pic>
        <p:nvPicPr>
          <p:cNvPr id="23" name="Picture 10" descr="SDG 10 - Reduced Inequalities image">
            <a:extLst>
              <a:ext uri="{FF2B5EF4-FFF2-40B4-BE49-F238E27FC236}">
                <a16:creationId xmlns:a16="http://schemas.microsoft.com/office/drawing/2014/main" id="{DC67147A-AE05-4F5F-D695-F45A1D3019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041" y="3948438"/>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7">
            <a:extLst>
              <a:ext uri="{FF2B5EF4-FFF2-40B4-BE49-F238E27FC236}">
                <a16:creationId xmlns:a16="http://schemas.microsoft.com/office/drawing/2014/main" id="{0DB1D7C4-0617-65E5-0AA9-6F3B92600896}"/>
              </a:ext>
            </a:extLst>
          </p:cNvPr>
          <p:cNvSpPr txBox="1"/>
          <p:nvPr/>
        </p:nvSpPr>
        <p:spPr>
          <a:xfrm>
            <a:off x="550492" y="5632324"/>
            <a:ext cx="2377098" cy="830997"/>
          </a:xfrm>
          <a:prstGeom prst="rect">
            <a:avLst/>
          </a:prstGeom>
          <a:noFill/>
        </p:spPr>
        <p:txBody>
          <a:bodyPr wrap="square" rtlCol="0">
            <a:spAutoFit/>
          </a:bodyPr>
          <a:lstStyle/>
          <a:p>
            <a:pPr algn="ct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Inclusion</a:t>
            </a: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of people with ID</a:t>
            </a:r>
            <a:endParaRPr lang="en-US" sz="2400" dirty="0">
              <a:solidFill>
                <a:srgbClr val="595959"/>
              </a:solidFill>
              <a:latin typeface="Calibri" panose="020F0502020204030204" pitchFamily="34" charset="0"/>
              <a:cs typeface="Calibri" panose="020F0502020204030204" pitchFamily="34" charset="0"/>
            </a:endParaRPr>
          </a:p>
        </p:txBody>
      </p:sp>
      <p:pic>
        <p:nvPicPr>
          <p:cNvPr id="19" name="Picture 12" descr="SDG 11 - Sustainable Cities and Communities image">
            <a:extLst>
              <a:ext uri="{FF2B5EF4-FFF2-40B4-BE49-F238E27FC236}">
                <a16:creationId xmlns:a16="http://schemas.microsoft.com/office/drawing/2014/main" id="{C0A1EAF5-B824-971E-B0AB-394AA2BB87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9375" y="3638809"/>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7">
            <a:extLst>
              <a:ext uri="{FF2B5EF4-FFF2-40B4-BE49-F238E27FC236}">
                <a16:creationId xmlns:a16="http://schemas.microsoft.com/office/drawing/2014/main" id="{82CA0828-743D-D086-739A-81B8E99D9EE5}"/>
              </a:ext>
            </a:extLst>
          </p:cNvPr>
          <p:cNvSpPr txBox="1"/>
          <p:nvPr/>
        </p:nvSpPr>
        <p:spPr>
          <a:xfrm>
            <a:off x="3158750" y="5382241"/>
            <a:ext cx="2937250" cy="1200329"/>
          </a:xfrm>
          <a:prstGeom prst="rect">
            <a:avLst/>
          </a:prstGeom>
          <a:noFill/>
        </p:spPr>
        <p:txBody>
          <a:bodyPr wrap="square" rtlCol="0">
            <a:spAutoFit/>
          </a:bodyPr>
          <a:lstStyle/>
          <a:p>
            <a:pPr algn="ct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Strong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communities</a:t>
            </a: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through local programming</a:t>
            </a:r>
            <a:endParaRPr lang="en-US" sz="2400" dirty="0">
              <a:solidFill>
                <a:srgbClr val="595959"/>
              </a:solidFill>
              <a:latin typeface="Calibri" panose="020F0502020204030204" pitchFamily="34" charset="0"/>
              <a:cs typeface="Calibri" panose="020F0502020204030204" pitchFamily="34" charset="0"/>
            </a:endParaRPr>
          </a:p>
        </p:txBody>
      </p:sp>
      <p:pic>
        <p:nvPicPr>
          <p:cNvPr id="17" name="Picture 14" descr="SDG 16 - Peace Justice and Strong Institutions image">
            <a:extLst>
              <a:ext uri="{FF2B5EF4-FFF2-40B4-BE49-F238E27FC236}">
                <a16:creationId xmlns:a16="http://schemas.microsoft.com/office/drawing/2014/main" id="{0B21CF76-E248-1B08-839D-F4EEE84BF5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950" y="3889063"/>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8">
            <a:extLst>
              <a:ext uri="{FF2B5EF4-FFF2-40B4-BE49-F238E27FC236}">
                <a16:creationId xmlns:a16="http://schemas.microsoft.com/office/drawing/2014/main" id="{01ED5EA5-CCF5-B83F-1824-ACAAF93145AE}"/>
              </a:ext>
            </a:extLst>
          </p:cNvPr>
          <p:cNvSpPr txBox="1"/>
          <p:nvPr/>
        </p:nvSpPr>
        <p:spPr>
          <a:xfrm>
            <a:off x="6264726" y="5715948"/>
            <a:ext cx="2386446" cy="830997"/>
          </a:xfrm>
          <a:prstGeom prst="rect">
            <a:avLst/>
          </a:prstGeom>
          <a:noFill/>
        </p:spPr>
        <p:txBody>
          <a:bodyPr wrap="square" rtlCol="0">
            <a:spAutoFit/>
          </a:bodyPr>
          <a:lstStyle/>
          <a:p>
            <a:pPr algn="ct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justice</a:t>
            </a: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for people with disabilities</a:t>
            </a:r>
            <a:endParaRPr lang="en-US" sz="2400" dirty="0">
              <a:solidFill>
                <a:srgbClr val="595959"/>
              </a:solidFill>
              <a:latin typeface="Calibri" panose="020F0502020204030204" pitchFamily="34" charset="0"/>
              <a:cs typeface="Calibri" panose="020F0502020204030204" pitchFamily="34" charset="0"/>
            </a:endParaRPr>
          </a:p>
        </p:txBody>
      </p:sp>
      <p:pic>
        <p:nvPicPr>
          <p:cNvPr id="15" name="Picture 16" descr="SDG 17 - Partnerships for the Goals image">
            <a:extLst>
              <a:ext uri="{FF2B5EF4-FFF2-40B4-BE49-F238E27FC236}">
                <a16:creationId xmlns:a16="http://schemas.microsoft.com/office/drawing/2014/main" id="{7D1B37C2-0292-BC1A-1A2C-3AF46B81E9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89405" y="3871855"/>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8">
            <a:extLst>
              <a:ext uri="{FF2B5EF4-FFF2-40B4-BE49-F238E27FC236}">
                <a16:creationId xmlns:a16="http://schemas.microsoft.com/office/drawing/2014/main" id="{1152783B-693B-740A-9191-89D8D70391F3}"/>
              </a:ext>
            </a:extLst>
          </p:cNvPr>
          <p:cNvSpPr txBox="1"/>
          <p:nvPr/>
        </p:nvSpPr>
        <p:spPr>
          <a:xfrm>
            <a:off x="8702957" y="5537486"/>
            <a:ext cx="3228893" cy="830997"/>
          </a:xfrm>
          <a:prstGeom prst="rect">
            <a:avLst/>
          </a:prstGeom>
          <a:noFill/>
        </p:spPr>
        <p:txBody>
          <a:bodyPr wrap="square" rtlCol="0">
            <a:spAutoFit/>
          </a:bodyPr>
          <a:lstStyle/>
          <a:p>
            <a:pPr algn="ctr"/>
            <a:r>
              <a:rPr lang="en-US" sz="24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To achieve collaboration and </a:t>
            </a:r>
            <a:r>
              <a:rPr lang="en-US" sz="2400" b="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partnerships</a:t>
            </a:r>
            <a:endParaRPr lang="en-US"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5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E93F2E12-B456-AE95-94BE-38FAA3E30D2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s-419" dirty="0"/>
              <a:t>Special </a:t>
            </a:r>
            <a:r>
              <a:rPr lang="es-419" dirty="0" err="1"/>
              <a:t>Olimpics</a:t>
            </a:r>
            <a:r>
              <a:rPr lang="es-419" dirty="0"/>
              <a:t> </a:t>
            </a:r>
            <a:r>
              <a:rPr lang="es-419" dirty="0" err="1"/>
              <a:t>areas</a:t>
            </a:r>
            <a:r>
              <a:rPr lang="es-419" dirty="0"/>
              <a:t> </a:t>
            </a:r>
            <a:r>
              <a:rPr lang="es-419" dirty="0" err="1"/>
              <a:t>of</a:t>
            </a:r>
            <a:r>
              <a:rPr lang="es-419" dirty="0"/>
              <a:t> </a:t>
            </a:r>
            <a:r>
              <a:rPr lang="es-419" dirty="0" err="1"/>
              <a:t>intervention</a:t>
            </a:r>
            <a:endParaRPr lang="es-419" dirty="0"/>
          </a:p>
        </p:txBody>
      </p:sp>
      <p:grpSp>
        <p:nvGrpSpPr>
          <p:cNvPr id="42" name="Group 20" descr="a ball that represents sport program in the organization">
            <a:extLst>
              <a:ext uri="{FF2B5EF4-FFF2-40B4-BE49-F238E27FC236}">
                <a16:creationId xmlns:a16="http://schemas.microsoft.com/office/drawing/2014/main" id="{064F44F3-4A87-E452-F11D-E3C4B4E03588}"/>
              </a:ext>
            </a:extLst>
          </p:cNvPr>
          <p:cNvGrpSpPr/>
          <p:nvPr/>
        </p:nvGrpSpPr>
        <p:grpSpPr>
          <a:xfrm>
            <a:off x="0" y="0"/>
            <a:ext cx="2977243" cy="6858000"/>
            <a:chOff x="0" y="0"/>
            <a:chExt cx="2977243" cy="6858000"/>
          </a:xfrm>
        </p:grpSpPr>
        <p:sp>
          <p:nvSpPr>
            <p:cNvPr id="43" name="Rectangle 7">
              <a:extLst>
                <a:ext uri="{FF2B5EF4-FFF2-40B4-BE49-F238E27FC236}">
                  <a16:creationId xmlns:a16="http://schemas.microsoft.com/office/drawing/2014/main" id="{6A337B01-DBD2-F136-30E4-B0AACB085B80}"/>
                </a:ext>
              </a:extLst>
            </p:cNvPr>
            <p:cNvSpPr/>
            <p:nvPr/>
          </p:nvSpPr>
          <p:spPr>
            <a:xfrm>
              <a:off x="0" y="0"/>
              <a:ext cx="290104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9">
              <a:extLst>
                <a:ext uri="{FF2B5EF4-FFF2-40B4-BE49-F238E27FC236}">
                  <a16:creationId xmlns:a16="http://schemas.microsoft.com/office/drawing/2014/main" id="{69E1CC66-75C9-194F-BDC1-CA9F5CC0648C}"/>
                </a:ext>
              </a:extLst>
            </p:cNvPr>
            <p:cNvPicPr>
              <a:picLocks noChangeAspect="1"/>
            </p:cNvPicPr>
            <p:nvPr/>
          </p:nvPicPr>
          <p:blipFill>
            <a:blip r:embed="rId3"/>
            <a:stretch>
              <a:fillRect/>
            </a:stretch>
          </p:blipFill>
          <p:spPr>
            <a:xfrm>
              <a:off x="65315" y="560614"/>
              <a:ext cx="2803071" cy="2803071"/>
            </a:xfrm>
            <a:prstGeom prst="rect">
              <a:avLst/>
            </a:prstGeom>
          </p:spPr>
        </p:pic>
        <p:sp>
          <p:nvSpPr>
            <p:cNvPr id="45" name="TextBox 16">
              <a:extLst>
                <a:ext uri="{FF2B5EF4-FFF2-40B4-BE49-F238E27FC236}">
                  <a16:creationId xmlns:a16="http://schemas.microsoft.com/office/drawing/2014/main" id="{A49CACE3-59C1-689B-E269-402AE74F3D23}"/>
                </a:ext>
              </a:extLst>
            </p:cNvPr>
            <p:cNvSpPr txBox="1"/>
            <p:nvPr/>
          </p:nvSpPr>
          <p:spPr>
            <a:xfrm>
              <a:off x="108857" y="4833133"/>
              <a:ext cx="2868386" cy="1323439"/>
            </a:xfrm>
            <a:prstGeom prst="rect">
              <a:avLst/>
            </a:prstGeom>
            <a:noFill/>
          </p:spPr>
          <p:txBody>
            <a:bodyPr wrap="square" rtlCol="0">
              <a:spAutoFit/>
            </a:bodyPr>
            <a:lstStyle/>
            <a:p>
              <a:pPr algn="ctr"/>
              <a:r>
                <a:rPr lang="en-US" sz="4000" b="1" dirty="0">
                  <a:solidFill>
                    <a:srgbClr val="595959"/>
                  </a:solidFill>
                  <a:latin typeface="Calibri" panose="020F0502020204030204" pitchFamily="34" charset="0"/>
                  <a:cs typeface="Calibri" panose="020F0502020204030204" pitchFamily="34" charset="0"/>
                </a:rPr>
                <a:t>INCLUSIVE SPORTS</a:t>
              </a:r>
              <a:endParaRPr lang="en-US" sz="1400" b="1" dirty="0">
                <a:solidFill>
                  <a:srgbClr val="595959"/>
                </a:solidFill>
                <a:latin typeface="Calibri" panose="020F0502020204030204" pitchFamily="34" charset="0"/>
                <a:cs typeface="Calibri" panose="020F0502020204030204" pitchFamily="34" charset="0"/>
              </a:endParaRPr>
            </a:p>
          </p:txBody>
        </p:sp>
      </p:grpSp>
      <p:grpSp>
        <p:nvGrpSpPr>
          <p:cNvPr id="34" name="Group 21" descr="Two hands holding a heart that represents health program in the organization">
            <a:extLst>
              <a:ext uri="{FF2B5EF4-FFF2-40B4-BE49-F238E27FC236}">
                <a16:creationId xmlns:a16="http://schemas.microsoft.com/office/drawing/2014/main" id="{7E19921F-EE75-1D98-28ED-02E89C14DCF5}"/>
              </a:ext>
            </a:extLst>
          </p:cNvPr>
          <p:cNvGrpSpPr/>
          <p:nvPr/>
        </p:nvGrpSpPr>
        <p:grpSpPr>
          <a:xfrm>
            <a:off x="3086100" y="0"/>
            <a:ext cx="2901043" cy="6858000"/>
            <a:chOff x="3086100" y="0"/>
            <a:chExt cx="2901043" cy="6858000"/>
          </a:xfrm>
        </p:grpSpPr>
        <p:sp>
          <p:nvSpPr>
            <p:cNvPr id="35" name="Rectangle 4">
              <a:extLst>
                <a:ext uri="{FF2B5EF4-FFF2-40B4-BE49-F238E27FC236}">
                  <a16:creationId xmlns:a16="http://schemas.microsoft.com/office/drawing/2014/main" id="{B1F9CD52-01F6-7BC8-817E-17CE51263337}"/>
                </a:ext>
              </a:extLst>
            </p:cNvPr>
            <p:cNvSpPr/>
            <p:nvPr/>
          </p:nvSpPr>
          <p:spPr>
            <a:xfrm>
              <a:off x="3086100" y="0"/>
              <a:ext cx="290104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1">
              <a:extLst>
                <a:ext uri="{FF2B5EF4-FFF2-40B4-BE49-F238E27FC236}">
                  <a16:creationId xmlns:a16="http://schemas.microsoft.com/office/drawing/2014/main" id="{312B2FB8-C5C6-C866-CAED-74F34D111424}"/>
                </a:ext>
              </a:extLst>
            </p:cNvPr>
            <p:cNvPicPr>
              <a:picLocks noChangeAspect="1"/>
            </p:cNvPicPr>
            <p:nvPr/>
          </p:nvPicPr>
          <p:blipFill>
            <a:blip r:embed="rId4"/>
            <a:stretch>
              <a:fillRect/>
            </a:stretch>
          </p:blipFill>
          <p:spPr>
            <a:xfrm>
              <a:off x="3086100" y="560614"/>
              <a:ext cx="2901043" cy="2901043"/>
            </a:xfrm>
            <a:prstGeom prst="rect">
              <a:avLst/>
            </a:prstGeom>
          </p:spPr>
        </p:pic>
        <p:sp>
          <p:nvSpPr>
            <p:cNvPr id="37" name="TextBox 17">
              <a:extLst>
                <a:ext uri="{FF2B5EF4-FFF2-40B4-BE49-F238E27FC236}">
                  <a16:creationId xmlns:a16="http://schemas.microsoft.com/office/drawing/2014/main" id="{FE1CCE41-AF96-92D6-FC3D-077260315949}"/>
                </a:ext>
              </a:extLst>
            </p:cNvPr>
            <p:cNvSpPr txBox="1"/>
            <p:nvPr/>
          </p:nvSpPr>
          <p:spPr>
            <a:xfrm>
              <a:off x="3102428" y="4710025"/>
              <a:ext cx="2868386" cy="1323439"/>
            </a:xfrm>
            <a:prstGeom prst="rect">
              <a:avLst/>
            </a:prstGeom>
            <a:noFill/>
          </p:spPr>
          <p:txBody>
            <a:bodyPr wrap="square" rtlCol="0">
              <a:spAutoFit/>
            </a:bodyPr>
            <a:lstStyle/>
            <a:p>
              <a:pPr algn="ctr"/>
              <a:r>
                <a:rPr lang="en-US" sz="4000" b="1" dirty="0">
                  <a:solidFill>
                    <a:srgbClr val="595959"/>
                  </a:solidFill>
                  <a:latin typeface="Calibri" panose="020F0502020204030204" pitchFamily="34" charset="0"/>
                  <a:cs typeface="Calibri" panose="020F0502020204030204" pitchFamily="34" charset="0"/>
                </a:rPr>
                <a:t>INCLUSIVE</a:t>
              </a:r>
            </a:p>
            <a:p>
              <a:pPr algn="ctr"/>
              <a:r>
                <a:rPr lang="en-US" sz="4000" b="1" dirty="0">
                  <a:solidFill>
                    <a:srgbClr val="595959"/>
                  </a:solidFill>
                  <a:latin typeface="Calibri" panose="020F0502020204030204" pitchFamily="34" charset="0"/>
                  <a:cs typeface="Calibri" panose="020F0502020204030204" pitchFamily="34" charset="0"/>
                </a:rPr>
                <a:t>HEALTH</a:t>
              </a:r>
              <a:endParaRPr lang="en-US" sz="1200" b="1" dirty="0">
                <a:solidFill>
                  <a:srgbClr val="595959"/>
                </a:solidFill>
                <a:latin typeface="Calibri" panose="020F0502020204030204" pitchFamily="34" charset="0"/>
                <a:cs typeface="Calibri" panose="020F0502020204030204" pitchFamily="34" charset="0"/>
              </a:endParaRPr>
            </a:p>
          </p:txBody>
        </p:sp>
      </p:grpSp>
      <p:grpSp>
        <p:nvGrpSpPr>
          <p:cNvPr id="38" name="Group 22" descr="A light bulb that represents health program in the organization">
            <a:extLst>
              <a:ext uri="{FF2B5EF4-FFF2-40B4-BE49-F238E27FC236}">
                <a16:creationId xmlns:a16="http://schemas.microsoft.com/office/drawing/2014/main" id="{22605379-179F-0FAD-ADFA-996957C4F118}"/>
              </a:ext>
            </a:extLst>
          </p:cNvPr>
          <p:cNvGrpSpPr/>
          <p:nvPr/>
        </p:nvGrpSpPr>
        <p:grpSpPr>
          <a:xfrm>
            <a:off x="6172200" y="0"/>
            <a:ext cx="2901043" cy="6858000"/>
            <a:chOff x="6172200" y="0"/>
            <a:chExt cx="2901043" cy="6858000"/>
          </a:xfrm>
        </p:grpSpPr>
        <p:sp>
          <p:nvSpPr>
            <p:cNvPr id="39" name="Rectangle 5">
              <a:extLst>
                <a:ext uri="{FF2B5EF4-FFF2-40B4-BE49-F238E27FC236}">
                  <a16:creationId xmlns:a16="http://schemas.microsoft.com/office/drawing/2014/main" id="{D993DA0C-9BA4-0573-11E8-189EFC49B14B}"/>
                </a:ext>
              </a:extLst>
            </p:cNvPr>
            <p:cNvSpPr/>
            <p:nvPr/>
          </p:nvSpPr>
          <p:spPr>
            <a:xfrm>
              <a:off x="6172200" y="0"/>
              <a:ext cx="290104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3">
              <a:extLst>
                <a:ext uri="{FF2B5EF4-FFF2-40B4-BE49-F238E27FC236}">
                  <a16:creationId xmlns:a16="http://schemas.microsoft.com/office/drawing/2014/main" id="{985FD621-7EFD-DBAE-E832-667868CEEFD7}"/>
                </a:ext>
              </a:extLst>
            </p:cNvPr>
            <p:cNvPicPr>
              <a:picLocks noChangeAspect="1"/>
            </p:cNvPicPr>
            <p:nvPr/>
          </p:nvPicPr>
          <p:blipFill>
            <a:blip r:embed="rId5">
              <a:duotone>
                <a:prstClr val="black"/>
                <a:schemeClr val="accent3">
                  <a:tint val="45000"/>
                  <a:satMod val="400000"/>
                </a:schemeClr>
              </a:duotone>
            </a:blip>
            <a:stretch>
              <a:fillRect/>
            </a:stretch>
          </p:blipFill>
          <p:spPr>
            <a:xfrm>
              <a:off x="6188527" y="560613"/>
              <a:ext cx="2868387" cy="2868387"/>
            </a:xfrm>
            <a:prstGeom prst="rect">
              <a:avLst/>
            </a:prstGeom>
          </p:spPr>
        </p:pic>
        <p:sp>
          <p:nvSpPr>
            <p:cNvPr id="41" name="TextBox 18">
              <a:extLst>
                <a:ext uri="{FF2B5EF4-FFF2-40B4-BE49-F238E27FC236}">
                  <a16:creationId xmlns:a16="http://schemas.microsoft.com/office/drawing/2014/main" id="{0F88FB03-411E-1618-3126-BECEE4FBBAE5}"/>
                </a:ext>
              </a:extLst>
            </p:cNvPr>
            <p:cNvSpPr txBox="1"/>
            <p:nvPr/>
          </p:nvSpPr>
          <p:spPr>
            <a:xfrm>
              <a:off x="6204857" y="4710025"/>
              <a:ext cx="2868386" cy="1323439"/>
            </a:xfrm>
            <a:prstGeom prst="rect">
              <a:avLst/>
            </a:prstGeom>
            <a:noFill/>
          </p:spPr>
          <p:txBody>
            <a:bodyPr wrap="square" rtlCol="0">
              <a:spAutoFit/>
            </a:bodyPr>
            <a:lstStyle/>
            <a:p>
              <a:pPr algn="ctr"/>
              <a:r>
                <a:rPr lang="en-US" sz="4000" b="1" dirty="0">
                  <a:solidFill>
                    <a:srgbClr val="595959"/>
                  </a:solidFill>
                  <a:latin typeface="Calibri" panose="020F0502020204030204" pitchFamily="34" charset="0"/>
                  <a:cs typeface="Calibri" panose="020F0502020204030204" pitchFamily="34" charset="0"/>
                </a:rPr>
                <a:t>INCLUSIVE LEADERSHIP</a:t>
              </a:r>
              <a:endParaRPr lang="en-US" sz="1200" b="1" dirty="0">
                <a:solidFill>
                  <a:srgbClr val="595959"/>
                </a:solidFill>
                <a:latin typeface="Calibri" panose="020F0502020204030204" pitchFamily="34" charset="0"/>
                <a:cs typeface="Calibri" panose="020F0502020204030204" pitchFamily="34" charset="0"/>
              </a:endParaRPr>
            </a:p>
          </p:txBody>
        </p:sp>
      </p:grpSp>
      <p:grpSp>
        <p:nvGrpSpPr>
          <p:cNvPr id="24" name="Group 23" descr="a graduation cap that represents education program of the organization">
            <a:extLst>
              <a:ext uri="{FF2B5EF4-FFF2-40B4-BE49-F238E27FC236}">
                <a16:creationId xmlns:a16="http://schemas.microsoft.com/office/drawing/2014/main" id="{7403D550-1638-4079-55B0-379DFAF02E09}"/>
              </a:ext>
            </a:extLst>
          </p:cNvPr>
          <p:cNvGrpSpPr/>
          <p:nvPr/>
        </p:nvGrpSpPr>
        <p:grpSpPr>
          <a:xfrm>
            <a:off x="9198426" y="0"/>
            <a:ext cx="3088820" cy="6858000"/>
            <a:chOff x="9198426" y="0"/>
            <a:chExt cx="3088820" cy="6858000"/>
          </a:xfrm>
        </p:grpSpPr>
        <p:sp>
          <p:nvSpPr>
            <p:cNvPr id="7" name="Rectangle 6">
              <a:extLst>
                <a:ext uri="{FF2B5EF4-FFF2-40B4-BE49-F238E27FC236}">
                  <a16:creationId xmlns:a16="http://schemas.microsoft.com/office/drawing/2014/main" id="{6400B68A-8660-A177-6391-2F820090A0F8}"/>
                </a:ext>
              </a:extLst>
            </p:cNvPr>
            <p:cNvSpPr/>
            <p:nvPr/>
          </p:nvSpPr>
          <p:spPr>
            <a:xfrm>
              <a:off x="9290957" y="0"/>
              <a:ext cx="290104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39895EA-7535-7EBB-EED3-E468C841131F}"/>
                </a:ext>
              </a:extLst>
            </p:cNvPr>
            <p:cNvPicPr>
              <a:picLocks noChangeAspect="1"/>
            </p:cNvPicPr>
            <p:nvPr/>
          </p:nvPicPr>
          <p:blipFill>
            <a:blip r:embed="rId6">
              <a:duotone>
                <a:prstClr val="black"/>
                <a:srgbClr val="D9C3A5">
                  <a:tint val="50000"/>
                  <a:satMod val="180000"/>
                </a:srgbClr>
              </a:duotone>
            </a:blip>
            <a:stretch>
              <a:fillRect/>
            </a:stretch>
          </p:blipFill>
          <p:spPr>
            <a:xfrm>
              <a:off x="9198426" y="340180"/>
              <a:ext cx="3088820" cy="3088820"/>
            </a:xfrm>
            <a:prstGeom prst="rect">
              <a:avLst/>
            </a:prstGeom>
          </p:spPr>
        </p:pic>
        <p:sp>
          <p:nvSpPr>
            <p:cNvPr id="20" name="TextBox 19">
              <a:extLst>
                <a:ext uri="{FF2B5EF4-FFF2-40B4-BE49-F238E27FC236}">
                  <a16:creationId xmlns:a16="http://schemas.microsoft.com/office/drawing/2014/main" id="{B53EDDA0-9AAB-25F8-617A-B015472BE73D}"/>
                </a:ext>
              </a:extLst>
            </p:cNvPr>
            <p:cNvSpPr txBox="1"/>
            <p:nvPr/>
          </p:nvSpPr>
          <p:spPr>
            <a:xfrm>
              <a:off x="9214757" y="4709901"/>
              <a:ext cx="2868386" cy="1323439"/>
            </a:xfrm>
            <a:prstGeom prst="rect">
              <a:avLst/>
            </a:prstGeom>
            <a:noFill/>
          </p:spPr>
          <p:txBody>
            <a:bodyPr wrap="square" rtlCol="0">
              <a:spAutoFit/>
            </a:bodyPr>
            <a:lstStyle/>
            <a:p>
              <a:pPr algn="ctr"/>
              <a:r>
                <a:rPr lang="en-US" sz="4000" b="1" dirty="0">
                  <a:solidFill>
                    <a:srgbClr val="595959"/>
                  </a:solidFill>
                  <a:latin typeface="Calibri" panose="020F0502020204030204" pitchFamily="34" charset="0"/>
                  <a:cs typeface="Calibri" panose="020F0502020204030204" pitchFamily="34" charset="0"/>
                </a:rPr>
                <a:t>INCLUSIVE</a:t>
              </a:r>
            </a:p>
            <a:p>
              <a:pPr algn="ctr"/>
              <a:r>
                <a:rPr lang="en-US" sz="4000" b="1" dirty="0">
                  <a:solidFill>
                    <a:srgbClr val="595959"/>
                  </a:solidFill>
                  <a:latin typeface="Calibri" panose="020F0502020204030204" pitchFamily="34" charset="0"/>
                  <a:cs typeface="Calibri" panose="020F0502020204030204" pitchFamily="34" charset="0"/>
                </a:rPr>
                <a:t>EDUCATION</a:t>
              </a:r>
              <a:endParaRPr lang="en-US" sz="1200" b="1" dirty="0">
                <a:solidFill>
                  <a:srgbClr val="595959"/>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7678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Microsoft Office PowerPoint</Application>
  <PresentationFormat>Widescreen</PresentationFormat>
  <Paragraphs>190</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Symbol</vt:lpstr>
      <vt:lpstr>Ubuntu</vt:lpstr>
      <vt:lpstr>Office Theme</vt:lpstr>
      <vt:lpstr>UNIFIED CHAMPION SCHOOLS</vt:lpstr>
      <vt:lpstr>1</vt:lpstr>
      <vt:lpstr>1</vt:lpstr>
      <vt:lpstr>STIGMA</vt:lpstr>
      <vt:lpstr>EXCLUSION</vt:lpstr>
      <vt:lpstr>MARGINALIZATION</vt:lpstr>
      <vt:lpstr>SUSTAINABLE DEVELOPMENT GOALS</vt:lpstr>
      <vt:lpstr>SDGs related with the program Unified Schools</vt:lpstr>
      <vt:lpstr>Special Olimpics areas of intervention</vt:lpstr>
      <vt:lpstr>PHYSICAL</vt:lpstr>
      <vt:lpstr>SOCIAL</vt:lpstr>
      <vt:lpstr>UNIFIED SPORTS (ADAPTATIVE SPORTS)</vt:lpstr>
      <vt:lpstr>WHOLE SCHOOL ENGAGEMENT (CAPACITY-BUILDING) </vt:lpstr>
      <vt:lpstr>INCLUSIVE YOUTH LEADERSHIP  (UNIFIED EXPERIENCES) </vt:lpstr>
      <vt:lpstr>Social network in the unified schools</vt:lpstr>
      <vt:lpstr>IF WE TEACH CHILDREN TO PLAY TOGETHER, THEY CAN LEARN AND LIVE TOGETHER</vt:lpstr>
      <vt:lpstr>Partners for the Unified School Project</vt:lpstr>
      <vt:lpstr>Countries where the Project has been implemented</vt:lpstr>
      <vt:lpstr>Stakeholders for the social inclusion </vt:lpstr>
      <vt:lpstr>GLOBAL COALITION FOR INCLUSION</vt:lpstr>
      <vt:lpstr>GLOBAL COALITION FOR INCLUSION</vt:lpstr>
      <vt:lpstr>INVITE YOU TO CONTINUE EXPANDING OUR LIFE CHANGING IMPACT </vt:lpstr>
      <vt:lpstr>+ 16,000 YOUTH WITH AND WITHOUT ID</vt:lpstr>
      <vt:lpstr>+ 11,000 EDUCATORS</vt:lpstr>
      <vt:lpstr>+1,000 schools 334 of these schools were added during 2023 alone</vt:lpstr>
      <vt:lpstr>Inclusive Mindset</vt:lpstr>
      <vt:lpstr>CHOOSE TO INCLUDE,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Arenas</dc:creator>
  <cp:lastModifiedBy>Research | Zeroproject</cp:lastModifiedBy>
  <cp:revision>16</cp:revision>
  <dcterms:created xsi:type="dcterms:W3CDTF">2024-01-25T21:50:26Z</dcterms:created>
  <dcterms:modified xsi:type="dcterms:W3CDTF">2024-02-19T16:27:35Z</dcterms:modified>
</cp:coreProperties>
</file>