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5354300" cy="9209088"/>
  <p:notesSz cx="6858000" cy="9144000"/>
  <p:embeddedFontLst>
    <p:embeddedFont>
      <p:font typeface="Montserrat" panose="00000500000000000000" pitchFamily="2" charset="0"/>
      <p:regular r:id="rId19"/>
      <p:bold r:id="rId20"/>
      <p:italic r:id="rId21"/>
      <p:boldItalic r:id="rId22"/>
    </p:embeddedFont>
    <p:embeddedFont>
      <p:font typeface="Montserrat ExtraBold" panose="00000900000000000000" pitchFamily="2" charset="0"/>
      <p:bold r:id="rId23"/>
      <p:boldItalic r:id="rId24"/>
    </p:embeddedFont>
    <p:embeddedFont>
      <p:font typeface="Montserrat Medium" panose="00000600000000000000" pitchFamily="2" charset="0"/>
      <p:regular r:id="rId25"/>
      <p:bold r:id="rId26"/>
      <p:italic r:id="rId27"/>
      <p:boldItalic r:id="rId28"/>
    </p:embeddedFont>
    <p:embeddedFont>
      <p:font typeface="Montserrat SemiBold" panose="00000700000000000000" pitchFamily="2"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7E8D5-6BA4-4277-9292-1F8F199E0F54}" v="154" dt="2025-03-02T14:15:06.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0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Chiara Franco" userId="DsoaMXUsiAMR/yGLIqVu50A3SkThBR+TPNTWx+/VOxY=" providerId="None" clId="Web-{0897E8D5-6BA4-4277-9292-1F8F199E0F54}"/>
    <pc:docChg chg="addSld delSld modSld">
      <pc:chgData name="Maria Chiara Franco" userId="DsoaMXUsiAMR/yGLIqVu50A3SkThBR+TPNTWx+/VOxY=" providerId="None" clId="Web-{0897E8D5-6BA4-4277-9292-1F8F199E0F54}" dt="2025-03-02T14:15:06.397" v="149"/>
      <pc:docMkLst>
        <pc:docMk/>
      </pc:docMkLst>
      <pc:sldChg chg="addSp modSp">
        <pc:chgData name="Maria Chiara Franco" userId="DsoaMXUsiAMR/yGLIqVu50A3SkThBR+TPNTWx+/VOxY=" providerId="None" clId="Web-{0897E8D5-6BA4-4277-9292-1F8F199E0F54}" dt="2025-03-02T14:11:09.900" v="136" actId="20577"/>
        <pc:sldMkLst>
          <pc:docMk/>
          <pc:sldMk cId="0" sldId="256"/>
        </pc:sldMkLst>
        <pc:spChg chg="add mod">
          <ac:chgData name="Maria Chiara Franco" userId="DsoaMXUsiAMR/yGLIqVu50A3SkThBR+TPNTWx+/VOxY=" providerId="None" clId="Web-{0897E8D5-6BA4-4277-9292-1F8F199E0F54}" dt="2025-03-02T14:11:09.900" v="136" actId="20577"/>
          <ac:spMkLst>
            <pc:docMk/>
            <pc:sldMk cId="0" sldId="256"/>
            <ac:spMk id="2" creationId="{312589DF-67CE-20EB-03BF-2EB33E292420}"/>
          </ac:spMkLst>
        </pc:spChg>
        <pc:cxnChg chg="mod">
          <ac:chgData name="Maria Chiara Franco" userId="DsoaMXUsiAMR/yGLIqVu50A3SkThBR+TPNTWx+/VOxY=" providerId="None" clId="Web-{0897E8D5-6BA4-4277-9292-1F8F199E0F54}" dt="2025-03-02T13:51:14.003" v="0"/>
          <ac:cxnSpMkLst>
            <pc:docMk/>
            <pc:sldMk cId="0" sldId="256"/>
            <ac:cxnSpMk id="56" creationId="{00000000-0000-0000-0000-000000000000}"/>
          </ac:cxnSpMkLst>
        </pc:cxnChg>
      </pc:sldChg>
      <pc:sldChg chg="modSp">
        <pc:chgData name="Maria Chiara Franco" userId="DsoaMXUsiAMR/yGLIqVu50A3SkThBR+TPNTWx+/VOxY=" providerId="None" clId="Web-{0897E8D5-6BA4-4277-9292-1F8F199E0F54}" dt="2025-03-02T14:10:50.523" v="132"/>
        <pc:sldMkLst>
          <pc:docMk/>
          <pc:sldMk cId="0" sldId="257"/>
        </pc:sldMkLst>
        <pc:spChg chg="mod">
          <ac:chgData name="Maria Chiara Franco" userId="DsoaMXUsiAMR/yGLIqVu50A3SkThBR+TPNTWx+/VOxY=" providerId="None" clId="Web-{0897E8D5-6BA4-4277-9292-1F8F199E0F54}" dt="2025-03-02T14:10:50.523" v="132"/>
          <ac:spMkLst>
            <pc:docMk/>
            <pc:sldMk cId="0" sldId="257"/>
            <ac:spMk id="61" creationId="{00000000-0000-0000-0000-000000000000}"/>
          </ac:spMkLst>
        </pc:spChg>
        <pc:cxnChg chg="mod">
          <ac:chgData name="Maria Chiara Franco" userId="DsoaMXUsiAMR/yGLIqVu50A3SkThBR+TPNTWx+/VOxY=" providerId="None" clId="Web-{0897E8D5-6BA4-4277-9292-1F8F199E0F54}" dt="2025-03-02T13:53:18.791" v="1"/>
          <ac:cxnSpMkLst>
            <pc:docMk/>
            <pc:sldMk cId="0" sldId="257"/>
            <ac:cxnSpMk id="68" creationId="{00000000-0000-0000-0000-000000000000}"/>
          </ac:cxnSpMkLst>
        </pc:cxnChg>
        <pc:cxnChg chg="mod">
          <ac:chgData name="Maria Chiara Franco" userId="DsoaMXUsiAMR/yGLIqVu50A3SkThBR+TPNTWx+/VOxY=" providerId="None" clId="Web-{0897E8D5-6BA4-4277-9292-1F8F199E0F54}" dt="2025-03-02T13:53:21.026" v="2"/>
          <ac:cxnSpMkLst>
            <pc:docMk/>
            <pc:sldMk cId="0" sldId="257"/>
            <ac:cxnSpMk id="70" creationId="{00000000-0000-0000-0000-000000000000}"/>
          </ac:cxnSpMkLst>
        </pc:cxnChg>
      </pc:sldChg>
      <pc:sldChg chg="modSp">
        <pc:chgData name="Maria Chiara Franco" userId="DsoaMXUsiAMR/yGLIqVu50A3SkThBR+TPNTWx+/VOxY=" providerId="None" clId="Web-{0897E8D5-6BA4-4277-9292-1F8F199E0F54}" dt="2025-03-02T13:53:38.043" v="7"/>
        <pc:sldMkLst>
          <pc:docMk/>
          <pc:sldMk cId="0" sldId="258"/>
        </pc:sldMkLst>
        <pc:spChg chg="mod">
          <ac:chgData name="Maria Chiara Franco" userId="DsoaMXUsiAMR/yGLIqVu50A3SkThBR+TPNTWx+/VOxY=" providerId="None" clId="Web-{0897E8D5-6BA4-4277-9292-1F8F199E0F54}" dt="2025-03-02T13:53:23.932" v="3"/>
          <ac:spMkLst>
            <pc:docMk/>
            <pc:sldMk cId="0" sldId="258"/>
            <ac:spMk id="77" creationId="{00000000-0000-0000-0000-000000000000}"/>
          </ac:spMkLst>
        </pc:spChg>
        <pc:spChg chg="mod">
          <ac:chgData name="Maria Chiara Franco" userId="DsoaMXUsiAMR/yGLIqVu50A3SkThBR+TPNTWx+/VOxY=" providerId="None" clId="Web-{0897E8D5-6BA4-4277-9292-1F8F199E0F54}" dt="2025-03-02T13:53:29.042" v="4"/>
          <ac:spMkLst>
            <pc:docMk/>
            <pc:sldMk cId="0" sldId="258"/>
            <ac:spMk id="78" creationId="{00000000-0000-0000-0000-000000000000}"/>
          </ac:spMkLst>
        </pc:spChg>
        <pc:spChg chg="mod">
          <ac:chgData name="Maria Chiara Franco" userId="DsoaMXUsiAMR/yGLIqVu50A3SkThBR+TPNTWx+/VOxY=" providerId="None" clId="Web-{0897E8D5-6BA4-4277-9292-1F8F199E0F54}" dt="2025-03-02T13:53:33.324" v="5"/>
          <ac:spMkLst>
            <pc:docMk/>
            <pc:sldMk cId="0" sldId="258"/>
            <ac:spMk id="94" creationId="{00000000-0000-0000-0000-000000000000}"/>
          </ac:spMkLst>
        </pc:spChg>
        <pc:cxnChg chg="mod">
          <ac:chgData name="Maria Chiara Franco" userId="DsoaMXUsiAMR/yGLIqVu50A3SkThBR+TPNTWx+/VOxY=" providerId="None" clId="Web-{0897E8D5-6BA4-4277-9292-1F8F199E0F54}" dt="2025-03-02T13:53:36.027" v="6"/>
          <ac:cxnSpMkLst>
            <pc:docMk/>
            <pc:sldMk cId="0" sldId="258"/>
            <ac:cxnSpMk id="95" creationId="{00000000-0000-0000-0000-000000000000}"/>
          </ac:cxnSpMkLst>
        </pc:cxnChg>
        <pc:cxnChg chg="mod">
          <ac:chgData name="Maria Chiara Franco" userId="DsoaMXUsiAMR/yGLIqVu50A3SkThBR+TPNTWx+/VOxY=" providerId="None" clId="Web-{0897E8D5-6BA4-4277-9292-1F8F199E0F54}" dt="2025-03-02T13:53:38.043" v="7"/>
          <ac:cxnSpMkLst>
            <pc:docMk/>
            <pc:sldMk cId="0" sldId="258"/>
            <ac:cxnSpMk id="96" creationId="{00000000-0000-0000-0000-000000000000}"/>
          </ac:cxnSpMkLst>
        </pc:cxnChg>
      </pc:sldChg>
      <pc:sldChg chg="modSp">
        <pc:chgData name="Maria Chiara Franco" userId="DsoaMXUsiAMR/yGLIqVu50A3SkThBR+TPNTWx+/VOxY=" providerId="None" clId="Web-{0897E8D5-6BA4-4277-9292-1F8F199E0F54}" dt="2025-03-02T13:53:52.621" v="12"/>
        <pc:sldMkLst>
          <pc:docMk/>
          <pc:sldMk cId="0" sldId="260"/>
        </pc:sldMkLst>
        <pc:spChg chg="mod">
          <ac:chgData name="Maria Chiara Franco" userId="DsoaMXUsiAMR/yGLIqVu50A3SkThBR+TPNTWx+/VOxY=" providerId="None" clId="Web-{0897E8D5-6BA4-4277-9292-1F8F199E0F54}" dt="2025-03-02T13:53:41.121" v="8"/>
          <ac:spMkLst>
            <pc:docMk/>
            <pc:sldMk cId="0" sldId="260"/>
            <ac:spMk id="108" creationId="{00000000-0000-0000-0000-000000000000}"/>
          </ac:spMkLst>
        </pc:spChg>
        <pc:picChg chg="mod">
          <ac:chgData name="Maria Chiara Franco" userId="DsoaMXUsiAMR/yGLIqVu50A3SkThBR+TPNTWx+/VOxY=" providerId="None" clId="Web-{0897E8D5-6BA4-4277-9292-1F8F199E0F54}" dt="2025-03-02T13:53:44.902" v="9"/>
          <ac:picMkLst>
            <pc:docMk/>
            <pc:sldMk cId="0" sldId="260"/>
            <ac:picMk id="117" creationId="{00000000-0000-0000-0000-000000000000}"/>
          </ac:picMkLst>
        </pc:picChg>
        <pc:cxnChg chg="mod">
          <ac:chgData name="Maria Chiara Franco" userId="DsoaMXUsiAMR/yGLIqVu50A3SkThBR+TPNTWx+/VOxY=" providerId="None" clId="Web-{0897E8D5-6BA4-4277-9292-1F8F199E0F54}" dt="2025-03-02T13:53:47.465" v="10"/>
          <ac:cxnSpMkLst>
            <pc:docMk/>
            <pc:sldMk cId="0" sldId="260"/>
            <ac:cxnSpMk id="118" creationId="{00000000-0000-0000-0000-000000000000}"/>
          </ac:cxnSpMkLst>
        </pc:cxnChg>
        <pc:cxnChg chg="mod">
          <ac:chgData name="Maria Chiara Franco" userId="DsoaMXUsiAMR/yGLIqVu50A3SkThBR+TPNTWx+/VOxY=" providerId="None" clId="Web-{0897E8D5-6BA4-4277-9292-1F8F199E0F54}" dt="2025-03-02T13:53:49.824" v="11"/>
          <ac:cxnSpMkLst>
            <pc:docMk/>
            <pc:sldMk cId="0" sldId="260"/>
            <ac:cxnSpMk id="119" creationId="{00000000-0000-0000-0000-000000000000}"/>
          </ac:cxnSpMkLst>
        </pc:cxnChg>
        <pc:cxnChg chg="mod">
          <ac:chgData name="Maria Chiara Franco" userId="DsoaMXUsiAMR/yGLIqVu50A3SkThBR+TPNTWx+/VOxY=" providerId="None" clId="Web-{0897E8D5-6BA4-4277-9292-1F8F199E0F54}" dt="2025-03-02T13:53:52.621" v="12"/>
          <ac:cxnSpMkLst>
            <pc:docMk/>
            <pc:sldMk cId="0" sldId="260"/>
            <ac:cxnSpMk id="120" creationId="{00000000-0000-0000-0000-000000000000}"/>
          </ac:cxnSpMkLst>
        </pc:cxnChg>
      </pc:sldChg>
      <pc:sldChg chg="modSp">
        <pc:chgData name="Maria Chiara Franco" userId="DsoaMXUsiAMR/yGLIqVu50A3SkThBR+TPNTWx+/VOxY=" providerId="None" clId="Web-{0897E8D5-6BA4-4277-9292-1F8F199E0F54}" dt="2025-03-02T13:54:21.139" v="16"/>
        <pc:sldMkLst>
          <pc:docMk/>
          <pc:sldMk cId="0" sldId="262"/>
        </pc:sldMkLst>
        <pc:picChg chg="mod">
          <ac:chgData name="Maria Chiara Franco" userId="DsoaMXUsiAMR/yGLIqVu50A3SkThBR+TPNTWx+/VOxY=" providerId="None" clId="Web-{0897E8D5-6BA4-4277-9292-1F8F199E0F54}" dt="2025-03-02T13:54:21.139" v="16"/>
          <ac:picMkLst>
            <pc:docMk/>
            <pc:sldMk cId="0" sldId="262"/>
            <ac:picMk id="137" creationId="{00000000-0000-0000-0000-000000000000}"/>
          </ac:picMkLst>
        </pc:picChg>
      </pc:sldChg>
      <pc:sldChg chg="modSp">
        <pc:chgData name="Maria Chiara Franco" userId="DsoaMXUsiAMR/yGLIqVu50A3SkThBR+TPNTWx+/VOxY=" providerId="None" clId="Web-{0897E8D5-6BA4-4277-9292-1F8F199E0F54}" dt="2025-03-02T13:55:16.908" v="24" actId="1076"/>
        <pc:sldMkLst>
          <pc:docMk/>
          <pc:sldMk cId="0" sldId="263"/>
        </pc:sldMkLst>
        <pc:spChg chg="mod">
          <ac:chgData name="Maria Chiara Franco" userId="DsoaMXUsiAMR/yGLIqVu50A3SkThBR+TPNTWx+/VOxY=" providerId="None" clId="Web-{0897E8D5-6BA4-4277-9292-1F8F199E0F54}" dt="2025-03-02T13:54:29.827" v="17"/>
          <ac:spMkLst>
            <pc:docMk/>
            <pc:sldMk cId="0" sldId="263"/>
            <ac:spMk id="147" creationId="{00000000-0000-0000-0000-000000000000}"/>
          </ac:spMkLst>
        </pc:spChg>
        <pc:spChg chg="mod">
          <ac:chgData name="Maria Chiara Franco" userId="DsoaMXUsiAMR/yGLIqVu50A3SkThBR+TPNTWx+/VOxY=" providerId="None" clId="Web-{0897E8D5-6BA4-4277-9292-1F8F199E0F54}" dt="2025-03-02T13:54:43.187" v="19"/>
          <ac:spMkLst>
            <pc:docMk/>
            <pc:sldMk cId="0" sldId="263"/>
            <ac:spMk id="153" creationId="{00000000-0000-0000-0000-000000000000}"/>
          </ac:spMkLst>
        </pc:spChg>
        <pc:picChg chg="mod">
          <ac:chgData name="Maria Chiara Franco" userId="DsoaMXUsiAMR/yGLIqVu50A3SkThBR+TPNTWx+/VOxY=" providerId="None" clId="Web-{0897E8D5-6BA4-4277-9292-1F8F199E0F54}" dt="2025-03-02T13:55:16.908" v="24" actId="1076"/>
          <ac:picMkLst>
            <pc:docMk/>
            <pc:sldMk cId="0" sldId="263"/>
            <ac:picMk id="154" creationId="{00000000-0000-0000-0000-000000000000}"/>
          </ac:picMkLst>
        </pc:picChg>
      </pc:sldChg>
      <pc:sldChg chg="addSp modSp">
        <pc:chgData name="Maria Chiara Franco" userId="DsoaMXUsiAMR/yGLIqVu50A3SkThBR+TPNTWx+/VOxY=" providerId="None" clId="Web-{0897E8D5-6BA4-4277-9292-1F8F199E0F54}" dt="2025-03-02T14:10:34.491" v="131" actId="20577"/>
        <pc:sldMkLst>
          <pc:docMk/>
          <pc:sldMk cId="0" sldId="264"/>
        </pc:sldMkLst>
        <pc:spChg chg="add mod">
          <ac:chgData name="Maria Chiara Franco" userId="DsoaMXUsiAMR/yGLIqVu50A3SkThBR+TPNTWx+/VOxY=" providerId="None" clId="Web-{0897E8D5-6BA4-4277-9292-1F8F199E0F54}" dt="2025-03-02T14:10:34.491" v="131" actId="20577"/>
          <ac:spMkLst>
            <pc:docMk/>
            <pc:sldMk cId="0" sldId="264"/>
            <ac:spMk id="2" creationId="{95A593C1-7D00-7C49-4070-4B1EF18DAFD7}"/>
          </ac:spMkLst>
        </pc:spChg>
        <pc:spChg chg="mod">
          <ac:chgData name="Maria Chiara Franco" userId="DsoaMXUsiAMR/yGLIqVu50A3SkThBR+TPNTWx+/VOxY=" providerId="None" clId="Web-{0897E8D5-6BA4-4277-9292-1F8F199E0F54}" dt="2025-03-02T13:55:30.799" v="28"/>
          <ac:spMkLst>
            <pc:docMk/>
            <pc:sldMk cId="0" sldId="264"/>
            <ac:spMk id="186" creationId="{00000000-0000-0000-0000-000000000000}"/>
          </ac:spMkLst>
        </pc:spChg>
        <pc:spChg chg="mod">
          <ac:chgData name="Maria Chiara Franco" userId="DsoaMXUsiAMR/yGLIqVu50A3SkThBR+TPNTWx+/VOxY=" providerId="None" clId="Web-{0897E8D5-6BA4-4277-9292-1F8F199E0F54}" dt="2025-03-02T13:55:44.769" v="31"/>
          <ac:spMkLst>
            <pc:docMk/>
            <pc:sldMk cId="0" sldId="264"/>
            <ac:spMk id="193" creationId="{00000000-0000-0000-0000-000000000000}"/>
          </ac:spMkLst>
        </pc:spChg>
        <pc:spChg chg="mod">
          <ac:chgData name="Maria Chiara Franco" userId="DsoaMXUsiAMR/yGLIqVu50A3SkThBR+TPNTWx+/VOxY=" providerId="None" clId="Web-{0897E8D5-6BA4-4277-9292-1F8F199E0F54}" dt="2025-03-02T13:55:47.597" v="32"/>
          <ac:spMkLst>
            <pc:docMk/>
            <pc:sldMk cId="0" sldId="264"/>
            <ac:spMk id="194" creationId="{00000000-0000-0000-0000-000000000000}"/>
          </ac:spMkLst>
        </pc:spChg>
        <pc:spChg chg="mod">
          <ac:chgData name="Maria Chiara Franco" userId="DsoaMXUsiAMR/yGLIqVu50A3SkThBR+TPNTWx+/VOxY=" providerId="None" clId="Web-{0897E8D5-6BA4-4277-9292-1F8F199E0F54}" dt="2025-03-02T13:55:49.816" v="33"/>
          <ac:spMkLst>
            <pc:docMk/>
            <pc:sldMk cId="0" sldId="264"/>
            <ac:spMk id="195" creationId="{00000000-0000-0000-0000-000000000000}"/>
          </ac:spMkLst>
        </pc:spChg>
        <pc:spChg chg="mod">
          <ac:chgData name="Maria Chiara Franco" userId="DsoaMXUsiAMR/yGLIqVu50A3SkThBR+TPNTWx+/VOxY=" providerId="None" clId="Web-{0897E8D5-6BA4-4277-9292-1F8F199E0F54}" dt="2025-03-02T13:55:52.519" v="34"/>
          <ac:spMkLst>
            <pc:docMk/>
            <pc:sldMk cId="0" sldId="264"/>
            <ac:spMk id="196" creationId="{00000000-0000-0000-0000-000000000000}"/>
          </ac:spMkLst>
        </pc:spChg>
        <pc:spChg chg="mod">
          <ac:chgData name="Maria Chiara Franco" userId="DsoaMXUsiAMR/yGLIqVu50A3SkThBR+TPNTWx+/VOxY=" providerId="None" clId="Web-{0897E8D5-6BA4-4277-9292-1F8F199E0F54}" dt="2025-03-02T13:55:54.847" v="35"/>
          <ac:spMkLst>
            <pc:docMk/>
            <pc:sldMk cId="0" sldId="264"/>
            <ac:spMk id="197" creationId="{00000000-0000-0000-0000-000000000000}"/>
          </ac:spMkLst>
        </pc:spChg>
        <pc:spChg chg="mod">
          <ac:chgData name="Maria Chiara Franco" userId="DsoaMXUsiAMR/yGLIqVu50A3SkThBR+TPNTWx+/VOxY=" providerId="None" clId="Web-{0897E8D5-6BA4-4277-9292-1F8F199E0F54}" dt="2025-03-02T13:55:57.847" v="36"/>
          <ac:spMkLst>
            <pc:docMk/>
            <pc:sldMk cId="0" sldId="264"/>
            <ac:spMk id="198" creationId="{00000000-0000-0000-0000-000000000000}"/>
          </ac:spMkLst>
        </pc:spChg>
        <pc:spChg chg="mod">
          <ac:chgData name="Maria Chiara Franco" userId="DsoaMXUsiAMR/yGLIqVu50A3SkThBR+TPNTWx+/VOxY=" providerId="None" clId="Web-{0897E8D5-6BA4-4277-9292-1F8F199E0F54}" dt="2025-03-02T13:56:00.066" v="37"/>
          <ac:spMkLst>
            <pc:docMk/>
            <pc:sldMk cId="0" sldId="264"/>
            <ac:spMk id="199" creationId="{00000000-0000-0000-0000-000000000000}"/>
          </ac:spMkLst>
        </pc:spChg>
        <pc:spChg chg="mod">
          <ac:chgData name="Maria Chiara Franco" userId="DsoaMXUsiAMR/yGLIqVu50A3SkThBR+TPNTWx+/VOxY=" providerId="None" clId="Web-{0897E8D5-6BA4-4277-9292-1F8F199E0F54}" dt="2025-03-02T13:56:02.941" v="38"/>
          <ac:spMkLst>
            <pc:docMk/>
            <pc:sldMk cId="0" sldId="264"/>
            <ac:spMk id="200" creationId="{00000000-0000-0000-0000-000000000000}"/>
          </ac:spMkLst>
        </pc:spChg>
        <pc:spChg chg="mod">
          <ac:chgData name="Maria Chiara Franco" userId="DsoaMXUsiAMR/yGLIqVu50A3SkThBR+TPNTWx+/VOxY=" providerId="None" clId="Web-{0897E8D5-6BA4-4277-9292-1F8F199E0F54}" dt="2025-03-02T13:56:14.442" v="42"/>
          <ac:spMkLst>
            <pc:docMk/>
            <pc:sldMk cId="0" sldId="264"/>
            <ac:spMk id="206" creationId="{00000000-0000-0000-0000-000000000000}"/>
          </ac:spMkLst>
        </pc:spChg>
        <pc:spChg chg="mod">
          <ac:chgData name="Maria Chiara Franco" userId="DsoaMXUsiAMR/yGLIqVu50A3SkThBR+TPNTWx+/VOxY=" providerId="None" clId="Web-{0897E8D5-6BA4-4277-9292-1F8F199E0F54}" dt="2025-03-02T13:56:17.583" v="43"/>
          <ac:spMkLst>
            <pc:docMk/>
            <pc:sldMk cId="0" sldId="264"/>
            <ac:spMk id="207" creationId="{00000000-0000-0000-0000-000000000000}"/>
          </ac:spMkLst>
        </pc:spChg>
        <pc:spChg chg="mod">
          <ac:chgData name="Maria Chiara Franco" userId="DsoaMXUsiAMR/yGLIqVu50A3SkThBR+TPNTWx+/VOxY=" providerId="None" clId="Web-{0897E8D5-6BA4-4277-9292-1F8F199E0F54}" dt="2025-03-02T13:56:19.724" v="44"/>
          <ac:spMkLst>
            <pc:docMk/>
            <pc:sldMk cId="0" sldId="264"/>
            <ac:spMk id="208" creationId="{00000000-0000-0000-0000-000000000000}"/>
          </ac:spMkLst>
        </pc:spChg>
        <pc:spChg chg="mod">
          <ac:chgData name="Maria Chiara Franco" userId="DsoaMXUsiAMR/yGLIqVu50A3SkThBR+TPNTWx+/VOxY=" providerId="None" clId="Web-{0897E8D5-6BA4-4277-9292-1F8F199E0F54}" dt="2025-03-02T13:56:24.240" v="46"/>
          <ac:spMkLst>
            <pc:docMk/>
            <pc:sldMk cId="0" sldId="264"/>
            <ac:spMk id="210" creationId="{00000000-0000-0000-0000-000000000000}"/>
          </ac:spMkLst>
        </pc:spChg>
        <pc:spChg chg="mod">
          <ac:chgData name="Maria Chiara Franco" userId="DsoaMXUsiAMR/yGLIqVu50A3SkThBR+TPNTWx+/VOxY=" providerId="None" clId="Web-{0897E8D5-6BA4-4277-9292-1F8F199E0F54}" dt="2025-03-02T13:56:26.708" v="47"/>
          <ac:spMkLst>
            <pc:docMk/>
            <pc:sldMk cId="0" sldId="264"/>
            <ac:spMk id="211" creationId="{00000000-0000-0000-0000-000000000000}"/>
          </ac:spMkLst>
        </pc:spChg>
        <pc:spChg chg="mod">
          <ac:chgData name="Maria Chiara Franco" userId="DsoaMXUsiAMR/yGLIqVu50A3SkThBR+TPNTWx+/VOxY=" providerId="None" clId="Web-{0897E8D5-6BA4-4277-9292-1F8F199E0F54}" dt="2025-03-02T13:56:28.677" v="48"/>
          <ac:spMkLst>
            <pc:docMk/>
            <pc:sldMk cId="0" sldId="264"/>
            <ac:spMk id="212" creationId="{00000000-0000-0000-0000-000000000000}"/>
          </ac:spMkLst>
        </pc:spChg>
        <pc:spChg chg="mod">
          <ac:chgData name="Maria Chiara Franco" userId="DsoaMXUsiAMR/yGLIqVu50A3SkThBR+TPNTWx+/VOxY=" providerId="None" clId="Web-{0897E8D5-6BA4-4277-9292-1F8F199E0F54}" dt="2025-03-02T13:56:33.209" v="50"/>
          <ac:spMkLst>
            <pc:docMk/>
            <pc:sldMk cId="0" sldId="264"/>
            <ac:spMk id="214" creationId="{00000000-0000-0000-0000-000000000000}"/>
          </ac:spMkLst>
        </pc:spChg>
        <pc:spChg chg="mod">
          <ac:chgData name="Maria Chiara Franco" userId="DsoaMXUsiAMR/yGLIqVu50A3SkThBR+TPNTWx+/VOxY=" providerId="None" clId="Web-{0897E8D5-6BA4-4277-9292-1F8F199E0F54}" dt="2025-03-02T13:56:35.287" v="51"/>
          <ac:spMkLst>
            <pc:docMk/>
            <pc:sldMk cId="0" sldId="264"/>
            <ac:spMk id="215" creationId="{00000000-0000-0000-0000-000000000000}"/>
          </ac:spMkLst>
        </pc:spChg>
        <pc:spChg chg="mod">
          <ac:chgData name="Maria Chiara Franco" userId="DsoaMXUsiAMR/yGLIqVu50A3SkThBR+TPNTWx+/VOxY=" providerId="None" clId="Web-{0897E8D5-6BA4-4277-9292-1F8F199E0F54}" dt="2025-03-02T13:56:37.865" v="52"/>
          <ac:spMkLst>
            <pc:docMk/>
            <pc:sldMk cId="0" sldId="264"/>
            <ac:spMk id="216" creationId="{00000000-0000-0000-0000-000000000000}"/>
          </ac:spMkLst>
        </pc:spChg>
        <pc:grpChg chg="mod">
          <ac:chgData name="Maria Chiara Franco" userId="DsoaMXUsiAMR/yGLIqVu50A3SkThBR+TPNTWx+/VOxY=" providerId="None" clId="Web-{0897E8D5-6BA4-4277-9292-1F8F199E0F54}" dt="2025-03-02T13:55:22.580" v="25"/>
          <ac:grpSpMkLst>
            <pc:docMk/>
            <pc:sldMk cId="0" sldId="264"/>
            <ac:grpSpMk id="177" creationId="{00000000-0000-0000-0000-000000000000}"/>
          </ac:grpSpMkLst>
        </pc:grpChg>
        <pc:grpChg chg="mod">
          <ac:chgData name="Maria Chiara Franco" userId="DsoaMXUsiAMR/yGLIqVu50A3SkThBR+TPNTWx+/VOxY=" providerId="None" clId="Web-{0897E8D5-6BA4-4277-9292-1F8F199E0F54}" dt="2025-03-02T13:55:25.424" v="26"/>
          <ac:grpSpMkLst>
            <pc:docMk/>
            <pc:sldMk cId="0" sldId="264"/>
            <ac:grpSpMk id="180" creationId="{00000000-0000-0000-0000-000000000000}"/>
          </ac:grpSpMkLst>
        </pc:grpChg>
        <pc:grpChg chg="mod">
          <ac:chgData name="Maria Chiara Franco" userId="DsoaMXUsiAMR/yGLIqVu50A3SkThBR+TPNTWx+/VOxY=" providerId="None" clId="Web-{0897E8D5-6BA4-4277-9292-1F8F199E0F54}" dt="2025-03-02T13:55:27.768" v="27"/>
          <ac:grpSpMkLst>
            <pc:docMk/>
            <pc:sldMk cId="0" sldId="264"/>
            <ac:grpSpMk id="183" creationId="{00000000-0000-0000-0000-000000000000}"/>
          </ac:grpSpMkLst>
        </pc:grpChg>
        <pc:grpChg chg="mod">
          <ac:chgData name="Maria Chiara Franco" userId="DsoaMXUsiAMR/yGLIqVu50A3SkThBR+TPNTWx+/VOxY=" providerId="None" clId="Web-{0897E8D5-6BA4-4277-9292-1F8F199E0F54}" dt="2025-03-02T13:55:33.315" v="29"/>
          <ac:grpSpMkLst>
            <pc:docMk/>
            <pc:sldMk cId="0" sldId="264"/>
            <ac:grpSpMk id="187" creationId="{00000000-0000-0000-0000-000000000000}"/>
          </ac:grpSpMkLst>
        </pc:grpChg>
        <pc:grpChg chg="mod">
          <ac:chgData name="Maria Chiara Franco" userId="DsoaMXUsiAMR/yGLIqVu50A3SkThBR+TPNTWx+/VOxY=" providerId="None" clId="Web-{0897E8D5-6BA4-4277-9292-1F8F199E0F54}" dt="2025-03-02T13:55:42.300" v="30"/>
          <ac:grpSpMkLst>
            <pc:docMk/>
            <pc:sldMk cId="0" sldId="264"/>
            <ac:grpSpMk id="190" creationId="{00000000-0000-0000-0000-000000000000}"/>
          </ac:grpSpMkLst>
        </pc:grpChg>
        <pc:grpChg chg="mod">
          <ac:chgData name="Maria Chiara Franco" userId="DsoaMXUsiAMR/yGLIqVu50A3SkThBR+TPNTWx+/VOxY=" providerId="None" clId="Web-{0897E8D5-6BA4-4277-9292-1F8F199E0F54}" dt="2025-03-02T13:56:11.379" v="41"/>
          <ac:grpSpMkLst>
            <pc:docMk/>
            <pc:sldMk cId="0" sldId="264"/>
            <ac:grpSpMk id="203" creationId="{00000000-0000-0000-0000-000000000000}"/>
          </ac:grpSpMkLst>
        </pc:grpChg>
        <pc:picChg chg="mod">
          <ac:chgData name="Maria Chiara Franco" userId="DsoaMXUsiAMR/yGLIqVu50A3SkThBR+TPNTWx+/VOxY=" providerId="None" clId="Web-{0897E8D5-6BA4-4277-9292-1F8F199E0F54}" dt="2025-03-02T13:56:52.069" v="55"/>
          <ac:picMkLst>
            <pc:docMk/>
            <pc:sldMk cId="0" sldId="264"/>
            <ac:picMk id="217" creationId="{00000000-0000-0000-0000-000000000000}"/>
          </ac:picMkLst>
        </pc:picChg>
        <pc:cxnChg chg="mod">
          <ac:chgData name="Maria Chiara Franco" userId="DsoaMXUsiAMR/yGLIqVu50A3SkThBR+TPNTWx+/VOxY=" providerId="None" clId="Web-{0897E8D5-6BA4-4277-9292-1F8F199E0F54}" dt="2025-03-02T13:56:06.051" v="39"/>
          <ac:cxnSpMkLst>
            <pc:docMk/>
            <pc:sldMk cId="0" sldId="264"/>
            <ac:cxnSpMk id="201" creationId="{00000000-0000-0000-0000-000000000000}"/>
          </ac:cxnSpMkLst>
        </pc:cxnChg>
        <pc:cxnChg chg="mod">
          <ac:chgData name="Maria Chiara Franco" userId="DsoaMXUsiAMR/yGLIqVu50A3SkThBR+TPNTWx+/VOxY=" providerId="None" clId="Web-{0897E8D5-6BA4-4277-9292-1F8F199E0F54}" dt="2025-03-02T13:56:08.379" v="40"/>
          <ac:cxnSpMkLst>
            <pc:docMk/>
            <pc:sldMk cId="0" sldId="264"/>
            <ac:cxnSpMk id="202" creationId="{00000000-0000-0000-0000-000000000000}"/>
          </ac:cxnSpMkLst>
        </pc:cxnChg>
        <pc:cxnChg chg="mod">
          <ac:chgData name="Maria Chiara Franco" userId="DsoaMXUsiAMR/yGLIqVu50A3SkThBR+TPNTWx+/VOxY=" providerId="None" clId="Web-{0897E8D5-6BA4-4277-9292-1F8F199E0F54}" dt="2025-03-02T13:56:21.880" v="45"/>
          <ac:cxnSpMkLst>
            <pc:docMk/>
            <pc:sldMk cId="0" sldId="264"/>
            <ac:cxnSpMk id="209" creationId="{00000000-0000-0000-0000-000000000000}"/>
          </ac:cxnSpMkLst>
        </pc:cxnChg>
        <pc:cxnChg chg="mod">
          <ac:chgData name="Maria Chiara Franco" userId="DsoaMXUsiAMR/yGLIqVu50A3SkThBR+TPNTWx+/VOxY=" providerId="None" clId="Web-{0897E8D5-6BA4-4277-9292-1F8F199E0F54}" dt="2025-03-02T13:56:30.756" v="49"/>
          <ac:cxnSpMkLst>
            <pc:docMk/>
            <pc:sldMk cId="0" sldId="264"/>
            <ac:cxnSpMk id="213" creationId="{00000000-0000-0000-0000-000000000000}"/>
          </ac:cxnSpMkLst>
        </pc:cxnChg>
      </pc:sldChg>
      <pc:sldChg chg="modSp">
        <pc:chgData name="Maria Chiara Franco" userId="DsoaMXUsiAMR/yGLIqVu50A3SkThBR+TPNTWx+/VOxY=" providerId="None" clId="Web-{0897E8D5-6BA4-4277-9292-1F8F199E0F54}" dt="2025-03-02T13:56:58.241" v="56"/>
        <pc:sldMkLst>
          <pc:docMk/>
          <pc:sldMk cId="0" sldId="265"/>
        </pc:sldMkLst>
        <pc:picChg chg="mod">
          <ac:chgData name="Maria Chiara Franco" userId="DsoaMXUsiAMR/yGLIqVu50A3SkThBR+TPNTWx+/VOxY=" providerId="None" clId="Web-{0897E8D5-6BA4-4277-9292-1F8F199E0F54}" dt="2025-03-02T13:56:58.241" v="56"/>
          <ac:picMkLst>
            <pc:docMk/>
            <pc:sldMk cId="0" sldId="265"/>
            <ac:picMk id="225" creationId="{00000000-0000-0000-0000-000000000000}"/>
          </ac:picMkLst>
        </pc:picChg>
      </pc:sldChg>
      <pc:sldChg chg="modSp">
        <pc:chgData name="Maria Chiara Franco" userId="DsoaMXUsiAMR/yGLIqVu50A3SkThBR+TPNTWx+/VOxY=" providerId="None" clId="Web-{0897E8D5-6BA4-4277-9292-1F8F199E0F54}" dt="2025-03-02T13:57:44.791" v="70"/>
        <pc:sldMkLst>
          <pc:docMk/>
          <pc:sldMk cId="0" sldId="266"/>
        </pc:sldMkLst>
        <pc:spChg chg="mod">
          <ac:chgData name="Maria Chiara Franco" userId="DsoaMXUsiAMR/yGLIqVu50A3SkThBR+TPNTWx+/VOxY=" providerId="None" clId="Web-{0897E8D5-6BA4-4277-9292-1F8F199E0F54}" dt="2025-03-02T13:57:42.385" v="69"/>
          <ac:spMkLst>
            <pc:docMk/>
            <pc:sldMk cId="0" sldId="266"/>
            <ac:spMk id="252" creationId="{00000000-0000-0000-0000-000000000000}"/>
          </ac:spMkLst>
        </pc:spChg>
        <pc:picChg chg="mod">
          <ac:chgData name="Maria Chiara Franco" userId="DsoaMXUsiAMR/yGLIqVu50A3SkThBR+TPNTWx+/VOxY=" providerId="None" clId="Web-{0897E8D5-6BA4-4277-9292-1F8F199E0F54}" dt="2025-03-02T13:57:18.915" v="62"/>
          <ac:picMkLst>
            <pc:docMk/>
            <pc:sldMk cId="0" sldId="266"/>
            <ac:picMk id="245" creationId="{00000000-0000-0000-0000-000000000000}"/>
          </ac:picMkLst>
        </pc:picChg>
        <pc:picChg chg="mod">
          <ac:chgData name="Maria Chiara Franco" userId="DsoaMXUsiAMR/yGLIqVu50A3SkThBR+TPNTWx+/VOxY=" providerId="None" clId="Web-{0897E8D5-6BA4-4277-9292-1F8F199E0F54}" dt="2025-03-02T13:57:39.603" v="68"/>
          <ac:picMkLst>
            <pc:docMk/>
            <pc:sldMk cId="0" sldId="266"/>
            <ac:picMk id="251" creationId="{00000000-0000-0000-0000-000000000000}"/>
          </ac:picMkLst>
        </pc:picChg>
        <pc:picChg chg="mod">
          <ac:chgData name="Maria Chiara Franco" userId="DsoaMXUsiAMR/yGLIqVu50A3SkThBR+TPNTWx+/VOxY=" providerId="None" clId="Web-{0897E8D5-6BA4-4277-9292-1F8F199E0F54}" dt="2025-03-02T13:57:44.791" v="70"/>
          <ac:picMkLst>
            <pc:docMk/>
            <pc:sldMk cId="0" sldId="266"/>
            <ac:picMk id="254" creationId="{00000000-0000-0000-0000-000000000000}"/>
          </ac:picMkLst>
        </pc:picChg>
        <pc:cxnChg chg="mod">
          <ac:chgData name="Maria Chiara Franco" userId="DsoaMXUsiAMR/yGLIqVu50A3SkThBR+TPNTWx+/VOxY=" providerId="None" clId="Web-{0897E8D5-6BA4-4277-9292-1F8F199E0F54}" dt="2025-03-02T13:57:23.930" v="63"/>
          <ac:cxnSpMkLst>
            <pc:docMk/>
            <pc:sldMk cId="0" sldId="266"/>
            <ac:cxnSpMk id="246" creationId="{00000000-0000-0000-0000-000000000000}"/>
          </ac:cxnSpMkLst>
        </pc:cxnChg>
        <pc:cxnChg chg="mod">
          <ac:chgData name="Maria Chiara Franco" userId="DsoaMXUsiAMR/yGLIqVu50A3SkThBR+TPNTWx+/VOxY=" providerId="None" clId="Web-{0897E8D5-6BA4-4277-9292-1F8F199E0F54}" dt="2025-03-02T13:57:26.806" v="64"/>
          <ac:cxnSpMkLst>
            <pc:docMk/>
            <pc:sldMk cId="0" sldId="266"/>
            <ac:cxnSpMk id="247" creationId="{00000000-0000-0000-0000-000000000000}"/>
          </ac:cxnSpMkLst>
        </pc:cxnChg>
        <pc:cxnChg chg="mod">
          <ac:chgData name="Maria Chiara Franco" userId="DsoaMXUsiAMR/yGLIqVu50A3SkThBR+TPNTWx+/VOxY=" providerId="None" clId="Web-{0897E8D5-6BA4-4277-9292-1F8F199E0F54}" dt="2025-03-02T13:57:32.103" v="65"/>
          <ac:cxnSpMkLst>
            <pc:docMk/>
            <pc:sldMk cId="0" sldId="266"/>
            <ac:cxnSpMk id="248" creationId="{00000000-0000-0000-0000-000000000000}"/>
          </ac:cxnSpMkLst>
        </pc:cxnChg>
        <pc:cxnChg chg="mod">
          <ac:chgData name="Maria Chiara Franco" userId="DsoaMXUsiAMR/yGLIqVu50A3SkThBR+TPNTWx+/VOxY=" providerId="None" clId="Web-{0897E8D5-6BA4-4277-9292-1F8F199E0F54}" dt="2025-03-02T13:57:34.728" v="66"/>
          <ac:cxnSpMkLst>
            <pc:docMk/>
            <pc:sldMk cId="0" sldId="266"/>
            <ac:cxnSpMk id="249" creationId="{00000000-0000-0000-0000-000000000000}"/>
          </ac:cxnSpMkLst>
        </pc:cxnChg>
        <pc:cxnChg chg="mod">
          <ac:chgData name="Maria Chiara Franco" userId="DsoaMXUsiAMR/yGLIqVu50A3SkThBR+TPNTWx+/VOxY=" providerId="None" clId="Web-{0897E8D5-6BA4-4277-9292-1F8F199E0F54}" dt="2025-03-02T13:57:37.291" v="67"/>
          <ac:cxnSpMkLst>
            <pc:docMk/>
            <pc:sldMk cId="0" sldId="266"/>
            <ac:cxnSpMk id="250" creationId="{00000000-0000-0000-0000-000000000000}"/>
          </ac:cxnSpMkLst>
        </pc:cxnChg>
      </pc:sldChg>
      <pc:sldChg chg="modSp">
        <pc:chgData name="Maria Chiara Franco" userId="DsoaMXUsiAMR/yGLIqVu50A3SkThBR+TPNTWx+/VOxY=" providerId="None" clId="Web-{0897E8D5-6BA4-4277-9292-1F8F199E0F54}" dt="2025-03-02T13:59:04.342" v="90"/>
        <pc:sldMkLst>
          <pc:docMk/>
          <pc:sldMk cId="0" sldId="267"/>
        </pc:sldMkLst>
        <pc:spChg chg="mod">
          <ac:chgData name="Maria Chiara Franco" userId="DsoaMXUsiAMR/yGLIqVu50A3SkThBR+TPNTWx+/VOxY=" providerId="None" clId="Web-{0897E8D5-6BA4-4277-9292-1F8F199E0F54}" dt="2025-03-02T13:57:48.307" v="71"/>
          <ac:spMkLst>
            <pc:docMk/>
            <pc:sldMk cId="0" sldId="267"/>
            <ac:spMk id="259" creationId="{00000000-0000-0000-0000-000000000000}"/>
          </ac:spMkLst>
        </pc:spChg>
        <pc:spChg chg="mod">
          <ac:chgData name="Maria Chiara Franco" userId="DsoaMXUsiAMR/yGLIqVu50A3SkThBR+TPNTWx+/VOxY=" providerId="None" clId="Web-{0897E8D5-6BA4-4277-9292-1F8F199E0F54}" dt="2025-03-02T13:58:42.654" v="82"/>
          <ac:spMkLst>
            <pc:docMk/>
            <pc:sldMk cId="0" sldId="267"/>
            <ac:spMk id="265" creationId="{00000000-0000-0000-0000-000000000000}"/>
          </ac:spMkLst>
        </pc:spChg>
        <pc:spChg chg="mod">
          <ac:chgData name="Maria Chiara Franco" userId="DsoaMXUsiAMR/yGLIqVu50A3SkThBR+TPNTWx+/VOxY=" providerId="None" clId="Web-{0897E8D5-6BA4-4277-9292-1F8F199E0F54}" dt="2025-03-02T13:58:45.138" v="83"/>
          <ac:spMkLst>
            <pc:docMk/>
            <pc:sldMk cId="0" sldId="267"/>
            <ac:spMk id="268" creationId="{00000000-0000-0000-0000-000000000000}"/>
          </ac:spMkLst>
        </pc:spChg>
        <pc:picChg chg="mod">
          <ac:chgData name="Maria Chiara Franco" userId="DsoaMXUsiAMR/yGLIqVu50A3SkThBR+TPNTWx+/VOxY=" providerId="None" clId="Web-{0897E8D5-6BA4-4277-9292-1F8F199E0F54}" dt="2025-03-02T13:58:35.919" v="81"/>
          <ac:picMkLst>
            <pc:docMk/>
            <pc:sldMk cId="0" sldId="267"/>
            <ac:picMk id="264" creationId="{00000000-0000-0000-0000-000000000000}"/>
          </ac:picMkLst>
        </pc:picChg>
        <pc:picChg chg="mod">
          <ac:chgData name="Maria Chiara Franco" userId="DsoaMXUsiAMR/yGLIqVu50A3SkThBR+TPNTWx+/VOxY=" providerId="None" clId="Web-{0897E8D5-6BA4-4277-9292-1F8F199E0F54}" dt="2025-03-02T13:58:47.591" v="84"/>
          <ac:picMkLst>
            <pc:docMk/>
            <pc:sldMk cId="0" sldId="267"/>
            <ac:picMk id="271" creationId="{00000000-0000-0000-0000-000000000000}"/>
          </ac:picMkLst>
        </pc:picChg>
        <pc:picChg chg="mod">
          <ac:chgData name="Maria Chiara Franco" userId="DsoaMXUsiAMR/yGLIqVu50A3SkThBR+TPNTWx+/VOxY=" providerId="None" clId="Web-{0897E8D5-6BA4-4277-9292-1F8F199E0F54}" dt="2025-03-02T13:58:52.076" v="85"/>
          <ac:picMkLst>
            <pc:docMk/>
            <pc:sldMk cId="0" sldId="267"/>
            <ac:picMk id="272" creationId="{00000000-0000-0000-0000-000000000000}"/>
          </ac:picMkLst>
        </pc:picChg>
        <pc:picChg chg="mod">
          <ac:chgData name="Maria Chiara Franco" userId="DsoaMXUsiAMR/yGLIqVu50A3SkThBR+TPNTWx+/VOxY=" providerId="None" clId="Web-{0897E8D5-6BA4-4277-9292-1F8F199E0F54}" dt="2025-03-02T13:58:54.201" v="86"/>
          <ac:picMkLst>
            <pc:docMk/>
            <pc:sldMk cId="0" sldId="267"/>
            <ac:picMk id="273" creationId="{00000000-0000-0000-0000-000000000000}"/>
          </ac:picMkLst>
        </pc:picChg>
        <pc:picChg chg="mod">
          <ac:chgData name="Maria Chiara Franco" userId="DsoaMXUsiAMR/yGLIqVu50A3SkThBR+TPNTWx+/VOxY=" providerId="None" clId="Web-{0897E8D5-6BA4-4277-9292-1F8F199E0F54}" dt="2025-03-02T13:58:56.623" v="87"/>
          <ac:picMkLst>
            <pc:docMk/>
            <pc:sldMk cId="0" sldId="267"/>
            <ac:picMk id="274" creationId="{00000000-0000-0000-0000-000000000000}"/>
          </ac:picMkLst>
        </pc:picChg>
        <pc:picChg chg="mod">
          <ac:chgData name="Maria Chiara Franco" userId="DsoaMXUsiAMR/yGLIqVu50A3SkThBR+TPNTWx+/VOxY=" providerId="None" clId="Web-{0897E8D5-6BA4-4277-9292-1F8F199E0F54}" dt="2025-03-02T13:58:59.405" v="88"/>
          <ac:picMkLst>
            <pc:docMk/>
            <pc:sldMk cId="0" sldId="267"/>
            <ac:picMk id="275" creationId="{00000000-0000-0000-0000-000000000000}"/>
          </ac:picMkLst>
        </pc:picChg>
        <pc:picChg chg="mod">
          <ac:chgData name="Maria Chiara Franco" userId="DsoaMXUsiAMR/yGLIqVu50A3SkThBR+TPNTWx+/VOxY=" providerId="None" clId="Web-{0897E8D5-6BA4-4277-9292-1F8F199E0F54}" dt="2025-03-02T13:59:01.874" v="89"/>
          <ac:picMkLst>
            <pc:docMk/>
            <pc:sldMk cId="0" sldId="267"/>
            <ac:picMk id="276" creationId="{00000000-0000-0000-0000-000000000000}"/>
          </ac:picMkLst>
        </pc:picChg>
        <pc:picChg chg="mod">
          <ac:chgData name="Maria Chiara Franco" userId="DsoaMXUsiAMR/yGLIqVu50A3SkThBR+TPNTWx+/VOxY=" providerId="None" clId="Web-{0897E8D5-6BA4-4277-9292-1F8F199E0F54}" dt="2025-03-02T13:59:04.342" v="90"/>
          <ac:picMkLst>
            <pc:docMk/>
            <pc:sldMk cId="0" sldId="267"/>
            <ac:picMk id="277" creationId="{00000000-0000-0000-0000-000000000000}"/>
          </ac:picMkLst>
        </pc:picChg>
      </pc:sldChg>
      <pc:sldChg chg="modSp">
        <pc:chgData name="Maria Chiara Franco" userId="DsoaMXUsiAMR/yGLIqVu50A3SkThBR+TPNTWx+/VOxY=" providerId="None" clId="Web-{0897E8D5-6BA4-4277-9292-1F8F199E0F54}" dt="2025-03-02T14:07:56.201" v="105"/>
        <pc:sldMkLst>
          <pc:docMk/>
          <pc:sldMk cId="0" sldId="268"/>
        </pc:sldMkLst>
        <pc:spChg chg="mod">
          <ac:chgData name="Maria Chiara Franco" userId="DsoaMXUsiAMR/yGLIqVu50A3SkThBR+TPNTWx+/VOxY=" providerId="None" clId="Web-{0897E8D5-6BA4-4277-9292-1F8F199E0F54}" dt="2025-03-02T14:07:33.590" v="100"/>
          <ac:spMkLst>
            <pc:docMk/>
            <pc:sldMk cId="0" sldId="268"/>
            <ac:spMk id="282" creationId="{00000000-0000-0000-0000-000000000000}"/>
          </ac:spMkLst>
        </pc:spChg>
        <pc:picChg chg="mod">
          <ac:chgData name="Maria Chiara Franco" userId="DsoaMXUsiAMR/yGLIqVu50A3SkThBR+TPNTWx+/VOxY=" providerId="None" clId="Web-{0897E8D5-6BA4-4277-9292-1F8F199E0F54}" dt="2025-03-02T14:07:22.074" v="98"/>
          <ac:picMkLst>
            <pc:docMk/>
            <pc:sldMk cId="0" sldId="268"/>
            <ac:picMk id="301" creationId="{00000000-0000-0000-0000-000000000000}"/>
          </ac:picMkLst>
        </pc:picChg>
        <pc:picChg chg="mod">
          <ac:chgData name="Maria Chiara Franco" userId="DsoaMXUsiAMR/yGLIqVu50A3SkThBR+TPNTWx+/VOxY=" providerId="None" clId="Web-{0897E8D5-6BA4-4277-9292-1F8F199E0F54}" dt="2025-03-02T14:07:48.482" v="102"/>
          <ac:picMkLst>
            <pc:docMk/>
            <pc:sldMk cId="0" sldId="268"/>
            <ac:picMk id="303" creationId="{00000000-0000-0000-0000-000000000000}"/>
          </ac:picMkLst>
        </pc:picChg>
        <pc:picChg chg="mod">
          <ac:chgData name="Maria Chiara Franco" userId="DsoaMXUsiAMR/yGLIqVu50A3SkThBR+TPNTWx+/VOxY=" providerId="None" clId="Web-{0897E8D5-6BA4-4277-9292-1F8F199E0F54}" dt="2025-03-02T14:07:51.107" v="103"/>
          <ac:picMkLst>
            <pc:docMk/>
            <pc:sldMk cId="0" sldId="268"/>
            <ac:picMk id="304" creationId="{00000000-0000-0000-0000-000000000000}"/>
          </ac:picMkLst>
        </pc:picChg>
        <pc:picChg chg="mod">
          <ac:chgData name="Maria Chiara Franco" userId="DsoaMXUsiAMR/yGLIqVu50A3SkThBR+TPNTWx+/VOxY=" providerId="None" clId="Web-{0897E8D5-6BA4-4277-9292-1F8F199E0F54}" dt="2025-03-02T14:07:53.576" v="104"/>
          <ac:picMkLst>
            <pc:docMk/>
            <pc:sldMk cId="0" sldId="268"/>
            <ac:picMk id="305" creationId="{00000000-0000-0000-0000-000000000000}"/>
          </ac:picMkLst>
        </pc:picChg>
        <pc:picChg chg="mod">
          <ac:chgData name="Maria Chiara Franco" userId="DsoaMXUsiAMR/yGLIqVu50A3SkThBR+TPNTWx+/VOxY=" providerId="None" clId="Web-{0897E8D5-6BA4-4277-9292-1F8F199E0F54}" dt="2025-03-02T14:07:56.201" v="105"/>
          <ac:picMkLst>
            <pc:docMk/>
            <pc:sldMk cId="0" sldId="268"/>
            <ac:picMk id="306" creationId="{00000000-0000-0000-0000-000000000000}"/>
          </ac:picMkLst>
        </pc:picChg>
        <pc:cxnChg chg="mod">
          <ac:chgData name="Maria Chiara Franco" userId="DsoaMXUsiAMR/yGLIqVu50A3SkThBR+TPNTWx+/VOxY=" providerId="None" clId="Web-{0897E8D5-6BA4-4277-9292-1F8F199E0F54}" dt="2025-03-02T14:07:02.542" v="93"/>
          <ac:cxnSpMkLst>
            <pc:docMk/>
            <pc:sldMk cId="0" sldId="268"/>
            <ac:cxnSpMk id="299" creationId="{00000000-0000-0000-0000-000000000000}"/>
          </ac:cxnSpMkLst>
        </pc:cxnChg>
        <pc:cxnChg chg="mod">
          <ac:chgData name="Maria Chiara Franco" userId="DsoaMXUsiAMR/yGLIqVu50A3SkThBR+TPNTWx+/VOxY=" providerId="None" clId="Web-{0897E8D5-6BA4-4277-9292-1F8F199E0F54}" dt="2025-03-02T14:07:06.026" v="94"/>
          <ac:cxnSpMkLst>
            <pc:docMk/>
            <pc:sldMk cId="0" sldId="268"/>
            <ac:cxnSpMk id="300" creationId="{00000000-0000-0000-0000-000000000000}"/>
          </ac:cxnSpMkLst>
        </pc:cxnChg>
        <pc:cxnChg chg="mod">
          <ac:chgData name="Maria Chiara Franco" userId="DsoaMXUsiAMR/yGLIqVu50A3SkThBR+TPNTWx+/VOxY=" providerId="None" clId="Web-{0897E8D5-6BA4-4277-9292-1F8F199E0F54}" dt="2025-03-02T14:07:41.434" v="101"/>
          <ac:cxnSpMkLst>
            <pc:docMk/>
            <pc:sldMk cId="0" sldId="268"/>
            <ac:cxnSpMk id="302" creationId="{00000000-0000-0000-0000-000000000000}"/>
          </ac:cxnSpMkLst>
        </pc:cxnChg>
      </pc:sldChg>
      <pc:sldChg chg="modSp">
        <pc:chgData name="Maria Chiara Franco" userId="DsoaMXUsiAMR/yGLIqVu50A3SkThBR+TPNTWx+/VOxY=" providerId="None" clId="Web-{0897E8D5-6BA4-4277-9292-1F8F199E0F54}" dt="2025-03-02T14:09:21.315" v="120"/>
        <pc:sldMkLst>
          <pc:docMk/>
          <pc:sldMk cId="0" sldId="269"/>
        </pc:sldMkLst>
        <pc:spChg chg="mod">
          <ac:chgData name="Maria Chiara Franco" userId="DsoaMXUsiAMR/yGLIqVu50A3SkThBR+TPNTWx+/VOxY=" providerId="None" clId="Web-{0897E8D5-6BA4-4277-9292-1F8F199E0F54}" dt="2025-03-02T14:08:07.327" v="106"/>
          <ac:spMkLst>
            <pc:docMk/>
            <pc:sldMk cId="0" sldId="269"/>
            <ac:spMk id="314" creationId="{00000000-0000-0000-0000-000000000000}"/>
          </ac:spMkLst>
        </pc:spChg>
        <pc:picChg chg="mod">
          <ac:chgData name="Maria Chiara Franco" userId="DsoaMXUsiAMR/yGLIqVu50A3SkThBR+TPNTWx+/VOxY=" providerId="None" clId="Web-{0897E8D5-6BA4-4277-9292-1F8F199E0F54}" dt="2025-03-02T14:08:56.626" v="113"/>
          <ac:picMkLst>
            <pc:docMk/>
            <pc:sldMk cId="0" sldId="269"/>
            <ac:picMk id="315" creationId="{00000000-0000-0000-0000-000000000000}"/>
          </ac:picMkLst>
        </pc:picChg>
        <pc:picChg chg="mod">
          <ac:chgData name="Maria Chiara Franco" userId="DsoaMXUsiAMR/yGLIqVu50A3SkThBR+TPNTWx+/VOxY=" providerId="None" clId="Web-{0897E8D5-6BA4-4277-9292-1F8F199E0F54}" dt="2025-03-02T14:09:16.081" v="118"/>
          <ac:picMkLst>
            <pc:docMk/>
            <pc:sldMk cId="0" sldId="269"/>
            <ac:picMk id="328" creationId="{00000000-0000-0000-0000-000000000000}"/>
          </ac:picMkLst>
        </pc:picChg>
        <pc:picChg chg="mod">
          <ac:chgData name="Maria Chiara Franco" userId="DsoaMXUsiAMR/yGLIqVu50A3SkThBR+TPNTWx+/VOxY=" providerId="None" clId="Web-{0897E8D5-6BA4-4277-9292-1F8F199E0F54}" dt="2025-03-02T14:09:18.753" v="119"/>
          <ac:picMkLst>
            <pc:docMk/>
            <pc:sldMk cId="0" sldId="269"/>
            <ac:picMk id="329" creationId="{00000000-0000-0000-0000-000000000000}"/>
          </ac:picMkLst>
        </pc:picChg>
        <pc:picChg chg="mod">
          <ac:chgData name="Maria Chiara Franco" userId="DsoaMXUsiAMR/yGLIqVu50A3SkThBR+TPNTWx+/VOxY=" providerId="None" clId="Web-{0897E8D5-6BA4-4277-9292-1F8F199E0F54}" dt="2025-03-02T14:09:21.315" v="120"/>
          <ac:picMkLst>
            <pc:docMk/>
            <pc:sldMk cId="0" sldId="269"/>
            <ac:picMk id="330" creationId="{00000000-0000-0000-0000-000000000000}"/>
          </ac:picMkLst>
        </pc:picChg>
        <pc:cxnChg chg="mod">
          <ac:chgData name="Maria Chiara Franco" userId="DsoaMXUsiAMR/yGLIqVu50A3SkThBR+TPNTWx+/VOxY=" providerId="None" clId="Web-{0897E8D5-6BA4-4277-9292-1F8F199E0F54}" dt="2025-03-02T14:09:02.767" v="114"/>
          <ac:cxnSpMkLst>
            <pc:docMk/>
            <pc:sldMk cId="0" sldId="269"/>
            <ac:cxnSpMk id="324" creationId="{00000000-0000-0000-0000-000000000000}"/>
          </ac:cxnSpMkLst>
        </pc:cxnChg>
        <pc:cxnChg chg="mod">
          <ac:chgData name="Maria Chiara Franco" userId="DsoaMXUsiAMR/yGLIqVu50A3SkThBR+TPNTWx+/VOxY=" providerId="None" clId="Web-{0897E8D5-6BA4-4277-9292-1F8F199E0F54}" dt="2025-03-02T14:09:05.111" v="115"/>
          <ac:cxnSpMkLst>
            <pc:docMk/>
            <pc:sldMk cId="0" sldId="269"/>
            <ac:cxnSpMk id="325" creationId="{00000000-0000-0000-0000-000000000000}"/>
          </ac:cxnSpMkLst>
        </pc:cxnChg>
        <pc:cxnChg chg="mod">
          <ac:chgData name="Maria Chiara Franco" userId="DsoaMXUsiAMR/yGLIqVu50A3SkThBR+TPNTWx+/VOxY=" providerId="None" clId="Web-{0897E8D5-6BA4-4277-9292-1F8F199E0F54}" dt="2025-03-02T14:09:07.174" v="116"/>
          <ac:cxnSpMkLst>
            <pc:docMk/>
            <pc:sldMk cId="0" sldId="269"/>
            <ac:cxnSpMk id="326" creationId="{00000000-0000-0000-0000-000000000000}"/>
          </ac:cxnSpMkLst>
        </pc:cxnChg>
        <pc:cxnChg chg="mod">
          <ac:chgData name="Maria Chiara Franco" userId="DsoaMXUsiAMR/yGLIqVu50A3SkThBR+TPNTWx+/VOxY=" providerId="None" clId="Web-{0897E8D5-6BA4-4277-9292-1F8F199E0F54}" dt="2025-03-02T14:09:09.893" v="117"/>
          <ac:cxnSpMkLst>
            <pc:docMk/>
            <pc:sldMk cId="0" sldId="269"/>
            <ac:cxnSpMk id="327" creationId="{00000000-0000-0000-0000-000000000000}"/>
          </ac:cxnSpMkLst>
        </pc:cxnChg>
      </pc:sldChg>
      <pc:sldChg chg="modSp">
        <pc:chgData name="Maria Chiara Franco" userId="DsoaMXUsiAMR/yGLIqVu50A3SkThBR+TPNTWx+/VOxY=" providerId="None" clId="Web-{0897E8D5-6BA4-4277-9292-1F8F199E0F54}" dt="2025-03-02T14:10:01.052" v="126"/>
        <pc:sldMkLst>
          <pc:docMk/>
          <pc:sldMk cId="0" sldId="270"/>
        </pc:sldMkLst>
        <pc:spChg chg="mod">
          <ac:chgData name="Maria Chiara Franco" userId="DsoaMXUsiAMR/yGLIqVu50A3SkThBR+TPNTWx+/VOxY=" providerId="None" clId="Web-{0897E8D5-6BA4-4277-9292-1F8F199E0F54}" dt="2025-03-02T14:09:24.784" v="121"/>
          <ac:spMkLst>
            <pc:docMk/>
            <pc:sldMk cId="0" sldId="270"/>
            <ac:spMk id="338" creationId="{00000000-0000-0000-0000-000000000000}"/>
          </ac:spMkLst>
        </pc:spChg>
        <pc:picChg chg="mod">
          <ac:chgData name="Maria Chiara Franco" userId="DsoaMXUsiAMR/yGLIqVu50A3SkThBR+TPNTWx+/VOxY=" providerId="None" clId="Web-{0897E8D5-6BA4-4277-9292-1F8F199E0F54}" dt="2025-03-02T14:09:56.958" v="125"/>
          <ac:picMkLst>
            <pc:docMk/>
            <pc:sldMk cId="0" sldId="270"/>
            <ac:picMk id="356" creationId="{00000000-0000-0000-0000-000000000000}"/>
          </ac:picMkLst>
        </pc:picChg>
        <pc:picChg chg="mod">
          <ac:chgData name="Maria Chiara Franco" userId="DsoaMXUsiAMR/yGLIqVu50A3SkThBR+TPNTWx+/VOxY=" providerId="None" clId="Web-{0897E8D5-6BA4-4277-9292-1F8F199E0F54}" dt="2025-03-02T14:10:01.052" v="126"/>
          <ac:picMkLst>
            <pc:docMk/>
            <pc:sldMk cId="0" sldId="270"/>
            <ac:picMk id="357" creationId="{00000000-0000-0000-0000-000000000000}"/>
          </ac:picMkLst>
        </pc:picChg>
      </pc:sldChg>
      <pc:sldChg chg="modSp">
        <pc:chgData name="Maria Chiara Franco" userId="DsoaMXUsiAMR/yGLIqVu50A3SkThBR+TPNTWx+/VOxY=" providerId="None" clId="Web-{0897E8D5-6BA4-4277-9292-1F8F199E0F54}" dt="2025-03-02T14:11:15.900" v="137"/>
        <pc:sldMkLst>
          <pc:docMk/>
          <pc:sldMk cId="0" sldId="271"/>
        </pc:sldMkLst>
        <pc:spChg chg="mod">
          <ac:chgData name="Maria Chiara Franco" userId="DsoaMXUsiAMR/yGLIqVu50A3SkThBR+TPNTWx+/VOxY=" providerId="None" clId="Web-{0897E8D5-6BA4-4277-9292-1F8F199E0F54}" dt="2025-03-02T14:11:15.900" v="137"/>
          <ac:spMkLst>
            <pc:docMk/>
            <pc:sldMk cId="0" sldId="271"/>
            <ac:spMk id="363" creationId="{00000000-0000-0000-0000-000000000000}"/>
          </ac:spMkLst>
        </pc:spChg>
        <pc:cxnChg chg="mod">
          <ac:chgData name="Maria Chiara Franco" userId="DsoaMXUsiAMR/yGLIqVu50A3SkThBR+TPNTWx+/VOxY=" providerId="None" clId="Web-{0897E8D5-6BA4-4277-9292-1F8F199E0F54}" dt="2025-03-02T14:10:04.708" v="127"/>
          <ac:cxnSpMkLst>
            <pc:docMk/>
            <pc:sldMk cId="0" sldId="271"/>
            <ac:cxnSpMk id="364" creationId="{00000000-0000-0000-0000-000000000000}"/>
          </ac:cxnSpMkLst>
        </pc:cxnChg>
      </pc:sldChg>
      <pc:sldChg chg="modSp new del">
        <pc:chgData name="Maria Chiara Franco" userId="DsoaMXUsiAMR/yGLIqVu50A3SkThBR+TPNTWx+/VOxY=" providerId="None" clId="Web-{0897E8D5-6BA4-4277-9292-1F8F199E0F54}" dt="2025-03-02T14:14:36.427" v="146"/>
        <pc:sldMkLst>
          <pc:docMk/>
          <pc:sldMk cId="2981366901" sldId="272"/>
        </pc:sldMkLst>
        <pc:spChg chg="mod">
          <ac:chgData name="Maria Chiara Franco" userId="DsoaMXUsiAMR/yGLIqVu50A3SkThBR+TPNTWx+/VOxY=" providerId="None" clId="Web-{0897E8D5-6BA4-4277-9292-1F8F199E0F54}" dt="2025-03-02T14:12:17.091" v="142" actId="14100"/>
          <ac:spMkLst>
            <pc:docMk/>
            <pc:sldMk cId="2981366901" sldId="272"/>
            <ac:spMk id="2" creationId="{B8CA5265-B0EB-8FA7-C59A-3D1F2FCBA525}"/>
          </ac:spMkLst>
        </pc:spChg>
      </pc:sldChg>
      <pc:sldChg chg="add del">
        <pc:chgData name="Maria Chiara Franco" userId="DsoaMXUsiAMR/yGLIqVu50A3SkThBR+TPNTWx+/VOxY=" providerId="None" clId="Web-{0897E8D5-6BA4-4277-9292-1F8F199E0F54}" dt="2025-03-02T14:15:05.054" v="148"/>
        <pc:sldMkLst>
          <pc:docMk/>
          <pc:sldMk cId="54376518" sldId="273"/>
        </pc:sldMkLst>
      </pc:sldChg>
      <pc:sldChg chg="add del replId">
        <pc:chgData name="Maria Chiara Franco" userId="DsoaMXUsiAMR/yGLIqVu50A3SkThBR+TPNTWx+/VOxY=" providerId="None" clId="Web-{0897E8D5-6BA4-4277-9292-1F8F199E0F54}" dt="2025-03-02T14:12:33.920" v="144"/>
        <pc:sldMkLst>
          <pc:docMk/>
          <pc:sldMk cId="3399519905" sldId="273"/>
        </pc:sldMkLst>
      </pc:sldChg>
      <pc:sldChg chg="add del">
        <pc:chgData name="Maria Chiara Franco" userId="DsoaMXUsiAMR/yGLIqVu50A3SkThBR+TPNTWx+/VOxY=" providerId="None" clId="Web-{0897E8D5-6BA4-4277-9292-1F8F199E0F54}" dt="2025-03-02T14:15:06.397" v="149"/>
        <pc:sldMkLst>
          <pc:docMk/>
          <pc:sldMk cId="3375960155"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70685" y="685800"/>
            <a:ext cx="5717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685800"/>
            <a:ext cx="5718175" cy="3429000"/>
          </a:xfrm>
        </p:spPr>
      </p:sp>
      <p:sp>
        <p:nvSpPr>
          <p:cNvPr id="3" name="Notes Placeholder 2"/>
          <p:cNvSpPr>
            <a:spLocks noGrp="1"/>
          </p:cNvSpPr>
          <p:nvPr>
            <p:ph type="body" idx="1"/>
          </p:nvPr>
        </p:nvSpPr>
        <p:spPr/>
        <p:txBody>
          <a:bodyPr/>
          <a:lstStyle/>
          <a:p>
            <a:r>
              <a:rPr lang="en-US" dirty="0"/>
              <a:t>Please add your notes here.</a:t>
            </a:r>
          </a:p>
          <a:p>
            <a:r>
              <a:rPr lang="en-US" dirty="0"/>
              <a:t>Title; First name, last name of speaker(s); Name of Organization, Name of Country, Name of Session (as written in Agenda)</a:t>
            </a:r>
          </a:p>
          <a:p>
            <a:r>
              <a:rPr lang="en-US" dirty="0"/>
              <a:t>#ZeroCon24</a:t>
            </a:r>
          </a:p>
          <a:p>
            <a:r>
              <a:rPr lang="en-US" dirty="0"/>
              <a:t>Day and Time of Session</a:t>
            </a: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52f436c3c_0_597:notes"/>
          <p:cNvSpPr>
            <a:spLocks noGrp="1" noRot="1" noChangeAspect="1"/>
          </p:cNvSpPr>
          <p:nvPr>
            <p:ph type="sldImg" idx="2"/>
          </p:nvPr>
        </p:nvSpPr>
        <p:spPr>
          <a:xfrm>
            <a:off x="570683" y="685800"/>
            <a:ext cx="571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252f436c3c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252f436c3c_0_611: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252f436c3c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50">
                <a:solidFill>
                  <a:schemeClr val="dk1"/>
                </a:solidFill>
                <a:highlight>
                  <a:srgbClr val="FFFFFF"/>
                </a:highlight>
                <a:latin typeface="Roboto"/>
                <a:ea typeface="Roboto"/>
                <a:cs typeface="Roboto"/>
                <a:sym typeface="Roboto"/>
              </a:rPr>
              <a:t>Ene 22: migrantes identificados 212, capacitados 173, contratados 20</a:t>
            </a: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252f436c3c_0_717: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252f436c3c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50">
                <a:solidFill>
                  <a:schemeClr val="dk1"/>
                </a:solidFill>
                <a:highlight>
                  <a:srgbClr val="FFFFFF"/>
                </a:highlight>
                <a:latin typeface="Roboto"/>
                <a:ea typeface="Roboto"/>
                <a:cs typeface="Roboto"/>
                <a:sym typeface="Roboto"/>
              </a:rPr>
              <a:t>Ene 22: migrantes identificados 212, capacitados 173, contratados 20</a:t>
            </a: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252f436c3c_0_738: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252f436c3c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50">
                <a:solidFill>
                  <a:schemeClr val="dk1"/>
                </a:solidFill>
                <a:highlight>
                  <a:srgbClr val="FFFFFF"/>
                </a:highlight>
                <a:latin typeface="Roboto"/>
                <a:ea typeface="Roboto"/>
                <a:cs typeface="Roboto"/>
                <a:sym typeface="Roboto"/>
              </a:rPr>
              <a:t>Ene 22: migrantes identificados 212, capacitados 173, contratados 20</a:t>
            </a: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252f436c3c_0_991: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252f436c3c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50">
                <a:solidFill>
                  <a:schemeClr val="dk1"/>
                </a:solidFill>
                <a:highlight>
                  <a:srgbClr val="FFFFFF"/>
                </a:highlight>
                <a:latin typeface="Roboto"/>
                <a:ea typeface="Roboto"/>
                <a:cs typeface="Roboto"/>
                <a:sym typeface="Roboto"/>
              </a:rPr>
              <a:t>Ene 22: migrantes identificados 212, capacitados 173, contratados 20</a:t>
            </a: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52f436c3c_0_1034: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252f436c3c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50">
                <a:solidFill>
                  <a:schemeClr val="dk1"/>
                </a:solidFill>
                <a:highlight>
                  <a:srgbClr val="FFFFFF"/>
                </a:highlight>
                <a:latin typeface="Roboto"/>
                <a:ea typeface="Roboto"/>
                <a:cs typeface="Roboto"/>
                <a:sym typeface="Roboto"/>
              </a:rPr>
              <a:t>Ene 22: migrantes identificados 212, capacitados 173, contratados 20</a:t>
            </a: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252f436c3c_0_983: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252f436c3c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252f436c3c_0_688: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252f436c3c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252f436c3c_0_31: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252f436c3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52f436c3c_0_116:notes"/>
          <p:cNvSpPr>
            <a:spLocks noGrp="1" noRot="1" noChangeAspect="1"/>
          </p:cNvSpPr>
          <p:nvPr>
            <p:ph type="sldImg" idx="2"/>
          </p:nvPr>
        </p:nvSpPr>
        <p:spPr>
          <a:xfrm>
            <a:off x="570683" y="685800"/>
            <a:ext cx="571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52f436c3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252f436c3c_0_191: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252f436c3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52f436c3c_0_1066:notes"/>
          <p:cNvSpPr>
            <a:spLocks noGrp="1" noRot="1" noChangeAspect="1"/>
          </p:cNvSpPr>
          <p:nvPr>
            <p:ph type="sldImg" idx="2"/>
          </p:nvPr>
        </p:nvSpPr>
        <p:spPr>
          <a:xfrm>
            <a:off x="570683" y="685800"/>
            <a:ext cx="571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252f436c3c_0_1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252f436c3c_0_353:notes"/>
          <p:cNvSpPr>
            <a:spLocks noGrp="1" noRot="1" noChangeAspect="1"/>
          </p:cNvSpPr>
          <p:nvPr>
            <p:ph type="sldImg" idx="2"/>
          </p:nvPr>
        </p:nvSpPr>
        <p:spPr>
          <a:xfrm>
            <a:off x="570683" y="685800"/>
            <a:ext cx="5717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252f436c3c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252f436c3c_0_377: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252f436c3c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252f436c3c_0_477:notes"/>
          <p:cNvSpPr>
            <a:spLocks noGrp="1" noRot="1" noChangeAspect="1"/>
          </p:cNvSpPr>
          <p:nvPr>
            <p:ph type="sldImg" idx="2"/>
          </p:nvPr>
        </p:nvSpPr>
        <p:spPr>
          <a:xfrm>
            <a:off x="569913" y="685800"/>
            <a:ext cx="5718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252f436c3c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23400" y="1333069"/>
            <a:ext cx="14307300" cy="3675000"/>
          </a:xfrm>
          <a:prstGeom prst="rect">
            <a:avLst/>
          </a:prstGeom>
        </p:spPr>
        <p:txBody>
          <a:bodyPr spcFirstLastPara="1" wrap="square" lIns="156900" tIns="156900" rIns="156900" bIns="156900" anchor="b" anchorCtr="0">
            <a:normAutofit/>
          </a:bodyPr>
          <a:lstStyle>
            <a:lvl1pPr lvl="0" algn="ctr">
              <a:spcBef>
                <a:spcPts val="0"/>
              </a:spcBef>
              <a:spcAft>
                <a:spcPts val="0"/>
              </a:spcAft>
              <a:buSzPts val="8900"/>
              <a:buNone/>
              <a:defRPr sz="8900"/>
            </a:lvl1pPr>
            <a:lvl2pPr lvl="1" algn="ctr">
              <a:spcBef>
                <a:spcPts val="0"/>
              </a:spcBef>
              <a:spcAft>
                <a:spcPts val="0"/>
              </a:spcAft>
              <a:buSzPts val="8900"/>
              <a:buNone/>
              <a:defRPr sz="8900"/>
            </a:lvl2pPr>
            <a:lvl3pPr lvl="2" algn="ctr">
              <a:spcBef>
                <a:spcPts val="0"/>
              </a:spcBef>
              <a:spcAft>
                <a:spcPts val="0"/>
              </a:spcAft>
              <a:buSzPts val="8900"/>
              <a:buNone/>
              <a:defRPr sz="8900"/>
            </a:lvl3pPr>
            <a:lvl4pPr lvl="3" algn="ctr">
              <a:spcBef>
                <a:spcPts val="0"/>
              </a:spcBef>
              <a:spcAft>
                <a:spcPts val="0"/>
              </a:spcAft>
              <a:buSzPts val="8900"/>
              <a:buNone/>
              <a:defRPr sz="8900"/>
            </a:lvl4pPr>
            <a:lvl5pPr lvl="4" algn="ctr">
              <a:spcBef>
                <a:spcPts val="0"/>
              </a:spcBef>
              <a:spcAft>
                <a:spcPts val="0"/>
              </a:spcAft>
              <a:buSzPts val="8900"/>
              <a:buNone/>
              <a:defRPr sz="8900"/>
            </a:lvl5pPr>
            <a:lvl6pPr lvl="5" algn="ctr">
              <a:spcBef>
                <a:spcPts val="0"/>
              </a:spcBef>
              <a:spcAft>
                <a:spcPts val="0"/>
              </a:spcAft>
              <a:buSzPts val="8900"/>
              <a:buNone/>
              <a:defRPr sz="8900"/>
            </a:lvl6pPr>
            <a:lvl7pPr lvl="6" algn="ctr">
              <a:spcBef>
                <a:spcPts val="0"/>
              </a:spcBef>
              <a:spcAft>
                <a:spcPts val="0"/>
              </a:spcAft>
              <a:buSzPts val="8900"/>
              <a:buNone/>
              <a:defRPr sz="8900"/>
            </a:lvl7pPr>
            <a:lvl8pPr lvl="7" algn="ctr">
              <a:spcBef>
                <a:spcPts val="0"/>
              </a:spcBef>
              <a:spcAft>
                <a:spcPts val="0"/>
              </a:spcAft>
              <a:buSzPts val="8900"/>
              <a:buNone/>
              <a:defRPr sz="8900"/>
            </a:lvl8pPr>
            <a:lvl9pPr lvl="8" algn="ctr">
              <a:spcBef>
                <a:spcPts val="0"/>
              </a:spcBef>
              <a:spcAft>
                <a:spcPts val="0"/>
              </a:spcAft>
              <a:buSzPts val="8900"/>
              <a:buNone/>
              <a:defRPr sz="8900"/>
            </a:lvl9pPr>
          </a:lstStyle>
          <a:p>
            <a:endParaRPr/>
          </a:p>
        </p:txBody>
      </p:sp>
      <p:sp>
        <p:nvSpPr>
          <p:cNvPr id="11" name="Google Shape;11;p2"/>
          <p:cNvSpPr txBox="1">
            <a:spLocks noGrp="1"/>
          </p:cNvSpPr>
          <p:nvPr>
            <p:ph type="subTitle" idx="1"/>
          </p:nvPr>
        </p:nvSpPr>
        <p:spPr>
          <a:xfrm>
            <a:off x="523386" y="5074150"/>
            <a:ext cx="14307300" cy="1419000"/>
          </a:xfrm>
          <a:prstGeom prst="rect">
            <a:avLst/>
          </a:prstGeom>
        </p:spPr>
        <p:txBody>
          <a:bodyPr spcFirstLastPara="1" wrap="square" lIns="156900" tIns="156900" rIns="156900" bIns="156900" anchor="t"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2" name="Google Shape;12;p2"/>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23386" y="1980380"/>
            <a:ext cx="14307300" cy="3515400"/>
          </a:xfrm>
          <a:prstGeom prst="rect">
            <a:avLst/>
          </a:prstGeom>
        </p:spPr>
        <p:txBody>
          <a:bodyPr spcFirstLastPara="1" wrap="square" lIns="156900" tIns="156900" rIns="156900" bIns="156900" anchor="b" anchorCtr="0">
            <a:normAutofit/>
          </a:bodyPr>
          <a:lstStyle>
            <a:lvl1pPr lvl="0" algn="ctr">
              <a:spcBef>
                <a:spcPts val="0"/>
              </a:spcBef>
              <a:spcAft>
                <a:spcPts val="0"/>
              </a:spcAft>
              <a:buSzPts val="20600"/>
              <a:buNone/>
              <a:defRPr sz="20600"/>
            </a:lvl1pPr>
            <a:lvl2pPr lvl="1" algn="ctr">
              <a:spcBef>
                <a:spcPts val="0"/>
              </a:spcBef>
              <a:spcAft>
                <a:spcPts val="0"/>
              </a:spcAft>
              <a:buSzPts val="20600"/>
              <a:buNone/>
              <a:defRPr sz="20600"/>
            </a:lvl2pPr>
            <a:lvl3pPr lvl="2" algn="ctr">
              <a:spcBef>
                <a:spcPts val="0"/>
              </a:spcBef>
              <a:spcAft>
                <a:spcPts val="0"/>
              </a:spcAft>
              <a:buSzPts val="20600"/>
              <a:buNone/>
              <a:defRPr sz="20600"/>
            </a:lvl3pPr>
            <a:lvl4pPr lvl="3" algn="ctr">
              <a:spcBef>
                <a:spcPts val="0"/>
              </a:spcBef>
              <a:spcAft>
                <a:spcPts val="0"/>
              </a:spcAft>
              <a:buSzPts val="20600"/>
              <a:buNone/>
              <a:defRPr sz="20600"/>
            </a:lvl4pPr>
            <a:lvl5pPr lvl="4" algn="ctr">
              <a:spcBef>
                <a:spcPts val="0"/>
              </a:spcBef>
              <a:spcAft>
                <a:spcPts val="0"/>
              </a:spcAft>
              <a:buSzPts val="20600"/>
              <a:buNone/>
              <a:defRPr sz="20600"/>
            </a:lvl5pPr>
            <a:lvl6pPr lvl="5" algn="ctr">
              <a:spcBef>
                <a:spcPts val="0"/>
              </a:spcBef>
              <a:spcAft>
                <a:spcPts val="0"/>
              </a:spcAft>
              <a:buSzPts val="20600"/>
              <a:buNone/>
              <a:defRPr sz="20600"/>
            </a:lvl6pPr>
            <a:lvl7pPr lvl="6" algn="ctr">
              <a:spcBef>
                <a:spcPts val="0"/>
              </a:spcBef>
              <a:spcAft>
                <a:spcPts val="0"/>
              </a:spcAft>
              <a:buSzPts val="20600"/>
              <a:buNone/>
              <a:defRPr sz="20600"/>
            </a:lvl7pPr>
            <a:lvl8pPr lvl="7" algn="ctr">
              <a:spcBef>
                <a:spcPts val="0"/>
              </a:spcBef>
              <a:spcAft>
                <a:spcPts val="0"/>
              </a:spcAft>
              <a:buSzPts val="20600"/>
              <a:buNone/>
              <a:defRPr sz="20600"/>
            </a:lvl8pPr>
            <a:lvl9pPr lvl="8" algn="ctr">
              <a:spcBef>
                <a:spcPts val="0"/>
              </a:spcBef>
              <a:spcAft>
                <a:spcPts val="0"/>
              </a:spcAft>
              <a:buSzPts val="20600"/>
              <a:buNone/>
              <a:defRPr sz="20600"/>
            </a:lvl9pPr>
          </a:lstStyle>
          <a:p>
            <a:r>
              <a:t>xx%</a:t>
            </a:r>
          </a:p>
        </p:txBody>
      </p:sp>
      <p:sp>
        <p:nvSpPr>
          <p:cNvPr id="46" name="Google Shape;46;p11"/>
          <p:cNvSpPr txBox="1">
            <a:spLocks noGrp="1"/>
          </p:cNvSpPr>
          <p:nvPr>
            <p:ph type="body" idx="1"/>
          </p:nvPr>
        </p:nvSpPr>
        <p:spPr>
          <a:xfrm>
            <a:off x="523386" y="5643669"/>
            <a:ext cx="14307300" cy="2328900"/>
          </a:xfrm>
          <a:prstGeom prst="rect">
            <a:avLst/>
          </a:prstGeom>
        </p:spPr>
        <p:txBody>
          <a:bodyPr spcFirstLastPara="1" wrap="square" lIns="156900" tIns="156900" rIns="156900" bIns="156900" anchor="t" anchorCtr="0">
            <a:normAutofit/>
          </a:bodyPr>
          <a:lstStyle>
            <a:lvl1pPr marL="457200" lvl="0" indent="-425450" algn="ctr">
              <a:spcBef>
                <a:spcPts val="0"/>
              </a:spcBef>
              <a:spcAft>
                <a:spcPts val="0"/>
              </a:spcAft>
              <a:buSzPts val="3100"/>
              <a:buChar char="●"/>
              <a:defRPr/>
            </a:lvl1pPr>
            <a:lvl2pPr marL="914400" lvl="1" indent="-381000" algn="ctr">
              <a:spcBef>
                <a:spcPts val="0"/>
              </a:spcBef>
              <a:spcAft>
                <a:spcPts val="0"/>
              </a:spcAft>
              <a:buSzPts val="2400"/>
              <a:buChar char="○"/>
              <a:defRPr/>
            </a:lvl2pPr>
            <a:lvl3pPr marL="1371600" lvl="2" indent="-381000" algn="ctr">
              <a:spcBef>
                <a:spcPts val="0"/>
              </a:spcBef>
              <a:spcAft>
                <a:spcPts val="0"/>
              </a:spcAft>
              <a:buSzPts val="2400"/>
              <a:buChar char="■"/>
              <a:defRPr/>
            </a:lvl3pPr>
            <a:lvl4pPr marL="1828800" lvl="3" indent="-381000" algn="ctr">
              <a:spcBef>
                <a:spcPts val="0"/>
              </a:spcBef>
              <a:spcAft>
                <a:spcPts val="0"/>
              </a:spcAft>
              <a:buSzPts val="2400"/>
              <a:buChar char="●"/>
              <a:defRPr/>
            </a:lvl4pPr>
            <a:lvl5pPr marL="2286000" lvl="4" indent="-381000" algn="ctr">
              <a:spcBef>
                <a:spcPts val="0"/>
              </a:spcBef>
              <a:spcAft>
                <a:spcPts val="0"/>
              </a:spcAft>
              <a:buSzPts val="2400"/>
              <a:buChar char="○"/>
              <a:defRPr/>
            </a:lvl5pPr>
            <a:lvl6pPr marL="2743200" lvl="5" indent="-381000" algn="ctr">
              <a:spcBef>
                <a:spcPts val="0"/>
              </a:spcBef>
              <a:spcAft>
                <a:spcPts val="0"/>
              </a:spcAft>
              <a:buSzPts val="2400"/>
              <a:buChar char="■"/>
              <a:defRPr/>
            </a:lvl6pPr>
            <a:lvl7pPr marL="3200400" lvl="6" indent="-381000" algn="ctr">
              <a:spcBef>
                <a:spcPts val="0"/>
              </a:spcBef>
              <a:spcAft>
                <a:spcPts val="0"/>
              </a:spcAft>
              <a:buSzPts val="2400"/>
              <a:buChar char="●"/>
              <a:defRPr/>
            </a:lvl7pPr>
            <a:lvl8pPr marL="3657600" lvl="7" indent="-381000" algn="ctr">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47" name="Google Shape;47;p11"/>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23386" y="3850831"/>
            <a:ext cx="14307300" cy="1507200"/>
          </a:xfrm>
          <a:prstGeom prst="rect">
            <a:avLst/>
          </a:prstGeom>
        </p:spPr>
        <p:txBody>
          <a:bodyPr spcFirstLastPara="1" wrap="square" lIns="156900" tIns="156900" rIns="156900" bIns="156900"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15" name="Google Shape;15;p3"/>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23386" y="796762"/>
            <a:ext cx="14307300" cy="1025400"/>
          </a:xfrm>
          <a:prstGeom prst="rect">
            <a:avLst/>
          </a:prstGeom>
        </p:spPr>
        <p:txBody>
          <a:bodyPr spcFirstLastPara="1" wrap="square" lIns="156900" tIns="156900" rIns="156900" bIns="156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8" name="Google Shape;18;p4"/>
          <p:cNvSpPr txBox="1">
            <a:spLocks noGrp="1"/>
          </p:cNvSpPr>
          <p:nvPr>
            <p:ph type="body" idx="1"/>
          </p:nvPr>
        </p:nvSpPr>
        <p:spPr>
          <a:xfrm>
            <a:off x="523386" y="2063364"/>
            <a:ext cx="14307300" cy="6116700"/>
          </a:xfrm>
          <a:prstGeom prst="rect">
            <a:avLst/>
          </a:prstGeom>
        </p:spPr>
        <p:txBody>
          <a:bodyPr spcFirstLastPara="1" wrap="square" lIns="156900" tIns="156900" rIns="156900" bIns="156900" anchor="t" anchorCtr="0">
            <a:normAutofit/>
          </a:bodyPr>
          <a:lstStyle>
            <a:lvl1pPr marL="457200" lvl="0" indent="-425450">
              <a:spcBef>
                <a:spcPts val="0"/>
              </a:spcBef>
              <a:spcAft>
                <a:spcPts val="0"/>
              </a:spcAft>
              <a:buSzPts val="31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9" name="Google Shape;19;p4"/>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23386" y="796762"/>
            <a:ext cx="14307300" cy="1025400"/>
          </a:xfrm>
          <a:prstGeom prst="rect">
            <a:avLst/>
          </a:prstGeom>
        </p:spPr>
        <p:txBody>
          <a:bodyPr spcFirstLastPara="1" wrap="square" lIns="156900" tIns="156900" rIns="156900" bIns="156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2" name="Google Shape;22;p5"/>
          <p:cNvSpPr txBox="1">
            <a:spLocks noGrp="1"/>
          </p:cNvSpPr>
          <p:nvPr>
            <p:ph type="body" idx="1"/>
          </p:nvPr>
        </p:nvSpPr>
        <p:spPr>
          <a:xfrm>
            <a:off x="523386" y="2063364"/>
            <a:ext cx="6716400" cy="6116700"/>
          </a:xfrm>
          <a:prstGeom prst="rect">
            <a:avLst/>
          </a:prstGeom>
        </p:spPr>
        <p:txBody>
          <a:bodyPr spcFirstLastPara="1" wrap="square" lIns="156900" tIns="156900" rIns="156900" bIns="156900" anchor="t" anchorCtr="0">
            <a:normAutofit/>
          </a:bodyPr>
          <a:lstStyle>
            <a:lvl1pPr marL="457200" lvl="0" indent="-381000">
              <a:spcBef>
                <a:spcPts val="0"/>
              </a:spcBef>
              <a:spcAft>
                <a:spcPts val="0"/>
              </a:spcAft>
              <a:buSzPts val="2400"/>
              <a:buChar char="●"/>
              <a:defRPr sz="2400"/>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23" name="Google Shape;23;p5"/>
          <p:cNvSpPr txBox="1">
            <a:spLocks noGrp="1"/>
          </p:cNvSpPr>
          <p:nvPr>
            <p:ph type="body" idx="2"/>
          </p:nvPr>
        </p:nvSpPr>
        <p:spPr>
          <a:xfrm>
            <a:off x="8114246" y="2063364"/>
            <a:ext cx="6716400" cy="6116700"/>
          </a:xfrm>
          <a:prstGeom prst="rect">
            <a:avLst/>
          </a:prstGeom>
        </p:spPr>
        <p:txBody>
          <a:bodyPr spcFirstLastPara="1" wrap="square" lIns="156900" tIns="156900" rIns="156900" bIns="156900" anchor="t" anchorCtr="0">
            <a:normAutofit/>
          </a:bodyPr>
          <a:lstStyle>
            <a:lvl1pPr marL="457200" lvl="0" indent="-381000">
              <a:spcBef>
                <a:spcPts val="0"/>
              </a:spcBef>
              <a:spcAft>
                <a:spcPts val="0"/>
              </a:spcAft>
              <a:buSzPts val="2400"/>
              <a:buChar char="●"/>
              <a:defRPr sz="2400"/>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24" name="Google Shape;24;p5"/>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23386" y="796762"/>
            <a:ext cx="14307300" cy="1025400"/>
          </a:xfrm>
          <a:prstGeom prst="rect">
            <a:avLst/>
          </a:prstGeom>
        </p:spPr>
        <p:txBody>
          <a:bodyPr spcFirstLastPara="1" wrap="square" lIns="156900" tIns="156900" rIns="156900" bIns="156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7" name="Google Shape;27;p6"/>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23386" y="994733"/>
            <a:ext cx="4715100" cy="1353000"/>
          </a:xfrm>
          <a:prstGeom prst="rect">
            <a:avLst/>
          </a:prstGeom>
        </p:spPr>
        <p:txBody>
          <a:bodyPr spcFirstLastPara="1" wrap="square" lIns="156900" tIns="156900" rIns="156900" bIns="156900" anchor="b" anchorCtr="0">
            <a:normAutofit/>
          </a:bodyPr>
          <a:lstStyle>
            <a:lvl1pPr lvl="0">
              <a:spcBef>
                <a:spcPts val="0"/>
              </a:spcBef>
              <a:spcAft>
                <a:spcPts val="0"/>
              </a:spcAft>
              <a:buSzPts val="4100"/>
              <a:buNone/>
              <a:defRPr sz="4100"/>
            </a:lvl1pPr>
            <a:lvl2pPr lvl="1">
              <a:spcBef>
                <a:spcPts val="0"/>
              </a:spcBef>
              <a:spcAft>
                <a:spcPts val="0"/>
              </a:spcAft>
              <a:buSzPts val="4100"/>
              <a:buNone/>
              <a:defRPr sz="4100"/>
            </a:lvl2pPr>
            <a:lvl3pPr lvl="2">
              <a:spcBef>
                <a:spcPts val="0"/>
              </a:spcBef>
              <a:spcAft>
                <a:spcPts val="0"/>
              </a:spcAft>
              <a:buSzPts val="4100"/>
              <a:buNone/>
              <a:defRPr sz="4100"/>
            </a:lvl3pPr>
            <a:lvl4pPr lvl="3">
              <a:spcBef>
                <a:spcPts val="0"/>
              </a:spcBef>
              <a:spcAft>
                <a:spcPts val="0"/>
              </a:spcAft>
              <a:buSzPts val="4100"/>
              <a:buNone/>
              <a:defRPr sz="4100"/>
            </a:lvl4pPr>
            <a:lvl5pPr lvl="4">
              <a:spcBef>
                <a:spcPts val="0"/>
              </a:spcBef>
              <a:spcAft>
                <a:spcPts val="0"/>
              </a:spcAft>
              <a:buSzPts val="4100"/>
              <a:buNone/>
              <a:defRPr sz="4100"/>
            </a:lvl5pPr>
            <a:lvl6pPr lvl="5">
              <a:spcBef>
                <a:spcPts val="0"/>
              </a:spcBef>
              <a:spcAft>
                <a:spcPts val="0"/>
              </a:spcAft>
              <a:buSzPts val="4100"/>
              <a:buNone/>
              <a:defRPr sz="4100"/>
            </a:lvl6pPr>
            <a:lvl7pPr lvl="6">
              <a:spcBef>
                <a:spcPts val="0"/>
              </a:spcBef>
              <a:spcAft>
                <a:spcPts val="0"/>
              </a:spcAft>
              <a:buSzPts val="4100"/>
              <a:buNone/>
              <a:defRPr sz="4100"/>
            </a:lvl7pPr>
            <a:lvl8pPr lvl="7">
              <a:spcBef>
                <a:spcPts val="0"/>
              </a:spcBef>
              <a:spcAft>
                <a:spcPts val="0"/>
              </a:spcAft>
              <a:buSzPts val="4100"/>
              <a:buNone/>
              <a:defRPr sz="4100"/>
            </a:lvl8pPr>
            <a:lvl9pPr lvl="8">
              <a:spcBef>
                <a:spcPts val="0"/>
              </a:spcBef>
              <a:spcAft>
                <a:spcPts val="0"/>
              </a:spcAft>
              <a:buSzPts val="4100"/>
              <a:buNone/>
              <a:defRPr sz="4100"/>
            </a:lvl9pPr>
          </a:lstStyle>
          <a:p>
            <a:endParaRPr/>
          </a:p>
        </p:txBody>
      </p:sp>
      <p:sp>
        <p:nvSpPr>
          <p:cNvPr id="30" name="Google Shape;30;p7"/>
          <p:cNvSpPr txBox="1">
            <a:spLocks noGrp="1"/>
          </p:cNvSpPr>
          <p:nvPr>
            <p:ph type="body" idx="1"/>
          </p:nvPr>
        </p:nvSpPr>
        <p:spPr>
          <a:xfrm>
            <a:off x="523386" y="2487907"/>
            <a:ext cx="4715100" cy="5692200"/>
          </a:xfrm>
          <a:prstGeom prst="rect">
            <a:avLst/>
          </a:prstGeom>
        </p:spPr>
        <p:txBody>
          <a:bodyPr spcFirstLastPara="1" wrap="square" lIns="156900" tIns="156900" rIns="156900" bIns="156900" anchor="t" anchorCtr="0">
            <a:normAutofit/>
          </a:bodyPr>
          <a:lstStyle>
            <a:lvl1pPr marL="457200" lvl="0" indent="-361950">
              <a:spcBef>
                <a:spcPts val="0"/>
              </a:spcBef>
              <a:spcAft>
                <a:spcPts val="0"/>
              </a:spcAft>
              <a:buSzPts val="2100"/>
              <a:buChar char="●"/>
              <a:defRPr sz="2100"/>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31" name="Google Shape;31;p7"/>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23195" y="805938"/>
            <a:ext cx="10692300" cy="7324200"/>
          </a:xfrm>
          <a:prstGeom prst="rect">
            <a:avLst/>
          </a:prstGeom>
        </p:spPr>
        <p:txBody>
          <a:bodyPr spcFirstLastPara="1" wrap="square" lIns="156900" tIns="156900" rIns="156900" bIns="156900" anchor="ctr" anchorCtr="0">
            <a:normAutofit/>
          </a:bodyPr>
          <a:lstStyle>
            <a:lvl1pPr lvl="0">
              <a:spcBef>
                <a:spcPts val="0"/>
              </a:spcBef>
              <a:spcAft>
                <a:spcPts val="0"/>
              </a:spcAft>
              <a:buSzPts val="8200"/>
              <a:buNone/>
              <a:defRPr sz="8200"/>
            </a:lvl1pPr>
            <a:lvl2pPr lvl="1">
              <a:spcBef>
                <a:spcPts val="0"/>
              </a:spcBef>
              <a:spcAft>
                <a:spcPts val="0"/>
              </a:spcAft>
              <a:buSzPts val="8200"/>
              <a:buNone/>
              <a:defRPr sz="8200"/>
            </a:lvl2pPr>
            <a:lvl3pPr lvl="2">
              <a:spcBef>
                <a:spcPts val="0"/>
              </a:spcBef>
              <a:spcAft>
                <a:spcPts val="0"/>
              </a:spcAft>
              <a:buSzPts val="8200"/>
              <a:buNone/>
              <a:defRPr sz="8200"/>
            </a:lvl3pPr>
            <a:lvl4pPr lvl="3">
              <a:spcBef>
                <a:spcPts val="0"/>
              </a:spcBef>
              <a:spcAft>
                <a:spcPts val="0"/>
              </a:spcAft>
              <a:buSzPts val="8200"/>
              <a:buNone/>
              <a:defRPr sz="8200"/>
            </a:lvl4pPr>
            <a:lvl5pPr lvl="4">
              <a:spcBef>
                <a:spcPts val="0"/>
              </a:spcBef>
              <a:spcAft>
                <a:spcPts val="0"/>
              </a:spcAft>
              <a:buSzPts val="8200"/>
              <a:buNone/>
              <a:defRPr sz="8200"/>
            </a:lvl5pPr>
            <a:lvl6pPr lvl="5">
              <a:spcBef>
                <a:spcPts val="0"/>
              </a:spcBef>
              <a:spcAft>
                <a:spcPts val="0"/>
              </a:spcAft>
              <a:buSzPts val="8200"/>
              <a:buNone/>
              <a:defRPr sz="8200"/>
            </a:lvl6pPr>
            <a:lvl7pPr lvl="6">
              <a:spcBef>
                <a:spcPts val="0"/>
              </a:spcBef>
              <a:spcAft>
                <a:spcPts val="0"/>
              </a:spcAft>
              <a:buSzPts val="8200"/>
              <a:buNone/>
              <a:defRPr sz="8200"/>
            </a:lvl7pPr>
            <a:lvl8pPr lvl="7">
              <a:spcBef>
                <a:spcPts val="0"/>
              </a:spcBef>
              <a:spcAft>
                <a:spcPts val="0"/>
              </a:spcAft>
              <a:buSzPts val="8200"/>
              <a:buNone/>
              <a:defRPr sz="8200"/>
            </a:lvl8pPr>
            <a:lvl9pPr lvl="8">
              <a:spcBef>
                <a:spcPts val="0"/>
              </a:spcBef>
              <a:spcAft>
                <a:spcPts val="0"/>
              </a:spcAft>
              <a:buSzPts val="8200"/>
              <a:buNone/>
              <a:defRPr sz="8200"/>
            </a:lvl9pPr>
          </a:lstStyle>
          <a:p>
            <a:endParaRPr/>
          </a:p>
        </p:txBody>
      </p:sp>
      <p:sp>
        <p:nvSpPr>
          <p:cNvPr id="34" name="Google Shape;34;p8"/>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677000" y="-224"/>
            <a:ext cx="7677000" cy="9208800"/>
          </a:xfrm>
          <a:prstGeom prst="rect">
            <a:avLst/>
          </a:prstGeom>
          <a:solidFill>
            <a:schemeClr val="lt2"/>
          </a:solidFill>
          <a:ln>
            <a:noFill/>
          </a:ln>
        </p:spPr>
        <p:txBody>
          <a:bodyPr spcFirstLastPara="1" wrap="square" lIns="156900" tIns="156900" rIns="156900" bIns="1569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45810" y="2207847"/>
            <a:ext cx="6792300" cy="2653800"/>
          </a:xfrm>
          <a:prstGeom prst="rect">
            <a:avLst/>
          </a:prstGeom>
        </p:spPr>
        <p:txBody>
          <a:bodyPr spcFirstLastPara="1" wrap="square" lIns="156900" tIns="156900" rIns="156900" bIns="156900" anchor="b"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38" name="Google Shape;38;p9"/>
          <p:cNvSpPr txBox="1">
            <a:spLocks noGrp="1"/>
          </p:cNvSpPr>
          <p:nvPr>
            <p:ph type="subTitle" idx="1"/>
          </p:nvPr>
        </p:nvSpPr>
        <p:spPr>
          <a:xfrm>
            <a:off x="445810" y="5018559"/>
            <a:ext cx="6792300" cy="2211300"/>
          </a:xfrm>
          <a:prstGeom prst="rect">
            <a:avLst/>
          </a:prstGeom>
        </p:spPr>
        <p:txBody>
          <a:bodyPr spcFirstLastPara="1" wrap="square" lIns="156900" tIns="156900" rIns="156900" bIns="156900"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 name="Google Shape;39;p9"/>
          <p:cNvSpPr txBox="1">
            <a:spLocks noGrp="1"/>
          </p:cNvSpPr>
          <p:nvPr>
            <p:ph type="body" idx="2"/>
          </p:nvPr>
        </p:nvSpPr>
        <p:spPr>
          <a:xfrm>
            <a:off x="8294082" y="1296367"/>
            <a:ext cx="6442800" cy="6615600"/>
          </a:xfrm>
          <a:prstGeom prst="rect">
            <a:avLst/>
          </a:prstGeom>
        </p:spPr>
        <p:txBody>
          <a:bodyPr spcFirstLastPara="1" wrap="square" lIns="156900" tIns="156900" rIns="156900" bIns="156900" anchor="ctr" anchorCtr="0">
            <a:normAutofit/>
          </a:bodyPr>
          <a:lstStyle>
            <a:lvl1pPr marL="457200" lvl="0" indent="-425450">
              <a:spcBef>
                <a:spcPts val="0"/>
              </a:spcBef>
              <a:spcAft>
                <a:spcPts val="0"/>
              </a:spcAft>
              <a:buSzPts val="31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0" name="Google Shape;40;p9"/>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23386" y="7574321"/>
            <a:ext cx="10072800" cy="1083300"/>
          </a:xfrm>
          <a:prstGeom prst="rect">
            <a:avLst/>
          </a:prstGeom>
        </p:spPr>
        <p:txBody>
          <a:bodyPr spcFirstLastPara="1" wrap="square" lIns="156900" tIns="156900" rIns="156900" bIns="156900" anchor="ctr" anchorCtr="0">
            <a:normAutofit/>
          </a:bodyPr>
          <a:lstStyle>
            <a:lvl1pPr marL="457200" lvl="0" indent="-228600">
              <a:lnSpc>
                <a:spcPct val="100000"/>
              </a:lnSpc>
              <a:spcBef>
                <a:spcPts val="0"/>
              </a:spcBef>
              <a:spcAft>
                <a:spcPts val="0"/>
              </a:spcAft>
              <a:buSzPts val="3100"/>
              <a:buNone/>
              <a:defRPr/>
            </a:lvl1pPr>
          </a:lstStyle>
          <a:p>
            <a:endParaRPr/>
          </a:p>
        </p:txBody>
      </p:sp>
      <p:sp>
        <p:nvSpPr>
          <p:cNvPr id="43" name="Google Shape;43;p10"/>
          <p:cNvSpPr txBox="1">
            <a:spLocks noGrp="1"/>
          </p:cNvSpPr>
          <p:nvPr>
            <p:ph type="sldNum" idx="12"/>
          </p:nvPr>
        </p:nvSpPr>
        <p:spPr>
          <a:xfrm>
            <a:off x="14226391" y="8348912"/>
            <a:ext cx="921300" cy="704700"/>
          </a:xfrm>
          <a:prstGeom prst="rect">
            <a:avLst/>
          </a:prstGeom>
        </p:spPr>
        <p:txBody>
          <a:bodyPr spcFirstLastPara="1" wrap="square" lIns="156900" tIns="156900" rIns="156900" bIns="156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23386" y="796762"/>
            <a:ext cx="14307300" cy="1025400"/>
          </a:xfrm>
          <a:prstGeom prst="rect">
            <a:avLst/>
          </a:prstGeom>
          <a:noFill/>
          <a:ln>
            <a:noFill/>
          </a:ln>
        </p:spPr>
        <p:txBody>
          <a:bodyPr spcFirstLastPara="1" wrap="square" lIns="156900" tIns="156900" rIns="156900" bIns="156900" anchor="t" anchorCtr="0">
            <a:normAutofit/>
          </a:bodyPr>
          <a:lstStyle>
            <a:lvl1pPr lvl="0">
              <a:spcBef>
                <a:spcPts val="0"/>
              </a:spcBef>
              <a:spcAft>
                <a:spcPts val="0"/>
              </a:spcAft>
              <a:buClr>
                <a:schemeClr val="dk1"/>
              </a:buClr>
              <a:buSzPts val="4800"/>
              <a:buNone/>
              <a:defRPr sz="4800">
                <a:solidFill>
                  <a:schemeClr val="dk1"/>
                </a:solidFill>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a:endParaRPr/>
          </a:p>
        </p:txBody>
      </p:sp>
      <p:sp>
        <p:nvSpPr>
          <p:cNvPr id="7" name="Google Shape;7;p1"/>
          <p:cNvSpPr txBox="1">
            <a:spLocks noGrp="1"/>
          </p:cNvSpPr>
          <p:nvPr>
            <p:ph type="body" idx="1"/>
          </p:nvPr>
        </p:nvSpPr>
        <p:spPr>
          <a:xfrm>
            <a:off x="523386" y="2063364"/>
            <a:ext cx="14307300" cy="6116700"/>
          </a:xfrm>
          <a:prstGeom prst="rect">
            <a:avLst/>
          </a:prstGeom>
          <a:noFill/>
          <a:ln>
            <a:noFill/>
          </a:ln>
        </p:spPr>
        <p:txBody>
          <a:bodyPr spcFirstLastPara="1" wrap="square" lIns="156900" tIns="156900" rIns="156900" bIns="156900" anchor="t" anchorCtr="0">
            <a:normAutofit/>
          </a:bodyPr>
          <a:lstStyle>
            <a:lvl1pPr marL="457200" lvl="0" indent="-425450">
              <a:lnSpc>
                <a:spcPct val="115000"/>
              </a:lnSpc>
              <a:spcBef>
                <a:spcPts val="0"/>
              </a:spcBef>
              <a:spcAft>
                <a:spcPts val="0"/>
              </a:spcAft>
              <a:buClr>
                <a:schemeClr val="dk2"/>
              </a:buClr>
              <a:buSzPts val="3100"/>
              <a:buChar char="●"/>
              <a:defRPr sz="3100">
                <a:solidFill>
                  <a:schemeClr val="dk2"/>
                </a:solidFill>
              </a:defRPr>
            </a:lvl1pPr>
            <a:lvl2pPr marL="914400" lvl="1" indent="-381000">
              <a:lnSpc>
                <a:spcPct val="115000"/>
              </a:lnSpc>
              <a:spcBef>
                <a:spcPts val="0"/>
              </a:spcBef>
              <a:spcAft>
                <a:spcPts val="0"/>
              </a:spcAft>
              <a:buClr>
                <a:schemeClr val="dk2"/>
              </a:buClr>
              <a:buSzPts val="2400"/>
              <a:buChar char="○"/>
              <a:defRPr sz="2400">
                <a:solidFill>
                  <a:schemeClr val="dk2"/>
                </a:solidFill>
              </a:defRPr>
            </a:lvl2pPr>
            <a:lvl3pPr marL="1371600" lvl="2" indent="-381000">
              <a:lnSpc>
                <a:spcPct val="115000"/>
              </a:lnSpc>
              <a:spcBef>
                <a:spcPts val="0"/>
              </a:spcBef>
              <a:spcAft>
                <a:spcPts val="0"/>
              </a:spcAft>
              <a:buClr>
                <a:schemeClr val="dk2"/>
              </a:buClr>
              <a:buSzPts val="2400"/>
              <a:buChar char="■"/>
              <a:defRPr sz="2400">
                <a:solidFill>
                  <a:schemeClr val="dk2"/>
                </a:solidFill>
              </a:defRPr>
            </a:lvl3pPr>
            <a:lvl4pPr marL="1828800" lvl="3" indent="-381000">
              <a:lnSpc>
                <a:spcPct val="115000"/>
              </a:lnSpc>
              <a:spcBef>
                <a:spcPts val="0"/>
              </a:spcBef>
              <a:spcAft>
                <a:spcPts val="0"/>
              </a:spcAft>
              <a:buClr>
                <a:schemeClr val="dk2"/>
              </a:buClr>
              <a:buSzPts val="2400"/>
              <a:buChar char="●"/>
              <a:defRPr sz="2400">
                <a:solidFill>
                  <a:schemeClr val="dk2"/>
                </a:solidFill>
              </a:defRPr>
            </a:lvl4pPr>
            <a:lvl5pPr marL="2286000" lvl="4" indent="-381000">
              <a:lnSpc>
                <a:spcPct val="115000"/>
              </a:lnSpc>
              <a:spcBef>
                <a:spcPts val="0"/>
              </a:spcBef>
              <a:spcAft>
                <a:spcPts val="0"/>
              </a:spcAft>
              <a:buClr>
                <a:schemeClr val="dk2"/>
              </a:buClr>
              <a:buSzPts val="2400"/>
              <a:buChar char="○"/>
              <a:defRPr sz="2400">
                <a:solidFill>
                  <a:schemeClr val="dk2"/>
                </a:solidFill>
              </a:defRPr>
            </a:lvl5pPr>
            <a:lvl6pPr marL="2743200" lvl="5" indent="-381000">
              <a:lnSpc>
                <a:spcPct val="115000"/>
              </a:lnSpc>
              <a:spcBef>
                <a:spcPts val="0"/>
              </a:spcBef>
              <a:spcAft>
                <a:spcPts val="0"/>
              </a:spcAft>
              <a:buClr>
                <a:schemeClr val="dk2"/>
              </a:buClr>
              <a:buSzPts val="2400"/>
              <a:buChar char="■"/>
              <a:defRPr sz="2400">
                <a:solidFill>
                  <a:schemeClr val="dk2"/>
                </a:solidFill>
              </a:defRPr>
            </a:lvl6pPr>
            <a:lvl7pPr marL="3200400" lvl="6" indent="-381000">
              <a:lnSpc>
                <a:spcPct val="115000"/>
              </a:lnSpc>
              <a:spcBef>
                <a:spcPts val="0"/>
              </a:spcBef>
              <a:spcAft>
                <a:spcPts val="0"/>
              </a:spcAft>
              <a:buClr>
                <a:schemeClr val="dk2"/>
              </a:buClr>
              <a:buSzPts val="2400"/>
              <a:buChar char="●"/>
              <a:defRPr sz="2400">
                <a:solidFill>
                  <a:schemeClr val="dk2"/>
                </a:solidFill>
              </a:defRPr>
            </a:lvl7pPr>
            <a:lvl8pPr marL="3657600" lvl="7" indent="-381000">
              <a:lnSpc>
                <a:spcPct val="115000"/>
              </a:lnSpc>
              <a:spcBef>
                <a:spcPts val="0"/>
              </a:spcBef>
              <a:spcAft>
                <a:spcPts val="0"/>
              </a:spcAft>
              <a:buClr>
                <a:schemeClr val="dk2"/>
              </a:buClr>
              <a:buSzPts val="2400"/>
              <a:buChar char="○"/>
              <a:defRPr sz="2400">
                <a:solidFill>
                  <a:schemeClr val="dk2"/>
                </a:solidFill>
              </a:defRPr>
            </a:lvl8pPr>
            <a:lvl9pPr marL="4114800" lvl="8" indent="-381000">
              <a:lnSpc>
                <a:spcPct val="115000"/>
              </a:lnSpc>
              <a:spcBef>
                <a:spcPts val="0"/>
              </a:spcBef>
              <a:spcAft>
                <a:spcPts val="0"/>
              </a:spcAft>
              <a:buClr>
                <a:schemeClr val="dk2"/>
              </a:buClr>
              <a:buSzPts val="2400"/>
              <a:buChar char="■"/>
              <a:defRPr sz="2400">
                <a:solidFill>
                  <a:schemeClr val="dk2"/>
                </a:solidFill>
              </a:defRPr>
            </a:lvl9pPr>
          </a:lstStyle>
          <a:p>
            <a:endParaRPr/>
          </a:p>
        </p:txBody>
      </p:sp>
      <p:sp>
        <p:nvSpPr>
          <p:cNvPr id="8" name="Google Shape;8;p1"/>
          <p:cNvSpPr txBox="1">
            <a:spLocks noGrp="1"/>
          </p:cNvSpPr>
          <p:nvPr>
            <p:ph type="sldNum" idx="12"/>
          </p:nvPr>
        </p:nvSpPr>
        <p:spPr>
          <a:xfrm>
            <a:off x="14226391" y="8348912"/>
            <a:ext cx="921300" cy="704700"/>
          </a:xfrm>
          <a:prstGeom prst="rect">
            <a:avLst/>
          </a:prstGeom>
          <a:noFill/>
          <a:ln>
            <a:noFill/>
          </a:ln>
        </p:spPr>
        <p:txBody>
          <a:bodyPr spcFirstLastPara="1" wrap="square" lIns="156900" tIns="156900" rIns="156900" bIns="156900" anchor="ctr" anchorCtr="0">
            <a:normAutofit/>
          </a:bodyPr>
          <a:lstStyle>
            <a:lvl1pPr lvl="0" algn="r">
              <a:buNone/>
              <a:defRPr sz="1700">
                <a:solidFill>
                  <a:schemeClr val="dk2"/>
                </a:solidFill>
              </a:defRPr>
            </a:lvl1pPr>
            <a:lvl2pPr lvl="1" algn="r">
              <a:buNone/>
              <a:defRPr sz="1700">
                <a:solidFill>
                  <a:schemeClr val="dk2"/>
                </a:solidFill>
              </a:defRPr>
            </a:lvl2pPr>
            <a:lvl3pPr lvl="2" algn="r">
              <a:buNone/>
              <a:defRPr sz="1700">
                <a:solidFill>
                  <a:schemeClr val="dk2"/>
                </a:solidFill>
              </a:defRPr>
            </a:lvl3pPr>
            <a:lvl4pPr lvl="3" algn="r">
              <a:buNone/>
              <a:defRPr sz="1700">
                <a:solidFill>
                  <a:schemeClr val="dk2"/>
                </a:solidFill>
              </a:defRPr>
            </a:lvl4pPr>
            <a:lvl5pPr lvl="4" algn="r">
              <a:buNone/>
              <a:defRPr sz="1700">
                <a:solidFill>
                  <a:schemeClr val="dk2"/>
                </a:solidFill>
              </a:defRPr>
            </a:lvl5pPr>
            <a:lvl6pPr lvl="5" algn="r">
              <a:buNone/>
              <a:defRPr sz="1700">
                <a:solidFill>
                  <a:schemeClr val="dk2"/>
                </a:solidFill>
              </a:defRPr>
            </a:lvl6pPr>
            <a:lvl7pPr lvl="6" algn="r">
              <a:buNone/>
              <a:defRPr sz="1700">
                <a:solidFill>
                  <a:schemeClr val="dk2"/>
                </a:solidFill>
              </a:defRPr>
            </a:lvl7pPr>
            <a:lvl8pPr lvl="7" algn="r">
              <a:buNone/>
              <a:defRPr sz="1700">
                <a:solidFill>
                  <a:schemeClr val="dk2"/>
                </a:solidFill>
              </a:defRPr>
            </a:lvl8pPr>
            <a:lvl9pPr lvl="8" algn="r">
              <a:buNone/>
              <a:defRPr sz="1700">
                <a:solidFill>
                  <a:schemeClr val="dk2"/>
                </a:solidFill>
              </a:defRPr>
            </a:lvl9pPr>
          </a:lstStyle>
          <a:p>
            <a:pPr marL="0" lvl="0" indent="0" algn="r" rtl="0">
              <a:spcBef>
                <a:spcPts val="0"/>
              </a:spcBef>
              <a:spcAft>
                <a:spcPts val="0"/>
              </a:spcAft>
              <a:buNone/>
            </a:pPr>
            <a:fld id="{00000000-1234-1234-1234-123412341234}" type="slidenum">
              <a:rPr lang="es-419"/>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1.jpg"/><Relationship Id="rId7" Type="http://schemas.openxmlformats.org/officeDocument/2006/relationships/image" Target="../media/image54.jp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28.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jp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jp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6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3.jp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s://www.who.int/news-room/fact-sheets/detail/disability-and-healt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1;p14">
            <a:extLst>
              <a:ext uri="{FF2B5EF4-FFF2-40B4-BE49-F238E27FC236}">
                <a16:creationId xmlns:a16="http://schemas.microsoft.com/office/drawing/2014/main" id="{CF24A50D-A3D6-883D-B967-F9185FE5A7FF}"/>
              </a:ext>
              <a:ext uri="{C183D7F6-B498-43B3-948B-1728B52AA6E4}">
                <adec:decorative xmlns:adec="http://schemas.microsoft.com/office/drawing/2017/decorative" val="1"/>
              </a:ext>
            </a:extLst>
          </p:cNvPr>
          <p:cNvSpPr/>
          <p:nvPr/>
        </p:nvSpPr>
        <p:spPr>
          <a:xfrm>
            <a:off x="333316" y="7623314"/>
            <a:ext cx="4059949" cy="1298263"/>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542882" y="1255941"/>
            <a:ext cx="14345304" cy="2610766"/>
          </a:xfrm>
        </p:spPr>
        <p:txBody>
          <a:bodyPr>
            <a:normAutofit/>
          </a:bodyPr>
          <a:lstStyle/>
          <a:p>
            <a:r>
              <a:rPr lang="en-US" dirty="0"/>
              <a:t>Incluyeme.com</a:t>
            </a:r>
            <a:endParaRPr lang="en-GB"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641588" y="4222294"/>
            <a:ext cx="14147891" cy="2785180"/>
          </a:xfrm>
        </p:spPr>
        <p:txBody>
          <a:bodyPr>
            <a:normAutofit fontScale="77500" lnSpcReduction="20000"/>
          </a:bodyPr>
          <a:lstStyle/>
          <a:p>
            <a:r>
              <a:rPr lang="en-US" dirty="0"/>
              <a:t>Gabriel Marcolongo</a:t>
            </a:r>
          </a:p>
          <a:p>
            <a:r>
              <a:rPr lang="en-GB" dirty="0"/>
              <a:t>CEO at Incluyeme.com</a:t>
            </a:r>
          </a:p>
          <a:p>
            <a:endParaRPr lang="en-GB" dirty="0"/>
          </a:p>
          <a:p>
            <a:r>
              <a:rPr lang="en-GB" dirty="0"/>
              <a:t>Digital training platforms and ecosystem building in inclusive employment</a:t>
            </a:r>
          </a:p>
          <a:p>
            <a:endParaRPr lang="en-GB" dirty="0"/>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1061092" y="7454620"/>
            <a:ext cx="13308887" cy="1066469"/>
          </a:xfrm>
          <a:prstGeom prst="rect">
            <a:avLst/>
          </a:prstGeom>
        </p:spPr>
        <p:txBody>
          <a:bodyPr vert="horz" lIns="115157" tIns="57579" rIns="115157" bIns="57579"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GB" sz="3000" b="1" dirty="0"/>
              <a:t>Wednesday March 05, 11:00</a:t>
            </a:r>
          </a:p>
        </p:txBody>
      </p:sp>
      <p:sp>
        <p:nvSpPr>
          <p:cNvPr id="7" name="Slide Number Placeholder 6">
            <a:extLst>
              <a:ext uri="{FF2B5EF4-FFF2-40B4-BE49-F238E27FC236}">
                <a16:creationId xmlns:a16="http://schemas.microsoft.com/office/drawing/2014/main" id="{59DF2F47-DE12-0075-6EDB-366148F7F176}"/>
              </a:ext>
            </a:extLst>
          </p:cNvPr>
          <p:cNvSpPr>
            <a:spLocks noGrp="1"/>
          </p:cNvSpPr>
          <p:nvPr>
            <p:ph type="sldNum" sz="quarter" idx="12"/>
          </p:nvPr>
        </p:nvSpPr>
        <p:spPr/>
        <p:txBody>
          <a:bodyPr/>
          <a:lstStyle/>
          <a:p>
            <a:fld id="{1195A9E4-2CE9-4E32-BE85-7C32F0F78A6D}" type="slidenum">
              <a:rPr lang="en-GB" smtClean="0">
                <a:latin typeface="Roboto" panose="02000000000000000000" pitchFamily="2" charset="0"/>
                <a:ea typeface="Roboto" panose="02000000000000000000" pitchFamily="2" charset="0"/>
              </a:rPr>
              <a:t>1</a:t>
            </a:fld>
            <a:endParaRPr lang="en-GB">
              <a:latin typeface="Roboto" panose="02000000000000000000" pitchFamily="2" charset="0"/>
              <a:ea typeface="Roboto" panose="02000000000000000000" pitchFamily="2" charset="0"/>
            </a:endParaRPr>
          </a:p>
        </p:txBody>
      </p:sp>
      <p:pic>
        <p:nvPicPr>
          <p:cNvPr id="5" name="Google Shape;54;p13" descr="Incluyeme.com logo">
            <a:extLst>
              <a:ext uri="{FF2B5EF4-FFF2-40B4-BE49-F238E27FC236}">
                <a16:creationId xmlns:a16="http://schemas.microsoft.com/office/drawing/2014/main" id="{FFB798E1-748B-B2FC-C5F5-8FA9FF1847E0}"/>
              </a:ext>
            </a:extLst>
          </p:cNvPr>
          <p:cNvPicPr preferRelativeResize="0"/>
          <p:nvPr/>
        </p:nvPicPr>
        <p:blipFill rotWithShape="1">
          <a:blip r:embed="rId3">
            <a:alphaModFix/>
          </a:blip>
          <a:srcRect t="33823" b="34732"/>
          <a:stretch/>
        </p:blipFill>
        <p:spPr>
          <a:xfrm>
            <a:off x="283380" y="7635969"/>
            <a:ext cx="4159823" cy="1151382"/>
          </a:xfrm>
          <a:prstGeom prst="rect">
            <a:avLst/>
          </a:prstGeom>
          <a:noFill/>
          <a:ln>
            <a:noFill/>
          </a:ln>
        </p:spPr>
      </p:pic>
      <p:sp>
        <p:nvSpPr>
          <p:cNvPr id="9" name="Title 1">
            <a:extLst>
              <a:ext uri="{FF2B5EF4-FFF2-40B4-BE49-F238E27FC236}">
                <a16:creationId xmlns:a16="http://schemas.microsoft.com/office/drawing/2014/main" id="{0BF582C9-9DBD-8859-4719-0C17AE9075EA}"/>
              </a:ext>
            </a:extLst>
          </p:cNvPr>
          <p:cNvSpPr txBox="1">
            <a:spLocks/>
          </p:cNvSpPr>
          <p:nvPr/>
        </p:nvSpPr>
        <p:spPr>
          <a:xfrm>
            <a:off x="283380" y="287511"/>
            <a:ext cx="18247627" cy="1039122"/>
          </a:xfrm>
          <a:prstGeom prst="rect">
            <a:avLst/>
          </a:prstGeom>
          <a:noFill/>
          <a:ln>
            <a:noFill/>
          </a:ln>
        </p:spPr>
        <p:txBody>
          <a:bodyPr spcFirstLastPara="1" wrap="square" lIns="156900" tIns="156900" rIns="156900" bIns="156900" anchor="b"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8900"/>
              <a:buFont typeface="Arial"/>
              <a:buNone/>
              <a:defRPr sz="8900" b="0" i="0" u="none" strike="noStrike" cap="none">
                <a:solidFill>
                  <a:schemeClr val="dk1"/>
                </a:solidFill>
                <a:latin typeface="Arial"/>
                <a:ea typeface="Arial"/>
                <a:cs typeface="Arial"/>
                <a:sym typeface="Arial"/>
              </a:defRPr>
            </a:lvl9pPr>
          </a:lstStyle>
          <a:p>
            <a:pPr algn="l"/>
            <a:r>
              <a:rPr lang="en-US" sz="5000" dirty="0">
                <a:solidFill>
                  <a:srgbClr val="2B882E"/>
                </a:solidFill>
              </a:rPr>
              <a:t>Zero Project Conference 2025 (#ZeroCon25)</a:t>
            </a:r>
            <a:endParaRPr lang="en-GB" sz="5000" dirty="0">
              <a:solidFill>
                <a:srgbClr val="2B882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437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22"/>
          <p:cNvSpPr txBox="1">
            <a:spLocks noGrp="1"/>
          </p:cNvSpPr>
          <p:nvPr>
            <p:ph type="ctrTitle" idx="4294967295"/>
          </p:nvPr>
        </p:nvSpPr>
        <p:spPr>
          <a:xfrm>
            <a:off x="939700" y="3178575"/>
            <a:ext cx="4528800" cy="22626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400">
                <a:solidFill>
                  <a:srgbClr val="004385"/>
                </a:solidFill>
                <a:latin typeface="Montserrat ExtraBold"/>
                <a:ea typeface="Montserrat ExtraBold"/>
                <a:cs typeface="Montserrat ExtraBold"/>
                <a:sym typeface="Montserrat ExtraBold"/>
              </a:rPr>
              <a:t>We have an intersectional approach</a:t>
            </a:r>
            <a:endParaRPr sz="4400">
              <a:solidFill>
                <a:srgbClr val="004385"/>
              </a:solidFill>
              <a:latin typeface="Montserrat ExtraBold"/>
              <a:ea typeface="Montserrat ExtraBold"/>
              <a:cs typeface="Montserrat ExtraBold"/>
              <a:sym typeface="Montserrat ExtraBold"/>
            </a:endParaRPr>
          </a:p>
        </p:txBody>
      </p:sp>
      <p:sp>
        <p:nvSpPr>
          <p:cNvPr id="223" name="Google Shape;223;p22"/>
          <p:cNvSpPr txBox="1"/>
          <p:nvPr/>
        </p:nvSpPr>
        <p:spPr>
          <a:xfrm>
            <a:off x="939700" y="5570175"/>
            <a:ext cx="5373600" cy="1293000"/>
          </a:xfrm>
          <a:prstGeom prst="rect">
            <a:avLst/>
          </a:prstGeom>
          <a:noFill/>
          <a:ln>
            <a:noFill/>
          </a:ln>
        </p:spPr>
        <p:txBody>
          <a:bodyPr spcFirstLastPara="1" wrap="square" lIns="68625" tIns="68625" rIns="68625" bIns="68625" anchor="t" anchorCtr="0">
            <a:spAutoFit/>
          </a:bodyPr>
          <a:lstStyle/>
          <a:p>
            <a:pPr marL="0" lvl="0" indent="0" algn="l" rtl="0">
              <a:spcBef>
                <a:spcPts val="0"/>
              </a:spcBef>
              <a:spcAft>
                <a:spcPts val="0"/>
              </a:spcAft>
              <a:buNone/>
            </a:pPr>
            <a:r>
              <a:rPr lang="es-419" sz="2500">
                <a:solidFill>
                  <a:srgbClr val="282E39"/>
                </a:solidFill>
                <a:latin typeface="Montserrat Medium"/>
                <a:ea typeface="Montserrat Medium"/>
                <a:cs typeface="Montserrat Medium"/>
                <a:sym typeface="Montserrat Medium"/>
              </a:rPr>
              <a:t>Focusing on the different social factors that, together, can hinder socio-labor inclusion.</a:t>
            </a:r>
            <a:endParaRPr sz="2500">
              <a:solidFill>
                <a:srgbClr val="282E39"/>
              </a:solidFill>
              <a:latin typeface="Montserrat Medium"/>
              <a:ea typeface="Montserrat Medium"/>
              <a:cs typeface="Montserrat Medium"/>
              <a:sym typeface="Montserrat Medium"/>
            </a:endParaRPr>
          </a:p>
        </p:txBody>
      </p:sp>
      <p:pic>
        <p:nvPicPr>
          <p:cNvPr id="224" name="Google Shape;224;p22" descr="Intersectionality graph where disability is placed at the center, orbited by factors such as migration, age, socio-economic status, sexual orientation and gender identity."/>
          <p:cNvPicPr preferRelativeResize="0"/>
          <p:nvPr/>
        </p:nvPicPr>
        <p:blipFill rotWithShape="1">
          <a:blip r:embed="rId4">
            <a:alphaModFix/>
          </a:blip>
          <a:srcRect/>
          <a:stretch/>
        </p:blipFill>
        <p:spPr>
          <a:xfrm>
            <a:off x="7170000" y="1476288"/>
            <a:ext cx="6445174" cy="6445174"/>
          </a:xfrm>
          <a:prstGeom prst="rect">
            <a:avLst/>
          </a:prstGeom>
          <a:noFill/>
          <a:ln>
            <a:noFill/>
          </a:ln>
        </p:spPr>
      </p:pic>
      <p:pic>
        <p:nvPicPr>
          <p:cNvPr id="225" name="Google Shape;225;p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69745" y="1072082"/>
            <a:ext cx="1921024" cy="7098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23" descr="Develop your future program logo"/>
          <p:cNvPicPr preferRelativeResize="0"/>
          <p:nvPr/>
        </p:nvPicPr>
        <p:blipFill>
          <a:blip r:embed="rId4">
            <a:alphaModFix/>
          </a:blip>
          <a:stretch>
            <a:fillRect/>
          </a:stretch>
        </p:blipFill>
        <p:spPr>
          <a:xfrm>
            <a:off x="632376" y="1470200"/>
            <a:ext cx="2448836" cy="1262101"/>
          </a:xfrm>
          <a:prstGeom prst="rect">
            <a:avLst/>
          </a:prstGeom>
          <a:noFill/>
          <a:ln>
            <a:noFill/>
          </a:ln>
        </p:spPr>
      </p:pic>
      <p:sp>
        <p:nvSpPr>
          <p:cNvPr id="231" name="Google Shape;231;p23"/>
          <p:cNvSpPr txBox="1">
            <a:spLocks noGrp="1"/>
          </p:cNvSpPr>
          <p:nvPr>
            <p:ph type="ctrTitle" idx="4294967295"/>
          </p:nvPr>
        </p:nvSpPr>
        <p:spPr>
          <a:xfrm>
            <a:off x="465725" y="3593050"/>
            <a:ext cx="3870300" cy="13452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400">
                <a:solidFill>
                  <a:srgbClr val="004385"/>
                </a:solidFill>
                <a:latin typeface="Montserrat ExtraBold"/>
                <a:ea typeface="Montserrat ExtraBold"/>
                <a:cs typeface="Montserrat ExtraBold"/>
                <a:sym typeface="Montserrat ExtraBold"/>
              </a:rPr>
              <a:t>Develop Your Future</a:t>
            </a:r>
            <a:endParaRPr sz="4400">
              <a:solidFill>
                <a:srgbClr val="004385"/>
              </a:solidFill>
              <a:latin typeface="Montserrat ExtraBold"/>
              <a:ea typeface="Montserrat ExtraBold"/>
              <a:cs typeface="Montserrat ExtraBold"/>
              <a:sym typeface="Montserrat ExtraBold"/>
            </a:endParaRPr>
          </a:p>
        </p:txBody>
      </p:sp>
      <p:sp>
        <p:nvSpPr>
          <p:cNvPr id="232" name="Google Shape;232;p23"/>
          <p:cNvSpPr txBox="1"/>
          <p:nvPr/>
        </p:nvSpPr>
        <p:spPr>
          <a:xfrm>
            <a:off x="530425" y="5013525"/>
            <a:ext cx="4656000" cy="10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s-419" sz="2800" b="1">
                <a:solidFill>
                  <a:srgbClr val="004385"/>
                </a:solidFill>
                <a:latin typeface="Montserrat"/>
                <a:ea typeface="Montserrat"/>
                <a:cs typeface="Montserrat"/>
                <a:sym typeface="Montserrat"/>
              </a:rPr>
              <a:t>Upskilling for people with disabilities</a:t>
            </a:r>
            <a:endParaRPr sz="4100" b="1">
              <a:solidFill>
                <a:srgbClr val="004385"/>
              </a:solidFill>
              <a:latin typeface="Montserrat"/>
              <a:ea typeface="Montserrat"/>
              <a:cs typeface="Montserrat"/>
              <a:sym typeface="Montserrat"/>
            </a:endParaRPr>
          </a:p>
        </p:txBody>
      </p:sp>
      <p:sp>
        <p:nvSpPr>
          <p:cNvPr id="233" name="Google Shape;233;p23"/>
          <p:cNvSpPr txBox="1"/>
          <p:nvPr/>
        </p:nvSpPr>
        <p:spPr>
          <a:xfrm>
            <a:off x="530425" y="6322600"/>
            <a:ext cx="4524300" cy="12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a:solidFill>
                  <a:srgbClr val="343C49"/>
                </a:solidFill>
                <a:latin typeface="Montserrat"/>
                <a:ea typeface="Montserrat"/>
                <a:cs typeface="Montserrat"/>
                <a:sym typeface="Montserrat"/>
              </a:rPr>
              <a:t>Since 2020 we’ve been offering trainings in technology for people with disabilities to enhance and promote their socio laboral inclusion. </a:t>
            </a:r>
            <a:endParaRPr sz="1800">
              <a:solidFill>
                <a:srgbClr val="343C49"/>
              </a:solidFill>
              <a:latin typeface="Montserrat"/>
              <a:ea typeface="Montserrat"/>
              <a:cs typeface="Montserrat"/>
              <a:sym typeface="Montserrat"/>
            </a:endParaRPr>
          </a:p>
        </p:txBody>
      </p:sp>
      <p:sp>
        <p:nvSpPr>
          <p:cNvPr id="234" name="Google Shape;234;p23"/>
          <p:cNvSpPr txBox="1"/>
          <p:nvPr/>
        </p:nvSpPr>
        <p:spPr>
          <a:xfrm>
            <a:off x="9028550" y="464413"/>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200" b="1">
                <a:solidFill>
                  <a:srgbClr val="004385"/>
                </a:solidFill>
                <a:latin typeface="Montserrat"/>
                <a:ea typeface="Montserrat"/>
                <a:cs typeface="Montserrat"/>
                <a:sym typeface="Montserrat"/>
              </a:rPr>
              <a:t>Project activities:</a:t>
            </a:r>
            <a:endParaRPr sz="2200" b="1">
              <a:solidFill>
                <a:srgbClr val="004385"/>
              </a:solidFill>
              <a:latin typeface="Montserrat"/>
              <a:ea typeface="Montserrat"/>
              <a:cs typeface="Montserrat"/>
              <a:sym typeface="Montserrat"/>
            </a:endParaRPr>
          </a:p>
        </p:txBody>
      </p:sp>
      <p:sp>
        <p:nvSpPr>
          <p:cNvPr id="235" name="Google Shape;235;p23"/>
          <p:cNvSpPr txBox="1"/>
          <p:nvPr/>
        </p:nvSpPr>
        <p:spPr>
          <a:xfrm>
            <a:off x="8474620" y="1041670"/>
            <a:ext cx="1633500" cy="64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3000"/>
              </a:spcAft>
              <a:buNone/>
            </a:pPr>
            <a:r>
              <a:rPr lang="es-419" sz="3000" dirty="0">
                <a:solidFill>
                  <a:srgbClr val="004385"/>
                </a:solidFill>
                <a:latin typeface="Montserrat ExtraBold"/>
                <a:ea typeface="Montserrat ExtraBold"/>
                <a:cs typeface="Montserrat ExtraBold"/>
                <a:sym typeface="Montserrat ExtraBold"/>
              </a:rPr>
              <a:t>+4,300</a:t>
            </a:r>
            <a:endParaRPr sz="3000" dirty="0">
              <a:solidFill>
                <a:srgbClr val="004385"/>
              </a:solidFill>
              <a:latin typeface="Montserrat ExtraBold"/>
              <a:ea typeface="Montserrat ExtraBold"/>
              <a:cs typeface="Montserrat ExtraBold"/>
              <a:sym typeface="Montserrat ExtraBold"/>
            </a:endParaRPr>
          </a:p>
        </p:txBody>
      </p:sp>
      <p:sp>
        <p:nvSpPr>
          <p:cNvPr id="236" name="Google Shape;236;p23"/>
          <p:cNvSpPr txBox="1"/>
          <p:nvPr/>
        </p:nvSpPr>
        <p:spPr>
          <a:xfrm>
            <a:off x="9792426" y="1041670"/>
            <a:ext cx="5150700" cy="1092577"/>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3000"/>
              </a:spcAft>
              <a:buNone/>
            </a:pPr>
            <a:r>
              <a:rPr lang="es-419" sz="1700" b="1" dirty="0" err="1">
                <a:solidFill>
                  <a:srgbClr val="343C49"/>
                </a:solidFill>
                <a:latin typeface="Montserrat"/>
                <a:ea typeface="Montserrat"/>
                <a:cs typeface="Montserrat"/>
                <a:sym typeface="Montserrat"/>
              </a:rPr>
              <a:t>people</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with</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disabilities</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trained</a:t>
            </a:r>
            <a:r>
              <a:rPr lang="es-419" sz="1700" b="1" dirty="0">
                <a:solidFill>
                  <a:srgbClr val="343C49"/>
                </a:solidFill>
                <a:latin typeface="Montserrat"/>
                <a:ea typeface="Montserrat"/>
                <a:cs typeface="Montserrat"/>
                <a:sym typeface="Montserrat"/>
              </a:rPr>
              <a:t> in </a:t>
            </a:r>
            <a:r>
              <a:rPr lang="es-419" sz="1700" b="1" dirty="0" err="1">
                <a:solidFill>
                  <a:srgbClr val="343C49"/>
                </a:solidFill>
                <a:latin typeface="Montserrat"/>
                <a:ea typeface="Montserrat"/>
                <a:cs typeface="Montserrat"/>
                <a:sym typeface="Montserrat"/>
              </a:rPr>
              <a:t>technology</a:t>
            </a:r>
            <a:r>
              <a:rPr lang="es-419" sz="1700" b="1" dirty="0">
                <a:solidFill>
                  <a:srgbClr val="343C49"/>
                </a:solidFill>
                <a:latin typeface="Montserrat"/>
                <a:ea typeface="Montserrat"/>
                <a:cs typeface="Montserrat"/>
                <a:sym typeface="Montserrat"/>
              </a:rPr>
              <a:t>.</a:t>
            </a:r>
            <a:endParaRPr sz="1700" dirty="0">
              <a:solidFill>
                <a:srgbClr val="343C49"/>
              </a:solidFill>
              <a:latin typeface="Montserrat"/>
              <a:ea typeface="Montserrat"/>
              <a:cs typeface="Montserrat"/>
              <a:sym typeface="Montserrat"/>
            </a:endParaRPr>
          </a:p>
        </p:txBody>
      </p:sp>
      <p:sp>
        <p:nvSpPr>
          <p:cNvPr id="237" name="Google Shape;237;p23"/>
          <p:cNvSpPr txBox="1"/>
          <p:nvPr/>
        </p:nvSpPr>
        <p:spPr>
          <a:xfrm>
            <a:off x="8474620" y="1826305"/>
            <a:ext cx="15492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3000"/>
              </a:spcAft>
              <a:buNone/>
            </a:pPr>
            <a:r>
              <a:rPr lang="es-419" sz="3000">
                <a:solidFill>
                  <a:srgbClr val="004385"/>
                </a:solidFill>
                <a:latin typeface="Montserrat ExtraBold"/>
                <a:ea typeface="Montserrat ExtraBold"/>
                <a:cs typeface="Montserrat ExtraBold"/>
                <a:sym typeface="Montserrat ExtraBold"/>
              </a:rPr>
              <a:t>25</a:t>
            </a:r>
            <a:endParaRPr sz="3000">
              <a:solidFill>
                <a:srgbClr val="004385"/>
              </a:solidFill>
              <a:latin typeface="Montserrat ExtraBold"/>
              <a:ea typeface="Montserrat ExtraBold"/>
              <a:cs typeface="Montserrat ExtraBold"/>
              <a:sym typeface="Montserrat ExtraBold"/>
            </a:endParaRPr>
          </a:p>
        </p:txBody>
      </p:sp>
      <p:sp>
        <p:nvSpPr>
          <p:cNvPr id="238" name="Google Shape;238;p23"/>
          <p:cNvSpPr txBox="1"/>
          <p:nvPr/>
        </p:nvSpPr>
        <p:spPr>
          <a:xfrm>
            <a:off x="9792425" y="1819218"/>
            <a:ext cx="5510749" cy="1108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3000"/>
              </a:spcAft>
              <a:buClr>
                <a:schemeClr val="lt1"/>
              </a:buClr>
              <a:buSzPts val="1500"/>
              <a:buFont typeface="Montserrat"/>
              <a:buChar char="●"/>
            </a:pPr>
            <a:r>
              <a:rPr lang="es-419" sz="1700" b="1" dirty="0" err="1">
                <a:solidFill>
                  <a:srgbClr val="343C49"/>
                </a:solidFill>
                <a:latin typeface="Montserrat"/>
                <a:ea typeface="Montserrat"/>
                <a:cs typeface="Montserrat"/>
                <a:sym typeface="Montserrat"/>
              </a:rPr>
              <a:t>bootcamps</a:t>
            </a:r>
            <a:r>
              <a:rPr lang="es-419" sz="1700" b="1" dirty="0">
                <a:solidFill>
                  <a:srgbClr val="343C49"/>
                </a:solidFill>
                <a:latin typeface="Montserrat"/>
                <a:ea typeface="Montserrat"/>
                <a:cs typeface="Montserrat"/>
                <a:sym typeface="Montserrat"/>
              </a:rPr>
              <a:t> in </a:t>
            </a:r>
            <a:r>
              <a:rPr lang="es-419" sz="1700" b="1" dirty="0" err="1">
                <a:solidFill>
                  <a:srgbClr val="343C49"/>
                </a:solidFill>
                <a:latin typeface="Montserrat"/>
                <a:ea typeface="Montserrat"/>
                <a:cs typeface="Montserrat"/>
                <a:sym typeface="Montserrat"/>
              </a:rPr>
              <a:t>technology</a:t>
            </a:r>
            <a:r>
              <a:rPr lang="es-419" sz="1700" dirty="0">
                <a:solidFill>
                  <a:srgbClr val="343C49"/>
                </a:solidFill>
                <a:latin typeface="Montserrat"/>
                <a:ea typeface="Montserrat"/>
                <a:cs typeface="Montserrat"/>
                <a:sym typeface="Montserrat"/>
              </a:rPr>
              <a:t>: Full </a:t>
            </a:r>
            <a:r>
              <a:rPr lang="es-419" sz="1700" dirty="0" err="1">
                <a:solidFill>
                  <a:srgbClr val="343C49"/>
                </a:solidFill>
                <a:latin typeface="Montserrat"/>
                <a:ea typeface="Montserrat"/>
                <a:cs typeface="Montserrat"/>
                <a:sym typeface="Montserrat"/>
              </a:rPr>
              <a:t>Stack</a:t>
            </a:r>
            <a:r>
              <a:rPr lang="es-419" sz="1700" dirty="0">
                <a:solidFill>
                  <a:srgbClr val="343C49"/>
                </a:solidFill>
                <a:latin typeface="Montserrat"/>
                <a:ea typeface="Montserrat"/>
                <a:cs typeface="Montserrat"/>
                <a:sym typeface="Montserrat"/>
              </a:rPr>
              <a:t>, Software </a:t>
            </a:r>
            <a:r>
              <a:rPr lang="es-419" sz="1700" dirty="0" err="1">
                <a:solidFill>
                  <a:srgbClr val="343C49"/>
                </a:solidFill>
                <a:latin typeface="Montserrat"/>
                <a:ea typeface="Montserrat"/>
                <a:cs typeface="Montserrat"/>
                <a:sym typeface="Montserrat"/>
              </a:rPr>
              <a:t>Tester</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Graphic</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Design</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Community</a:t>
            </a:r>
            <a:r>
              <a:rPr lang="es-419" sz="1700" dirty="0">
                <a:solidFill>
                  <a:srgbClr val="343C49"/>
                </a:solidFill>
                <a:latin typeface="Montserrat"/>
                <a:ea typeface="Montserrat"/>
                <a:cs typeface="Montserrat"/>
                <a:sym typeface="Montserrat"/>
              </a:rPr>
              <a:t> Management, Digital Marketing, SQL, Agile Project Management, UX/UI, </a:t>
            </a:r>
            <a:r>
              <a:rPr lang="es-419" sz="1700" dirty="0" err="1">
                <a:solidFill>
                  <a:srgbClr val="343C49"/>
                </a:solidFill>
                <a:latin typeface="Montserrat"/>
                <a:ea typeface="Montserrat"/>
                <a:cs typeface="Montserrat"/>
                <a:sym typeface="Montserrat"/>
              </a:rPr>
              <a:t>among</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others</a:t>
            </a:r>
            <a:r>
              <a:rPr lang="es-419" sz="1700" dirty="0">
                <a:solidFill>
                  <a:srgbClr val="343C49"/>
                </a:solidFill>
                <a:latin typeface="Montserrat"/>
                <a:ea typeface="Montserrat"/>
                <a:cs typeface="Montserrat"/>
                <a:sym typeface="Montserrat"/>
              </a:rPr>
              <a:t>.</a:t>
            </a:r>
            <a:endParaRPr sz="1700" b="1" dirty="0">
              <a:solidFill>
                <a:srgbClr val="343C49"/>
              </a:solidFill>
              <a:latin typeface="Montserrat"/>
              <a:ea typeface="Montserrat"/>
              <a:cs typeface="Montserrat"/>
              <a:sym typeface="Montserrat"/>
            </a:endParaRPr>
          </a:p>
        </p:txBody>
      </p:sp>
      <p:sp>
        <p:nvSpPr>
          <p:cNvPr id="239" name="Google Shape;239;p23"/>
          <p:cNvSpPr txBox="1"/>
          <p:nvPr/>
        </p:nvSpPr>
        <p:spPr>
          <a:xfrm>
            <a:off x="8474620" y="3327675"/>
            <a:ext cx="15492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3000"/>
              </a:spcAft>
              <a:buNone/>
            </a:pPr>
            <a:r>
              <a:rPr lang="es-419" sz="3000">
                <a:solidFill>
                  <a:srgbClr val="004385"/>
                </a:solidFill>
                <a:latin typeface="Montserrat ExtraBold"/>
                <a:ea typeface="Montserrat ExtraBold"/>
                <a:cs typeface="Montserrat ExtraBold"/>
                <a:sym typeface="Montserrat ExtraBold"/>
              </a:rPr>
              <a:t>13</a:t>
            </a:r>
            <a:endParaRPr sz="3000">
              <a:solidFill>
                <a:srgbClr val="004385"/>
              </a:solidFill>
              <a:latin typeface="Montserrat ExtraBold"/>
              <a:ea typeface="Montserrat ExtraBold"/>
              <a:cs typeface="Montserrat ExtraBold"/>
              <a:sym typeface="Montserrat ExtraBold"/>
            </a:endParaRPr>
          </a:p>
        </p:txBody>
      </p:sp>
      <p:sp>
        <p:nvSpPr>
          <p:cNvPr id="240" name="Google Shape;240;p23"/>
          <p:cNvSpPr txBox="1"/>
          <p:nvPr/>
        </p:nvSpPr>
        <p:spPr>
          <a:xfrm>
            <a:off x="9792426" y="3375713"/>
            <a:ext cx="5150700" cy="877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3000"/>
              </a:spcAft>
              <a:buClr>
                <a:schemeClr val="lt1"/>
              </a:buClr>
              <a:buSzPts val="1500"/>
              <a:buFont typeface="Montserrat"/>
              <a:buChar char="●"/>
            </a:pPr>
            <a:r>
              <a:rPr lang="es-419" sz="1700" b="1" dirty="0" err="1">
                <a:solidFill>
                  <a:srgbClr val="343C49"/>
                </a:solidFill>
                <a:latin typeface="Montserrat"/>
                <a:ea typeface="Montserrat"/>
                <a:cs typeface="Montserrat"/>
                <a:sym typeface="Montserrat"/>
              </a:rPr>
              <a:t>MOOCs</a:t>
            </a:r>
            <a:r>
              <a:rPr lang="es-419" sz="1700" b="1"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Introduction</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to</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Programming</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Financial</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Education</a:t>
            </a:r>
            <a:r>
              <a:rPr lang="es-419" sz="1700" dirty="0">
                <a:solidFill>
                  <a:srgbClr val="343C49"/>
                </a:solidFill>
                <a:latin typeface="Montserrat"/>
                <a:ea typeface="Montserrat"/>
                <a:cs typeface="Montserrat"/>
                <a:sym typeface="Montserrat"/>
              </a:rPr>
              <a:t>, Accessibility Web </a:t>
            </a:r>
            <a:r>
              <a:rPr lang="es-419" sz="1700" dirty="0" err="1">
                <a:solidFill>
                  <a:srgbClr val="343C49"/>
                </a:solidFill>
                <a:latin typeface="Montserrat"/>
                <a:ea typeface="Montserrat"/>
                <a:cs typeface="Montserrat"/>
                <a:sym typeface="Montserrat"/>
              </a:rPr>
              <a:t>Tester</a:t>
            </a:r>
            <a:r>
              <a:rPr lang="es-419" sz="1700" dirty="0">
                <a:solidFill>
                  <a:srgbClr val="343C49"/>
                </a:solidFill>
                <a:latin typeface="Montserrat"/>
                <a:ea typeface="Montserrat"/>
                <a:cs typeface="Montserrat"/>
                <a:sym typeface="Montserrat"/>
              </a:rPr>
              <a:t>, Full </a:t>
            </a:r>
            <a:r>
              <a:rPr lang="es-419" sz="1700" dirty="0" err="1">
                <a:solidFill>
                  <a:srgbClr val="343C49"/>
                </a:solidFill>
                <a:latin typeface="Montserrat"/>
                <a:ea typeface="Montserrat"/>
                <a:cs typeface="Montserrat"/>
                <a:sym typeface="Montserrat"/>
              </a:rPr>
              <a:t>Stack</a:t>
            </a:r>
            <a:r>
              <a:rPr lang="es-419" sz="1700" dirty="0">
                <a:solidFill>
                  <a:srgbClr val="343C49"/>
                </a:solidFill>
                <a:latin typeface="Montserrat"/>
                <a:ea typeface="Montserrat"/>
                <a:cs typeface="Montserrat"/>
                <a:sym typeface="Montserrat"/>
              </a:rPr>
              <a:t>, Excel, </a:t>
            </a:r>
            <a:r>
              <a:rPr lang="es-419" sz="1700" dirty="0" err="1">
                <a:solidFill>
                  <a:srgbClr val="343C49"/>
                </a:solidFill>
                <a:latin typeface="Montserrat"/>
                <a:ea typeface="Montserrat"/>
                <a:cs typeface="Montserrat"/>
                <a:sym typeface="Montserrat"/>
              </a:rPr>
              <a:t>among</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others</a:t>
            </a:r>
            <a:r>
              <a:rPr lang="es-419" sz="1700" dirty="0">
                <a:solidFill>
                  <a:srgbClr val="343C49"/>
                </a:solidFill>
                <a:latin typeface="Montserrat"/>
                <a:ea typeface="Montserrat"/>
                <a:cs typeface="Montserrat"/>
                <a:sym typeface="Montserrat"/>
              </a:rPr>
              <a:t>.</a:t>
            </a:r>
            <a:endParaRPr sz="1700" b="1" dirty="0">
              <a:solidFill>
                <a:srgbClr val="343C49"/>
              </a:solidFill>
              <a:latin typeface="Montserrat"/>
              <a:ea typeface="Montserrat"/>
              <a:cs typeface="Montserrat"/>
              <a:sym typeface="Montserrat"/>
            </a:endParaRPr>
          </a:p>
        </p:txBody>
      </p:sp>
      <p:sp>
        <p:nvSpPr>
          <p:cNvPr id="241" name="Google Shape;241;p23"/>
          <p:cNvSpPr txBox="1"/>
          <p:nvPr/>
        </p:nvSpPr>
        <p:spPr>
          <a:xfrm>
            <a:off x="8474620" y="4379796"/>
            <a:ext cx="15492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3000"/>
              </a:spcAft>
              <a:buNone/>
            </a:pPr>
            <a:r>
              <a:rPr lang="es-419" sz="3000" dirty="0">
                <a:solidFill>
                  <a:srgbClr val="004385"/>
                </a:solidFill>
                <a:latin typeface="Montserrat ExtraBold"/>
                <a:ea typeface="Montserrat ExtraBold"/>
                <a:cs typeface="Montserrat ExtraBold"/>
                <a:sym typeface="Montserrat ExtraBold"/>
              </a:rPr>
              <a:t>563</a:t>
            </a:r>
            <a:endParaRPr sz="3000" dirty="0">
              <a:solidFill>
                <a:srgbClr val="004385"/>
              </a:solidFill>
              <a:latin typeface="Montserrat ExtraBold"/>
              <a:ea typeface="Montserrat ExtraBold"/>
              <a:cs typeface="Montserrat ExtraBold"/>
              <a:sym typeface="Montserrat ExtraBold"/>
            </a:endParaRPr>
          </a:p>
        </p:txBody>
      </p:sp>
      <p:sp>
        <p:nvSpPr>
          <p:cNvPr id="242" name="Google Shape;242;p23"/>
          <p:cNvSpPr txBox="1"/>
          <p:nvPr/>
        </p:nvSpPr>
        <p:spPr>
          <a:xfrm>
            <a:off x="9792426" y="4377250"/>
            <a:ext cx="5150700" cy="6465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3000"/>
              </a:spcAft>
              <a:buClr>
                <a:schemeClr val="lt1"/>
              </a:buClr>
              <a:buSzPts val="1500"/>
              <a:buFont typeface="Montserrat"/>
              <a:buChar char="●"/>
            </a:pPr>
            <a:r>
              <a:rPr lang="es-419" sz="1700" b="1" dirty="0" err="1">
                <a:solidFill>
                  <a:srgbClr val="343C49"/>
                </a:solidFill>
                <a:latin typeface="Montserrat"/>
                <a:ea typeface="Montserrat"/>
                <a:cs typeface="Montserrat"/>
                <a:sym typeface="Montserrat"/>
              </a:rPr>
              <a:t>people</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with</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disabilities</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acquired</a:t>
            </a:r>
            <a:r>
              <a:rPr lang="es-419" sz="1700" b="1" dirty="0">
                <a:solidFill>
                  <a:srgbClr val="343C49"/>
                </a:solidFill>
                <a:latin typeface="Montserrat"/>
                <a:ea typeface="Montserrat"/>
                <a:cs typeface="Montserrat"/>
                <a:sym typeface="Montserrat"/>
              </a:rPr>
              <a:t> a </a:t>
            </a:r>
            <a:r>
              <a:rPr lang="es-419" sz="1700" b="1" dirty="0" err="1">
                <a:solidFill>
                  <a:srgbClr val="343C49"/>
                </a:solidFill>
                <a:latin typeface="Montserrat"/>
                <a:ea typeface="Montserrat"/>
                <a:cs typeface="Montserrat"/>
                <a:sym typeface="Montserrat"/>
              </a:rPr>
              <a:t>job</a:t>
            </a:r>
            <a:r>
              <a:rPr lang="es-419" sz="1700" b="1" dirty="0">
                <a:solidFill>
                  <a:srgbClr val="343C49"/>
                </a:solidFill>
                <a:latin typeface="Montserrat"/>
                <a:ea typeface="Montserrat"/>
                <a:cs typeface="Montserrat"/>
                <a:sym typeface="Montserrat"/>
              </a:rPr>
              <a:t> </a:t>
            </a:r>
            <a:r>
              <a:rPr lang="es-419" sz="1700" dirty="0">
                <a:solidFill>
                  <a:srgbClr val="343C49"/>
                </a:solidFill>
                <a:latin typeface="Montserrat"/>
                <a:ea typeface="Montserrat"/>
                <a:cs typeface="Montserrat"/>
                <a:sym typeface="Montserrat"/>
              </a:rPr>
              <a:t>after </a:t>
            </a:r>
            <a:r>
              <a:rPr lang="es-419" sz="1700" dirty="0" err="1">
                <a:solidFill>
                  <a:srgbClr val="343C49"/>
                </a:solidFill>
                <a:latin typeface="Montserrat"/>
                <a:ea typeface="Montserrat"/>
                <a:cs typeface="Montserrat"/>
                <a:sym typeface="Montserrat"/>
              </a:rPr>
              <a:t>they</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graduate</a:t>
            </a:r>
            <a:r>
              <a:rPr lang="es-419" sz="1700" dirty="0">
                <a:solidFill>
                  <a:srgbClr val="343C49"/>
                </a:solidFill>
                <a:latin typeface="Montserrat"/>
                <a:ea typeface="Montserrat"/>
                <a:cs typeface="Montserrat"/>
                <a:sym typeface="Montserrat"/>
              </a:rPr>
              <a:t> from </a:t>
            </a:r>
            <a:r>
              <a:rPr lang="es-419" sz="1700" dirty="0" err="1">
                <a:solidFill>
                  <a:srgbClr val="343C49"/>
                </a:solidFill>
                <a:latin typeface="Montserrat"/>
                <a:ea typeface="Montserrat"/>
                <a:cs typeface="Montserrat"/>
                <a:sym typeface="Montserrat"/>
              </a:rPr>
              <a:t>our</a:t>
            </a:r>
            <a:r>
              <a:rPr lang="es-419" sz="1700" dirty="0">
                <a:solidFill>
                  <a:srgbClr val="343C49"/>
                </a:solidFill>
                <a:latin typeface="Montserrat"/>
                <a:ea typeface="Montserrat"/>
                <a:cs typeface="Montserrat"/>
                <a:sym typeface="Montserrat"/>
              </a:rPr>
              <a:t> training </a:t>
            </a:r>
            <a:r>
              <a:rPr lang="es-419" sz="1700" dirty="0" err="1">
                <a:solidFill>
                  <a:srgbClr val="343C49"/>
                </a:solidFill>
                <a:latin typeface="Montserrat"/>
                <a:ea typeface="Montserrat"/>
                <a:cs typeface="Montserrat"/>
                <a:sym typeface="Montserrat"/>
              </a:rPr>
              <a:t>program</a:t>
            </a:r>
            <a:r>
              <a:rPr lang="es-419" sz="1700" dirty="0">
                <a:solidFill>
                  <a:srgbClr val="343C49"/>
                </a:solidFill>
                <a:latin typeface="Montserrat"/>
                <a:ea typeface="Montserrat"/>
                <a:cs typeface="Montserrat"/>
                <a:sym typeface="Montserrat"/>
              </a:rPr>
              <a:t>.</a:t>
            </a:r>
            <a:endParaRPr sz="1700" b="1" dirty="0">
              <a:solidFill>
                <a:srgbClr val="343C49"/>
              </a:solidFill>
              <a:latin typeface="Montserrat"/>
              <a:ea typeface="Montserrat"/>
              <a:cs typeface="Montserrat"/>
              <a:sym typeface="Montserrat"/>
            </a:endParaRPr>
          </a:p>
        </p:txBody>
      </p:sp>
      <p:sp>
        <p:nvSpPr>
          <p:cNvPr id="243" name="Google Shape;243;p23"/>
          <p:cNvSpPr txBox="1"/>
          <p:nvPr/>
        </p:nvSpPr>
        <p:spPr>
          <a:xfrm>
            <a:off x="9827800" y="6576275"/>
            <a:ext cx="5475375" cy="1108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3000"/>
              </a:spcAft>
              <a:buClr>
                <a:schemeClr val="lt1"/>
              </a:buClr>
              <a:buSzPts val="1500"/>
              <a:buFont typeface="Montserrat"/>
              <a:buChar char="●"/>
            </a:pPr>
            <a:r>
              <a:rPr lang="es-419" sz="1700" dirty="0" err="1">
                <a:solidFill>
                  <a:srgbClr val="343C49"/>
                </a:solidFill>
                <a:latin typeface="Montserrat"/>
                <a:ea typeface="Montserrat"/>
                <a:cs typeface="Montserrat"/>
                <a:sym typeface="Montserrat"/>
              </a:rPr>
              <a:t>Multiple</a:t>
            </a:r>
            <a:r>
              <a:rPr lang="es-419" sz="1700"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Soft</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skills</a:t>
            </a:r>
            <a:r>
              <a:rPr lang="es-419" sz="1700" b="1" dirty="0">
                <a:solidFill>
                  <a:srgbClr val="343C49"/>
                </a:solidFill>
                <a:latin typeface="Montserrat"/>
                <a:ea typeface="Montserrat"/>
                <a:cs typeface="Montserrat"/>
                <a:sym typeface="Montserrat"/>
              </a:rPr>
              <a:t> workshops </a:t>
            </a:r>
            <a:r>
              <a:rPr lang="es-419" sz="1700" dirty="0" err="1">
                <a:solidFill>
                  <a:srgbClr val="343C49"/>
                </a:solidFill>
                <a:latin typeface="Montserrat"/>
                <a:ea typeface="Montserrat"/>
                <a:cs typeface="Montserrat"/>
                <a:sym typeface="Montserrat"/>
              </a:rPr>
              <a:t>to</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improve</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their</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job</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profiles</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assembly</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of</a:t>
            </a:r>
            <a:r>
              <a:rPr lang="es-419" sz="1700" dirty="0">
                <a:solidFill>
                  <a:srgbClr val="343C49"/>
                </a:solidFill>
                <a:latin typeface="Montserrat"/>
                <a:ea typeface="Montserrat"/>
                <a:cs typeface="Montserrat"/>
                <a:sym typeface="Montserrat"/>
              </a:rPr>
              <a:t> CV, </a:t>
            </a:r>
            <a:r>
              <a:rPr lang="es-419" sz="1700" dirty="0" err="1">
                <a:solidFill>
                  <a:srgbClr val="343C49"/>
                </a:solidFill>
                <a:latin typeface="Montserrat"/>
                <a:ea typeface="Montserrat"/>
                <a:cs typeface="Montserrat"/>
                <a:sym typeface="Montserrat"/>
              </a:rPr>
              <a:t>recommendations</a:t>
            </a:r>
            <a:r>
              <a:rPr lang="es-419" sz="1700" dirty="0">
                <a:solidFill>
                  <a:srgbClr val="343C49"/>
                </a:solidFill>
                <a:latin typeface="Montserrat"/>
                <a:ea typeface="Montserrat"/>
                <a:cs typeface="Montserrat"/>
                <a:sym typeface="Montserrat"/>
              </a:rPr>
              <a:t> for interviews, </a:t>
            </a:r>
            <a:r>
              <a:rPr lang="es-419" sz="1700" dirty="0" err="1">
                <a:solidFill>
                  <a:srgbClr val="343C49"/>
                </a:solidFill>
                <a:latin typeface="Montserrat"/>
                <a:ea typeface="Montserrat"/>
                <a:cs typeface="Montserrat"/>
                <a:sym typeface="Montserrat"/>
              </a:rPr>
              <a:t>vocational</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guidance</a:t>
            </a:r>
            <a:r>
              <a:rPr lang="es-419" sz="1700" dirty="0">
                <a:solidFill>
                  <a:srgbClr val="343C49"/>
                </a:solidFill>
                <a:latin typeface="Montserrat"/>
                <a:ea typeface="Montserrat"/>
                <a:cs typeface="Montserrat"/>
                <a:sym typeface="Montserrat"/>
              </a:rPr>
              <a:t>, agile </a:t>
            </a:r>
            <a:r>
              <a:rPr lang="es-419" sz="1700" dirty="0" err="1">
                <a:solidFill>
                  <a:srgbClr val="343C49"/>
                </a:solidFill>
                <a:latin typeface="Montserrat"/>
                <a:ea typeface="Montserrat"/>
                <a:cs typeface="Montserrat"/>
                <a:sym typeface="Montserrat"/>
              </a:rPr>
              <a:t>methodologies</a:t>
            </a:r>
            <a:r>
              <a:rPr lang="es-419" sz="1700" dirty="0">
                <a:solidFill>
                  <a:srgbClr val="343C49"/>
                </a:solidFill>
                <a:latin typeface="Montserrat"/>
                <a:ea typeface="Montserrat"/>
                <a:cs typeface="Montserrat"/>
                <a:sym typeface="Montserrat"/>
              </a:rPr>
              <a:t>, etc.</a:t>
            </a:r>
            <a:endParaRPr sz="1700" b="1" dirty="0">
              <a:solidFill>
                <a:srgbClr val="343C49"/>
              </a:solidFill>
              <a:latin typeface="Montserrat"/>
              <a:ea typeface="Montserrat"/>
              <a:cs typeface="Montserrat"/>
              <a:sym typeface="Montserrat"/>
            </a:endParaRPr>
          </a:p>
        </p:txBody>
      </p:sp>
      <p:sp>
        <p:nvSpPr>
          <p:cNvPr id="244" name="Google Shape;244;p23"/>
          <p:cNvSpPr txBox="1"/>
          <p:nvPr/>
        </p:nvSpPr>
        <p:spPr>
          <a:xfrm>
            <a:off x="9804783" y="5553001"/>
            <a:ext cx="5150700" cy="877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3000"/>
              </a:spcAft>
              <a:buClr>
                <a:schemeClr val="lt1"/>
              </a:buClr>
              <a:buSzPts val="1500"/>
              <a:buFont typeface="Montserrat"/>
              <a:buChar char="●"/>
            </a:pPr>
            <a:r>
              <a:rPr lang="es-419" sz="1700" b="1" dirty="0">
                <a:solidFill>
                  <a:srgbClr val="343C49"/>
                </a:solidFill>
                <a:latin typeface="Montserrat"/>
                <a:ea typeface="Montserrat"/>
                <a:cs typeface="Montserrat"/>
                <a:sym typeface="Montserrat"/>
              </a:rPr>
              <a:t>1:1 </a:t>
            </a:r>
            <a:r>
              <a:rPr lang="es-419" sz="1700" b="1" dirty="0" err="1">
                <a:solidFill>
                  <a:srgbClr val="343C49"/>
                </a:solidFill>
                <a:latin typeface="Montserrat"/>
                <a:ea typeface="Montserrat"/>
                <a:cs typeface="Montserrat"/>
                <a:sym typeface="Montserrat"/>
              </a:rPr>
              <a:t>Vocational</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Guidance</a:t>
            </a:r>
            <a:r>
              <a:rPr lang="es-419" sz="1700" b="1" dirty="0">
                <a:solidFill>
                  <a:srgbClr val="343C49"/>
                </a:solidFill>
                <a:latin typeface="Montserrat"/>
                <a:ea typeface="Montserrat"/>
                <a:cs typeface="Montserrat"/>
                <a:sym typeface="Montserrat"/>
              </a:rPr>
              <a:t> </a:t>
            </a:r>
            <a:r>
              <a:rPr lang="es-419" sz="1700" b="1" dirty="0" err="1">
                <a:solidFill>
                  <a:srgbClr val="343C49"/>
                </a:solidFill>
                <a:latin typeface="Montserrat"/>
                <a:ea typeface="Montserrat"/>
                <a:cs typeface="Montserrat"/>
                <a:sym typeface="Montserrat"/>
              </a:rPr>
              <a:t>sessions</a:t>
            </a:r>
            <a:r>
              <a:rPr lang="es-419" sz="1700" b="1"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to</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design</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an</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academic</a:t>
            </a:r>
            <a:r>
              <a:rPr lang="es-419" sz="1700" dirty="0">
                <a:solidFill>
                  <a:srgbClr val="343C49"/>
                </a:solidFill>
                <a:latin typeface="Montserrat"/>
                <a:ea typeface="Montserrat"/>
                <a:cs typeface="Montserrat"/>
                <a:sym typeface="Montserrat"/>
              </a:rPr>
              <a:t> and </a:t>
            </a:r>
            <a:r>
              <a:rPr lang="es-419" sz="1700" dirty="0" err="1">
                <a:solidFill>
                  <a:srgbClr val="343C49"/>
                </a:solidFill>
                <a:latin typeface="Montserrat"/>
                <a:ea typeface="Montserrat"/>
                <a:cs typeface="Montserrat"/>
                <a:sym typeface="Montserrat"/>
              </a:rPr>
              <a:t>professional</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path</a:t>
            </a:r>
            <a:r>
              <a:rPr lang="es-419" sz="1700" dirty="0">
                <a:solidFill>
                  <a:srgbClr val="343C49"/>
                </a:solidFill>
                <a:latin typeface="Montserrat"/>
                <a:ea typeface="Montserrat"/>
                <a:cs typeface="Montserrat"/>
                <a:sym typeface="Montserrat"/>
              </a:rPr>
              <a:t> for </a:t>
            </a:r>
            <a:r>
              <a:rPr lang="es-419" sz="1700" dirty="0" err="1">
                <a:solidFill>
                  <a:srgbClr val="343C49"/>
                </a:solidFill>
                <a:latin typeface="Montserrat"/>
                <a:ea typeface="Montserrat"/>
                <a:cs typeface="Montserrat"/>
                <a:sym typeface="Montserrat"/>
              </a:rPr>
              <a:t>our</a:t>
            </a:r>
            <a:r>
              <a:rPr lang="es-419" sz="1700" dirty="0">
                <a:solidFill>
                  <a:srgbClr val="343C49"/>
                </a:solidFill>
                <a:latin typeface="Montserrat"/>
                <a:ea typeface="Montserrat"/>
                <a:cs typeface="Montserrat"/>
                <a:sym typeface="Montserrat"/>
              </a:rPr>
              <a:t> </a:t>
            </a:r>
            <a:r>
              <a:rPr lang="es-419" sz="1700" dirty="0" err="1">
                <a:solidFill>
                  <a:srgbClr val="343C49"/>
                </a:solidFill>
                <a:latin typeface="Montserrat"/>
                <a:ea typeface="Montserrat"/>
                <a:cs typeface="Montserrat"/>
                <a:sym typeface="Montserrat"/>
              </a:rPr>
              <a:t>students</a:t>
            </a:r>
            <a:r>
              <a:rPr lang="es-419" sz="1700" dirty="0">
                <a:solidFill>
                  <a:srgbClr val="343C49"/>
                </a:solidFill>
                <a:latin typeface="Montserrat"/>
                <a:ea typeface="Montserrat"/>
                <a:cs typeface="Montserrat"/>
                <a:sym typeface="Montserrat"/>
              </a:rPr>
              <a:t>.</a:t>
            </a:r>
            <a:endParaRPr sz="1700" b="1" dirty="0">
              <a:solidFill>
                <a:srgbClr val="343C49"/>
              </a:solidFill>
              <a:latin typeface="Montserrat"/>
              <a:ea typeface="Montserrat"/>
              <a:cs typeface="Montserrat"/>
              <a:sym typeface="Montserrat"/>
            </a:endParaRPr>
          </a:p>
        </p:txBody>
      </p:sp>
      <p:pic>
        <p:nvPicPr>
          <p:cNvPr id="245" name="Google Shape;245;p23" descr="A close-up of a person wearing a blue jacked and striped pullover&#10;&#10;"/>
          <p:cNvPicPr preferRelativeResize="0"/>
          <p:nvPr/>
        </p:nvPicPr>
        <p:blipFill rotWithShape="1">
          <a:blip r:embed="rId5">
            <a:alphaModFix/>
          </a:blip>
          <a:srcRect l="37766" r="42227"/>
          <a:stretch/>
        </p:blipFill>
        <p:spPr>
          <a:xfrm>
            <a:off x="5716987" y="-28050"/>
            <a:ext cx="2781000" cy="9264900"/>
          </a:xfrm>
          <a:prstGeom prst="roundRect">
            <a:avLst>
              <a:gd name="adj" fmla="val 0"/>
            </a:avLst>
          </a:prstGeom>
          <a:noFill/>
          <a:ln>
            <a:noFill/>
          </a:ln>
        </p:spPr>
      </p:pic>
      <p:cxnSp>
        <p:nvCxnSpPr>
          <p:cNvPr id="246" name="Google Shape;246;p23">
            <a:extLst>
              <a:ext uri="{C183D7F6-B498-43B3-948B-1728B52AA6E4}">
                <adec:decorative xmlns:adec="http://schemas.microsoft.com/office/drawing/2017/decorative" val="1"/>
              </a:ext>
            </a:extLst>
          </p:cNvPr>
          <p:cNvCxnSpPr/>
          <p:nvPr/>
        </p:nvCxnSpPr>
        <p:spPr>
          <a:xfrm rot="10800000">
            <a:off x="8820525" y="4359325"/>
            <a:ext cx="6285300" cy="0"/>
          </a:xfrm>
          <a:prstGeom prst="straightConnector1">
            <a:avLst/>
          </a:prstGeom>
          <a:noFill/>
          <a:ln w="9525" cap="flat" cmpd="sng">
            <a:solidFill>
              <a:srgbClr val="CCCCCC"/>
            </a:solidFill>
            <a:prstDash val="solid"/>
            <a:round/>
            <a:headEnd type="none" w="med" len="med"/>
            <a:tailEnd type="none" w="med" len="med"/>
          </a:ln>
        </p:spPr>
      </p:cxnSp>
      <p:cxnSp>
        <p:nvCxnSpPr>
          <p:cNvPr id="247" name="Google Shape;247;p23">
            <a:extLst>
              <a:ext uri="{C183D7F6-B498-43B3-948B-1728B52AA6E4}">
                <adec:decorative xmlns:adec="http://schemas.microsoft.com/office/drawing/2017/decorative" val="1"/>
              </a:ext>
            </a:extLst>
          </p:cNvPr>
          <p:cNvCxnSpPr/>
          <p:nvPr/>
        </p:nvCxnSpPr>
        <p:spPr>
          <a:xfrm rot="10800000">
            <a:off x="8820525" y="3281313"/>
            <a:ext cx="6285300" cy="0"/>
          </a:xfrm>
          <a:prstGeom prst="straightConnector1">
            <a:avLst/>
          </a:prstGeom>
          <a:noFill/>
          <a:ln w="9525" cap="flat" cmpd="sng">
            <a:solidFill>
              <a:srgbClr val="CCCCCC"/>
            </a:solidFill>
            <a:prstDash val="solid"/>
            <a:round/>
            <a:headEnd type="none" w="med" len="med"/>
            <a:tailEnd type="none" w="med" len="med"/>
          </a:ln>
        </p:spPr>
      </p:cxnSp>
      <p:cxnSp>
        <p:nvCxnSpPr>
          <p:cNvPr id="248" name="Google Shape;248;p23">
            <a:extLst>
              <a:ext uri="{C183D7F6-B498-43B3-948B-1728B52AA6E4}">
                <adec:decorative xmlns:adec="http://schemas.microsoft.com/office/drawing/2017/decorative" val="1"/>
              </a:ext>
            </a:extLst>
          </p:cNvPr>
          <p:cNvCxnSpPr/>
          <p:nvPr/>
        </p:nvCxnSpPr>
        <p:spPr>
          <a:xfrm rot="10800000">
            <a:off x="8820525" y="1774244"/>
            <a:ext cx="6285300" cy="0"/>
          </a:xfrm>
          <a:prstGeom prst="straightConnector1">
            <a:avLst/>
          </a:prstGeom>
          <a:noFill/>
          <a:ln w="9525" cap="flat" cmpd="sng">
            <a:solidFill>
              <a:srgbClr val="CCCCCC"/>
            </a:solidFill>
            <a:prstDash val="solid"/>
            <a:round/>
            <a:headEnd type="none" w="med" len="med"/>
            <a:tailEnd type="none" w="med" len="med"/>
          </a:ln>
        </p:spPr>
      </p:cxnSp>
      <p:cxnSp>
        <p:nvCxnSpPr>
          <p:cNvPr id="249" name="Google Shape;249;p23">
            <a:extLst>
              <a:ext uri="{C183D7F6-B498-43B3-948B-1728B52AA6E4}">
                <adec:decorative xmlns:adec="http://schemas.microsoft.com/office/drawing/2017/decorative" val="1"/>
              </a:ext>
            </a:extLst>
          </p:cNvPr>
          <p:cNvCxnSpPr/>
          <p:nvPr/>
        </p:nvCxnSpPr>
        <p:spPr>
          <a:xfrm rot="10800000">
            <a:off x="8820525" y="6601118"/>
            <a:ext cx="6285300" cy="0"/>
          </a:xfrm>
          <a:prstGeom prst="straightConnector1">
            <a:avLst/>
          </a:prstGeom>
          <a:noFill/>
          <a:ln w="9525" cap="flat" cmpd="sng">
            <a:solidFill>
              <a:srgbClr val="CCCCCC"/>
            </a:solidFill>
            <a:prstDash val="solid"/>
            <a:round/>
            <a:headEnd type="none" w="med" len="med"/>
            <a:tailEnd type="none" w="med" len="med"/>
          </a:ln>
        </p:spPr>
      </p:cxnSp>
      <p:cxnSp>
        <p:nvCxnSpPr>
          <p:cNvPr id="250" name="Google Shape;250;p23">
            <a:extLst>
              <a:ext uri="{C183D7F6-B498-43B3-948B-1728B52AA6E4}">
                <adec:decorative xmlns:adec="http://schemas.microsoft.com/office/drawing/2017/decorative" val="1"/>
              </a:ext>
            </a:extLst>
          </p:cNvPr>
          <p:cNvCxnSpPr/>
          <p:nvPr/>
        </p:nvCxnSpPr>
        <p:spPr>
          <a:xfrm rot="10800000">
            <a:off x="8820525" y="5443846"/>
            <a:ext cx="6285300" cy="0"/>
          </a:xfrm>
          <a:prstGeom prst="straightConnector1">
            <a:avLst/>
          </a:prstGeom>
          <a:noFill/>
          <a:ln w="9525" cap="flat" cmpd="sng">
            <a:solidFill>
              <a:srgbClr val="CCCCCC"/>
            </a:solidFill>
            <a:prstDash val="solid"/>
            <a:round/>
            <a:headEnd type="none" w="med" len="med"/>
            <a:tailEnd type="none" w="med" len="med"/>
          </a:ln>
        </p:spPr>
      </p:cxnSp>
      <p:pic>
        <p:nvPicPr>
          <p:cNvPr id="251" name="Google Shape;251;p2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9274446" y="6762885"/>
            <a:ext cx="526800" cy="526800"/>
          </a:xfrm>
          <a:prstGeom prst="rect">
            <a:avLst/>
          </a:prstGeom>
          <a:noFill/>
          <a:ln>
            <a:noFill/>
          </a:ln>
        </p:spPr>
      </p:pic>
      <p:sp>
        <p:nvSpPr>
          <p:cNvPr id="252" name="Google Shape;252;p23">
            <a:extLst>
              <a:ext uri="{C183D7F6-B498-43B3-948B-1728B52AA6E4}">
                <adec:decorative xmlns:adec="http://schemas.microsoft.com/office/drawing/2017/decorative" val="1"/>
              </a:ext>
            </a:extLst>
          </p:cNvPr>
          <p:cNvSpPr/>
          <p:nvPr/>
        </p:nvSpPr>
        <p:spPr>
          <a:xfrm>
            <a:off x="7359050" y="7887175"/>
            <a:ext cx="7995000" cy="14160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23"/>
          <p:cNvSpPr txBox="1"/>
          <p:nvPr/>
        </p:nvSpPr>
        <p:spPr>
          <a:xfrm>
            <a:off x="9028550" y="8225650"/>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000">
                <a:solidFill>
                  <a:schemeClr val="lt1"/>
                </a:solidFill>
                <a:latin typeface="Montserrat"/>
                <a:ea typeface="Montserrat"/>
                <a:cs typeface="Montserrat"/>
                <a:sym typeface="Montserrat"/>
              </a:rPr>
              <a:t>Personalized monitoring through an artificial intelligence chat!</a:t>
            </a:r>
            <a:endParaRPr sz="3300">
              <a:solidFill>
                <a:schemeClr val="lt1"/>
              </a:solidFill>
            </a:endParaRPr>
          </a:p>
        </p:txBody>
      </p:sp>
      <p:pic>
        <p:nvPicPr>
          <p:cNvPr id="254" name="Google Shape;254;p23">
            <a:extLst>
              <a:ext uri="{C183D7F6-B498-43B3-948B-1728B52AA6E4}">
                <adec:decorative xmlns:adec="http://schemas.microsoft.com/office/drawing/2017/decorative" val="1"/>
              </a:ext>
            </a:extLst>
          </p:cNvPr>
          <p:cNvPicPr preferRelativeResize="0"/>
          <p:nvPr/>
        </p:nvPicPr>
        <p:blipFill rotWithShape="1">
          <a:blip r:embed="rId7">
            <a:alphaModFix/>
          </a:blip>
          <a:srcRect t="49" b="59"/>
          <a:stretch/>
        </p:blipFill>
        <p:spPr>
          <a:xfrm>
            <a:off x="9274445" y="5650651"/>
            <a:ext cx="556841" cy="5528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a:extLst>
              <a:ext uri="{C183D7F6-B498-43B3-948B-1728B52AA6E4}">
                <adec:decorative xmlns:adec="http://schemas.microsoft.com/office/drawing/2017/decorative" val="1"/>
              </a:ext>
            </a:extLst>
          </p:cNvPr>
          <p:cNvSpPr/>
          <p:nvPr/>
        </p:nvSpPr>
        <p:spPr>
          <a:xfrm>
            <a:off x="0" y="-16700"/>
            <a:ext cx="6583800" cy="92256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0" name="Google Shape;260;p24"/>
          <p:cNvSpPr txBox="1">
            <a:spLocks noGrp="1"/>
          </p:cNvSpPr>
          <p:nvPr>
            <p:ph type="ctrTitle" idx="4294967295"/>
          </p:nvPr>
        </p:nvSpPr>
        <p:spPr>
          <a:xfrm>
            <a:off x="686425" y="1324725"/>
            <a:ext cx="4546500" cy="21240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3800">
                <a:solidFill>
                  <a:schemeClr val="lt1"/>
                </a:solidFill>
                <a:latin typeface="Montserrat ExtraBold"/>
                <a:ea typeface="Montserrat ExtraBold"/>
                <a:cs typeface="Montserrat ExtraBold"/>
                <a:sym typeface="Montserrat ExtraBold"/>
              </a:rPr>
              <a:t>Entrepreneurs and Freelancers Empowerment</a:t>
            </a:r>
            <a:endParaRPr sz="3800">
              <a:solidFill>
                <a:schemeClr val="lt1"/>
              </a:solidFill>
              <a:latin typeface="Montserrat ExtraBold"/>
              <a:ea typeface="Montserrat ExtraBold"/>
              <a:cs typeface="Montserrat ExtraBold"/>
              <a:sym typeface="Montserrat ExtraBold"/>
            </a:endParaRPr>
          </a:p>
        </p:txBody>
      </p:sp>
      <p:sp>
        <p:nvSpPr>
          <p:cNvPr id="261" name="Google Shape;261;p24"/>
          <p:cNvSpPr txBox="1"/>
          <p:nvPr/>
        </p:nvSpPr>
        <p:spPr>
          <a:xfrm>
            <a:off x="718350" y="3494450"/>
            <a:ext cx="51471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a:solidFill>
                  <a:schemeClr val="lt1"/>
                </a:solidFill>
                <a:latin typeface="Montserrat"/>
                <a:ea typeface="Montserrat"/>
                <a:cs typeface="Montserrat"/>
                <a:sym typeface="Montserrat"/>
              </a:rPr>
              <a:t>The community seeks to support people with disabilities who want to develop as entrepreneurs or freelancers. </a:t>
            </a:r>
            <a:br>
              <a:rPr lang="es-419" sz="1800">
                <a:solidFill>
                  <a:schemeClr val="lt1"/>
                </a:solidFill>
                <a:latin typeface="Montserrat"/>
                <a:ea typeface="Montserrat"/>
                <a:cs typeface="Montserrat"/>
                <a:sym typeface="Montserrat"/>
              </a:rPr>
            </a:br>
            <a:br>
              <a:rPr lang="es-419" sz="1800">
                <a:solidFill>
                  <a:schemeClr val="lt1"/>
                </a:solidFill>
                <a:latin typeface="Montserrat"/>
                <a:ea typeface="Montserrat"/>
                <a:cs typeface="Montserrat"/>
                <a:sym typeface="Montserrat"/>
              </a:rPr>
            </a:br>
            <a:r>
              <a:rPr lang="es-419" sz="1800">
                <a:solidFill>
                  <a:schemeClr val="lt1"/>
                </a:solidFill>
                <a:latin typeface="Montserrat"/>
                <a:ea typeface="Montserrat"/>
                <a:cs typeface="Montserrat"/>
                <a:sym typeface="Montserrat"/>
              </a:rPr>
              <a:t>This network aims to be a space for support, learning and dissemination of the work of its members and to offer workshops, tools and relevant information for participants.</a:t>
            </a:r>
            <a:endParaRPr sz="1800">
              <a:solidFill>
                <a:schemeClr val="lt1"/>
              </a:solidFill>
              <a:latin typeface="Montserrat"/>
              <a:ea typeface="Montserrat"/>
              <a:cs typeface="Montserrat"/>
              <a:sym typeface="Montserrat"/>
            </a:endParaRPr>
          </a:p>
        </p:txBody>
      </p:sp>
      <p:sp>
        <p:nvSpPr>
          <p:cNvPr id="262" name="Google Shape;262;p24"/>
          <p:cNvSpPr txBox="1"/>
          <p:nvPr/>
        </p:nvSpPr>
        <p:spPr>
          <a:xfrm>
            <a:off x="7108435" y="345393"/>
            <a:ext cx="6791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b="1" dirty="0" err="1">
                <a:solidFill>
                  <a:srgbClr val="004385"/>
                </a:solidFill>
                <a:latin typeface="Montserrat"/>
                <a:ea typeface="Montserrat"/>
                <a:cs typeface="Montserrat"/>
                <a:sym typeface="Montserrat"/>
              </a:rPr>
              <a:t>Since</a:t>
            </a:r>
            <a:r>
              <a:rPr lang="es-419" sz="2000" b="1" dirty="0">
                <a:solidFill>
                  <a:srgbClr val="004385"/>
                </a:solidFill>
                <a:latin typeface="Montserrat"/>
                <a:ea typeface="Montserrat"/>
                <a:cs typeface="Montserrat"/>
                <a:sym typeface="Montserrat"/>
              </a:rPr>
              <a:t> </a:t>
            </a:r>
            <a:r>
              <a:rPr lang="es-419" sz="2000" b="1" dirty="0" err="1">
                <a:solidFill>
                  <a:srgbClr val="004385"/>
                </a:solidFill>
                <a:latin typeface="Montserrat"/>
                <a:ea typeface="Montserrat"/>
                <a:cs typeface="Montserrat"/>
                <a:sym typeface="Montserrat"/>
              </a:rPr>
              <a:t>it’s</a:t>
            </a:r>
            <a:r>
              <a:rPr lang="es-419" sz="2000" b="1" dirty="0">
                <a:solidFill>
                  <a:srgbClr val="004385"/>
                </a:solidFill>
                <a:latin typeface="Montserrat"/>
                <a:ea typeface="Montserrat"/>
                <a:cs typeface="Montserrat"/>
                <a:sym typeface="Montserrat"/>
              </a:rPr>
              <a:t> lunch in August 2024 </a:t>
            </a:r>
            <a:r>
              <a:rPr lang="es-419" sz="2000" b="1" dirty="0" err="1">
                <a:solidFill>
                  <a:srgbClr val="004385"/>
                </a:solidFill>
                <a:latin typeface="Montserrat"/>
                <a:ea typeface="Montserrat"/>
                <a:cs typeface="Montserrat"/>
                <a:sym typeface="Montserrat"/>
              </a:rPr>
              <a:t>we</a:t>
            </a:r>
            <a:r>
              <a:rPr lang="es-419" sz="2000" b="1" dirty="0">
                <a:solidFill>
                  <a:srgbClr val="004385"/>
                </a:solidFill>
                <a:latin typeface="Montserrat"/>
                <a:ea typeface="Montserrat"/>
                <a:cs typeface="Montserrat"/>
                <a:sym typeface="Montserrat"/>
              </a:rPr>
              <a:t> </a:t>
            </a:r>
            <a:r>
              <a:rPr lang="es-419" sz="2000" b="1" dirty="0" err="1">
                <a:solidFill>
                  <a:srgbClr val="004385"/>
                </a:solidFill>
                <a:latin typeface="Montserrat"/>
                <a:ea typeface="Montserrat"/>
                <a:cs typeface="Montserrat"/>
                <a:sym typeface="Montserrat"/>
              </a:rPr>
              <a:t>have</a:t>
            </a:r>
            <a:r>
              <a:rPr lang="es-419" sz="2000" b="1" dirty="0">
                <a:solidFill>
                  <a:srgbClr val="004385"/>
                </a:solidFill>
                <a:latin typeface="Montserrat"/>
                <a:ea typeface="Montserrat"/>
                <a:cs typeface="Montserrat"/>
                <a:sym typeface="Montserrat"/>
              </a:rPr>
              <a:t> </a:t>
            </a:r>
            <a:r>
              <a:rPr lang="es-419" sz="2000" b="1" dirty="0" err="1">
                <a:solidFill>
                  <a:srgbClr val="004385"/>
                </a:solidFill>
                <a:latin typeface="Montserrat"/>
                <a:ea typeface="Montserrat"/>
                <a:cs typeface="Montserrat"/>
                <a:sym typeface="Montserrat"/>
              </a:rPr>
              <a:t>achieved</a:t>
            </a:r>
            <a:r>
              <a:rPr lang="es-419" sz="2000" b="1" dirty="0">
                <a:solidFill>
                  <a:srgbClr val="004385"/>
                </a:solidFill>
                <a:latin typeface="Montserrat"/>
                <a:ea typeface="Montserrat"/>
                <a:cs typeface="Montserrat"/>
                <a:sym typeface="Montserrat"/>
              </a:rPr>
              <a:t>:</a:t>
            </a:r>
            <a:endParaRPr sz="2000" b="1" dirty="0">
              <a:solidFill>
                <a:srgbClr val="004385"/>
              </a:solidFill>
              <a:latin typeface="Montserrat"/>
              <a:ea typeface="Montserrat"/>
              <a:cs typeface="Montserrat"/>
              <a:sym typeface="Montserrat"/>
            </a:endParaRPr>
          </a:p>
        </p:txBody>
      </p:sp>
      <p:sp>
        <p:nvSpPr>
          <p:cNvPr id="263" name="Google Shape;263;p24"/>
          <p:cNvSpPr txBox="1"/>
          <p:nvPr/>
        </p:nvSpPr>
        <p:spPr>
          <a:xfrm>
            <a:off x="7270225" y="1181342"/>
            <a:ext cx="7696800" cy="4926960"/>
          </a:xfrm>
          <a:prstGeom prst="rect">
            <a:avLst/>
          </a:prstGeom>
          <a:noFill/>
          <a:ln>
            <a:noFill/>
          </a:ln>
        </p:spPr>
        <p:txBody>
          <a:bodyPr spcFirstLastPara="1" wrap="square" lIns="91425" tIns="91425" rIns="91425" bIns="91425" anchor="t" anchorCtr="0">
            <a:spAutoFit/>
          </a:bodyPr>
          <a:lstStyle/>
          <a:p>
            <a:pPr marL="584200" marR="279400" lvl="0" indent="-393700" algn="l" rtl="0">
              <a:spcBef>
                <a:spcPts val="0"/>
              </a:spcBef>
              <a:spcAft>
                <a:spcPts val="0"/>
              </a:spcAft>
              <a:buClr>
                <a:schemeClr val="lt1"/>
              </a:buClr>
              <a:buSzPts val="1400"/>
              <a:buFont typeface="Montserrat"/>
              <a:buChar char="●"/>
            </a:pPr>
            <a:r>
              <a:rPr lang="es-419" sz="1700" b="1" dirty="0">
                <a:solidFill>
                  <a:srgbClr val="24303F"/>
                </a:solidFill>
                <a:latin typeface="Montserrat"/>
                <a:ea typeface="Montserrat"/>
                <a:cs typeface="Montserrat"/>
                <a:sym typeface="Montserrat"/>
              </a:rPr>
              <a:t>+100 </a:t>
            </a:r>
            <a:r>
              <a:rPr lang="es-419" sz="1700" b="1" dirty="0" err="1">
                <a:solidFill>
                  <a:srgbClr val="24303F"/>
                </a:solidFill>
                <a:latin typeface="Montserrat"/>
                <a:ea typeface="Montserrat"/>
                <a:cs typeface="Montserrat"/>
                <a:sym typeface="Montserrat"/>
              </a:rPr>
              <a:t>members</a:t>
            </a:r>
            <a:r>
              <a:rPr lang="es-419" sz="1700" dirty="0">
                <a:solidFill>
                  <a:srgbClr val="24303F"/>
                </a:solidFill>
                <a:latin typeface="Montserrat SemiBold"/>
                <a:ea typeface="Montserrat SemiBold"/>
                <a:cs typeface="Montserrat SemiBold"/>
                <a:sym typeface="Montserrat SemiBold"/>
              </a:rPr>
              <a:t> </a:t>
            </a:r>
            <a:r>
              <a:rPr lang="es-419" sz="1700" dirty="0">
                <a:solidFill>
                  <a:srgbClr val="24303F"/>
                </a:solidFill>
                <a:latin typeface="Montserrat"/>
                <a:ea typeface="Montserrat"/>
                <a:cs typeface="Montserrat"/>
                <a:sym typeface="Montserrat"/>
              </a:rPr>
              <a:t>in the </a:t>
            </a:r>
            <a:r>
              <a:rPr lang="es-419" sz="1700" dirty="0" err="1">
                <a:solidFill>
                  <a:srgbClr val="24303F"/>
                </a:solidFill>
                <a:latin typeface="Montserrat"/>
                <a:ea typeface="Montserrat"/>
                <a:cs typeface="Montserrat"/>
                <a:sym typeface="Montserrat"/>
              </a:rPr>
              <a:t>community</a:t>
            </a:r>
            <a:r>
              <a:rPr lang="es-419" sz="1700" dirty="0">
                <a:solidFill>
                  <a:srgbClr val="24303F"/>
                </a:solidFill>
                <a:latin typeface="Montserrat"/>
                <a:ea typeface="Montserrat"/>
                <a:cs typeface="Montserrat"/>
                <a:sym typeface="Montserrat"/>
              </a:rPr>
              <a:t>: </a:t>
            </a:r>
            <a:r>
              <a:rPr lang="es-419" sz="1700" b="1" dirty="0">
                <a:solidFill>
                  <a:srgbClr val="24303F"/>
                </a:solidFill>
                <a:latin typeface="Montserrat"/>
                <a:ea typeface="Montserrat"/>
                <a:cs typeface="Montserrat"/>
                <a:sym typeface="Montserrat"/>
              </a:rPr>
              <a:t>the </a:t>
            </a:r>
            <a:r>
              <a:rPr lang="es-419" sz="1700" b="1" dirty="0" err="1">
                <a:solidFill>
                  <a:srgbClr val="24303F"/>
                </a:solidFill>
                <a:latin typeface="Montserrat"/>
                <a:ea typeface="Montserrat"/>
                <a:cs typeface="Montserrat"/>
                <a:sym typeface="Montserrat"/>
              </a:rPr>
              <a:t>largest</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community</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of</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freelancers</a:t>
            </a:r>
            <a:r>
              <a:rPr lang="es-419" sz="1700" b="1" dirty="0">
                <a:solidFill>
                  <a:srgbClr val="24303F"/>
                </a:solidFill>
                <a:latin typeface="Montserrat"/>
                <a:ea typeface="Montserrat"/>
                <a:cs typeface="Montserrat"/>
                <a:sym typeface="Montserrat"/>
              </a:rPr>
              <a:t> and </a:t>
            </a:r>
            <a:r>
              <a:rPr lang="es-419" sz="1700" b="1" dirty="0" err="1">
                <a:solidFill>
                  <a:srgbClr val="24303F"/>
                </a:solidFill>
                <a:latin typeface="Montserrat"/>
                <a:ea typeface="Montserrat"/>
                <a:cs typeface="Montserrat"/>
                <a:sym typeface="Montserrat"/>
              </a:rPr>
              <a:t>entrepreneurs</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with</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disabilities</a:t>
            </a:r>
            <a:r>
              <a:rPr lang="es-419" sz="1700" b="1" dirty="0">
                <a:solidFill>
                  <a:srgbClr val="24303F"/>
                </a:solidFill>
                <a:latin typeface="Montserrat"/>
                <a:ea typeface="Montserrat"/>
                <a:cs typeface="Montserrat"/>
                <a:sym typeface="Montserrat"/>
              </a:rPr>
              <a:t> in </a:t>
            </a:r>
            <a:r>
              <a:rPr lang="es-419" sz="1700" b="1" dirty="0" err="1">
                <a:solidFill>
                  <a:srgbClr val="24303F"/>
                </a:solidFill>
                <a:latin typeface="Montserrat"/>
                <a:ea typeface="Montserrat"/>
                <a:cs typeface="Montserrat"/>
                <a:sym typeface="Montserrat"/>
              </a:rPr>
              <a:t>Latam</a:t>
            </a:r>
            <a:r>
              <a:rPr lang="es-419" sz="1700" b="1" dirty="0">
                <a:solidFill>
                  <a:srgbClr val="24303F"/>
                </a:solidFill>
                <a:latin typeface="Montserrat"/>
                <a:ea typeface="Montserrat"/>
                <a:cs typeface="Montserrat"/>
                <a:sym typeface="Montserrat"/>
              </a:rPr>
              <a:t>!</a:t>
            </a:r>
            <a:endParaRPr sz="1700" b="1" dirty="0">
              <a:solidFill>
                <a:srgbClr val="24303F"/>
              </a:solidFill>
              <a:latin typeface="Montserrat"/>
              <a:ea typeface="Montserrat"/>
              <a:cs typeface="Montserrat"/>
              <a:sym typeface="Montserrat"/>
            </a:endParaRPr>
          </a:p>
          <a:p>
            <a:pPr marL="584200" marR="279400" lvl="0" indent="-393700" algn="l" rtl="0">
              <a:spcBef>
                <a:spcPts val="2500"/>
              </a:spcBef>
              <a:spcAft>
                <a:spcPts val="0"/>
              </a:spcAft>
              <a:buClr>
                <a:schemeClr val="lt1"/>
              </a:buClr>
              <a:buSzPts val="1400"/>
              <a:buFont typeface="Montserrat"/>
              <a:buChar char="●"/>
            </a:pPr>
            <a:r>
              <a:rPr lang="es-419" sz="1700" b="1" dirty="0">
                <a:solidFill>
                  <a:srgbClr val="24303F"/>
                </a:solidFill>
                <a:latin typeface="Montserrat"/>
                <a:ea typeface="Montserrat"/>
                <a:cs typeface="Montserrat"/>
                <a:sym typeface="Montserrat"/>
              </a:rPr>
              <a:t>The </a:t>
            </a:r>
            <a:r>
              <a:rPr lang="es-419" sz="1700" b="1" dirty="0" err="1">
                <a:solidFill>
                  <a:srgbClr val="24303F"/>
                </a:solidFill>
                <a:latin typeface="Montserrat"/>
                <a:ea typeface="Montserrat"/>
                <a:cs typeface="Montserrat"/>
                <a:sym typeface="Montserrat"/>
              </a:rPr>
              <a:t>members</a:t>
            </a:r>
            <a:r>
              <a:rPr lang="es-419" sz="1700" b="1" dirty="0">
                <a:solidFill>
                  <a:srgbClr val="24303F"/>
                </a:solidFill>
                <a:latin typeface="Montserrat"/>
                <a:ea typeface="Montserrat"/>
                <a:cs typeface="Montserrat"/>
                <a:sym typeface="Montserrat"/>
              </a:rPr>
              <a:t> are from +10 </a:t>
            </a:r>
            <a:r>
              <a:rPr lang="es-419" sz="1700" b="1" dirty="0" err="1">
                <a:solidFill>
                  <a:srgbClr val="24303F"/>
                </a:solidFill>
                <a:latin typeface="Montserrat"/>
                <a:ea typeface="Montserrat"/>
                <a:cs typeface="Montserrat"/>
                <a:sym typeface="Montserrat"/>
              </a:rPr>
              <a:t>countries</a:t>
            </a:r>
            <a:r>
              <a:rPr lang="es-419" sz="1700" b="1" dirty="0">
                <a:solidFill>
                  <a:srgbClr val="24303F"/>
                </a:solidFill>
                <a:latin typeface="Montserrat"/>
                <a:ea typeface="Montserrat"/>
                <a:cs typeface="Montserrat"/>
                <a:sym typeface="Montserrat"/>
              </a:rPr>
              <a:t> in </a:t>
            </a:r>
            <a:r>
              <a:rPr lang="es-419" sz="1700" b="1" dirty="0" err="1">
                <a:solidFill>
                  <a:srgbClr val="24303F"/>
                </a:solidFill>
                <a:latin typeface="Montserrat"/>
                <a:ea typeface="Montserrat"/>
                <a:cs typeface="Montserrat"/>
                <a:sym typeface="Montserrat"/>
              </a:rPr>
              <a:t>Latin</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America</a:t>
            </a:r>
            <a:r>
              <a:rPr lang="es-419" sz="1700" b="1" dirty="0">
                <a:solidFill>
                  <a:srgbClr val="24303F"/>
                </a:solidFill>
                <a:latin typeface="Montserrat"/>
                <a:ea typeface="Montserrat"/>
                <a:cs typeface="Montserrat"/>
                <a:sym typeface="Montserrat"/>
              </a:rPr>
              <a:t> </a:t>
            </a:r>
            <a:endParaRPr sz="1700" b="1" dirty="0">
              <a:solidFill>
                <a:srgbClr val="24303F"/>
              </a:solidFill>
              <a:latin typeface="Montserrat"/>
              <a:ea typeface="Montserrat"/>
              <a:cs typeface="Montserrat"/>
              <a:sym typeface="Montserrat"/>
            </a:endParaRPr>
          </a:p>
          <a:p>
            <a:pPr marL="584200" marR="279400" lvl="0" indent="-393700" algn="l" rtl="0">
              <a:spcBef>
                <a:spcPts val="2500"/>
              </a:spcBef>
              <a:spcAft>
                <a:spcPts val="0"/>
              </a:spcAft>
              <a:buClr>
                <a:schemeClr val="lt1"/>
              </a:buClr>
              <a:buSzPts val="1400"/>
              <a:buFont typeface="Montserrat"/>
              <a:buChar char="●"/>
            </a:pPr>
            <a:r>
              <a:rPr lang="es-419" sz="1700" b="1" dirty="0">
                <a:solidFill>
                  <a:srgbClr val="24303F"/>
                </a:solidFill>
                <a:latin typeface="Montserrat"/>
                <a:ea typeface="Montserrat"/>
                <a:cs typeface="Montserrat"/>
                <a:sym typeface="Montserrat"/>
              </a:rPr>
              <a:t>82% </a:t>
            </a:r>
            <a:r>
              <a:rPr lang="es-419" sz="1700" b="1" dirty="0" err="1">
                <a:solidFill>
                  <a:srgbClr val="24303F"/>
                </a:solidFill>
                <a:latin typeface="Montserrat"/>
                <a:ea typeface="Montserrat"/>
                <a:cs typeface="Montserrat"/>
                <a:sym typeface="Montserrat"/>
              </a:rPr>
              <a:t>of</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women</a:t>
            </a:r>
            <a:r>
              <a:rPr lang="es-419" sz="1700" dirty="0">
                <a:solidFill>
                  <a:srgbClr val="24303F"/>
                </a:solidFill>
                <a:latin typeface="Montserrat"/>
                <a:ea typeface="Montserrat"/>
                <a:cs typeface="Montserrat"/>
                <a:sym typeface="Montserrat"/>
              </a:rPr>
              <a:t> </a:t>
            </a:r>
            <a:r>
              <a:rPr lang="es-419" sz="1700" b="1" dirty="0">
                <a:solidFill>
                  <a:srgbClr val="24303F"/>
                </a:solidFill>
                <a:latin typeface="Montserrat"/>
                <a:ea typeface="Montserrat"/>
                <a:cs typeface="Montserrat"/>
                <a:sym typeface="Montserrat"/>
              </a:rPr>
              <a:t>in the </a:t>
            </a:r>
            <a:r>
              <a:rPr lang="es-419" sz="1700" b="1" dirty="0" err="1">
                <a:solidFill>
                  <a:srgbClr val="24303F"/>
                </a:solidFill>
                <a:latin typeface="Montserrat"/>
                <a:ea typeface="Montserrat"/>
                <a:cs typeface="Montserrat"/>
                <a:sym typeface="Montserrat"/>
              </a:rPr>
              <a:t>group</a:t>
            </a:r>
            <a:endParaRPr sz="1700" b="1" dirty="0">
              <a:solidFill>
                <a:srgbClr val="24303F"/>
              </a:solidFill>
              <a:latin typeface="Montserrat"/>
              <a:ea typeface="Montserrat"/>
              <a:cs typeface="Montserrat"/>
              <a:sym typeface="Montserrat"/>
            </a:endParaRPr>
          </a:p>
          <a:p>
            <a:pPr marL="584200" marR="279400" lvl="0" indent="-393700" algn="l" rtl="0">
              <a:spcBef>
                <a:spcPts val="2500"/>
              </a:spcBef>
              <a:spcAft>
                <a:spcPts val="0"/>
              </a:spcAft>
              <a:buClr>
                <a:schemeClr val="lt1"/>
              </a:buClr>
              <a:buSzPts val="1400"/>
              <a:buFont typeface="Montserrat"/>
              <a:buChar char="●"/>
            </a:pPr>
            <a:r>
              <a:rPr lang="es-419" sz="1700" b="1" dirty="0">
                <a:solidFill>
                  <a:srgbClr val="24303F"/>
                </a:solidFill>
                <a:latin typeface="Montserrat"/>
                <a:ea typeface="Montserrat"/>
                <a:cs typeface="Montserrat"/>
                <a:sym typeface="Montserrat"/>
              </a:rPr>
              <a:t>Virtual </a:t>
            </a:r>
            <a:r>
              <a:rPr lang="es-419" sz="1700" b="1" dirty="0" err="1">
                <a:solidFill>
                  <a:srgbClr val="24303F"/>
                </a:solidFill>
                <a:latin typeface="Montserrat"/>
                <a:ea typeface="Montserrat"/>
                <a:cs typeface="Montserrat"/>
                <a:sym typeface="Montserrat"/>
              </a:rPr>
              <a:t>encounters</a:t>
            </a:r>
            <a:r>
              <a:rPr lang="es-419" sz="1700" b="1" dirty="0">
                <a:solidFill>
                  <a:srgbClr val="24303F"/>
                </a:solidFill>
                <a:latin typeface="Montserrat"/>
                <a:ea typeface="Montserrat"/>
                <a:cs typeface="Montserrat"/>
                <a:sym typeface="Montserrat"/>
              </a:rPr>
              <a:t> in 2024: Workshops</a:t>
            </a:r>
            <a:r>
              <a:rPr lang="es-419" sz="1700" dirty="0">
                <a:solidFill>
                  <a:srgbClr val="24303F"/>
                </a:solidFill>
                <a:latin typeface="Montserrat SemiBold"/>
                <a:ea typeface="Montserrat SemiBold"/>
                <a:cs typeface="Montserrat SemiBold"/>
                <a:sym typeface="Montserrat SemiBold"/>
              </a:rPr>
              <a:t> </a:t>
            </a:r>
            <a:r>
              <a:rPr lang="es-419" sz="1700" dirty="0" err="1">
                <a:solidFill>
                  <a:srgbClr val="24303F"/>
                </a:solidFill>
                <a:latin typeface="Montserrat"/>
                <a:ea typeface="Montserrat"/>
                <a:cs typeface="Montserrat"/>
                <a:sym typeface="Montserrat"/>
              </a:rPr>
              <a:t>with</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specialist</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on</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multiple</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topics</a:t>
            </a:r>
            <a:r>
              <a:rPr lang="es-419" sz="1700" dirty="0">
                <a:solidFill>
                  <a:srgbClr val="24303F"/>
                </a:solidFill>
                <a:latin typeface="Montserrat"/>
                <a:ea typeface="Montserrat"/>
                <a:cs typeface="Montserrat"/>
                <a:sym typeface="Montserrat"/>
              </a:rPr>
              <a:t> and </a:t>
            </a:r>
            <a:r>
              <a:rPr lang="es-419" sz="1700" dirty="0">
                <a:solidFill>
                  <a:srgbClr val="24303F"/>
                </a:solidFill>
                <a:latin typeface="Montserrat SemiBold"/>
                <a:ea typeface="Montserrat SemiBold"/>
                <a:cs typeface="Montserrat SemiBold"/>
                <a:sym typeface="Montserrat SemiBold"/>
              </a:rPr>
              <a:t>“</a:t>
            </a:r>
            <a:r>
              <a:rPr lang="es-419" sz="1700" dirty="0" err="1">
                <a:solidFill>
                  <a:srgbClr val="24303F"/>
                </a:solidFill>
                <a:latin typeface="Montserrat SemiBold"/>
                <a:ea typeface="Montserrat SemiBold"/>
                <a:cs typeface="Montserrat SemiBold"/>
                <a:sym typeface="Montserrat SemiBold"/>
              </a:rPr>
              <a:t>Coffee</a:t>
            </a:r>
            <a:r>
              <a:rPr lang="es-419" sz="1700" dirty="0">
                <a:solidFill>
                  <a:srgbClr val="24303F"/>
                </a:solidFill>
                <a:latin typeface="Montserrat SemiBold"/>
                <a:ea typeface="Montserrat SemiBold"/>
                <a:cs typeface="Montserrat SemiBold"/>
                <a:sym typeface="Montserrat SemiBold"/>
              </a:rPr>
              <a:t> </a:t>
            </a:r>
            <a:r>
              <a:rPr lang="es-419" sz="1700" dirty="0" err="1">
                <a:solidFill>
                  <a:srgbClr val="24303F"/>
                </a:solidFill>
                <a:latin typeface="Montserrat SemiBold"/>
                <a:ea typeface="Montserrat SemiBold"/>
                <a:cs typeface="Montserrat SemiBold"/>
                <a:sym typeface="Montserrat SemiBold"/>
              </a:rPr>
              <a:t>with</a:t>
            </a:r>
            <a:r>
              <a:rPr lang="es-419" sz="1700" dirty="0">
                <a:solidFill>
                  <a:srgbClr val="24303F"/>
                </a:solidFill>
                <a:latin typeface="Montserrat SemiBold"/>
                <a:ea typeface="Montserrat SemiBold"/>
                <a:cs typeface="Montserrat SemiBold"/>
                <a:sym typeface="Montserrat SemiBold"/>
              </a:rPr>
              <a:t> </a:t>
            </a:r>
            <a:r>
              <a:rPr lang="es-419" sz="1700" dirty="0" err="1">
                <a:solidFill>
                  <a:srgbClr val="24303F"/>
                </a:solidFill>
                <a:latin typeface="Montserrat SemiBold"/>
                <a:ea typeface="Montserrat SemiBold"/>
                <a:cs typeface="Montserrat SemiBold"/>
                <a:sym typeface="Montserrat SemiBold"/>
              </a:rPr>
              <a:t>Entrepreneurs</a:t>
            </a:r>
            <a:r>
              <a:rPr lang="es-419" sz="1700" dirty="0">
                <a:solidFill>
                  <a:srgbClr val="24303F"/>
                </a:solidFill>
                <a:latin typeface="Montserrat SemiBold"/>
                <a:ea typeface="Montserrat SemiBold"/>
                <a:cs typeface="Montserrat SemiBold"/>
                <a:sym typeface="Montserrat SemiBold"/>
              </a:rPr>
              <a:t>” </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between</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members</a:t>
            </a:r>
            <a:r>
              <a:rPr lang="es-419" sz="1700" dirty="0">
                <a:solidFill>
                  <a:srgbClr val="24303F"/>
                </a:solidFill>
                <a:latin typeface="Montserrat"/>
                <a:ea typeface="Montserrat"/>
                <a:cs typeface="Montserrat"/>
                <a:sym typeface="Montserrat"/>
              </a:rPr>
              <a:t>. </a:t>
            </a:r>
            <a:endParaRPr sz="1700" dirty="0">
              <a:solidFill>
                <a:srgbClr val="24303F"/>
              </a:solidFill>
              <a:latin typeface="Montserrat"/>
              <a:ea typeface="Montserrat"/>
              <a:cs typeface="Montserrat"/>
              <a:sym typeface="Montserrat"/>
            </a:endParaRPr>
          </a:p>
          <a:p>
            <a:pPr marL="584200" marR="279400" lvl="0" indent="-419100" algn="l" rtl="0">
              <a:spcBef>
                <a:spcPts val="2500"/>
              </a:spcBef>
              <a:spcAft>
                <a:spcPts val="2500"/>
              </a:spcAft>
              <a:buClr>
                <a:schemeClr val="lt1"/>
              </a:buClr>
              <a:buSzPts val="1800"/>
              <a:buFont typeface="Montserrat"/>
              <a:buChar char="●"/>
            </a:pPr>
            <a:r>
              <a:rPr lang="es-419" sz="1700" b="1" dirty="0">
                <a:solidFill>
                  <a:srgbClr val="24303F"/>
                </a:solidFill>
                <a:latin typeface="Montserrat"/>
                <a:ea typeface="Montserrat"/>
                <a:cs typeface="Montserrat"/>
                <a:sym typeface="Montserrat"/>
              </a:rPr>
              <a:t>15 </a:t>
            </a:r>
            <a:r>
              <a:rPr lang="es-419" sz="1700" b="1" dirty="0" err="1">
                <a:solidFill>
                  <a:srgbClr val="24303F"/>
                </a:solidFill>
                <a:latin typeface="Montserrat"/>
                <a:ea typeface="Montserrat"/>
                <a:cs typeface="Montserrat"/>
                <a:sym typeface="Montserrat"/>
              </a:rPr>
              <a:t>different</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types</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of</a:t>
            </a:r>
            <a:r>
              <a:rPr lang="es-419" sz="1700" b="1" dirty="0">
                <a:solidFill>
                  <a:srgbClr val="24303F"/>
                </a:solidFill>
                <a:latin typeface="Montserrat"/>
                <a:ea typeface="Montserrat"/>
                <a:cs typeface="Montserrat"/>
                <a:sym typeface="Montserrat"/>
              </a:rPr>
              <a:t> </a:t>
            </a:r>
            <a:r>
              <a:rPr lang="es-419" sz="1700" b="1" dirty="0" err="1">
                <a:solidFill>
                  <a:srgbClr val="24303F"/>
                </a:solidFill>
                <a:latin typeface="Montserrat"/>
                <a:ea typeface="Montserrat"/>
                <a:cs typeface="Montserrat"/>
                <a:sym typeface="Montserrat"/>
              </a:rPr>
              <a:t>businesses</a:t>
            </a:r>
            <a:r>
              <a:rPr lang="es-419" sz="1700" b="1" dirty="0">
                <a:solidFill>
                  <a:srgbClr val="24303F"/>
                </a:solidFill>
                <a:latin typeface="Montserrat"/>
                <a:ea typeface="Montserrat"/>
                <a:cs typeface="Montserrat"/>
                <a:sym typeface="Montserrat"/>
              </a:rPr>
              <a:t>:</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Gastronomy</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crafts</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fashion</a:t>
            </a:r>
            <a:r>
              <a:rPr lang="es-419" sz="1700" dirty="0">
                <a:solidFill>
                  <a:srgbClr val="24303F"/>
                </a:solidFill>
                <a:latin typeface="Montserrat"/>
                <a:ea typeface="Montserrat"/>
                <a:cs typeface="Montserrat"/>
                <a:sym typeface="Montserrat"/>
              </a:rPr>
              <a:t>, home </a:t>
            </a:r>
            <a:r>
              <a:rPr lang="es-419" sz="1700" dirty="0" err="1">
                <a:solidFill>
                  <a:srgbClr val="24303F"/>
                </a:solidFill>
                <a:latin typeface="Montserrat"/>
                <a:ea typeface="Montserrat"/>
                <a:cs typeface="Montserrat"/>
                <a:sym typeface="Montserrat"/>
              </a:rPr>
              <a:t>decor</a:t>
            </a:r>
            <a:r>
              <a:rPr lang="es-419" sz="1700" dirty="0">
                <a:solidFill>
                  <a:srgbClr val="24303F"/>
                </a:solidFill>
                <a:latin typeface="Montserrat"/>
                <a:ea typeface="Montserrat"/>
                <a:cs typeface="Montserrat"/>
                <a:sym typeface="Montserrat"/>
              </a:rPr>
              <a:t>, training, </a:t>
            </a:r>
            <a:r>
              <a:rPr lang="es-419" sz="1700" dirty="0" err="1">
                <a:solidFill>
                  <a:srgbClr val="24303F"/>
                </a:solidFill>
                <a:latin typeface="Montserrat"/>
                <a:ea typeface="Montserrat"/>
                <a:cs typeface="Montserrat"/>
                <a:sym typeface="Montserrat"/>
              </a:rPr>
              <a:t>consulting</a:t>
            </a:r>
            <a:r>
              <a:rPr lang="es-419" sz="1700" dirty="0">
                <a:solidFill>
                  <a:srgbClr val="24303F"/>
                </a:solidFill>
                <a:latin typeface="Montserrat"/>
                <a:ea typeface="Montserrat"/>
                <a:cs typeface="Montserrat"/>
                <a:sym typeface="Montserrat"/>
              </a:rPr>
              <a:t>, software </a:t>
            </a:r>
            <a:r>
              <a:rPr lang="es-419" sz="1700" dirty="0" err="1">
                <a:solidFill>
                  <a:srgbClr val="24303F"/>
                </a:solidFill>
                <a:latin typeface="Montserrat"/>
                <a:ea typeface="Montserrat"/>
                <a:cs typeface="Montserrat"/>
                <a:sym typeface="Montserrat"/>
              </a:rPr>
              <a:t>development</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graphic</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design</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photography</a:t>
            </a:r>
            <a:r>
              <a:rPr lang="es-419" sz="1700" dirty="0">
                <a:solidFill>
                  <a:srgbClr val="24303F"/>
                </a:solidFill>
                <a:latin typeface="Montserrat"/>
                <a:ea typeface="Montserrat"/>
                <a:cs typeface="Montserrat"/>
                <a:sym typeface="Montserrat"/>
              </a:rPr>
              <a:t>, digital marketing, </a:t>
            </a:r>
            <a:r>
              <a:rPr lang="es-419" sz="1700" dirty="0" err="1">
                <a:solidFill>
                  <a:srgbClr val="24303F"/>
                </a:solidFill>
                <a:latin typeface="Montserrat"/>
                <a:ea typeface="Montserrat"/>
                <a:cs typeface="Montserrat"/>
                <a:sym typeface="Montserrat"/>
              </a:rPr>
              <a:t>community</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management</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beauty</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electronic</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products</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financial</a:t>
            </a:r>
            <a:r>
              <a:rPr lang="es-419" sz="1700" dirty="0">
                <a:solidFill>
                  <a:srgbClr val="24303F"/>
                </a:solidFill>
                <a:latin typeface="Montserrat"/>
                <a:ea typeface="Montserrat"/>
                <a:cs typeface="Montserrat"/>
                <a:sym typeface="Montserrat"/>
              </a:rPr>
              <a:t> services, </a:t>
            </a:r>
            <a:r>
              <a:rPr lang="es-419" sz="1700" dirty="0" err="1">
                <a:solidFill>
                  <a:srgbClr val="24303F"/>
                </a:solidFill>
                <a:latin typeface="Montserrat"/>
                <a:ea typeface="Montserrat"/>
                <a:cs typeface="Montserrat"/>
                <a:sym typeface="Montserrat"/>
              </a:rPr>
              <a:t>professional</a:t>
            </a:r>
            <a:r>
              <a:rPr lang="es-419" sz="1700" dirty="0">
                <a:solidFill>
                  <a:srgbClr val="24303F"/>
                </a:solidFill>
                <a:latin typeface="Montserrat"/>
                <a:ea typeface="Montserrat"/>
                <a:cs typeface="Montserrat"/>
                <a:sym typeface="Montserrat"/>
              </a:rPr>
              <a:t> services, </a:t>
            </a:r>
            <a:r>
              <a:rPr lang="es-419" sz="1700" dirty="0" err="1">
                <a:solidFill>
                  <a:srgbClr val="24303F"/>
                </a:solidFill>
                <a:latin typeface="Montserrat"/>
                <a:ea typeface="Montserrat"/>
                <a:cs typeface="Montserrat"/>
                <a:sym typeface="Montserrat"/>
              </a:rPr>
              <a:t>among</a:t>
            </a:r>
            <a:r>
              <a:rPr lang="es-419" sz="1700" dirty="0">
                <a:solidFill>
                  <a:srgbClr val="24303F"/>
                </a:solidFill>
                <a:latin typeface="Montserrat"/>
                <a:ea typeface="Montserrat"/>
                <a:cs typeface="Montserrat"/>
                <a:sym typeface="Montserrat"/>
              </a:rPr>
              <a:t> </a:t>
            </a:r>
            <a:r>
              <a:rPr lang="es-419" sz="1700" dirty="0" err="1">
                <a:solidFill>
                  <a:srgbClr val="24303F"/>
                </a:solidFill>
                <a:latin typeface="Montserrat"/>
                <a:ea typeface="Montserrat"/>
                <a:cs typeface="Montserrat"/>
                <a:sym typeface="Montserrat"/>
              </a:rPr>
              <a:t>others</a:t>
            </a:r>
            <a:r>
              <a:rPr lang="es-419" sz="1700" dirty="0">
                <a:solidFill>
                  <a:srgbClr val="24303F"/>
                </a:solidFill>
                <a:latin typeface="Montserrat"/>
                <a:ea typeface="Montserrat"/>
                <a:cs typeface="Montserrat"/>
                <a:sym typeface="Montserrat"/>
              </a:rPr>
              <a:t>.</a:t>
            </a:r>
            <a:endParaRPr sz="1700" dirty="0">
              <a:solidFill>
                <a:schemeClr val="dk1"/>
              </a:solidFill>
              <a:latin typeface="Montserrat"/>
              <a:ea typeface="Montserrat"/>
              <a:cs typeface="Montserrat"/>
              <a:sym typeface="Montserrat"/>
            </a:endParaRPr>
          </a:p>
        </p:txBody>
      </p:sp>
      <p:pic>
        <p:nvPicPr>
          <p:cNvPr id="264" name="Google Shape;264;p24" descr="5-6 groups of people gathered around table with coffee cups and talking to eachother&#10;"/>
          <p:cNvPicPr preferRelativeResize="0"/>
          <p:nvPr/>
        </p:nvPicPr>
        <p:blipFill rotWithShape="1">
          <a:blip r:embed="rId3">
            <a:alphaModFix/>
          </a:blip>
          <a:srcRect l="1655" t="53194" r="-783" b="15503"/>
          <a:stretch/>
        </p:blipFill>
        <p:spPr>
          <a:xfrm>
            <a:off x="686425" y="7084900"/>
            <a:ext cx="11957852" cy="2124000"/>
          </a:xfrm>
          <a:prstGeom prst="rect">
            <a:avLst/>
          </a:prstGeom>
          <a:noFill/>
          <a:ln>
            <a:noFill/>
          </a:ln>
        </p:spPr>
      </p:pic>
      <p:sp>
        <p:nvSpPr>
          <p:cNvPr id="265" name="Google Shape;265;p24">
            <a:extLst>
              <a:ext uri="{C183D7F6-B498-43B3-948B-1728B52AA6E4}">
                <adec:decorative xmlns:adec="http://schemas.microsoft.com/office/drawing/2017/decorative" val="1"/>
              </a:ext>
            </a:extLst>
          </p:cNvPr>
          <p:cNvSpPr/>
          <p:nvPr/>
        </p:nvSpPr>
        <p:spPr>
          <a:xfrm>
            <a:off x="7580650" y="5836350"/>
            <a:ext cx="4060500" cy="1703100"/>
          </a:xfrm>
          <a:prstGeom prst="roundRect">
            <a:avLst>
              <a:gd name="adj" fmla="val 10852"/>
            </a:avLst>
          </a:prstGeom>
          <a:solidFill>
            <a:schemeClr val="lt1"/>
          </a:solidFill>
          <a:ln w="19050" cap="flat" cmpd="sng">
            <a:solidFill>
              <a:srgbClr val="0043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24"/>
          <p:cNvSpPr txBox="1"/>
          <p:nvPr/>
        </p:nvSpPr>
        <p:spPr>
          <a:xfrm>
            <a:off x="8424000" y="6983100"/>
            <a:ext cx="3061200" cy="415500"/>
          </a:xfrm>
          <a:prstGeom prst="rect">
            <a:avLst/>
          </a:prstGeom>
          <a:noFill/>
          <a:ln>
            <a:noFill/>
          </a:ln>
        </p:spPr>
        <p:txBody>
          <a:bodyPr spcFirstLastPara="1" wrap="square" lIns="91425" tIns="91425" rIns="91425" bIns="91425" anchor="t" anchorCtr="0">
            <a:noAutofit/>
          </a:bodyPr>
          <a:lstStyle/>
          <a:p>
            <a:pPr marL="0" marR="279400" lvl="0" indent="0" algn="l" rtl="0">
              <a:spcBef>
                <a:spcPts val="0"/>
              </a:spcBef>
              <a:spcAft>
                <a:spcPts val="1700"/>
              </a:spcAft>
              <a:buNone/>
            </a:pPr>
            <a:r>
              <a:rPr lang="es-419" sz="1500" b="1">
                <a:solidFill>
                  <a:srgbClr val="24303F"/>
                </a:solidFill>
                <a:latin typeface="Montserrat"/>
                <a:ea typeface="Montserrat"/>
                <a:cs typeface="Montserrat"/>
                <a:sym typeface="Montserrat"/>
              </a:rPr>
              <a:t>José V.</a:t>
            </a:r>
            <a:endParaRPr sz="1500" b="1">
              <a:solidFill>
                <a:srgbClr val="24303F"/>
              </a:solidFill>
              <a:latin typeface="Montserrat"/>
              <a:ea typeface="Montserrat"/>
              <a:cs typeface="Montserrat"/>
              <a:sym typeface="Montserrat"/>
            </a:endParaRPr>
          </a:p>
        </p:txBody>
      </p:sp>
      <p:sp>
        <p:nvSpPr>
          <p:cNvPr id="267" name="Google Shape;267;p24"/>
          <p:cNvSpPr txBox="1"/>
          <p:nvPr/>
        </p:nvSpPr>
        <p:spPr>
          <a:xfrm>
            <a:off x="8424000" y="5997900"/>
            <a:ext cx="3331800" cy="985200"/>
          </a:xfrm>
          <a:prstGeom prst="rect">
            <a:avLst/>
          </a:prstGeom>
          <a:noFill/>
          <a:ln>
            <a:noFill/>
          </a:ln>
        </p:spPr>
        <p:txBody>
          <a:bodyPr spcFirstLastPara="1" wrap="square" lIns="91425" tIns="91425" rIns="91425" bIns="91425" anchor="t" anchorCtr="0">
            <a:spAutoFit/>
          </a:bodyPr>
          <a:lstStyle/>
          <a:p>
            <a:pPr marL="0" marR="279400" lvl="0" indent="0" algn="l" rtl="0">
              <a:spcBef>
                <a:spcPts val="0"/>
              </a:spcBef>
              <a:spcAft>
                <a:spcPts val="1700"/>
              </a:spcAft>
              <a:buNone/>
            </a:pPr>
            <a:r>
              <a:rPr lang="es-419" sz="1300">
                <a:solidFill>
                  <a:srgbClr val="24303F"/>
                </a:solidFill>
                <a:latin typeface="Montserrat"/>
                <a:ea typeface="Montserrat"/>
                <a:cs typeface="Montserrat"/>
                <a:sym typeface="Montserrat"/>
              </a:rPr>
              <a:t>“At Incluyeme.com I found a community that made me feel accompanied and supported on my path as a digital entrepreneur.”</a:t>
            </a:r>
            <a:endParaRPr sz="1300">
              <a:solidFill>
                <a:srgbClr val="24303F"/>
              </a:solidFill>
              <a:latin typeface="Montserrat"/>
              <a:ea typeface="Montserrat"/>
              <a:cs typeface="Montserrat"/>
              <a:sym typeface="Montserrat"/>
            </a:endParaRPr>
          </a:p>
        </p:txBody>
      </p:sp>
      <p:sp>
        <p:nvSpPr>
          <p:cNvPr id="268" name="Google Shape;268;p24">
            <a:extLst>
              <a:ext uri="{C183D7F6-B498-43B3-948B-1728B52AA6E4}">
                <adec:decorative xmlns:adec="http://schemas.microsoft.com/office/drawing/2017/decorative" val="1"/>
              </a:ext>
            </a:extLst>
          </p:cNvPr>
          <p:cNvSpPr/>
          <p:nvPr/>
        </p:nvSpPr>
        <p:spPr>
          <a:xfrm>
            <a:off x="12395750" y="5953325"/>
            <a:ext cx="2658300" cy="2938200"/>
          </a:xfrm>
          <a:prstGeom prst="roundRect">
            <a:avLst>
              <a:gd name="adj" fmla="val 10852"/>
            </a:avLst>
          </a:prstGeom>
          <a:solidFill>
            <a:schemeClr val="lt1"/>
          </a:solidFill>
          <a:ln w="19050" cap="flat" cmpd="sng">
            <a:solidFill>
              <a:srgbClr val="0043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24"/>
          <p:cNvSpPr txBox="1"/>
          <p:nvPr/>
        </p:nvSpPr>
        <p:spPr>
          <a:xfrm>
            <a:off x="12644275" y="6731275"/>
            <a:ext cx="2316900" cy="1585500"/>
          </a:xfrm>
          <a:prstGeom prst="rect">
            <a:avLst/>
          </a:prstGeom>
          <a:noFill/>
          <a:ln>
            <a:noFill/>
          </a:ln>
        </p:spPr>
        <p:txBody>
          <a:bodyPr spcFirstLastPara="1" wrap="square" lIns="91425" tIns="91425" rIns="91425" bIns="91425" anchor="t" anchorCtr="0">
            <a:noAutofit/>
          </a:bodyPr>
          <a:lstStyle/>
          <a:p>
            <a:pPr marL="0" marR="279400" lvl="0" indent="0" algn="l" rtl="0">
              <a:spcBef>
                <a:spcPts val="0"/>
              </a:spcBef>
              <a:spcAft>
                <a:spcPts val="1700"/>
              </a:spcAft>
              <a:buNone/>
            </a:pPr>
            <a:r>
              <a:rPr lang="es-419" sz="1300">
                <a:solidFill>
                  <a:srgbClr val="24303F"/>
                </a:solidFill>
                <a:latin typeface="Montserrat"/>
                <a:ea typeface="Montserrat"/>
                <a:cs typeface="Montserrat"/>
                <a:sym typeface="Montserrat"/>
              </a:rPr>
              <a:t>Being part of the community opened the way for me to meet people with the same goals as me and exchange ideas. We help each other.</a:t>
            </a:r>
            <a:endParaRPr sz="1300">
              <a:solidFill>
                <a:srgbClr val="24303F"/>
              </a:solidFill>
              <a:latin typeface="Montserrat"/>
              <a:ea typeface="Montserrat"/>
              <a:cs typeface="Montserrat"/>
              <a:sym typeface="Montserrat"/>
            </a:endParaRPr>
          </a:p>
        </p:txBody>
      </p:sp>
      <p:sp>
        <p:nvSpPr>
          <p:cNvPr id="270" name="Google Shape;270;p24"/>
          <p:cNvSpPr txBox="1"/>
          <p:nvPr/>
        </p:nvSpPr>
        <p:spPr>
          <a:xfrm>
            <a:off x="12644275" y="8292925"/>
            <a:ext cx="2154000" cy="415500"/>
          </a:xfrm>
          <a:prstGeom prst="rect">
            <a:avLst/>
          </a:prstGeom>
          <a:noFill/>
          <a:ln>
            <a:noFill/>
          </a:ln>
        </p:spPr>
        <p:txBody>
          <a:bodyPr spcFirstLastPara="1" wrap="square" lIns="91425" tIns="91425" rIns="91425" bIns="91425" anchor="t" anchorCtr="0">
            <a:noAutofit/>
          </a:bodyPr>
          <a:lstStyle/>
          <a:p>
            <a:pPr marL="0" marR="279400" lvl="0" indent="0" algn="l" rtl="0">
              <a:spcBef>
                <a:spcPts val="0"/>
              </a:spcBef>
              <a:spcAft>
                <a:spcPts val="1700"/>
              </a:spcAft>
              <a:buNone/>
            </a:pPr>
            <a:r>
              <a:rPr lang="es-419" sz="1500" b="1">
                <a:solidFill>
                  <a:srgbClr val="24303F"/>
                </a:solidFill>
                <a:latin typeface="Montserrat"/>
                <a:ea typeface="Montserrat"/>
                <a:cs typeface="Montserrat"/>
                <a:sym typeface="Montserrat"/>
              </a:rPr>
              <a:t>Verónica C.</a:t>
            </a:r>
            <a:endParaRPr sz="1500" b="1">
              <a:solidFill>
                <a:srgbClr val="24303F"/>
              </a:solidFill>
              <a:latin typeface="Montserrat"/>
              <a:ea typeface="Montserrat"/>
              <a:cs typeface="Montserrat"/>
              <a:sym typeface="Montserrat"/>
            </a:endParaRPr>
          </a:p>
        </p:txBody>
      </p:sp>
      <p:pic>
        <p:nvPicPr>
          <p:cNvPr id="271" name="Google Shape;271;p2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797700" y="6114875"/>
            <a:ext cx="524664" cy="415500"/>
          </a:xfrm>
          <a:prstGeom prst="rect">
            <a:avLst/>
          </a:prstGeom>
          <a:noFill/>
          <a:ln>
            <a:noFill/>
          </a:ln>
        </p:spPr>
      </p:pic>
      <p:pic>
        <p:nvPicPr>
          <p:cNvPr id="272" name="Google Shape;272;p2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2748800" y="6172550"/>
            <a:ext cx="524664" cy="415500"/>
          </a:xfrm>
          <a:prstGeom prst="rect">
            <a:avLst/>
          </a:prstGeom>
          <a:noFill/>
          <a:ln>
            <a:noFill/>
          </a:ln>
        </p:spPr>
      </p:pic>
      <p:pic>
        <p:nvPicPr>
          <p:cNvPr id="273" name="Google Shape;273;p2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153882" y="1306503"/>
            <a:ext cx="382173" cy="271696"/>
          </a:xfrm>
          <a:prstGeom prst="rect">
            <a:avLst/>
          </a:prstGeom>
          <a:noFill/>
          <a:ln>
            <a:noFill/>
          </a:ln>
        </p:spPr>
      </p:pic>
      <p:pic>
        <p:nvPicPr>
          <p:cNvPr id="274" name="Google Shape;274;p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185236" y="1967500"/>
            <a:ext cx="319463" cy="319453"/>
          </a:xfrm>
          <a:prstGeom prst="rect">
            <a:avLst/>
          </a:prstGeom>
          <a:noFill/>
          <a:ln>
            <a:noFill/>
          </a:ln>
        </p:spPr>
      </p:pic>
      <p:pic>
        <p:nvPicPr>
          <p:cNvPr id="275" name="Google Shape;275;p2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7153884" y="2504656"/>
            <a:ext cx="382173" cy="319447"/>
          </a:xfrm>
          <a:prstGeom prst="rect">
            <a:avLst/>
          </a:prstGeom>
          <a:noFill/>
          <a:ln>
            <a:noFill/>
          </a:ln>
        </p:spPr>
      </p:pic>
      <p:pic>
        <p:nvPicPr>
          <p:cNvPr id="276" name="Google Shape;276;p24">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7153882" y="3123153"/>
            <a:ext cx="382176" cy="274208"/>
          </a:xfrm>
          <a:prstGeom prst="rect">
            <a:avLst/>
          </a:prstGeom>
          <a:noFill/>
          <a:ln>
            <a:noFill/>
          </a:ln>
        </p:spPr>
      </p:pic>
      <p:pic>
        <p:nvPicPr>
          <p:cNvPr id="277" name="Google Shape;277;p24">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7153882" y="3917728"/>
            <a:ext cx="382174" cy="382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
        <p:nvSpPr>
          <p:cNvPr id="282" name="Google Shape;282;p25">
            <a:extLst>
              <a:ext uri="{C183D7F6-B498-43B3-948B-1728B52AA6E4}">
                <adec:decorative xmlns:adec="http://schemas.microsoft.com/office/drawing/2017/decorative" val="1"/>
              </a:ext>
            </a:extLst>
          </p:cNvPr>
          <p:cNvSpPr/>
          <p:nvPr/>
        </p:nvSpPr>
        <p:spPr>
          <a:xfrm>
            <a:off x="5931475" y="0"/>
            <a:ext cx="9422700" cy="93033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25"/>
          <p:cNvSpPr txBox="1">
            <a:spLocks noGrp="1"/>
          </p:cNvSpPr>
          <p:nvPr>
            <p:ph type="ctrTitle" idx="4294967295"/>
          </p:nvPr>
        </p:nvSpPr>
        <p:spPr>
          <a:xfrm>
            <a:off x="534650" y="2627025"/>
            <a:ext cx="5017500" cy="13452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300">
                <a:solidFill>
                  <a:srgbClr val="004385"/>
                </a:solidFill>
                <a:latin typeface="Montserrat ExtraBold"/>
                <a:ea typeface="Montserrat ExtraBold"/>
                <a:cs typeface="Montserrat ExtraBold"/>
                <a:sym typeface="Montserrat ExtraBold"/>
              </a:rPr>
              <a:t>Migrants With Disabilities</a:t>
            </a:r>
            <a:endParaRPr sz="4300">
              <a:solidFill>
                <a:srgbClr val="004385"/>
              </a:solidFill>
              <a:latin typeface="Montserrat ExtraBold"/>
              <a:ea typeface="Montserrat ExtraBold"/>
              <a:cs typeface="Montserrat ExtraBold"/>
              <a:sym typeface="Montserrat ExtraBold"/>
            </a:endParaRPr>
          </a:p>
        </p:txBody>
      </p:sp>
      <p:sp>
        <p:nvSpPr>
          <p:cNvPr id="284" name="Google Shape;284;p25"/>
          <p:cNvSpPr txBox="1"/>
          <p:nvPr/>
        </p:nvSpPr>
        <p:spPr>
          <a:xfrm>
            <a:off x="628350" y="4211000"/>
            <a:ext cx="4656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a:solidFill>
                  <a:srgbClr val="343C49"/>
                </a:solidFill>
                <a:latin typeface="Montserrat"/>
                <a:ea typeface="Montserrat"/>
                <a:cs typeface="Montserrat"/>
                <a:sym typeface="Montserrat"/>
              </a:rPr>
              <a:t>More than 7 million Venezuelans left their country in the last years: the majority of those migrants live in Latin American countries and have to face specific challenges.</a:t>
            </a:r>
            <a:endParaRPr sz="2000">
              <a:solidFill>
                <a:srgbClr val="343C49"/>
              </a:solidFill>
              <a:latin typeface="Montserrat"/>
              <a:ea typeface="Montserrat"/>
              <a:cs typeface="Montserrat"/>
              <a:sym typeface="Montserrat"/>
            </a:endParaRPr>
          </a:p>
        </p:txBody>
      </p:sp>
      <p:pic>
        <p:nvPicPr>
          <p:cNvPr id="285" name="Google Shape;285;p25" descr="Bid Lab logo"/>
          <p:cNvPicPr preferRelativeResize="0"/>
          <p:nvPr/>
        </p:nvPicPr>
        <p:blipFill>
          <a:blip r:embed="rId4">
            <a:alphaModFix/>
          </a:blip>
          <a:stretch>
            <a:fillRect/>
          </a:stretch>
        </p:blipFill>
        <p:spPr>
          <a:xfrm>
            <a:off x="628350" y="7168346"/>
            <a:ext cx="2083756" cy="580950"/>
          </a:xfrm>
          <a:prstGeom prst="rect">
            <a:avLst/>
          </a:prstGeom>
          <a:noFill/>
          <a:ln>
            <a:noFill/>
          </a:ln>
        </p:spPr>
      </p:pic>
      <p:pic>
        <p:nvPicPr>
          <p:cNvPr id="286" name="Google Shape;286;p25" descr="Canada logo"/>
          <p:cNvPicPr preferRelativeResize="0"/>
          <p:nvPr/>
        </p:nvPicPr>
        <p:blipFill>
          <a:blip r:embed="rId5">
            <a:alphaModFix/>
          </a:blip>
          <a:stretch>
            <a:fillRect/>
          </a:stretch>
        </p:blipFill>
        <p:spPr>
          <a:xfrm>
            <a:off x="3441250" y="7250625"/>
            <a:ext cx="1594403" cy="416400"/>
          </a:xfrm>
          <a:prstGeom prst="rect">
            <a:avLst/>
          </a:prstGeom>
          <a:noFill/>
          <a:ln>
            <a:noFill/>
          </a:ln>
        </p:spPr>
      </p:pic>
      <p:pic>
        <p:nvPicPr>
          <p:cNvPr id="287" name="Google Shape;287;p25" descr="Kyeema Foundation logo"/>
          <p:cNvPicPr preferRelativeResize="0"/>
          <p:nvPr/>
        </p:nvPicPr>
        <p:blipFill>
          <a:blip r:embed="rId6">
            <a:alphaModFix/>
          </a:blip>
          <a:stretch>
            <a:fillRect/>
          </a:stretch>
        </p:blipFill>
        <p:spPr>
          <a:xfrm>
            <a:off x="3239713" y="8011213"/>
            <a:ext cx="879273" cy="669926"/>
          </a:xfrm>
          <a:prstGeom prst="rect">
            <a:avLst/>
          </a:prstGeom>
          <a:noFill/>
          <a:ln>
            <a:noFill/>
          </a:ln>
        </p:spPr>
      </p:pic>
      <p:pic>
        <p:nvPicPr>
          <p:cNvPr id="288" name="Google Shape;288;p25" descr="Palladium logo"/>
          <p:cNvPicPr preferRelativeResize="0"/>
          <p:nvPr/>
        </p:nvPicPr>
        <p:blipFill>
          <a:blip r:embed="rId7">
            <a:alphaModFix/>
          </a:blip>
          <a:stretch>
            <a:fillRect/>
          </a:stretch>
        </p:blipFill>
        <p:spPr>
          <a:xfrm>
            <a:off x="736440" y="7972750"/>
            <a:ext cx="1867581" cy="746850"/>
          </a:xfrm>
          <a:prstGeom prst="rect">
            <a:avLst/>
          </a:prstGeom>
          <a:noFill/>
          <a:ln>
            <a:noFill/>
          </a:ln>
        </p:spPr>
      </p:pic>
      <p:pic>
        <p:nvPicPr>
          <p:cNvPr id="289" name="Google Shape;289;p25" descr="AWS logo"/>
          <p:cNvPicPr preferRelativeResize="0"/>
          <p:nvPr/>
        </p:nvPicPr>
        <p:blipFill>
          <a:blip r:embed="rId8">
            <a:alphaModFix/>
          </a:blip>
          <a:stretch>
            <a:fillRect/>
          </a:stretch>
        </p:blipFill>
        <p:spPr>
          <a:xfrm>
            <a:off x="4187816" y="8145581"/>
            <a:ext cx="798676" cy="478114"/>
          </a:xfrm>
          <a:prstGeom prst="rect">
            <a:avLst/>
          </a:prstGeom>
          <a:noFill/>
          <a:ln>
            <a:noFill/>
          </a:ln>
        </p:spPr>
      </p:pic>
      <p:sp>
        <p:nvSpPr>
          <p:cNvPr id="290" name="Google Shape;290;p25"/>
          <p:cNvSpPr txBox="1"/>
          <p:nvPr/>
        </p:nvSpPr>
        <p:spPr>
          <a:xfrm>
            <a:off x="6512600" y="2378597"/>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200" b="1" dirty="0">
                <a:solidFill>
                  <a:schemeClr val="lt1"/>
                </a:solidFill>
                <a:latin typeface="Montserrat"/>
                <a:ea typeface="Montserrat"/>
                <a:cs typeface="Montserrat"/>
                <a:sym typeface="Montserrat"/>
              </a:rPr>
              <a:t>Project </a:t>
            </a:r>
            <a:r>
              <a:rPr lang="es-419" sz="2200" b="1" dirty="0" err="1">
                <a:solidFill>
                  <a:schemeClr val="lt1"/>
                </a:solidFill>
                <a:latin typeface="Montserrat"/>
                <a:ea typeface="Montserrat"/>
                <a:cs typeface="Montserrat"/>
                <a:sym typeface="Montserrat"/>
              </a:rPr>
              <a:t>activities</a:t>
            </a:r>
            <a:r>
              <a:rPr lang="es-419" sz="2200" b="1" dirty="0">
                <a:solidFill>
                  <a:schemeClr val="lt1"/>
                </a:solidFill>
                <a:latin typeface="Montserrat"/>
                <a:ea typeface="Montserrat"/>
                <a:cs typeface="Montserrat"/>
                <a:sym typeface="Montserrat"/>
              </a:rPr>
              <a:t>:</a:t>
            </a:r>
            <a:endParaRPr sz="2200" b="1" dirty="0">
              <a:solidFill>
                <a:schemeClr val="lt1"/>
              </a:solidFill>
              <a:latin typeface="Montserrat"/>
              <a:ea typeface="Montserrat"/>
              <a:cs typeface="Montserrat"/>
              <a:sym typeface="Montserrat"/>
            </a:endParaRPr>
          </a:p>
        </p:txBody>
      </p:sp>
      <p:sp>
        <p:nvSpPr>
          <p:cNvPr id="291" name="Google Shape;291;p25"/>
          <p:cNvSpPr txBox="1"/>
          <p:nvPr/>
        </p:nvSpPr>
        <p:spPr>
          <a:xfrm>
            <a:off x="7316168" y="2905397"/>
            <a:ext cx="7407300" cy="12464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800"/>
              </a:spcAft>
              <a:buNone/>
            </a:pPr>
            <a:r>
              <a:rPr lang="es-419" sz="1800" dirty="0" err="1">
                <a:solidFill>
                  <a:schemeClr val="lt1"/>
                </a:solidFill>
                <a:latin typeface="Montserrat"/>
                <a:ea typeface="Montserrat"/>
                <a:cs typeface="Montserrat"/>
                <a:sym typeface="Montserrat"/>
              </a:rPr>
              <a:t>Diagnoses</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mystery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shopper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studies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to</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understand</a:t>
            </a:r>
            <a:r>
              <a:rPr lang="es-419" sz="1800" dirty="0">
                <a:solidFill>
                  <a:schemeClr val="lt1"/>
                </a:solidFill>
                <a:latin typeface="Montserrat"/>
                <a:ea typeface="Montserrat"/>
                <a:cs typeface="Montserrat"/>
                <a:sym typeface="Montserrat"/>
              </a:rPr>
              <a:t> the </a:t>
            </a:r>
            <a:r>
              <a:rPr lang="es-419" sz="1800" dirty="0" err="1">
                <a:solidFill>
                  <a:schemeClr val="lt1"/>
                </a:solidFill>
                <a:latin typeface="Montserrat"/>
                <a:ea typeface="Montserrat"/>
                <a:cs typeface="Montserrat"/>
                <a:sym typeface="Montserrat"/>
              </a:rPr>
              <a:t>reality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of</a:t>
            </a:r>
            <a:r>
              <a:rPr lang="es-419" sz="1800" dirty="0">
                <a:solidFill>
                  <a:schemeClr val="lt1"/>
                </a:solidFill>
                <a:latin typeface="Montserrat"/>
                <a:ea typeface="Montserrat"/>
                <a:cs typeface="Montserrat"/>
                <a:sym typeface="Montserrat"/>
              </a:rPr>
              <a:t> the </a:t>
            </a:r>
            <a:r>
              <a:rPr lang="es-419" sz="1800" dirty="0" err="1">
                <a:solidFill>
                  <a:schemeClr val="lt1"/>
                </a:solidFill>
                <a:latin typeface="Montserrat"/>
                <a:ea typeface="Montserrat"/>
                <a:cs typeface="Montserrat"/>
                <a:sym typeface="Montserrat"/>
              </a:rPr>
              <a:t>migrant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population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make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it</a:t>
            </a:r>
            <a:r>
              <a:rPr lang="es-419" sz="1800" dirty="0">
                <a:solidFill>
                  <a:schemeClr val="lt1"/>
                </a:solidFill>
                <a:latin typeface="Montserrat"/>
                <a:ea typeface="Montserrat"/>
                <a:cs typeface="Montserrat"/>
                <a:sym typeface="Montserrat"/>
              </a:rPr>
              <a:t> visible</a:t>
            </a:r>
            <a:endParaRPr sz="1800" dirty="0">
              <a:solidFill>
                <a:schemeClr val="lt1"/>
              </a:solidFill>
              <a:latin typeface="Montserrat"/>
              <a:ea typeface="Montserrat"/>
              <a:cs typeface="Montserrat"/>
              <a:sym typeface="Montserrat"/>
            </a:endParaRPr>
          </a:p>
        </p:txBody>
      </p:sp>
      <p:sp>
        <p:nvSpPr>
          <p:cNvPr id="292" name="Google Shape;292;p25"/>
          <p:cNvSpPr txBox="1"/>
          <p:nvPr/>
        </p:nvSpPr>
        <p:spPr>
          <a:xfrm>
            <a:off x="7316168" y="3862193"/>
            <a:ext cx="67083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sz="1800" dirty="0">
                <a:solidFill>
                  <a:schemeClr val="lt1"/>
                </a:solidFill>
                <a:latin typeface="Montserrat"/>
                <a:ea typeface="Montserrat"/>
                <a:cs typeface="Montserrat"/>
                <a:sym typeface="Montserrat"/>
              </a:rPr>
              <a:t>Job guides for </a:t>
            </a:r>
            <a:r>
              <a:rPr lang="es-419" sz="1800" dirty="0" err="1">
                <a:solidFill>
                  <a:schemeClr val="lt1"/>
                </a:solidFill>
                <a:latin typeface="Montserrat"/>
                <a:ea typeface="Montserrat"/>
                <a:cs typeface="Montserrat"/>
                <a:sym typeface="Montserrat"/>
              </a:rPr>
              <a:t>migrants</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employers</a:t>
            </a:r>
            <a:endParaRPr sz="1800" dirty="0"/>
          </a:p>
        </p:txBody>
      </p:sp>
      <p:sp>
        <p:nvSpPr>
          <p:cNvPr id="293" name="Google Shape;293;p25"/>
          <p:cNvSpPr txBox="1"/>
          <p:nvPr/>
        </p:nvSpPr>
        <p:spPr>
          <a:xfrm>
            <a:off x="7278093" y="4337467"/>
            <a:ext cx="67083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sz="1800" dirty="0">
                <a:solidFill>
                  <a:schemeClr val="lt1"/>
                </a:solidFill>
                <a:latin typeface="Montserrat"/>
                <a:ea typeface="Montserrat"/>
                <a:cs typeface="Montserrat"/>
                <a:sym typeface="Montserrat"/>
              </a:rPr>
              <a:t>Training in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soft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skills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to</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improve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their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job</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profile</a:t>
            </a:r>
            <a:endParaRPr sz="1800" dirty="0">
              <a:solidFill>
                <a:schemeClr val="lt1"/>
              </a:solidFill>
              <a:latin typeface="Montserrat"/>
              <a:ea typeface="Montserrat"/>
              <a:cs typeface="Montserrat"/>
              <a:sym typeface="Montserrat"/>
            </a:endParaRPr>
          </a:p>
        </p:txBody>
      </p:sp>
      <p:sp>
        <p:nvSpPr>
          <p:cNvPr id="294" name="Google Shape;294;p25"/>
          <p:cNvSpPr txBox="1"/>
          <p:nvPr/>
        </p:nvSpPr>
        <p:spPr>
          <a:xfrm>
            <a:off x="7315164" y="5043854"/>
            <a:ext cx="60801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sz="1800" dirty="0" err="1">
                <a:solidFill>
                  <a:schemeClr val="lt1"/>
                </a:solidFill>
                <a:latin typeface="Montserrat"/>
                <a:ea typeface="Montserrat"/>
                <a:cs typeface="Montserrat"/>
                <a:sym typeface="Montserrat"/>
              </a:rPr>
              <a:t>Connect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them</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companies</a:t>
            </a:r>
            <a:r>
              <a:rPr lang="es-419" sz="1800" dirty="0">
                <a:solidFill>
                  <a:schemeClr val="lt1"/>
                </a:solidFill>
                <a:latin typeface="Montserrat"/>
                <a:ea typeface="Montserrat"/>
                <a:cs typeface="Montserrat"/>
                <a:sym typeface="Montserrat"/>
              </a:rPr>
              <a:t> and introduce </a:t>
            </a:r>
            <a:r>
              <a:rPr lang="es-419" sz="1800" dirty="0" err="1">
                <a:solidFill>
                  <a:schemeClr val="lt1"/>
                </a:solidFill>
                <a:latin typeface="Montserrat"/>
                <a:ea typeface="Montserrat"/>
                <a:cs typeface="Montserrat"/>
                <a:sym typeface="Montserrat"/>
              </a:rPr>
              <a:t>them</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to</a:t>
            </a:r>
            <a:r>
              <a:rPr lang="es-419" sz="1800" dirty="0">
                <a:solidFill>
                  <a:schemeClr val="lt1"/>
                </a:solidFill>
                <a:latin typeface="Montserrat"/>
                <a:ea typeface="Montserrat"/>
                <a:cs typeface="Montserrat"/>
                <a:sym typeface="Montserrat"/>
              </a:rPr>
              <a:t> freelance </a:t>
            </a:r>
            <a:r>
              <a:rPr lang="es-419" sz="1800" dirty="0" err="1">
                <a:solidFill>
                  <a:schemeClr val="lt1"/>
                </a:solidFill>
                <a:latin typeface="Montserrat"/>
                <a:ea typeface="Montserrat"/>
                <a:cs typeface="Montserrat"/>
                <a:sym typeface="Montserrat"/>
              </a:rPr>
              <a:t>work</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platforms</a:t>
            </a:r>
            <a:endParaRPr sz="1800" dirty="0">
              <a:solidFill>
                <a:schemeClr val="lt1"/>
              </a:solidFill>
              <a:latin typeface="Montserrat"/>
              <a:ea typeface="Montserrat"/>
              <a:cs typeface="Montserrat"/>
              <a:sym typeface="Montserrat"/>
            </a:endParaRPr>
          </a:p>
        </p:txBody>
      </p:sp>
      <p:sp>
        <p:nvSpPr>
          <p:cNvPr id="295" name="Google Shape;295;p25"/>
          <p:cNvSpPr txBox="1"/>
          <p:nvPr/>
        </p:nvSpPr>
        <p:spPr>
          <a:xfrm>
            <a:off x="6405925" y="6324200"/>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200" b="1">
                <a:solidFill>
                  <a:schemeClr val="lt1"/>
                </a:solidFill>
                <a:latin typeface="Montserrat"/>
                <a:ea typeface="Montserrat"/>
                <a:cs typeface="Montserrat"/>
                <a:sym typeface="Montserrat"/>
              </a:rPr>
              <a:t>Impact:</a:t>
            </a:r>
            <a:endParaRPr sz="2200" b="1">
              <a:solidFill>
                <a:schemeClr val="lt1"/>
              </a:solidFill>
              <a:latin typeface="Montserrat"/>
              <a:ea typeface="Montserrat"/>
              <a:cs typeface="Montserrat"/>
              <a:sym typeface="Montserrat"/>
            </a:endParaRPr>
          </a:p>
        </p:txBody>
      </p:sp>
      <p:sp>
        <p:nvSpPr>
          <p:cNvPr id="296" name="Google Shape;296;p25"/>
          <p:cNvSpPr txBox="1"/>
          <p:nvPr/>
        </p:nvSpPr>
        <p:spPr>
          <a:xfrm>
            <a:off x="6405924" y="6887375"/>
            <a:ext cx="2993797" cy="1870600"/>
          </a:xfrm>
          <a:prstGeom prst="rect">
            <a:avLst/>
          </a:prstGeom>
          <a:noFill/>
          <a:ln>
            <a:noFill/>
          </a:ln>
        </p:spPr>
        <p:txBody>
          <a:bodyPr spcFirstLastPara="1" wrap="square" lIns="157125" tIns="157125" rIns="157125" bIns="157125" anchor="t" anchorCtr="0">
            <a:no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208</a:t>
            </a:r>
            <a:endParaRPr sz="4500" b="1" dirty="0">
              <a:solidFill>
                <a:schemeClr val="lt1"/>
              </a:solidFill>
              <a:latin typeface="Montserrat"/>
              <a:ea typeface="Montserrat"/>
              <a:cs typeface="Montserrat"/>
              <a:sym typeface="Montserrat"/>
            </a:endParaRPr>
          </a:p>
          <a:p>
            <a:pPr marL="0" lvl="0" indent="0" algn="l" rtl="0">
              <a:spcBef>
                <a:spcPts val="1700"/>
              </a:spcBef>
              <a:spcAft>
                <a:spcPts val="1700"/>
              </a:spcAft>
              <a:buNone/>
            </a:pPr>
            <a:r>
              <a:rPr lang="es-419" sz="1800" dirty="0" err="1">
                <a:solidFill>
                  <a:schemeClr val="lt1"/>
                </a:solidFill>
                <a:latin typeface="Montserrat"/>
                <a:ea typeface="Montserrat"/>
                <a:cs typeface="Montserrat"/>
                <a:sym typeface="Montserrat"/>
              </a:rPr>
              <a:t>migrants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trained</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soft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skills</a:t>
            </a:r>
            <a:endParaRPr sz="1800" b="1" dirty="0">
              <a:solidFill>
                <a:schemeClr val="lt1"/>
              </a:solidFill>
              <a:latin typeface="Montserrat"/>
              <a:ea typeface="Montserrat"/>
              <a:cs typeface="Montserrat"/>
              <a:sym typeface="Montserrat"/>
            </a:endParaRPr>
          </a:p>
        </p:txBody>
      </p:sp>
      <p:sp>
        <p:nvSpPr>
          <p:cNvPr id="297" name="Google Shape;297;p25"/>
          <p:cNvSpPr txBox="1"/>
          <p:nvPr/>
        </p:nvSpPr>
        <p:spPr>
          <a:xfrm>
            <a:off x="9670325" y="6887375"/>
            <a:ext cx="2260200" cy="1874700"/>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94</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800" dirty="0" err="1">
                <a:solidFill>
                  <a:schemeClr val="lt1"/>
                </a:solidFill>
                <a:latin typeface="Montserrat"/>
                <a:ea typeface="Montserrat"/>
                <a:cs typeface="Montserrat"/>
                <a:sym typeface="Montserrat"/>
              </a:rPr>
              <a:t>migrants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employed</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earning</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income</a:t>
            </a:r>
            <a:endParaRPr sz="1800" b="1" dirty="0">
              <a:solidFill>
                <a:schemeClr val="lt1"/>
              </a:solidFill>
              <a:latin typeface="Montserrat"/>
              <a:ea typeface="Montserrat"/>
              <a:cs typeface="Montserrat"/>
              <a:sym typeface="Montserrat"/>
            </a:endParaRPr>
          </a:p>
        </p:txBody>
      </p:sp>
      <p:sp>
        <p:nvSpPr>
          <p:cNvPr id="298" name="Google Shape;298;p25"/>
          <p:cNvSpPr txBox="1"/>
          <p:nvPr/>
        </p:nvSpPr>
        <p:spPr>
          <a:xfrm>
            <a:off x="12471724" y="6887375"/>
            <a:ext cx="2786253" cy="1832219"/>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12</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800" dirty="0" err="1">
                <a:solidFill>
                  <a:schemeClr val="lt1"/>
                </a:solidFill>
                <a:latin typeface="Montserrat"/>
                <a:ea typeface="Montserrat"/>
                <a:cs typeface="Montserrat"/>
                <a:sym typeface="Montserrat"/>
              </a:rPr>
              <a:t>migrants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being</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part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of</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our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entrepreneurs</a:t>
            </a:r>
            <a:r>
              <a:rPr lang="es-419" sz="1800" dirty="0">
                <a:solidFill>
                  <a:schemeClr val="lt1"/>
                </a:solidFill>
                <a:latin typeface="Montserrat"/>
                <a:ea typeface="Montserrat"/>
                <a:cs typeface="Montserrat"/>
                <a:sym typeface="Montserrat"/>
              </a:rPr>
              <a:t> and freelance </a:t>
            </a:r>
            <a:r>
              <a:rPr lang="es-419" sz="1800" dirty="0" err="1">
                <a:solidFill>
                  <a:schemeClr val="lt1"/>
                </a:solidFill>
                <a:latin typeface="Montserrat"/>
                <a:ea typeface="Montserrat"/>
                <a:cs typeface="Montserrat"/>
                <a:sym typeface="Montserrat"/>
              </a:rPr>
              <a:t>community</a:t>
            </a:r>
            <a:endParaRPr sz="1800" b="1" dirty="0">
              <a:solidFill>
                <a:schemeClr val="lt1"/>
              </a:solidFill>
              <a:latin typeface="Montserrat"/>
              <a:ea typeface="Montserrat"/>
              <a:cs typeface="Montserrat"/>
              <a:sym typeface="Montserrat"/>
            </a:endParaRPr>
          </a:p>
        </p:txBody>
      </p:sp>
      <p:cxnSp>
        <p:nvCxnSpPr>
          <p:cNvPr id="299" name="Google Shape;299;p25">
            <a:extLst>
              <a:ext uri="{C183D7F6-B498-43B3-948B-1728B52AA6E4}">
                <adec:decorative xmlns:adec="http://schemas.microsoft.com/office/drawing/2017/decorative" val="1"/>
              </a:ext>
            </a:extLst>
          </p:cNvPr>
          <p:cNvCxnSpPr/>
          <p:nvPr/>
        </p:nvCxnSpPr>
        <p:spPr>
          <a:xfrm>
            <a:off x="12201125" y="7034175"/>
            <a:ext cx="0" cy="1723800"/>
          </a:xfrm>
          <a:prstGeom prst="straightConnector1">
            <a:avLst/>
          </a:prstGeom>
          <a:noFill/>
          <a:ln w="19050" cap="flat" cmpd="sng">
            <a:solidFill>
              <a:schemeClr val="lt1"/>
            </a:solidFill>
            <a:prstDash val="solid"/>
            <a:round/>
            <a:headEnd type="none" w="med" len="med"/>
            <a:tailEnd type="none" w="med" len="med"/>
          </a:ln>
        </p:spPr>
      </p:cxnSp>
      <p:cxnSp>
        <p:nvCxnSpPr>
          <p:cNvPr id="300" name="Google Shape;300;p25">
            <a:extLst>
              <a:ext uri="{C183D7F6-B498-43B3-948B-1728B52AA6E4}">
                <adec:decorative xmlns:adec="http://schemas.microsoft.com/office/drawing/2017/decorative" val="1"/>
              </a:ext>
            </a:extLst>
          </p:cNvPr>
          <p:cNvCxnSpPr/>
          <p:nvPr/>
        </p:nvCxnSpPr>
        <p:spPr>
          <a:xfrm>
            <a:off x="9423750" y="7034175"/>
            <a:ext cx="0" cy="1723800"/>
          </a:xfrm>
          <a:prstGeom prst="straightConnector1">
            <a:avLst/>
          </a:prstGeom>
          <a:noFill/>
          <a:ln w="19050" cap="flat" cmpd="sng">
            <a:solidFill>
              <a:schemeClr val="lt1"/>
            </a:solidFill>
            <a:prstDash val="solid"/>
            <a:round/>
            <a:headEnd type="none" w="med" len="med"/>
            <a:tailEnd type="none" w="med" len="med"/>
          </a:ln>
        </p:spPr>
      </p:cxnSp>
      <p:pic>
        <p:nvPicPr>
          <p:cNvPr id="301" name="Google Shape;301;p25" descr="four women smiling"/>
          <p:cNvPicPr preferRelativeResize="0"/>
          <p:nvPr/>
        </p:nvPicPr>
        <p:blipFill rotWithShape="1">
          <a:blip r:embed="rId9">
            <a:alphaModFix/>
          </a:blip>
          <a:srcRect t="18427" b="50017"/>
          <a:stretch/>
        </p:blipFill>
        <p:spPr>
          <a:xfrm>
            <a:off x="4573325" y="-24225"/>
            <a:ext cx="10318377" cy="2170200"/>
          </a:xfrm>
          <a:prstGeom prst="rect">
            <a:avLst/>
          </a:prstGeom>
          <a:noFill/>
          <a:ln>
            <a:noFill/>
          </a:ln>
        </p:spPr>
      </p:pic>
      <p:cxnSp>
        <p:nvCxnSpPr>
          <p:cNvPr id="302" name="Google Shape;302;p25">
            <a:extLst>
              <a:ext uri="{C183D7F6-B498-43B3-948B-1728B52AA6E4}">
                <adec:decorative xmlns:adec="http://schemas.microsoft.com/office/drawing/2017/decorative" val="1"/>
              </a:ext>
            </a:extLst>
          </p:cNvPr>
          <p:cNvCxnSpPr/>
          <p:nvPr/>
        </p:nvCxnSpPr>
        <p:spPr>
          <a:xfrm>
            <a:off x="6453325" y="5906775"/>
            <a:ext cx="8379000" cy="0"/>
          </a:xfrm>
          <a:prstGeom prst="straightConnector1">
            <a:avLst/>
          </a:prstGeom>
          <a:noFill/>
          <a:ln w="9525" cap="flat" cmpd="sng">
            <a:solidFill>
              <a:schemeClr val="lt1"/>
            </a:solidFill>
            <a:prstDash val="solid"/>
            <a:round/>
            <a:headEnd type="none" w="med" len="med"/>
            <a:tailEnd type="none" w="med" len="med"/>
          </a:ln>
        </p:spPr>
      </p:cxnSp>
      <p:pic>
        <p:nvPicPr>
          <p:cNvPr id="303" name="Google Shape;303;p25">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6645093" y="4545549"/>
            <a:ext cx="329826" cy="236650"/>
          </a:xfrm>
          <a:prstGeom prst="rect">
            <a:avLst/>
          </a:prstGeom>
          <a:solidFill>
            <a:srgbClr val="004385"/>
          </a:solidFill>
          <a:ln>
            <a:noFill/>
          </a:ln>
        </p:spPr>
      </p:pic>
      <p:pic>
        <p:nvPicPr>
          <p:cNvPr id="304" name="Google Shape;304;p25">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6673293" y="3996955"/>
            <a:ext cx="263550" cy="263550"/>
          </a:xfrm>
          <a:prstGeom prst="rect">
            <a:avLst/>
          </a:prstGeom>
          <a:noFill/>
          <a:ln>
            <a:noFill/>
          </a:ln>
        </p:spPr>
      </p:pic>
      <p:pic>
        <p:nvPicPr>
          <p:cNvPr id="305" name="Google Shape;305;p25">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6673302" y="3072923"/>
            <a:ext cx="263550" cy="292985"/>
          </a:xfrm>
          <a:prstGeom prst="rect">
            <a:avLst/>
          </a:prstGeom>
          <a:noFill/>
          <a:ln>
            <a:noFill/>
          </a:ln>
        </p:spPr>
      </p:pic>
      <p:pic>
        <p:nvPicPr>
          <p:cNvPr id="306" name="Google Shape;306;p25">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6645105" y="5299943"/>
            <a:ext cx="329826" cy="263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26"/>
          <p:cNvSpPr txBox="1">
            <a:spLocks noGrp="1"/>
          </p:cNvSpPr>
          <p:nvPr>
            <p:ph type="ctrTitle" idx="4294967295"/>
          </p:nvPr>
        </p:nvSpPr>
        <p:spPr>
          <a:xfrm>
            <a:off x="537800" y="1921700"/>
            <a:ext cx="4209000" cy="18009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300">
                <a:solidFill>
                  <a:srgbClr val="004385"/>
                </a:solidFill>
                <a:latin typeface="Montserrat ExtraBold"/>
                <a:ea typeface="Montserrat ExtraBold"/>
                <a:cs typeface="Montserrat ExtraBold"/>
                <a:sym typeface="Montserrat ExtraBold"/>
              </a:rPr>
              <a:t>Women With Disabilities In Tech</a:t>
            </a:r>
            <a:endParaRPr sz="4300">
              <a:solidFill>
                <a:srgbClr val="004385"/>
              </a:solidFill>
              <a:latin typeface="Montserrat ExtraBold"/>
              <a:ea typeface="Montserrat ExtraBold"/>
              <a:cs typeface="Montserrat ExtraBold"/>
              <a:sym typeface="Montserrat ExtraBold"/>
            </a:endParaRPr>
          </a:p>
        </p:txBody>
      </p:sp>
      <p:sp>
        <p:nvSpPr>
          <p:cNvPr id="312" name="Google Shape;312;p26"/>
          <p:cNvSpPr txBox="1"/>
          <p:nvPr/>
        </p:nvSpPr>
        <p:spPr>
          <a:xfrm>
            <a:off x="605425" y="4094577"/>
            <a:ext cx="4656000" cy="23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000" dirty="0">
                <a:solidFill>
                  <a:srgbClr val="343C49"/>
                </a:solidFill>
                <a:latin typeface="Montserrat"/>
                <a:ea typeface="Montserrat"/>
                <a:cs typeface="Montserrat"/>
                <a:sym typeface="Montserrat"/>
              </a:rPr>
              <a:t>Incluyeme.com </a:t>
            </a:r>
            <a:r>
              <a:rPr lang="es-419" sz="2000" dirty="0" err="1">
                <a:solidFill>
                  <a:srgbClr val="343C49"/>
                </a:solidFill>
                <a:latin typeface="Montserrat"/>
                <a:ea typeface="Montserrat"/>
                <a:cs typeface="Montserrat"/>
                <a:sym typeface="Montserrat"/>
              </a:rPr>
              <a:t>was</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selected</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among</a:t>
            </a:r>
            <a:r>
              <a:rPr lang="es-419" sz="2000" dirty="0">
                <a:solidFill>
                  <a:srgbClr val="343C49"/>
                </a:solidFill>
                <a:latin typeface="Montserrat"/>
                <a:ea typeface="Montserrat"/>
                <a:cs typeface="Montserrat"/>
                <a:sym typeface="Montserrat"/>
              </a:rPr>
              <a:t> 8,000 </a:t>
            </a:r>
            <a:r>
              <a:rPr lang="es-419" sz="2000" dirty="0" err="1">
                <a:solidFill>
                  <a:srgbClr val="343C49"/>
                </a:solidFill>
                <a:latin typeface="Montserrat"/>
                <a:ea typeface="Montserrat"/>
                <a:cs typeface="Montserrat"/>
                <a:sym typeface="Montserrat"/>
              </a:rPr>
              <a:t>projects</a:t>
            </a:r>
            <a:r>
              <a:rPr lang="es-419" sz="2000" dirty="0">
                <a:solidFill>
                  <a:srgbClr val="343C49"/>
                </a:solidFill>
                <a:latin typeface="Montserrat"/>
                <a:ea typeface="Montserrat"/>
                <a:cs typeface="Montserrat"/>
                <a:sym typeface="Montserrat"/>
              </a:rPr>
              <a:t> from the </a:t>
            </a:r>
            <a:r>
              <a:rPr lang="es-419" sz="2000" b="1" dirty="0">
                <a:solidFill>
                  <a:srgbClr val="343C49"/>
                </a:solidFill>
                <a:latin typeface="Montserrat"/>
                <a:ea typeface="Montserrat"/>
                <a:cs typeface="Montserrat"/>
                <a:sym typeface="Montserrat"/>
              </a:rPr>
              <a:t>GOOGLE IMPACT CHALLENGE FOR WOMEN AND GIRLS </a:t>
            </a:r>
            <a:r>
              <a:rPr lang="es-419" sz="2000" dirty="0" err="1">
                <a:solidFill>
                  <a:srgbClr val="343C49"/>
                </a:solidFill>
                <a:latin typeface="Montserrat"/>
                <a:ea typeface="Montserrat"/>
                <a:cs typeface="Montserrat"/>
                <a:sym typeface="Montserrat"/>
              </a:rPr>
              <a:t>to</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promote</a:t>
            </a:r>
            <a:r>
              <a:rPr lang="es-419" sz="2000" dirty="0">
                <a:solidFill>
                  <a:srgbClr val="343C49"/>
                </a:solidFill>
                <a:latin typeface="Montserrat"/>
                <a:ea typeface="Montserrat"/>
                <a:cs typeface="Montserrat"/>
                <a:sym typeface="Montserrat"/>
              </a:rPr>
              <a:t> the training and </a:t>
            </a:r>
            <a:r>
              <a:rPr lang="es-419" sz="2000" dirty="0" err="1">
                <a:solidFill>
                  <a:srgbClr val="343C49"/>
                </a:solidFill>
                <a:latin typeface="Montserrat"/>
                <a:ea typeface="Montserrat"/>
                <a:cs typeface="Montserrat"/>
                <a:sym typeface="Montserrat"/>
              </a:rPr>
              <a:t>employability</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of</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women</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with</a:t>
            </a:r>
            <a:r>
              <a:rPr lang="es-419" sz="2000" dirty="0">
                <a:solidFill>
                  <a:srgbClr val="343C49"/>
                </a:solidFill>
                <a:latin typeface="Montserrat"/>
                <a:ea typeface="Montserrat"/>
                <a:cs typeface="Montserrat"/>
                <a:sym typeface="Montserrat"/>
              </a:rPr>
              <a:t> </a:t>
            </a:r>
            <a:r>
              <a:rPr lang="es-419" sz="2000" dirty="0" err="1">
                <a:solidFill>
                  <a:srgbClr val="343C49"/>
                </a:solidFill>
                <a:latin typeface="Montserrat"/>
                <a:ea typeface="Montserrat"/>
                <a:cs typeface="Montserrat"/>
                <a:sym typeface="Montserrat"/>
              </a:rPr>
              <a:t>disabilities</a:t>
            </a:r>
            <a:r>
              <a:rPr lang="es-419" sz="2000" dirty="0">
                <a:solidFill>
                  <a:srgbClr val="343C49"/>
                </a:solidFill>
                <a:latin typeface="Montserrat"/>
                <a:ea typeface="Montserrat"/>
                <a:cs typeface="Montserrat"/>
                <a:sym typeface="Montserrat"/>
              </a:rPr>
              <a:t> in STEM.</a:t>
            </a:r>
            <a:endParaRPr sz="2000" dirty="0">
              <a:solidFill>
                <a:srgbClr val="343C49"/>
              </a:solidFill>
              <a:latin typeface="Montserrat"/>
              <a:ea typeface="Montserrat"/>
              <a:cs typeface="Montserrat"/>
              <a:sym typeface="Montserrat"/>
            </a:endParaRPr>
          </a:p>
        </p:txBody>
      </p:sp>
      <p:pic>
        <p:nvPicPr>
          <p:cNvPr id="313" name="Google Shape;313;p26" descr="Google Org logo"/>
          <p:cNvPicPr preferRelativeResize="0"/>
          <p:nvPr/>
        </p:nvPicPr>
        <p:blipFill>
          <a:blip r:embed="rId4">
            <a:alphaModFix/>
          </a:blip>
          <a:stretch>
            <a:fillRect/>
          </a:stretch>
        </p:blipFill>
        <p:spPr>
          <a:xfrm>
            <a:off x="719047" y="7723574"/>
            <a:ext cx="2387711" cy="526800"/>
          </a:xfrm>
          <a:prstGeom prst="rect">
            <a:avLst/>
          </a:prstGeom>
          <a:noFill/>
          <a:ln>
            <a:noFill/>
          </a:ln>
        </p:spPr>
      </p:pic>
      <p:sp>
        <p:nvSpPr>
          <p:cNvPr id="314" name="Google Shape;314;p26">
            <a:extLst>
              <a:ext uri="{C183D7F6-B498-43B3-948B-1728B52AA6E4}">
                <adec:decorative xmlns:adec="http://schemas.microsoft.com/office/drawing/2017/decorative" val="1"/>
              </a:ext>
            </a:extLst>
          </p:cNvPr>
          <p:cNvSpPr/>
          <p:nvPr/>
        </p:nvSpPr>
        <p:spPr>
          <a:xfrm>
            <a:off x="5931300" y="-47375"/>
            <a:ext cx="9422700" cy="93033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5" name="Google Shape;315;p26" descr="A close-up of a woman's face"/>
          <p:cNvPicPr preferRelativeResize="0"/>
          <p:nvPr/>
        </p:nvPicPr>
        <p:blipFill rotWithShape="1">
          <a:blip r:embed="rId5">
            <a:alphaModFix/>
          </a:blip>
          <a:srcRect l="22426" t="17697" r="55770" b="636"/>
          <a:stretch/>
        </p:blipFill>
        <p:spPr>
          <a:xfrm>
            <a:off x="5261425" y="-201975"/>
            <a:ext cx="1678201" cy="9410775"/>
          </a:xfrm>
          <a:prstGeom prst="rect">
            <a:avLst/>
          </a:prstGeom>
          <a:noFill/>
          <a:ln>
            <a:noFill/>
          </a:ln>
        </p:spPr>
      </p:pic>
      <p:sp>
        <p:nvSpPr>
          <p:cNvPr id="316" name="Google Shape;316;p26"/>
          <p:cNvSpPr txBox="1"/>
          <p:nvPr/>
        </p:nvSpPr>
        <p:spPr>
          <a:xfrm>
            <a:off x="7373200" y="324763"/>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200" b="1">
                <a:solidFill>
                  <a:schemeClr val="lt1"/>
                </a:solidFill>
                <a:latin typeface="Montserrat"/>
                <a:ea typeface="Montserrat"/>
                <a:cs typeface="Montserrat"/>
                <a:sym typeface="Montserrat"/>
              </a:rPr>
              <a:t>Project activities:</a:t>
            </a:r>
            <a:endParaRPr sz="2200" b="1">
              <a:solidFill>
                <a:schemeClr val="lt1"/>
              </a:solidFill>
              <a:latin typeface="Montserrat"/>
              <a:ea typeface="Montserrat"/>
              <a:cs typeface="Montserrat"/>
              <a:sym typeface="Montserrat"/>
            </a:endParaRPr>
          </a:p>
        </p:txBody>
      </p:sp>
      <p:sp>
        <p:nvSpPr>
          <p:cNvPr id="317" name="Google Shape;317;p26"/>
          <p:cNvSpPr txBox="1"/>
          <p:nvPr/>
        </p:nvSpPr>
        <p:spPr>
          <a:xfrm>
            <a:off x="7631524" y="1047820"/>
            <a:ext cx="7398125" cy="2539126"/>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004385"/>
              </a:buClr>
              <a:buSzPts val="1500"/>
              <a:buFont typeface="Montserrat"/>
              <a:buChar char="●"/>
            </a:pPr>
            <a:r>
              <a:rPr lang="es-419" sz="1800" dirty="0">
                <a:solidFill>
                  <a:schemeClr val="lt1"/>
                </a:solidFill>
                <a:latin typeface="Montserrat"/>
                <a:ea typeface="Montserrat"/>
                <a:cs typeface="Montserrat"/>
                <a:sym typeface="Montserrat"/>
              </a:rPr>
              <a:t>Train </a:t>
            </a:r>
            <a:r>
              <a:rPr lang="es-419" sz="1800" dirty="0" err="1">
                <a:solidFill>
                  <a:schemeClr val="lt1"/>
                </a:solidFill>
                <a:latin typeface="Montserrat"/>
                <a:ea typeface="Montserrat"/>
                <a:cs typeface="Montserrat"/>
                <a:sym typeface="Montserrat"/>
              </a:rPr>
              <a:t>women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soft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skills</a:t>
            </a:r>
            <a:r>
              <a:rPr lang="es-419" sz="1800" dirty="0">
                <a:solidFill>
                  <a:schemeClr val="lt1"/>
                </a:solidFill>
                <a:latin typeface="Montserrat"/>
                <a:ea typeface="Montserrat"/>
                <a:cs typeface="Montserrat"/>
                <a:sym typeface="Montserrat"/>
              </a:rPr>
              <a:t>. </a:t>
            </a:r>
            <a:endParaRPr sz="1800" dirty="0">
              <a:solidFill>
                <a:schemeClr val="lt1"/>
              </a:solidFill>
              <a:latin typeface="Montserrat"/>
              <a:ea typeface="Montserrat"/>
              <a:cs typeface="Montserrat"/>
              <a:sym typeface="Montserrat"/>
            </a:endParaRPr>
          </a:p>
          <a:p>
            <a:pPr marL="457200" lvl="0" indent="-323850" algn="l" rtl="0">
              <a:spcBef>
                <a:spcPts val="1800"/>
              </a:spcBef>
              <a:spcAft>
                <a:spcPts val="0"/>
              </a:spcAft>
              <a:buClr>
                <a:srgbClr val="004385"/>
              </a:buClr>
              <a:buSzPts val="1500"/>
              <a:buFont typeface="Montserrat"/>
              <a:buChar char="●"/>
            </a:pPr>
            <a:r>
              <a:rPr lang="es-419" sz="1800" dirty="0" err="1">
                <a:solidFill>
                  <a:schemeClr val="lt1"/>
                </a:solidFill>
                <a:latin typeface="Montserrat"/>
                <a:ea typeface="Montserrat"/>
                <a:cs typeface="Montserrat"/>
                <a:sym typeface="Montserrat"/>
              </a:rPr>
              <a:t>Connecting</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graduates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potential</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employers</a:t>
            </a:r>
            <a:r>
              <a:rPr lang="es-419" sz="1800" dirty="0">
                <a:solidFill>
                  <a:schemeClr val="lt1"/>
                </a:solidFill>
                <a:latin typeface="Montserrat"/>
                <a:ea typeface="Montserrat"/>
                <a:cs typeface="Montserrat"/>
                <a:sym typeface="Montserrat"/>
              </a:rPr>
              <a:t> and freelance </a:t>
            </a:r>
            <a:r>
              <a:rPr lang="es-419" sz="1800" dirty="0" err="1">
                <a:solidFill>
                  <a:schemeClr val="lt1"/>
                </a:solidFill>
                <a:latin typeface="Montserrat"/>
                <a:ea typeface="Montserrat"/>
                <a:cs typeface="Montserrat"/>
                <a:sym typeface="Montserrat"/>
              </a:rPr>
              <a:t>work</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platforms</a:t>
            </a:r>
            <a:r>
              <a:rPr lang="es-419" sz="1800" dirty="0">
                <a:solidFill>
                  <a:schemeClr val="lt1"/>
                </a:solidFill>
                <a:latin typeface="Montserrat"/>
                <a:ea typeface="Montserrat"/>
                <a:cs typeface="Montserrat"/>
                <a:sym typeface="Montserrat"/>
              </a:rPr>
              <a:t>.</a:t>
            </a:r>
            <a:endParaRPr sz="1800" dirty="0">
              <a:solidFill>
                <a:schemeClr val="lt1"/>
              </a:solidFill>
              <a:latin typeface="Montserrat"/>
              <a:ea typeface="Montserrat"/>
              <a:cs typeface="Montserrat"/>
              <a:sym typeface="Montserrat"/>
            </a:endParaRPr>
          </a:p>
          <a:p>
            <a:pPr marL="457200" lvl="0" indent="-323850" algn="l" rtl="0">
              <a:spcBef>
                <a:spcPts val="1800"/>
              </a:spcBef>
              <a:spcAft>
                <a:spcPts val="1800"/>
              </a:spcAft>
              <a:buClr>
                <a:srgbClr val="004385"/>
              </a:buClr>
              <a:buSzPts val="1500"/>
              <a:buFont typeface="Montserrat"/>
              <a:buChar char="●"/>
            </a:pPr>
            <a:r>
              <a:rPr lang="es-419" sz="1800" dirty="0" err="1">
                <a:solidFill>
                  <a:schemeClr val="lt1"/>
                </a:solidFill>
                <a:latin typeface="Montserrat"/>
                <a:ea typeface="Montserrat"/>
                <a:cs typeface="Montserrat"/>
                <a:sym typeface="Montserrat"/>
              </a:rPr>
              <a:t>Identification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of</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barriers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faced</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by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women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to</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take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advantage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of</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for </a:t>
            </a:r>
            <a:r>
              <a:rPr lang="es-419" sz="1800" dirty="0" err="1">
                <a:solidFill>
                  <a:schemeClr val="lt1"/>
                </a:solidFill>
                <a:latin typeface="Montserrat"/>
                <a:ea typeface="Montserrat"/>
                <a:cs typeface="Montserrat"/>
                <a:sym typeface="Montserrat"/>
              </a:rPr>
              <a:t>their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employability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ELADis</a:t>
            </a:r>
            <a:r>
              <a:rPr lang="es-419" sz="1800" dirty="0">
                <a:solidFill>
                  <a:schemeClr val="lt1"/>
                </a:solidFill>
                <a:latin typeface="Montserrat"/>
                <a:ea typeface="Montserrat"/>
                <a:cs typeface="Montserrat"/>
                <a:sym typeface="Montserrat"/>
              </a:rPr>
              <a:t>).</a:t>
            </a:r>
            <a:endParaRPr sz="1800" dirty="0">
              <a:solidFill>
                <a:schemeClr val="lt1"/>
              </a:solidFill>
              <a:latin typeface="Montserrat"/>
              <a:ea typeface="Montserrat"/>
              <a:cs typeface="Montserrat"/>
              <a:sym typeface="Montserrat"/>
            </a:endParaRPr>
          </a:p>
        </p:txBody>
      </p:sp>
      <p:sp>
        <p:nvSpPr>
          <p:cNvPr id="318" name="Google Shape;318;p26"/>
          <p:cNvSpPr txBox="1"/>
          <p:nvPr/>
        </p:nvSpPr>
        <p:spPr>
          <a:xfrm>
            <a:off x="7373200" y="4005450"/>
            <a:ext cx="46560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200" b="1">
                <a:solidFill>
                  <a:schemeClr val="lt1"/>
                </a:solidFill>
                <a:latin typeface="Montserrat"/>
                <a:ea typeface="Montserrat"/>
                <a:cs typeface="Montserrat"/>
                <a:sym typeface="Montserrat"/>
              </a:rPr>
              <a:t>Impact:</a:t>
            </a:r>
            <a:endParaRPr sz="2200" b="1">
              <a:solidFill>
                <a:schemeClr val="lt1"/>
              </a:solidFill>
              <a:latin typeface="Montserrat"/>
              <a:ea typeface="Montserrat"/>
              <a:cs typeface="Montserrat"/>
              <a:sym typeface="Montserrat"/>
            </a:endParaRPr>
          </a:p>
        </p:txBody>
      </p:sp>
      <p:sp>
        <p:nvSpPr>
          <p:cNvPr id="319" name="Google Shape;319;p26"/>
          <p:cNvSpPr txBox="1"/>
          <p:nvPr/>
        </p:nvSpPr>
        <p:spPr>
          <a:xfrm>
            <a:off x="7317975" y="4610725"/>
            <a:ext cx="2906700" cy="1874700"/>
          </a:xfrm>
          <a:prstGeom prst="rect">
            <a:avLst/>
          </a:prstGeom>
          <a:noFill/>
          <a:ln>
            <a:noFill/>
          </a:ln>
        </p:spPr>
        <p:txBody>
          <a:bodyPr spcFirstLastPara="1" wrap="square" lIns="157125" tIns="157125" rIns="157125" bIns="157125" anchor="t" anchorCtr="0">
            <a:no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+2,600</a:t>
            </a:r>
            <a:endParaRPr sz="4500" b="1" dirty="0">
              <a:solidFill>
                <a:schemeClr val="lt1"/>
              </a:solidFill>
              <a:latin typeface="Montserrat"/>
              <a:ea typeface="Montserrat"/>
              <a:cs typeface="Montserrat"/>
              <a:sym typeface="Montserrat"/>
            </a:endParaRPr>
          </a:p>
          <a:p>
            <a:pPr marL="0" lvl="0" indent="0" algn="l" rtl="0">
              <a:spcBef>
                <a:spcPts val="1700"/>
              </a:spcBef>
              <a:spcAft>
                <a:spcPts val="1700"/>
              </a:spcAft>
              <a:buNone/>
            </a:pPr>
            <a:r>
              <a:rPr lang="es-419" sz="1800" dirty="0" err="1">
                <a:solidFill>
                  <a:schemeClr val="lt1"/>
                </a:solidFill>
                <a:latin typeface="Montserrat"/>
                <a:ea typeface="Montserrat"/>
                <a:cs typeface="Montserrat"/>
                <a:sym typeface="Montserrat"/>
              </a:rPr>
              <a:t>Women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were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trained</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bootcamps</a:t>
            </a:r>
            <a:endParaRPr sz="1800" dirty="0">
              <a:solidFill>
                <a:schemeClr val="lt1"/>
              </a:solidFill>
              <a:latin typeface="Montserrat"/>
              <a:ea typeface="Montserrat"/>
              <a:cs typeface="Montserrat"/>
              <a:sym typeface="Montserrat"/>
            </a:endParaRPr>
          </a:p>
        </p:txBody>
      </p:sp>
      <p:sp>
        <p:nvSpPr>
          <p:cNvPr id="320" name="Google Shape;320;p26"/>
          <p:cNvSpPr txBox="1"/>
          <p:nvPr/>
        </p:nvSpPr>
        <p:spPr>
          <a:xfrm>
            <a:off x="10429975" y="4610725"/>
            <a:ext cx="2530800" cy="2335820"/>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+1,500</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800" dirty="0" err="1">
                <a:solidFill>
                  <a:schemeClr val="lt1"/>
                </a:solidFill>
                <a:latin typeface="Montserrat"/>
                <a:ea typeface="Montserrat"/>
                <a:cs typeface="Montserrat"/>
                <a:sym typeface="Montserrat"/>
              </a:rPr>
              <a:t>Women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were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trained</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MOOCs</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technology</a:t>
            </a:r>
            <a:r>
              <a:rPr lang="es-419" sz="1800" dirty="0">
                <a:solidFill>
                  <a:schemeClr val="lt1"/>
                </a:solidFill>
                <a:latin typeface="Montserrat"/>
                <a:ea typeface="Montserrat"/>
                <a:cs typeface="Montserrat"/>
                <a:sym typeface="Montserrat"/>
              </a:rPr>
              <a:t> </a:t>
            </a:r>
            <a:endParaRPr sz="1800" dirty="0">
              <a:solidFill>
                <a:schemeClr val="lt1"/>
              </a:solidFill>
              <a:latin typeface="Montserrat"/>
              <a:ea typeface="Montserrat"/>
              <a:cs typeface="Montserrat"/>
              <a:sym typeface="Montserrat"/>
            </a:endParaRPr>
          </a:p>
        </p:txBody>
      </p:sp>
      <p:sp>
        <p:nvSpPr>
          <p:cNvPr id="321" name="Google Shape;321;p26"/>
          <p:cNvSpPr txBox="1"/>
          <p:nvPr/>
        </p:nvSpPr>
        <p:spPr>
          <a:xfrm>
            <a:off x="13032250" y="4610725"/>
            <a:ext cx="1997400" cy="1659000"/>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+900</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800" dirty="0" err="1">
                <a:solidFill>
                  <a:schemeClr val="lt1"/>
                </a:solidFill>
                <a:latin typeface="Montserrat"/>
                <a:ea typeface="Montserrat"/>
                <a:cs typeface="Montserrat"/>
                <a:sym typeface="Montserrat"/>
              </a:rPr>
              <a:t>participated</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soft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skills</a:t>
            </a:r>
            <a:r>
              <a:rPr lang="es-419" sz="1800" dirty="0">
                <a:solidFill>
                  <a:schemeClr val="lt1"/>
                </a:solidFill>
                <a:latin typeface="Montserrat"/>
                <a:ea typeface="Montserrat"/>
                <a:cs typeface="Montserrat"/>
                <a:sym typeface="Montserrat"/>
              </a:rPr>
              <a:t> training</a:t>
            </a:r>
            <a:endParaRPr sz="1800" dirty="0">
              <a:solidFill>
                <a:schemeClr val="lt1"/>
              </a:solidFill>
              <a:latin typeface="Montserrat"/>
              <a:ea typeface="Montserrat"/>
              <a:cs typeface="Montserrat"/>
              <a:sym typeface="Montserrat"/>
            </a:endParaRPr>
          </a:p>
        </p:txBody>
      </p:sp>
      <p:sp>
        <p:nvSpPr>
          <p:cNvPr id="322" name="Google Shape;322;p26"/>
          <p:cNvSpPr txBox="1"/>
          <p:nvPr/>
        </p:nvSpPr>
        <p:spPr>
          <a:xfrm>
            <a:off x="7762758" y="6840925"/>
            <a:ext cx="3595929" cy="2090100"/>
          </a:xfrm>
          <a:prstGeom prst="rect">
            <a:avLst/>
          </a:prstGeom>
          <a:noFill/>
          <a:ln>
            <a:noFill/>
          </a:ln>
        </p:spPr>
        <p:txBody>
          <a:bodyPr spcFirstLastPara="1" wrap="square" lIns="157125" tIns="157125" rIns="157125" bIns="157125" anchor="t" anchorCtr="0">
            <a:no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+400</a:t>
            </a:r>
            <a:endParaRPr sz="4500" b="1" dirty="0">
              <a:solidFill>
                <a:schemeClr val="lt1"/>
              </a:solidFill>
              <a:latin typeface="Montserrat"/>
              <a:ea typeface="Montserrat"/>
              <a:cs typeface="Montserrat"/>
              <a:sym typeface="Montserrat"/>
            </a:endParaRPr>
          </a:p>
          <a:p>
            <a:pPr marL="0" lvl="0" indent="0" algn="l" rtl="0">
              <a:spcBef>
                <a:spcPts val="1700"/>
              </a:spcBef>
              <a:spcAft>
                <a:spcPts val="1700"/>
              </a:spcAft>
              <a:buNone/>
            </a:pPr>
            <a:r>
              <a:rPr lang="es-419" sz="1800" dirty="0" err="1">
                <a:solidFill>
                  <a:schemeClr val="lt1"/>
                </a:solidFill>
                <a:latin typeface="Montserrat"/>
                <a:ea typeface="Montserrat"/>
                <a:cs typeface="Montserrat"/>
                <a:sym typeface="Montserrat"/>
              </a:rPr>
              <a:t>Participated</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mentoring</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to</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support</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women</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in </a:t>
            </a:r>
            <a:r>
              <a:rPr lang="es-419" sz="1800" dirty="0" err="1">
                <a:solidFill>
                  <a:schemeClr val="lt1"/>
                </a:solidFill>
                <a:latin typeface="Montserrat"/>
                <a:ea typeface="Montserrat"/>
                <a:cs typeface="Montserrat"/>
                <a:sym typeface="Montserrat"/>
              </a:rPr>
              <a:t>their</a:t>
            </a:r>
            <a:r>
              <a:rPr lang="es-419" sz="1800" dirty="0">
                <a:solidFill>
                  <a:schemeClr val="lt1"/>
                </a:solidFill>
                <a:latin typeface="Montserrat"/>
                <a:ea typeface="Montserrat"/>
                <a:cs typeface="Montserrat"/>
                <a:sym typeface="Montserrat"/>
              </a:rPr>
              <a:t> training and </a:t>
            </a:r>
            <a:r>
              <a:rPr lang="es-419" sz="1800" dirty="0" err="1">
                <a:solidFill>
                  <a:schemeClr val="lt1"/>
                </a:solidFill>
                <a:latin typeface="Montserrat"/>
                <a:ea typeface="Montserrat"/>
                <a:cs typeface="Montserrat"/>
                <a:sym typeface="Montserrat"/>
              </a:rPr>
              <a:t>employability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process</a:t>
            </a:r>
            <a:endParaRPr sz="1800" dirty="0">
              <a:solidFill>
                <a:schemeClr val="lt1"/>
              </a:solidFill>
              <a:latin typeface="Montserrat"/>
              <a:ea typeface="Montserrat"/>
              <a:cs typeface="Montserrat"/>
              <a:sym typeface="Montserrat"/>
            </a:endParaRPr>
          </a:p>
        </p:txBody>
      </p:sp>
      <p:sp>
        <p:nvSpPr>
          <p:cNvPr id="323" name="Google Shape;323;p26"/>
          <p:cNvSpPr txBox="1"/>
          <p:nvPr/>
        </p:nvSpPr>
        <p:spPr>
          <a:xfrm>
            <a:off x="11716388" y="6840925"/>
            <a:ext cx="2530800" cy="1443600"/>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+300</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800" dirty="0">
                <a:solidFill>
                  <a:schemeClr val="lt1"/>
                </a:solidFill>
                <a:latin typeface="Montserrat"/>
                <a:ea typeface="Montserrat"/>
                <a:cs typeface="Montserrat"/>
                <a:sym typeface="Montserrat"/>
              </a:rPr>
              <a:t>are </a:t>
            </a:r>
            <a:r>
              <a:rPr lang="es-419" sz="1800" dirty="0" err="1">
                <a:solidFill>
                  <a:schemeClr val="lt1"/>
                </a:solidFill>
                <a:latin typeface="Montserrat"/>
                <a:ea typeface="Montserrat"/>
                <a:cs typeface="Montserrat"/>
                <a:sym typeface="Montserrat"/>
              </a:rPr>
              <a:t>generating</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income</a:t>
            </a:r>
            <a:endParaRPr sz="1800" dirty="0">
              <a:solidFill>
                <a:schemeClr val="lt1"/>
              </a:solidFill>
              <a:latin typeface="Montserrat"/>
              <a:ea typeface="Montserrat"/>
              <a:cs typeface="Montserrat"/>
              <a:sym typeface="Montserrat"/>
            </a:endParaRPr>
          </a:p>
        </p:txBody>
      </p:sp>
      <p:cxnSp>
        <p:nvCxnSpPr>
          <p:cNvPr id="324" name="Google Shape;324;p26">
            <a:extLst>
              <a:ext uri="{C183D7F6-B498-43B3-948B-1728B52AA6E4}">
                <adec:decorative xmlns:adec="http://schemas.microsoft.com/office/drawing/2017/decorative" val="1"/>
              </a:ext>
            </a:extLst>
          </p:cNvPr>
          <p:cNvCxnSpPr/>
          <p:nvPr/>
        </p:nvCxnSpPr>
        <p:spPr>
          <a:xfrm>
            <a:off x="12939550" y="4821612"/>
            <a:ext cx="0" cy="1663800"/>
          </a:xfrm>
          <a:prstGeom prst="straightConnector1">
            <a:avLst/>
          </a:prstGeom>
          <a:noFill/>
          <a:ln w="19050" cap="flat" cmpd="sng">
            <a:solidFill>
              <a:schemeClr val="lt1"/>
            </a:solidFill>
            <a:prstDash val="solid"/>
            <a:round/>
            <a:headEnd type="none" w="med" len="med"/>
            <a:tailEnd type="none" w="med" len="med"/>
          </a:ln>
        </p:spPr>
      </p:cxnSp>
      <p:cxnSp>
        <p:nvCxnSpPr>
          <p:cNvPr id="325" name="Google Shape;325;p26">
            <a:extLst>
              <a:ext uri="{C183D7F6-B498-43B3-948B-1728B52AA6E4}">
                <adec:decorative xmlns:adec="http://schemas.microsoft.com/office/drawing/2017/decorative" val="1"/>
              </a:ext>
            </a:extLst>
          </p:cNvPr>
          <p:cNvCxnSpPr/>
          <p:nvPr/>
        </p:nvCxnSpPr>
        <p:spPr>
          <a:xfrm>
            <a:off x="10183400" y="4757525"/>
            <a:ext cx="0" cy="1663800"/>
          </a:xfrm>
          <a:prstGeom prst="straightConnector1">
            <a:avLst/>
          </a:prstGeom>
          <a:noFill/>
          <a:ln w="19050" cap="flat" cmpd="sng">
            <a:solidFill>
              <a:schemeClr val="lt1"/>
            </a:solidFill>
            <a:prstDash val="solid"/>
            <a:round/>
            <a:headEnd type="none" w="med" len="med"/>
            <a:tailEnd type="none" w="med" len="med"/>
          </a:ln>
        </p:spPr>
      </p:cxnSp>
      <p:cxnSp>
        <p:nvCxnSpPr>
          <p:cNvPr id="326" name="Google Shape;326;p26">
            <a:extLst>
              <a:ext uri="{C183D7F6-B498-43B3-948B-1728B52AA6E4}">
                <adec:decorative xmlns:adec="http://schemas.microsoft.com/office/drawing/2017/decorative" val="1"/>
              </a:ext>
            </a:extLst>
          </p:cNvPr>
          <p:cNvCxnSpPr/>
          <p:nvPr/>
        </p:nvCxnSpPr>
        <p:spPr>
          <a:xfrm>
            <a:off x="11475150" y="7171425"/>
            <a:ext cx="0" cy="1663800"/>
          </a:xfrm>
          <a:prstGeom prst="straightConnector1">
            <a:avLst/>
          </a:prstGeom>
          <a:noFill/>
          <a:ln w="19050" cap="flat" cmpd="sng">
            <a:solidFill>
              <a:schemeClr val="lt1"/>
            </a:solidFill>
            <a:prstDash val="solid"/>
            <a:round/>
            <a:headEnd type="none" w="med" len="med"/>
            <a:tailEnd type="none" w="med" len="med"/>
          </a:ln>
        </p:spPr>
      </p:cxnSp>
      <p:cxnSp>
        <p:nvCxnSpPr>
          <p:cNvPr id="327" name="Google Shape;327;p26">
            <a:extLst>
              <a:ext uri="{C183D7F6-B498-43B3-948B-1728B52AA6E4}">
                <adec:decorative xmlns:adec="http://schemas.microsoft.com/office/drawing/2017/decorative" val="1"/>
              </a:ext>
            </a:extLst>
          </p:cNvPr>
          <p:cNvCxnSpPr/>
          <p:nvPr/>
        </p:nvCxnSpPr>
        <p:spPr>
          <a:xfrm>
            <a:off x="7373200" y="3693600"/>
            <a:ext cx="7521600" cy="0"/>
          </a:xfrm>
          <a:prstGeom prst="straightConnector1">
            <a:avLst/>
          </a:prstGeom>
          <a:noFill/>
          <a:ln w="9525" cap="flat" cmpd="sng">
            <a:solidFill>
              <a:schemeClr val="lt1"/>
            </a:solidFill>
            <a:prstDash val="solid"/>
            <a:round/>
            <a:headEnd type="none" w="med" len="med"/>
            <a:tailEnd type="none" w="med" len="med"/>
          </a:ln>
        </p:spPr>
      </p:cxnSp>
      <p:pic>
        <p:nvPicPr>
          <p:cNvPr id="328" name="Google Shape;328;p2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680113" y="1352650"/>
            <a:ext cx="329826" cy="236650"/>
          </a:xfrm>
          <a:prstGeom prst="rect">
            <a:avLst/>
          </a:prstGeom>
          <a:solidFill>
            <a:srgbClr val="004385"/>
          </a:solidFill>
          <a:ln>
            <a:noFill/>
          </a:ln>
        </p:spPr>
      </p:pic>
      <p:pic>
        <p:nvPicPr>
          <p:cNvPr id="329" name="Google Shape;329;p26">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7680125" y="1921701"/>
            <a:ext cx="329826" cy="263525"/>
          </a:xfrm>
          <a:prstGeom prst="rect">
            <a:avLst/>
          </a:prstGeom>
          <a:noFill/>
          <a:ln>
            <a:noFill/>
          </a:ln>
        </p:spPr>
      </p:pic>
      <p:pic>
        <p:nvPicPr>
          <p:cNvPr id="330" name="Google Shape;330;p26">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7713259" y="2528972"/>
            <a:ext cx="263550" cy="2929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7"/>
          <p:cNvSpPr txBox="1">
            <a:spLocks noGrp="1"/>
          </p:cNvSpPr>
          <p:nvPr>
            <p:ph type="ctrTitle" idx="4294967295"/>
          </p:nvPr>
        </p:nvSpPr>
        <p:spPr>
          <a:xfrm>
            <a:off x="2975200" y="818800"/>
            <a:ext cx="4209000" cy="18009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600">
                <a:solidFill>
                  <a:srgbClr val="004385"/>
                </a:solidFill>
                <a:latin typeface="Montserrat ExtraBold"/>
                <a:ea typeface="Montserrat ExtraBold"/>
                <a:cs typeface="Montserrat ExtraBold"/>
                <a:sym typeface="Montserrat ExtraBold"/>
              </a:rPr>
              <a:t>Silver Inclusion</a:t>
            </a:r>
            <a:endParaRPr sz="4600">
              <a:solidFill>
                <a:srgbClr val="004385"/>
              </a:solidFill>
              <a:latin typeface="Montserrat ExtraBold"/>
              <a:ea typeface="Montserrat ExtraBold"/>
              <a:cs typeface="Montserrat ExtraBold"/>
              <a:sym typeface="Montserrat ExtraBold"/>
            </a:endParaRPr>
          </a:p>
        </p:txBody>
      </p:sp>
      <p:sp>
        <p:nvSpPr>
          <p:cNvPr id="336" name="Google Shape;336;p27"/>
          <p:cNvSpPr txBox="1"/>
          <p:nvPr/>
        </p:nvSpPr>
        <p:spPr>
          <a:xfrm>
            <a:off x="3056875" y="2619700"/>
            <a:ext cx="4542600" cy="8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300" b="1">
                <a:solidFill>
                  <a:srgbClr val="004385"/>
                </a:solidFill>
                <a:latin typeface="Montserrat"/>
                <a:ea typeface="Montserrat"/>
                <a:cs typeface="Montserrat"/>
                <a:sym typeface="Montserrat"/>
              </a:rPr>
              <a:t>Financial inclusion of people +60 with disabilities</a:t>
            </a:r>
            <a:endParaRPr sz="3600" b="1">
              <a:solidFill>
                <a:srgbClr val="004385"/>
              </a:solidFill>
              <a:latin typeface="Montserrat"/>
              <a:ea typeface="Montserrat"/>
              <a:cs typeface="Montserrat"/>
              <a:sym typeface="Montserrat"/>
            </a:endParaRPr>
          </a:p>
        </p:txBody>
      </p:sp>
      <p:sp>
        <p:nvSpPr>
          <p:cNvPr id="337" name="Google Shape;337;p27"/>
          <p:cNvSpPr txBox="1"/>
          <p:nvPr/>
        </p:nvSpPr>
        <p:spPr>
          <a:xfrm>
            <a:off x="3056875" y="3928775"/>
            <a:ext cx="4694700" cy="25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a:solidFill>
                  <a:schemeClr val="dk1"/>
                </a:solidFill>
                <a:latin typeface="Montserrat"/>
                <a:ea typeface="Montserrat"/>
                <a:cs typeface="Montserrat"/>
                <a:sym typeface="Montserrat"/>
              </a:rPr>
              <a:t>By 2,050, over 25% of Latin America’s population will be +60, disability rates are highest among population over 60, especially in developing countries.  </a:t>
            </a:r>
            <a:endParaRPr sz="1800">
              <a:solidFill>
                <a:schemeClr val="dk1"/>
              </a:solidFill>
              <a:latin typeface="Montserrat"/>
              <a:ea typeface="Montserrat"/>
              <a:cs typeface="Montserrat"/>
              <a:sym typeface="Montserrat"/>
            </a:endParaRPr>
          </a:p>
          <a:p>
            <a:pPr marL="0" lvl="0" indent="0" algn="l" rtl="0">
              <a:spcBef>
                <a:spcPts val="1000"/>
              </a:spcBef>
              <a:spcAft>
                <a:spcPts val="1000"/>
              </a:spcAft>
              <a:buClr>
                <a:schemeClr val="dk1"/>
              </a:buClr>
              <a:buSzPts val="1100"/>
              <a:buFont typeface="Arial"/>
              <a:buNone/>
            </a:pPr>
            <a:r>
              <a:rPr lang="es-419" sz="1800">
                <a:solidFill>
                  <a:schemeClr val="dk1"/>
                </a:solidFill>
                <a:latin typeface="Montserrat"/>
                <a:ea typeface="Montserrat"/>
                <a:cs typeface="Montserrat"/>
                <a:sym typeface="Montserrat"/>
              </a:rPr>
              <a:t>The project seeks to improve and expand the financial inclusion of people with disabilities over 60 years old in 4 banks of Argentina and Mexico.</a:t>
            </a:r>
            <a:endParaRPr sz="1800">
              <a:solidFill>
                <a:schemeClr val="dk1"/>
              </a:solidFill>
              <a:latin typeface="Montserrat"/>
              <a:ea typeface="Montserrat"/>
              <a:cs typeface="Montserrat"/>
              <a:sym typeface="Montserrat"/>
            </a:endParaRPr>
          </a:p>
        </p:txBody>
      </p:sp>
      <p:sp>
        <p:nvSpPr>
          <p:cNvPr id="338" name="Google Shape;338;p27">
            <a:extLst>
              <a:ext uri="{C183D7F6-B498-43B3-948B-1728B52AA6E4}">
                <adec:decorative xmlns:adec="http://schemas.microsoft.com/office/drawing/2017/decorative" val="1"/>
              </a:ext>
            </a:extLst>
          </p:cNvPr>
          <p:cNvSpPr/>
          <p:nvPr/>
        </p:nvSpPr>
        <p:spPr>
          <a:xfrm>
            <a:off x="8255925" y="-19200"/>
            <a:ext cx="7098000" cy="93033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9" name="Google Shape;339;p27"/>
          <p:cNvSpPr txBox="1"/>
          <p:nvPr/>
        </p:nvSpPr>
        <p:spPr>
          <a:xfrm>
            <a:off x="8724925" y="375565"/>
            <a:ext cx="5662200" cy="15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000" b="1" dirty="0" err="1">
                <a:solidFill>
                  <a:schemeClr val="lt1"/>
                </a:solidFill>
                <a:latin typeface="Montserrat"/>
                <a:ea typeface="Montserrat"/>
                <a:cs typeface="Montserrat"/>
                <a:sym typeface="Montserrat"/>
              </a:rPr>
              <a:t>Diagnostic</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stage</a:t>
            </a:r>
            <a:r>
              <a:rPr lang="es-419" sz="2000" b="1"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457200" lvl="0" indent="-317500" algn="l" rtl="0">
              <a:spcBef>
                <a:spcPts val="1800"/>
              </a:spcBef>
              <a:spcAft>
                <a:spcPts val="0"/>
              </a:spcAft>
              <a:buClr>
                <a:schemeClr val="lt1"/>
              </a:buClr>
              <a:buSzPts val="1400"/>
              <a:buFont typeface="Montserrat"/>
              <a:buChar char="●"/>
            </a:pPr>
            <a:r>
              <a:rPr lang="es-419" sz="1800" dirty="0" err="1">
                <a:solidFill>
                  <a:schemeClr val="lt1"/>
                </a:solidFill>
                <a:latin typeface="Montserrat"/>
                <a:ea typeface="Montserrat"/>
                <a:cs typeface="Montserrat"/>
                <a:sym typeface="Montserrat"/>
              </a:rPr>
              <a:t>User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experience</a:t>
            </a:r>
            <a:r>
              <a:rPr lang="es-419" sz="1800" dirty="0">
                <a:solidFill>
                  <a:schemeClr val="lt1"/>
                </a:solidFill>
                <a:latin typeface="Montserrat"/>
                <a:ea typeface="Montserrat"/>
                <a:cs typeface="Montserrat"/>
                <a:sym typeface="Montserrat"/>
              </a:rPr>
              <a:t> diagnosis</a:t>
            </a:r>
            <a:endParaRPr sz="1800" dirty="0">
              <a:solidFill>
                <a:schemeClr val="lt1"/>
              </a:solidFill>
              <a:latin typeface="Montserrat"/>
              <a:ea typeface="Montserrat"/>
              <a:cs typeface="Montserrat"/>
              <a:sym typeface="Montserrat"/>
            </a:endParaRPr>
          </a:p>
          <a:p>
            <a:pPr marL="457200" lvl="0" indent="-317500" algn="l" rtl="0">
              <a:spcBef>
                <a:spcPts val="600"/>
              </a:spcBef>
              <a:spcAft>
                <a:spcPts val="0"/>
              </a:spcAft>
              <a:buClr>
                <a:schemeClr val="lt1"/>
              </a:buClr>
              <a:buSzPts val="1400"/>
              <a:buFont typeface="Montserrat"/>
              <a:buChar char="●"/>
            </a:pPr>
            <a:r>
              <a:rPr lang="es-419" sz="1800" dirty="0">
                <a:solidFill>
                  <a:schemeClr val="lt1"/>
                </a:solidFill>
                <a:latin typeface="Montserrat"/>
                <a:ea typeface="Montserrat"/>
                <a:cs typeface="Montserrat"/>
                <a:sym typeface="Montserrat"/>
              </a:rPr>
              <a:t>Digital </a:t>
            </a:r>
            <a:r>
              <a:rPr lang="es-419" sz="1800" dirty="0" err="1">
                <a:solidFill>
                  <a:schemeClr val="lt1"/>
                </a:solidFill>
                <a:latin typeface="Montserrat"/>
                <a:ea typeface="Montserrat"/>
                <a:cs typeface="Montserrat"/>
                <a:sym typeface="Montserrat"/>
              </a:rPr>
              <a:t>accessibility</a:t>
            </a:r>
            <a:r>
              <a:rPr lang="es-419" sz="1800" dirty="0">
                <a:solidFill>
                  <a:schemeClr val="lt1"/>
                </a:solidFill>
                <a:latin typeface="Montserrat"/>
                <a:ea typeface="Montserrat"/>
                <a:cs typeface="Montserrat"/>
                <a:sym typeface="Montserrat"/>
              </a:rPr>
              <a:t> diagnosis</a:t>
            </a:r>
            <a:endParaRPr sz="1800" dirty="0">
              <a:solidFill>
                <a:schemeClr val="lt1"/>
              </a:solidFill>
              <a:latin typeface="Montserrat"/>
              <a:ea typeface="Montserrat"/>
              <a:cs typeface="Montserrat"/>
              <a:sym typeface="Montserrat"/>
            </a:endParaRPr>
          </a:p>
          <a:p>
            <a:pPr marL="457200" lvl="0" indent="-317500" algn="l" rtl="0">
              <a:spcBef>
                <a:spcPts val="600"/>
              </a:spcBef>
              <a:spcAft>
                <a:spcPts val="600"/>
              </a:spcAft>
              <a:buClr>
                <a:schemeClr val="lt1"/>
              </a:buClr>
              <a:buSzPts val="1400"/>
              <a:buFont typeface="Montserrat"/>
              <a:buChar char="●"/>
            </a:pPr>
            <a:r>
              <a:rPr lang="es-419" sz="1800" dirty="0" err="1">
                <a:solidFill>
                  <a:schemeClr val="lt1"/>
                </a:solidFill>
                <a:latin typeface="Montserrat"/>
                <a:ea typeface="Montserrat"/>
                <a:cs typeface="Montserrat"/>
                <a:sym typeface="Montserrat"/>
              </a:rPr>
              <a:t>Physical</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accessibility</a:t>
            </a:r>
            <a:r>
              <a:rPr lang="es-419" sz="1800" dirty="0">
                <a:solidFill>
                  <a:schemeClr val="lt1"/>
                </a:solidFill>
                <a:latin typeface="Montserrat"/>
                <a:ea typeface="Montserrat"/>
                <a:cs typeface="Montserrat"/>
                <a:sym typeface="Montserrat"/>
              </a:rPr>
              <a:t> diagnosis</a:t>
            </a:r>
            <a:endParaRPr sz="1800" dirty="0">
              <a:solidFill>
                <a:schemeClr val="lt1"/>
              </a:solidFill>
              <a:latin typeface="Montserrat"/>
              <a:ea typeface="Montserrat"/>
              <a:cs typeface="Montserrat"/>
              <a:sym typeface="Montserrat"/>
            </a:endParaRPr>
          </a:p>
        </p:txBody>
      </p:sp>
      <p:sp>
        <p:nvSpPr>
          <p:cNvPr id="340" name="Google Shape;340;p27"/>
          <p:cNvSpPr txBox="1"/>
          <p:nvPr/>
        </p:nvSpPr>
        <p:spPr>
          <a:xfrm>
            <a:off x="8724924" y="1755807"/>
            <a:ext cx="6721021" cy="1446900"/>
          </a:xfrm>
          <a:prstGeom prst="rect">
            <a:avLst/>
          </a:prstGeom>
          <a:noFill/>
          <a:ln>
            <a:noFill/>
          </a:ln>
        </p:spPr>
        <p:txBody>
          <a:bodyPr spcFirstLastPara="1" wrap="square" lIns="91425" tIns="91425" rIns="91425" bIns="91425" anchor="t" anchorCtr="0">
            <a:noAutofit/>
          </a:bodyPr>
          <a:lstStyle/>
          <a:p>
            <a:pPr marL="0" lvl="0" indent="0" algn="l" rtl="0">
              <a:spcBef>
                <a:spcPts val="2200"/>
              </a:spcBef>
              <a:spcAft>
                <a:spcPts val="0"/>
              </a:spcAft>
              <a:buNone/>
            </a:pPr>
            <a:r>
              <a:rPr lang="es-419" sz="2000" b="1" dirty="0" err="1">
                <a:solidFill>
                  <a:schemeClr val="lt1"/>
                </a:solidFill>
                <a:latin typeface="Montserrat"/>
                <a:ea typeface="Montserrat"/>
                <a:cs typeface="Montserrat"/>
                <a:sym typeface="Montserrat"/>
              </a:rPr>
              <a:t>Skills</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development</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stage</a:t>
            </a:r>
            <a:r>
              <a:rPr lang="es-419" sz="2000" b="1"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457200" lvl="0" indent="-317500" algn="l" rtl="0">
              <a:spcBef>
                <a:spcPts val="1800"/>
              </a:spcBef>
              <a:spcAft>
                <a:spcPts val="0"/>
              </a:spcAft>
              <a:buClr>
                <a:schemeClr val="lt1"/>
              </a:buClr>
              <a:buSzPts val="1400"/>
              <a:buFont typeface="Montserrat"/>
              <a:buChar char="●"/>
            </a:pPr>
            <a:r>
              <a:rPr lang="es-419" sz="1800" dirty="0">
                <a:solidFill>
                  <a:schemeClr val="lt1"/>
                </a:solidFill>
                <a:latin typeface="Montserrat"/>
                <a:ea typeface="Montserrat"/>
                <a:cs typeface="Montserrat"/>
                <a:sym typeface="Montserrat"/>
              </a:rPr>
              <a:t>Training for </a:t>
            </a:r>
            <a:r>
              <a:rPr lang="es-419" sz="1800" dirty="0" err="1">
                <a:solidFill>
                  <a:schemeClr val="lt1"/>
                </a:solidFill>
                <a:latin typeface="Montserrat"/>
                <a:ea typeface="Montserrat"/>
                <a:cs typeface="Montserrat"/>
                <a:sym typeface="Montserrat"/>
              </a:rPr>
              <a:t>customer</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service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areas</a:t>
            </a:r>
            <a:r>
              <a:rPr lang="es-419" sz="1800" dirty="0">
                <a:solidFill>
                  <a:schemeClr val="lt1"/>
                </a:solidFill>
                <a:latin typeface="Montserrat"/>
                <a:ea typeface="Montserrat"/>
                <a:cs typeface="Montserrat"/>
                <a:sym typeface="Montserrat"/>
              </a:rPr>
              <a:t> and </a:t>
            </a:r>
            <a:r>
              <a:rPr lang="es-419" sz="1800" dirty="0" err="1">
                <a:solidFill>
                  <a:schemeClr val="lt1"/>
                </a:solidFill>
                <a:latin typeface="Montserrat"/>
                <a:ea typeface="Montserrat"/>
                <a:cs typeface="Montserrat"/>
                <a:sym typeface="Montserrat"/>
              </a:rPr>
              <a:t>bank</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employees</a:t>
            </a:r>
            <a:endParaRPr sz="1800" dirty="0">
              <a:solidFill>
                <a:schemeClr val="lt1"/>
              </a:solidFill>
              <a:latin typeface="Montserrat"/>
              <a:ea typeface="Montserrat"/>
              <a:cs typeface="Montserrat"/>
              <a:sym typeface="Montserrat"/>
            </a:endParaRPr>
          </a:p>
          <a:p>
            <a:pPr marL="457200" lvl="0" indent="-317500" algn="l" rtl="0">
              <a:spcBef>
                <a:spcPts val="600"/>
              </a:spcBef>
              <a:spcAft>
                <a:spcPts val="600"/>
              </a:spcAft>
              <a:buClr>
                <a:schemeClr val="lt1"/>
              </a:buClr>
              <a:buSzPts val="1400"/>
              <a:buFont typeface="Montserrat"/>
              <a:buChar char="●"/>
            </a:pPr>
            <a:r>
              <a:rPr lang="es-419" sz="1800" dirty="0">
                <a:solidFill>
                  <a:schemeClr val="lt1"/>
                </a:solidFill>
                <a:latin typeface="Montserrat"/>
                <a:ea typeface="Montserrat"/>
                <a:cs typeface="Montserrat"/>
                <a:sym typeface="Montserrat"/>
              </a:rPr>
              <a:t>Training for </a:t>
            </a:r>
            <a:r>
              <a:rPr lang="es-419" sz="1800" dirty="0" err="1">
                <a:solidFill>
                  <a:schemeClr val="lt1"/>
                </a:solidFill>
                <a:latin typeface="Montserrat"/>
                <a:ea typeface="Montserrat"/>
                <a:cs typeface="Montserrat"/>
                <a:sym typeface="Montserrat"/>
              </a:rPr>
              <a:t>elderly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people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with</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disabilities</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by</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corporate</a:t>
            </a:r>
            <a:r>
              <a:rPr lang="es-419" sz="1800" dirty="0">
                <a:solidFill>
                  <a:schemeClr val="lt1"/>
                </a:solidFill>
                <a:latin typeface="Montserrat"/>
                <a:ea typeface="Montserrat"/>
                <a:cs typeface="Montserrat"/>
                <a:sym typeface="Montserrat"/>
              </a:rPr>
              <a:t> </a:t>
            </a:r>
            <a:r>
              <a:rPr lang="es-419" sz="1800" dirty="0" err="1">
                <a:solidFill>
                  <a:schemeClr val="lt1"/>
                </a:solidFill>
                <a:latin typeface="Montserrat"/>
                <a:ea typeface="Montserrat"/>
                <a:cs typeface="Montserrat"/>
                <a:sym typeface="Montserrat"/>
              </a:rPr>
              <a:t>volunteers</a:t>
            </a:r>
            <a:r>
              <a:rPr lang="es-419" sz="1800" dirty="0">
                <a:solidFill>
                  <a:schemeClr val="lt1"/>
                </a:solidFill>
                <a:latin typeface="Montserrat"/>
                <a:ea typeface="Montserrat"/>
                <a:cs typeface="Montserrat"/>
                <a:sym typeface="Montserrat"/>
              </a:rPr>
              <a:t>.</a:t>
            </a:r>
            <a:endParaRPr sz="1800" dirty="0"/>
          </a:p>
        </p:txBody>
      </p:sp>
      <p:sp>
        <p:nvSpPr>
          <p:cNvPr id="341" name="Google Shape;341;p27"/>
          <p:cNvSpPr txBox="1"/>
          <p:nvPr/>
        </p:nvSpPr>
        <p:spPr>
          <a:xfrm>
            <a:off x="8727875" y="3970151"/>
            <a:ext cx="54861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sz="2000" b="1" dirty="0" err="1">
                <a:solidFill>
                  <a:schemeClr val="lt1"/>
                </a:solidFill>
                <a:latin typeface="Montserrat"/>
                <a:ea typeface="Montserrat"/>
                <a:cs typeface="Montserrat"/>
                <a:sym typeface="Montserrat"/>
              </a:rPr>
              <a:t>Expected</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impact</a:t>
            </a:r>
            <a:r>
              <a:rPr lang="es-419" sz="2000" b="1" dirty="0">
                <a:solidFill>
                  <a:schemeClr val="lt1"/>
                </a:solidFill>
                <a:latin typeface="Montserrat"/>
                <a:ea typeface="Montserrat"/>
                <a:cs typeface="Montserrat"/>
                <a:sym typeface="Montserrat"/>
              </a:rPr>
              <a:t>: </a:t>
            </a:r>
            <a:endParaRPr sz="1500" dirty="0">
              <a:solidFill>
                <a:schemeClr val="lt1"/>
              </a:solidFill>
              <a:latin typeface="Montserrat"/>
              <a:ea typeface="Montserrat"/>
              <a:cs typeface="Montserrat"/>
              <a:sym typeface="Montserrat"/>
            </a:endParaRPr>
          </a:p>
        </p:txBody>
      </p:sp>
      <p:sp>
        <p:nvSpPr>
          <p:cNvPr id="342" name="Google Shape;342;p27"/>
          <p:cNvSpPr txBox="1"/>
          <p:nvPr/>
        </p:nvSpPr>
        <p:spPr>
          <a:xfrm>
            <a:off x="9028125" y="4503000"/>
            <a:ext cx="971700" cy="5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800"/>
              </a:spcAft>
              <a:buNone/>
            </a:pPr>
            <a:r>
              <a:rPr lang="es-419" sz="2500" b="1">
                <a:solidFill>
                  <a:schemeClr val="lt1"/>
                </a:solidFill>
                <a:latin typeface="Montserrat"/>
                <a:ea typeface="Montserrat"/>
                <a:cs typeface="Montserrat"/>
                <a:sym typeface="Montserrat"/>
              </a:rPr>
              <a:t>+100 </a:t>
            </a:r>
            <a:endParaRPr sz="2500" b="1">
              <a:latin typeface="Montserrat"/>
              <a:ea typeface="Montserrat"/>
              <a:cs typeface="Montserrat"/>
              <a:sym typeface="Montserrat"/>
            </a:endParaRPr>
          </a:p>
        </p:txBody>
      </p:sp>
      <p:sp>
        <p:nvSpPr>
          <p:cNvPr id="343" name="Google Shape;343;p27"/>
          <p:cNvSpPr txBox="1"/>
          <p:nvPr/>
        </p:nvSpPr>
        <p:spPr>
          <a:xfrm>
            <a:off x="9999800" y="4503000"/>
            <a:ext cx="48561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dirty="0" err="1">
                <a:solidFill>
                  <a:schemeClr val="lt1"/>
                </a:solidFill>
                <a:latin typeface="Montserrat"/>
                <a:ea typeface="Montserrat"/>
                <a:cs typeface="Montserrat"/>
                <a:sym typeface="Montserrat"/>
              </a:rPr>
              <a:t>employees</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will</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participate</a:t>
            </a:r>
            <a:r>
              <a:rPr lang="es-419" dirty="0">
                <a:solidFill>
                  <a:schemeClr val="lt1"/>
                </a:solidFill>
                <a:latin typeface="Montserrat"/>
                <a:ea typeface="Montserrat"/>
                <a:cs typeface="Montserrat"/>
                <a:sym typeface="Montserrat"/>
              </a:rPr>
              <a:t> in </a:t>
            </a:r>
            <a:r>
              <a:rPr lang="es-419" dirty="0" err="1">
                <a:solidFill>
                  <a:schemeClr val="lt1"/>
                </a:solidFill>
                <a:latin typeface="Montserrat"/>
                <a:ea typeface="Montserrat"/>
                <a:cs typeface="Montserrat"/>
                <a:sym typeface="Montserrat"/>
              </a:rPr>
              <a:t>corporate</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volunteering</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with</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elderly</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people</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with</a:t>
            </a:r>
            <a:r>
              <a:rPr lang="es-419" dirty="0">
                <a:solidFill>
                  <a:schemeClr val="lt1"/>
                </a:solidFill>
                <a:latin typeface="Montserrat"/>
                <a:ea typeface="Montserrat"/>
                <a:cs typeface="Montserrat"/>
                <a:sym typeface="Montserrat"/>
              </a:rPr>
              <a:t> </a:t>
            </a:r>
            <a:r>
              <a:rPr lang="es-419" dirty="0" err="1">
                <a:solidFill>
                  <a:schemeClr val="lt1"/>
                </a:solidFill>
                <a:latin typeface="Montserrat"/>
                <a:ea typeface="Montserrat"/>
                <a:cs typeface="Montserrat"/>
                <a:sym typeface="Montserrat"/>
              </a:rPr>
              <a:t>disabilities</a:t>
            </a:r>
            <a:r>
              <a:rPr lang="es-419" dirty="0">
                <a:solidFill>
                  <a:schemeClr val="lt1"/>
                </a:solidFill>
                <a:latin typeface="Montserrat"/>
                <a:ea typeface="Montserrat"/>
                <a:cs typeface="Montserrat"/>
                <a:sym typeface="Montserrat"/>
              </a:rPr>
              <a:t>.</a:t>
            </a:r>
            <a:endParaRPr sz="1500" dirty="0">
              <a:solidFill>
                <a:schemeClr val="lt1"/>
              </a:solidFill>
              <a:latin typeface="Montserrat"/>
              <a:ea typeface="Montserrat"/>
              <a:cs typeface="Montserrat"/>
              <a:sym typeface="Montserrat"/>
            </a:endParaRPr>
          </a:p>
        </p:txBody>
      </p:sp>
      <p:sp>
        <p:nvSpPr>
          <p:cNvPr id="344" name="Google Shape;344;p27"/>
          <p:cNvSpPr txBox="1"/>
          <p:nvPr/>
        </p:nvSpPr>
        <p:spPr>
          <a:xfrm>
            <a:off x="8960175" y="5305850"/>
            <a:ext cx="1039800" cy="5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800"/>
              </a:spcAft>
              <a:buNone/>
            </a:pPr>
            <a:r>
              <a:rPr lang="es-419" sz="2500" b="1">
                <a:solidFill>
                  <a:schemeClr val="lt1"/>
                </a:solidFill>
                <a:latin typeface="Montserrat"/>
                <a:ea typeface="Montserrat"/>
                <a:cs typeface="Montserrat"/>
                <a:sym typeface="Montserrat"/>
              </a:rPr>
              <a:t>+600 </a:t>
            </a:r>
            <a:endParaRPr sz="2500" b="1">
              <a:latin typeface="Montserrat"/>
              <a:ea typeface="Montserrat"/>
              <a:cs typeface="Montserrat"/>
              <a:sym typeface="Montserrat"/>
            </a:endParaRPr>
          </a:p>
        </p:txBody>
      </p:sp>
      <p:sp>
        <p:nvSpPr>
          <p:cNvPr id="345" name="Google Shape;345;p27"/>
          <p:cNvSpPr txBox="1"/>
          <p:nvPr/>
        </p:nvSpPr>
        <p:spPr>
          <a:xfrm>
            <a:off x="9999800" y="5279088"/>
            <a:ext cx="48561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Clr>
                <a:schemeClr val="dk1"/>
              </a:buClr>
              <a:buSzPts val="1100"/>
              <a:buFont typeface="Arial"/>
              <a:buNone/>
            </a:pPr>
            <a:r>
              <a:rPr lang="es-419">
                <a:solidFill>
                  <a:schemeClr val="lt1"/>
                </a:solidFill>
                <a:latin typeface="Montserrat"/>
                <a:ea typeface="Montserrat"/>
                <a:cs typeface="Montserrat"/>
                <a:sym typeface="Montserrat"/>
              </a:rPr>
              <a:t>employees in customer service areas will be trained to improve their services with a focus on disability and the elderly.</a:t>
            </a:r>
            <a:endParaRPr>
              <a:solidFill>
                <a:schemeClr val="lt1"/>
              </a:solidFill>
              <a:latin typeface="Montserrat"/>
              <a:ea typeface="Montserrat"/>
              <a:cs typeface="Montserrat"/>
              <a:sym typeface="Montserrat"/>
            </a:endParaRPr>
          </a:p>
        </p:txBody>
      </p:sp>
      <p:sp>
        <p:nvSpPr>
          <p:cNvPr id="346" name="Google Shape;346;p27"/>
          <p:cNvSpPr txBox="1"/>
          <p:nvPr/>
        </p:nvSpPr>
        <p:spPr>
          <a:xfrm>
            <a:off x="8960175" y="6177450"/>
            <a:ext cx="1039800" cy="5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800"/>
              </a:spcAft>
              <a:buNone/>
            </a:pPr>
            <a:r>
              <a:rPr lang="es-419" sz="2500" b="1">
                <a:solidFill>
                  <a:schemeClr val="lt1"/>
                </a:solidFill>
                <a:latin typeface="Montserrat"/>
                <a:ea typeface="Montserrat"/>
                <a:cs typeface="Montserrat"/>
                <a:sym typeface="Montserrat"/>
              </a:rPr>
              <a:t>+300 </a:t>
            </a:r>
            <a:endParaRPr sz="2500" b="1">
              <a:latin typeface="Montserrat"/>
              <a:ea typeface="Montserrat"/>
              <a:cs typeface="Montserrat"/>
              <a:sym typeface="Montserrat"/>
            </a:endParaRPr>
          </a:p>
        </p:txBody>
      </p:sp>
      <p:sp>
        <p:nvSpPr>
          <p:cNvPr id="347" name="Google Shape;347;p27"/>
          <p:cNvSpPr txBox="1"/>
          <p:nvPr/>
        </p:nvSpPr>
        <p:spPr>
          <a:xfrm>
            <a:off x="9999800" y="6198425"/>
            <a:ext cx="48561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a:solidFill>
                  <a:schemeClr val="lt1"/>
                </a:solidFill>
                <a:latin typeface="Montserrat"/>
                <a:ea typeface="Montserrat"/>
                <a:cs typeface="Montserrat"/>
                <a:sym typeface="Montserrat"/>
              </a:rPr>
              <a:t>customers +60 of the banks will receive training in financial education, use of the banks' digital channels and access to banking services.</a:t>
            </a:r>
            <a:endParaRPr>
              <a:solidFill>
                <a:schemeClr val="lt1"/>
              </a:solidFill>
              <a:latin typeface="Montserrat"/>
              <a:ea typeface="Montserrat"/>
              <a:cs typeface="Montserrat"/>
              <a:sym typeface="Montserrat"/>
            </a:endParaRPr>
          </a:p>
        </p:txBody>
      </p:sp>
      <p:sp>
        <p:nvSpPr>
          <p:cNvPr id="348" name="Google Shape;348;p27"/>
          <p:cNvSpPr txBox="1"/>
          <p:nvPr/>
        </p:nvSpPr>
        <p:spPr>
          <a:xfrm>
            <a:off x="8577225" y="7041575"/>
            <a:ext cx="1422900" cy="5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800"/>
              </a:spcAft>
              <a:buNone/>
            </a:pPr>
            <a:r>
              <a:rPr lang="es-419" sz="2500" b="1">
                <a:solidFill>
                  <a:schemeClr val="lt1"/>
                </a:solidFill>
                <a:latin typeface="Montserrat"/>
                <a:ea typeface="Montserrat"/>
                <a:cs typeface="Montserrat"/>
                <a:sym typeface="Montserrat"/>
              </a:rPr>
              <a:t>+3,000 </a:t>
            </a:r>
            <a:endParaRPr sz="2500" b="1">
              <a:latin typeface="Montserrat"/>
              <a:ea typeface="Montserrat"/>
              <a:cs typeface="Montserrat"/>
              <a:sym typeface="Montserrat"/>
            </a:endParaRPr>
          </a:p>
        </p:txBody>
      </p:sp>
      <p:sp>
        <p:nvSpPr>
          <p:cNvPr id="349" name="Google Shape;349;p27"/>
          <p:cNvSpPr txBox="1"/>
          <p:nvPr/>
        </p:nvSpPr>
        <p:spPr>
          <a:xfrm>
            <a:off x="10013375" y="7078975"/>
            <a:ext cx="45426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Clr>
                <a:schemeClr val="dk1"/>
              </a:buClr>
              <a:buSzPts val="1100"/>
              <a:buFont typeface="Arial"/>
              <a:buNone/>
            </a:pPr>
            <a:r>
              <a:rPr lang="es-419">
                <a:solidFill>
                  <a:schemeClr val="lt1"/>
                </a:solidFill>
                <a:latin typeface="Montserrat"/>
                <a:ea typeface="Montserrat"/>
                <a:cs typeface="Montserrat"/>
                <a:sym typeface="Montserrat"/>
              </a:rPr>
              <a:t>Bank employees will be trained in disabilities and older adults</a:t>
            </a:r>
            <a:endParaRPr/>
          </a:p>
        </p:txBody>
      </p:sp>
      <p:sp>
        <p:nvSpPr>
          <p:cNvPr id="350" name="Google Shape;350;p27"/>
          <p:cNvSpPr txBox="1"/>
          <p:nvPr/>
        </p:nvSpPr>
        <p:spPr>
          <a:xfrm>
            <a:off x="10013375" y="7877625"/>
            <a:ext cx="4542600" cy="8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800"/>
              </a:spcAft>
              <a:buNone/>
            </a:pPr>
            <a:r>
              <a:rPr lang="es-419">
                <a:solidFill>
                  <a:schemeClr val="lt1"/>
                </a:solidFill>
                <a:latin typeface="Montserrat"/>
                <a:ea typeface="Montserrat"/>
                <a:cs typeface="Montserrat"/>
                <a:sym typeface="Montserrat"/>
              </a:rPr>
              <a:t>The beneficiaries will be the banks' employees as well as elderly people with disabilities who are current or future customers of the banks.</a:t>
            </a:r>
            <a:endParaRPr/>
          </a:p>
        </p:txBody>
      </p:sp>
      <p:pic>
        <p:nvPicPr>
          <p:cNvPr id="351" name="Google Shape;351;p27" descr="Sparkassenstiftung Alemana logo"/>
          <p:cNvPicPr preferRelativeResize="0"/>
          <p:nvPr/>
        </p:nvPicPr>
        <p:blipFill rotWithShape="1">
          <a:blip r:embed="rId3">
            <a:alphaModFix/>
          </a:blip>
          <a:srcRect l="8362" t="18985" r="8842" b="19434"/>
          <a:stretch/>
        </p:blipFill>
        <p:spPr>
          <a:xfrm>
            <a:off x="3037675" y="7610975"/>
            <a:ext cx="2366199" cy="469333"/>
          </a:xfrm>
          <a:prstGeom prst="rect">
            <a:avLst/>
          </a:prstGeom>
          <a:noFill/>
          <a:ln>
            <a:noFill/>
          </a:ln>
        </p:spPr>
      </p:pic>
      <p:pic>
        <p:nvPicPr>
          <p:cNvPr id="352" name="Google Shape;352;p27" descr="Bid Lab logo"/>
          <p:cNvPicPr preferRelativeResize="0"/>
          <p:nvPr/>
        </p:nvPicPr>
        <p:blipFill>
          <a:blip r:embed="rId4">
            <a:alphaModFix/>
          </a:blip>
          <a:stretch>
            <a:fillRect/>
          </a:stretch>
        </p:blipFill>
        <p:spPr>
          <a:xfrm>
            <a:off x="5594375" y="7542250"/>
            <a:ext cx="2176401" cy="606785"/>
          </a:xfrm>
          <a:prstGeom prst="rect">
            <a:avLst/>
          </a:prstGeom>
          <a:noFill/>
          <a:ln>
            <a:noFill/>
          </a:ln>
        </p:spPr>
      </p:pic>
      <p:pic>
        <p:nvPicPr>
          <p:cNvPr id="353" name="Google Shape;353;p27" descr="Galicia logo"/>
          <p:cNvPicPr preferRelativeResize="0"/>
          <p:nvPr/>
        </p:nvPicPr>
        <p:blipFill rotWithShape="1">
          <a:blip r:embed="rId5">
            <a:alphaModFix/>
          </a:blip>
          <a:srcRect l="1524" t="39632" r="1388" b="37920"/>
          <a:stretch/>
        </p:blipFill>
        <p:spPr>
          <a:xfrm>
            <a:off x="4691163" y="8585076"/>
            <a:ext cx="1312715" cy="303529"/>
          </a:xfrm>
          <a:prstGeom prst="rect">
            <a:avLst/>
          </a:prstGeom>
          <a:noFill/>
          <a:ln>
            <a:noFill/>
          </a:ln>
        </p:spPr>
      </p:pic>
      <p:pic>
        <p:nvPicPr>
          <p:cNvPr id="354" name="Google Shape;354;p27" descr="HSBC logo"/>
          <p:cNvPicPr preferRelativeResize="0"/>
          <p:nvPr/>
        </p:nvPicPr>
        <p:blipFill>
          <a:blip r:embed="rId6">
            <a:alphaModFix/>
          </a:blip>
          <a:stretch>
            <a:fillRect/>
          </a:stretch>
        </p:blipFill>
        <p:spPr>
          <a:xfrm>
            <a:off x="3058713" y="8585062"/>
            <a:ext cx="1126147" cy="303525"/>
          </a:xfrm>
          <a:prstGeom prst="rect">
            <a:avLst/>
          </a:prstGeom>
          <a:noFill/>
          <a:ln>
            <a:noFill/>
          </a:ln>
        </p:spPr>
      </p:pic>
      <p:pic>
        <p:nvPicPr>
          <p:cNvPr id="355" name="Google Shape;355;p27" descr="Santander logo"/>
          <p:cNvPicPr preferRelativeResize="0"/>
          <p:nvPr/>
        </p:nvPicPr>
        <p:blipFill rotWithShape="1">
          <a:blip r:embed="rId7">
            <a:alphaModFix/>
          </a:blip>
          <a:srcRect l="9195" t="17443" r="11123" b="24059"/>
          <a:stretch/>
        </p:blipFill>
        <p:spPr>
          <a:xfrm>
            <a:off x="6227321" y="8517779"/>
            <a:ext cx="1667379" cy="438107"/>
          </a:xfrm>
          <a:prstGeom prst="rect">
            <a:avLst/>
          </a:prstGeom>
          <a:noFill/>
          <a:ln>
            <a:noFill/>
          </a:ln>
        </p:spPr>
      </p:pic>
      <p:pic>
        <p:nvPicPr>
          <p:cNvPr id="356" name="Google Shape;356;p27" descr="Close-up of a person smiling "/>
          <p:cNvPicPr preferRelativeResize="0"/>
          <p:nvPr/>
        </p:nvPicPr>
        <p:blipFill rotWithShape="1">
          <a:blip r:embed="rId8">
            <a:alphaModFix/>
          </a:blip>
          <a:srcRect l="41621" r="39998"/>
          <a:stretch/>
        </p:blipFill>
        <p:spPr>
          <a:xfrm>
            <a:off x="-2574" y="0"/>
            <a:ext cx="2555100" cy="9264900"/>
          </a:xfrm>
          <a:prstGeom prst="roundRect">
            <a:avLst>
              <a:gd name="adj" fmla="val 0"/>
            </a:avLst>
          </a:prstGeom>
          <a:noFill/>
          <a:ln>
            <a:noFill/>
          </a:ln>
        </p:spPr>
      </p:pic>
      <p:pic>
        <p:nvPicPr>
          <p:cNvPr id="357" name="Google Shape;357;p27">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9289150" y="7980025"/>
            <a:ext cx="587346" cy="4693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1"/>
        <p:cNvGrpSpPr/>
        <p:nvPr/>
      </p:nvGrpSpPr>
      <p:grpSpPr>
        <a:xfrm>
          <a:off x="0" y="0"/>
          <a:ext cx="0" cy="0"/>
          <a:chOff x="0" y="0"/>
          <a:chExt cx="0" cy="0"/>
        </a:xfrm>
      </p:grpSpPr>
      <p:pic>
        <p:nvPicPr>
          <p:cNvPr id="362" name="Google Shape;362;p28" descr="Incluyeme.com logo"/>
          <p:cNvPicPr preferRelativeResize="0"/>
          <p:nvPr/>
        </p:nvPicPr>
        <p:blipFill rotWithShape="1">
          <a:blip r:embed="rId4">
            <a:alphaModFix/>
          </a:blip>
          <a:srcRect t="33823" b="34732"/>
          <a:stretch/>
        </p:blipFill>
        <p:spPr>
          <a:xfrm>
            <a:off x="2837338" y="2772563"/>
            <a:ext cx="9679326" cy="3043425"/>
          </a:xfrm>
          <a:prstGeom prst="rect">
            <a:avLst/>
          </a:prstGeom>
          <a:noFill/>
          <a:ln>
            <a:noFill/>
          </a:ln>
        </p:spPr>
      </p:pic>
      <p:sp>
        <p:nvSpPr>
          <p:cNvPr id="363" name="Google Shape;363;p28"/>
          <p:cNvSpPr txBox="1">
            <a:spLocks noGrp="1"/>
          </p:cNvSpPr>
          <p:nvPr>
            <p:ph type="title" idx="4294967295"/>
          </p:nvPr>
        </p:nvSpPr>
        <p:spPr>
          <a:xfrm>
            <a:off x="3815263" y="8448850"/>
            <a:ext cx="7723500" cy="446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1700" b="0" i="0" u="none" strike="noStrike" kern="0" cap="none" spc="0" normalizeH="0" baseline="0" noProof="0">
                <a:ln>
                  <a:noFill/>
                </a:ln>
                <a:solidFill>
                  <a:srgbClr val="FFFFFF"/>
                </a:solidFill>
                <a:effectLst/>
                <a:uLnTx/>
                <a:uFillTx/>
                <a:latin typeface="Montserrat"/>
                <a:ea typeface="Montserrat"/>
                <a:cs typeface="Montserrat"/>
                <a:sym typeface="Montserrat"/>
              </a:rPr>
              <a:t>hola@incluyeme.com      •     www.incluyeme.com</a:t>
            </a:r>
          </a:p>
        </p:txBody>
      </p:sp>
      <p:cxnSp>
        <p:nvCxnSpPr>
          <p:cNvPr id="364" name="Google Shape;364;p28">
            <a:extLst>
              <a:ext uri="{C183D7F6-B498-43B3-948B-1728B52AA6E4}">
                <adec:decorative xmlns:adec="http://schemas.microsoft.com/office/drawing/2017/decorative" val="1"/>
              </a:ext>
            </a:extLst>
          </p:cNvPr>
          <p:cNvCxnSpPr/>
          <p:nvPr/>
        </p:nvCxnSpPr>
        <p:spPr>
          <a:xfrm>
            <a:off x="-44825" y="8214300"/>
            <a:ext cx="15458100" cy="12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a:extLst>
              <a:ext uri="{C183D7F6-B498-43B3-948B-1728B52AA6E4}">
                <adec:decorative xmlns:adec="http://schemas.microsoft.com/office/drawing/2017/decorative" val="1"/>
              </a:ext>
            </a:extLst>
          </p:cNvPr>
          <p:cNvSpPr/>
          <p:nvPr/>
        </p:nvSpPr>
        <p:spPr>
          <a:xfrm>
            <a:off x="6473425" y="0"/>
            <a:ext cx="8880600" cy="92088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p:nvPr/>
        </p:nvSpPr>
        <p:spPr>
          <a:xfrm>
            <a:off x="7020000" y="631550"/>
            <a:ext cx="3923700" cy="2846216"/>
          </a:xfrm>
          <a:prstGeom prst="rect">
            <a:avLst/>
          </a:prstGeom>
          <a:noFill/>
          <a:ln>
            <a:noFill/>
          </a:ln>
        </p:spPr>
        <p:txBody>
          <a:bodyPr spcFirstLastPara="1" wrap="square" lIns="157125" tIns="157125" rIns="157125" bIns="157125" anchor="t" anchorCtr="0">
            <a:sp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1.3 </a:t>
            </a:r>
            <a:r>
              <a:rPr lang="es-419" sz="4500" b="1" dirty="0" err="1">
                <a:solidFill>
                  <a:schemeClr val="lt1"/>
                </a:solidFill>
                <a:latin typeface="Montserrat"/>
                <a:ea typeface="Montserrat"/>
                <a:cs typeface="Montserrat"/>
                <a:sym typeface="Montserrat"/>
              </a:rPr>
              <a:t>billion</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globally</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This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represents</a:t>
            </a:r>
            <a:r>
              <a:rPr lang="es-419" sz="2000" dirty="0">
                <a:solidFill>
                  <a:schemeClr val="lt1"/>
                </a:solidFill>
                <a:latin typeface="Montserrat"/>
                <a:ea typeface="Montserrat"/>
                <a:cs typeface="Montserrat"/>
                <a:sym typeface="Montserrat"/>
              </a:rPr>
              <a:t> </a:t>
            </a:r>
            <a:r>
              <a:rPr lang="es-419" sz="2000" b="1" dirty="0">
                <a:solidFill>
                  <a:schemeClr val="lt1"/>
                </a:solidFill>
                <a:latin typeface="Montserrat"/>
                <a:ea typeface="Montserrat"/>
                <a:cs typeface="Montserrat"/>
                <a:sym typeface="Montserrat"/>
              </a:rPr>
              <a:t>16% </a:t>
            </a:r>
            <a:r>
              <a:rPr lang="es-419" sz="2000" b="1" dirty="0" err="1">
                <a:solidFill>
                  <a:schemeClr val="lt1"/>
                </a:solidFill>
                <a:latin typeface="Montserrat"/>
                <a:ea typeface="Montserrat"/>
                <a:cs typeface="Montserrat"/>
                <a:sym typeface="Montserrat"/>
              </a:rPr>
              <a:t>of</a:t>
            </a:r>
            <a:r>
              <a:rPr lang="es-419" sz="2000" b="1" dirty="0">
                <a:solidFill>
                  <a:schemeClr val="lt1"/>
                </a:solidFill>
                <a:latin typeface="Montserrat"/>
                <a:ea typeface="Montserrat"/>
                <a:cs typeface="Montserrat"/>
                <a:sym typeface="Montserrat"/>
              </a:rPr>
              <a:t> the </a:t>
            </a:r>
            <a:r>
              <a:rPr lang="es-419" sz="2000" b="1" dirty="0" err="1">
                <a:solidFill>
                  <a:schemeClr val="lt1"/>
                </a:solidFill>
                <a:latin typeface="Montserrat"/>
                <a:ea typeface="Montserrat"/>
                <a:cs typeface="Montserrat"/>
                <a:sym typeface="Montserrat"/>
              </a:rPr>
              <a:t>world’s</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population</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or</a:t>
            </a:r>
            <a:r>
              <a:rPr lang="es-419" sz="2000" b="1" dirty="0">
                <a:solidFill>
                  <a:schemeClr val="lt1"/>
                </a:solidFill>
                <a:latin typeface="Montserrat"/>
                <a:ea typeface="Montserrat"/>
                <a:cs typeface="Montserrat"/>
                <a:sym typeface="Montserrat"/>
              </a:rPr>
              <a:t> 1 </a:t>
            </a:r>
            <a:r>
              <a:rPr lang="es-419" sz="2000" b="1" dirty="0" err="1">
                <a:solidFill>
                  <a:schemeClr val="lt1"/>
                </a:solidFill>
                <a:latin typeface="Montserrat"/>
                <a:ea typeface="Montserrat"/>
                <a:cs typeface="Montserrat"/>
                <a:sym typeface="Montserrat"/>
              </a:rPr>
              <a:t>out</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of</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every</a:t>
            </a:r>
            <a:r>
              <a:rPr lang="es-419" sz="2000" b="1" dirty="0">
                <a:solidFill>
                  <a:schemeClr val="lt1"/>
                </a:solidFill>
                <a:latin typeface="Montserrat"/>
                <a:ea typeface="Montserrat"/>
                <a:cs typeface="Montserrat"/>
                <a:sym typeface="Montserrat"/>
              </a:rPr>
              <a:t> 6 </a:t>
            </a:r>
            <a:r>
              <a:rPr lang="es-419" sz="2000" b="1" dirty="0" err="1">
                <a:solidFill>
                  <a:schemeClr val="lt1"/>
                </a:solidFill>
                <a:latin typeface="Montserrat"/>
                <a:ea typeface="Montserrat"/>
                <a:cs typeface="Montserrat"/>
                <a:sym typeface="Montserrat"/>
              </a:rPr>
              <a:t>people</a:t>
            </a:r>
            <a:r>
              <a:rPr lang="es-419" sz="2000" b="1"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100" dirty="0" err="1">
                <a:solidFill>
                  <a:schemeClr val="lt1"/>
                </a:solidFill>
                <a:latin typeface="Montserrat"/>
                <a:ea typeface="Montserrat"/>
                <a:cs typeface="Montserrat"/>
                <a:sym typeface="Montserrat"/>
              </a:rPr>
              <a:t>Source</a:t>
            </a:r>
            <a:r>
              <a:rPr lang="es-419" sz="1100" dirty="0">
                <a:solidFill>
                  <a:schemeClr val="lt1"/>
                </a:solidFill>
                <a:latin typeface="Montserrat"/>
                <a:ea typeface="Montserrat"/>
                <a:cs typeface="Montserrat"/>
                <a:sym typeface="Montserrat"/>
              </a:rPr>
              <a:t>: </a:t>
            </a:r>
            <a:r>
              <a:rPr lang="es-419" sz="1100" u="sng" dirty="0">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WHO 2023</a:t>
            </a:r>
            <a:endParaRPr sz="1100" b="1" dirty="0">
              <a:solidFill>
                <a:schemeClr val="lt1"/>
              </a:solidFill>
              <a:latin typeface="Montserrat"/>
              <a:ea typeface="Montserrat"/>
              <a:cs typeface="Montserrat"/>
              <a:sym typeface="Montserrat"/>
            </a:endParaRPr>
          </a:p>
        </p:txBody>
      </p:sp>
      <p:sp>
        <p:nvSpPr>
          <p:cNvPr id="63" name="Google Shape;63;p14"/>
          <p:cNvSpPr txBox="1"/>
          <p:nvPr/>
        </p:nvSpPr>
        <p:spPr>
          <a:xfrm>
            <a:off x="439525" y="4690600"/>
            <a:ext cx="3704100" cy="2164500"/>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2000" dirty="0" err="1">
                <a:latin typeface="Montserrat"/>
                <a:ea typeface="Montserrat"/>
                <a:cs typeface="Montserrat"/>
                <a:sym typeface="Montserrat"/>
              </a:rPr>
              <a:t>Because</a:t>
            </a:r>
            <a:r>
              <a:rPr lang="es-419" sz="2000" dirty="0">
                <a:latin typeface="Montserrat"/>
                <a:ea typeface="Montserrat"/>
                <a:cs typeface="Montserrat"/>
                <a:sym typeface="Montserrat"/>
              </a:rPr>
              <a:t> </a:t>
            </a:r>
            <a:r>
              <a:rPr lang="es-419" sz="2000" b="1" dirty="0" err="1">
                <a:latin typeface="Montserrat"/>
                <a:ea typeface="Montserrat"/>
                <a:cs typeface="Montserrat"/>
                <a:sym typeface="Montserrat"/>
              </a:rPr>
              <a:t>disability</a:t>
            </a:r>
            <a:r>
              <a:rPr lang="es-419" sz="2000" b="1" dirty="0">
                <a:latin typeface="Montserrat"/>
                <a:ea typeface="Montserrat"/>
                <a:cs typeface="Montserrat"/>
                <a:sym typeface="Montserrat"/>
              </a:rPr>
              <a:t> </a:t>
            </a:r>
            <a:r>
              <a:rPr lang="es-419" sz="2000" b="1" dirty="0" err="1">
                <a:latin typeface="Montserrat"/>
                <a:ea typeface="Montserrat"/>
                <a:cs typeface="Montserrat"/>
                <a:sym typeface="Montserrat"/>
              </a:rPr>
              <a:t>is</a:t>
            </a:r>
            <a:r>
              <a:rPr lang="es-419" sz="2000" b="1" dirty="0">
                <a:latin typeface="Montserrat"/>
                <a:ea typeface="Montserrat"/>
                <a:cs typeface="Montserrat"/>
                <a:sym typeface="Montserrat"/>
              </a:rPr>
              <a:t> </a:t>
            </a:r>
            <a:r>
              <a:rPr lang="es-419" sz="2000" b="1" dirty="0" err="1">
                <a:latin typeface="Montserrat"/>
                <a:ea typeface="Montserrat"/>
                <a:cs typeface="Montserrat"/>
                <a:sym typeface="Montserrat"/>
              </a:rPr>
              <a:t>often</a:t>
            </a:r>
            <a:r>
              <a:rPr lang="es-419" sz="2000" b="1" dirty="0">
                <a:latin typeface="Montserrat"/>
                <a:ea typeface="Montserrat"/>
                <a:cs typeface="Montserrat"/>
                <a:sym typeface="Montserrat"/>
              </a:rPr>
              <a:t> </a:t>
            </a:r>
            <a:r>
              <a:rPr lang="es-419" sz="2000" b="1" dirty="0" err="1">
                <a:latin typeface="Montserrat"/>
                <a:ea typeface="Montserrat"/>
                <a:cs typeface="Montserrat"/>
                <a:sym typeface="Montserrat"/>
              </a:rPr>
              <a:t>rendered</a:t>
            </a:r>
            <a:r>
              <a:rPr lang="es-419" sz="2000" b="1" dirty="0">
                <a:latin typeface="Montserrat"/>
                <a:ea typeface="Montserrat"/>
                <a:cs typeface="Montserrat"/>
                <a:sym typeface="Montserrat"/>
              </a:rPr>
              <a:t> invisible</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by</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society</a:t>
            </a:r>
            <a:r>
              <a:rPr lang="es-419" sz="2000" dirty="0">
                <a:latin typeface="Montserrat"/>
                <a:ea typeface="Montserrat"/>
                <a:cs typeface="Montserrat"/>
                <a:sym typeface="Montserrat"/>
              </a:rPr>
              <a:t>, and </a:t>
            </a:r>
            <a:r>
              <a:rPr lang="es-419" sz="2000" dirty="0" err="1">
                <a:latin typeface="Montserrat"/>
                <a:ea typeface="Montserrat"/>
                <a:cs typeface="Montserrat"/>
                <a:sym typeface="Montserrat"/>
              </a:rPr>
              <a:t>these</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numbers</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reflect</a:t>
            </a:r>
            <a:r>
              <a:rPr lang="es-419" sz="2000" dirty="0">
                <a:latin typeface="Montserrat"/>
                <a:ea typeface="Montserrat"/>
                <a:cs typeface="Montserrat"/>
                <a:sym typeface="Montserrat"/>
              </a:rPr>
              <a:t> the </a:t>
            </a:r>
            <a:r>
              <a:rPr lang="es-419" sz="2000" dirty="0" err="1">
                <a:latin typeface="Montserrat"/>
                <a:ea typeface="Montserrat"/>
                <a:cs typeface="Montserrat"/>
                <a:sym typeface="Montserrat"/>
              </a:rPr>
              <a:t>reality</a:t>
            </a:r>
            <a:r>
              <a:rPr lang="es-419" sz="2000" dirty="0">
                <a:latin typeface="Montserrat"/>
                <a:ea typeface="Montserrat"/>
                <a:cs typeface="Montserrat"/>
                <a:sym typeface="Montserrat"/>
              </a:rPr>
              <a:t> and </a:t>
            </a:r>
            <a:r>
              <a:rPr lang="es-419" sz="2000" dirty="0" err="1">
                <a:latin typeface="Montserrat"/>
                <a:ea typeface="Montserrat"/>
                <a:cs typeface="Montserrat"/>
                <a:sym typeface="Montserrat"/>
              </a:rPr>
              <a:t>barriers</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that</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people</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with</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disabilities</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face</a:t>
            </a:r>
            <a:r>
              <a:rPr lang="es-419" sz="2000" dirty="0">
                <a:latin typeface="Montserrat"/>
                <a:ea typeface="Montserrat"/>
                <a:cs typeface="Montserrat"/>
                <a:sym typeface="Montserrat"/>
              </a:rPr>
              <a:t>.</a:t>
            </a:r>
            <a:endParaRPr sz="2000" dirty="0">
              <a:highlight>
                <a:srgbClr val="EEFF41"/>
              </a:highlight>
              <a:latin typeface="Montserrat"/>
              <a:ea typeface="Montserrat"/>
              <a:cs typeface="Montserrat"/>
              <a:sym typeface="Montserrat"/>
            </a:endParaRPr>
          </a:p>
        </p:txBody>
      </p:sp>
      <p:sp>
        <p:nvSpPr>
          <p:cNvPr id="64" name="Google Shape;64;p14"/>
          <p:cNvSpPr txBox="1"/>
          <p:nvPr/>
        </p:nvSpPr>
        <p:spPr>
          <a:xfrm>
            <a:off x="11356525" y="631550"/>
            <a:ext cx="3255900" cy="2538440"/>
          </a:xfrm>
          <a:prstGeom prst="rect">
            <a:avLst/>
          </a:prstGeom>
          <a:noFill/>
          <a:ln>
            <a:noFill/>
          </a:ln>
        </p:spPr>
        <p:txBody>
          <a:bodyPr spcFirstLastPara="1" wrap="square" lIns="157125" tIns="157125" rIns="157125" bIns="157125" anchor="t" anchorCtr="0">
            <a:sp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80%</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are </a:t>
            </a:r>
            <a:r>
              <a:rPr lang="es-419" sz="2000" dirty="0" err="1">
                <a:solidFill>
                  <a:schemeClr val="lt1"/>
                </a:solidFill>
                <a:latin typeface="Montserrat"/>
                <a:ea typeface="Montserrat"/>
                <a:cs typeface="Montserrat"/>
                <a:sym typeface="Montserrat"/>
              </a:rPr>
              <a:t>acquired</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between</a:t>
            </a:r>
            <a:r>
              <a:rPr lang="es-419" sz="2000" b="1" dirty="0">
                <a:solidFill>
                  <a:schemeClr val="lt1"/>
                </a:solidFill>
                <a:latin typeface="Montserrat"/>
                <a:ea typeface="Montserrat"/>
                <a:cs typeface="Montserrat"/>
                <a:sym typeface="Montserrat"/>
              </a:rPr>
              <a:t> the </a:t>
            </a:r>
            <a:r>
              <a:rPr lang="es-419" sz="2000" b="1" dirty="0" err="1">
                <a:solidFill>
                  <a:schemeClr val="lt1"/>
                </a:solidFill>
                <a:latin typeface="Montserrat"/>
                <a:ea typeface="Montserrat"/>
                <a:cs typeface="Montserrat"/>
                <a:sym typeface="Montserrat"/>
              </a:rPr>
              <a:t>ages</a:t>
            </a:r>
            <a:r>
              <a:rPr lang="es-419" sz="2000" b="1" dirty="0">
                <a:solidFill>
                  <a:schemeClr val="lt1"/>
                </a:solidFill>
                <a:latin typeface="Montserrat"/>
                <a:ea typeface="Montserrat"/>
                <a:cs typeface="Montserrat"/>
                <a:sym typeface="Montserrat"/>
              </a:rPr>
              <a:t> </a:t>
            </a:r>
            <a:r>
              <a:rPr lang="es-419" sz="2000" b="1" dirty="0" err="1">
                <a:solidFill>
                  <a:schemeClr val="lt1"/>
                </a:solidFill>
                <a:latin typeface="Montserrat"/>
                <a:ea typeface="Montserrat"/>
                <a:cs typeface="Montserrat"/>
                <a:sym typeface="Montserrat"/>
              </a:rPr>
              <a:t>of</a:t>
            </a:r>
            <a:r>
              <a:rPr lang="es-419" sz="2000" b="1" dirty="0">
                <a:solidFill>
                  <a:schemeClr val="lt1"/>
                </a:solidFill>
                <a:latin typeface="Montserrat"/>
                <a:ea typeface="Montserrat"/>
                <a:cs typeface="Montserrat"/>
                <a:sym typeface="Montserrat"/>
              </a:rPr>
              <a:t> 18 and 64.</a:t>
            </a:r>
            <a:endParaRPr sz="20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100" dirty="0" err="1">
                <a:solidFill>
                  <a:schemeClr val="lt1"/>
                </a:solidFill>
                <a:latin typeface="Montserrat"/>
                <a:ea typeface="Montserrat"/>
                <a:cs typeface="Montserrat"/>
                <a:sym typeface="Montserrat"/>
              </a:rPr>
              <a:t>Source</a:t>
            </a:r>
            <a:r>
              <a:rPr lang="es-419" sz="1100" dirty="0">
                <a:solidFill>
                  <a:schemeClr val="lt1"/>
                </a:solidFill>
                <a:latin typeface="Montserrat"/>
                <a:ea typeface="Montserrat"/>
                <a:cs typeface="Montserrat"/>
                <a:sym typeface="Montserrat"/>
              </a:rPr>
              <a:t>:  </a:t>
            </a:r>
            <a:r>
              <a:rPr lang="es-419" sz="1100" dirty="0" err="1">
                <a:solidFill>
                  <a:schemeClr val="lt1"/>
                </a:solidFill>
                <a:latin typeface="Montserrat"/>
                <a:ea typeface="Montserrat"/>
                <a:cs typeface="Montserrat"/>
                <a:sym typeface="Montserrat"/>
              </a:rPr>
              <a:t>Valuable</a:t>
            </a:r>
            <a:r>
              <a:rPr lang="es-419" sz="1100" dirty="0">
                <a:solidFill>
                  <a:schemeClr val="lt1"/>
                </a:solidFill>
                <a:latin typeface="Montserrat"/>
                <a:ea typeface="Montserrat"/>
                <a:cs typeface="Montserrat"/>
                <a:sym typeface="Montserrat"/>
              </a:rPr>
              <a:t> 500, 2021</a:t>
            </a:r>
            <a:endParaRPr sz="1100" b="1" dirty="0">
              <a:solidFill>
                <a:schemeClr val="lt1"/>
              </a:solidFill>
              <a:latin typeface="Montserrat"/>
              <a:ea typeface="Montserrat"/>
              <a:cs typeface="Montserrat"/>
              <a:sym typeface="Montserrat"/>
            </a:endParaRPr>
          </a:p>
        </p:txBody>
      </p:sp>
      <p:sp>
        <p:nvSpPr>
          <p:cNvPr id="65" name="Google Shape;65;p14"/>
          <p:cNvSpPr txBox="1"/>
          <p:nvPr/>
        </p:nvSpPr>
        <p:spPr>
          <a:xfrm>
            <a:off x="7020000" y="3787750"/>
            <a:ext cx="3923700" cy="2876994"/>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50% </a:t>
            </a:r>
            <a:endParaRPr sz="4500" b="1"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s-419" sz="2200" dirty="0" err="1">
                <a:solidFill>
                  <a:schemeClr val="lt1"/>
                </a:solidFill>
                <a:latin typeface="Montserrat SemiBold"/>
                <a:ea typeface="Montserrat SemiBold"/>
                <a:cs typeface="Montserrat SemiBold"/>
                <a:sym typeface="Montserrat SemiBold"/>
              </a:rPr>
              <a:t>unemployment</a:t>
            </a:r>
            <a:endParaRPr sz="2200" dirty="0">
              <a:solidFill>
                <a:schemeClr val="lt1"/>
              </a:solidFill>
              <a:latin typeface="Montserrat SemiBold"/>
              <a:ea typeface="Montserrat SemiBold"/>
              <a:cs typeface="Montserrat SemiBold"/>
              <a:sym typeface="Montserrat SemiBold"/>
            </a:endParaRPr>
          </a:p>
          <a:p>
            <a:pPr marL="0" lvl="0" indent="0" algn="l" rtl="0">
              <a:spcBef>
                <a:spcPts val="1700"/>
              </a:spcBef>
              <a:spcAft>
                <a:spcPts val="0"/>
              </a:spcAft>
              <a:buNone/>
            </a:pPr>
            <a:r>
              <a:rPr lang="es-419" sz="2000" dirty="0">
                <a:solidFill>
                  <a:schemeClr val="lt1"/>
                </a:solidFill>
                <a:latin typeface="Montserrat"/>
                <a:ea typeface="Montserrat"/>
                <a:cs typeface="Montserrat"/>
                <a:sym typeface="Montserrat"/>
              </a:rPr>
              <a:t>More </a:t>
            </a:r>
            <a:r>
              <a:rPr lang="es-419" sz="2000" dirty="0" err="1">
                <a:solidFill>
                  <a:schemeClr val="lt1"/>
                </a:solidFill>
                <a:latin typeface="Montserrat"/>
                <a:ea typeface="Montserrat"/>
                <a:cs typeface="Montserrat"/>
                <a:sym typeface="Montserrat"/>
              </a:rPr>
              <a:t>than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half</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the </a:t>
            </a: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face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barriers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to</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employment</a:t>
            </a:r>
            <a:r>
              <a:rPr lang="es-419" sz="2000"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100" dirty="0" err="1">
                <a:solidFill>
                  <a:schemeClr val="lt1"/>
                </a:solidFill>
                <a:latin typeface="Montserrat"/>
                <a:ea typeface="Montserrat"/>
                <a:cs typeface="Montserrat"/>
                <a:sym typeface="Montserrat"/>
              </a:rPr>
              <a:t>Source</a:t>
            </a:r>
            <a:r>
              <a:rPr lang="es-419" sz="1100" dirty="0">
                <a:solidFill>
                  <a:schemeClr val="lt1"/>
                </a:solidFill>
                <a:latin typeface="Montserrat"/>
                <a:ea typeface="Montserrat"/>
                <a:cs typeface="Montserrat"/>
                <a:sym typeface="Montserrat"/>
              </a:rPr>
              <a:t>: </a:t>
            </a:r>
            <a:r>
              <a:rPr lang="es-419" sz="1100" dirty="0" err="1">
                <a:solidFill>
                  <a:schemeClr val="lt1"/>
                </a:solidFill>
                <a:latin typeface="Montserrat"/>
                <a:ea typeface="Montserrat"/>
                <a:cs typeface="Montserrat"/>
                <a:sym typeface="Montserrat"/>
              </a:rPr>
              <a:t>World</a:t>
            </a:r>
            <a:r>
              <a:rPr lang="es-419" sz="1100" dirty="0">
                <a:solidFill>
                  <a:schemeClr val="lt1"/>
                </a:solidFill>
                <a:latin typeface="Montserrat"/>
                <a:ea typeface="Montserrat"/>
                <a:cs typeface="Montserrat"/>
                <a:sym typeface="Montserrat"/>
              </a:rPr>
              <a:t> Bank 2020</a:t>
            </a:r>
            <a:endParaRPr sz="1100" b="1" dirty="0">
              <a:solidFill>
                <a:schemeClr val="lt1"/>
              </a:solidFill>
              <a:latin typeface="Montserrat"/>
              <a:ea typeface="Montserrat"/>
              <a:cs typeface="Montserrat"/>
              <a:sym typeface="Montserrat"/>
            </a:endParaRPr>
          </a:p>
        </p:txBody>
      </p:sp>
      <p:sp>
        <p:nvSpPr>
          <p:cNvPr id="66" name="Google Shape;66;p14"/>
          <p:cNvSpPr txBox="1"/>
          <p:nvPr/>
        </p:nvSpPr>
        <p:spPr>
          <a:xfrm>
            <a:off x="6924125" y="6663975"/>
            <a:ext cx="7187100" cy="2492273"/>
          </a:xfrm>
          <a:prstGeom prst="rect">
            <a:avLst/>
          </a:prstGeom>
          <a:noFill/>
          <a:ln>
            <a:noFill/>
          </a:ln>
        </p:spPr>
        <p:txBody>
          <a:bodyPr spcFirstLastPara="1" wrap="square" lIns="157125" tIns="157125" rIns="157125" bIns="157125" anchor="t" anchorCtr="0">
            <a:spAutoFit/>
          </a:bodyPr>
          <a:lstStyle/>
          <a:p>
            <a:pPr marL="0" marR="0" lvl="0" indent="0" algn="l" rtl="0">
              <a:lnSpc>
                <a:spcPct val="100000"/>
              </a:lnSpc>
              <a:spcBef>
                <a:spcPts val="0"/>
              </a:spcBef>
              <a:spcAft>
                <a:spcPts val="0"/>
              </a:spcAft>
              <a:buNone/>
            </a:pPr>
            <a:r>
              <a:rPr lang="es-419" sz="4200" b="1" dirty="0">
                <a:solidFill>
                  <a:schemeClr val="lt1"/>
                </a:solidFill>
                <a:latin typeface="Montserrat"/>
                <a:ea typeface="Montserrat"/>
                <a:cs typeface="Montserrat"/>
                <a:sym typeface="Montserrat"/>
              </a:rPr>
              <a:t>25% </a:t>
            </a:r>
            <a:r>
              <a:rPr lang="es-419" sz="2200" b="1" dirty="0" err="1">
                <a:solidFill>
                  <a:schemeClr val="lt1"/>
                </a:solidFill>
                <a:latin typeface="Montserrat"/>
                <a:ea typeface="Montserrat"/>
                <a:cs typeface="Montserrat"/>
                <a:sym typeface="Montserrat"/>
              </a:rPr>
              <a:t>over</a:t>
            </a:r>
            <a:r>
              <a:rPr lang="es-419" sz="2200" b="1" dirty="0">
                <a:solidFill>
                  <a:schemeClr val="lt1"/>
                </a:solidFill>
                <a:latin typeface="Montserrat"/>
                <a:ea typeface="Montserrat"/>
                <a:cs typeface="Montserrat"/>
                <a:sym typeface="Montserrat"/>
              </a:rPr>
              <a:t> 60 </a:t>
            </a:r>
            <a:r>
              <a:rPr lang="es-419" sz="2200" b="1" dirty="0" err="1">
                <a:solidFill>
                  <a:schemeClr val="lt1"/>
                </a:solidFill>
                <a:latin typeface="Montserrat"/>
                <a:ea typeface="Montserrat"/>
                <a:cs typeface="Montserrat"/>
                <a:sym typeface="Montserrat"/>
              </a:rPr>
              <a:t>years</a:t>
            </a:r>
            <a:r>
              <a:rPr lang="es-419" sz="2200" b="1" dirty="0">
                <a:solidFill>
                  <a:schemeClr val="lt1"/>
                </a:solidFill>
                <a:latin typeface="Montserrat"/>
                <a:ea typeface="Montserrat"/>
                <a:cs typeface="Montserrat"/>
                <a:sym typeface="Montserrat"/>
              </a:rPr>
              <a:t> </a:t>
            </a:r>
            <a:r>
              <a:rPr lang="es-419" sz="2200" b="1" dirty="0" err="1">
                <a:solidFill>
                  <a:schemeClr val="lt1"/>
                </a:solidFill>
                <a:latin typeface="Montserrat"/>
                <a:ea typeface="Montserrat"/>
                <a:cs typeface="Montserrat"/>
                <a:sym typeface="Montserrat"/>
              </a:rPr>
              <a:t>by</a:t>
            </a:r>
            <a:r>
              <a:rPr lang="es-419" sz="2200" b="1" dirty="0">
                <a:solidFill>
                  <a:schemeClr val="lt1"/>
                </a:solidFill>
                <a:latin typeface="Montserrat"/>
                <a:ea typeface="Montserrat"/>
                <a:cs typeface="Montserrat"/>
                <a:sym typeface="Montserrat"/>
              </a:rPr>
              <a:t> 2050</a:t>
            </a:r>
            <a:endParaRPr sz="22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2000" dirty="0" err="1">
                <a:solidFill>
                  <a:schemeClr val="lt1"/>
                </a:solidFill>
                <a:latin typeface="Montserrat"/>
                <a:ea typeface="Montserrat"/>
                <a:cs typeface="Montserrat"/>
                <a:sym typeface="Montserrat"/>
              </a:rPr>
              <a:t>By</a:t>
            </a:r>
            <a:r>
              <a:rPr lang="es-419" sz="2000" dirty="0">
                <a:solidFill>
                  <a:schemeClr val="lt1"/>
                </a:solidFill>
                <a:latin typeface="Montserrat"/>
                <a:ea typeface="Montserrat"/>
                <a:cs typeface="Montserrat"/>
                <a:sym typeface="Montserrat"/>
              </a:rPr>
              <a:t> 2050, </a:t>
            </a:r>
            <a:r>
              <a:rPr lang="es-419" sz="2000" dirty="0" err="1">
                <a:solidFill>
                  <a:schemeClr val="lt1"/>
                </a:solidFill>
                <a:latin typeface="Montserrat"/>
                <a:ea typeface="Montserrat"/>
                <a:cs typeface="Montserrat"/>
                <a:sym typeface="Montserrat"/>
              </a:rPr>
              <a:t>over</a:t>
            </a:r>
            <a:r>
              <a:rPr lang="es-419" sz="2000" dirty="0">
                <a:solidFill>
                  <a:schemeClr val="lt1"/>
                </a:solidFill>
                <a:latin typeface="Montserrat"/>
                <a:ea typeface="Montserrat"/>
                <a:cs typeface="Montserrat"/>
                <a:sym typeface="Montserrat"/>
              </a:rPr>
              <a:t> 25% </a:t>
            </a: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Latin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America’s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population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will</a:t>
            </a:r>
            <a:r>
              <a:rPr lang="es-419" sz="2000" dirty="0">
                <a:solidFill>
                  <a:schemeClr val="lt1"/>
                </a:solidFill>
                <a:latin typeface="Montserrat"/>
                <a:ea typeface="Montserrat"/>
                <a:cs typeface="Montserrat"/>
                <a:sym typeface="Montserrat"/>
              </a:rPr>
              <a:t> be +60. </a:t>
            </a:r>
            <a:r>
              <a:rPr lang="es-419" sz="2000" dirty="0" err="1">
                <a:solidFill>
                  <a:schemeClr val="lt1"/>
                </a:solidFill>
                <a:latin typeface="Montserrat"/>
                <a:ea typeface="Montserrat"/>
                <a:cs typeface="Montserrat"/>
                <a:sym typeface="Montserrat"/>
              </a:rPr>
              <a:t>Disability</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rates</a:t>
            </a:r>
            <a:r>
              <a:rPr lang="es-419" sz="2000" dirty="0">
                <a:solidFill>
                  <a:schemeClr val="lt1"/>
                </a:solidFill>
                <a:latin typeface="Montserrat"/>
                <a:ea typeface="Montserrat"/>
                <a:cs typeface="Montserrat"/>
                <a:sym typeface="Montserrat"/>
              </a:rPr>
              <a:t> are </a:t>
            </a:r>
            <a:r>
              <a:rPr lang="es-419" sz="2000" dirty="0" err="1">
                <a:solidFill>
                  <a:schemeClr val="lt1"/>
                </a:solidFill>
                <a:latin typeface="Montserrat"/>
                <a:ea typeface="Montserrat"/>
                <a:cs typeface="Montserrat"/>
                <a:sym typeface="Montserrat"/>
              </a:rPr>
              <a:t>highest</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among</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population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over</a:t>
            </a:r>
            <a:r>
              <a:rPr lang="es-419" sz="2000" dirty="0">
                <a:solidFill>
                  <a:schemeClr val="lt1"/>
                </a:solidFill>
                <a:latin typeface="Montserrat"/>
                <a:ea typeface="Montserrat"/>
                <a:cs typeface="Montserrat"/>
                <a:sym typeface="Montserrat"/>
              </a:rPr>
              <a:t> 60, </a:t>
            </a:r>
            <a:r>
              <a:rPr lang="es-419" sz="2000" dirty="0" err="1">
                <a:solidFill>
                  <a:schemeClr val="lt1"/>
                </a:solidFill>
                <a:latin typeface="Montserrat"/>
                <a:ea typeface="Montserrat"/>
                <a:cs typeface="Montserrat"/>
                <a:sym typeface="Montserrat"/>
              </a:rPr>
              <a:t>especially</a:t>
            </a:r>
            <a:r>
              <a:rPr lang="es-419" sz="2000" dirty="0">
                <a:solidFill>
                  <a:schemeClr val="lt1"/>
                </a:solidFill>
                <a:latin typeface="Montserrat"/>
                <a:ea typeface="Montserrat"/>
                <a:cs typeface="Montserrat"/>
                <a:sym typeface="Montserrat"/>
              </a:rPr>
              <a:t> in developing </a:t>
            </a:r>
            <a:r>
              <a:rPr lang="es-419" sz="2000" dirty="0" err="1">
                <a:solidFill>
                  <a:schemeClr val="lt1"/>
                </a:solidFill>
                <a:latin typeface="Montserrat"/>
                <a:ea typeface="Montserrat"/>
                <a:cs typeface="Montserrat"/>
                <a:sym typeface="Montserrat"/>
              </a:rPr>
              <a:t>countries</a:t>
            </a:r>
            <a:r>
              <a:rPr lang="es-419" sz="2000"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100" dirty="0" err="1">
                <a:solidFill>
                  <a:schemeClr val="lt1"/>
                </a:solidFill>
                <a:latin typeface="Montserrat"/>
                <a:ea typeface="Montserrat"/>
                <a:cs typeface="Montserrat"/>
                <a:sym typeface="Montserrat"/>
              </a:rPr>
              <a:t>Source</a:t>
            </a:r>
            <a:r>
              <a:rPr lang="es-419" sz="1100" dirty="0">
                <a:solidFill>
                  <a:schemeClr val="lt1"/>
                </a:solidFill>
                <a:latin typeface="Montserrat"/>
                <a:ea typeface="Montserrat"/>
                <a:cs typeface="Montserrat"/>
                <a:sym typeface="Montserrat"/>
              </a:rPr>
              <a:t>: CEPAL and OMS 2011</a:t>
            </a:r>
            <a:endParaRPr sz="1100" b="1" dirty="0">
              <a:solidFill>
                <a:schemeClr val="lt1"/>
              </a:solidFill>
              <a:latin typeface="Montserrat"/>
              <a:ea typeface="Montserrat"/>
              <a:cs typeface="Montserrat"/>
              <a:sym typeface="Montserrat"/>
            </a:endParaRPr>
          </a:p>
        </p:txBody>
      </p:sp>
      <p:pic>
        <p:nvPicPr>
          <p:cNvPr id="67" name="Google Shape;67;p14" descr="People icon "/>
          <p:cNvPicPr preferRelativeResize="0"/>
          <p:nvPr/>
        </p:nvPicPr>
        <p:blipFill>
          <a:blip r:embed="rId5">
            <a:alphaModFix/>
          </a:blip>
          <a:stretch>
            <a:fillRect/>
          </a:stretch>
        </p:blipFill>
        <p:spPr>
          <a:xfrm>
            <a:off x="709245" y="939382"/>
            <a:ext cx="1921024" cy="709805"/>
          </a:xfrm>
          <a:prstGeom prst="rect">
            <a:avLst/>
          </a:prstGeom>
          <a:noFill/>
          <a:ln>
            <a:noFill/>
          </a:ln>
        </p:spPr>
      </p:pic>
      <p:cxnSp>
        <p:nvCxnSpPr>
          <p:cNvPr id="68" name="Google Shape;68;p14">
            <a:extLst>
              <a:ext uri="{C183D7F6-B498-43B3-948B-1728B52AA6E4}">
                <adec:decorative xmlns:adec="http://schemas.microsoft.com/office/drawing/2017/decorative" val="1"/>
              </a:ext>
            </a:extLst>
          </p:cNvPr>
          <p:cNvCxnSpPr/>
          <p:nvPr/>
        </p:nvCxnSpPr>
        <p:spPr>
          <a:xfrm>
            <a:off x="11043000" y="754700"/>
            <a:ext cx="0" cy="2415900"/>
          </a:xfrm>
          <a:prstGeom prst="straightConnector1">
            <a:avLst/>
          </a:prstGeom>
          <a:noFill/>
          <a:ln w="19050" cap="flat" cmpd="sng">
            <a:solidFill>
              <a:schemeClr val="lt1"/>
            </a:solidFill>
            <a:prstDash val="solid"/>
            <a:round/>
            <a:headEnd type="none" w="med" len="med"/>
            <a:tailEnd type="none" w="med" len="med"/>
          </a:ln>
        </p:spPr>
      </p:cxnSp>
      <p:sp>
        <p:nvSpPr>
          <p:cNvPr id="69" name="Google Shape;69;p14"/>
          <p:cNvSpPr txBox="1"/>
          <p:nvPr/>
        </p:nvSpPr>
        <p:spPr>
          <a:xfrm>
            <a:off x="11356525" y="3787750"/>
            <a:ext cx="3786000" cy="2876994"/>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11% </a:t>
            </a:r>
            <a:endParaRPr sz="4500" b="1" dirty="0">
              <a:solidFill>
                <a:schemeClr val="lt1"/>
              </a:solidFill>
              <a:latin typeface="Montserrat"/>
              <a:ea typeface="Montserrat"/>
              <a:cs typeface="Montserrat"/>
              <a:sym typeface="Montserrat"/>
            </a:endParaRPr>
          </a:p>
          <a:p>
            <a:pPr marL="0" lvl="0" indent="0" algn="l" rtl="0">
              <a:spcBef>
                <a:spcPts val="0"/>
              </a:spcBef>
              <a:spcAft>
                <a:spcPts val="0"/>
              </a:spcAft>
              <a:buNone/>
            </a:pPr>
            <a:r>
              <a:rPr lang="es-419" sz="2200" dirty="0" err="1">
                <a:solidFill>
                  <a:schemeClr val="lt1"/>
                </a:solidFill>
                <a:latin typeface="Montserrat SemiBold"/>
                <a:ea typeface="Montserrat SemiBold"/>
                <a:cs typeface="Montserrat SemiBold"/>
                <a:sym typeface="Montserrat SemiBold"/>
              </a:rPr>
              <a:t>Less</a:t>
            </a:r>
            <a:r>
              <a:rPr lang="es-419" sz="2200" dirty="0">
                <a:solidFill>
                  <a:schemeClr val="lt1"/>
                </a:solidFill>
                <a:latin typeface="Montserrat SemiBold"/>
                <a:ea typeface="Montserrat SemiBold"/>
                <a:cs typeface="Montserrat SemiBold"/>
                <a:sym typeface="Montserrat SemiBold"/>
              </a:rPr>
              <a:t> </a:t>
            </a:r>
            <a:r>
              <a:rPr lang="es-419" sz="2200" dirty="0" err="1">
                <a:solidFill>
                  <a:schemeClr val="lt1"/>
                </a:solidFill>
                <a:latin typeface="Montserrat SemiBold"/>
                <a:ea typeface="Montserrat SemiBold"/>
                <a:cs typeface="Montserrat SemiBold"/>
                <a:sym typeface="Montserrat SemiBold"/>
              </a:rPr>
              <a:t>income</a:t>
            </a:r>
            <a:endParaRPr sz="2200" dirty="0">
              <a:solidFill>
                <a:schemeClr val="lt1"/>
              </a:solidFill>
              <a:latin typeface="Montserrat SemiBold"/>
              <a:ea typeface="Montserrat SemiBold"/>
              <a:cs typeface="Montserrat SemiBold"/>
              <a:sym typeface="Montserrat SemiBold"/>
            </a:endParaRPr>
          </a:p>
          <a:p>
            <a:pPr marL="0" lvl="0" indent="0" algn="l" rtl="0">
              <a:spcBef>
                <a:spcPts val="1700"/>
              </a:spcBef>
              <a:spcAft>
                <a:spcPts val="0"/>
              </a:spcAft>
              <a:buNone/>
            </a:pPr>
            <a:r>
              <a:rPr lang="es-419" sz="2000" dirty="0" err="1">
                <a:solidFill>
                  <a:schemeClr val="lt1"/>
                </a:solidFill>
                <a:latin typeface="Montserrat"/>
                <a:ea typeface="Montserrat"/>
                <a:cs typeface="Montserrat"/>
                <a:sym typeface="Montserrat"/>
              </a:rPr>
              <a:t>Salary</a:t>
            </a:r>
            <a:r>
              <a:rPr lang="es-419" sz="2000" dirty="0">
                <a:solidFill>
                  <a:schemeClr val="lt1"/>
                </a:solidFill>
                <a:latin typeface="Montserrat"/>
                <a:ea typeface="Montserrat"/>
                <a:cs typeface="Montserrat"/>
                <a:sym typeface="Montserrat"/>
              </a:rPr>
              <a:t> gap </a:t>
            </a:r>
            <a:r>
              <a:rPr lang="es-419" sz="2000" dirty="0" err="1">
                <a:solidFill>
                  <a:schemeClr val="lt1"/>
                </a:solidFill>
                <a:latin typeface="Montserrat"/>
                <a:ea typeface="Montserrat"/>
                <a:cs typeface="Montserrat"/>
                <a:sym typeface="Montserrat"/>
              </a:rPr>
              <a:t>that</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perpetuates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inequality</a:t>
            </a:r>
            <a:r>
              <a:rPr lang="es-419" sz="2000" dirty="0">
                <a:solidFill>
                  <a:schemeClr val="lt1"/>
                </a:solidFill>
                <a:latin typeface="Montserrat"/>
                <a:ea typeface="Montserrat"/>
                <a:cs typeface="Montserrat"/>
                <a:sym typeface="Montserrat"/>
              </a:rPr>
              <a:t> and </a:t>
            </a:r>
            <a:r>
              <a:rPr lang="es-419" sz="2000" dirty="0" err="1">
                <a:solidFill>
                  <a:schemeClr val="lt1"/>
                </a:solidFill>
                <a:latin typeface="Montserrat"/>
                <a:ea typeface="Montserrat"/>
                <a:cs typeface="Montserrat"/>
                <a:sym typeface="Montserrat"/>
              </a:rPr>
              <a:t>limits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economic</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progress</a:t>
            </a:r>
            <a:r>
              <a:rPr lang="es-419" sz="2000"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1100" dirty="0" err="1">
                <a:solidFill>
                  <a:schemeClr val="lt1"/>
                </a:solidFill>
                <a:latin typeface="Montserrat"/>
                <a:ea typeface="Montserrat"/>
                <a:cs typeface="Montserrat"/>
                <a:sym typeface="Montserrat"/>
              </a:rPr>
              <a:t>Source</a:t>
            </a:r>
            <a:r>
              <a:rPr lang="es-419" sz="1100" dirty="0">
                <a:solidFill>
                  <a:schemeClr val="lt1"/>
                </a:solidFill>
                <a:latin typeface="Montserrat"/>
                <a:ea typeface="Montserrat"/>
                <a:cs typeface="Montserrat"/>
                <a:sym typeface="Montserrat"/>
              </a:rPr>
              <a:t>: </a:t>
            </a:r>
            <a:r>
              <a:rPr lang="es-419" sz="1100" dirty="0" err="1">
                <a:solidFill>
                  <a:schemeClr val="lt1"/>
                </a:solidFill>
                <a:latin typeface="Montserrat"/>
                <a:ea typeface="Montserrat"/>
                <a:cs typeface="Montserrat"/>
                <a:sym typeface="Montserrat"/>
              </a:rPr>
              <a:t>World</a:t>
            </a:r>
            <a:r>
              <a:rPr lang="es-419" sz="1100" dirty="0">
                <a:solidFill>
                  <a:schemeClr val="lt1"/>
                </a:solidFill>
                <a:latin typeface="Montserrat"/>
                <a:ea typeface="Montserrat"/>
                <a:cs typeface="Montserrat"/>
                <a:sym typeface="Montserrat"/>
              </a:rPr>
              <a:t> Bank 2020</a:t>
            </a:r>
            <a:endParaRPr sz="1100" b="1" dirty="0">
              <a:solidFill>
                <a:schemeClr val="lt1"/>
              </a:solidFill>
              <a:latin typeface="Montserrat"/>
              <a:ea typeface="Montserrat"/>
              <a:cs typeface="Montserrat"/>
              <a:sym typeface="Montserrat"/>
            </a:endParaRPr>
          </a:p>
        </p:txBody>
      </p:sp>
      <p:cxnSp>
        <p:nvCxnSpPr>
          <p:cNvPr id="70" name="Google Shape;70;p14">
            <a:extLst>
              <a:ext uri="{C183D7F6-B498-43B3-948B-1728B52AA6E4}">
                <adec:decorative xmlns:adec="http://schemas.microsoft.com/office/drawing/2017/decorative" val="1"/>
              </a:ext>
            </a:extLst>
          </p:cNvPr>
          <p:cNvCxnSpPr/>
          <p:nvPr/>
        </p:nvCxnSpPr>
        <p:spPr>
          <a:xfrm>
            <a:off x="11043000" y="3948773"/>
            <a:ext cx="0" cy="2164500"/>
          </a:xfrm>
          <a:prstGeom prst="straightConnector1">
            <a:avLst/>
          </a:prstGeom>
          <a:noFill/>
          <a:ln w="19050" cap="flat" cmpd="sng">
            <a:solidFill>
              <a:schemeClr val="lt1"/>
            </a:solidFill>
            <a:prstDash val="solid"/>
            <a:round/>
            <a:headEnd type="none" w="med" len="med"/>
            <a:tailEnd type="none" w="med" len="med"/>
          </a:ln>
        </p:spPr>
      </p:cxnSp>
      <p:pic>
        <p:nvPicPr>
          <p:cNvPr id="71" name="Google Shape;71;p14" descr="Curly-haired, dark-haired woman with smiling glasses"/>
          <p:cNvPicPr preferRelativeResize="0"/>
          <p:nvPr/>
        </p:nvPicPr>
        <p:blipFill rotWithShape="1">
          <a:blip r:embed="rId6">
            <a:alphaModFix/>
          </a:blip>
          <a:srcRect l="44738" t="21146" r="45763" b="10129"/>
          <a:stretch/>
        </p:blipFill>
        <p:spPr>
          <a:xfrm>
            <a:off x="4573425" y="-28050"/>
            <a:ext cx="1920900" cy="9264900"/>
          </a:xfrm>
          <a:prstGeom prst="roundRect">
            <a:avLst>
              <a:gd name="adj" fmla="val 0"/>
            </a:avLst>
          </a:prstGeom>
          <a:noFill/>
          <a:ln>
            <a:noFill/>
          </a:ln>
        </p:spPr>
      </p:pic>
      <p:sp>
        <p:nvSpPr>
          <p:cNvPr id="72" name="Google Shape;72;p14"/>
          <p:cNvSpPr txBox="1">
            <a:spLocks noGrp="1"/>
          </p:cNvSpPr>
          <p:nvPr>
            <p:ph type="ctrTitle"/>
          </p:nvPr>
        </p:nvSpPr>
        <p:spPr>
          <a:xfrm>
            <a:off x="439525" y="3206950"/>
            <a:ext cx="3255900" cy="13452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400">
                <a:solidFill>
                  <a:srgbClr val="004385"/>
                </a:solidFill>
                <a:latin typeface="Montserrat ExtraBold"/>
                <a:ea typeface="Montserrat ExtraBold"/>
                <a:cs typeface="Montserrat ExtraBold"/>
                <a:sym typeface="Montserrat ExtraBold"/>
              </a:rPr>
              <a:t>Why do we exist?</a:t>
            </a:r>
            <a:endParaRPr sz="4400">
              <a:solidFill>
                <a:srgbClr val="004385"/>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5">
            <a:extLst>
              <a:ext uri="{C183D7F6-B498-43B3-948B-1728B52AA6E4}">
                <adec:decorative xmlns:adec="http://schemas.microsoft.com/office/drawing/2017/decorative" val="1"/>
              </a:ext>
            </a:extLst>
          </p:cNvPr>
          <p:cNvSpPr/>
          <p:nvPr/>
        </p:nvSpPr>
        <p:spPr>
          <a:xfrm>
            <a:off x="0" y="0"/>
            <a:ext cx="8015400" cy="92088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5">
            <a:extLst>
              <a:ext uri="{C183D7F6-B498-43B3-948B-1728B52AA6E4}">
                <adec:decorative xmlns:adec="http://schemas.microsoft.com/office/drawing/2017/decorative" val="1"/>
              </a:ext>
            </a:extLst>
          </p:cNvPr>
          <p:cNvSpPr/>
          <p:nvPr/>
        </p:nvSpPr>
        <p:spPr>
          <a:xfrm>
            <a:off x="849125" y="2869999"/>
            <a:ext cx="6378000" cy="1607925"/>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5"/>
          <p:cNvSpPr txBox="1"/>
          <p:nvPr/>
        </p:nvSpPr>
        <p:spPr>
          <a:xfrm>
            <a:off x="783577" y="6602275"/>
            <a:ext cx="5989200" cy="570300"/>
          </a:xfrm>
          <a:prstGeom prst="rect">
            <a:avLst/>
          </a:prstGeom>
          <a:noFill/>
          <a:ln>
            <a:noFill/>
          </a:ln>
        </p:spPr>
        <p:txBody>
          <a:bodyPr spcFirstLastPara="1" wrap="square" lIns="117925" tIns="117925" rIns="117925" bIns="117925" anchor="t" anchorCtr="0">
            <a:noAutofit/>
          </a:bodyPr>
          <a:lstStyle/>
          <a:p>
            <a:pPr marL="0" lvl="0" indent="0" algn="l" rtl="0">
              <a:spcBef>
                <a:spcPts val="0"/>
              </a:spcBef>
              <a:spcAft>
                <a:spcPts val="0"/>
              </a:spcAft>
              <a:buNone/>
            </a:pPr>
            <a:r>
              <a:rPr lang="es-419" sz="2800" b="1">
                <a:solidFill>
                  <a:schemeClr val="lt1"/>
                </a:solidFill>
                <a:latin typeface="Montserrat"/>
                <a:ea typeface="Montserrat"/>
                <a:cs typeface="Montserrat"/>
                <a:sym typeface="Montserrat"/>
              </a:rPr>
              <a:t>Our Purpose</a:t>
            </a:r>
            <a:endParaRPr sz="2800" b="1">
              <a:solidFill>
                <a:schemeClr val="lt1"/>
              </a:solidFill>
              <a:latin typeface="Montserrat"/>
              <a:ea typeface="Montserrat"/>
              <a:cs typeface="Montserrat"/>
              <a:sym typeface="Montserrat"/>
            </a:endParaRPr>
          </a:p>
        </p:txBody>
      </p:sp>
      <p:pic>
        <p:nvPicPr>
          <p:cNvPr id="80" name="Google Shape;80;p15" descr="People icon "/>
          <p:cNvPicPr preferRelativeResize="0"/>
          <p:nvPr/>
        </p:nvPicPr>
        <p:blipFill rotWithShape="1">
          <a:blip r:embed="rId4">
            <a:alphaModFix/>
          </a:blip>
          <a:srcRect/>
          <a:stretch/>
        </p:blipFill>
        <p:spPr>
          <a:xfrm>
            <a:off x="1087650" y="3254737"/>
            <a:ext cx="714900" cy="507900"/>
          </a:xfrm>
          <a:prstGeom prst="rect">
            <a:avLst/>
          </a:prstGeom>
          <a:noFill/>
          <a:ln>
            <a:noFill/>
          </a:ln>
        </p:spPr>
      </p:pic>
      <p:sp>
        <p:nvSpPr>
          <p:cNvPr id="81" name="Google Shape;81;p15"/>
          <p:cNvSpPr txBox="1"/>
          <p:nvPr/>
        </p:nvSpPr>
        <p:spPr>
          <a:xfrm>
            <a:off x="2041075" y="3115975"/>
            <a:ext cx="5251600" cy="785400"/>
          </a:xfrm>
          <a:prstGeom prst="rect">
            <a:avLst/>
          </a:prstGeom>
          <a:noFill/>
          <a:ln>
            <a:noFill/>
          </a:ln>
        </p:spPr>
        <p:txBody>
          <a:bodyPr spcFirstLastPara="1" wrap="square" lIns="68725" tIns="68725" rIns="68725" bIns="68725" anchor="t" anchorCtr="0">
            <a:noAutofit/>
          </a:bodyPr>
          <a:lstStyle/>
          <a:p>
            <a:pPr marL="0" lvl="0" indent="0" algn="l" rtl="0">
              <a:spcBef>
                <a:spcPts val="0"/>
              </a:spcBef>
              <a:spcAft>
                <a:spcPts val="0"/>
              </a:spcAft>
              <a:buNone/>
            </a:pPr>
            <a:r>
              <a:rPr lang="es-419" sz="2000" dirty="0" err="1">
                <a:solidFill>
                  <a:schemeClr val="lt1"/>
                </a:solidFill>
                <a:latin typeface="Montserrat"/>
                <a:ea typeface="Montserrat"/>
                <a:cs typeface="Montserrat"/>
                <a:sym typeface="Montserrat"/>
              </a:rPr>
              <a:t>We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train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in </a:t>
            </a:r>
            <a:r>
              <a:rPr lang="es-419" sz="2000" dirty="0" err="1">
                <a:solidFill>
                  <a:schemeClr val="lt1"/>
                </a:solidFill>
                <a:latin typeface="Montserrat"/>
                <a:ea typeface="Montserrat"/>
                <a:cs typeface="Montserrat"/>
                <a:sym typeface="Montserrat"/>
              </a:rPr>
              <a:t>technology</a:t>
            </a:r>
            <a:r>
              <a:rPr lang="es-419" sz="2000" dirty="0">
                <a:solidFill>
                  <a:schemeClr val="lt1"/>
                </a:solidFill>
                <a:latin typeface="Montserrat"/>
                <a:ea typeface="Montserrat"/>
                <a:cs typeface="Montserrat"/>
                <a:sym typeface="Montserrat"/>
              </a:rPr>
              <a:t> and </a:t>
            </a:r>
            <a:r>
              <a:rPr lang="es-419" sz="2000" dirty="0" err="1">
                <a:solidFill>
                  <a:schemeClr val="lt1"/>
                </a:solidFill>
                <a:latin typeface="Montserrat"/>
                <a:ea typeface="Montserrat"/>
                <a:cs typeface="Montserrat"/>
                <a:sym typeface="Montserrat"/>
              </a:rPr>
              <a:t>soft</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skills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to</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enhance</a:t>
            </a:r>
            <a:r>
              <a:rPr lang="es-419" sz="2000" dirty="0">
                <a:solidFill>
                  <a:schemeClr val="lt1"/>
                </a:solidFill>
                <a:latin typeface="Montserrat"/>
                <a:ea typeface="Montserrat"/>
                <a:cs typeface="Montserrat"/>
                <a:sym typeface="Montserrat"/>
              </a:rPr>
              <a:t> and </a:t>
            </a:r>
            <a:r>
              <a:rPr lang="es-419" sz="2000" dirty="0" err="1">
                <a:solidFill>
                  <a:schemeClr val="lt1"/>
                </a:solidFill>
                <a:latin typeface="Montserrat"/>
                <a:ea typeface="Montserrat"/>
                <a:cs typeface="Montserrat"/>
                <a:sym typeface="Montserrat"/>
              </a:rPr>
              <a:t>promote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opportunities</a:t>
            </a:r>
            <a:r>
              <a:rPr lang="es-419" sz="2000" dirty="0">
                <a:solidFill>
                  <a:schemeClr val="lt1"/>
                </a:solidFill>
                <a:latin typeface="Montserrat"/>
                <a:ea typeface="Montserrat"/>
                <a:cs typeface="Montserrat"/>
                <a:sym typeface="Montserrat"/>
              </a:rPr>
              <a:t> in the labor </a:t>
            </a:r>
            <a:r>
              <a:rPr lang="es-419" sz="2000" dirty="0" err="1">
                <a:solidFill>
                  <a:schemeClr val="lt1"/>
                </a:solidFill>
                <a:latin typeface="Montserrat"/>
                <a:ea typeface="Montserrat"/>
                <a:cs typeface="Montserrat"/>
                <a:sym typeface="Montserrat"/>
              </a:rPr>
              <a:t>market</a:t>
            </a:r>
            <a:r>
              <a:rPr lang="es-419" sz="2000" dirty="0">
                <a:solidFill>
                  <a:schemeClr val="lt1"/>
                </a:solidFill>
                <a:latin typeface="Montserrat"/>
                <a:ea typeface="Montserrat"/>
                <a:cs typeface="Montserrat"/>
                <a:sym typeface="Montserrat"/>
              </a:rPr>
              <a:t>.</a:t>
            </a:r>
            <a:endParaRPr sz="2000" dirty="0">
              <a:solidFill>
                <a:schemeClr val="lt1"/>
              </a:solidFill>
              <a:latin typeface="Montserrat"/>
              <a:ea typeface="Montserrat"/>
              <a:cs typeface="Montserrat"/>
              <a:sym typeface="Montserrat"/>
            </a:endParaRPr>
          </a:p>
        </p:txBody>
      </p:sp>
      <p:pic>
        <p:nvPicPr>
          <p:cNvPr id="82" name="Google Shape;82;p15" descr="Company icon"/>
          <p:cNvPicPr preferRelativeResize="0"/>
          <p:nvPr/>
        </p:nvPicPr>
        <p:blipFill rotWithShape="1">
          <a:blip r:embed="rId5">
            <a:alphaModFix/>
          </a:blip>
          <a:srcRect/>
          <a:stretch/>
        </p:blipFill>
        <p:spPr>
          <a:xfrm>
            <a:off x="1159411" y="5026625"/>
            <a:ext cx="570300" cy="570300"/>
          </a:xfrm>
          <a:prstGeom prst="rect">
            <a:avLst/>
          </a:prstGeom>
          <a:solidFill>
            <a:srgbClr val="004385"/>
          </a:solidFill>
          <a:ln>
            <a:noFill/>
          </a:ln>
        </p:spPr>
      </p:pic>
      <p:sp>
        <p:nvSpPr>
          <p:cNvPr id="83" name="Google Shape;83;p15"/>
          <p:cNvSpPr txBox="1"/>
          <p:nvPr/>
        </p:nvSpPr>
        <p:spPr>
          <a:xfrm>
            <a:off x="2040950" y="4867251"/>
            <a:ext cx="4869600" cy="785400"/>
          </a:xfrm>
          <a:prstGeom prst="rect">
            <a:avLst/>
          </a:prstGeom>
          <a:noFill/>
          <a:ln>
            <a:noFill/>
          </a:ln>
        </p:spPr>
        <p:txBody>
          <a:bodyPr spcFirstLastPara="1" wrap="square" lIns="68725" tIns="68725" rIns="68725" bIns="68725" anchor="t" anchorCtr="0">
            <a:noAutofit/>
          </a:bodyPr>
          <a:lstStyle/>
          <a:p>
            <a:pPr marL="0" lvl="0" indent="0" algn="l" rtl="0">
              <a:spcBef>
                <a:spcPts val="0"/>
              </a:spcBef>
              <a:spcAft>
                <a:spcPts val="0"/>
              </a:spcAft>
              <a:buNone/>
            </a:pPr>
            <a:r>
              <a:rPr lang="es-419" sz="2000" dirty="0" err="1">
                <a:solidFill>
                  <a:schemeClr val="lt1"/>
                </a:solidFill>
                <a:latin typeface="Montserrat"/>
                <a:ea typeface="Montserrat"/>
                <a:cs typeface="Montserrat"/>
                <a:sym typeface="Montserrat"/>
              </a:rPr>
              <a:t>We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work</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companies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to</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create</a:t>
            </a:r>
            <a:r>
              <a:rPr lang="es-419" sz="2000" dirty="0">
                <a:solidFill>
                  <a:schemeClr val="lt1"/>
                </a:solidFill>
                <a:latin typeface="Montserrat"/>
                <a:ea typeface="Montserrat"/>
                <a:cs typeface="Montserrat"/>
                <a:sym typeface="Montserrat"/>
              </a:rPr>
              <a:t> inclusive </a:t>
            </a:r>
            <a:r>
              <a:rPr lang="es-419" sz="2000" dirty="0" err="1">
                <a:solidFill>
                  <a:schemeClr val="lt1"/>
                </a:solidFill>
                <a:latin typeface="Montserrat"/>
                <a:ea typeface="Montserrat"/>
                <a:cs typeface="Montserrat"/>
                <a:sym typeface="Montserrat"/>
              </a:rPr>
              <a:t>work</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environments</a:t>
            </a:r>
            <a:r>
              <a:rPr lang="es-419" sz="2000" dirty="0">
                <a:solidFill>
                  <a:schemeClr val="lt1"/>
                </a:solidFill>
                <a:latin typeface="Montserrat"/>
                <a:ea typeface="Montserrat"/>
                <a:cs typeface="Montserrat"/>
                <a:sym typeface="Montserrat"/>
              </a:rPr>
              <a:t>. Our </a:t>
            </a:r>
            <a:r>
              <a:rPr lang="es-419" sz="2000" dirty="0" err="1">
                <a:solidFill>
                  <a:schemeClr val="lt1"/>
                </a:solidFill>
                <a:latin typeface="Montserrat"/>
                <a:ea typeface="Montserrat"/>
                <a:cs typeface="Montserrat"/>
                <a:sym typeface="Montserrat"/>
              </a:rPr>
              <a:t>consulting</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transforms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organizational</a:t>
            </a:r>
            <a:r>
              <a:rPr lang="es-419" sz="2000" dirty="0">
                <a:solidFill>
                  <a:schemeClr val="lt1"/>
                </a:solidFill>
                <a:latin typeface="Montserrat"/>
                <a:ea typeface="Montserrat"/>
                <a:cs typeface="Montserrat"/>
                <a:sym typeface="Montserrat"/>
              </a:rPr>
              <a:t> cultures and </a:t>
            </a:r>
            <a:r>
              <a:rPr lang="es-419" sz="2000" dirty="0" err="1">
                <a:solidFill>
                  <a:schemeClr val="lt1"/>
                </a:solidFill>
                <a:latin typeface="Montserrat"/>
                <a:ea typeface="Montserrat"/>
                <a:cs typeface="Montserrat"/>
                <a:sym typeface="Montserrat"/>
              </a:rPr>
              <a:t>hiring</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practices</a:t>
            </a:r>
            <a:r>
              <a:rPr lang="es-419" sz="2000" dirty="0">
                <a:solidFill>
                  <a:schemeClr val="lt1"/>
                </a:solidFill>
                <a:latin typeface="Montserrat"/>
                <a:ea typeface="Montserrat"/>
                <a:cs typeface="Montserrat"/>
                <a:sym typeface="Montserrat"/>
              </a:rPr>
              <a:t>.</a:t>
            </a:r>
            <a:endParaRPr sz="2000" dirty="0">
              <a:solidFill>
                <a:schemeClr val="lt1"/>
              </a:solidFill>
              <a:latin typeface="Montserrat"/>
              <a:ea typeface="Montserrat"/>
              <a:cs typeface="Montserrat"/>
              <a:sym typeface="Montserrat"/>
            </a:endParaRPr>
          </a:p>
        </p:txBody>
      </p:sp>
      <p:sp>
        <p:nvSpPr>
          <p:cNvPr id="84" name="Google Shape;84;p15"/>
          <p:cNvSpPr txBox="1">
            <a:spLocks noGrp="1"/>
          </p:cNvSpPr>
          <p:nvPr>
            <p:ph type="ctrTitle" idx="4294967295"/>
          </p:nvPr>
        </p:nvSpPr>
        <p:spPr>
          <a:xfrm>
            <a:off x="701400" y="733716"/>
            <a:ext cx="3255900" cy="7854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400" dirty="0" err="1">
                <a:solidFill>
                  <a:schemeClr val="lt1"/>
                </a:solidFill>
                <a:latin typeface="Montserrat ExtraBold"/>
                <a:ea typeface="Montserrat ExtraBold"/>
                <a:cs typeface="Montserrat ExtraBold"/>
                <a:sym typeface="Montserrat ExtraBold"/>
              </a:rPr>
              <a:t>About</a:t>
            </a:r>
            <a:r>
              <a:rPr lang="es-419" sz="4400" dirty="0">
                <a:solidFill>
                  <a:schemeClr val="lt1"/>
                </a:solidFill>
                <a:latin typeface="Montserrat ExtraBold"/>
                <a:ea typeface="Montserrat ExtraBold"/>
                <a:cs typeface="Montserrat ExtraBold"/>
                <a:sym typeface="Montserrat ExtraBold"/>
              </a:rPr>
              <a:t> </a:t>
            </a:r>
            <a:r>
              <a:rPr lang="es-419" sz="4400" dirty="0" err="1">
                <a:solidFill>
                  <a:schemeClr val="lt1"/>
                </a:solidFill>
                <a:latin typeface="Montserrat ExtraBold"/>
                <a:ea typeface="Montserrat ExtraBold"/>
                <a:cs typeface="Montserrat ExtraBold"/>
                <a:sym typeface="Montserrat ExtraBold"/>
              </a:rPr>
              <a:t>Us</a:t>
            </a:r>
            <a:endParaRPr sz="4400" dirty="0">
              <a:solidFill>
                <a:schemeClr val="lt1"/>
              </a:solidFill>
              <a:latin typeface="Montserrat ExtraBold"/>
              <a:ea typeface="Montserrat ExtraBold"/>
              <a:cs typeface="Montserrat ExtraBold"/>
              <a:sym typeface="Montserrat ExtraBold"/>
            </a:endParaRPr>
          </a:p>
        </p:txBody>
      </p:sp>
      <p:sp>
        <p:nvSpPr>
          <p:cNvPr id="85" name="Google Shape;85;p15"/>
          <p:cNvSpPr txBox="1"/>
          <p:nvPr/>
        </p:nvSpPr>
        <p:spPr>
          <a:xfrm>
            <a:off x="783575" y="7310525"/>
            <a:ext cx="5989200" cy="1062122"/>
          </a:xfrm>
          <a:prstGeom prst="rect">
            <a:avLst/>
          </a:prstGeom>
          <a:noFill/>
          <a:ln>
            <a:noFill/>
          </a:ln>
        </p:spPr>
        <p:txBody>
          <a:bodyPr spcFirstLastPara="1" wrap="square" lIns="68725" tIns="68725" rIns="68725" bIns="68725" anchor="t" anchorCtr="0">
            <a:spAutoFit/>
          </a:bodyPr>
          <a:lstStyle/>
          <a:p>
            <a:pPr marL="0" lvl="0" indent="0" algn="l" rtl="0">
              <a:spcBef>
                <a:spcPts val="0"/>
              </a:spcBef>
              <a:spcAft>
                <a:spcPts val="0"/>
              </a:spcAft>
              <a:buNone/>
            </a:pPr>
            <a:r>
              <a:rPr lang="es-419" sz="2000" dirty="0" err="1">
                <a:solidFill>
                  <a:schemeClr val="lt1"/>
                </a:solidFill>
                <a:latin typeface="Montserrat"/>
                <a:ea typeface="Montserrat"/>
                <a:cs typeface="Montserrat"/>
                <a:sym typeface="Montserrat"/>
              </a:rPr>
              <a:t>We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strive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to</a:t>
            </a:r>
            <a:r>
              <a:rPr lang="es-419" sz="2000" dirty="0">
                <a:solidFill>
                  <a:schemeClr val="lt1"/>
                </a:solidFill>
                <a:latin typeface="Montserrat"/>
                <a:ea typeface="Montserrat"/>
                <a:cs typeface="Montserrat"/>
                <a:sym typeface="Montserrat"/>
              </a:rPr>
              <a:t> be </a:t>
            </a:r>
            <a:r>
              <a:rPr lang="es-419" sz="2000" dirty="0" err="1">
                <a:solidFill>
                  <a:schemeClr val="lt1"/>
                </a:solidFill>
                <a:latin typeface="Montserrat"/>
                <a:ea typeface="Montserrat"/>
                <a:cs typeface="Montserrat"/>
                <a:sym typeface="Montserrat"/>
              </a:rPr>
              <a:t>part</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a more </a:t>
            </a:r>
            <a:r>
              <a:rPr lang="es-419" sz="2000" dirty="0" err="1">
                <a:solidFill>
                  <a:schemeClr val="lt1"/>
                </a:solidFill>
                <a:latin typeface="Montserrat"/>
                <a:ea typeface="Montserrat"/>
                <a:cs typeface="Montserrat"/>
                <a:sym typeface="Montserrat"/>
              </a:rPr>
              <a:t>equitable</a:t>
            </a:r>
            <a:r>
              <a:rPr lang="es-419" sz="2000" dirty="0">
                <a:solidFill>
                  <a:schemeClr val="lt1"/>
                </a:solidFill>
                <a:latin typeface="Montserrat"/>
                <a:ea typeface="Montserrat"/>
                <a:cs typeface="Montserrat"/>
                <a:sym typeface="Montserrat"/>
              </a:rPr>
              <a:t> and inclusive </a:t>
            </a:r>
            <a:r>
              <a:rPr lang="es-419" sz="2000" dirty="0" err="1">
                <a:solidFill>
                  <a:schemeClr val="lt1"/>
                </a:solidFill>
                <a:latin typeface="Montserrat"/>
                <a:ea typeface="Montserrat"/>
                <a:cs typeface="Montserrat"/>
                <a:sym typeface="Montserrat"/>
              </a:rPr>
              <a:t>society</a:t>
            </a:r>
            <a:r>
              <a:rPr lang="es-419" sz="2000" dirty="0">
                <a:solidFill>
                  <a:schemeClr val="lt1"/>
                </a:solidFill>
              </a:rPr>
              <a:t>. </a:t>
            </a:r>
            <a:r>
              <a:rPr lang="es-419" sz="2000" dirty="0" err="1">
                <a:solidFill>
                  <a:schemeClr val="lt1"/>
                </a:solidFill>
                <a:latin typeface="Montserrat"/>
                <a:ea typeface="Montserrat"/>
                <a:cs typeface="Montserrat"/>
                <a:sym typeface="Montserrat"/>
              </a:rPr>
              <a:t>We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believe</a:t>
            </a:r>
            <a:r>
              <a:rPr lang="es-419" sz="2000" dirty="0">
                <a:solidFill>
                  <a:schemeClr val="lt1"/>
                </a:solidFill>
                <a:latin typeface="Montserrat"/>
                <a:ea typeface="Montserrat"/>
                <a:cs typeface="Montserrat"/>
                <a:sym typeface="Montserrat"/>
              </a:rPr>
              <a:t> in the </a:t>
            </a:r>
            <a:r>
              <a:rPr lang="es-419" sz="2000" dirty="0" err="1">
                <a:solidFill>
                  <a:schemeClr val="lt1"/>
                </a:solidFill>
                <a:latin typeface="Montserrat"/>
                <a:ea typeface="Montserrat"/>
                <a:cs typeface="Montserrat"/>
                <a:sym typeface="Montserrat"/>
              </a:rPr>
              <a:t>value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diversity</a:t>
            </a:r>
            <a:r>
              <a:rPr lang="es-419" sz="2000" dirty="0">
                <a:solidFill>
                  <a:schemeClr val="lt1"/>
                </a:solidFill>
                <a:latin typeface="Montserrat"/>
                <a:ea typeface="Montserrat"/>
                <a:cs typeface="Montserrat"/>
                <a:sym typeface="Montserrat"/>
              </a:rPr>
              <a:t>.</a:t>
            </a:r>
            <a:endParaRPr sz="2000" b="1" dirty="0">
              <a:solidFill>
                <a:schemeClr val="lt1"/>
              </a:solidFill>
              <a:latin typeface="Montserrat"/>
              <a:ea typeface="Montserrat"/>
              <a:cs typeface="Montserrat"/>
              <a:sym typeface="Montserrat"/>
            </a:endParaRPr>
          </a:p>
        </p:txBody>
      </p:sp>
      <p:sp>
        <p:nvSpPr>
          <p:cNvPr id="86" name="Google Shape;86;p15" descr="Sustainable Development Goals 1, No poverty"/>
          <p:cNvSpPr txBox="1"/>
          <p:nvPr/>
        </p:nvSpPr>
        <p:spPr>
          <a:xfrm>
            <a:off x="8757925" y="747488"/>
            <a:ext cx="5678400" cy="1023900"/>
          </a:xfrm>
          <a:prstGeom prst="rect">
            <a:avLst/>
          </a:prstGeom>
          <a:noFill/>
          <a:ln>
            <a:noFill/>
          </a:ln>
        </p:spPr>
        <p:txBody>
          <a:bodyPr spcFirstLastPara="1" wrap="square" lIns="117925" tIns="117925" rIns="117925" bIns="117925" anchor="t" anchorCtr="0">
            <a:noAutofit/>
          </a:bodyPr>
          <a:lstStyle/>
          <a:p>
            <a:pPr marL="0" marR="0" lvl="0" indent="0" algn="l" rtl="0">
              <a:lnSpc>
                <a:spcPct val="100000"/>
              </a:lnSpc>
              <a:spcBef>
                <a:spcPts val="0"/>
              </a:spcBef>
              <a:spcAft>
                <a:spcPts val="0"/>
              </a:spcAft>
              <a:buNone/>
            </a:pPr>
            <a:r>
              <a:rPr lang="es-419" sz="2800" b="1">
                <a:solidFill>
                  <a:srgbClr val="343C49"/>
                </a:solidFill>
                <a:latin typeface="Montserrat"/>
                <a:ea typeface="Montserrat"/>
                <a:cs typeface="Montserrat"/>
                <a:sym typeface="Montserrat"/>
              </a:rPr>
              <a:t>Alignment with Sustainable Development Goals</a:t>
            </a:r>
            <a:endParaRPr sz="2800" b="1">
              <a:solidFill>
                <a:srgbClr val="343C49"/>
              </a:solidFill>
              <a:latin typeface="Montserrat"/>
              <a:ea typeface="Montserrat"/>
              <a:cs typeface="Montserrat"/>
              <a:sym typeface="Montserrat"/>
            </a:endParaRPr>
          </a:p>
        </p:txBody>
      </p:sp>
      <p:sp>
        <p:nvSpPr>
          <p:cNvPr id="87" name="Google Shape;87;p15"/>
          <p:cNvSpPr txBox="1"/>
          <p:nvPr/>
        </p:nvSpPr>
        <p:spPr>
          <a:xfrm>
            <a:off x="8757925" y="1771438"/>
            <a:ext cx="56784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100" b="1">
                <a:solidFill>
                  <a:srgbClr val="343C49"/>
                </a:solidFill>
                <a:latin typeface="Montserrat"/>
                <a:ea typeface="Montserrat"/>
                <a:cs typeface="Montserrat"/>
                <a:sym typeface="Montserrat"/>
              </a:rPr>
              <a:t>(SDGs)</a:t>
            </a:r>
            <a:endParaRPr sz="2100" b="1">
              <a:solidFill>
                <a:srgbClr val="343C49"/>
              </a:solidFill>
              <a:latin typeface="Montserrat"/>
              <a:ea typeface="Montserrat"/>
              <a:cs typeface="Montserrat"/>
              <a:sym typeface="Montserrat"/>
            </a:endParaRPr>
          </a:p>
        </p:txBody>
      </p:sp>
      <p:pic>
        <p:nvPicPr>
          <p:cNvPr id="88" name="Google Shape;88;p15" descr="Sustainable Development Goals 1, No poverty"/>
          <p:cNvPicPr preferRelativeResize="0"/>
          <p:nvPr/>
        </p:nvPicPr>
        <p:blipFill rotWithShape="1">
          <a:blip r:embed="rId6">
            <a:alphaModFix/>
          </a:blip>
          <a:srcRect/>
          <a:stretch/>
        </p:blipFill>
        <p:spPr>
          <a:xfrm>
            <a:off x="8870348" y="2712550"/>
            <a:ext cx="2094934" cy="2094934"/>
          </a:xfrm>
          <a:prstGeom prst="rect">
            <a:avLst/>
          </a:prstGeom>
          <a:noFill/>
          <a:ln>
            <a:noFill/>
          </a:ln>
        </p:spPr>
      </p:pic>
      <p:pic>
        <p:nvPicPr>
          <p:cNvPr id="89" name="Google Shape;89;p15" descr="Sustainable Development Goals 4, Quality Education"/>
          <p:cNvPicPr preferRelativeResize="0"/>
          <p:nvPr/>
        </p:nvPicPr>
        <p:blipFill rotWithShape="1">
          <a:blip r:embed="rId7">
            <a:alphaModFix/>
          </a:blip>
          <a:srcRect/>
          <a:stretch/>
        </p:blipFill>
        <p:spPr>
          <a:xfrm>
            <a:off x="11356392" y="2712559"/>
            <a:ext cx="2094924" cy="2094924"/>
          </a:xfrm>
          <a:prstGeom prst="rect">
            <a:avLst/>
          </a:prstGeom>
          <a:noFill/>
          <a:ln>
            <a:noFill/>
          </a:ln>
        </p:spPr>
      </p:pic>
      <p:pic>
        <p:nvPicPr>
          <p:cNvPr id="90" name="Google Shape;90;p15" descr="Sustainable Development Goals 8, Decent Work and Economic Growth"/>
          <p:cNvPicPr preferRelativeResize="0"/>
          <p:nvPr/>
        </p:nvPicPr>
        <p:blipFill rotWithShape="1">
          <a:blip r:embed="rId8">
            <a:alphaModFix/>
          </a:blip>
          <a:srcRect/>
          <a:stretch/>
        </p:blipFill>
        <p:spPr>
          <a:xfrm>
            <a:off x="8870352" y="5173651"/>
            <a:ext cx="2094934" cy="2094934"/>
          </a:xfrm>
          <a:prstGeom prst="rect">
            <a:avLst/>
          </a:prstGeom>
          <a:noFill/>
          <a:ln>
            <a:noFill/>
          </a:ln>
        </p:spPr>
      </p:pic>
      <p:pic>
        <p:nvPicPr>
          <p:cNvPr id="91" name="Google Shape;91;p15" descr="Sustainable Development Goals 10, Reduced Inequalities"/>
          <p:cNvPicPr preferRelativeResize="0"/>
          <p:nvPr/>
        </p:nvPicPr>
        <p:blipFill rotWithShape="1">
          <a:blip r:embed="rId9">
            <a:alphaModFix/>
          </a:blip>
          <a:srcRect/>
          <a:stretch/>
        </p:blipFill>
        <p:spPr>
          <a:xfrm>
            <a:off x="11356395" y="5173650"/>
            <a:ext cx="2094934" cy="2094934"/>
          </a:xfrm>
          <a:prstGeom prst="rect">
            <a:avLst/>
          </a:prstGeom>
          <a:noFill/>
          <a:ln>
            <a:noFill/>
          </a:ln>
        </p:spPr>
      </p:pic>
      <p:sp>
        <p:nvSpPr>
          <p:cNvPr id="92" name="Google Shape;92;p15"/>
          <p:cNvSpPr txBox="1"/>
          <p:nvPr/>
        </p:nvSpPr>
        <p:spPr>
          <a:xfrm>
            <a:off x="8757925" y="7768613"/>
            <a:ext cx="5678400" cy="692700"/>
          </a:xfrm>
          <a:prstGeom prst="rect">
            <a:avLst/>
          </a:prstGeom>
          <a:noFill/>
          <a:ln>
            <a:noFill/>
          </a:ln>
        </p:spPr>
        <p:txBody>
          <a:bodyPr spcFirstLastPara="1" wrap="square" lIns="68625" tIns="68625" rIns="68625" bIns="68625" anchor="t" anchorCtr="0">
            <a:noAutofit/>
          </a:bodyPr>
          <a:lstStyle/>
          <a:p>
            <a:pPr marL="0" lvl="0" indent="0" algn="l" rtl="0">
              <a:spcBef>
                <a:spcPts val="0"/>
              </a:spcBef>
              <a:spcAft>
                <a:spcPts val="0"/>
              </a:spcAft>
              <a:buNone/>
            </a:pPr>
            <a:r>
              <a:rPr lang="es-419" sz="2000" dirty="0" err="1">
                <a:solidFill>
                  <a:srgbClr val="282E39"/>
                </a:solidFill>
                <a:latin typeface="Montserrat"/>
                <a:ea typeface="Montserrat"/>
                <a:cs typeface="Montserrat"/>
                <a:sym typeface="Montserrat"/>
              </a:rPr>
              <a:t>We</a:t>
            </a:r>
            <a:r>
              <a:rPr lang="es-419" sz="2000" dirty="0">
                <a:solidFill>
                  <a:srgbClr val="282E39"/>
                </a:solidFill>
                <a:latin typeface="Montserrat"/>
                <a:ea typeface="Montserrat"/>
                <a:cs typeface="Montserrat"/>
                <a:sym typeface="Montserrat"/>
              </a:rPr>
              <a:t> are the </a:t>
            </a:r>
            <a:r>
              <a:rPr lang="es-419" sz="2000" dirty="0" err="1">
                <a:solidFill>
                  <a:srgbClr val="282E39"/>
                </a:solidFill>
                <a:latin typeface="Montserrat"/>
                <a:ea typeface="Montserrat"/>
                <a:cs typeface="Montserrat"/>
                <a:sym typeface="Montserrat"/>
              </a:rPr>
              <a:t>only</a:t>
            </a:r>
            <a:r>
              <a:rPr lang="es-419" sz="2000" dirty="0">
                <a:solidFill>
                  <a:srgbClr val="282E39"/>
                </a:solidFill>
                <a:latin typeface="Montserrat"/>
                <a:ea typeface="Montserrat"/>
                <a:cs typeface="Montserrat"/>
                <a:sym typeface="Montserrat"/>
              </a:rPr>
              <a:t> </a:t>
            </a:r>
            <a:r>
              <a:rPr lang="es-419" sz="2000" dirty="0" err="1">
                <a:solidFill>
                  <a:srgbClr val="282E39"/>
                </a:solidFill>
                <a:latin typeface="Montserrat"/>
                <a:ea typeface="Montserrat"/>
                <a:cs typeface="Montserrat"/>
                <a:sym typeface="Montserrat"/>
              </a:rPr>
              <a:t>organization</a:t>
            </a:r>
            <a:r>
              <a:rPr lang="es-419" sz="2000" dirty="0">
                <a:solidFill>
                  <a:srgbClr val="282E39"/>
                </a:solidFill>
                <a:latin typeface="Montserrat"/>
                <a:ea typeface="Montserrat"/>
                <a:cs typeface="Montserrat"/>
                <a:sym typeface="Montserrat"/>
              </a:rPr>
              <a:t> </a:t>
            </a:r>
            <a:r>
              <a:rPr lang="es-419" sz="2000" dirty="0" err="1">
                <a:solidFill>
                  <a:srgbClr val="282E39"/>
                </a:solidFill>
                <a:latin typeface="Montserrat"/>
                <a:ea typeface="Montserrat"/>
                <a:cs typeface="Montserrat"/>
                <a:sym typeface="Montserrat"/>
              </a:rPr>
              <a:t>working</a:t>
            </a:r>
            <a:r>
              <a:rPr lang="es-419" sz="2000" dirty="0">
                <a:solidFill>
                  <a:srgbClr val="282E39"/>
                </a:solidFill>
                <a:latin typeface="Montserrat"/>
                <a:ea typeface="Montserrat"/>
                <a:cs typeface="Montserrat"/>
                <a:sym typeface="Montserrat"/>
              </a:rPr>
              <a:t> in </a:t>
            </a:r>
            <a:r>
              <a:rPr lang="es-419" sz="2000" dirty="0" err="1">
                <a:solidFill>
                  <a:srgbClr val="282E39"/>
                </a:solidFill>
                <a:latin typeface="Montserrat"/>
                <a:ea typeface="Montserrat"/>
                <a:cs typeface="Montserrat"/>
                <a:sym typeface="Montserrat"/>
              </a:rPr>
              <a:t>Latam</a:t>
            </a:r>
            <a:r>
              <a:rPr lang="es-419" sz="2000" dirty="0">
                <a:solidFill>
                  <a:srgbClr val="282E39"/>
                </a:solidFill>
                <a:latin typeface="Montserrat"/>
                <a:ea typeface="Montserrat"/>
                <a:cs typeface="Montserrat"/>
                <a:sym typeface="Montserrat"/>
              </a:rPr>
              <a:t> at a regional </a:t>
            </a:r>
            <a:r>
              <a:rPr lang="es-419" sz="2000" dirty="0" err="1">
                <a:solidFill>
                  <a:srgbClr val="282E39"/>
                </a:solidFill>
                <a:latin typeface="Montserrat"/>
                <a:ea typeface="Montserrat"/>
                <a:cs typeface="Montserrat"/>
                <a:sym typeface="Montserrat"/>
              </a:rPr>
              <a:t>level</a:t>
            </a:r>
            <a:r>
              <a:rPr lang="es-419" sz="2000" dirty="0">
                <a:solidFill>
                  <a:srgbClr val="282E39"/>
                </a:solidFill>
                <a:latin typeface="Montserrat"/>
                <a:ea typeface="Montserrat"/>
                <a:cs typeface="Montserrat"/>
                <a:sym typeface="Montserrat"/>
              </a:rPr>
              <a:t> </a:t>
            </a:r>
            <a:r>
              <a:rPr lang="es-419" sz="2000" dirty="0" err="1">
                <a:solidFill>
                  <a:srgbClr val="282E39"/>
                </a:solidFill>
                <a:latin typeface="Montserrat"/>
                <a:ea typeface="Montserrat"/>
                <a:cs typeface="Montserrat"/>
                <a:sym typeface="Montserrat"/>
              </a:rPr>
              <a:t>with</a:t>
            </a:r>
            <a:r>
              <a:rPr lang="es-419" sz="2000" dirty="0">
                <a:solidFill>
                  <a:srgbClr val="282E39"/>
                </a:solidFill>
                <a:latin typeface="Montserrat"/>
                <a:ea typeface="Montserrat"/>
                <a:cs typeface="Montserrat"/>
                <a:sym typeface="Montserrat"/>
              </a:rPr>
              <a:t> </a:t>
            </a:r>
            <a:r>
              <a:rPr lang="es-419" sz="2000" b="1" dirty="0" err="1">
                <a:solidFill>
                  <a:srgbClr val="282E39"/>
                </a:solidFill>
                <a:latin typeface="Montserrat"/>
                <a:ea typeface="Montserrat"/>
                <a:cs typeface="Montserrat"/>
                <a:sym typeface="Montserrat"/>
              </a:rPr>
              <a:t>all</a:t>
            </a:r>
            <a:r>
              <a:rPr lang="es-419" sz="2000" b="1" dirty="0">
                <a:solidFill>
                  <a:srgbClr val="282E39"/>
                </a:solidFill>
                <a:latin typeface="Montserrat"/>
                <a:ea typeface="Montserrat"/>
                <a:cs typeface="Montserrat"/>
                <a:sym typeface="Montserrat"/>
              </a:rPr>
              <a:t> </a:t>
            </a:r>
            <a:r>
              <a:rPr lang="es-419" sz="2000" b="1" dirty="0" err="1">
                <a:solidFill>
                  <a:srgbClr val="282E39"/>
                </a:solidFill>
                <a:latin typeface="Montserrat"/>
                <a:ea typeface="Montserrat"/>
                <a:cs typeface="Montserrat"/>
                <a:sym typeface="Montserrat"/>
              </a:rPr>
              <a:t>types</a:t>
            </a:r>
            <a:r>
              <a:rPr lang="es-419" sz="2000" b="1" dirty="0">
                <a:solidFill>
                  <a:srgbClr val="282E39"/>
                </a:solidFill>
                <a:latin typeface="Montserrat"/>
                <a:ea typeface="Montserrat"/>
                <a:cs typeface="Montserrat"/>
                <a:sym typeface="Montserrat"/>
              </a:rPr>
              <a:t> </a:t>
            </a:r>
            <a:r>
              <a:rPr lang="es-419" sz="2000" b="1" dirty="0" err="1">
                <a:solidFill>
                  <a:srgbClr val="282E39"/>
                </a:solidFill>
                <a:latin typeface="Montserrat"/>
                <a:ea typeface="Montserrat"/>
                <a:cs typeface="Montserrat"/>
                <a:sym typeface="Montserrat"/>
              </a:rPr>
              <a:t>of</a:t>
            </a:r>
            <a:r>
              <a:rPr lang="es-419" sz="2000" b="1" dirty="0">
                <a:solidFill>
                  <a:srgbClr val="282E39"/>
                </a:solidFill>
                <a:latin typeface="Montserrat"/>
                <a:ea typeface="Montserrat"/>
                <a:cs typeface="Montserrat"/>
                <a:sym typeface="Montserrat"/>
              </a:rPr>
              <a:t> </a:t>
            </a:r>
            <a:r>
              <a:rPr lang="es-419" sz="2000" b="1" dirty="0" err="1">
                <a:solidFill>
                  <a:srgbClr val="282E39"/>
                </a:solidFill>
                <a:latin typeface="Montserrat"/>
                <a:ea typeface="Montserrat"/>
                <a:cs typeface="Montserrat"/>
                <a:sym typeface="Montserrat"/>
              </a:rPr>
              <a:t>disabilities</a:t>
            </a:r>
            <a:r>
              <a:rPr lang="es-419" sz="2000" b="1" dirty="0">
                <a:solidFill>
                  <a:srgbClr val="282E39"/>
                </a:solidFill>
                <a:latin typeface="Montserrat"/>
                <a:ea typeface="Montserrat"/>
                <a:cs typeface="Montserrat"/>
                <a:sym typeface="Montserrat"/>
              </a:rPr>
              <a:t>.</a:t>
            </a:r>
            <a:endParaRPr sz="2000" b="1" dirty="0">
              <a:solidFill>
                <a:srgbClr val="282E39"/>
              </a:solidFill>
              <a:latin typeface="Montserrat"/>
              <a:ea typeface="Montserrat"/>
              <a:cs typeface="Montserrat"/>
              <a:sym typeface="Montserrat"/>
            </a:endParaRPr>
          </a:p>
        </p:txBody>
      </p:sp>
      <p:sp>
        <p:nvSpPr>
          <p:cNvPr id="93" name="Google Shape;93;p15"/>
          <p:cNvSpPr txBox="1"/>
          <p:nvPr/>
        </p:nvSpPr>
        <p:spPr>
          <a:xfrm>
            <a:off x="783575" y="1572116"/>
            <a:ext cx="6509100" cy="1062122"/>
          </a:xfrm>
          <a:prstGeom prst="rect">
            <a:avLst/>
          </a:prstGeom>
          <a:noFill/>
          <a:ln>
            <a:noFill/>
          </a:ln>
        </p:spPr>
        <p:txBody>
          <a:bodyPr spcFirstLastPara="1" wrap="square" lIns="68725" tIns="68725" rIns="68725" bIns="68725" anchor="t" anchorCtr="0">
            <a:spAutoFit/>
          </a:bodyPr>
          <a:lstStyle/>
          <a:p>
            <a:pPr marL="0" marR="0" lvl="0" indent="0" algn="l" rtl="0">
              <a:lnSpc>
                <a:spcPct val="100000"/>
              </a:lnSpc>
              <a:spcBef>
                <a:spcPts val="0"/>
              </a:spcBef>
              <a:spcAft>
                <a:spcPts val="0"/>
              </a:spcAft>
              <a:buNone/>
            </a:pPr>
            <a:r>
              <a:rPr lang="es-419" sz="2000" dirty="0" err="1">
                <a:solidFill>
                  <a:schemeClr val="lt1"/>
                </a:solidFill>
                <a:latin typeface="Montserrat"/>
                <a:ea typeface="Montserrat"/>
                <a:cs typeface="Montserrat"/>
                <a:sym typeface="Montserrat"/>
              </a:rPr>
              <a:t>We</a:t>
            </a:r>
            <a:r>
              <a:rPr lang="es-419" sz="2000" dirty="0">
                <a:solidFill>
                  <a:schemeClr val="lt1"/>
                </a:solidFill>
                <a:latin typeface="Montserrat"/>
                <a:ea typeface="Montserrat"/>
                <a:cs typeface="Montserrat"/>
                <a:sym typeface="Montserrat"/>
              </a:rPr>
              <a:t> are a </a:t>
            </a:r>
            <a:r>
              <a:rPr lang="es-419" sz="2000" b="1" dirty="0">
                <a:solidFill>
                  <a:schemeClr val="lt1"/>
                </a:solidFill>
                <a:latin typeface="Montserrat"/>
                <a:ea typeface="Montserrat"/>
                <a:cs typeface="Montserrat"/>
                <a:sym typeface="Montserrat"/>
              </a:rPr>
              <a:t>social </a:t>
            </a:r>
            <a:r>
              <a:rPr lang="es-419" sz="2000" b="1" dirty="0" err="1">
                <a:solidFill>
                  <a:schemeClr val="lt1"/>
                </a:solidFill>
                <a:latin typeface="Montserrat"/>
                <a:ea typeface="Montserrat"/>
                <a:cs typeface="Montserrat"/>
                <a:sym typeface="Montserrat"/>
              </a:rPr>
              <a:t>organization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that</a:t>
            </a:r>
            <a:r>
              <a:rPr lang="es-419" sz="2000" dirty="0">
                <a:solidFill>
                  <a:schemeClr val="lt1"/>
                </a:solidFill>
                <a:latin typeface="Montserrat"/>
                <a:ea typeface="Montserrat"/>
                <a:cs typeface="Montserrat"/>
                <a:sym typeface="Montserrat"/>
              </a:rPr>
              <a:t> has </a:t>
            </a:r>
            <a:r>
              <a:rPr lang="es-419" sz="2000" dirty="0" err="1">
                <a:solidFill>
                  <a:schemeClr val="lt1"/>
                </a:solidFill>
                <a:latin typeface="Montserrat"/>
                <a:ea typeface="Montserrat"/>
                <a:cs typeface="Montserrat"/>
                <a:sym typeface="Montserrat"/>
              </a:rPr>
              <a:t>been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working</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since</a:t>
            </a:r>
            <a:r>
              <a:rPr lang="es-419" sz="2000" dirty="0">
                <a:solidFill>
                  <a:schemeClr val="lt1"/>
                </a:solidFill>
                <a:latin typeface="Montserrat"/>
                <a:ea typeface="Montserrat"/>
                <a:cs typeface="Montserrat"/>
                <a:sym typeface="Montserrat"/>
              </a:rPr>
              <a:t> 2013 for the socio labor </a:t>
            </a:r>
            <a:r>
              <a:rPr lang="es-419" sz="2000" dirty="0" err="1">
                <a:solidFill>
                  <a:schemeClr val="lt1"/>
                </a:solidFill>
                <a:latin typeface="Montserrat"/>
                <a:ea typeface="Montserrat"/>
                <a:cs typeface="Montserrat"/>
                <a:sym typeface="Montserrat"/>
              </a:rPr>
              <a:t>inclusion</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of</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disability</a:t>
            </a:r>
            <a:endParaRPr sz="2000" dirty="0">
              <a:solidFill>
                <a:schemeClr val="lt1"/>
              </a:solidFill>
              <a:latin typeface="Montserrat"/>
              <a:ea typeface="Montserrat"/>
              <a:cs typeface="Montserrat"/>
              <a:sym typeface="Montserrat"/>
            </a:endParaRPr>
          </a:p>
        </p:txBody>
      </p:sp>
      <p:sp>
        <p:nvSpPr>
          <p:cNvPr id="94" name="Google Shape;94;p15">
            <a:extLst>
              <a:ext uri="{C183D7F6-B498-43B3-948B-1728B52AA6E4}">
                <adec:decorative xmlns:adec="http://schemas.microsoft.com/office/drawing/2017/decorative" val="1"/>
              </a:ext>
            </a:extLst>
          </p:cNvPr>
          <p:cNvSpPr/>
          <p:nvPr/>
        </p:nvSpPr>
        <p:spPr>
          <a:xfrm>
            <a:off x="848175" y="4671951"/>
            <a:ext cx="6378950" cy="1617224"/>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5" name="Google Shape;95;p15">
            <a:extLst>
              <a:ext uri="{C183D7F6-B498-43B3-948B-1728B52AA6E4}">
                <adec:decorative xmlns:adec="http://schemas.microsoft.com/office/drawing/2017/decorative" val="1"/>
              </a:ext>
            </a:extLst>
          </p:cNvPr>
          <p:cNvCxnSpPr>
            <a:cxnSpLocks/>
          </p:cNvCxnSpPr>
          <p:nvPr/>
        </p:nvCxnSpPr>
        <p:spPr>
          <a:xfrm flipH="1">
            <a:off x="848175" y="2860700"/>
            <a:ext cx="950" cy="1617224"/>
          </a:xfrm>
          <a:prstGeom prst="straightConnector1">
            <a:avLst/>
          </a:prstGeom>
          <a:noFill/>
          <a:ln w="114300" cap="flat" cmpd="sng">
            <a:solidFill>
              <a:srgbClr val="208CF6"/>
            </a:solidFill>
            <a:prstDash val="solid"/>
            <a:round/>
            <a:headEnd type="none" w="med" len="med"/>
            <a:tailEnd type="none" w="med" len="med"/>
          </a:ln>
        </p:spPr>
      </p:cxnSp>
      <p:cxnSp>
        <p:nvCxnSpPr>
          <p:cNvPr id="96" name="Google Shape;96;p15">
            <a:extLst>
              <a:ext uri="{C183D7F6-B498-43B3-948B-1728B52AA6E4}">
                <adec:decorative xmlns:adec="http://schemas.microsoft.com/office/drawing/2017/decorative" val="1"/>
              </a:ext>
            </a:extLst>
          </p:cNvPr>
          <p:cNvCxnSpPr>
            <a:cxnSpLocks/>
          </p:cNvCxnSpPr>
          <p:nvPr/>
        </p:nvCxnSpPr>
        <p:spPr>
          <a:xfrm>
            <a:off x="848175" y="4662651"/>
            <a:ext cx="0" cy="1626524"/>
          </a:xfrm>
          <a:prstGeom prst="straightConnector1">
            <a:avLst/>
          </a:prstGeom>
          <a:noFill/>
          <a:ln w="114300" cap="flat" cmpd="sng">
            <a:solidFill>
              <a:srgbClr val="208CF6"/>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16" descr="Incluyeme.com logo"/>
          <p:cNvPicPr preferRelativeResize="0"/>
          <p:nvPr/>
        </p:nvPicPr>
        <p:blipFill>
          <a:blip r:embed="rId4">
            <a:alphaModFix/>
          </a:blip>
          <a:stretch>
            <a:fillRect/>
          </a:stretch>
        </p:blipFill>
        <p:spPr>
          <a:xfrm>
            <a:off x="1069745" y="1072082"/>
            <a:ext cx="1921024" cy="709805"/>
          </a:xfrm>
          <a:prstGeom prst="rect">
            <a:avLst/>
          </a:prstGeom>
          <a:noFill/>
          <a:ln>
            <a:noFill/>
          </a:ln>
        </p:spPr>
      </p:pic>
      <p:sp>
        <p:nvSpPr>
          <p:cNvPr id="102" name="Google Shape;102;p16"/>
          <p:cNvSpPr txBox="1">
            <a:spLocks noGrp="1"/>
          </p:cNvSpPr>
          <p:nvPr>
            <p:ph type="ctrTitle" idx="4294967295"/>
          </p:nvPr>
        </p:nvSpPr>
        <p:spPr>
          <a:xfrm>
            <a:off x="937450" y="3096600"/>
            <a:ext cx="3960000" cy="41559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300" b="1">
                <a:solidFill>
                  <a:srgbClr val="004385"/>
                </a:solidFill>
                <a:latin typeface="Montserrat"/>
                <a:ea typeface="Montserrat"/>
                <a:cs typeface="Montserrat"/>
                <a:sym typeface="Montserrat"/>
              </a:rPr>
              <a:t>We work globally focusing our efforts in developing countries</a:t>
            </a:r>
            <a:endParaRPr sz="4300" b="1">
              <a:solidFill>
                <a:srgbClr val="004385"/>
              </a:solidFill>
              <a:latin typeface="Montserrat"/>
              <a:ea typeface="Montserrat"/>
              <a:cs typeface="Montserrat"/>
              <a:sym typeface="Montserrat"/>
            </a:endParaRPr>
          </a:p>
        </p:txBody>
      </p:sp>
      <p:pic>
        <p:nvPicPr>
          <p:cNvPr id="103" name="Google Shape;103;p16" descr="Global map highlighting the countries where Incluyeme.com has an impact. These countries are: USA, Venezuela, Colombia, Mexico, Argentina, Ecuador, Panama, Chile, Costa Rica, Honduras, Dominican Republic, Peru, Paraguay, Guatemala, Trinidad and Tobago, Bahamas, Barbados, Guyana, Jamaica, Suriname, Spain, Italy, France, UK, Belarus, Romania, France, Switzerland, Asia, Hong Kong, Singapore, Indonesia, Philippines, India, Somalia, South Sudan, Kenya, Ethiopia, Democratic Republic of Congo (DRC) and Nigeria."/>
          <p:cNvPicPr preferRelativeResize="0"/>
          <p:nvPr/>
        </p:nvPicPr>
        <p:blipFill rotWithShape="1">
          <a:blip r:embed="rId5">
            <a:alphaModFix/>
          </a:blip>
          <a:srcRect/>
          <a:stretch/>
        </p:blipFill>
        <p:spPr>
          <a:xfrm>
            <a:off x="4761375" y="2166887"/>
            <a:ext cx="10092401" cy="50856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7">
            <a:extLst>
              <a:ext uri="{C183D7F6-B498-43B3-948B-1728B52AA6E4}">
                <adec:decorative xmlns:adec="http://schemas.microsoft.com/office/drawing/2017/decorative" val="1"/>
              </a:ext>
            </a:extLst>
          </p:cNvPr>
          <p:cNvSpPr/>
          <p:nvPr/>
        </p:nvSpPr>
        <p:spPr>
          <a:xfrm>
            <a:off x="6250775" y="0"/>
            <a:ext cx="9103200" cy="92088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7"/>
          <p:cNvSpPr txBox="1">
            <a:spLocks noGrp="1"/>
          </p:cNvSpPr>
          <p:nvPr>
            <p:ph type="ctrTitle"/>
          </p:nvPr>
        </p:nvSpPr>
        <p:spPr>
          <a:xfrm>
            <a:off x="755200" y="2248775"/>
            <a:ext cx="3255900" cy="13452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400">
                <a:solidFill>
                  <a:srgbClr val="004385"/>
                </a:solidFill>
                <a:latin typeface="Montserrat ExtraBold"/>
                <a:ea typeface="Montserrat ExtraBold"/>
                <a:cs typeface="Montserrat ExtraBold"/>
                <a:sym typeface="Montserrat ExtraBold"/>
              </a:rPr>
              <a:t>Our</a:t>
            </a:r>
            <a:endParaRPr sz="4400">
              <a:solidFill>
                <a:srgbClr val="004385"/>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s-419" sz="4400">
                <a:solidFill>
                  <a:srgbClr val="004385"/>
                </a:solidFill>
                <a:latin typeface="Montserrat ExtraBold"/>
                <a:ea typeface="Montserrat ExtraBold"/>
                <a:cs typeface="Montserrat ExtraBold"/>
                <a:sym typeface="Montserrat ExtraBold"/>
              </a:rPr>
              <a:t>Impact</a:t>
            </a:r>
            <a:endParaRPr sz="4400">
              <a:solidFill>
                <a:srgbClr val="004385"/>
              </a:solidFill>
              <a:latin typeface="Montserrat ExtraBold"/>
              <a:ea typeface="Montserrat ExtraBold"/>
              <a:cs typeface="Montserrat ExtraBold"/>
              <a:sym typeface="Montserrat ExtraBold"/>
            </a:endParaRPr>
          </a:p>
        </p:txBody>
      </p:sp>
      <p:sp>
        <p:nvSpPr>
          <p:cNvPr id="110" name="Google Shape;110;p17"/>
          <p:cNvSpPr txBox="1"/>
          <p:nvPr/>
        </p:nvSpPr>
        <p:spPr>
          <a:xfrm>
            <a:off x="755200" y="3774000"/>
            <a:ext cx="5147400" cy="1548900"/>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2000" dirty="0" err="1">
                <a:latin typeface="Montserrat"/>
                <a:ea typeface="Montserrat"/>
                <a:cs typeface="Montserrat"/>
                <a:sym typeface="Montserrat"/>
              </a:rPr>
              <a:t>We</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enhance</a:t>
            </a:r>
            <a:r>
              <a:rPr lang="es-419" sz="2000" dirty="0">
                <a:latin typeface="Montserrat"/>
                <a:ea typeface="Montserrat"/>
                <a:cs typeface="Montserrat"/>
                <a:sym typeface="Montserrat"/>
              </a:rPr>
              <a:t> the </a:t>
            </a:r>
            <a:r>
              <a:rPr lang="es-419" sz="2000" dirty="0" err="1">
                <a:latin typeface="Montserrat"/>
                <a:ea typeface="Montserrat"/>
                <a:cs typeface="Montserrat"/>
                <a:sym typeface="Montserrat"/>
              </a:rPr>
              <a:t>employability</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of</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people</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with</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disabilities</a:t>
            </a:r>
            <a:r>
              <a:rPr lang="es-419" sz="2000" dirty="0">
                <a:latin typeface="Montserrat"/>
                <a:ea typeface="Montserrat"/>
                <a:cs typeface="Montserrat"/>
                <a:sym typeface="Montserrat"/>
              </a:rPr>
              <a:t> and </a:t>
            </a:r>
            <a:r>
              <a:rPr lang="es-419" sz="2000" dirty="0" err="1">
                <a:latin typeface="Montserrat"/>
                <a:ea typeface="Montserrat"/>
                <a:cs typeface="Montserrat"/>
                <a:sym typeface="Montserrat"/>
              </a:rPr>
              <a:t>support</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companies</a:t>
            </a:r>
            <a:r>
              <a:rPr lang="es-419" sz="2000" dirty="0">
                <a:latin typeface="Montserrat"/>
                <a:ea typeface="Montserrat"/>
                <a:cs typeface="Montserrat"/>
                <a:sym typeface="Montserrat"/>
              </a:rPr>
              <a:t> in </a:t>
            </a:r>
            <a:r>
              <a:rPr lang="es-419" sz="2000" dirty="0" err="1">
                <a:latin typeface="Montserrat"/>
                <a:ea typeface="Montserrat"/>
                <a:cs typeface="Montserrat"/>
                <a:sym typeface="Montserrat"/>
              </a:rPr>
              <a:t>implementing</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inclusion</a:t>
            </a:r>
            <a:r>
              <a:rPr lang="es-419" sz="2000" dirty="0">
                <a:latin typeface="Montserrat"/>
                <a:ea typeface="Montserrat"/>
                <a:cs typeface="Montserrat"/>
                <a:sym typeface="Montserrat"/>
              </a:rPr>
              <a:t> </a:t>
            </a:r>
            <a:r>
              <a:rPr lang="es-419" sz="2000" dirty="0" err="1">
                <a:latin typeface="Montserrat"/>
                <a:ea typeface="Montserrat"/>
                <a:cs typeface="Montserrat"/>
                <a:sym typeface="Montserrat"/>
              </a:rPr>
              <a:t>strategies</a:t>
            </a:r>
            <a:r>
              <a:rPr lang="es-419" sz="2000" dirty="0">
                <a:latin typeface="Montserrat"/>
                <a:ea typeface="Montserrat"/>
                <a:cs typeface="Montserrat"/>
                <a:sym typeface="Montserrat"/>
              </a:rPr>
              <a:t>.</a:t>
            </a:r>
            <a:endParaRPr sz="2000" dirty="0">
              <a:highlight>
                <a:srgbClr val="EEFF41"/>
              </a:highlight>
              <a:latin typeface="Montserrat"/>
              <a:ea typeface="Montserrat"/>
              <a:cs typeface="Montserrat"/>
              <a:sym typeface="Montserrat"/>
            </a:endParaRPr>
          </a:p>
        </p:txBody>
      </p:sp>
      <p:sp>
        <p:nvSpPr>
          <p:cNvPr id="111" name="Google Shape;111;p17"/>
          <p:cNvSpPr txBox="1"/>
          <p:nvPr/>
        </p:nvSpPr>
        <p:spPr>
          <a:xfrm>
            <a:off x="6874074" y="527975"/>
            <a:ext cx="3704097" cy="2369163"/>
          </a:xfrm>
          <a:prstGeom prst="rect">
            <a:avLst/>
          </a:prstGeom>
          <a:noFill/>
          <a:ln>
            <a:noFill/>
          </a:ln>
        </p:spPr>
        <p:txBody>
          <a:bodyPr spcFirstLastPara="1" wrap="square" lIns="157125" tIns="157125" rIns="157125" bIns="157125" anchor="t" anchorCtr="0">
            <a:spAutoFit/>
          </a:bodyPr>
          <a:lstStyle/>
          <a:p>
            <a:pPr marL="0" marR="0" lvl="0" indent="0" algn="l" rtl="0">
              <a:lnSpc>
                <a:spcPct val="100000"/>
              </a:lnSpc>
              <a:spcBef>
                <a:spcPts val="0"/>
              </a:spcBef>
              <a:spcAft>
                <a:spcPts val="0"/>
              </a:spcAft>
              <a:buNone/>
            </a:pPr>
            <a:r>
              <a:rPr lang="es-419" sz="4500" b="1" dirty="0">
                <a:solidFill>
                  <a:schemeClr val="lt1"/>
                </a:solidFill>
                <a:latin typeface="Montserrat"/>
                <a:ea typeface="Montserrat"/>
                <a:cs typeface="Montserrat"/>
                <a:sym typeface="Montserrat"/>
              </a:rPr>
              <a:t>+240,000</a:t>
            </a:r>
            <a:endParaRPr sz="4500" b="1" dirty="0">
              <a:solidFill>
                <a:schemeClr val="lt1"/>
              </a:solidFill>
              <a:latin typeface="Montserrat"/>
              <a:ea typeface="Montserrat"/>
              <a:cs typeface="Montserrat"/>
              <a:sym typeface="Montserrat"/>
            </a:endParaRPr>
          </a:p>
          <a:p>
            <a:pPr marL="0" lvl="0" indent="0" algn="l" rtl="0">
              <a:spcBef>
                <a:spcPts val="1700"/>
              </a:spcBef>
              <a:spcAft>
                <a:spcPts val="1700"/>
              </a:spcAft>
              <a:buNone/>
            </a:pP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registered</a:t>
            </a:r>
            <a:r>
              <a:rPr lang="es-419" sz="2000" dirty="0">
                <a:solidFill>
                  <a:schemeClr val="lt1"/>
                </a:solidFill>
                <a:latin typeface="Montserrat"/>
                <a:ea typeface="Montserrat"/>
                <a:cs typeface="Montserrat"/>
                <a:sym typeface="Montserrat"/>
              </a:rPr>
              <a:t> in </a:t>
            </a:r>
            <a:r>
              <a:rPr lang="es-419" sz="2000" dirty="0" err="1">
                <a:solidFill>
                  <a:schemeClr val="lt1"/>
                </a:solidFill>
                <a:latin typeface="Montserrat"/>
                <a:ea typeface="Montserrat"/>
                <a:cs typeface="Montserrat"/>
                <a:sym typeface="Montserrat"/>
              </a:rPr>
              <a:t>our</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job</a:t>
            </a:r>
            <a:r>
              <a:rPr lang="es-419" sz="2000" dirty="0">
                <a:solidFill>
                  <a:schemeClr val="lt1"/>
                </a:solidFill>
                <a:latin typeface="Montserrat"/>
                <a:ea typeface="Montserrat"/>
                <a:cs typeface="Montserrat"/>
                <a:sym typeface="Montserrat"/>
              </a:rPr>
              <a:t> portal</a:t>
            </a:r>
            <a:endParaRPr sz="2000" b="1" dirty="0">
              <a:solidFill>
                <a:schemeClr val="lt1"/>
              </a:solidFill>
              <a:latin typeface="Montserrat"/>
              <a:ea typeface="Montserrat"/>
              <a:cs typeface="Montserrat"/>
              <a:sym typeface="Montserrat"/>
            </a:endParaRPr>
          </a:p>
        </p:txBody>
      </p:sp>
      <p:sp>
        <p:nvSpPr>
          <p:cNvPr id="112" name="Google Shape;112;p17"/>
          <p:cNvSpPr txBox="1"/>
          <p:nvPr/>
        </p:nvSpPr>
        <p:spPr>
          <a:xfrm>
            <a:off x="11703650" y="527975"/>
            <a:ext cx="3181500" cy="1843378"/>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+12,000</a:t>
            </a:r>
            <a:endParaRPr sz="4500" b="1" dirty="0">
              <a:solidFill>
                <a:schemeClr val="lt1"/>
              </a:solidFill>
              <a:latin typeface="Montserrat"/>
              <a:ea typeface="Montserrat"/>
              <a:cs typeface="Montserrat"/>
              <a:sym typeface="Montserrat"/>
            </a:endParaRPr>
          </a:p>
          <a:p>
            <a:pPr marL="0" lvl="0" indent="0" algn="l" rtl="0">
              <a:spcBef>
                <a:spcPts val="1700"/>
              </a:spcBef>
              <a:spcAft>
                <a:spcPts val="0"/>
              </a:spcAft>
              <a:buNone/>
            </a:pP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trained</a:t>
            </a:r>
            <a:endParaRPr sz="2000" b="1" dirty="0">
              <a:solidFill>
                <a:schemeClr val="lt1"/>
              </a:solidFill>
              <a:latin typeface="Montserrat"/>
              <a:ea typeface="Montserrat"/>
              <a:cs typeface="Montserrat"/>
              <a:sym typeface="Montserrat"/>
            </a:endParaRPr>
          </a:p>
        </p:txBody>
      </p:sp>
      <p:sp>
        <p:nvSpPr>
          <p:cNvPr id="113" name="Google Shape;113;p17"/>
          <p:cNvSpPr txBox="1"/>
          <p:nvPr/>
        </p:nvSpPr>
        <p:spPr>
          <a:xfrm>
            <a:off x="6868500" y="2706900"/>
            <a:ext cx="3623400" cy="1907498"/>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+3,900 </a:t>
            </a:r>
            <a:endParaRPr sz="2800" b="1" dirty="0">
              <a:solidFill>
                <a:schemeClr val="lt1"/>
              </a:solidFill>
              <a:latin typeface="Montserrat"/>
              <a:ea typeface="Montserrat"/>
              <a:cs typeface="Montserrat"/>
              <a:sym typeface="Montserrat"/>
            </a:endParaRPr>
          </a:p>
          <a:p>
            <a:pPr marL="0" lvl="0" indent="0" algn="l" rtl="0">
              <a:spcBef>
                <a:spcPts val="500"/>
              </a:spcBef>
              <a:spcAft>
                <a:spcPts val="1700"/>
              </a:spcAft>
              <a:buNone/>
            </a:pPr>
            <a:r>
              <a:rPr lang="es-419" sz="2000" dirty="0" err="1">
                <a:solidFill>
                  <a:schemeClr val="lt1"/>
                </a:solidFill>
                <a:latin typeface="Montserrat"/>
                <a:ea typeface="Montserrat"/>
                <a:cs typeface="Montserrat"/>
                <a:sym typeface="Montserrat"/>
              </a:rPr>
              <a:t>people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with</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disabilities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got</a:t>
            </a:r>
            <a:r>
              <a:rPr lang="es-419" sz="2000" dirty="0">
                <a:solidFill>
                  <a:schemeClr val="lt1"/>
                </a:solidFill>
                <a:latin typeface="Montserrat"/>
                <a:ea typeface="Montserrat"/>
                <a:cs typeface="Montserrat"/>
                <a:sym typeface="Montserrat"/>
              </a:rPr>
              <a:t> a </a:t>
            </a:r>
            <a:r>
              <a:rPr lang="es-419" sz="2000" dirty="0" err="1">
                <a:solidFill>
                  <a:schemeClr val="lt1"/>
                </a:solidFill>
                <a:latin typeface="Montserrat"/>
                <a:ea typeface="Montserrat"/>
                <a:cs typeface="Montserrat"/>
                <a:sym typeface="Montserrat"/>
              </a:rPr>
              <a:t>job</a:t>
            </a:r>
            <a:endParaRPr sz="2000" b="1" dirty="0">
              <a:solidFill>
                <a:schemeClr val="lt1"/>
              </a:solidFill>
              <a:latin typeface="Montserrat"/>
              <a:ea typeface="Montserrat"/>
              <a:cs typeface="Montserrat"/>
              <a:sym typeface="Montserrat"/>
            </a:endParaRPr>
          </a:p>
        </p:txBody>
      </p:sp>
      <p:sp>
        <p:nvSpPr>
          <p:cNvPr id="114" name="Google Shape;114;p17"/>
          <p:cNvSpPr txBox="1"/>
          <p:nvPr/>
        </p:nvSpPr>
        <p:spPr>
          <a:xfrm>
            <a:off x="11610200" y="2706900"/>
            <a:ext cx="3181500" cy="1907498"/>
          </a:xfrm>
          <a:prstGeom prst="rect">
            <a:avLst/>
          </a:prstGeom>
          <a:noFill/>
          <a:ln>
            <a:noFill/>
          </a:ln>
        </p:spPr>
        <p:txBody>
          <a:bodyPr spcFirstLastPara="1" wrap="square" lIns="157125" tIns="157125" rIns="157125" bIns="157125" anchor="t" anchorCtr="0">
            <a:sp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+700 </a:t>
            </a:r>
            <a:endParaRPr sz="2800" b="1" dirty="0">
              <a:solidFill>
                <a:schemeClr val="lt1"/>
              </a:solidFill>
              <a:latin typeface="Montserrat"/>
              <a:ea typeface="Montserrat"/>
              <a:cs typeface="Montserrat"/>
              <a:sym typeface="Montserrat"/>
            </a:endParaRPr>
          </a:p>
          <a:p>
            <a:pPr marL="0" lvl="0" indent="0" algn="l" rtl="0">
              <a:spcBef>
                <a:spcPts val="500"/>
              </a:spcBef>
              <a:spcAft>
                <a:spcPts val="1700"/>
              </a:spcAft>
              <a:buNone/>
            </a:pPr>
            <a:r>
              <a:rPr lang="es-419" sz="2000" dirty="0" err="1">
                <a:solidFill>
                  <a:schemeClr val="lt1"/>
                </a:solidFill>
                <a:latin typeface="Montserrat"/>
                <a:ea typeface="Montserrat"/>
                <a:cs typeface="Montserrat"/>
                <a:sym typeface="Montserrat"/>
              </a:rPr>
              <a:t>companies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have</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trusted</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us</a:t>
            </a:r>
            <a:endParaRPr sz="2000" b="1" dirty="0">
              <a:solidFill>
                <a:schemeClr val="lt1"/>
              </a:solidFill>
              <a:latin typeface="Montserrat"/>
              <a:ea typeface="Montserrat"/>
              <a:cs typeface="Montserrat"/>
              <a:sym typeface="Montserrat"/>
            </a:endParaRPr>
          </a:p>
        </p:txBody>
      </p:sp>
      <p:sp>
        <p:nvSpPr>
          <p:cNvPr id="115" name="Google Shape;115;p17"/>
          <p:cNvSpPr txBox="1"/>
          <p:nvPr/>
        </p:nvSpPr>
        <p:spPr>
          <a:xfrm>
            <a:off x="6874074" y="4675825"/>
            <a:ext cx="3962799" cy="1636126"/>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+6,500 </a:t>
            </a:r>
            <a:endParaRPr sz="2800" b="1" dirty="0">
              <a:solidFill>
                <a:schemeClr val="lt1"/>
              </a:solidFill>
              <a:latin typeface="Montserrat"/>
              <a:ea typeface="Montserrat"/>
              <a:cs typeface="Montserrat"/>
              <a:sym typeface="Montserrat"/>
            </a:endParaRPr>
          </a:p>
          <a:p>
            <a:pPr marL="0" lvl="0" indent="0" algn="l" rtl="0">
              <a:spcBef>
                <a:spcPts val="500"/>
              </a:spcBef>
              <a:spcAft>
                <a:spcPts val="1700"/>
              </a:spcAft>
              <a:buNone/>
            </a:pPr>
            <a:r>
              <a:rPr lang="es-419" sz="2000" dirty="0">
                <a:solidFill>
                  <a:schemeClr val="lt1"/>
                </a:solidFill>
                <a:latin typeface="Montserrat"/>
                <a:ea typeface="Montserrat"/>
                <a:cs typeface="Montserrat"/>
                <a:sym typeface="Montserrat"/>
              </a:rPr>
              <a:t>training workshops </a:t>
            </a:r>
            <a:r>
              <a:rPr lang="es-419" sz="2000" dirty="0" err="1">
                <a:solidFill>
                  <a:schemeClr val="lt1"/>
                </a:solidFill>
                <a:latin typeface="Montserrat"/>
                <a:ea typeface="Montserrat"/>
                <a:cs typeface="Montserrat"/>
                <a:sym typeface="Montserrat"/>
              </a:rPr>
              <a:t>implemented</a:t>
            </a:r>
            <a:r>
              <a:rPr lang="es-419" sz="2000" dirty="0">
                <a:solidFill>
                  <a:schemeClr val="lt1"/>
                </a:solidFill>
                <a:latin typeface="Montserrat"/>
                <a:ea typeface="Montserrat"/>
                <a:cs typeface="Montserrat"/>
                <a:sym typeface="Montserrat"/>
              </a:rPr>
              <a:t> in </a:t>
            </a:r>
            <a:r>
              <a:rPr lang="es-419" sz="2000" dirty="0" err="1">
                <a:solidFill>
                  <a:schemeClr val="lt1"/>
                </a:solidFill>
                <a:latin typeface="Montserrat"/>
                <a:ea typeface="Montserrat"/>
                <a:cs typeface="Montserrat"/>
                <a:sym typeface="Montserrat"/>
              </a:rPr>
              <a:t>companies</a:t>
            </a:r>
            <a:endParaRPr sz="2000" b="1" dirty="0">
              <a:solidFill>
                <a:schemeClr val="lt1"/>
              </a:solidFill>
              <a:latin typeface="Montserrat"/>
              <a:ea typeface="Montserrat"/>
              <a:cs typeface="Montserrat"/>
              <a:sym typeface="Montserrat"/>
            </a:endParaRPr>
          </a:p>
        </p:txBody>
      </p:sp>
      <p:sp>
        <p:nvSpPr>
          <p:cNvPr id="116" name="Google Shape;116;p17"/>
          <p:cNvSpPr txBox="1"/>
          <p:nvPr/>
        </p:nvSpPr>
        <p:spPr>
          <a:xfrm>
            <a:off x="11703650" y="4707375"/>
            <a:ext cx="3181500" cy="1320600"/>
          </a:xfrm>
          <a:prstGeom prst="rect">
            <a:avLst/>
          </a:prstGeom>
          <a:noFill/>
          <a:ln>
            <a:noFill/>
          </a:ln>
        </p:spPr>
        <p:txBody>
          <a:bodyPr spcFirstLastPara="1" wrap="square" lIns="157125" tIns="157125" rIns="157125" bIns="157125" anchor="t" anchorCtr="0">
            <a:noAutofit/>
          </a:bodyPr>
          <a:lstStyle/>
          <a:p>
            <a:pPr marL="0" lvl="0" indent="0" algn="l" rtl="0">
              <a:spcBef>
                <a:spcPts val="0"/>
              </a:spcBef>
              <a:spcAft>
                <a:spcPts val="0"/>
              </a:spcAft>
              <a:buNone/>
            </a:pPr>
            <a:r>
              <a:rPr lang="es-419" sz="4500" b="1" dirty="0">
                <a:solidFill>
                  <a:schemeClr val="lt1"/>
                </a:solidFill>
                <a:latin typeface="Montserrat"/>
                <a:ea typeface="Montserrat"/>
                <a:cs typeface="Montserrat"/>
                <a:sym typeface="Montserrat"/>
              </a:rPr>
              <a:t>+40,000 </a:t>
            </a:r>
            <a:endParaRPr sz="2800" b="1" dirty="0">
              <a:solidFill>
                <a:schemeClr val="lt1"/>
              </a:solidFill>
              <a:latin typeface="Montserrat"/>
              <a:ea typeface="Montserrat"/>
              <a:cs typeface="Montserrat"/>
              <a:sym typeface="Montserrat"/>
            </a:endParaRPr>
          </a:p>
          <a:p>
            <a:pPr marL="0" lvl="0" indent="0" algn="l" rtl="0">
              <a:spcBef>
                <a:spcPts val="500"/>
              </a:spcBef>
              <a:spcAft>
                <a:spcPts val="1700"/>
              </a:spcAft>
              <a:buNone/>
            </a:pPr>
            <a:r>
              <a:rPr lang="es-419" sz="2000" dirty="0" err="1">
                <a:solidFill>
                  <a:schemeClr val="lt1"/>
                </a:solidFill>
                <a:latin typeface="Montserrat"/>
                <a:ea typeface="Montserrat"/>
                <a:cs typeface="Montserrat"/>
                <a:sym typeface="Montserrat"/>
              </a:rPr>
              <a:t>employees</a:t>
            </a:r>
            <a:r>
              <a:rPr lang="es-419" sz="2000" dirty="0">
                <a:solidFill>
                  <a:schemeClr val="lt1"/>
                </a:solidFill>
                <a:latin typeface="Montserrat"/>
                <a:ea typeface="Montserrat"/>
                <a:cs typeface="Montserrat"/>
                <a:sym typeface="Montserrat"/>
              </a:rPr>
              <a:t> </a:t>
            </a:r>
            <a:r>
              <a:rPr lang="es-419" sz="2000" dirty="0" err="1">
                <a:solidFill>
                  <a:schemeClr val="lt1"/>
                </a:solidFill>
                <a:latin typeface="Montserrat"/>
                <a:ea typeface="Montserrat"/>
                <a:cs typeface="Montserrat"/>
                <a:sym typeface="Montserrat"/>
              </a:rPr>
              <a:t>trained</a:t>
            </a:r>
            <a:endParaRPr sz="2000" dirty="0">
              <a:solidFill>
                <a:schemeClr val="lt1"/>
              </a:solidFill>
              <a:latin typeface="Montserrat"/>
              <a:ea typeface="Montserrat"/>
              <a:cs typeface="Montserrat"/>
              <a:sym typeface="Montserrat"/>
            </a:endParaRPr>
          </a:p>
        </p:txBody>
      </p:sp>
      <p:pic>
        <p:nvPicPr>
          <p:cNvPr id="117" name="Google Shape;117;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38745" y="776232"/>
            <a:ext cx="1921024" cy="709805"/>
          </a:xfrm>
          <a:prstGeom prst="rect">
            <a:avLst/>
          </a:prstGeom>
          <a:noFill/>
          <a:ln>
            <a:noFill/>
          </a:ln>
        </p:spPr>
      </p:pic>
      <p:cxnSp>
        <p:nvCxnSpPr>
          <p:cNvPr id="118" name="Google Shape;118;p17">
            <a:extLst>
              <a:ext uri="{C183D7F6-B498-43B3-948B-1728B52AA6E4}">
                <adec:decorative xmlns:adec="http://schemas.microsoft.com/office/drawing/2017/decorative" val="1"/>
              </a:ext>
            </a:extLst>
          </p:cNvPr>
          <p:cNvCxnSpPr/>
          <p:nvPr/>
        </p:nvCxnSpPr>
        <p:spPr>
          <a:xfrm>
            <a:off x="10982075" y="630875"/>
            <a:ext cx="0" cy="1515000"/>
          </a:xfrm>
          <a:prstGeom prst="straightConnector1">
            <a:avLst/>
          </a:prstGeom>
          <a:noFill/>
          <a:ln w="19050" cap="flat" cmpd="sng">
            <a:solidFill>
              <a:schemeClr val="lt1"/>
            </a:solidFill>
            <a:prstDash val="solid"/>
            <a:round/>
            <a:headEnd type="none" w="med" len="med"/>
            <a:tailEnd type="none" w="med" len="med"/>
          </a:ln>
        </p:spPr>
      </p:cxnSp>
      <p:cxnSp>
        <p:nvCxnSpPr>
          <p:cNvPr id="119" name="Google Shape;119;p17">
            <a:extLst>
              <a:ext uri="{C183D7F6-B498-43B3-948B-1728B52AA6E4}">
                <adec:decorative xmlns:adec="http://schemas.microsoft.com/office/drawing/2017/decorative" val="1"/>
              </a:ext>
            </a:extLst>
          </p:cNvPr>
          <p:cNvCxnSpPr/>
          <p:nvPr/>
        </p:nvCxnSpPr>
        <p:spPr>
          <a:xfrm>
            <a:off x="10982075" y="2706900"/>
            <a:ext cx="0" cy="1320600"/>
          </a:xfrm>
          <a:prstGeom prst="straightConnector1">
            <a:avLst/>
          </a:prstGeom>
          <a:noFill/>
          <a:ln w="19050" cap="flat" cmpd="sng">
            <a:solidFill>
              <a:schemeClr val="lt1"/>
            </a:solidFill>
            <a:prstDash val="solid"/>
            <a:round/>
            <a:headEnd type="none" w="med" len="med"/>
            <a:tailEnd type="none" w="med" len="med"/>
          </a:ln>
        </p:spPr>
      </p:cxnSp>
      <p:cxnSp>
        <p:nvCxnSpPr>
          <p:cNvPr id="120" name="Google Shape;120;p17">
            <a:extLst>
              <a:ext uri="{C183D7F6-B498-43B3-948B-1728B52AA6E4}">
                <adec:decorative xmlns:adec="http://schemas.microsoft.com/office/drawing/2017/decorative" val="1"/>
              </a:ext>
            </a:extLst>
          </p:cNvPr>
          <p:cNvCxnSpPr/>
          <p:nvPr/>
        </p:nvCxnSpPr>
        <p:spPr>
          <a:xfrm>
            <a:off x="10982075" y="4798825"/>
            <a:ext cx="0" cy="1320600"/>
          </a:xfrm>
          <a:prstGeom prst="straightConnector1">
            <a:avLst/>
          </a:prstGeom>
          <a:noFill/>
          <a:ln w="19050" cap="flat" cmpd="sng">
            <a:solidFill>
              <a:schemeClr val="lt1"/>
            </a:solidFill>
            <a:prstDash val="solid"/>
            <a:round/>
            <a:headEnd type="none" w="med" len="med"/>
            <a:tailEnd type="none" w="med" len="med"/>
          </a:ln>
        </p:spPr>
      </p:cxnSp>
      <p:pic>
        <p:nvPicPr>
          <p:cNvPr id="121" name="Google Shape;121;p17" descr="Group of women with disabilities in conversation"/>
          <p:cNvPicPr preferRelativeResize="0"/>
          <p:nvPr/>
        </p:nvPicPr>
        <p:blipFill rotWithShape="1">
          <a:blip r:embed="rId5">
            <a:alphaModFix/>
          </a:blip>
          <a:srcRect l="620" t="13402" r="-620" b="51549"/>
          <a:stretch/>
        </p:blipFill>
        <p:spPr>
          <a:xfrm>
            <a:off x="950763" y="6556750"/>
            <a:ext cx="13452477" cy="2652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18" descr="Trabajamos con grandes empresas como Accenture, Adidas, BBVA, Bayer, Did, Bimbo, Bridgestone, CocaCola, Colgate, Lenovo, Pfizer, Santander, SLB, The Walt Disney, Softy, Unilever, Visa, Walmart, Worley, 3M."/>
          <p:cNvPicPr preferRelativeResize="0"/>
          <p:nvPr/>
        </p:nvPicPr>
        <p:blipFill>
          <a:blip r:embed="rId4">
            <a:alphaModFix/>
          </a:blip>
          <a:stretch>
            <a:fillRect/>
          </a:stretch>
        </p:blipFill>
        <p:spPr>
          <a:xfrm>
            <a:off x="5268200" y="634875"/>
            <a:ext cx="9447275" cy="7882301"/>
          </a:xfrm>
          <a:prstGeom prst="rect">
            <a:avLst/>
          </a:prstGeom>
          <a:noFill/>
          <a:ln>
            <a:noFill/>
          </a:ln>
        </p:spPr>
      </p:pic>
      <p:sp>
        <p:nvSpPr>
          <p:cNvPr id="127" name="Google Shape;127;p18"/>
          <p:cNvSpPr txBox="1">
            <a:spLocks noGrp="1"/>
          </p:cNvSpPr>
          <p:nvPr>
            <p:ph type="ctrTitle" idx="4294967295"/>
          </p:nvPr>
        </p:nvSpPr>
        <p:spPr>
          <a:xfrm>
            <a:off x="756025" y="3510600"/>
            <a:ext cx="3960000" cy="21876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300" b="1">
                <a:solidFill>
                  <a:srgbClr val="004385"/>
                </a:solidFill>
                <a:latin typeface="Montserrat"/>
                <a:ea typeface="Montserrat"/>
                <a:cs typeface="Montserrat"/>
                <a:sym typeface="Montserrat"/>
              </a:rPr>
              <a:t>Some of the companies that trust us</a:t>
            </a:r>
            <a:endParaRPr sz="4300" b="1">
              <a:solidFill>
                <a:srgbClr val="004385"/>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19"/>
          <p:cNvSpPr txBox="1">
            <a:spLocks noGrp="1"/>
          </p:cNvSpPr>
          <p:nvPr>
            <p:ph type="ctrTitle" idx="4294967295"/>
          </p:nvPr>
        </p:nvSpPr>
        <p:spPr>
          <a:xfrm>
            <a:off x="1232275" y="2914800"/>
            <a:ext cx="4278600" cy="33792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4300" b="1">
                <a:solidFill>
                  <a:srgbClr val="004385"/>
                </a:solidFill>
                <a:latin typeface="Montserrat"/>
                <a:ea typeface="Montserrat"/>
                <a:cs typeface="Montserrat"/>
                <a:sym typeface="Montserrat"/>
              </a:rPr>
              <a:t>Empowering our impact alongside incredible organizations</a:t>
            </a:r>
            <a:endParaRPr sz="4300" b="1">
              <a:solidFill>
                <a:srgbClr val="004385"/>
              </a:solidFill>
              <a:latin typeface="Montserrat"/>
              <a:ea typeface="Montserrat"/>
              <a:cs typeface="Montserrat"/>
              <a:sym typeface="Montserrat"/>
            </a:endParaRPr>
          </a:p>
        </p:txBody>
      </p:sp>
      <p:pic>
        <p:nvPicPr>
          <p:cNvPr id="133" name="Google Shape;133;p19" descr="World Economic Forum logo"/>
          <p:cNvPicPr preferRelativeResize="0"/>
          <p:nvPr/>
        </p:nvPicPr>
        <p:blipFill>
          <a:blip r:embed="rId4">
            <a:alphaModFix/>
          </a:blip>
          <a:stretch>
            <a:fillRect/>
          </a:stretch>
        </p:blipFill>
        <p:spPr>
          <a:xfrm>
            <a:off x="8602151" y="886925"/>
            <a:ext cx="1566873" cy="969961"/>
          </a:xfrm>
          <a:prstGeom prst="rect">
            <a:avLst/>
          </a:prstGeom>
          <a:noFill/>
          <a:ln>
            <a:noFill/>
          </a:ln>
        </p:spPr>
      </p:pic>
      <p:pic>
        <p:nvPicPr>
          <p:cNvPr id="134" name="Google Shape;134;p19" descr="Expo Live logo"/>
          <p:cNvPicPr preferRelativeResize="0"/>
          <p:nvPr/>
        </p:nvPicPr>
        <p:blipFill>
          <a:blip r:embed="rId5">
            <a:alphaModFix/>
          </a:blip>
          <a:stretch>
            <a:fillRect/>
          </a:stretch>
        </p:blipFill>
        <p:spPr>
          <a:xfrm>
            <a:off x="11511161" y="6077276"/>
            <a:ext cx="2461225" cy="912027"/>
          </a:xfrm>
          <a:prstGeom prst="rect">
            <a:avLst/>
          </a:prstGeom>
          <a:noFill/>
          <a:ln>
            <a:noFill/>
          </a:ln>
        </p:spPr>
      </p:pic>
      <p:pic>
        <p:nvPicPr>
          <p:cNvPr id="135" name="Google Shape;135;p19" descr="Google Org logo"/>
          <p:cNvPicPr preferRelativeResize="0"/>
          <p:nvPr/>
        </p:nvPicPr>
        <p:blipFill>
          <a:blip r:embed="rId6">
            <a:alphaModFix/>
          </a:blip>
          <a:stretch>
            <a:fillRect/>
          </a:stretch>
        </p:blipFill>
        <p:spPr>
          <a:xfrm>
            <a:off x="11483608" y="2716633"/>
            <a:ext cx="2587758" cy="570874"/>
          </a:xfrm>
          <a:prstGeom prst="rect">
            <a:avLst/>
          </a:prstGeom>
          <a:noFill/>
          <a:ln>
            <a:noFill/>
          </a:ln>
        </p:spPr>
      </p:pic>
      <p:pic>
        <p:nvPicPr>
          <p:cNvPr id="136" name="Google Shape;136;p19" descr="Valuable 500 logo"/>
          <p:cNvPicPr preferRelativeResize="0"/>
          <p:nvPr/>
        </p:nvPicPr>
        <p:blipFill>
          <a:blip r:embed="rId7">
            <a:alphaModFix/>
          </a:blip>
          <a:stretch>
            <a:fillRect/>
          </a:stretch>
        </p:blipFill>
        <p:spPr>
          <a:xfrm>
            <a:off x="8190703" y="4233255"/>
            <a:ext cx="2389770" cy="1073742"/>
          </a:xfrm>
          <a:prstGeom prst="rect">
            <a:avLst/>
          </a:prstGeom>
          <a:noFill/>
          <a:ln>
            <a:noFill/>
          </a:ln>
        </p:spPr>
      </p:pic>
      <p:pic>
        <p:nvPicPr>
          <p:cNvPr id="137" name="Google Shape;137;p19" descr="Swiss agency for development and cooperation SDC logo"/>
          <p:cNvPicPr preferRelativeResize="0"/>
          <p:nvPr/>
        </p:nvPicPr>
        <p:blipFill>
          <a:blip r:embed="rId8">
            <a:alphaModFix/>
          </a:blip>
          <a:stretch>
            <a:fillRect/>
          </a:stretch>
        </p:blipFill>
        <p:spPr>
          <a:xfrm>
            <a:off x="11772904" y="4162198"/>
            <a:ext cx="2107065" cy="1073738"/>
          </a:xfrm>
          <a:prstGeom prst="rect">
            <a:avLst/>
          </a:prstGeom>
          <a:noFill/>
          <a:ln>
            <a:noFill/>
          </a:ln>
        </p:spPr>
      </p:pic>
      <p:pic>
        <p:nvPicPr>
          <p:cNvPr id="138" name="Google Shape;138;p19" descr="IDB Lab logo"/>
          <p:cNvPicPr preferRelativeResize="0"/>
          <p:nvPr/>
        </p:nvPicPr>
        <p:blipFill rotWithShape="1">
          <a:blip r:embed="rId9">
            <a:alphaModFix/>
          </a:blip>
          <a:srcRect/>
          <a:stretch/>
        </p:blipFill>
        <p:spPr>
          <a:xfrm>
            <a:off x="11203659" y="777437"/>
            <a:ext cx="3076205" cy="857653"/>
          </a:xfrm>
          <a:prstGeom prst="rect">
            <a:avLst/>
          </a:prstGeom>
          <a:noFill/>
          <a:ln>
            <a:noFill/>
          </a:ln>
        </p:spPr>
      </p:pic>
      <p:pic>
        <p:nvPicPr>
          <p:cNvPr id="139" name="Google Shape;139;p19" descr="United Nations logo"/>
          <p:cNvPicPr preferRelativeResize="0"/>
          <p:nvPr/>
        </p:nvPicPr>
        <p:blipFill rotWithShape="1">
          <a:blip r:embed="rId10">
            <a:alphaModFix/>
          </a:blip>
          <a:srcRect t="-3581" b="-3016"/>
          <a:stretch/>
        </p:blipFill>
        <p:spPr>
          <a:xfrm>
            <a:off x="8190700" y="2565328"/>
            <a:ext cx="2461225" cy="812217"/>
          </a:xfrm>
          <a:prstGeom prst="rect">
            <a:avLst/>
          </a:prstGeom>
          <a:noFill/>
          <a:ln>
            <a:noFill/>
          </a:ln>
        </p:spPr>
      </p:pic>
      <p:pic>
        <p:nvPicPr>
          <p:cNvPr id="140" name="Google Shape;140;p19" descr="Zero Project logo"/>
          <p:cNvPicPr preferRelativeResize="0"/>
          <p:nvPr/>
        </p:nvPicPr>
        <p:blipFill>
          <a:blip r:embed="rId11">
            <a:alphaModFix/>
          </a:blip>
          <a:stretch>
            <a:fillRect/>
          </a:stretch>
        </p:blipFill>
        <p:spPr>
          <a:xfrm>
            <a:off x="11688229" y="7759597"/>
            <a:ext cx="2587759" cy="467888"/>
          </a:xfrm>
          <a:prstGeom prst="rect">
            <a:avLst/>
          </a:prstGeom>
          <a:noFill/>
          <a:ln>
            <a:noFill/>
          </a:ln>
        </p:spPr>
      </p:pic>
      <p:pic>
        <p:nvPicPr>
          <p:cNvPr id="141" name="Google Shape;141;p19" descr="Nesst logo"/>
          <p:cNvPicPr preferRelativeResize="0"/>
          <p:nvPr/>
        </p:nvPicPr>
        <p:blipFill>
          <a:blip r:embed="rId12">
            <a:alphaModFix/>
          </a:blip>
          <a:stretch>
            <a:fillRect/>
          </a:stretch>
        </p:blipFill>
        <p:spPr>
          <a:xfrm>
            <a:off x="8501116" y="5974711"/>
            <a:ext cx="1768933" cy="969937"/>
          </a:xfrm>
          <a:prstGeom prst="rect">
            <a:avLst/>
          </a:prstGeom>
          <a:noFill/>
          <a:ln>
            <a:noFill/>
          </a:ln>
        </p:spPr>
      </p:pic>
      <p:pic>
        <p:nvPicPr>
          <p:cNvPr id="142" name="Google Shape;142;p19" descr="Canada logo"/>
          <p:cNvPicPr preferRelativeResize="0"/>
          <p:nvPr/>
        </p:nvPicPr>
        <p:blipFill>
          <a:blip r:embed="rId13">
            <a:alphaModFix/>
          </a:blip>
          <a:stretch>
            <a:fillRect/>
          </a:stretch>
        </p:blipFill>
        <p:spPr>
          <a:xfrm>
            <a:off x="8190709" y="7612360"/>
            <a:ext cx="2424941" cy="6333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a:extLst>
              <a:ext uri="{C183D7F6-B498-43B3-948B-1728B52AA6E4}">
                <adec:decorative xmlns:adec="http://schemas.microsoft.com/office/drawing/2017/decorative" val="1"/>
              </a:ext>
            </a:extLst>
          </p:cNvPr>
          <p:cNvSpPr/>
          <p:nvPr/>
        </p:nvSpPr>
        <p:spPr>
          <a:xfrm>
            <a:off x="-27225" y="-27225"/>
            <a:ext cx="5700000" cy="9236100"/>
          </a:xfrm>
          <a:prstGeom prst="rect">
            <a:avLst/>
          </a:prstGeom>
          <a:solidFill>
            <a:srgbClr val="0043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0"/>
          <p:cNvSpPr txBox="1">
            <a:spLocks noGrp="1"/>
          </p:cNvSpPr>
          <p:nvPr>
            <p:ph type="ctrTitle" idx="4294967295"/>
          </p:nvPr>
        </p:nvSpPr>
        <p:spPr>
          <a:xfrm>
            <a:off x="675825" y="2676075"/>
            <a:ext cx="3871200" cy="1689000"/>
          </a:xfrm>
          <a:prstGeom prst="rect">
            <a:avLst/>
          </a:prstGeom>
        </p:spPr>
        <p:txBody>
          <a:bodyPr spcFirstLastPara="1" wrap="square" lIns="156900" tIns="156900" rIns="156900" bIns="156900" anchor="ctr" anchorCtr="0">
            <a:noAutofit/>
          </a:bodyPr>
          <a:lstStyle/>
          <a:p>
            <a:pPr marL="0" lvl="0" indent="0" algn="l" rtl="0">
              <a:spcBef>
                <a:spcPts val="0"/>
              </a:spcBef>
              <a:spcAft>
                <a:spcPts val="0"/>
              </a:spcAft>
              <a:buNone/>
            </a:pPr>
            <a:r>
              <a:rPr lang="es-419" sz="5400">
                <a:solidFill>
                  <a:schemeClr val="lt1"/>
                </a:solidFill>
                <a:latin typeface="Montserrat ExtraBold"/>
                <a:ea typeface="Montserrat ExtraBold"/>
                <a:cs typeface="Montserrat ExtraBold"/>
                <a:sym typeface="Montserrat ExtraBold"/>
              </a:rPr>
              <a:t>How do we do it?</a:t>
            </a:r>
            <a:endParaRPr sz="5400">
              <a:solidFill>
                <a:schemeClr val="lt1"/>
              </a:solidFill>
              <a:latin typeface="Montserrat ExtraBold"/>
              <a:ea typeface="Montserrat ExtraBold"/>
              <a:cs typeface="Montserrat ExtraBold"/>
              <a:sym typeface="Montserrat ExtraBold"/>
            </a:endParaRPr>
          </a:p>
        </p:txBody>
      </p:sp>
      <p:sp>
        <p:nvSpPr>
          <p:cNvPr id="149" name="Google Shape;149;p20"/>
          <p:cNvSpPr txBox="1"/>
          <p:nvPr/>
        </p:nvSpPr>
        <p:spPr>
          <a:xfrm>
            <a:off x="813975" y="4556325"/>
            <a:ext cx="35949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s-419" sz="2200">
                <a:solidFill>
                  <a:schemeClr val="lt1"/>
                </a:solidFill>
                <a:latin typeface="Montserrat"/>
                <a:ea typeface="Montserrat"/>
                <a:cs typeface="Montserrat"/>
                <a:sym typeface="Montserrat"/>
              </a:rPr>
              <a:t>We created a model</a:t>
            </a:r>
            <a:r>
              <a:rPr lang="es-419" sz="2200" b="1">
                <a:solidFill>
                  <a:schemeClr val="lt1"/>
                </a:solidFill>
                <a:latin typeface="Montserrat"/>
                <a:ea typeface="Montserrat"/>
                <a:cs typeface="Montserrat"/>
                <a:sym typeface="Montserrat"/>
              </a:rPr>
              <a:t> </a:t>
            </a:r>
            <a:r>
              <a:rPr lang="es-419" sz="2200">
                <a:solidFill>
                  <a:schemeClr val="lt1"/>
                </a:solidFill>
                <a:latin typeface="Montserrat"/>
                <a:ea typeface="Montserrat"/>
                <a:cs typeface="Montserrat"/>
                <a:sym typeface="Montserrat"/>
              </a:rPr>
              <a:t>to measure, guide and define the </a:t>
            </a:r>
            <a:r>
              <a:rPr lang="es-419" sz="2200" b="1">
                <a:solidFill>
                  <a:schemeClr val="lt1"/>
                </a:solidFill>
                <a:latin typeface="Montserrat"/>
                <a:ea typeface="Montserrat"/>
                <a:cs typeface="Montserrat"/>
                <a:sym typeface="Montserrat"/>
              </a:rPr>
              <a:t>level of socio-labor inclusion</a:t>
            </a:r>
            <a:r>
              <a:rPr lang="es-419" sz="2200">
                <a:solidFill>
                  <a:schemeClr val="lt1"/>
                </a:solidFill>
                <a:latin typeface="Montserrat"/>
                <a:ea typeface="Montserrat"/>
                <a:cs typeface="Montserrat"/>
                <a:sym typeface="Montserrat"/>
              </a:rPr>
              <a:t> of people with disabilities in an organization.</a:t>
            </a:r>
            <a:endParaRPr sz="2200">
              <a:solidFill>
                <a:schemeClr val="lt1"/>
              </a:solidFill>
              <a:latin typeface="Montserrat"/>
              <a:ea typeface="Montserrat"/>
              <a:cs typeface="Montserrat"/>
              <a:sym typeface="Montserrat"/>
            </a:endParaRPr>
          </a:p>
        </p:txBody>
      </p:sp>
      <p:pic>
        <p:nvPicPr>
          <p:cNvPr id="150" name="Google Shape;150;p20" descr="Grafica donde se incluyen los ejes de acción: D.E.I Culture, Inclusive Employment,"/>
          <p:cNvPicPr preferRelativeResize="0"/>
          <p:nvPr/>
        </p:nvPicPr>
        <p:blipFill rotWithShape="1">
          <a:blip r:embed="rId3">
            <a:alphaModFix/>
          </a:blip>
          <a:srcRect/>
          <a:stretch/>
        </p:blipFill>
        <p:spPr>
          <a:xfrm>
            <a:off x="8388660" y="368301"/>
            <a:ext cx="5588968" cy="5588941"/>
          </a:xfrm>
          <a:prstGeom prst="rect">
            <a:avLst/>
          </a:prstGeom>
          <a:noFill/>
          <a:ln>
            <a:noFill/>
          </a:ln>
        </p:spPr>
      </p:pic>
      <p:sp>
        <p:nvSpPr>
          <p:cNvPr id="151" name="Google Shape;151;p20"/>
          <p:cNvSpPr txBox="1"/>
          <p:nvPr/>
        </p:nvSpPr>
        <p:spPr>
          <a:xfrm>
            <a:off x="8388650" y="6434475"/>
            <a:ext cx="4951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3200" b="1">
                <a:solidFill>
                  <a:srgbClr val="004385"/>
                </a:solidFill>
                <a:latin typeface="Montserrat"/>
                <a:ea typeface="Montserrat"/>
                <a:cs typeface="Montserrat"/>
                <a:sym typeface="Montserrat"/>
              </a:rPr>
              <a:t>We work with data, not perceptions.</a:t>
            </a:r>
            <a:endParaRPr sz="3200" b="1">
              <a:solidFill>
                <a:srgbClr val="004385"/>
              </a:solidFill>
              <a:latin typeface="Montserrat"/>
              <a:ea typeface="Montserrat"/>
              <a:cs typeface="Montserrat"/>
              <a:sym typeface="Montserrat"/>
            </a:endParaRPr>
          </a:p>
        </p:txBody>
      </p:sp>
      <p:sp>
        <p:nvSpPr>
          <p:cNvPr id="152" name="Google Shape;152;p20"/>
          <p:cNvSpPr txBox="1"/>
          <p:nvPr/>
        </p:nvSpPr>
        <p:spPr>
          <a:xfrm>
            <a:off x="8388650" y="7604175"/>
            <a:ext cx="6393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dirty="0" err="1">
                <a:latin typeface="Montserrat"/>
                <a:ea typeface="Montserrat"/>
                <a:cs typeface="Montserrat"/>
                <a:sym typeface="Montserrat"/>
              </a:rPr>
              <a:t>This</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approach</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allows</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us</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to</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implement</a:t>
            </a:r>
            <a:r>
              <a:rPr lang="es-419" sz="1800" dirty="0">
                <a:latin typeface="Montserrat"/>
                <a:ea typeface="Montserrat"/>
                <a:cs typeface="Montserrat"/>
                <a:sym typeface="Montserrat"/>
              </a:rPr>
              <a:t> concrete </a:t>
            </a:r>
            <a:r>
              <a:rPr lang="es-419" sz="1800" dirty="0" err="1">
                <a:latin typeface="Montserrat"/>
                <a:ea typeface="Montserrat"/>
                <a:cs typeface="Montserrat"/>
                <a:sym typeface="Montserrat"/>
              </a:rPr>
              <a:t>strategies</a:t>
            </a:r>
            <a:r>
              <a:rPr lang="es-419" sz="1800" dirty="0">
                <a:latin typeface="Montserrat"/>
                <a:ea typeface="Montserrat"/>
                <a:cs typeface="Montserrat"/>
                <a:sym typeface="Montserrat"/>
              </a:rPr>
              <a:t> and </a:t>
            </a:r>
            <a:r>
              <a:rPr lang="es-419" sz="1800" dirty="0" err="1">
                <a:latin typeface="Montserrat"/>
                <a:ea typeface="Montserrat"/>
                <a:cs typeface="Montserrat"/>
                <a:sym typeface="Montserrat"/>
              </a:rPr>
              <a:t>provide</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tools</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to</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contribute</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to</a:t>
            </a:r>
            <a:r>
              <a:rPr lang="es-419" sz="1800" dirty="0">
                <a:latin typeface="Montserrat"/>
                <a:ea typeface="Montserrat"/>
                <a:cs typeface="Montserrat"/>
                <a:sym typeface="Montserrat"/>
              </a:rPr>
              <a:t> the </a:t>
            </a:r>
            <a:r>
              <a:rPr lang="es-419" sz="1800" dirty="0" err="1">
                <a:latin typeface="Montserrat"/>
                <a:ea typeface="Montserrat"/>
                <a:cs typeface="Montserrat"/>
                <a:sym typeface="Montserrat"/>
              </a:rPr>
              <a:t>development</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of</a:t>
            </a:r>
            <a:r>
              <a:rPr lang="es-419" sz="1800" dirty="0">
                <a:latin typeface="Montserrat"/>
                <a:ea typeface="Montserrat"/>
                <a:cs typeface="Montserrat"/>
                <a:sym typeface="Montserrat"/>
              </a:rPr>
              <a:t> a</a:t>
            </a:r>
            <a:r>
              <a:rPr lang="es-419" sz="1800" b="1" dirty="0">
                <a:latin typeface="Montserrat"/>
                <a:ea typeface="Montserrat"/>
                <a:cs typeface="Montserrat"/>
                <a:sym typeface="Montserrat"/>
              </a:rPr>
              <a:t> diverse and inclusive</a:t>
            </a:r>
            <a:r>
              <a:rPr lang="es-419" sz="1800" dirty="0">
                <a:latin typeface="Montserrat"/>
                <a:ea typeface="Montserrat"/>
                <a:cs typeface="Montserrat"/>
                <a:sym typeface="Montserrat"/>
              </a:rPr>
              <a:t> </a:t>
            </a:r>
            <a:r>
              <a:rPr lang="es-419" sz="1800" dirty="0" err="1">
                <a:latin typeface="Montserrat"/>
                <a:ea typeface="Montserrat"/>
                <a:cs typeface="Montserrat"/>
                <a:sym typeface="Montserrat"/>
              </a:rPr>
              <a:t>organization</a:t>
            </a:r>
            <a:r>
              <a:rPr lang="es-419" sz="1800" dirty="0">
                <a:latin typeface="Montserrat"/>
                <a:ea typeface="Montserrat"/>
                <a:cs typeface="Montserrat"/>
                <a:sym typeface="Montserrat"/>
              </a:rPr>
              <a:t>.</a:t>
            </a:r>
            <a:endParaRPr sz="1800" dirty="0">
              <a:latin typeface="Montserrat"/>
              <a:ea typeface="Montserrat"/>
              <a:cs typeface="Montserrat"/>
              <a:sym typeface="Montserrat"/>
            </a:endParaRPr>
          </a:p>
        </p:txBody>
      </p:sp>
      <p:sp>
        <p:nvSpPr>
          <p:cNvPr id="153" name="Google Shape;153;p20">
            <a:extLst>
              <a:ext uri="{C183D7F6-B498-43B3-948B-1728B52AA6E4}">
                <adec:decorative xmlns:adec="http://schemas.microsoft.com/office/drawing/2017/decorative" val="1"/>
              </a:ext>
            </a:extLst>
          </p:cNvPr>
          <p:cNvSpPr/>
          <p:nvPr/>
        </p:nvSpPr>
        <p:spPr>
          <a:xfrm>
            <a:off x="5672775" y="-27225"/>
            <a:ext cx="2150400" cy="9208800"/>
          </a:xfrm>
          <a:prstGeom prst="rect">
            <a:avLst/>
          </a:prstGeom>
          <a:solidFill>
            <a:srgbClr val="00438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4" name="Google Shape;154;p20" descr="Close-up of a person wearing a black jacket&#10;"/>
          <p:cNvPicPr preferRelativeResize="0"/>
          <p:nvPr/>
        </p:nvPicPr>
        <p:blipFill rotWithShape="1">
          <a:blip r:embed="rId4">
            <a:alphaModFix/>
          </a:blip>
          <a:srcRect l="49396" r="35039"/>
          <a:stretch/>
        </p:blipFill>
        <p:spPr>
          <a:xfrm>
            <a:off x="5672776" y="0"/>
            <a:ext cx="2150400" cy="92087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1"/>
          <p:cNvSpPr txBox="1"/>
          <p:nvPr/>
        </p:nvSpPr>
        <p:spPr>
          <a:xfrm>
            <a:off x="1544530" y="935903"/>
            <a:ext cx="1783200" cy="333600"/>
          </a:xfrm>
          <a:prstGeom prst="rect">
            <a:avLst/>
          </a:prstGeom>
          <a:noFill/>
          <a:ln>
            <a:noFill/>
          </a:ln>
        </p:spPr>
        <p:txBody>
          <a:bodyPr spcFirstLastPara="1" wrap="square" lIns="0" tIns="12700" rIns="0" bIns="0" anchor="ctr" anchorCtr="0">
            <a:noAutofit/>
          </a:bodyPr>
          <a:lstStyle/>
          <a:p>
            <a:pPr marL="0" marR="0" lvl="0" indent="0" algn="l" rtl="0">
              <a:lnSpc>
                <a:spcPct val="100000"/>
              </a:lnSpc>
              <a:spcBef>
                <a:spcPts val="1200"/>
              </a:spcBef>
              <a:spcAft>
                <a:spcPts val="0"/>
              </a:spcAft>
              <a:buClr>
                <a:srgbClr val="000000"/>
              </a:buClr>
              <a:buSzPts val="6000"/>
              <a:buFont typeface="Arial"/>
              <a:buNone/>
            </a:pPr>
            <a:r>
              <a:rPr lang="es-419" sz="1900" b="1" dirty="0">
                <a:solidFill>
                  <a:srgbClr val="24303F"/>
                </a:solidFill>
                <a:latin typeface="Montserrat"/>
                <a:ea typeface="Montserrat"/>
                <a:cs typeface="Montserrat"/>
                <a:sym typeface="Montserrat"/>
              </a:rPr>
              <a:t>Culture</a:t>
            </a:r>
            <a:endParaRPr sz="1700" dirty="0">
              <a:solidFill>
                <a:srgbClr val="24303F"/>
              </a:solidFill>
              <a:latin typeface="Montserrat"/>
              <a:ea typeface="Montserrat"/>
              <a:cs typeface="Montserrat"/>
              <a:sym typeface="Montserrat"/>
            </a:endParaRPr>
          </a:p>
        </p:txBody>
      </p:sp>
      <p:sp>
        <p:nvSpPr>
          <p:cNvPr id="160" name="Google Shape;160;p21"/>
          <p:cNvSpPr txBox="1"/>
          <p:nvPr/>
        </p:nvSpPr>
        <p:spPr>
          <a:xfrm>
            <a:off x="667225" y="1512750"/>
            <a:ext cx="2852700" cy="12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dirty="0" err="1">
                <a:solidFill>
                  <a:srgbClr val="343C49"/>
                </a:solidFill>
                <a:latin typeface="Montserrat"/>
                <a:ea typeface="Montserrat"/>
                <a:cs typeface="Montserrat"/>
                <a:sym typeface="Montserrat"/>
              </a:rPr>
              <a:t>We</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work</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on</a:t>
            </a:r>
            <a:r>
              <a:rPr lang="es-419" sz="1200" dirty="0">
                <a:solidFill>
                  <a:srgbClr val="343C49"/>
                </a:solidFill>
                <a:latin typeface="Montserrat"/>
                <a:ea typeface="Montserrat"/>
                <a:cs typeface="Montserrat"/>
                <a:sym typeface="Montserrat"/>
              </a:rPr>
              <a:t> </a:t>
            </a:r>
            <a:r>
              <a:rPr lang="es-419" sz="1200" b="1" dirty="0" err="1">
                <a:solidFill>
                  <a:srgbClr val="343C49"/>
                </a:solidFill>
                <a:latin typeface="Montserrat"/>
                <a:ea typeface="Montserrat"/>
                <a:cs typeface="Montserrat"/>
                <a:sym typeface="Montserrat"/>
              </a:rPr>
              <a:t>actions</a:t>
            </a:r>
            <a:r>
              <a:rPr lang="es-419" sz="1200" b="1" dirty="0">
                <a:solidFill>
                  <a:srgbClr val="343C49"/>
                </a:solidFill>
                <a:latin typeface="Montserrat"/>
                <a:ea typeface="Montserrat"/>
                <a:cs typeface="Montserrat"/>
                <a:sym typeface="Montserrat"/>
              </a:rPr>
              <a:t> and </a:t>
            </a:r>
            <a:r>
              <a:rPr lang="es-419" sz="1200" b="1" dirty="0" err="1">
                <a:solidFill>
                  <a:srgbClr val="343C49"/>
                </a:solidFill>
                <a:latin typeface="Montserrat"/>
                <a:ea typeface="Montserrat"/>
                <a:cs typeface="Montserrat"/>
                <a:sym typeface="Montserrat"/>
              </a:rPr>
              <a:t>strategies</a:t>
            </a:r>
            <a:r>
              <a:rPr lang="es-419" sz="1200" b="1" dirty="0">
                <a:solidFill>
                  <a:srgbClr val="343C49"/>
                </a:solidFill>
                <a:latin typeface="Montserrat"/>
                <a:ea typeface="Montserrat"/>
                <a:cs typeface="Montserrat"/>
                <a:sym typeface="Montserrat"/>
              </a:rPr>
              <a:t> </a:t>
            </a:r>
            <a:r>
              <a:rPr lang="es-419" sz="1200" b="1" dirty="0" err="1">
                <a:solidFill>
                  <a:srgbClr val="343C49"/>
                </a:solidFill>
                <a:latin typeface="Montserrat"/>
                <a:ea typeface="Montserrat"/>
                <a:cs typeface="Montserrat"/>
                <a:sym typeface="Montserrat"/>
              </a:rPr>
              <a:t>based</a:t>
            </a:r>
            <a:r>
              <a:rPr lang="es-419" sz="1200" b="1" dirty="0">
                <a:solidFill>
                  <a:srgbClr val="343C49"/>
                </a:solidFill>
                <a:latin typeface="Montserrat"/>
                <a:ea typeface="Montserrat"/>
                <a:cs typeface="Montserrat"/>
                <a:sym typeface="Montserrat"/>
              </a:rPr>
              <a:t> </a:t>
            </a:r>
            <a:r>
              <a:rPr lang="es-419" sz="1200" b="1" dirty="0" err="1">
                <a:solidFill>
                  <a:srgbClr val="343C49"/>
                </a:solidFill>
                <a:latin typeface="Montserrat"/>
                <a:ea typeface="Montserrat"/>
                <a:cs typeface="Montserrat"/>
                <a:sym typeface="Montserrat"/>
              </a:rPr>
              <a:t>on</a:t>
            </a:r>
            <a:r>
              <a:rPr lang="es-419" sz="1200" b="1" dirty="0">
                <a:solidFill>
                  <a:srgbClr val="343C49"/>
                </a:solidFill>
                <a:latin typeface="Montserrat"/>
                <a:ea typeface="Montserrat"/>
                <a:cs typeface="Montserrat"/>
                <a:sym typeface="Montserrat"/>
              </a:rPr>
              <a:t> data</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that</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strengthen</a:t>
            </a:r>
            <a:r>
              <a:rPr lang="es-419" sz="1200" dirty="0">
                <a:solidFill>
                  <a:srgbClr val="343C49"/>
                </a:solidFill>
                <a:latin typeface="Montserrat"/>
                <a:ea typeface="Montserrat"/>
                <a:cs typeface="Montserrat"/>
                <a:sym typeface="Montserrat"/>
              </a:rPr>
              <a:t> a diverse and inclusive </a:t>
            </a:r>
            <a:r>
              <a:rPr lang="es-419" sz="1200" dirty="0" err="1">
                <a:solidFill>
                  <a:srgbClr val="343C49"/>
                </a:solidFill>
                <a:latin typeface="Montserrat"/>
                <a:ea typeface="Montserrat"/>
                <a:cs typeface="Montserrat"/>
                <a:sym typeface="Montserrat"/>
              </a:rPr>
              <a:t>organizational</a:t>
            </a:r>
            <a:r>
              <a:rPr lang="es-419" sz="1200" dirty="0">
                <a:solidFill>
                  <a:srgbClr val="343C49"/>
                </a:solidFill>
                <a:latin typeface="Montserrat"/>
                <a:ea typeface="Montserrat"/>
                <a:cs typeface="Montserrat"/>
                <a:sym typeface="Montserrat"/>
              </a:rPr>
              <a:t> culture, </a:t>
            </a:r>
            <a:r>
              <a:rPr lang="es-419" sz="1200" dirty="0" err="1">
                <a:solidFill>
                  <a:srgbClr val="343C49"/>
                </a:solidFill>
                <a:latin typeface="Montserrat"/>
                <a:ea typeface="Montserrat"/>
                <a:cs typeface="Montserrat"/>
                <a:sym typeface="Montserrat"/>
              </a:rPr>
              <a:t>ensuring</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that</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every</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person</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feels</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part</a:t>
            </a:r>
            <a:r>
              <a:rPr lang="es-419" sz="1200" dirty="0">
                <a:solidFill>
                  <a:srgbClr val="343C49"/>
                </a:solidFill>
                <a:latin typeface="Montserrat"/>
                <a:ea typeface="Montserrat"/>
                <a:cs typeface="Montserrat"/>
                <a:sym typeface="Montserrat"/>
              </a:rPr>
              <a:t> and </a:t>
            </a:r>
            <a:r>
              <a:rPr lang="es-419" sz="1200" dirty="0" err="1">
                <a:solidFill>
                  <a:srgbClr val="343C49"/>
                </a:solidFill>
                <a:latin typeface="Montserrat"/>
                <a:ea typeface="Montserrat"/>
                <a:cs typeface="Montserrat"/>
                <a:sym typeface="Montserrat"/>
              </a:rPr>
              <a:t>protagonist</a:t>
            </a:r>
            <a:r>
              <a:rPr lang="es-419" sz="1200" dirty="0">
                <a:solidFill>
                  <a:srgbClr val="343C49"/>
                </a:solidFill>
                <a:latin typeface="Montserrat"/>
                <a:ea typeface="Montserrat"/>
                <a:cs typeface="Montserrat"/>
                <a:sym typeface="Montserrat"/>
              </a:rPr>
              <a:t> </a:t>
            </a:r>
            <a:r>
              <a:rPr lang="es-419" sz="1200" dirty="0" err="1">
                <a:solidFill>
                  <a:srgbClr val="343C49"/>
                </a:solidFill>
                <a:latin typeface="Montserrat"/>
                <a:ea typeface="Montserrat"/>
                <a:cs typeface="Montserrat"/>
                <a:sym typeface="Montserrat"/>
              </a:rPr>
              <a:t>of</a:t>
            </a:r>
            <a:r>
              <a:rPr lang="es-419" sz="1200" dirty="0">
                <a:solidFill>
                  <a:srgbClr val="343C49"/>
                </a:solidFill>
                <a:latin typeface="Montserrat"/>
                <a:ea typeface="Montserrat"/>
                <a:cs typeface="Montserrat"/>
                <a:sym typeface="Montserrat"/>
              </a:rPr>
              <a:t> the </a:t>
            </a:r>
            <a:r>
              <a:rPr lang="es-419" sz="1200" dirty="0" err="1">
                <a:solidFill>
                  <a:srgbClr val="343C49"/>
                </a:solidFill>
                <a:latin typeface="Montserrat"/>
                <a:ea typeface="Montserrat"/>
                <a:cs typeface="Montserrat"/>
                <a:sym typeface="Montserrat"/>
              </a:rPr>
              <a:t>organization</a:t>
            </a:r>
            <a:r>
              <a:rPr lang="es-419" sz="1200" dirty="0">
                <a:solidFill>
                  <a:srgbClr val="343C49"/>
                </a:solidFill>
                <a:latin typeface="Montserrat"/>
                <a:ea typeface="Montserrat"/>
                <a:cs typeface="Montserrat"/>
                <a:sym typeface="Montserrat"/>
              </a:rPr>
              <a:t>.</a:t>
            </a:r>
            <a:endParaRPr sz="1200" dirty="0">
              <a:solidFill>
                <a:srgbClr val="343C49"/>
              </a:solidFill>
              <a:latin typeface="Montserrat"/>
              <a:ea typeface="Montserrat"/>
              <a:cs typeface="Montserrat"/>
              <a:sym typeface="Montserrat"/>
            </a:endParaRPr>
          </a:p>
        </p:txBody>
      </p:sp>
      <p:sp>
        <p:nvSpPr>
          <p:cNvPr id="161" name="Google Shape;161;p21"/>
          <p:cNvSpPr txBox="1"/>
          <p:nvPr/>
        </p:nvSpPr>
        <p:spPr>
          <a:xfrm>
            <a:off x="3870050" y="1538625"/>
            <a:ext cx="22161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dirty="0">
                <a:solidFill>
                  <a:srgbClr val="3A3F50"/>
                </a:solidFill>
                <a:latin typeface="Montserrat"/>
                <a:ea typeface="Montserrat"/>
                <a:cs typeface="Montserrat"/>
                <a:sym typeface="Montserrat"/>
              </a:rPr>
              <a:t>Cultural diagnosis and </a:t>
            </a:r>
            <a:r>
              <a:rPr lang="es-419" sz="1200" b="1" dirty="0" err="1">
                <a:solidFill>
                  <a:srgbClr val="3A3F50"/>
                </a:solidFill>
                <a:latin typeface="Montserrat"/>
                <a:ea typeface="Montserrat"/>
                <a:cs typeface="Montserrat"/>
                <a:sym typeface="Montserrat"/>
              </a:rPr>
              <a:t>Disability</a:t>
            </a:r>
            <a:r>
              <a:rPr lang="es-419" sz="1200" b="1" dirty="0">
                <a:solidFill>
                  <a:srgbClr val="3A3F50"/>
                </a:solidFill>
                <a:latin typeface="Montserrat"/>
                <a:ea typeface="Montserrat"/>
                <a:cs typeface="Montserrat"/>
                <a:sym typeface="Montserrat"/>
              </a:rPr>
              <a:t> </a:t>
            </a:r>
            <a:r>
              <a:rPr lang="es-419" sz="1200" b="1" dirty="0" err="1">
                <a:solidFill>
                  <a:srgbClr val="3A3F50"/>
                </a:solidFill>
                <a:latin typeface="Montserrat"/>
                <a:ea typeface="Montserrat"/>
                <a:cs typeface="Montserrat"/>
                <a:sym typeface="Montserrat"/>
              </a:rPr>
              <a:t>KPIs</a:t>
            </a:r>
            <a:endParaRPr sz="1200" b="1" dirty="0">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dirty="0">
                <a:solidFill>
                  <a:srgbClr val="3A3F50"/>
                </a:solidFill>
                <a:latin typeface="Montserrat"/>
                <a:ea typeface="Montserrat"/>
                <a:cs typeface="Montserrat"/>
                <a:sym typeface="Montserrat"/>
              </a:rPr>
              <a:t>Training</a:t>
            </a:r>
            <a:endParaRPr sz="1200" b="1" dirty="0">
              <a:solidFill>
                <a:srgbClr val="3A3F50"/>
              </a:solidFill>
              <a:latin typeface="Montserrat"/>
              <a:ea typeface="Montserrat"/>
              <a:cs typeface="Montserrat"/>
              <a:sym typeface="Montserrat"/>
            </a:endParaRPr>
          </a:p>
          <a:p>
            <a:pPr marL="0" lvl="0" indent="0" algn="l" rtl="0">
              <a:spcBef>
                <a:spcPts val="1000"/>
              </a:spcBef>
              <a:spcAft>
                <a:spcPts val="1000"/>
              </a:spcAft>
              <a:buClr>
                <a:schemeClr val="dk1"/>
              </a:buClr>
              <a:buSzPts val="1100"/>
              <a:buFont typeface="Arial"/>
              <a:buNone/>
            </a:pPr>
            <a:r>
              <a:rPr lang="es-419" sz="1200" b="1" dirty="0" err="1">
                <a:solidFill>
                  <a:srgbClr val="3A3F50"/>
                </a:solidFill>
                <a:latin typeface="Montserrat"/>
                <a:ea typeface="Montserrat"/>
                <a:cs typeface="Montserrat"/>
                <a:sym typeface="Montserrat"/>
              </a:rPr>
              <a:t>ERG’s</a:t>
            </a:r>
            <a:r>
              <a:rPr lang="es-419" sz="1200" b="1" dirty="0">
                <a:solidFill>
                  <a:srgbClr val="3A3F50"/>
                </a:solidFill>
                <a:latin typeface="Montserrat"/>
                <a:ea typeface="Montserrat"/>
                <a:cs typeface="Montserrat"/>
                <a:sym typeface="Montserrat"/>
              </a:rPr>
              <a:t> and </a:t>
            </a:r>
            <a:r>
              <a:rPr lang="es-419" sz="1200" b="1" dirty="0" err="1">
                <a:solidFill>
                  <a:srgbClr val="3A3F50"/>
                </a:solidFill>
                <a:latin typeface="Montserrat"/>
                <a:ea typeface="Montserrat"/>
                <a:cs typeface="Montserrat"/>
                <a:sym typeface="Montserrat"/>
              </a:rPr>
              <a:t>committees</a:t>
            </a:r>
            <a:endParaRPr sz="1200" b="1" dirty="0">
              <a:solidFill>
                <a:srgbClr val="3A3F50"/>
              </a:solidFill>
              <a:latin typeface="Montserrat"/>
              <a:ea typeface="Montserrat"/>
              <a:cs typeface="Montserrat"/>
              <a:sym typeface="Montserrat"/>
            </a:endParaRPr>
          </a:p>
        </p:txBody>
      </p:sp>
      <p:sp>
        <p:nvSpPr>
          <p:cNvPr id="162" name="Google Shape;162;p21"/>
          <p:cNvSpPr txBox="1"/>
          <p:nvPr/>
        </p:nvSpPr>
        <p:spPr>
          <a:xfrm>
            <a:off x="1507125" y="3646050"/>
            <a:ext cx="2115900" cy="638100"/>
          </a:xfrm>
          <a:prstGeom prst="rect">
            <a:avLst/>
          </a:prstGeom>
          <a:noFill/>
          <a:ln>
            <a:noFill/>
          </a:ln>
        </p:spPr>
        <p:txBody>
          <a:bodyPr spcFirstLastPara="1" wrap="square" lIns="0" tIns="12700" rIns="0" bIns="0" anchor="ctr" anchorCtr="0">
            <a:noAutofit/>
          </a:bodyPr>
          <a:lstStyle/>
          <a:p>
            <a:pPr marL="0" marR="0" lvl="0" indent="0" algn="l" rtl="0">
              <a:lnSpc>
                <a:spcPct val="100000"/>
              </a:lnSpc>
              <a:spcBef>
                <a:spcPts val="1200"/>
              </a:spcBef>
              <a:spcAft>
                <a:spcPts val="0"/>
              </a:spcAft>
              <a:buClr>
                <a:srgbClr val="000000"/>
              </a:buClr>
              <a:buSzPts val="6000"/>
              <a:buFont typeface="Arial"/>
              <a:buNone/>
            </a:pPr>
            <a:r>
              <a:rPr lang="es-419" sz="1900" b="1">
                <a:solidFill>
                  <a:srgbClr val="24303F"/>
                </a:solidFill>
                <a:latin typeface="Montserrat"/>
                <a:ea typeface="Montserrat"/>
                <a:cs typeface="Montserrat"/>
                <a:sym typeface="Montserrat"/>
              </a:rPr>
              <a:t>Employment</a:t>
            </a:r>
            <a:endParaRPr sz="1700">
              <a:solidFill>
                <a:srgbClr val="24303F"/>
              </a:solidFill>
              <a:latin typeface="Montserrat"/>
              <a:ea typeface="Montserrat"/>
              <a:cs typeface="Montserrat"/>
              <a:sym typeface="Montserrat"/>
            </a:endParaRPr>
          </a:p>
        </p:txBody>
      </p:sp>
      <p:sp>
        <p:nvSpPr>
          <p:cNvPr id="163" name="Google Shape;163;p21"/>
          <p:cNvSpPr txBox="1"/>
          <p:nvPr/>
        </p:nvSpPr>
        <p:spPr>
          <a:xfrm>
            <a:off x="644825" y="4485400"/>
            <a:ext cx="2875200" cy="11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343C49"/>
                </a:solidFill>
                <a:latin typeface="Montserrat"/>
                <a:ea typeface="Montserrat"/>
                <a:cs typeface="Montserrat"/>
                <a:sym typeface="Montserrat"/>
              </a:rPr>
              <a:t>We aim to make all </a:t>
            </a:r>
            <a:r>
              <a:rPr lang="es-419" sz="1200" b="1">
                <a:solidFill>
                  <a:srgbClr val="343C49"/>
                </a:solidFill>
                <a:latin typeface="Montserrat"/>
                <a:ea typeface="Montserrat"/>
                <a:cs typeface="Montserrat"/>
                <a:sym typeface="Montserrat"/>
              </a:rPr>
              <a:t>talent attraction processes inclusive and accessible</a:t>
            </a:r>
            <a:r>
              <a:rPr lang="es-419" sz="1200">
                <a:solidFill>
                  <a:srgbClr val="343C49"/>
                </a:solidFill>
                <a:latin typeface="Montserrat"/>
                <a:ea typeface="Montserrat"/>
                <a:cs typeface="Montserrat"/>
                <a:sym typeface="Montserrat"/>
              </a:rPr>
              <a:t>, allowing the participation and hiring of people with disabilities.</a:t>
            </a:r>
            <a:endParaRPr sz="1200">
              <a:solidFill>
                <a:srgbClr val="343C49"/>
              </a:solidFill>
              <a:latin typeface="Montserrat"/>
              <a:ea typeface="Montserrat"/>
              <a:cs typeface="Montserrat"/>
              <a:sym typeface="Montserrat"/>
            </a:endParaRPr>
          </a:p>
        </p:txBody>
      </p:sp>
      <p:sp>
        <p:nvSpPr>
          <p:cNvPr id="164" name="Google Shape;164;p21"/>
          <p:cNvSpPr txBox="1"/>
          <p:nvPr/>
        </p:nvSpPr>
        <p:spPr>
          <a:xfrm>
            <a:off x="3921625" y="4388125"/>
            <a:ext cx="22161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sz="1200" b="1">
                <a:solidFill>
                  <a:srgbClr val="3A3F50"/>
                </a:solidFill>
                <a:latin typeface="Montserrat"/>
                <a:ea typeface="Montserrat"/>
                <a:cs typeface="Montserrat"/>
                <a:sym typeface="Montserrat"/>
              </a:rPr>
              <a:t>Job Board</a:t>
            </a:r>
            <a:endParaRPr sz="1200" b="1">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a:solidFill>
                  <a:srgbClr val="3A3F50"/>
                </a:solidFill>
                <a:latin typeface="Montserrat"/>
                <a:ea typeface="Montserrat"/>
                <a:cs typeface="Montserrat"/>
                <a:sym typeface="Montserrat"/>
              </a:rPr>
              <a:t>HR support</a:t>
            </a:r>
            <a:endParaRPr sz="1200" b="1">
              <a:solidFill>
                <a:srgbClr val="3A3F50"/>
              </a:solidFill>
              <a:latin typeface="Montserrat"/>
              <a:ea typeface="Montserrat"/>
              <a:cs typeface="Montserrat"/>
              <a:sym typeface="Montserrat"/>
            </a:endParaRPr>
          </a:p>
          <a:p>
            <a:pPr marL="0" lvl="0" indent="0" algn="l" rtl="0">
              <a:spcBef>
                <a:spcPts val="1000"/>
              </a:spcBef>
              <a:spcAft>
                <a:spcPts val="1000"/>
              </a:spcAft>
              <a:buNone/>
            </a:pPr>
            <a:r>
              <a:rPr lang="es-419" sz="1200" b="1">
                <a:solidFill>
                  <a:srgbClr val="3A3F50"/>
                </a:solidFill>
                <a:latin typeface="Montserrat"/>
                <a:ea typeface="Montserrat"/>
                <a:cs typeface="Montserrat"/>
                <a:sym typeface="Montserrat"/>
              </a:rPr>
              <a:t>Prefilters and profile selection</a:t>
            </a:r>
            <a:endParaRPr sz="1200" b="1">
              <a:solidFill>
                <a:srgbClr val="3A3F50"/>
              </a:solidFill>
              <a:latin typeface="Montserrat"/>
              <a:ea typeface="Montserrat"/>
              <a:cs typeface="Montserrat"/>
              <a:sym typeface="Montserrat"/>
            </a:endParaRPr>
          </a:p>
        </p:txBody>
      </p:sp>
      <p:sp>
        <p:nvSpPr>
          <p:cNvPr id="165" name="Google Shape;165;p21"/>
          <p:cNvSpPr txBox="1"/>
          <p:nvPr/>
        </p:nvSpPr>
        <p:spPr>
          <a:xfrm>
            <a:off x="1495425" y="6656388"/>
            <a:ext cx="2139300" cy="394500"/>
          </a:xfrm>
          <a:prstGeom prst="rect">
            <a:avLst/>
          </a:prstGeom>
          <a:noFill/>
          <a:ln>
            <a:noFill/>
          </a:ln>
        </p:spPr>
        <p:txBody>
          <a:bodyPr spcFirstLastPara="1" wrap="square" lIns="0" tIns="12700" rIns="0" bIns="0" anchor="ctr" anchorCtr="0">
            <a:noAutofit/>
          </a:bodyPr>
          <a:lstStyle/>
          <a:p>
            <a:pPr marL="0" marR="0" lvl="0" indent="0" algn="ctr" rtl="0">
              <a:lnSpc>
                <a:spcPct val="100000"/>
              </a:lnSpc>
              <a:spcBef>
                <a:spcPts val="1200"/>
              </a:spcBef>
              <a:spcAft>
                <a:spcPts val="0"/>
              </a:spcAft>
              <a:buClr>
                <a:srgbClr val="000000"/>
              </a:buClr>
              <a:buSzPts val="6000"/>
              <a:buFont typeface="Arial"/>
              <a:buNone/>
            </a:pPr>
            <a:r>
              <a:rPr lang="es-419" sz="1900" b="1">
                <a:solidFill>
                  <a:srgbClr val="24303F"/>
                </a:solidFill>
                <a:latin typeface="Montserrat"/>
                <a:ea typeface="Montserrat"/>
                <a:cs typeface="Montserrat"/>
                <a:sym typeface="Montserrat"/>
              </a:rPr>
              <a:t>Communication</a:t>
            </a:r>
            <a:endParaRPr sz="1700">
              <a:solidFill>
                <a:srgbClr val="24303F"/>
              </a:solidFill>
              <a:latin typeface="Montserrat"/>
              <a:ea typeface="Montserrat"/>
              <a:cs typeface="Montserrat"/>
              <a:sym typeface="Montserrat"/>
            </a:endParaRPr>
          </a:p>
        </p:txBody>
      </p:sp>
      <p:sp>
        <p:nvSpPr>
          <p:cNvPr id="166" name="Google Shape;166;p21"/>
          <p:cNvSpPr txBox="1"/>
          <p:nvPr/>
        </p:nvSpPr>
        <p:spPr>
          <a:xfrm>
            <a:off x="667225" y="7377125"/>
            <a:ext cx="28752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343C49"/>
                </a:solidFill>
                <a:latin typeface="Montserrat"/>
                <a:ea typeface="Montserrat"/>
                <a:cs typeface="Montserrat"/>
                <a:sym typeface="Montserrat"/>
              </a:rPr>
              <a:t>We strive to make </a:t>
            </a:r>
            <a:r>
              <a:rPr lang="es-419" sz="1200" b="1">
                <a:solidFill>
                  <a:srgbClr val="343C49"/>
                </a:solidFill>
                <a:latin typeface="Montserrat"/>
                <a:ea typeface="Montserrat"/>
                <a:cs typeface="Montserrat"/>
                <a:sym typeface="Montserrat"/>
              </a:rPr>
              <a:t>communication accessible and inclusive</a:t>
            </a:r>
            <a:r>
              <a:rPr lang="es-419" sz="1200">
                <a:solidFill>
                  <a:srgbClr val="343C49"/>
                </a:solidFill>
                <a:latin typeface="Montserrat"/>
                <a:ea typeface="Montserrat"/>
                <a:cs typeface="Montserrat"/>
                <a:sym typeface="Montserrat"/>
              </a:rPr>
              <a:t> to reduce existing barriers.</a:t>
            </a:r>
            <a:endParaRPr sz="1200">
              <a:solidFill>
                <a:srgbClr val="343C49"/>
              </a:solidFill>
              <a:latin typeface="Montserrat"/>
              <a:ea typeface="Montserrat"/>
              <a:cs typeface="Montserrat"/>
              <a:sym typeface="Montserrat"/>
            </a:endParaRPr>
          </a:p>
        </p:txBody>
      </p:sp>
      <p:sp>
        <p:nvSpPr>
          <p:cNvPr id="167" name="Google Shape;167;p21"/>
          <p:cNvSpPr txBox="1"/>
          <p:nvPr/>
        </p:nvSpPr>
        <p:spPr>
          <a:xfrm>
            <a:off x="3932225" y="7291075"/>
            <a:ext cx="22161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a:solidFill>
                  <a:srgbClr val="3A3F50"/>
                </a:solidFill>
                <a:latin typeface="Montserrat"/>
                <a:ea typeface="Montserrat"/>
                <a:cs typeface="Montserrat"/>
                <a:sym typeface="Montserrat"/>
              </a:rPr>
              <a:t>Internal communication diagnosis</a:t>
            </a:r>
            <a:endParaRPr sz="1200" b="1">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a:solidFill>
                  <a:srgbClr val="3A3F50"/>
                </a:solidFill>
                <a:latin typeface="Montserrat"/>
                <a:ea typeface="Montserrat"/>
                <a:cs typeface="Montserrat"/>
                <a:sym typeface="Montserrat"/>
              </a:rPr>
              <a:t>HR support</a:t>
            </a:r>
            <a:endParaRPr sz="1200" b="1">
              <a:solidFill>
                <a:srgbClr val="3A3F50"/>
              </a:solidFill>
              <a:latin typeface="Montserrat"/>
              <a:ea typeface="Montserrat"/>
              <a:cs typeface="Montserrat"/>
              <a:sym typeface="Montserrat"/>
            </a:endParaRPr>
          </a:p>
          <a:p>
            <a:pPr marL="0" lvl="0" indent="0" algn="l" rtl="0">
              <a:spcBef>
                <a:spcPts val="1000"/>
              </a:spcBef>
              <a:spcAft>
                <a:spcPts val="1000"/>
              </a:spcAft>
              <a:buNone/>
            </a:pPr>
            <a:r>
              <a:rPr lang="es-419" sz="1200" b="1">
                <a:solidFill>
                  <a:srgbClr val="3A3F50"/>
                </a:solidFill>
                <a:latin typeface="Montserrat"/>
                <a:ea typeface="Montserrat"/>
                <a:cs typeface="Montserrat"/>
                <a:sym typeface="Montserrat"/>
              </a:rPr>
              <a:t>Consulting</a:t>
            </a:r>
            <a:endParaRPr sz="1200" b="1">
              <a:solidFill>
                <a:srgbClr val="3A3F50"/>
              </a:solidFill>
              <a:latin typeface="Montserrat"/>
              <a:ea typeface="Montserrat"/>
              <a:cs typeface="Montserrat"/>
              <a:sym typeface="Montserrat"/>
            </a:endParaRPr>
          </a:p>
        </p:txBody>
      </p:sp>
      <p:sp>
        <p:nvSpPr>
          <p:cNvPr id="168" name="Google Shape;168;p21"/>
          <p:cNvSpPr txBox="1"/>
          <p:nvPr/>
        </p:nvSpPr>
        <p:spPr>
          <a:xfrm>
            <a:off x="10156643" y="905461"/>
            <a:ext cx="1953300" cy="394500"/>
          </a:xfrm>
          <a:prstGeom prst="rect">
            <a:avLst/>
          </a:prstGeom>
          <a:noFill/>
          <a:ln>
            <a:noFill/>
          </a:ln>
        </p:spPr>
        <p:txBody>
          <a:bodyPr spcFirstLastPara="1" wrap="square" lIns="0" tIns="12700" rIns="0" bIns="0" anchor="ctr" anchorCtr="0">
            <a:noAutofit/>
          </a:bodyPr>
          <a:lstStyle/>
          <a:p>
            <a:pPr marL="0" marR="0" lvl="0" indent="0" algn="l" rtl="0">
              <a:lnSpc>
                <a:spcPct val="100000"/>
              </a:lnSpc>
              <a:spcBef>
                <a:spcPts val="1200"/>
              </a:spcBef>
              <a:spcAft>
                <a:spcPts val="0"/>
              </a:spcAft>
              <a:buClr>
                <a:srgbClr val="000000"/>
              </a:buClr>
              <a:buSzPts val="6000"/>
              <a:buFont typeface="Arial"/>
              <a:buNone/>
            </a:pPr>
            <a:r>
              <a:rPr lang="es-419" sz="1900" b="1" dirty="0">
                <a:solidFill>
                  <a:srgbClr val="24303F"/>
                </a:solidFill>
                <a:latin typeface="Montserrat"/>
                <a:ea typeface="Montserrat"/>
                <a:cs typeface="Montserrat"/>
                <a:sym typeface="Montserrat"/>
              </a:rPr>
              <a:t>Accessibility</a:t>
            </a:r>
            <a:endParaRPr sz="1700" dirty="0">
              <a:solidFill>
                <a:srgbClr val="24303F"/>
              </a:solidFill>
              <a:latin typeface="Montserrat"/>
              <a:ea typeface="Montserrat"/>
              <a:cs typeface="Montserrat"/>
              <a:sym typeface="Montserrat"/>
            </a:endParaRPr>
          </a:p>
        </p:txBody>
      </p:sp>
      <p:sp>
        <p:nvSpPr>
          <p:cNvPr id="169" name="Google Shape;169;p21"/>
          <p:cNvSpPr txBox="1"/>
          <p:nvPr/>
        </p:nvSpPr>
        <p:spPr>
          <a:xfrm>
            <a:off x="9118188" y="1605150"/>
            <a:ext cx="2852700" cy="11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343C49"/>
                </a:solidFill>
                <a:latin typeface="Montserrat"/>
                <a:ea typeface="Montserrat"/>
                <a:cs typeface="Montserrat"/>
                <a:sym typeface="Montserrat"/>
              </a:rPr>
              <a:t>We provide guidance and support for a </a:t>
            </a:r>
            <a:r>
              <a:rPr lang="es-419" sz="1200" b="1">
                <a:solidFill>
                  <a:srgbClr val="343C49"/>
                </a:solidFill>
                <a:latin typeface="Montserrat"/>
                <a:ea typeface="Montserrat"/>
                <a:cs typeface="Montserrat"/>
                <a:sym typeface="Montserrat"/>
              </a:rPr>
              <a:t>comprehensive transformation</a:t>
            </a:r>
            <a:r>
              <a:rPr lang="es-419" sz="1200">
                <a:solidFill>
                  <a:srgbClr val="343C49"/>
                </a:solidFill>
                <a:latin typeface="Montserrat"/>
                <a:ea typeface="Montserrat"/>
                <a:cs typeface="Montserrat"/>
                <a:sym typeface="Montserrat"/>
              </a:rPr>
              <a:t> to help companies improve accessibility in physical and digital environments.</a:t>
            </a:r>
            <a:endParaRPr sz="1200">
              <a:solidFill>
                <a:srgbClr val="343C49"/>
              </a:solidFill>
              <a:latin typeface="Montserrat"/>
              <a:ea typeface="Montserrat"/>
              <a:cs typeface="Montserrat"/>
              <a:sym typeface="Montserrat"/>
            </a:endParaRPr>
          </a:p>
        </p:txBody>
      </p:sp>
      <p:sp>
        <p:nvSpPr>
          <p:cNvPr id="170" name="Google Shape;170;p21"/>
          <p:cNvSpPr txBox="1"/>
          <p:nvPr/>
        </p:nvSpPr>
        <p:spPr>
          <a:xfrm>
            <a:off x="12502550" y="1612400"/>
            <a:ext cx="24105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a:solidFill>
                  <a:srgbClr val="3A3F50"/>
                </a:solidFill>
                <a:latin typeface="Montserrat"/>
                <a:ea typeface="Montserrat"/>
                <a:cs typeface="Montserrat"/>
                <a:sym typeface="Montserrat"/>
              </a:rPr>
              <a:t>Universal accessibility evaluations</a:t>
            </a:r>
            <a:endParaRPr sz="1200" b="1">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a:solidFill>
                  <a:srgbClr val="3A3F50"/>
                </a:solidFill>
                <a:latin typeface="Montserrat"/>
                <a:ea typeface="Montserrat"/>
                <a:cs typeface="Montserrat"/>
                <a:sym typeface="Montserrat"/>
              </a:rPr>
              <a:t>Web and app accessibility</a:t>
            </a:r>
            <a:endParaRPr sz="1200" b="1">
              <a:solidFill>
                <a:srgbClr val="3A3F50"/>
              </a:solidFill>
              <a:latin typeface="Montserrat"/>
              <a:ea typeface="Montserrat"/>
              <a:cs typeface="Montserrat"/>
              <a:sym typeface="Montserrat"/>
            </a:endParaRPr>
          </a:p>
          <a:p>
            <a:pPr marL="0" lvl="0" indent="0" algn="l" rtl="0">
              <a:spcBef>
                <a:spcPts val="1000"/>
              </a:spcBef>
              <a:spcAft>
                <a:spcPts val="1000"/>
              </a:spcAft>
              <a:buNone/>
            </a:pPr>
            <a:r>
              <a:rPr lang="es-419" sz="1200" b="1">
                <a:solidFill>
                  <a:srgbClr val="3A3F50"/>
                </a:solidFill>
                <a:latin typeface="Montserrat"/>
                <a:ea typeface="Montserrat"/>
                <a:cs typeface="Montserrat"/>
                <a:sym typeface="Montserrat"/>
              </a:rPr>
              <a:t>Accessibility training</a:t>
            </a:r>
            <a:endParaRPr sz="1200" b="1">
              <a:solidFill>
                <a:srgbClr val="3A3F50"/>
              </a:solidFill>
              <a:latin typeface="Montserrat"/>
              <a:ea typeface="Montserrat"/>
              <a:cs typeface="Montserrat"/>
              <a:sym typeface="Montserrat"/>
            </a:endParaRPr>
          </a:p>
        </p:txBody>
      </p:sp>
      <p:sp>
        <p:nvSpPr>
          <p:cNvPr id="171" name="Google Shape;171;p21"/>
          <p:cNvSpPr txBox="1"/>
          <p:nvPr/>
        </p:nvSpPr>
        <p:spPr>
          <a:xfrm>
            <a:off x="10082496" y="3756206"/>
            <a:ext cx="1953300" cy="445800"/>
          </a:xfrm>
          <a:prstGeom prst="rect">
            <a:avLst/>
          </a:prstGeom>
          <a:noFill/>
          <a:ln>
            <a:noFill/>
          </a:ln>
        </p:spPr>
        <p:txBody>
          <a:bodyPr spcFirstLastPara="1" wrap="square" lIns="0" tIns="12700" rIns="0" bIns="0" anchor="ctr" anchorCtr="0">
            <a:noAutofit/>
          </a:bodyPr>
          <a:lstStyle/>
          <a:p>
            <a:pPr marL="0" marR="0" lvl="0" indent="0" algn="l" rtl="0">
              <a:lnSpc>
                <a:spcPct val="100000"/>
              </a:lnSpc>
              <a:spcBef>
                <a:spcPts val="1200"/>
              </a:spcBef>
              <a:spcAft>
                <a:spcPts val="0"/>
              </a:spcAft>
              <a:buClr>
                <a:srgbClr val="000000"/>
              </a:buClr>
              <a:buSzPts val="6000"/>
              <a:buFont typeface="Arial"/>
              <a:buNone/>
            </a:pPr>
            <a:r>
              <a:rPr lang="es-419" sz="1900" b="1">
                <a:solidFill>
                  <a:srgbClr val="24303F"/>
                </a:solidFill>
                <a:latin typeface="Montserrat"/>
                <a:ea typeface="Montserrat"/>
                <a:cs typeface="Montserrat"/>
                <a:sym typeface="Montserrat"/>
              </a:rPr>
              <a:t>Marketing</a:t>
            </a:r>
            <a:endParaRPr sz="1700">
              <a:solidFill>
                <a:srgbClr val="24303F"/>
              </a:solidFill>
              <a:latin typeface="Montserrat"/>
              <a:ea typeface="Montserrat"/>
              <a:cs typeface="Montserrat"/>
              <a:sym typeface="Montserrat"/>
            </a:endParaRPr>
          </a:p>
        </p:txBody>
      </p:sp>
      <p:sp>
        <p:nvSpPr>
          <p:cNvPr id="172" name="Google Shape;172;p21"/>
          <p:cNvSpPr txBox="1"/>
          <p:nvPr/>
        </p:nvSpPr>
        <p:spPr>
          <a:xfrm>
            <a:off x="9169350" y="4577800"/>
            <a:ext cx="2940600" cy="11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343C49"/>
                </a:solidFill>
                <a:latin typeface="Montserrat"/>
                <a:ea typeface="Montserrat"/>
                <a:cs typeface="Montserrat"/>
                <a:sym typeface="Montserrat"/>
              </a:rPr>
              <a:t>We support the organization by identifying the</a:t>
            </a:r>
            <a:r>
              <a:rPr lang="es-419" sz="1200" b="1">
                <a:solidFill>
                  <a:srgbClr val="343C49"/>
                </a:solidFill>
                <a:latin typeface="Montserrat"/>
                <a:ea typeface="Montserrat"/>
                <a:cs typeface="Montserrat"/>
                <a:sym typeface="Montserrat"/>
              </a:rPr>
              <a:t> needs and preferences of the market</a:t>
            </a:r>
            <a:r>
              <a:rPr lang="es-419" sz="1200">
                <a:solidFill>
                  <a:srgbClr val="343C49"/>
                </a:solidFill>
                <a:latin typeface="Montserrat"/>
                <a:ea typeface="Montserrat"/>
                <a:cs typeface="Montserrat"/>
                <a:sym typeface="Montserrat"/>
              </a:rPr>
              <a:t> to comprehensively include customers with disabilities.</a:t>
            </a:r>
            <a:endParaRPr sz="1200">
              <a:solidFill>
                <a:srgbClr val="343C49"/>
              </a:solidFill>
              <a:latin typeface="Montserrat"/>
              <a:ea typeface="Montserrat"/>
              <a:cs typeface="Montserrat"/>
              <a:sym typeface="Montserrat"/>
            </a:endParaRPr>
          </a:p>
        </p:txBody>
      </p:sp>
      <p:sp>
        <p:nvSpPr>
          <p:cNvPr id="173" name="Google Shape;173;p21"/>
          <p:cNvSpPr txBox="1"/>
          <p:nvPr/>
        </p:nvSpPr>
        <p:spPr>
          <a:xfrm>
            <a:off x="12461600" y="4577800"/>
            <a:ext cx="25248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a:solidFill>
                  <a:srgbClr val="3A3F50"/>
                </a:solidFill>
                <a:latin typeface="Montserrat"/>
                <a:ea typeface="Montserrat"/>
                <a:cs typeface="Montserrat"/>
                <a:sym typeface="Montserrat"/>
              </a:rPr>
              <a:t>Marketing inclusive content</a:t>
            </a:r>
            <a:endParaRPr sz="1200" b="1">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a:solidFill>
                  <a:srgbClr val="3A3F50"/>
                </a:solidFill>
                <a:latin typeface="Montserrat"/>
                <a:ea typeface="Montserrat"/>
                <a:cs typeface="Montserrat"/>
                <a:sym typeface="Montserrat"/>
              </a:rPr>
              <a:t>Usability and accessibility testing</a:t>
            </a:r>
            <a:endParaRPr sz="1200" b="1">
              <a:solidFill>
                <a:srgbClr val="3A3F50"/>
              </a:solidFill>
              <a:latin typeface="Montserrat"/>
              <a:ea typeface="Montserrat"/>
              <a:cs typeface="Montserrat"/>
              <a:sym typeface="Montserrat"/>
            </a:endParaRPr>
          </a:p>
          <a:p>
            <a:pPr marL="0" lvl="0" indent="0" algn="l" rtl="0">
              <a:spcBef>
                <a:spcPts val="1000"/>
              </a:spcBef>
              <a:spcAft>
                <a:spcPts val="1000"/>
              </a:spcAft>
              <a:buNone/>
            </a:pPr>
            <a:r>
              <a:rPr lang="es-419" sz="1200" b="1">
                <a:solidFill>
                  <a:srgbClr val="3A3F50"/>
                </a:solidFill>
                <a:latin typeface="Montserrat"/>
                <a:ea typeface="Montserrat"/>
                <a:cs typeface="Montserrat"/>
                <a:sym typeface="Montserrat"/>
              </a:rPr>
              <a:t>Training for marketing teams</a:t>
            </a:r>
            <a:endParaRPr sz="1200" b="1">
              <a:solidFill>
                <a:srgbClr val="3A3F50"/>
              </a:solidFill>
              <a:latin typeface="Montserrat"/>
              <a:ea typeface="Montserrat"/>
              <a:cs typeface="Montserrat"/>
              <a:sym typeface="Montserrat"/>
            </a:endParaRPr>
          </a:p>
        </p:txBody>
      </p:sp>
      <p:sp>
        <p:nvSpPr>
          <p:cNvPr id="174" name="Google Shape;174;p21"/>
          <p:cNvSpPr txBox="1"/>
          <p:nvPr/>
        </p:nvSpPr>
        <p:spPr>
          <a:xfrm>
            <a:off x="10049367" y="6658284"/>
            <a:ext cx="1953300" cy="394500"/>
          </a:xfrm>
          <a:prstGeom prst="rect">
            <a:avLst/>
          </a:prstGeom>
          <a:noFill/>
          <a:ln>
            <a:noFill/>
          </a:ln>
        </p:spPr>
        <p:txBody>
          <a:bodyPr spcFirstLastPara="1" wrap="square" lIns="0" tIns="12700" rIns="0" bIns="0" anchor="ctr" anchorCtr="0">
            <a:noAutofit/>
          </a:bodyPr>
          <a:lstStyle/>
          <a:p>
            <a:pPr marL="0" marR="0" lvl="0" indent="0" algn="l" rtl="0">
              <a:lnSpc>
                <a:spcPct val="100000"/>
              </a:lnSpc>
              <a:spcBef>
                <a:spcPts val="1200"/>
              </a:spcBef>
              <a:spcAft>
                <a:spcPts val="0"/>
              </a:spcAft>
              <a:buClr>
                <a:srgbClr val="000000"/>
              </a:buClr>
              <a:buSzPts val="6000"/>
              <a:buFont typeface="Arial"/>
              <a:buNone/>
            </a:pPr>
            <a:r>
              <a:rPr lang="es-419" sz="1900" b="1">
                <a:solidFill>
                  <a:srgbClr val="24303F"/>
                </a:solidFill>
                <a:latin typeface="Montserrat"/>
                <a:ea typeface="Montserrat"/>
                <a:cs typeface="Montserrat"/>
                <a:sym typeface="Montserrat"/>
              </a:rPr>
              <a:t>Community</a:t>
            </a:r>
            <a:endParaRPr sz="1700">
              <a:solidFill>
                <a:srgbClr val="24303F"/>
              </a:solidFill>
              <a:latin typeface="Montserrat"/>
              <a:ea typeface="Montserrat"/>
              <a:cs typeface="Montserrat"/>
              <a:sym typeface="Montserrat"/>
            </a:endParaRPr>
          </a:p>
        </p:txBody>
      </p:sp>
      <p:sp>
        <p:nvSpPr>
          <p:cNvPr id="175" name="Google Shape;175;p21"/>
          <p:cNvSpPr txBox="1"/>
          <p:nvPr/>
        </p:nvSpPr>
        <p:spPr>
          <a:xfrm>
            <a:off x="9244875" y="7426075"/>
            <a:ext cx="2852700" cy="9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343C49"/>
                </a:solidFill>
                <a:latin typeface="Montserrat"/>
                <a:ea typeface="Montserrat"/>
                <a:cs typeface="Montserrat"/>
                <a:sym typeface="Montserrat"/>
              </a:rPr>
              <a:t>We </a:t>
            </a:r>
            <a:r>
              <a:rPr lang="es-419" sz="1200" b="1">
                <a:solidFill>
                  <a:srgbClr val="343C49"/>
                </a:solidFill>
                <a:latin typeface="Montserrat"/>
                <a:ea typeface="Montserrat"/>
                <a:cs typeface="Montserrat"/>
                <a:sym typeface="Montserrat"/>
              </a:rPr>
              <a:t>co-create meeting spaces with the community</a:t>
            </a:r>
            <a:r>
              <a:rPr lang="es-419" sz="1200">
                <a:solidFill>
                  <a:srgbClr val="343C49"/>
                </a:solidFill>
                <a:latin typeface="Montserrat"/>
                <a:ea typeface="Montserrat"/>
                <a:cs typeface="Montserrat"/>
                <a:sym typeface="Montserrat"/>
              </a:rPr>
              <a:t> to continue contributing to the development of a more inclusive society.</a:t>
            </a:r>
            <a:endParaRPr sz="1200">
              <a:solidFill>
                <a:srgbClr val="343C49"/>
              </a:solidFill>
              <a:latin typeface="Montserrat"/>
              <a:ea typeface="Montserrat"/>
              <a:cs typeface="Montserrat"/>
              <a:sym typeface="Montserrat"/>
            </a:endParaRPr>
          </a:p>
        </p:txBody>
      </p:sp>
      <p:sp>
        <p:nvSpPr>
          <p:cNvPr id="176" name="Google Shape;176;p21"/>
          <p:cNvSpPr txBox="1"/>
          <p:nvPr/>
        </p:nvSpPr>
        <p:spPr>
          <a:xfrm>
            <a:off x="12466725" y="7426075"/>
            <a:ext cx="2524800" cy="10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200" b="1">
                <a:solidFill>
                  <a:srgbClr val="3A3F50"/>
                </a:solidFill>
                <a:latin typeface="Montserrat"/>
                <a:ea typeface="Montserrat"/>
                <a:cs typeface="Montserrat"/>
                <a:sym typeface="Montserrat"/>
              </a:rPr>
              <a:t>Volunteer Programs</a:t>
            </a:r>
            <a:endParaRPr sz="1200" b="1">
              <a:solidFill>
                <a:srgbClr val="3A3F50"/>
              </a:solidFill>
              <a:latin typeface="Montserrat"/>
              <a:ea typeface="Montserrat"/>
              <a:cs typeface="Montserrat"/>
              <a:sym typeface="Montserrat"/>
            </a:endParaRPr>
          </a:p>
          <a:p>
            <a:pPr marL="0" lvl="0" indent="0" algn="l" rtl="0">
              <a:spcBef>
                <a:spcPts val="1000"/>
              </a:spcBef>
              <a:spcAft>
                <a:spcPts val="0"/>
              </a:spcAft>
              <a:buNone/>
            </a:pPr>
            <a:r>
              <a:rPr lang="es-419" sz="1200" b="1">
                <a:solidFill>
                  <a:srgbClr val="3A3F50"/>
                </a:solidFill>
                <a:latin typeface="Montserrat"/>
                <a:ea typeface="Montserrat"/>
                <a:cs typeface="Montserrat"/>
                <a:sym typeface="Montserrat"/>
              </a:rPr>
              <a:t>Academies and Bootcamps</a:t>
            </a:r>
            <a:endParaRPr sz="1200" b="1">
              <a:solidFill>
                <a:srgbClr val="3A3F50"/>
              </a:solidFill>
              <a:latin typeface="Montserrat"/>
              <a:ea typeface="Montserrat"/>
              <a:cs typeface="Montserrat"/>
              <a:sym typeface="Montserrat"/>
            </a:endParaRPr>
          </a:p>
          <a:p>
            <a:pPr marL="0" lvl="0" indent="0" algn="l" rtl="0">
              <a:spcBef>
                <a:spcPts val="1000"/>
              </a:spcBef>
              <a:spcAft>
                <a:spcPts val="1000"/>
              </a:spcAft>
              <a:buNone/>
            </a:pPr>
            <a:r>
              <a:rPr lang="es-419" sz="1200" b="1">
                <a:solidFill>
                  <a:srgbClr val="3A3F50"/>
                </a:solidFill>
                <a:latin typeface="Montserrat"/>
                <a:ea typeface="Montserrat"/>
                <a:cs typeface="Montserrat"/>
                <a:sym typeface="Montserrat"/>
              </a:rPr>
              <a:t>Mentorships with impact</a:t>
            </a:r>
            <a:endParaRPr sz="1200" b="1">
              <a:solidFill>
                <a:srgbClr val="3A3F50"/>
              </a:solidFill>
              <a:latin typeface="Montserrat"/>
              <a:ea typeface="Montserrat"/>
              <a:cs typeface="Montserrat"/>
              <a:sym typeface="Montserrat"/>
            </a:endParaRPr>
          </a:p>
        </p:txBody>
      </p:sp>
      <p:grpSp>
        <p:nvGrpSpPr>
          <p:cNvPr id="177" name="Google Shape;177;p21">
            <a:extLst>
              <a:ext uri="{C183D7F6-B498-43B3-948B-1728B52AA6E4}">
                <adec:decorative xmlns:adec="http://schemas.microsoft.com/office/drawing/2017/decorative" val="1"/>
              </a:ext>
            </a:extLst>
          </p:cNvPr>
          <p:cNvGrpSpPr/>
          <p:nvPr/>
        </p:nvGrpSpPr>
        <p:grpSpPr>
          <a:xfrm>
            <a:off x="747773" y="3637700"/>
            <a:ext cx="678782" cy="687107"/>
            <a:chOff x="2960550" y="1666063"/>
            <a:chExt cx="702600" cy="666900"/>
          </a:xfrm>
        </p:grpSpPr>
        <p:sp>
          <p:nvSpPr>
            <p:cNvPr id="178" name="Google Shape;178;p21"/>
            <p:cNvSpPr/>
            <p:nvPr/>
          </p:nvSpPr>
          <p:spPr>
            <a:xfrm>
              <a:off x="2960550" y="1666063"/>
              <a:ext cx="702600" cy="666900"/>
            </a:xfrm>
            <a:prstGeom prst="roundRect">
              <a:avLst>
                <a:gd name="adj" fmla="val 16667"/>
              </a:avLst>
            </a:prstGeom>
            <a:solidFill>
              <a:srgbClr val="FABF12"/>
            </a:solidFill>
            <a:ln>
              <a:noFill/>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179" name="Google Shape;179;p21"/>
            <p:cNvPicPr preferRelativeResize="0"/>
            <p:nvPr/>
          </p:nvPicPr>
          <p:blipFill rotWithShape="1">
            <a:blip r:embed="rId4">
              <a:alphaModFix/>
            </a:blip>
            <a:srcRect/>
            <a:stretch/>
          </p:blipFill>
          <p:spPr>
            <a:xfrm>
              <a:off x="3047542" y="1735213"/>
              <a:ext cx="528600" cy="528600"/>
            </a:xfrm>
            <a:prstGeom prst="rect">
              <a:avLst/>
            </a:prstGeom>
            <a:noFill/>
            <a:ln>
              <a:noFill/>
            </a:ln>
          </p:spPr>
        </p:pic>
      </p:grpSp>
      <p:grpSp>
        <p:nvGrpSpPr>
          <p:cNvPr id="180" name="Google Shape;180;p21">
            <a:extLst>
              <a:ext uri="{C183D7F6-B498-43B3-948B-1728B52AA6E4}">
                <adec:decorative xmlns:adec="http://schemas.microsoft.com/office/drawing/2017/decorative" val="1"/>
              </a:ext>
            </a:extLst>
          </p:cNvPr>
          <p:cNvGrpSpPr/>
          <p:nvPr/>
        </p:nvGrpSpPr>
        <p:grpSpPr>
          <a:xfrm>
            <a:off x="747772" y="6511968"/>
            <a:ext cx="678782" cy="687107"/>
            <a:chOff x="4931375" y="1651138"/>
            <a:chExt cx="702600" cy="666900"/>
          </a:xfrm>
        </p:grpSpPr>
        <p:sp>
          <p:nvSpPr>
            <p:cNvPr id="181" name="Google Shape;181;p21"/>
            <p:cNvSpPr/>
            <p:nvPr/>
          </p:nvSpPr>
          <p:spPr>
            <a:xfrm>
              <a:off x="4931375" y="1651138"/>
              <a:ext cx="702600" cy="666900"/>
            </a:xfrm>
            <a:prstGeom prst="roundRect">
              <a:avLst>
                <a:gd name="adj" fmla="val 16667"/>
              </a:avLst>
            </a:prstGeom>
            <a:solidFill>
              <a:srgbClr val="5E82F8"/>
            </a:solidFill>
            <a:ln>
              <a:noFill/>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182" name="Google Shape;182;p21"/>
            <p:cNvPicPr preferRelativeResize="0"/>
            <p:nvPr/>
          </p:nvPicPr>
          <p:blipFill rotWithShape="1">
            <a:blip r:embed="rId5">
              <a:alphaModFix/>
            </a:blip>
            <a:srcRect l="14600" t="9305" r="8023" b="17251"/>
            <a:stretch/>
          </p:blipFill>
          <p:spPr>
            <a:xfrm>
              <a:off x="5027025" y="1733725"/>
              <a:ext cx="528600" cy="501738"/>
            </a:xfrm>
            <a:prstGeom prst="rect">
              <a:avLst/>
            </a:prstGeom>
            <a:noFill/>
            <a:ln>
              <a:noFill/>
            </a:ln>
          </p:spPr>
        </p:pic>
      </p:grpSp>
      <p:grpSp>
        <p:nvGrpSpPr>
          <p:cNvPr id="183" name="Google Shape;183;p21">
            <a:extLst>
              <a:ext uri="{C183D7F6-B498-43B3-948B-1728B52AA6E4}">
                <adec:decorative xmlns:adec="http://schemas.microsoft.com/office/drawing/2017/decorative" val="1"/>
              </a:ext>
            </a:extLst>
          </p:cNvPr>
          <p:cNvGrpSpPr/>
          <p:nvPr/>
        </p:nvGrpSpPr>
        <p:grpSpPr>
          <a:xfrm>
            <a:off x="747785" y="759174"/>
            <a:ext cx="678782" cy="687040"/>
            <a:chOff x="1054850" y="1632050"/>
            <a:chExt cx="702600" cy="666900"/>
          </a:xfrm>
        </p:grpSpPr>
        <p:sp>
          <p:nvSpPr>
            <p:cNvPr id="184" name="Google Shape;184;p21"/>
            <p:cNvSpPr/>
            <p:nvPr/>
          </p:nvSpPr>
          <p:spPr>
            <a:xfrm>
              <a:off x="1054850" y="1632050"/>
              <a:ext cx="702600" cy="666900"/>
            </a:xfrm>
            <a:prstGeom prst="roundRect">
              <a:avLst>
                <a:gd name="adj" fmla="val 16667"/>
              </a:avLst>
            </a:prstGeom>
            <a:solidFill>
              <a:srgbClr val="82BB3A"/>
            </a:solidFill>
            <a:ln>
              <a:noFill/>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185" name="Google Shape;185;p21"/>
            <p:cNvPicPr preferRelativeResize="0"/>
            <p:nvPr/>
          </p:nvPicPr>
          <p:blipFill>
            <a:blip r:embed="rId6">
              <a:alphaModFix/>
            </a:blip>
            <a:stretch>
              <a:fillRect/>
            </a:stretch>
          </p:blipFill>
          <p:spPr>
            <a:xfrm>
              <a:off x="1171225" y="1799663"/>
              <a:ext cx="469862" cy="331682"/>
            </a:xfrm>
            <a:prstGeom prst="rect">
              <a:avLst/>
            </a:prstGeom>
            <a:noFill/>
            <a:ln>
              <a:noFill/>
            </a:ln>
          </p:spPr>
        </p:pic>
      </p:grpSp>
      <p:sp>
        <p:nvSpPr>
          <p:cNvPr id="186" name="Google Shape;186;p21">
            <a:extLst>
              <a:ext uri="{C183D7F6-B498-43B3-948B-1728B52AA6E4}">
                <adec:decorative xmlns:adec="http://schemas.microsoft.com/office/drawing/2017/decorative" val="1"/>
              </a:ext>
            </a:extLst>
          </p:cNvPr>
          <p:cNvSpPr/>
          <p:nvPr/>
        </p:nvSpPr>
        <p:spPr>
          <a:xfrm>
            <a:off x="3686725" y="1679025"/>
            <a:ext cx="119400" cy="119400"/>
          </a:xfrm>
          <a:prstGeom prst="ellipse">
            <a:avLst/>
          </a:prstGeom>
          <a:solidFill>
            <a:srgbClr val="88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21">
            <a:extLst>
              <a:ext uri="{C183D7F6-B498-43B3-948B-1728B52AA6E4}">
                <adec:decorative xmlns:adec="http://schemas.microsoft.com/office/drawing/2017/decorative" val="1"/>
              </a:ext>
            </a:extLst>
          </p:cNvPr>
          <p:cNvGrpSpPr/>
          <p:nvPr/>
        </p:nvGrpSpPr>
        <p:grpSpPr>
          <a:xfrm>
            <a:off x="9244882" y="3609276"/>
            <a:ext cx="678782" cy="687040"/>
            <a:chOff x="12323850" y="5162663"/>
            <a:chExt cx="702600" cy="666900"/>
          </a:xfrm>
        </p:grpSpPr>
        <p:sp>
          <p:nvSpPr>
            <p:cNvPr id="188" name="Google Shape;188;p21"/>
            <p:cNvSpPr/>
            <p:nvPr/>
          </p:nvSpPr>
          <p:spPr>
            <a:xfrm>
              <a:off x="12323850" y="5162663"/>
              <a:ext cx="702600" cy="666900"/>
            </a:xfrm>
            <a:prstGeom prst="roundRect">
              <a:avLst>
                <a:gd name="adj" fmla="val 16667"/>
              </a:avLst>
            </a:prstGeom>
            <a:solidFill>
              <a:srgbClr val="D489F3"/>
            </a:solidFill>
            <a:ln>
              <a:noFill/>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189" name="Google Shape;189;p21"/>
            <p:cNvPicPr preferRelativeResize="0"/>
            <p:nvPr/>
          </p:nvPicPr>
          <p:blipFill rotWithShape="1">
            <a:blip r:embed="rId7">
              <a:alphaModFix/>
            </a:blip>
            <a:srcRect l="9152" t="13033" r="9639" b="10161"/>
            <a:stretch/>
          </p:blipFill>
          <p:spPr>
            <a:xfrm>
              <a:off x="12410850" y="5246170"/>
              <a:ext cx="528600" cy="499905"/>
            </a:xfrm>
            <a:prstGeom prst="rect">
              <a:avLst/>
            </a:prstGeom>
            <a:noFill/>
            <a:ln>
              <a:noFill/>
            </a:ln>
          </p:spPr>
        </p:pic>
      </p:grpSp>
      <p:grpSp>
        <p:nvGrpSpPr>
          <p:cNvPr id="190" name="Google Shape;190;p21">
            <a:extLst>
              <a:ext uri="{C183D7F6-B498-43B3-948B-1728B52AA6E4}">
                <adec:decorative xmlns:adec="http://schemas.microsoft.com/office/drawing/2017/decorative" val="1"/>
              </a:ext>
            </a:extLst>
          </p:cNvPr>
          <p:cNvGrpSpPr/>
          <p:nvPr/>
        </p:nvGrpSpPr>
        <p:grpSpPr>
          <a:xfrm>
            <a:off x="9276642" y="6511975"/>
            <a:ext cx="678782" cy="687107"/>
            <a:chOff x="12323850" y="5919738"/>
            <a:chExt cx="702600" cy="666900"/>
          </a:xfrm>
        </p:grpSpPr>
        <p:sp>
          <p:nvSpPr>
            <p:cNvPr id="191" name="Google Shape;191;p21"/>
            <p:cNvSpPr/>
            <p:nvPr/>
          </p:nvSpPr>
          <p:spPr>
            <a:xfrm>
              <a:off x="12323850" y="5919738"/>
              <a:ext cx="702600" cy="666900"/>
            </a:xfrm>
            <a:prstGeom prst="roundRect">
              <a:avLst>
                <a:gd name="adj" fmla="val 16667"/>
              </a:avLst>
            </a:prstGeom>
            <a:solidFill>
              <a:srgbClr val="68BF6B"/>
            </a:solidFill>
            <a:ln>
              <a:noFill/>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192" name="Google Shape;192;p21"/>
            <p:cNvPicPr preferRelativeResize="0"/>
            <p:nvPr/>
          </p:nvPicPr>
          <p:blipFill rotWithShape="1">
            <a:blip r:embed="rId8">
              <a:alphaModFix/>
            </a:blip>
            <a:srcRect t="8059" b="7544"/>
            <a:stretch/>
          </p:blipFill>
          <p:spPr>
            <a:xfrm>
              <a:off x="12361974" y="6008001"/>
              <a:ext cx="626364" cy="528600"/>
            </a:xfrm>
            <a:prstGeom prst="rect">
              <a:avLst/>
            </a:prstGeom>
            <a:noFill/>
            <a:ln>
              <a:noFill/>
            </a:ln>
          </p:spPr>
        </p:pic>
      </p:grpSp>
      <p:sp>
        <p:nvSpPr>
          <p:cNvPr id="193" name="Google Shape;193;p21">
            <a:extLst>
              <a:ext uri="{C183D7F6-B498-43B3-948B-1728B52AA6E4}">
                <adec:decorative xmlns:adec="http://schemas.microsoft.com/office/drawing/2017/decorative" val="1"/>
              </a:ext>
            </a:extLst>
          </p:cNvPr>
          <p:cNvSpPr/>
          <p:nvPr/>
        </p:nvSpPr>
        <p:spPr>
          <a:xfrm>
            <a:off x="3686725" y="2159250"/>
            <a:ext cx="119400" cy="119400"/>
          </a:xfrm>
          <a:prstGeom prst="ellipse">
            <a:avLst/>
          </a:prstGeom>
          <a:solidFill>
            <a:srgbClr val="88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a:extLst>
              <a:ext uri="{C183D7F6-B498-43B3-948B-1728B52AA6E4}">
                <adec:decorative xmlns:adec="http://schemas.microsoft.com/office/drawing/2017/decorative" val="1"/>
              </a:ext>
            </a:extLst>
          </p:cNvPr>
          <p:cNvSpPr/>
          <p:nvPr/>
        </p:nvSpPr>
        <p:spPr>
          <a:xfrm>
            <a:off x="3686725" y="2461050"/>
            <a:ext cx="119400" cy="119400"/>
          </a:xfrm>
          <a:prstGeom prst="ellipse">
            <a:avLst/>
          </a:prstGeom>
          <a:solidFill>
            <a:srgbClr val="88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1">
            <a:extLst>
              <a:ext uri="{C183D7F6-B498-43B3-948B-1728B52AA6E4}">
                <adec:decorative xmlns:adec="http://schemas.microsoft.com/office/drawing/2017/decorative" val="1"/>
              </a:ext>
            </a:extLst>
          </p:cNvPr>
          <p:cNvSpPr/>
          <p:nvPr/>
        </p:nvSpPr>
        <p:spPr>
          <a:xfrm>
            <a:off x="3700825" y="4515350"/>
            <a:ext cx="119400" cy="119400"/>
          </a:xfrm>
          <a:prstGeom prst="ellipse">
            <a:avLst/>
          </a:prstGeom>
          <a:solidFill>
            <a:srgbClr val="FA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a:extLst>
              <a:ext uri="{C183D7F6-B498-43B3-948B-1728B52AA6E4}">
                <adec:decorative xmlns:adec="http://schemas.microsoft.com/office/drawing/2017/decorative" val="1"/>
              </a:ext>
            </a:extLst>
          </p:cNvPr>
          <p:cNvSpPr/>
          <p:nvPr/>
        </p:nvSpPr>
        <p:spPr>
          <a:xfrm>
            <a:off x="3700800" y="4819463"/>
            <a:ext cx="119400" cy="119400"/>
          </a:xfrm>
          <a:prstGeom prst="ellipse">
            <a:avLst/>
          </a:prstGeom>
          <a:solidFill>
            <a:srgbClr val="FA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a:extLst>
              <a:ext uri="{C183D7F6-B498-43B3-948B-1728B52AA6E4}">
                <adec:decorative xmlns:adec="http://schemas.microsoft.com/office/drawing/2017/decorative" val="1"/>
              </a:ext>
            </a:extLst>
          </p:cNvPr>
          <p:cNvSpPr/>
          <p:nvPr/>
        </p:nvSpPr>
        <p:spPr>
          <a:xfrm>
            <a:off x="3700800" y="5123575"/>
            <a:ext cx="119400" cy="119400"/>
          </a:xfrm>
          <a:prstGeom prst="ellipse">
            <a:avLst/>
          </a:prstGeom>
          <a:solidFill>
            <a:srgbClr val="FAB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a:extLst>
              <a:ext uri="{C183D7F6-B498-43B3-948B-1728B52AA6E4}">
                <adec:decorative xmlns:adec="http://schemas.microsoft.com/office/drawing/2017/decorative" val="1"/>
              </a:ext>
            </a:extLst>
          </p:cNvPr>
          <p:cNvSpPr/>
          <p:nvPr/>
        </p:nvSpPr>
        <p:spPr>
          <a:xfrm>
            <a:off x="3721988" y="7426075"/>
            <a:ext cx="119400" cy="119400"/>
          </a:xfrm>
          <a:prstGeom prst="ellipse">
            <a:avLst/>
          </a:prstGeom>
          <a:solidFill>
            <a:srgbClr val="628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a:extLst>
              <a:ext uri="{C183D7F6-B498-43B3-948B-1728B52AA6E4}">
                <adec:decorative xmlns:adec="http://schemas.microsoft.com/office/drawing/2017/decorative" val="1"/>
              </a:ext>
            </a:extLst>
          </p:cNvPr>
          <p:cNvSpPr/>
          <p:nvPr/>
        </p:nvSpPr>
        <p:spPr>
          <a:xfrm>
            <a:off x="3722000" y="7900325"/>
            <a:ext cx="119400" cy="119400"/>
          </a:xfrm>
          <a:prstGeom prst="ellipse">
            <a:avLst/>
          </a:prstGeom>
          <a:solidFill>
            <a:srgbClr val="628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a:extLst>
              <a:ext uri="{C183D7F6-B498-43B3-948B-1728B52AA6E4}">
                <adec:decorative xmlns:adec="http://schemas.microsoft.com/office/drawing/2017/decorative" val="1"/>
              </a:ext>
            </a:extLst>
          </p:cNvPr>
          <p:cNvSpPr/>
          <p:nvPr/>
        </p:nvSpPr>
        <p:spPr>
          <a:xfrm>
            <a:off x="3722000" y="8230075"/>
            <a:ext cx="119400" cy="119400"/>
          </a:xfrm>
          <a:prstGeom prst="ellipse">
            <a:avLst/>
          </a:prstGeom>
          <a:solidFill>
            <a:srgbClr val="628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 name="Google Shape;201;p21">
            <a:extLst>
              <a:ext uri="{C183D7F6-B498-43B3-948B-1728B52AA6E4}">
                <adec:decorative xmlns:adec="http://schemas.microsoft.com/office/drawing/2017/decorative" val="1"/>
              </a:ext>
            </a:extLst>
          </p:cNvPr>
          <p:cNvCxnSpPr/>
          <p:nvPr/>
        </p:nvCxnSpPr>
        <p:spPr>
          <a:xfrm>
            <a:off x="666932" y="3115600"/>
            <a:ext cx="5133600" cy="0"/>
          </a:xfrm>
          <a:prstGeom prst="straightConnector1">
            <a:avLst/>
          </a:prstGeom>
          <a:noFill/>
          <a:ln w="19050" cap="flat" cmpd="sng">
            <a:solidFill>
              <a:srgbClr val="D9D9D9"/>
            </a:solidFill>
            <a:prstDash val="solid"/>
            <a:round/>
            <a:headEnd type="none" w="med" len="med"/>
            <a:tailEnd type="none" w="med" len="med"/>
          </a:ln>
        </p:spPr>
      </p:cxnSp>
      <p:cxnSp>
        <p:nvCxnSpPr>
          <p:cNvPr id="202" name="Google Shape;202;p21">
            <a:extLst>
              <a:ext uri="{C183D7F6-B498-43B3-948B-1728B52AA6E4}">
                <adec:decorative xmlns:adec="http://schemas.microsoft.com/office/drawing/2017/decorative" val="1"/>
              </a:ext>
            </a:extLst>
          </p:cNvPr>
          <p:cNvCxnSpPr/>
          <p:nvPr/>
        </p:nvCxnSpPr>
        <p:spPr>
          <a:xfrm>
            <a:off x="644825" y="6098775"/>
            <a:ext cx="5133600" cy="0"/>
          </a:xfrm>
          <a:prstGeom prst="straightConnector1">
            <a:avLst/>
          </a:prstGeom>
          <a:noFill/>
          <a:ln w="19050" cap="flat" cmpd="sng">
            <a:solidFill>
              <a:srgbClr val="D9D9D9"/>
            </a:solidFill>
            <a:prstDash val="solid"/>
            <a:round/>
            <a:headEnd type="none" w="med" len="med"/>
            <a:tailEnd type="none" w="med" len="med"/>
          </a:ln>
        </p:spPr>
      </p:cxnSp>
      <p:grpSp>
        <p:nvGrpSpPr>
          <p:cNvPr id="203" name="Google Shape;203;p21">
            <a:extLst>
              <a:ext uri="{C183D7F6-B498-43B3-948B-1728B52AA6E4}">
                <adec:decorative xmlns:adec="http://schemas.microsoft.com/office/drawing/2017/decorative" val="1"/>
              </a:ext>
            </a:extLst>
          </p:cNvPr>
          <p:cNvGrpSpPr/>
          <p:nvPr/>
        </p:nvGrpSpPr>
        <p:grpSpPr>
          <a:xfrm>
            <a:off x="9244882" y="759186"/>
            <a:ext cx="678782" cy="687040"/>
            <a:chOff x="12323850" y="4405600"/>
            <a:chExt cx="702600" cy="666900"/>
          </a:xfrm>
        </p:grpSpPr>
        <p:sp>
          <p:nvSpPr>
            <p:cNvPr id="204" name="Google Shape;204;p21"/>
            <p:cNvSpPr/>
            <p:nvPr/>
          </p:nvSpPr>
          <p:spPr>
            <a:xfrm>
              <a:off x="12323850" y="4405600"/>
              <a:ext cx="702600" cy="666900"/>
            </a:xfrm>
            <a:prstGeom prst="roundRect">
              <a:avLst>
                <a:gd name="adj" fmla="val 16667"/>
              </a:avLst>
            </a:prstGeom>
            <a:solidFill>
              <a:srgbClr val="FB9346"/>
            </a:solidFill>
            <a:ln w="9525" cap="flat" cmpd="sng">
              <a:solidFill>
                <a:srgbClr val="FB9346"/>
              </a:solidFill>
              <a:prstDash val="solid"/>
              <a:round/>
              <a:headEnd type="none" w="sm" len="sm"/>
              <a:tailEnd type="none" w="sm" len="sm"/>
            </a:ln>
          </p:spPr>
          <p:txBody>
            <a:bodyPr spcFirstLastPara="1" wrap="square" lIns="117700" tIns="117700" rIns="117700" bIns="117700" anchor="ctr" anchorCtr="0">
              <a:noAutofit/>
            </a:bodyPr>
            <a:lstStyle/>
            <a:p>
              <a:pPr marL="0" lvl="0" indent="0" algn="l" rtl="0">
                <a:spcBef>
                  <a:spcPts val="0"/>
                </a:spcBef>
                <a:spcAft>
                  <a:spcPts val="0"/>
                </a:spcAft>
                <a:buNone/>
              </a:pPr>
              <a:endParaRPr/>
            </a:p>
          </p:txBody>
        </p:sp>
        <p:pic>
          <p:nvPicPr>
            <p:cNvPr id="205" name="Google Shape;205;p21"/>
            <p:cNvPicPr preferRelativeResize="0"/>
            <p:nvPr/>
          </p:nvPicPr>
          <p:blipFill rotWithShape="1">
            <a:blip r:embed="rId9">
              <a:alphaModFix/>
            </a:blip>
            <a:srcRect l="10983" t="7083" r="9195" b="10257"/>
            <a:stretch/>
          </p:blipFill>
          <p:spPr>
            <a:xfrm>
              <a:off x="12400237" y="4454387"/>
              <a:ext cx="549825" cy="569350"/>
            </a:xfrm>
            <a:prstGeom prst="rect">
              <a:avLst/>
            </a:prstGeom>
            <a:noFill/>
            <a:ln>
              <a:noFill/>
            </a:ln>
          </p:spPr>
        </p:pic>
      </p:grpSp>
      <p:sp>
        <p:nvSpPr>
          <p:cNvPr id="206" name="Google Shape;206;p21">
            <a:extLst>
              <a:ext uri="{C183D7F6-B498-43B3-948B-1728B52AA6E4}">
                <adec:decorative xmlns:adec="http://schemas.microsoft.com/office/drawing/2017/decorative" val="1"/>
              </a:ext>
            </a:extLst>
          </p:cNvPr>
          <p:cNvSpPr/>
          <p:nvPr/>
        </p:nvSpPr>
        <p:spPr>
          <a:xfrm>
            <a:off x="12289988" y="1739413"/>
            <a:ext cx="119400" cy="119400"/>
          </a:xfrm>
          <a:prstGeom prst="ellipse">
            <a:avLst/>
          </a:prstGeom>
          <a:solidFill>
            <a:srgbClr val="FB9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a:extLst>
              <a:ext uri="{C183D7F6-B498-43B3-948B-1728B52AA6E4}">
                <adec:decorative xmlns:adec="http://schemas.microsoft.com/office/drawing/2017/decorative" val="1"/>
              </a:ext>
            </a:extLst>
          </p:cNvPr>
          <p:cNvSpPr/>
          <p:nvPr/>
        </p:nvSpPr>
        <p:spPr>
          <a:xfrm>
            <a:off x="12289988" y="2219688"/>
            <a:ext cx="119400" cy="119400"/>
          </a:xfrm>
          <a:prstGeom prst="ellipse">
            <a:avLst/>
          </a:prstGeom>
          <a:solidFill>
            <a:srgbClr val="FB9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a:extLst>
              <a:ext uri="{C183D7F6-B498-43B3-948B-1728B52AA6E4}">
                <adec:decorative xmlns:adec="http://schemas.microsoft.com/office/drawing/2017/decorative" val="1"/>
              </a:ext>
            </a:extLst>
          </p:cNvPr>
          <p:cNvSpPr/>
          <p:nvPr/>
        </p:nvSpPr>
        <p:spPr>
          <a:xfrm>
            <a:off x="12289988" y="2539063"/>
            <a:ext cx="119400" cy="119400"/>
          </a:xfrm>
          <a:prstGeom prst="ellipse">
            <a:avLst/>
          </a:prstGeom>
          <a:solidFill>
            <a:srgbClr val="FB9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 name="Google Shape;209;p21">
            <a:extLst>
              <a:ext uri="{C183D7F6-B498-43B3-948B-1728B52AA6E4}">
                <adec:decorative xmlns:adec="http://schemas.microsoft.com/office/drawing/2017/decorative" val="1"/>
              </a:ext>
            </a:extLst>
          </p:cNvPr>
          <p:cNvCxnSpPr/>
          <p:nvPr/>
        </p:nvCxnSpPr>
        <p:spPr>
          <a:xfrm>
            <a:off x="9169250" y="3117863"/>
            <a:ext cx="5703600" cy="0"/>
          </a:xfrm>
          <a:prstGeom prst="straightConnector1">
            <a:avLst/>
          </a:prstGeom>
          <a:noFill/>
          <a:ln w="19050" cap="flat" cmpd="sng">
            <a:solidFill>
              <a:srgbClr val="D9D9D9"/>
            </a:solidFill>
            <a:prstDash val="solid"/>
            <a:round/>
            <a:headEnd type="none" w="med" len="med"/>
            <a:tailEnd type="none" w="med" len="med"/>
          </a:ln>
        </p:spPr>
      </p:cxnSp>
      <p:sp>
        <p:nvSpPr>
          <p:cNvPr id="210" name="Google Shape;210;p21">
            <a:extLst>
              <a:ext uri="{C183D7F6-B498-43B3-948B-1728B52AA6E4}">
                <adec:decorative xmlns:adec="http://schemas.microsoft.com/office/drawing/2017/decorative" val="1"/>
              </a:ext>
            </a:extLst>
          </p:cNvPr>
          <p:cNvSpPr/>
          <p:nvPr/>
        </p:nvSpPr>
        <p:spPr>
          <a:xfrm>
            <a:off x="12226063" y="4704825"/>
            <a:ext cx="119400" cy="119400"/>
          </a:xfrm>
          <a:prstGeom prst="ellipse">
            <a:avLst/>
          </a:prstGeom>
          <a:solidFill>
            <a:srgbClr val="D48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a:extLst>
              <a:ext uri="{C183D7F6-B498-43B3-948B-1728B52AA6E4}">
                <adec:decorative xmlns:adec="http://schemas.microsoft.com/office/drawing/2017/decorative" val="1"/>
              </a:ext>
            </a:extLst>
          </p:cNvPr>
          <p:cNvSpPr/>
          <p:nvPr/>
        </p:nvSpPr>
        <p:spPr>
          <a:xfrm>
            <a:off x="12226063" y="5004163"/>
            <a:ext cx="119400" cy="119400"/>
          </a:xfrm>
          <a:prstGeom prst="ellipse">
            <a:avLst/>
          </a:prstGeom>
          <a:solidFill>
            <a:srgbClr val="D48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a:extLst>
              <a:ext uri="{C183D7F6-B498-43B3-948B-1728B52AA6E4}">
                <adec:decorative xmlns:adec="http://schemas.microsoft.com/office/drawing/2017/decorative" val="1"/>
              </a:ext>
            </a:extLst>
          </p:cNvPr>
          <p:cNvSpPr/>
          <p:nvPr/>
        </p:nvSpPr>
        <p:spPr>
          <a:xfrm>
            <a:off x="12226063" y="5495750"/>
            <a:ext cx="119400" cy="119400"/>
          </a:xfrm>
          <a:prstGeom prst="ellipse">
            <a:avLst/>
          </a:prstGeom>
          <a:solidFill>
            <a:srgbClr val="D489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 name="Google Shape;213;p21">
            <a:extLst>
              <a:ext uri="{C183D7F6-B498-43B3-948B-1728B52AA6E4}">
                <adec:decorative xmlns:adec="http://schemas.microsoft.com/office/drawing/2017/decorative" val="1"/>
              </a:ext>
            </a:extLst>
          </p:cNvPr>
          <p:cNvCxnSpPr/>
          <p:nvPr/>
        </p:nvCxnSpPr>
        <p:spPr>
          <a:xfrm>
            <a:off x="9169250" y="6125138"/>
            <a:ext cx="5703600" cy="0"/>
          </a:xfrm>
          <a:prstGeom prst="straightConnector1">
            <a:avLst/>
          </a:prstGeom>
          <a:noFill/>
          <a:ln w="19050" cap="flat" cmpd="sng">
            <a:solidFill>
              <a:srgbClr val="D9D9D9"/>
            </a:solidFill>
            <a:prstDash val="solid"/>
            <a:round/>
            <a:headEnd type="none" w="med" len="med"/>
            <a:tailEnd type="none" w="med" len="med"/>
          </a:ln>
        </p:spPr>
      </p:cxnSp>
      <p:sp>
        <p:nvSpPr>
          <p:cNvPr id="214" name="Google Shape;214;p21">
            <a:extLst>
              <a:ext uri="{C183D7F6-B498-43B3-948B-1728B52AA6E4}">
                <adec:decorative xmlns:adec="http://schemas.microsoft.com/office/drawing/2017/decorative" val="1"/>
              </a:ext>
            </a:extLst>
          </p:cNvPr>
          <p:cNvSpPr/>
          <p:nvPr/>
        </p:nvSpPr>
        <p:spPr>
          <a:xfrm>
            <a:off x="12226063" y="7549025"/>
            <a:ext cx="119400" cy="119400"/>
          </a:xfrm>
          <a:prstGeom prst="ellipse">
            <a:avLst/>
          </a:prstGeom>
          <a:solidFill>
            <a:srgbClr val="68B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a:extLst>
              <a:ext uri="{C183D7F6-B498-43B3-948B-1728B52AA6E4}">
                <adec:decorative xmlns:adec="http://schemas.microsoft.com/office/drawing/2017/decorative" val="1"/>
              </a:ext>
            </a:extLst>
          </p:cNvPr>
          <p:cNvSpPr/>
          <p:nvPr/>
        </p:nvSpPr>
        <p:spPr>
          <a:xfrm>
            <a:off x="12226063" y="7872463"/>
            <a:ext cx="119400" cy="119400"/>
          </a:xfrm>
          <a:prstGeom prst="ellipse">
            <a:avLst/>
          </a:prstGeom>
          <a:solidFill>
            <a:srgbClr val="68B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a:extLst>
              <a:ext uri="{C183D7F6-B498-43B3-948B-1728B52AA6E4}">
                <adec:decorative xmlns:adec="http://schemas.microsoft.com/office/drawing/2017/decorative" val="1"/>
              </a:ext>
            </a:extLst>
          </p:cNvPr>
          <p:cNvSpPr/>
          <p:nvPr/>
        </p:nvSpPr>
        <p:spPr>
          <a:xfrm>
            <a:off x="12226063" y="8195925"/>
            <a:ext cx="119400" cy="119400"/>
          </a:xfrm>
          <a:prstGeom prst="ellipse">
            <a:avLst/>
          </a:prstGeom>
          <a:solidFill>
            <a:srgbClr val="68B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21" descr="A person wearing glasses"/>
          <p:cNvPicPr preferRelativeResize="0"/>
          <p:nvPr/>
        </p:nvPicPr>
        <p:blipFill rotWithShape="1">
          <a:blip r:embed="rId10">
            <a:alphaModFix/>
          </a:blip>
          <a:srcRect l="25061" r="33894"/>
          <a:stretch/>
        </p:blipFill>
        <p:spPr>
          <a:xfrm>
            <a:off x="6239150" y="-29350"/>
            <a:ext cx="2524801" cy="9238149"/>
          </a:xfrm>
          <a:prstGeom prst="rect">
            <a:avLst/>
          </a:prstGeom>
          <a:noFill/>
          <a:ln>
            <a:noFill/>
          </a:ln>
        </p:spPr>
      </p:pic>
      <p:sp>
        <p:nvSpPr>
          <p:cNvPr id="2" name="Title 1">
            <a:extLst>
              <a:ext uri="{FF2B5EF4-FFF2-40B4-BE49-F238E27FC236}">
                <a16:creationId xmlns:a16="http://schemas.microsoft.com/office/drawing/2014/main" id="{95A593C1-7D00-7C49-4070-4B1EF18DAFD7}"/>
              </a:ext>
            </a:extLst>
          </p:cNvPr>
          <p:cNvSpPr>
            <a:spLocks noGrp="1"/>
          </p:cNvSpPr>
          <p:nvPr>
            <p:ph type="title"/>
          </p:nvPr>
        </p:nvSpPr>
        <p:spPr>
          <a:xfrm>
            <a:off x="523386" y="-1025400"/>
            <a:ext cx="14307300" cy="1025400"/>
          </a:xfrm>
        </p:spPr>
        <p:txBody>
          <a:bodyPr spcFirstLastPara="1" wrap="square" lIns="156900" tIns="156900" rIns="156900" bIns="156900" anchor="b" anchorCtr="0">
            <a:normAutofit fontScale="90000"/>
          </a:bodyPr>
          <a:lstStyle/>
          <a:p>
            <a:r>
              <a:rPr lang="en-GB" dirty="0"/>
              <a:t>Components</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1587</Words>
  <Application>Microsoft Office PowerPoint</Application>
  <PresentationFormat>Custom</PresentationFormat>
  <Paragraphs>186</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Montserrat SemiBold</vt:lpstr>
      <vt:lpstr>Roboto</vt:lpstr>
      <vt:lpstr>Montserrat Medium</vt:lpstr>
      <vt:lpstr>Arial</vt:lpstr>
      <vt:lpstr>Montserrat</vt:lpstr>
      <vt:lpstr>Montserrat ExtraBold</vt:lpstr>
      <vt:lpstr>Simple Light</vt:lpstr>
      <vt:lpstr>Incluyeme.com</vt:lpstr>
      <vt:lpstr>Why do we exist?</vt:lpstr>
      <vt:lpstr>About Us</vt:lpstr>
      <vt:lpstr>We work globally focusing our efforts in developing countries</vt:lpstr>
      <vt:lpstr>Our Impact</vt:lpstr>
      <vt:lpstr>Some of the companies that trust us</vt:lpstr>
      <vt:lpstr>Empowering our impact alongside incredible organizations</vt:lpstr>
      <vt:lpstr>How do we do it?</vt:lpstr>
      <vt:lpstr>Components</vt:lpstr>
      <vt:lpstr>We have an intersectional approach</vt:lpstr>
      <vt:lpstr>Develop Your Future</vt:lpstr>
      <vt:lpstr>Entrepreneurs and Freelancers Empowerment</vt:lpstr>
      <vt:lpstr>Migrants With Disabilities</vt:lpstr>
      <vt:lpstr>Women With Disabilities In Tech</vt:lpstr>
      <vt:lpstr>Silver Inclusion</vt:lpstr>
      <vt:lpstr>hola@incluyeme.com      •     www.incluyeme.com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Maria Chiara Franco</cp:lastModifiedBy>
  <cp:revision>82</cp:revision>
  <dcterms:modified xsi:type="dcterms:W3CDTF">2025-03-02T14:43:14Z</dcterms:modified>
</cp:coreProperties>
</file>