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8" r:id="rId2"/>
    <p:sldId id="260" r:id="rId3"/>
    <p:sldId id="261" r:id="rId4"/>
    <p:sldId id="259" r:id="rId5"/>
    <p:sldId id="26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58" autoAdjust="0"/>
    <p:restoredTop sz="75497" autoAdjust="0"/>
  </p:normalViewPr>
  <p:slideViewPr>
    <p:cSldViewPr snapToGrid="0">
      <p:cViewPr varScale="1">
        <p:scale>
          <a:sx n="83" d="100"/>
          <a:sy n="83" d="100"/>
        </p:scale>
        <p:origin x="13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07/02/2025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07/02/2025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Hybrid ILO GBDN regional conference for Asia and the Pacific; Jürgen Menze; International </a:t>
            </a:r>
            <a:r>
              <a:rPr lang="en-US" dirty="0" err="1"/>
              <a:t>Labour</a:t>
            </a:r>
            <a:r>
              <a:rPr lang="en-US" dirty="0"/>
              <a:t> Organization, Switzerland, </a:t>
            </a:r>
            <a:r>
              <a:rPr lang="en-GB" dirty="0"/>
              <a:t>Global Disability Conferences in 2025: Call to Action</a:t>
            </a:r>
            <a:r>
              <a:rPr lang="en-US" dirty="0"/>
              <a:t>. </a:t>
            </a:r>
            <a:r>
              <a:rPr lang="en-GB" dirty="0"/>
              <a:t>Thursday, March 6, 2025, 16:00 to 17:00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Background on the ILO Global Business and Disability Network. Who makes up the GBDN, what the network focuses on and promotes.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572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Regional GBDN conferences rotating among regions starting in 2021.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0994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Summary of the ILO regional conference for Asia and the Pacific. Main purpose, what topics will be addressed.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 err="1"/>
              <a:t>Opportunties</a:t>
            </a:r>
            <a:r>
              <a:rPr lang="de-AT" dirty="0"/>
              <a:t> </a:t>
            </a:r>
            <a:r>
              <a:rPr lang="de-AT" dirty="0" err="1"/>
              <a:t>to</a:t>
            </a:r>
            <a:r>
              <a:rPr lang="de-AT" dirty="0"/>
              <a:t> </a:t>
            </a:r>
            <a:r>
              <a:rPr lang="de-AT" dirty="0" err="1"/>
              <a:t>engage</a:t>
            </a:r>
            <a:r>
              <a:rPr lang="de-AT" dirty="0"/>
              <a:t> in </a:t>
            </a:r>
            <a:r>
              <a:rPr lang="de-AT" dirty="0" err="1"/>
              <a:t>the</a:t>
            </a:r>
            <a:r>
              <a:rPr lang="de-AT" dirty="0"/>
              <a:t> </a:t>
            </a:r>
            <a:r>
              <a:rPr lang="de-AT" dirty="0" err="1"/>
              <a:t>conference</a:t>
            </a:r>
            <a:r>
              <a:rPr lang="de-AT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028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8339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Project Conference 2025 (#ZeroCon25)</a:t>
            </a:r>
            <a:endParaRPr lang="en-GB" sz="3200" b="0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07/02/2025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07/02/2025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07/02/2025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07/02/2025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07/02/2025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07/02/2025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07/02/2025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07/02/2025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07/02/2025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07/02/2025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07/02/2025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showcase/ilo-global-business-and-disability-network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073" y="1201784"/>
            <a:ext cx="11390812" cy="2073065"/>
          </a:xfrm>
        </p:spPr>
        <p:txBody>
          <a:bodyPr>
            <a:noAutofit/>
          </a:bodyPr>
          <a:lstStyle/>
          <a:p>
            <a:r>
              <a:rPr lang="en-GB" sz="4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globally and regionally: ILO GBDN conference for Asia and the Pacific</a:t>
            </a:r>
            <a:endParaRPr lang="en-GB" sz="400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51" y="3444665"/>
            <a:ext cx="11234057" cy="22115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Jürgen Menze</a:t>
            </a:r>
          </a:p>
          <a:p>
            <a:r>
              <a:rPr lang="en-US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 </a:t>
            </a:r>
            <a:r>
              <a:rPr lang="en-US" dirty="0" err="1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Labour</a:t>
            </a:r>
            <a:r>
              <a:rPr lang="en-US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Organization (ILO)</a:t>
            </a:r>
          </a:p>
          <a:p>
            <a:r>
              <a:rPr lang="en-US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Switzerland</a:t>
            </a:r>
          </a:p>
          <a:p>
            <a:r>
              <a:rPr lang="en-GB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Disability Conferences in 2025: Call to Action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842554" y="5692088"/>
            <a:ext cx="10567851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400" b="1" dirty="0">
                <a:solidFill>
                  <a:srgbClr val="595959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Thursday, 6 March 2025</a:t>
            </a:r>
          </a:p>
          <a:p>
            <a:pPr algn="ctr"/>
            <a:r>
              <a:rPr lang="en-GB" sz="2400" b="1" dirty="0">
                <a:solidFill>
                  <a:srgbClr val="595959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16:00 to 17:00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>
                <a:latin typeface="Roboto" panose="02000000000000000000" pitchFamily="2" charset="0"/>
                <a:ea typeface="Roboto" panose="02000000000000000000" pitchFamily="2" charset="0"/>
              </a:rPr>
              <a:t>1</a:t>
            </a:fld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2463A-6A36-265C-8783-E12E7DA8C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 Global Business and Disability Network (GBDN)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2B3199-7950-5CD7-B47E-2FEFF25AB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2</a:t>
            </a:fld>
            <a:endParaRPr lang="en-GB"/>
          </a:p>
        </p:txBody>
      </p:sp>
      <p:pic>
        <p:nvPicPr>
          <p:cNvPr id="9" name="Picture 8" descr="Logos of the company members in the ILO Global Business and Disability Network">
            <a:extLst>
              <a:ext uri="{FF2B5EF4-FFF2-40B4-BE49-F238E27FC236}">
                <a16:creationId xmlns:a16="http://schemas.microsoft.com/office/drawing/2014/main" id="{05F704EA-CD8A-5830-A039-839C05FD1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267" y="1690688"/>
            <a:ext cx="10628295" cy="48021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F3187D2-3CC6-684C-8225-FAB3BE6400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8" y="134556"/>
            <a:ext cx="6489023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544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8D8A-DCC3-80E0-9E93-CA56645A9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070" y="394380"/>
            <a:ext cx="10929730" cy="1325563"/>
          </a:xfrm>
        </p:spPr>
        <p:txBody>
          <a:bodyPr/>
          <a:lstStyle/>
          <a:p>
            <a:r>
              <a:rPr lang="en-US" dirty="0">
                <a:solidFill>
                  <a:srgbClr val="595959"/>
                </a:solidFill>
              </a:rPr>
              <a:t>Global and regional ILO GBDN conferences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094BF-424E-0441-FFEC-4A7BA3F99A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4657449"/>
            <a:ext cx="10515600" cy="20640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595959"/>
                </a:solidFill>
              </a:rPr>
              <a:t>2024 – Latin America, Bogotá, Colombia (hybrid)</a:t>
            </a:r>
          </a:p>
          <a:p>
            <a:pPr marL="0" indent="0">
              <a:buNone/>
            </a:pPr>
            <a:r>
              <a:rPr lang="en-US" dirty="0">
                <a:solidFill>
                  <a:srgbClr val="595959"/>
                </a:solidFill>
              </a:rPr>
              <a:t>2023 – Arab States (virtual)</a:t>
            </a:r>
          </a:p>
          <a:p>
            <a:pPr marL="0" indent="0">
              <a:buNone/>
            </a:pPr>
            <a:r>
              <a:rPr lang="en-US" dirty="0">
                <a:solidFill>
                  <a:srgbClr val="595959"/>
                </a:solidFill>
              </a:rPr>
              <a:t>2022 – Africa (virtual)</a:t>
            </a:r>
          </a:p>
          <a:p>
            <a:pPr marL="0" indent="0">
              <a:buNone/>
            </a:pPr>
            <a:r>
              <a:rPr lang="en-US" dirty="0">
                <a:solidFill>
                  <a:srgbClr val="595959"/>
                </a:solidFill>
              </a:rPr>
              <a:t>2021 – Asia and the Pacific (virtual)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D46829-7C38-2D8E-1577-D1712CEF7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3</a:t>
            </a:fld>
            <a:endParaRPr lang="en-GB"/>
          </a:p>
        </p:txBody>
      </p:sp>
      <p:pic>
        <p:nvPicPr>
          <p:cNvPr id="8" name="Picture 7" descr="Representatives of ILO GBDN members and partners at the ILO GBDN global conference 2024 “From Margin to Mainstream: Disability in Business”&#10;">
            <a:extLst>
              <a:ext uri="{FF2B5EF4-FFF2-40B4-BE49-F238E27FC236}">
                <a16:creationId xmlns:a16="http://schemas.microsoft.com/office/drawing/2014/main" id="{CBC1F1F1-158E-65E5-9AC6-8FFAE19E6D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460" y="1380377"/>
            <a:ext cx="11120311" cy="3179963"/>
          </a:xfrm>
          <a:prstGeom prst="rect">
            <a:avLst/>
          </a:prstGeom>
          <a:effectLst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3044179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3160" cy="1325563"/>
          </a:xfrm>
        </p:spPr>
        <p:txBody>
          <a:bodyPr/>
          <a:lstStyle/>
          <a:p>
            <a:r>
              <a:rPr lang="en-GB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 GBDN conference for Asia and the Pacific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D12346A-244A-C62E-52D1-C600A5BB6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050" y="1792518"/>
            <a:ext cx="5817515" cy="4928957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Mid-September, Singapore (hybrid)</a:t>
            </a:r>
          </a:p>
          <a:p>
            <a:r>
              <a:rPr lang="en-GB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Aligned with the Zero Project and its local partner SG Enable in the context of the Zero Project Asia Pacific Symposium </a:t>
            </a:r>
          </a:p>
          <a:p>
            <a:r>
              <a:rPr lang="en-GB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share latest good corporate practices and lessons learned on the inclusion of persons with disabilities in private sector companies </a:t>
            </a:r>
          </a:p>
          <a:p>
            <a:r>
              <a:rPr lang="en-GB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address the importance of business partnerships, e.g. with vocational skills training providers and organisations of persons with disabilities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4</a:t>
            </a:fld>
            <a:endParaRPr lang="en-GB"/>
          </a:p>
        </p:txBody>
      </p:sp>
      <p:pic>
        <p:nvPicPr>
          <p:cNvPr id="7" name="Picture 6" descr="National Business and Disability Networks in the ILO GBDN that are in the Asia and the Pacific region">
            <a:extLst>
              <a:ext uri="{FF2B5EF4-FFF2-40B4-BE49-F238E27FC236}">
                <a16:creationId xmlns:a16="http://schemas.microsoft.com/office/drawing/2014/main" id="{B0EC6352-DEBC-77F1-0C32-35767E57F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7791" y="1836078"/>
            <a:ext cx="5337599" cy="4374881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EFFDE-353F-5134-A140-8BE034623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engage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4FACD-0A09-C3DB-E84A-7261B1B17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595959"/>
                </a:solidFill>
              </a:rPr>
              <a:t>Subscribe to the ILO GBDN newsletter at businessanddisability.org</a:t>
            </a:r>
          </a:p>
          <a:p>
            <a:r>
              <a:rPr lang="en-US" dirty="0">
                <a:solidFill>
                  <a:srgbClr val="595959"/>
                </a:solidFill>
              </a:rPr>
              <a:t>Follow the </a:t>
            </a:r>
            <a:r>
              <a:rPr lang="en-US" dirty="0">
                <a:solidFill>
                  <a:srgbClr val="595959"/>
                </a:solidFill>
                <a:hlinkClick r:id="rId3"/>
              </a:rPr>
              <a:t>ILO GBDN LinkedIn page</a:t>
            </a:r>
            <a:endParaRPr lang="en-US" dirty="0">
              <a:solidFill>
                <a:srgbClr val="595959"/>
              </a:solidFill>
            </a:endParaRPr>
          </a:p>
          <a:p>
            <a:r>
              <a:rPr lang="en-US" dirty="0">
                <a:solidFill>
                  <a:srgbClr val="595959"/>
                </a:solidFill>
              </a:rPr>
              <a:t>Register for the conference once registration opens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CEF46B-3EB3-1333-CFC5-C27E6D7395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92638" y="6310312"/>
            <a:ext cx="4114800" cy="365125"/>
          </a:xfrm>
        </p:spPr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B7D2D-35EF-FB3C-7A23-BD8A1A745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524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305</Words>
  <Application>Microsoft Office PowerPoint</Application>
  <PresentationFormat>Widescreen</PresentationFormat>
  <Paragraphs>38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Roboto</vt:lpstr>
      <vt:lpstr>Office Theme</vt:lpstr>
      <vt:lpstr>Learning globally and regionally: ILO GBDN conference for Asia and the Pacific</vt:lpstr>
      <vt:lpstr>ILO Global Business and Disability Network (GBDN)</vt:lpstr>
      <vt:lpstr>Global and regional ILO GBDN conferences</vt:lpstr>
      <vt:lpstr>ILO GBDN conference for Asia and the Pacific</vt:lpstr>
      <vt:lpstr>How to engage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Anja Günther</cp:lastModifiedBy>
  <cp:revision>24</cp:revision>
  <dcterms:created xsi:type="dcterms:W3CDTF">2022-12-05T13:52:15Z</dcterms:created>
  <dcterms:modified xsi:type="dcterms:W3CDTF">2025-02-07T11:56:06Z</dcterms:modified>
</cp:coreProperties>
</file>