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0" r:id="rId3"/>
    <p:sldId id="261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5497" autoAdjust="0"/>
  </p:normalViewPr>
  <p:slideViewPr>
    <p:cSldViewPr snapToGrid="0">
      <p:cViewPr varScale="1">
        <p:scale>
          <a:sx n="83" d="100"/>
          <a:sy n="83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Hybrid ILO GBDN regional conference for Asia and the Pacific; Jürgen Menze; International </a:t>
            </a:r>
            <a:r>
              <a:rPr lang="en-US" dirty="0" err="1"/>
              <a:t>Labour</a:t>
            </a:r>
            <a:r>
              <a:rPr lang="en-US" dirty="0"/>
              <a:t> Organization, Switzerland, </a:t>
            </a:r>
            <a:r>
              <a:rPr lang="en-GB" dirty="0"/>
              <a:t>Global Disability Conferences in 2025: Call to Action</a:t>
            </a:r>
            <a:r>
              <a:rPr lang="en-US" dirty="0"/>
              <a:t>. </a:t>
            </a:r>
            <a:r>
              <a:rPr lang="en-GB" dirty="0"/>
              <a:t>Thursday, March 6, 2025, 16:00 to 17:00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on the ILO Global Business and Disability Network. Who makes up the GBDN, what the network focuses on and promotes.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7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GBDN conferences rotating among regions starting in 2021.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9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the ILO regional conference for Asia and the Pacific. Main purpose, what topics will be addressed.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Opportunties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engage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conference</a:t>
            </a:r>
            <a:r>
              <a:rPr lang="de-AT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2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07/02/2025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07/02/2025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07/02/2025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howcase/ilo-global-business-and-disability-networ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globally and regionally: ILO GBDN conference for Asia and the Pacific</a:t>
            </a:r>
            <a:endParaRPr lang="en-GB" sz="4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Jürgen Menze</a:t>
            </a:r>
          </a:p>
          <a:p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Organization (ILO)</a:t>
            </a:r>
          </a:p>
          <a:p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</a:p>
          <a:p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Disability Conferences in 2025: Call to Action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Thursday, 6 March 2025</a:t>
            </a:r>
          </a:p>
          <a:p>
            <a:pPr algn="ctr"/>
            <a:r>
              <a:rPr lang="en-GB" sz="2400" b="1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16:00 to 17:00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463A-6A36-265C-8783-E12E7DA8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 Global Business and Disability Network (GBDN)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B3199-7950-5CD7-B47E-2FEFF25AB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8" descr="Logos of the company members in the ILO Global Business and Disability Network">
            <a:extLst>
              <a:ext uri="{FF2B5EF4-FFF2-40B4-BE49-F238E27FC236}">
                <a16:creationId xmlns:a16="http://schemas.microsoft.com/office/drawing/2014/main" id="{05F704EA-CD8A-5830-A039-839C05FD1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67" y="1690688"/>
            <a:ext cx="10628295" cy="4802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187D2-3CC6-684C-8225-FAB3BE640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134556"/>
            <a:ext cx="648902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4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8D8A-DCC3-80E0-9E93-CA56645A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394380"/>
            <a:ext cx="10929730" cy="1325563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Global and regional ILO GBDN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94BF-424E-0441-FFEC-4A7BA3F99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657449"/>
            <a:ext cx="10515600" cy="2064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2024 – Latin America, Bogotá, Colombia (hybrid)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2023 – Arab States (virtual)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2022 – Africa (virtual)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2021 – Asia and the Pacific (virtual)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46829-7C38-2D8E-1577-D1712CEF7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 descr="Representatives of ILO GBDN members and partners at the ILO GBDN global conference 2024 “From Margin to Mainstream: Disability in Business”&#10;">
            <a:extLst>
              <a:ext uri="{FF2B5EF4-FFF2-40B4-BE49-F238E27FC236}">
                <a16:creationId xmlns:a16="http://schemas.microsoft.com/office/drawing/2014/main" id="{CBC1F1F1-158E-65E5-9AC6-8FFAE19E6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0" y="1380377"/>
            <a:ext cx="11120311" cy="317996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04417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 GBDN conference for Asia and the Pacific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50" y="1792518"/>
            <a:ext cx="5817515" cy="492895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Mid-September, Singapore (hybrid)</a:t>
            </a:r>
          </a:p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with the Zero Project and its local partner SG Enable in the context of the Zero Project Asia Pacific Symposium </a:t>
            </a:r>
          </a:p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share latest good corporate practices and lessons learned on the inclusion of persons with disabilities in private sector companies </a:t>
            </a:r>
          </a:p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address the importance of business partnerships, e.g. with vocational skills training providers and organisations of persons with disabilities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 descr="National Business and Disability Networks in the ILO GBDN that are in the Asia and the Pacific region">
            <a:extLst>
              <a:ext uri="{FF2B5EF4-FFF2-40B4-BE49-F238E27FC236}">
                <a16:creationId xmlns:a16="http://schemas.microsoft.com/office/drawing/2014/main" id="{B0EC6352-DEBC-77F1-0C32-35767E57F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91" y="1836078"/>
            <a:ext cx="5337599" cy="4374881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FFDE-353F-5134-A140-8BE03462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4FACD-0A09-C3DB-E84A-7261B1B17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Subscribe to the ILO GBDN newsletter at businessanddisability.org</a:t>
            </a:r>
          </a:p>
          <a:p>
            <a:r>
              <a:rPr lang="en-US" dirty="0">
                <a:solidFill>
                  <a:srgbClr val="595959"/>
                </a:solidFill>
              </a:rPr>
              <a:t>Follow the </a:t>
            </a:r>
            <a:r>
              <a:rPr lang="en-US" dirty="0">
                <a:solidFill>
                  <a:srgbClr val="595959"/>
                </a:solidFill>
                <a:hlinkClick r:id="rId3"/>
              </a:rPr>
              <a:t>ILO GBDN LinkedIn page</a:t>
            </a:r>
            <a:endParaRPr lang="en-US" dirty="0">
              <a:solidFill>
                <a:srgbClr val="595959"/>
              </a:solidFill>
            </a:endParaRPr>
          </a:p>
          <a:p>
            <a:r>
              <a:rPr lang="en-US" dirty="0">
                <a:solidFill>
                  <a:srgbClr val="595959"/>
                </a:solidFill>
              </a:rPr>
              <a:t>Register for the conference once registration opens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EF46B-3EB3-1333-CFC5-C27E6D739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2638" y="6310312"/>
            <a:ext cx="4114800" cy="365125"/>
          </a:xfrm>
        </p:spPr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B7D2D-35EF-FB3C-7A23-BD8A1A74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2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Widescreen</PresentationFormat>
  <Paragraphs>38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Roboto</vt:lpstr>
      <vt:lpstr>Office Theme</vt:lpstr>
      <vt:lpstr>Learning globally and regionally: ILO GBDN conference for Asia and the Pacific</vt:lpstr>
      <vt:lpstr>ILO Global Business and Disability Network (GBDN)</vt:lpstr>
      <vt:lpstr>Global and regional ILO GBDN conferences</vt:lpstr>
      <vt:lpstr>ILO GBDN conference for Asia and the Pacific</vt:lpstr>
      <vt:lpstr>How to engage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Anja Günther</cp:lastModifiedBy>
  <cp:revision>24</cp:revision>
  <dcterms:created xsi:type="dcterms:W3CDTF">2022-12-05T13:52:15Z</dcterms:created>
  <dcterms:modified xsi:type="dcterms:W3CDTF">2025-02-07T11:56:06Z</dcterms:modified>
</cp:coreProperties>
</file>