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A902C-80EC-4F9E-BB1F-9622B2154656}" v="11" dt="2024-01-24T18:37:21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add your notes here.</a:t>
            </a:r>
          </a:p>
          <a:p>
            <a:r>
              <a:rPr lang="en-US"/>
              <a:t>Title; First name, last name of speaker(s); Name of Organization, Name of Country, Name of Session (as written in Agenda)</a:t>
            </a:r>
          </a:p>
          <a:p>
            <a:r>
              <a:rPr lang="en-US"/>
              <a:t>#ZeroCon24</a:t>
            </a:r>
          </a:p>
          <a:p>
            <a:r>
              <a:rPr lang="en-US"/>
              <a:t>Day and Time of Session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5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54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0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5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3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1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0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2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TwoSections_w_Tex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9FF318D-9B1F-6149-A427-D54F21954F60}"/>
              </a:ext>
            </a:extLst>
          </p:cNvPr>
          <p:cNvSpPr/>
          <p:nvPr userDrawn="1"/>
        </p:nvSpPr>
        <p:spPr>
          <a:xfrm>
            <a:off x="8198769" y="0"/>
            <a:ext cx="3993232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20EDA9-11E3-2842-8F7F-C9721D64098D}"/>
              </a:ext>
            </a:extLst>
          </p:cNvPr>
          <p:cNvSpPr/>
          <p:nvPr userDrawn="1"/>
        </p:nvSpPr>
        <p:spPr>
          <a:xfrm>
            <a:off x="0" y="0"/>
            <a:ext cx="8131035" cy="6858000"/>
          </a:xfrm>
          <a:prstGeom prst="rect">
            <a:avLst/>
          </a:prstGeom>
          <a:solidFill>
            <a:srgbClr val="CA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67BD7C-DA9B-F149-AB38-264BCF1DD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20" y="338179"/>
            <a:ext cx="2025012" cy="405707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35DD818-CB10-3C4C-ADED-C696E9721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344" y="1562964"/>
            <a:ext cx="3290896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FF6B00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C27BDF-33CE-E04C-B749-92508A9D11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0836" y="1972539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err="1"/>
              <a:t>Occae</a:t>
            </a:r>
            <a:r>
              <a:rPr lang="en-US"/>
              <a:t> </a:t>
            </a:r>
            <a:r>
              <a:rPr lang="en-US" err="1"/>
              <a:t>dolupta</a:t>
            </a:r>
            <a:r>
              <a:rPr lang="en-US"/>
              <a:t> </a:t>
            </a:r>
            <a:r>
              <a:rPr lang="en-US" err="1"/>
              <a:t>ectatis</a:t>
            </a:r>
            <a:r>
              <a:rPr lang="en-US"/>
              <a:t> </a:t>
            </a:r>
            <a:r>
              <a:rPr lang="en-US" err="1"/>
              <a:t>accust</a:t>
            </a:r>
            <a:r>
              <a:rPr lang="en-US"/>
              <a:t> </a:t>
            </a:r>
            <a:r>
              <a:rPr lang="en-US" err="1"/>
              <a:t>atin</a:t>
            </a:r>
            <a:r>
              <a:rPr lang="en-US"/>
              <a:t> rem </a:t>
            </a:r>
            <a:r>
              <a:rPr lang="en-US" err="1"/>
              <a:t>ari</a:t>
            </a:r>
            <a:r>
              <a:rPr lang="en-US"/>
              <a:t> </a:t>
            </a:r>
            <a:r>
              <a:rPr lang="en-US" err="1"/>
              <a:t>inctotur</a:t>
            </a:r>
            <a:r>
              <a:rPr lang="en-US"/>
              <a:t> </a:t>
            </a:r>
            <a:r>
              <a:rPr lang="en-US" err="1"/>
              <a:t>simus</a:t>
            </a:r>
            <a:r>
              <a:rPr lang="en-US"/>
              <a:t> </a:t>
            </a:r>
            <a:r>
              <a:rPr lang="en-US" err="1"/>
              <a:t>porrum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arum </a:t>
            </a:r>
            <a:r>
              <a:rPr lang="en-US" err="1"/>
              <a:t>vitione</a:t>
            </a:r>
            <a:r>
              <a:rPr lang="en-US"/>
              <a:t> </a:t>
            </a:r>
            <a:r>
              <a:rPr lang="en-US" err="1"/>
              <a:t>strupta</a:t>
            </a:r>
            <a:r>
              <a:rPr lang="en-US"/>
              <a:t> </a:t>
            </a:r>
            <a:r>
              <a:rPr lang="en-US" err="1"/>
              <a:t>sequas</a:t>
            </a:r>
            <a:r>
              <a:rPr lang="en-US"/>
              <a:t> </a:t>
            </a:r>
            <a:r>
              <a:rPr lang="en-US" err="1"/>
              <a:t>quasper</a:t>
            </a:r>
            <a:r>
              <a:rPr lang="en-US"/>
              <a:t> </a:t>
            </a:r>
            <a:r>
              <a:rPr lang="en-US" err="1"/>
              <a:t>emquiam</a:t>
            </a:r>
            <a:r>
              <a:rPr lang="en-US"/>
              <a:t> </a:t>
            </a:r>
            <a:r>
              <a:rPr lang="en-US" err="1"/>
              <a:t>fugita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ad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andam</a:t>
            </a:r>
            <a:r>
              <a:rPr lang="en-US"/>
              <a:t> </a:t>
            </a:r>
            <a:r>
              <a:rPr lang="en-US" err="1"/>
              <a:t>sunto</a:t>
            </a:r>
            <a:r>
              <a:rPr lang="en-US"/>
              <a:t> ma </a:t>
            </a:r>
            <a:r>
              <a:rPr lang="en-US" err="1"/>
              <a:t>dellacepel</a:t>
            </a:r>
            <a:r>
              <a:rPr lang="en-US"/>
              <a:t> eat </a:t>
            </a:r>
            <a:r>
              <a:rPr lang="en-US" err="1"/>
              <a:t>eiuntib</a:t>
            </a:r>
            <a:r>
              <a:rPr lang="en-US"/>
              <a:t> </a:t>
            </a:r>
            <a:r>
              <a:rPr lang="en-US" err="1"/>
              <a:t>errum</a:t>
            </a:r>
            <a:r>
              <a:rPr lang="en-US"/>
              <a:t>, sum </a:t>
            </a:r>
            <a:r>
              <a:rPr lang="en-US" err="1"/>
              <a:t>dolo</a:t>
            </a:r>
            <a:r>
              <a:rPr lang="en-US"/>
              <a:t> et </a:t>
            </a:r>
            <a:r>
              <a:rPr lang="en-US" err="1"/>
              <a:t>quia</a:t>
            </a:r>
            <a:r>
              <a:rPr lang="en-US"/>
              <a:t> pro </a:t>
            </a:r>
            <a:r>
              <a:rPr lang="en-US" err="1"/>
              <a:t>excepratetur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rerrore</a:t>
            </a:r>
            <a:r>
              <a:rPr lang="en-US"/>
              <a:t> </a:t>
            </a:r>
            <a:r>
              <a:rPr lang="en-US" err="1"/>
              <a:t>ndaeper</a:t>
            </a:r>
            <a:r>
              <a:rPr lang="en-US"/>
              <a:t> </a:t>
            </a:r>
            <a:r>
              <a:rPr lang="en-US" err="1"/>
              <a:t>rumque</a:t>
            </a:r>
            <a:r>
              <a:rPr lang="en-US"/>
              <a:t> </a:t>
            </a:r>
            <a:r>
              <a:rPr lang="en-US" err="1"/>
              <a:t>voluptur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porehent</a:t>
            </a:r>
            <a:r>
              <a:rPr lang="en-US"/>
              <a:t> et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vendant</a:t>
            </a:r>
            <a:r>
              <a:rPr lang="en-US"/>
              <a:t> </a:t>
            </a:r>
            <a:r>
              <a:rPr lang="en-US" err="1"/>
              <a:t>inciditibus</a:t>
            </a:r>
            <a:r>
              <a:rPr lang="en-US"/>
              <a:t>, </a:t>
            </a:r>
            <a:r>
              <a:rPr lang="en-US" err="1"/>
              <a:t>sequiaese</a:t>
            </a:r>
            <a:r>
              <a:rPr lang="en-US"/>
              <a:t> </a:t>
            </a:r>
            <a:r>
              <a:rPr lang="en-US" err="1"/>
              <a:t>nobisiminus</a:t>
            </a:r>
            <a:r>
              <a:rPr lang="en-US"/>
              <a:t> </a:t>
            </a:r>
            <a:r>
              <a:rPr lang="en-US" err="1"/>
              <a:t>simi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. </a:t>
            </a:r>
            <a:r>
              <a:rPr lang="en-US" err="1"/>
              <a:t>Occae</a:t>
            </a:r>
            <a:r>
              <a:rPr lang="en-US"/>
              <a:t> </a:t>
            </a:r>
            <a:r>
              <a:rPr lang="en-US" err="1"/>
              <a:t>dolupta</a:t>
            </a:r>
            <a:r>
              <a:rPr lang="en-US"/>
              <a:t> </a:t>
            </a:r>
            <a:r>
              <a:rPr lang="en-US" err="1"/>
              <a:t>ectatis</a:t>
            </a:r>
            <a:r>
              <a:rPr lang="en-US"/>
              <a:t> </a:t>
            </a:r>
            <a:r>
              <a:rPr lang="en-US" err="1"/>
              <a:t>accust</a:t>
            </a:r>
            <a:r>
              <a:rPr lang="en-US"/>
              <a:t> </a:t>
            </a:r>
            <a:r>
              <a:rPr lang="en-US" err="1"/>
              <a:t>atin</a:t>
            </a:r>
            <a:r>
              <a:rPr lang="en-US"/>
              <a:t> rem </a:t>
            </a:r>
            <a:r>
              <a:rPr lang="en-US" err="1"/>
              <a:t>ari</a:t>
            </a:r>
            <a:r>
              <a:rPr lang="en-US"/>
              <a:t> </a:t>
            </a:r>
            <a:r>
              <a:rPr lang="en-US" err="1"/>
              <a:t>inctotur</a:t>
            </a:r>
            <a:r>
              <a:rPr lang="en-US"/>
              <a:t> </a:t>
            </a:r>
            <a:r>
              <a:rPr lang="en-US" err="1"/>
              <a:t>simus</a:t>
            </a:r>
            <a:r>
              <a:rPr lang="en-US"/>
              <a:t> </a:t>
            </a:r>
            <a:r>
              <a:rPr lang="en-US" err="1"/>
              <a:t>porrum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et </a:t>
            </a:r>
            <a:r>
              <a:rPr lang="en-US" err="1"/>
              <a:t>quia</a:t>
            </a:r>
            <a:r>
              <a:rPr lang="en-US"/>
              <a:t> pro </a:t>
            </a:r>
            <a:r>
              <a:rPr lang="en-US" err="1"/>
              <a:t>excepratetur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rerrore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8D31B29A-1CB5-6847-94A2-A06748C1F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5" y="521996"/>
            <a:ext cx="7055863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333333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/>
              <a:t>Title with highlighted words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9DDB7A6-D9F3-3C46-95E6-0BE5E52B9F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516" y="3981272"/>
            <a:ext cx="6360358" cy="185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err="1"/>
              <a:t>Occae</a:t>
            </a:r>
            <a:r>
              <a:rPr lang="en-US"/>
              <a:t> </a:t>
            </a:r>
            <a:r>
              <a:rPr lang="en-US" err="1"/>
              <a:t>dolupta</a:t>
            </a:r>
            <a:r>
              <a:rPr lang="en-US"/>
              <a:t> </a:t>
            </a:r>
            <a:r>
              <a:rPr lang="en-US" err="1"/>
              <a:t>ectatis</a:t>
            </a:r>
            <a:r>
              <a:rPr lang="en-US"/>
              <a:t> </a:t>
            </a:r>
            <a:r>
              <a:rPr lang="en-US" err="1"/>
              <a:t>accust</a:t>
            </a:r>
            <a:r>
              <a:rPr lang="en-US"/>
              <a:t> </a:t>
            </a:r>
            <a:r>
              <a:rPr lang="en-US" err="1"/>
              <a:t>atin</a:t>
            </a:r>
            <a:r>
              <a:rPr lang="en-US"/>
              <a:t> rem </a:t>
            </a:r>
            <a:r>
              <a:rPr lang="en-US" err="1"/>
              <a:t>ari</a:t>
            </a:r>
            <a:r>
              <a:rPr lang="en-US"/>
              <a:t> </a:t>
            </a:r>
            <a:r>
              <a:rPr lang="en-US" err="1"/>
              <a:t>inctotur</a:t>
            </a:r>
            <a:r>
              <a:rPr lang="en-US"/>
              <a:t> </a:t>
            </a:r>
            <a:r>
              <a:rPr lang="en-US" err="1"/>
              <a:t>simus</a:t>
            </a:r>
            <a:r>
              <a:rPr lang="en-US"/>
              <a:t> </a:t>
            </a:r>
            <a:r>
              <a:rPr lang="en-US" err="1"/>
              <a:t>porrum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arum </a:t>
            </a:r>
            <a:r>
              <a:rPr lang="en-US" err="1"/>
              <a:t>vitione</a:t>
            </a:r>
            <a:r>
              <a:rPr lang="en-US"/>
              <a:t> </a:t>
            </a:r>
            <a:r>
              <a:rPr lang="en-US" err="1"/>
              <a:t>strupta</a:t>
            </a:r>
            <a:r>
              <a:rPr lang="en-US"/>
              <a:t> </a:t>
            </a:r>
            <a:r>
              <a:rPr lang="en-US" err="1"/>
              <a:t>sequas</a:t>
            </a:r>
            <a:r>
              <a:rPr lang="en-US"/>
              <a:t> </a:t>
            </a:r>
            <a:r>
              <a:rPr lang="en-US" err="1"/>
              <a:t>quasper</a:t>
            </a:r>
            <a:r>
              <a:rPr lang="en-US"/>
              <a:t> </a:t>
            </a:r>
            <a:r>
              <a:rPr lang="en-US" err="1"/>
              <a:t>emquiam</a:t>
            </a:r>
            <a:r>
              <a:rPr lang="en-US"/>
              <a:t> </a:t>
            </a:r>
            <a:r>
              <a:rPr lang="en-US" err="1"/>
              <a:t>fugita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ad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andam</a:t>
            </a:r>
            <a:r>
              <a:rPr lang="en-US"/>
              <a:t> </a:t>
            </a:r>
            <a:r>
              <a:rPr lang="en-US" err="1"/>
              <a:t>sunto</a:t>
            </a:r>
            <a:r>
              <a:rPr lang="en-US"/>
              <a:t> ma </a:t>
            </a:r>
            <a:r>
              <a:rPr lang="en-US" err="1"/>
              <a:t>dellacepel</a:t>
            </a:r>
            <a:r>
              <a:rPr lang="en-US"/>
              <a:t> eat </a:t>
            </a:r>
            <a:r>
              <a:rPr lang="en-US" err="1"/>
              <a:t>eiuntib</a:t>
            </a:r>
            <a:r>
              <a:rPr lang="en-US"/>
              <a:t> </a:t>
            </a:r>
            <a:r>
              <a:rPr lang="en-US" err="1"/>
              <a:t>errum</a:t>
            </a:r>
            <a:r>
              <a:rPr lang="en-US"/>
              <a:t>, sum </a:t>
            </a:r>
            <a:r>
              <a:rPr lang="en-US" err="1"/>
              <a:t>dolo</a:t>
            </a:r>
            <a:r>
              <a:rPr lang="en-US"/>
              <a:t> et </a:t>
            </a:r>
            <a:r>
              <a:rPr lang="en-US" err="1"/>
              <a:t>quia</a:t>
            </a:r>
            <a:r>
              <a:rPr lang="en-US"/>
              <a:t> pro </a:t>
            </a:r>
            <a:r>
              <a:rPr lang="en-US" err="1"/>
              <a:t>excepratetur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rerrore</a:t>
            </a:r>
            <a:r>
              <a:rPr lang="en-US"/>
              <a:t> </a:t>
            </a:r>
            <a:r>
              <a:rPr lang="en-US" err="1"/>
              <a:t>ndaeper</a:t>
            </a:r>
            <a:r>
              <a:rPr lang="en-US"/>
              <a:t> </a:t>
            </a:r>
            <a:r>
              <a:rPr lang="en-US" err="1"/>
              <a:t>rumque</a:t>
            </a:r>
            <a:r>
              <a:rPr lang="en-US"/>
              <a:t> </a:t>
            </a:r>
            <a:r>
              <a:rPr lang="en-US" err="1"/>
              <a:t>voluptur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porehent</a:t>
            </a:r>
            <a:r>
              <a:rPr lang="en-US"/>
              <a:t> et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vendant</a:t>
            </a:r>
            <a:r>
              <a:rPr lang="en-US"/>
              <a:t> </a:t>
            </a:r>
            <a:r>
              <a:rPr lang="en-US" err="1"/>
              <a:t>inciditibus</a:t>
            </a:r>
            <a:r>
              <a:rPr lang="en-US"/>
              <a:t>, </a:t>
            </a:r>
            <a:r>
              <a:rPr lang="en-US" err="1"/>
              <a:t>sequiaese</a:t>
            </a:r>
            <a:r>
              <a:rPr lang="en-US"/>
              <a:t> </a:t>
            </a:r>
            <a:r>
              <a:rPr lang="en-US" err="1"/>
              <a:t>nobisiminus</a:t>
            </a:r>
            <a:r>
              <a:rPr lang="en-US"/>
              <a:t> </a:t>
            </a:r>
            <a:r>
              <a:rPr lang="en-US" err="1"/>
              <a:t>simi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arum.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ED66EDF-DC64-D548-A071-FFFD98E04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15" y="1972539"/>
            <a:ext cx="6360359" cy="14485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err="1"/>
              <a:t>Occae</a:t>
            </a:r>
            <a:r>
              <a:rPr lang="en-US"/>
              <a:t> </a:t>
            </a:r>
            <a:r>
              <a:rPr lang="en-US" err="1"/>
              <a:t>dolupta</a:t>
            </a:r>
            <a:r>
              <a:rPr lang="en-US"/>
              <a:t> </a:t>
            </a:r>
            <a:r>
              <a:rPr lang="en-US" err="1"/>
              <a:t>ectatis</a:t>
            </a:r>
            <a:r>
              <a:rPr lang="en-US"/>
              <a:t> </a:t>
            </a:r>
            <a:r>
              <a:rPr lang="en-US" err="1"/>
              <a:t>accust</a:t>
            </a:r>
            <a:r>
              <a:rPr lang="en-US"/>
              <a:t> </a:t>
            </a:r>
            <a:r>
              <a:rPr lang="en-US" err="1"/>
              <a:t>atin</a:t>
            </a:r>
            <a:r>
              <a:rPr lang="en-US"/>
              <a:t> rem </a:t>
            </a:r>
            <a:r>
              <a:rPr lang="en-US" err="1"/>
              <a:t>ari</a:t>
            </a:r>
            <a:r>
              <a:rPr lang="en-US"/>
              <a:t> </a:t>
            </a:r>
            <a:r>
              <a:rPr lang="en-US" err="1"/>
              <a:t>inctotur</a:t>
            </a:r>
            <a:r>
              <a:rPr lang="en-US"/>
              <a:t> </a:t>
            </a:r>
            <a:r>
              <a:rPr lang="en-US" err="1"/>
              <a:t>simus</a:t>
            </a:r>
            <a:r>
              <a:rPr lang="en-US"/>
              <a:t> </a:t>
            </a:r>
            <a:r>
              <a:rPr lang="en-US" err="1"/>
              <a:t>porrum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arum </a:t>
            </a:r>
            <a:r>
              <a:rPr lang="en-US" err="1"/>
              <a:t>vitione</a:t>
            </a:r>
            <a:r>
              <a:rPr lang="en-US"/>
              <a:t> </a:t>
            </a:r>
            <a:r>
              <a:rPr lang="en-US" err="1"/>
              <a:t>strupta</a:t>
            </a:r>
            <a:r>
              <a:rPr lang="en-US"/>
              <a:t> </a:t>
            </a:r>
            <a:r>
              <a:rPr lang="en-US" err="1"/>
              <a:t>sequas</a:t>
            </a:r>
            <a:r>
              <a:rPr lang="en-US"/>
              <a:t> </a:t>
            </a:r>
            <a:r>
              <a:rPr lang="en-US" err="1"/>
              <a:t>quasper</a:t>
            </a:r>
            <a:r>
              <a:rPr lang="en-US"/>
              <a:t> </a:t>
            </a:r>
            <a:r>
              <a:rPr lang="en-US" err="1"/>
              <a:t>emquiam</a:t>
            </a:r>
            <a:r>
              <a:rPr lang="en-US"/>
              <a:t> </a:t>
            </a:r>
            <a:r>
              <a:rPr lang="en-US" err="1"/>
              <a:t>fugita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ad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andam</a:t>
            </a:r>
            <a:r>
              <a:rPr lang="en-US"/>
              <a:t> </a:t>
            </a:r>
            <a:r>
              <a:rPr lang="en-US" err="1"/>
              <a:t>sunto</a:t>
            </a:r>
            <a:r>
              <a:rPr lang="en-US"/>
              <a:t> ma </a:t>
            </a:r>
            <a:r>
              <a:rPr lang="en-US" err="1"/>
              <a:t>dellacepel</a:t>
            </a:r>
            <a:r>
              <a:rPr lang="en-US"/>
              <a:t> eat </a:t>
            </a:r>
            <a:r>
              <a:rPr lang="en-US" err="1"/>
              <a:t>eiuntib</a:t>
            </a:r>
            <a:r>
              <a:rPr lang="en-US"/>
              <a:t> </a:t>
            </a:r>
            <a:r>
              <a:rPr lang="en-US" err="1"/>
              <a:t>errum</a:t>
            </a:r>
            <a:r>
              <a:rPr lang="en-US"/>
              <a:t>, sum </a:t>
            </a:r>
            <a:r>
              <a:rPr lang="en-US" err="1"/>
              <a:t>dolo</a:t>
            </a:r>
            <a:r>
              <a:rPr lang="en-US"/>
              <a:t> et </a:t>
            </a:r>
            <a:r>
              <a:rPr lang="en-US" err="1"/>
              <a:t>quia</a:t>
            </a:r>
            <a:r>
              <a:rPr lang="en-US"/>
              <a:t> pro </a:t>
            </a:r>
            <a:r>
              <a:rPr lang="en-US" err="1"/>
              <a:t>excepratetur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rerrore</a:t>
            </a:r>
            <a:r>
              <a:rPr lang="en-US"/>
              <a:t> </a:t>
            </a:r>
            <a:r>
              <a:rPr lang="en-US" err="1"/>
              <a:t>ndaeper</a:t>
            </a:r>
            <a:r>
              <a:rPr lang="en-US"/>
              <a:t> </a:t>
            </a:r>
            <a:r>
              <a:rPr lang="en-US" err="1"/>
              <a:t>rumque</a:t>
            </a:r>
            <a:r>
              <a:rPr lang="en-US"/>
              <a:t> </a:t>
            </a:r>
            <a:r>
              <a:rPr lang="en-US" err="1"/>
              <a:t>voluptur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porehent</a:t>
            </a:r>
            <a:r>
              <a:rPr lang="en-US"/>
              <a:t> et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vendant</a:t>
            </a:r>
            <a:r>
              <a:rPr lang="en-US"/>
              <a:t> </a:t>
            </a:r>
            <a:r>
              <a:rPr lang="en-US" err="1"/>
              <a:t>inciditibus</a:t>
            </a:r>
            <a:r>
              <a:rPr lang="en-US"/>
              <a:t>, </a:t>
            </a:r>
            <a:r>
              <a:rPr lang="en-US" err="1"/>
              <a:t>sequiaese</a:t>
            </a:r>
            <a:r>
              <a:rPr lang="en-US"/>
              <a:t> </a:t>
            </a:r>
            <a:r>
              <a:rPr lang="en-US" err="1"/>
              <a:t>nobisiminus</a:t>
            </a:r>
            <a:r>
              <a:rPr lang="en-US"/>
              <a:t> </a:t>
            </a:r>
            <a:r>
              <a:rPr lang="en-US" err="1"/>
              <a:t>simi</a:t>
            </a:r>
            <a:r>
              <a:rPr lang="en-US"/>
              <a:t> </a:t>
            </a:r>
            <a:r>
              <a:rPr lang="en-US" err="1"/>
              <a:t>harcitis</a:t>
            </a:r>
            <a:r>
              <a:rPr lang="en-US"/>
              <a:t> </a:t>
            </a:r>
            <a:r>
              <a:rPr lang="en-US" err="1"/>
              <a:t>essit</a:t>
            </a:r>
            <a:r>
              <a:rPr lang="en-US"/>
              <a:t> mi, </a:t>
            </a:r>
            <a:r>
              <a:rPr lang="en-US" err="1"/>
              <a:t>odis</a:t>
            </a:r>
            <a:r>
              <a:rPr lang="en-US"/>
              <a:t> </a:t>
            </a:r>
            <a:r>
              <a:rPr lang="en-US" err="1"/>
              <a:t>erum</a:t>
            </a:r>
            <a:r>
              <a:rPr lang="en-US"/>
              <a:t> </a:t>
            </a:r>
            <a:r>
              <a:rPr lang="en-US" err="1"/>
              <a:t>exceriatur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arum.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7B0C244-0FB1-0649-9379-FC2378912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4" y="1562964"/>
            <a:ext cx="703136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/>
              <a:t>Subhead goes Here with Body Text Below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FD852154-5C9E-4B4E-9AF8-D11615CD9B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4" y="3572712"/>
            <a:ext cx="703136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/>
              <a:t>Subhead goes Here with Body Text Below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EB991C-BC2B-764D-A6CD-DFF45B94515D}"/>
              </a:ext>
            </a:extLst>
          </p:cNvPr>
          <p:cNvSpPr txBox="1"/>
          <p:nvPr userDrawn="1"/>
        </p:nvSpPr>
        <p:spPr>
          <a:xfrm>
            <a:off x="11179088" y="6286725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3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rmAutofit fontScale="90000"/>
          </a:bodyPr>
          <a:lstStyle/>
          <a:p>
            <a:r>
              <a:rPr lang="en-US" sz="7200"/>
              <a:t>T365 Digital Books Project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/>
          </a:bodyPr>
          <a:lstStyle/>
          <a:p>
            <a:r>
              <a:rPr lang="en-US" sz="2800"/>
              <a:t>Makayiko Kayimba</a:t>
            </a:r>
          </a:p>
          <a:p>
            <a:r>
              <a:rPr lang="en-US" sz="2800"/>
              <a:t>World Vision Malawi</a:t>
            </a:r>
          </a:p>
          <a:p>
            <a:r>
              <a:rPr lang="en-US" sz="2800"/>
              <a:t>Malawi</a:t>
            </a:r>
          </a:p>
          <a:p>
            <a:r>
              <a:rPr lang="en-GB" sz="2800" i="1"/>
              <a:t>Innovative tech solutions enhancing sign language communication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4977542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Arial"/>
              </a:rPr>
              <a:t>Wednesday February 21</a:t>
            </a:r>
          </a:p>
          <a:p>
            <a:pPr algn="ctr"/>
            <a:r>
              <a:rPr lang="en-US" sz="2400" b="1">
                <a:latin typeface="Arial"/>
              </a:rPr>
              <a:t>12:00 – 13:00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73A75475-EB55-073D-9D15-E7DFF911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51" y="5930894"/>
            <a:ext cx="3681704" cy="7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Photos   </a:t>
            </a:r>
            <a:endParaRPr lang="en-GB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365"/>
            <a:ext cx="12192000" cy="48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  </a:t>
            </a:r>
            <a:endParaRPr lang="en-GB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1199" cy="5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  </a:t>
            </a:r>
            <a:endParaRPr lang="en-GB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B59C1-E08E-1206-507A-C850D3A2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3D3B6-88DE-2D84-CD21-953300697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4" y="1186001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440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Makayiko</a:t>
            </a:r>
            <a:r>
              <a:rPr lang="en-US" sz="440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Kayimba</a:t>
            </a:r>
            <a:r>
              <a:rPr lang="en-US" sz="370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br>
              <a:rPr lang="en-US" sz="3700">
                <a:latin typeface="+mj-lt"/>
              </a:rPr>
            </a:br>
            <a:endParaRPr lang="en-US" sz="3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484919B3-A5C3-B06F-49B4-739A726A6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r>
              <a:rPr lang="en-US" sz="4000" b="0">
                <a:latin typeface="Gill Sans MT"/>
                <a:ea typeface="Lato"/>
                <a:cs typeface="Lato"/>
              </a:rPr>
              <a:t>Education Technical Coordinator, </a:t>
            </a:r>
            <a:endParaRPr lang="en-US">
              <a:cs typeface="Lato"/>
            </a:endParaRPr>
          </a:p>
          <a:p>
            <a:r>
              <a:rPr lang="en-US" sz="4000" b="0">
                <a:latin typeface="Gill Sans MT"/>
                <a:ea typeface="Lato"/>
                <a:cs typeface="Lato"/>
              </a:rPr>
              <a:t>World Vision Malawi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person sitting in a room&#10;&#10;Description automatically generated">
            <a:extLst>
              <a:ext uri="{FF2B5EF4-FFF2-40B4-BE49-F238E27FC236}">
                <a16:creationId xmlns:a16="http://schemas.microsoft.com/office/drawing/2014/main" id="{092F87D9-3C48-33CF-ADA1-642DB738A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0" t="-432" r="3040" b="216"/>
          <a:stretch/>
        </p:blipFill>
        <p:spPr>
          <a:xfrm>
            <a:off x="5977788" y="799352"/>
            <a:ext cx="5425389" cy="5282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B6D56-1736-A69D-379B-BAF0636212AE}"/>
              </a:ext>
            </a:extLst>
          </p:cNvPr>
          <p:cNvSpPr txBox="1"/>
          <p:nvPr/>
        </p:nvSpPr>
        <p:spPr>
          <a:xfrm>
            <a:off x="590719" y="53922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ill Sans MT"/>
              </a:rPr>
              <a:t>makayiko_kayimba@wvi.org</a:t>
            </a:r>
          </a:p>
        </p:txBody>
      </p:sp>
    </p:spTree>
    <p:extLst>
      <p:ext uri="{BB962C8B-B14F-4D97-AF65-F5344CB8AC3E}">
        <p14:creationId xmlns:p14="http://schemas.microsoft.com/office/powerpoint/2010/main" val="9154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Project Background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World Vision Malawi's </a:t>
            </a:r>
            <a:r>
              <a:rPr lang="en-US" err="1"/>
              <a:t>Tiwerenge</a:t>
            </a:r>
            <a:r>
              <a:rPr lang="en-US"/>
              <a:t> 365 Digital Books Project: leverages ICT by providing accessible digital books for children's literacy, including 60 with Malawian Sign Language, to improve inclusive education.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WVM equipped reading facilitators with devices and training to support 3,500 children, including 68+ children with print, learning, and hearing disabilities.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Working with the Malawi National Association of the Deaf (MANAD)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2023 the ICT solution (digital books shown via projectors) was extended to schools for children who are deaf (7) throughout the country.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Importance of the project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Printed books typically used by reading club facilitators are not accessible to all children especially those with disabilities. </a:t>
            </a:r>
          </a:p>
          <a:p>
            <a:r>
              <a:rPr lang="en-US"/>
              <a:t>Bringing accessible digital books improved inclusion in World Vision’s reading clubs, by removing these barriers, especially for children who are deaf or hard of hearing / blind or have low vision.</a:t>
            </a:r>
          </a:p>
          <a:p>
            <a:r>
              <a:rPr lang="en-US"/>
              <a:t>Increased the number and titles of contextualized accessible supplementary readers in the community.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9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Innovation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563832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books are loaded onto tablets for individuals and children in small groups to use during individual, small group or reading buddy time. </a:t>
            </a:r>
          </a:p>
          <a:p>
            <a:endParaRPr lang="en-US"/>
          </a:p>
          <a:p>
            <a:r>
              <a:rPr lang="en-US"/>
              <a:t>Connected to a rechargeable projector, digital accessible books can be used with an entire class or reading club.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To complement printed books, digital books can include human-narrated audio, sign language video, zoom, large font, and text highlighting to support ALL learners. 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Parents can access the digital books on their phones, extending reading into homes.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2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Impact</a:t>
            </a:r>
            <a:r>
              <a:rPr lang="en-US"/>
              <a:t>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36" y="1690687"/>
            <a:ext cx="3264164" cy="5030787"/>
          </a:xfrm>
        </p:spPr>
        <p:txBody>
          <a:bodyPr>
            <a:normAutofit fontScale="47500" lnSpcReduction="20000"/>
          </a:bodyPr>
          <a:lstStyle/>
          <a:p>
            <a:r>
              <a:rPr lang="en-GB" sz="4700"/>
              <a:t>In total 3500 children from World Vision area programs benefited from 300 plus digitally accessible supplementary books.  </a:t>
            </a:r>
          </a:p>
          <a:p>
            <a:pPr marL="0" indent="0">
              <a:buNone/>
            </a:pPr>
            <a:endParaRPr lang="en-GB" sz="4700"/>
          </a:p>
          <a:p>
            <a:r>
              <a:rPr lang="en-GB" sz="4700"/>
              <a:t>Increased enrolment in community literacy centres. </a:t>
            </a:r>
          </a:p>
          <a:p>
            <a:pPr marL="0" indent="0">
              <a:buNone/>
            </a:pPr>
            <a:endParaRPr lang="en-GB" sz="4700"/>
          </a:p>
          <a:p>
            <a:r>
              <a:rPr lang="en-US" sz="4700"/>
              <a:t>7 schools including approximately 900 children who are deaf across the country are now using the Malawian Sign Language Storybooks. </a:t>
            </a:r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9455B-2B66-3AEF-925B-9EE1B591D8A0}"/>
              </a:ext>
            </a:extLst>
          </p:cNvPr>
          <p:cNvSpPr txBox="1"/>
          <p:nvPr/>
        </p:nvSpPr>
        <p:spPr>
          <a:xfrm>
            <a:off x="3048000" y="3263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27966C-E5FB-0BAD-AD0C-85118C43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10" y="1460684"/>
            <a:ext cx="7722780" cy="43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Success life story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57" y="1815124"/>
            <a:ext cx="4937567" cy="3861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“</a:t>
            </a:r>
            <a:r>
              <a:rPr lang="en-US" i="1"/>
              <a:t>I am able to read without difficulties on the wall </a:t>
            </a:r>
            <a:r>
              <a:rPr lang="en-US"/>
              <a:t>(projector)</a:t>
            </a:r>
            <a:r>
              <a:rPr lang="en-US" i="1"/>
              <a:t> as the words are bigger than in books where you cannot change the size of the words.  I struggle to see in books but this reading club in my village has books on a tablet which are shown on the wall and I enjoy reading here”</a:t>
            </a:r>
            <a:r>
              <a:rPr lang="en-US"/>
              <a:t> narrated Ivy, 14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4" y="1645475"/>
            <a:ext cx="6513976" cy="41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Financing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T365 Digital Books is financed by World Vision, which committed $78,000 to the initial rollout.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81" y="2393294"/>
            <a:ext cx="5801119" cy="39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Sustainability and challenges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Mid-term monitoring reports showed high levels of satisfaction with the books, comfort with the devices, and increased attendance in reading clubs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Trained early-grade teachers continue to </a:t>
            </a:r>
          </a:p>
          <a:p>
            <a:pPr marL="0" indent="0">
              <a:buNone/>
            </a:pPr>
            <a:r>
              <a:rPr lang="en-US"/>
              <a:t>coach and mentor community literacy</a:t>
            </a:r>
          </a:p>
          <a:p>
            <a:pPr marL="0" indent="0">
              <a:buNone/>
            </a:pPr>
            <a:r>
              <a:rPr lang="en-US"/>
              <a:t>volunteers and parents on accessible digital books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Teachers can access new digital books </a:t>
            </a:r>
          </a:p>
          <a:p>
            <a:pPr marL="0" indent="0">
              <a:buNone/>
            </a:pPr>
            <a:r>
              <a:rPr lang="en-US"/>
              <a:t>from Bloom library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31" y="2686805"/>
            <a:ext cx="4182769" cy="4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Next steps for the project  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Going forward, the project will be integrated into WVM’s mainstream education technical program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To improve transferability, all books are located on Bloom, a digital library, which provides easy adaptation and creation of new sign language storybooks.</a:t>
            </a:r>
          </a:p>
          <a:p>
            <a:endParaRPr lang="en-US"/>
          </a:p>
          <a:p>
            <a:r>
              <a:rPr lang="en-US"/>
              <a:t>WVM plans to reach 10,000 children with disabilities by 2027.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5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T365 Digital Books Project</vt:lpstr>
      <vt:lpstr>Project Background  </vt:lpstr>
      <vt:lpstr>Importance of the project  </vt:lpstr>
      <vt:lpstr>Innovation  </vt:lpstr>
      <vt:lpstr>Impact </vt:lpstr>
      <vt:lpstr>Success life story  </vt:lpstr>
      <vt:lpstr>Financing  </vt:lpstr>
      <vt:lpstr>Sustainability and challenges  </vt:lpstr>
      <vt:lpstr>Next steps for the project  </vt:lpstr>
      <vt:lpstr>Photos   </vt:lpstr>
      <vt:lpstr>   </vt:lpstr>
      <vt:lpstr>   </vt:lpstr>
      <vt:lpstr>Makayiko Kayimba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revision>3</cp:revision>
  <dcterms:created xsi:type="dcterms:W3CDTF">2022-12-05T13:52:15Z</dcterms:created>
  <dcterms:modified xsi:type="dcterms:W3CDTF">2024-01-25T06:50:45Z</dcterms:modified>
</cp:coreProperties>
</file>