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handoutMasterIdLst>
    <p:handoutMasterId r:id="rId16"/>
  </p:handoutMasterIdLst>
  <p:sldIdLst>
    <p:sldId id="258" r:id="rId2"/>
    <p:sldId id="259" r:id="rId3"/>
    <p:sldId id="260" r:id="rId4"/>
    <p:sldId id="261" r:id="rId5"/>
    <p:sldId id="262" r:id="rId6"/>
    <p:sldId id="264" r:id="rId7"/>
    <p:sldId id="265" r:id="rId8"/>
    <p:sldId id="266" r:id="rId9"/>
    <p:sldId id="267" r:id="rId10"/>
    <p:sldId id="268" r:id="rId11"/>
    <p:sldId id="269" r:id="rId12"/>
    <p:sldId id="270" r:id="rId13"/>
    <p:sldId id="322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B882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6DA902C-80EC-4F9E-BB1F-9622B2154656}" v="11" dt="2024-01-24T18:37:21.45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0C92A86-C5C9-6113-6AC7-4064BBD0948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6277400-9A88-4A14-1B97-2E611F2842E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F4067AC-4DA6-47DD-9DAA-82F8496AEA1D}" type="datetimeFigureOut">
              <a:rPr lang="en-GB" smtClean="0"/>
              <a:t>24/01/2024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A149F3E-834F-ADBB-A517-1E7341E464A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0F16239-9E04-27B8-09A3-ACB4AC19F63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862F9E2-E68F-463D-B409-4BB1E4E5370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64850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BB6916-6BB4-491D-A9F6-98CF7382B083}" type="datetimeFigureOut">
              <a:rPr lang="en-GB" smtClean="0"/>
              <a:t>24/01/2024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A8881E3-068B-48DF-8881-A991B8AEA7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735567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Please add your notes here.</a:t>
            </a:r>
          </a:p>
          <a:p>
            <a:r>
              <a:rPr lang="en-US"/>
              <a:t>Title; First name, last name of speaker(s); Name of Organization, Name of Country, Name of Session (as written in Agenda)</a:t>
            </a:r>
          </a:p>
          <a:p>
            <a:r>
              <a:rPr lang="en-US"/>
              <a:t>#ZeroCon24</a:t>
            </a:r>
          </a:p>
          <a:p>
            <a:r>
              <a:rPr lang="en-US"/>
              <a:t>Day and Time of Session</a:t>
            </a:r>
          </a:p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8881E3-068B-48DF-8881-A991B8AEA704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782200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Sample Slide: presenting three points on our project and the relationship to this year’s theme of the Zero Project Conference. Point 1; Point 2; Point 3 connect together in this way. </a:t>
            </a: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8881E3-068B-48DF-8881-A991B8AEA704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033322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Sample Slide: presenting three points on our project and the relationship to this year’s theme of the Zero Project Conference. Point 1; Point 2; Point 3 connect together in this way. </a:t>
            </a: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8881E3-068B-48DF-8881-A991B8AEA704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2655011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Sample Slide: presenting three points on our project and the relationship to this year’s theme of the Zero Project Conference. Point 1; Point 2; Point 3 connect together in this way. </a:t>
            </a: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8881E3-068B-48DF-8881-A991B8AEA704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9473527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Sample Slide: presenting three points on our project and the relationship to this year’s theme of the Zero Project Conference. Point 1; Point 2; Point 3 connect together in this way. </a:t>
            </a: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8881E3-068B-48DF-8881-A991B8AEA704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8658909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Sample Slide: presenting three points on our project and the relationship to this year’s theme of the Zero Project Conference. Point 1; Point 2; Point 3 connect together in this way. </a:t>
            </a: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8881E3-068B-48DF-8881-A991B8AEA704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9171092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Sample Slide: presenting three points on our project and the relationship to this year’s theme of the Zero Project Conference. Point 1; Point 2; Point 3 connect together in this way. </a:t>
            </a: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8881E3-068B-48DF-8881-A991B8AEA704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6110233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Sample Slide: presenting three points on our project and the relationship to this year’s theme of the Zero Project Conference. Point 1; Point 2; Point 3 connect together in this way. </a:t>
            </a: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8881E3-068B-48DF-8881-A991B8AEA704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8612383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Sample Slide: presenting three points on our project and the relationship to this year’s theme of the Zero Project Conference. Point 1; Point 2; Point 3 connect together in this way. </a:t>
            </a: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8881E3-068B-48DF-8881-A991B8AEA704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0942608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Sample Slide: presenting three points on our project and the relationship to this year’s theme of the Zero Project Conference. Point 1; Point 2; Point 3 connect together in this way. </a:t>
            </a: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8881E3-068B-48DF-8881-A991B8AEA704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5545983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Sample Slide: presenting three points on our project and the relationship to this year’s theme of the Zero Project Conference. Point 1; Point 2; Point 3 connect together in this way. </a:t>
            </a: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8881E3-068B-48DF-8881-A991B8AEA704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1845412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Sample Slide: presenting three points on our project and the relationship to this year’s theme of the Zero Project Conference. Point 1; Point 2; Point 3 connect together in this way. </a:t>
            </a: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8881E3-068B-48DF-8881-A991B8AEA704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865013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14B8CD-9207-0F5A-87AB-B27A517BCE8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AA2C4F2-5991-51CC-558C-A4D5E1F7B12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84A5B7-3009-3078-DA1C-A775027F12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#ZeroCon24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A569FD-5A00-3B11-103C-21BA8A71B2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5A9E4-2CE9-4E32-BE85-7C32F0F78A6D}" type="slidenum">
              <a:rPr lang="en-GB" smtClean="0"/>
              <a:t>‹#›</a:t>
            </a:fld>
            <a:endParaRPr lang="en-GB"/>
          </a:p>
        </p:txBody>
      </p:sp>
      <p:pic>
        <p:nvPicPr>
          <p:cNvPr id="9" name="Picture 8" descr="Zero Project Plant: an icon showing a green seedling breaking through a circle.">
            <a:extLst>
              <a:ext uri="{FF2B5EF4-FFF2-40B4-BE49-F238E27FC236}">
                <a16:creationId xmlns:a16="http://schemas.microsoft.com/office/drawing/2014/main" id="{0F1C7164-87D9-4217-364F-45206FDAD5F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0714" y="155575"/>
            <a:ext cx="767583" cy="76835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F0236DA-C301-789C-C8AF-938A5F826071}"/>
              </a:ext>
            </a:extLst>
          </p:cNvPr>
          <p:cNvSpPr txBox="1"/>
          <p:nvPr userDrawn="1"/>
        </p:nvSpPr>
        <p:spPr>
          <a:xfrm>
            <a:off x="393290" y="276328"/>
            <a:ext cx="301092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600" b="1">
                <a:solidFill>
                  <a:srgbClr val="2B882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#ZeroCon24</a:t>
            </a:r>
            <a:endParaRPr lang="en-GB" sz="3600" b="1">
              <a:solidFill>
                <a:srgbClr val="2B882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25722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32CDE7-D24B-A1C8-5E44-202ABECFC7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62AA8D-420E-E8B5-CDB6-88D3206323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C8133A-0964-2A2C-F557-E8A9D21E46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89F230-EE29-4360-9E5D-C4AB95018DB3}" type="datetime1">
              <a:rPr lang="en-GB" smtClean="0"/>
              <a:t>24/01/2024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6AD633-B6D6-91FA-64FB-501EA2FB2B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#ZeroCon23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EAAD51-9D5D-25E1-F465-809F007ECF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5A9E4-2CE9-4E32-BE85-7C32F0F78A6D}" type="slidenum">
              <a:rPr lang="en-GB" smtClean="0"/>
              <a:t>‹#›</a:t>
            </a:fld>
            <a:endParaRPr lang="en-GB"/>
          </a:p>
        </p:txBody>
      </p:sp>
      <p:pic>
        <p:nvPicPr>
          <p:cNvPr id="8" name="Picture 7" descr="Zero Project Plant: an icon showing a green seedling breaking through a circle.">
            <a:extLst>
              <a:ext uri="{FF2B5EF4-FFF2-40B4-BE49-F238E27FC236}">
                <a16:creationId xmlns:a16="http://schemas.microsoft.com/office/drawing/2014/main" id="{87A3ADA9-529C-6BD8-8B18-D8970777229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0714" y="155575"/>
            <a:ext cx="767583" cy="768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2037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2D86FF-9CEB-1D25-2E90-369E9B0FF7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08384C-F6AC-F088-2F50-A86FF934D8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C40FCB-67DF-CE66-B624-667997970E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7C451A-BAE8-4BB7-B4A9-840375C61CF2}" type="datetime1">
              <a:rPr lang="en-GB" smtClean="0"/>
              <a:t>24/01/2024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D9611E-370E-03AF-C519-6268D0A663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#ZeroCon23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F8EE00-A0DC-F045-A7B2-6D6970D172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5A9E4-2CE9-4E32-BE85-7C32F0F78A6D}" type="slidenum">
              <a:rPr lang="en-GB" smtClean="0"/>
              <a:t>‹#›</a:t>
            </a:fld>
            <a:endParaRPr lang="en-GB"/>
          </a:p>
        </p:txBody>
      </p:sp>
      <p:pic>
        <p:nvPicPr>
          <p:cNvPr id="8" name="Picture 7" descr="Zero Project Plant: an icon showing a green seedling breaking through a circle.">
            <a:extLst>
              <a:ext uri="{FF2B5EF4-FFF2-40B4-BE49-F238E27FC236}">
                <a16:creationId xmlns:a16="http://schemas.microsoft.com/office/drawing/2014/main" id="{88684AF3-AE79-E964-B9D1-32174968E2E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0714" y="155575"/>
            <a:ext cx="767583" cy="768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28135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F0645F-4ADB-34A8-8348-8DA5EC0B3F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7DEFF4-799C-B171-FDEC-9F32D3683D1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2E9D5E4-9475-B9C9-B19F-C6F90A2573C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ED3DB3A-533A-A389-C798-9BB43D1F7D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1F48CE-F800-44D8-9FB8-C2F14BB717AF}" type="datetime1">
              <a:rPr lang="en-GB" smtClean="0"/>
              <a:t>24/01/2024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A692D28-6A9A-84C4-8E6F-E19FDA416B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#ZeroCon23</a:t>
            </a:r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67EFDAC-0A32-E484-69C9-CAC7902FDD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5A9E4-2CE9-4E32-BE85-7C32F0F78A6D}" type="slidenum">
              <a:rPr lang="en-GB" smtClean="0"/>
              <a:t>‹#›</a:t>
            </a:fld>
            <a:endParaRPr lang="en-GB"/>
          </a:p>
        </p:txBody>
      </p:sp>
      <p:pic>
        <p:nvPicPr>
          <p:cNvPr id="8" name="Picture 7" descr="Zero Project Plant: an icon showing a green seedling breaking through a circle.">
            <a:extLst>
              <a:ext uri="{FF2B5EF4-FFF2-40B4-BE49-F238E27FC236}">
                <a16:creationId xmlns:a16="http://schemas.microsoft.com/office/drawing/2014/main" id="{509410CA-2628-6086-32C8-F078A3F00DF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0714" y="155575"/>
            <a:ext cx="767583" cy="768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81226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82298A-1F8E-C04A-F0FC-303981F888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C04B0BE-77C8-FC6F-2D01-52EA579BE8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A30E7F1-9FCB-C624-0AD0-0B4362A9CC7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E940BA5-6077-6C83-9A0A-D929E135311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81A5F4E-F46E-F9D4-EB91-01F3AF3BB72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2A89E74-A823-F039-110E-16DB1050A2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BEAA53-9EBB-475F-81CE-60A0FA17D35A}" type="datetime1">
              <a:rPr lang="en-GB" smtClean="0"/>
              <a:t>24/01/2024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D5C4120-5D85-2DAB-1B82-679CBFE0F3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#ZeroCon23</a:t>
            </a:r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22AED93-B0A6-16E2-54DD-BAC7D1CFF0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5A9E4-2CE9-4E32-BE85-7C32F0F78A6D}" type="slidenum">
              <a:rPr lang="en-GB" smtClean="0"/>
              <a:t>‹#›</a:t>
            </a:fld>
            <a:endParaRPr lang="en-GB"/>
          </a:p>
        </p:txBody>
      </p:sp>
      <p:pic>
        <p:nvPicPr>
          <p:cNvPr id="10" name="Picture 9" descr="Zero Project Plant: an icon showing a green seedling breaking through a circle.">
            <a:extLst>
              <a:ext uri="{FF2B5EF4-FFF2-40B4-BE49-F238E27FC236}">
                <a16:creationId xmlns:a16="http://schemas.microsoft.com/office/drawing/2014/main" id="{6C21E80C-5188-0E99-CB29-5452401034F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0714" y="155575"/>
            <a:ext cx="767583" cy="768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970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CEC525-402E-F69C-210B-5268E9E93C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2CFC308-6A34-9878-DECA-D72CAED769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3E1DF0-723F-4583-B7C7-FD8C4EA08810}" type="datetime1">
              <a:rPr lang="en-GB" smtClean="0"/>
              <a:t>24/01/2024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250079B-A083-6A7F-4194-BA4D85C488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#ZeroCon23</a:t>
            </a:r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06EC79D-9860-3786-8D4E-46E02CC0EC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5A9E4-2CE9-4E32-BE85-7C32F0F78A6D}" type="slidenum">
              <a:rPr lang="en-GB" smtClean="0"/>
              <a:t>‹#›</a:t>
            </a:fld>
            <a:endParaRPr lang="en-GB"/>
          </a:p>
        </p:txBody>
      </p:sp>
      <p:pic>
        <p:nvPicPr>
          <p:cNvPr id="6" name="Picture 5" descr="Zero Project Plant: an icon showing a green seedling breaking through a circle.">
            <a:extLst>
              <a:ext uri="{FF2B5EF4-FFF2-40B4-BE49-F238E27FC236}">
                <a16:creationId xmlns:a16="http://schemas.microsoft.com/office/drawing/2014/main" id="{9B978296-E8D6-80D7-911A-F4F68A8F611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0714" y="155575"/>
            <a:ext cx="767583" cy="768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93185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3DBA8C4-CBF7-6C7C-BB26-6A44D83DE5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0F14AC-2947-477D-A5A3-42D95CFB8153}" type="datetime1">
              <a:rPr lang="en-GB" smtClean="0"/>
              <a:t>24/01/2024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0A765CF-3B46-DDD1-5D61-DEE3956934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#ZeroCon23</a:t>
            </a:r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D92119D-5AC0-FA92-AC8A-20B4D8168F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5A9E4-2CE9-4E32-BE85-7C32F0F78A6D}" type="slidenum">
              <a:rPr lang="en-GB" smtClean="0"/>
              <a:t>‹#›</a:t>
            </a:fld>
            <a:endParaRPr lang="en-GB"/>
          </a:p>
        </p:txBody>
      </p:sp>
      <p:pic>
        <p:nvPicPr>
          <p:cNvPr id="5" name="Picture 4" descr="Zero Project Plant: an icon showing a green seedling breaking through a circle.">
            <a:extLst>
              <a:ext uri="{FF2B5EF4-FFF2-40B4-BE49-F238E27FC236}">
                <a16:creationId xmlns:a16="http://schemas.microsoft.com/office/drawing/2014/main" id="{D0459225-7B96-6284-00B2-CF639F89264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0714" y="155575"/>
            <a:ext cx="767583" cy="768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28053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685413-E692-6DD2-584B-C153D1CDA3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573494-908C-8287-2878-B8109DD71A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E99BDB-AE6B-E7B3-79DD-6DA3BEF435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8EEE4D6-70C6-0DAC-3D3B-CEF908DC77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BA894F-2169-40F5-A488-0DED1E32D92D}" type="datetime1">
              <a:rPr lang="en-GB" smtClean="0"/>
              <a:t>24/01/2024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49C3971-79A3-C209-564C-BD5D9D86E4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#ZeroCon23</a:t>
            </a:r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0402702-277B-3ACF-851A-C0C404ED8B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5A9E4-2CE9-4E32-BE85-7C32F0F78A6D}" type="slidenum">
              <a:rPr lang="en-GB" smtClean="0"/>
              <a:t>‹#›</a:t>
            </a:fld>
            <a:endParaRPr lang="en-GB"/>
          </a:p>
        </p:txBody>
      </p:sp>
      <p:pic>
        <p:nvPicPr>
          <p:cNvPr id="8" name="Picture 7" descr="Zero Project Plant: an icon showing a green seedling breaking through a circle.">
            <a:extLst>
              <a:ext uri="{FF2B5EF4-FFF2-40B4-BE49-F238E27FC236}">
                <a16:creationId xmlns:a16="http://schemas.microsoft.com/office/drawing/2014/main" id="{2A8373D0-4AD4-04E7-6DAC-6E1FA947001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0714" y="155575"/>
            <a:ext cx="767583" cy="768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96657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DB3E06-41AF-0ACA-CCBD-F5BAB7AC31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16BC9B1-E8C2-C7D8-0ACB-3D5B734FE3E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78FB8E-65FD-4C56-E3A9-054836CB1FA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8E3F7DA-8E45-6DD8-7482-BC161C4701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800F5A-532D-4F87-AB6D-3F2ECE8BF666}" type="datetime1">
              <a:rPr lang="en-GB" smtClean="0"/>
              <a:t>24/01/2024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FDB1F6-A587-5CC5-B4A1-6CBC2452ED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#ZeroCon23</a:t>
            </a:r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C3402A9-A0E0-7045-EA1F-7AA57991E9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5A9E4-2CE9-4E32-BE85-7C32F0F78A6D}" type="slidenum">
              <a:rPr lang="en-GB" smtClean="0"/>
              <a:t>‹#›</a:t>
            </a:fld>
            <a:endParaRPr lang="en-GB"/>
          </a:p>
        </p:txBody>
      </p:sp>
      <p:pic>
        <p:nvPicPr>
          <p:cNvPr id="8" name="Picture 7" descr="Zero Project Plant: an icon showing a green seedling breaking through a circle.">
            <a:extLst>
              <a:ext uri="{FF2B5EF4-FFF2-40B4-BE49-F238E27FC236}">
                <a16:creationId xmlns:a16="http://schemas.microsoft.com/office/drawing/2014/main" id="{C97FE7C3-62EE-EBCF-7381-9E13CB86ECE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0714" y="155575"/>
            <a:ext cx="767583" cy="768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21751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99A398-607E-19AA-2FA2-6A9486FF41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A67A71F-93D1-3FE1-9D98-47190B6F938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4B76AF-A44B-BCC8-6368-2FCB924767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2FF940-A1E4-49C1-A94C-258B66B1FEFB}" type="datetime1">
              <a:rPr lang="en-GB" smtClean="0"/>
              <a:t>24/01/2024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8CFEDC-9A6E-A3AD-47BB-4544BD9856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#ZeroCon23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38CCB9-6F66-B343-A239-09809FB7E7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5A9E4-2CE9-4E32-BE85-7C32F0F78A6D}" type="slidenum">
              <a:rPr lang="en-GB" smtClean="0"/>
              <a:t>‹#›</a:t>
            </a:fld>
            <a:endParaRPr lang="en-GB"/>
          </a:p>
        </p:txBody>
      </p:sp>
      <p:pic>
        <p:nvPicPr>
          <p:cNvPr id="7" name="Picture 6" descr="Zero Project Plant: an icon showing a green seedling breaking through a circle.">
            <a:extLst>
              <a:ext uri="{FF2B5EF4-FFF2-40B4-BE49-F238E27FC236}">
                <a16:creationId xmlns:a16="http://schemas.microsoft.com/office/drawing/2014/main" id="{D6B42D19-6742-C21D-3E3A-50AF0056C02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0714" y="155575"/>
            <a:ext cx="767583" cy="768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19625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38C57BD-472C-6054-F85B-C6E7EBFD784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0A5734E-BF7C-6ADA-36DF-8345F81F3D9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9FA9AB-245D-7C9C-7F7C-F0DDADFC86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DA194E-3B7B-4619-9F0B-8946120CC2C2}" type="datetime1">
              <a:rPr lang="en-GB" smtClean="0"/>
              <a:t>24/01/2024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28D991-9ADE-8892-D016-6590D6AF8F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#ZeroCon23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8715A0-7D97-C371-F46C-459234CE37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5A9E4-2CE9-4E32-BE85-7C32F0F78A6D}" type="slidenum">
              <a:rPr lang="en-GB" smtClean="0"/>
              <a:t>‹#›</a:t>
            </a:fld>
            <a:endParaRPr lang="en-GB"/>
          </a:p>
        </p:txBody>
      </p:sp>
      <p:pic>
        <p:nvPicPr>
          <p:cNvPr id="7" name="Picture 6" descr="Zero Project Plant: an icon showing a green seedling breaking through a circle.">
            <a:extLst>
              <a:ext uri="{FF2B5EF4-FFF2-40B4-BE49-F238E27FC236}">
                <a16:creationId xmlns:a16="http://schemas.microsoft.com/office/drawing/2014/main" id="{A92BB482-4C0F-1893-218E-340DCE3E41C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0714" y="155575"/>
            <a:ext cx="767583" cy="768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046545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ark_TwoSections_w_Text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49FF318D-9B1F-6149-A427-D54F21954F60}"/>
              </a:ext>
            </a:extLst>
          </p:cNvPr>
          <p:cNvSpPr/>
          <p:nvPr userDrawn="1"/>
        </p:nvSpPr>
        <p:spPr>
          <a:xfrm>
            <a:off x="8198769" y="0"/>
            <a:ext cx="3993232" cy="6858000"/>
          </a:xfrm>
          <a:prstGeom prst="rect">
            <a:avLst/>
          </a:prstGeom>
          <a:solidFill>
            <a:srgbClr val="333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898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920EDA9-11E3-2842-8F7F-C9721D64098D}"/>
              </a:ext>
            </a:extLst>
          </p:cNvPr>
          <p:cNvSpPr/>
          <p:nvPr userDrawn="1"/>
        </p:nvSpPr>
        <p:spPr>
          <a:xfrm>
            <a:off x="0" y="0"/>
            <a:ext cx="8131035" cy="6858000"/>
          </a:xfrm>
          <a:prstGeom prst="rect">
            <a:avLst/>
          </a:prstGeom>
          <a:solidFill>
            <a:srgbClr val="CAC4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898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2667BD7C-DA9B-F149-AB38-264BCF1DD2F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9886620" y="338179"/>
            <a:ext cx="2025012" cy="405707"/>
          </a:xfrm>
          <a:prstGeom prst="rect">
            <a:avLst/>
          </a:prstGeom>
        </p:spPr>
      </p:pic>
      <p:sp>
        <p:nvSpPr>
          <p:cNvPr id="21" name="Text Placeholder 21">
            <a:extLst>
              <a:ext uri="{FF2B5EF4-FFF2-40B4-BE49-F238E27FC236}">
                <a16:creationId xmlns:a16="http://schemas.microsoft.com/office/drawing/2014/main" id="{E35DD818-CB10-3C4C-ADED-C696E9721FA0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551344" y="1562964"/>
            <a:ext cx="3290896" cy="384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 i="0">
                <a:solidFill>
                  <a:srgbClr val="FF6B00"/>
                </a:solidFill>
                <a:latin typeface="Lato" panose="020F0502020204030203" pitchFamily="34" charset="77"/>
                <a:ea typeface="Gill Sans Nova SemiBold" panose="020B0502020204020203" pitchFamily="34" charset="-128"/>
                <a:cs typeface="Gill Sans Nova SemiBold" panose="020B0502020204020203" pitchFamily="34" charset="-128"/>
              </a:defRPr>
            </a:lvl1pPr>
          </a:lstStyle>
          <a:p>
            <a:pPr lvl="0"/>
            <a:r>
              <a:rPr lang="en-US"/>
              <a:t>Subhead goes Here</a:t>
            </a:r>
          </a:p>
        </p:txBody>
      </p:sp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36C27BDF-33CE-E04C-B749-92508A9D111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50836" y="1972539"/>
            <a:ext cx="3291404" cy="3728174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10000"/>
              </a:lnSpc>
              <a:buNone/>
              <a:defRPr sz="1400" b="0" i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2pPr>
            <a:lvl3pPr marL="914400" indent="0">
              <a:buNone/>
              <a:defRPr sz="160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3pPr>
            <a:lvl4pPr marL="1371600" indent="0">
              <a:buNone/>
              <a:defRPr sz="160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4pPr>
            <a:lvl5pPr marL="1828800" indent="0">
              <a:buNone/>
              <a:defRPr sz="160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5pPr>
          </a:lstStyle>
          <a:p>
            <a:pPr lvl="0"/>
            <a:r>
              <a:rPr lang="en-US" err="1"/>
              <a:t>Occae</a:t>
            </a:r>
            <a:r>
              <a:rPr lang="en-US"/>
              <a:t> </a:t>
            </a:r>
            <a:r>
              <a:rPr lang="en-US" err="1"/>
              <a:t>dolupta</a:t>
            </a:r>
            <a:r>
              <a:rPr lang="en-US"/>
              <a:t> </a:t>
            </a:r>
            <a:r>
              <a:rPr lang="en-US" err="1"/>
              <a:t>ectatis</a:t>
            </a:r>
            <a:r>
              <a:rPr lang="en-US"/>
              <a:t> </a:t>
            </a:r>
            <a:r>
              <a:rPr lang="en-US" err="1"/>
              <a:t>accust</a:t>
            </a:r>
            <a:r>
              <a:rPr lang="en-US"/>
              <a:t> </a:t>
            </a:r>
            <a:r>
              <a:rPr lang="en-US" err="1"/>
              <a:t>atin</a:t>
            </a:r>
            <a:r>
              <a:rPr lang="en-US"/>
              <a:t> rem </a:t>
            </a:r>
            <a:r>
              <a:rPr lang="en-US" err="1"/>
              <a:t>ari</a:t>
            </a:r>
            <a:r>
              <a:rPr lang="en-US"/>
              <a:t> </a:t>
            </a:r>
            <a:r>
              <a:rPr lang="en-US" err="1"/>
              <a:t>inctotur</a:t>
            </a:r>
            <a:r>
              <a:rPr lang="en-US"/>
              <a:t> </a:t>
            </a:r>
            <a:r>
              <a:rPr lang="en-US" err="1"/>
              <a:t>simus</a:t>
            </a:r>
            <a:r>
              <a:rPr lang="en-US"/>
              <a:t> </a:t>
            </a:r>
            <a:r>
              <a:rPr lang="en-US" err="1"/>
              <a:t>porrum</a:t>
            </a:r>
            <a:r>
              <a:rPr lang="en-US"/>
              <a:t> </a:t>
            </a:r>
            <a:r>
              <a:rPr lang="en-US" err="1"/>
              <a:t>harcitis</a:t>
            </a:r>
            <a:r>
              <a:rPr lang="en-US"/>
              <a:t> </a:t>
            </a:r>
            <a:r>
              <a:rPr lang="en-US" err="1"/>
              <a:t>essit</a:t>
            </a:r>
            <a:r>
              <a:rPr lang="en-US"/>
              <a:t> mi, </a:t>
            </a:r>
            <a:r>
              <a:rPr lang="en-US" err="1"/>
              <a:t>odis</a:t>
            </a:r>
            <a:r>
              <a:rPr lang="en-US"/>
              <a:t> </a:t>
            </a:r>
            <a:r>
              <a:rPr lang="en-US" err="1"/>
              <a:t>erum</a:t>
            </a:r>
            <a:r>
              <a:rPr lang="en-US"/>
              <a:t> </a:t>
            </a:r>
            <a:r>
              <a:rPr lang="en-US" err="1"/>
              <a:t>exceriatur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sus</a:t>
            </a:r>
            <a:r>
              <a:rPr lang="en-US"/>
              <a:t> arum </a:t>
            </a:r>
            <a:r>
              <a:rPr lang="en-US" err="1"/>
              <a:t>vitione</a:t>
            </a:r>
            <a:r>
              <a:rPr lang="en-US"/>
              <a:t> </a:t>
            </a:r>
            <a:r>
              <a:rPr lang="en-US" err="1"/>
              <a:t>strupta</a:t>
            </a:r>
            <a:r>
              <a:rPr lang="en-US"/>
              <a:t> </a:t>
            </a:r>
            <a:r>
              <a:rPr lang="en-US" err="1"/>
              <a:t>sequas</a:t>
            </a:r>
            <a:r>
              <a:rPr lang="en-US"/>
              <a:t> </a:t>
            </a:r>
            <a:r>
              <a:rPr lang="en-US" err="1"/>
              <a:t>quasper</a:t>
            </a:r>
            <a:r>
              <a:rPr lang="en-US"/>
              <a:t> </a:t>
            </a:r>
            <a:r>
              <a:rPr lang="en-US" err="1"/>
              <a:t>emquiam</a:t>
            </a:r>
            <a:r>
              <a:rPr lang="en-US"/>
              <a:t> </a:t>
            </a:r>
            <a:r>
              <a:rPr lang="en-US" err="1"/>
              <a:t>fugita</a:t>
            </a:r>
            <a:r>
              <a:rPr lang="en-US"/>
              <a:t> </a:t>
            </a:r>
            <a:r>
              <a:rPr lang="en-US" err="1"/>
              <a:t>dit</a:t>
            </a:r>
            <a:r>
              <a:rPr lang="en-US"/>
              <a:t> ad </a:t>
            </a:r>
            <a:r>
              <a:rPr lang="en-US" err="1"/>
              <a:t>es</a:t>
            </a:r>
            <a:r>
              <a:rPr lang="en-US"/>
              <a:t> </a:t>
            </a:r>
            <a:r>
              <a:rPr lang="en-US" err="1"/>
              <a:t>andam</a:t>
            </a:r>
            <a:r>
              <a:rPr lang="en-US"/>
              <a:t> </a:t>
            </a:r>
            <a:r>
              <a:rPr lang="en-US" err="1"/>
              <a:t>sunto</a:t>
            </a:r>
            <a:r>
              <a:rPr lang="en-US"/>
              <a:t> ma </a:t>
            </a:r>
            <a:r>
              <a:rPr lang="en-US" err="1"/>
              <a:t>dellacepel</a:t>
            </a:r>
            <a:r>
              <a:rPr lang="en-US"/>
              <a:t> eat </a:t>
            </a:r>
            <a:r>
              <a:rPr lang="en-US" err="1"/>
              <a:t>eiuntib</a:t>
            </a:r>
            <a:r>
              <a:rPr lang="en-US"/>
              <a:t> </a:t>
            </a:r>
            <a:r>
              <a:rPr lang="en-US" err="1"/>
              <a:t>errum</a:t>
            </a:r>
            <a:r>
              <a:rPr lang="en-US"/>
              <a:t>, sum </a:t>
            </a:r>
            <a:r>
              <a:rPr lang="en-US" err="1"/>
              <a:t>dolo</a:t>
            </a:r>
            <a:r>
              <a:rPr lang="en-US"/>
              <a:t> et </a:t>
            </a:r>
            <a:r>
              <a:rPr lang="en-US" err="1"/>
              <a:t>quia</a:t>
            </a:r>
            <a:r>
              <a:rPr lang="en-US"/>
              <a:t> pro </a:t>
            </a:r>
            <a:r>
              <a:rPr lang="en-US" err="1"/>
              <a:t>excepratetur</a:t>
            </a:r>
            <a:r>
              <a:rPr lang="en-US"/>
              <a:t> </a:t>
            </a:r>
            <a:r>
              <a:rPr lang="en-US" err="1"/>
              <a:t>si</a:t>
            </a:r>
            <a:r>
              <a:rPr lang="en-US"/>
              <a:t> </a:t>
            </a:r>
            <a:r>
              <a:rPr lang="en-US" err="1"/>
              <a:t>rerrore</a:t>
            </a:r>
            <a:r>
              <a:rPr lang="en-US"/>
              <a:t> </a:t>
            </a:r>
            <a:r>
              <a:rPr lang="en-US" err="1"/>
              <a:t>ndaeper</a:t>
            </a:r>
            <a:r>
              <a:rPr lang="en-US"/>
              <a:t> </a:t>
            </a:r>
            <a:r>
              <a:rPr lang="en-US" err="1"/>
              <a:t>rumque</a:t>
            </a:r>
            <a:r>
              <a:rPr lang="en-US"/>
              <a:t> </a:t>
            </a:r>
            <a:r>
              <a:rPr lang="en-US" err="1"/>
              <a:t>voluptur</a:t>
            </a:r>
            <a:r>
              <a:rPr lang="en-US"/>
              <a:t> </a:t>
            </a:r>
            <a:r>
              <a:rPr lang="en-US" err="1"/>
              <a:t>aut</a:t>
            </a:r>
            <a:r>
              <a:rPr lang="en-US"/>
              <a:t> </a:t>
            </a:r>
            <a:r>
              <a:rPr lang="en-US" err="1"/>
              <a:t>porehent</a:t>
            </a:r>
            <a:r>
              <a:rPr lang="en-US"/>
              <a:t> et </a:t>
            </a:r>
            <a:r>
              <a:rPr lang="en-US" err="1"/>
              <a:t>es</a:t>
            </a:r>
            <a:r>
              <a:rPr lang="en-US"/>
              <a:t> </a:t>
            </a:r>
            <a:r>
              <a:rPr lang="en-US" err="1"/>
              <a:t>ea</a:t>
            </a:r>
            <a:r>
              <a:rPr lang="en-US"/>
              <a:t> </a:t>
            </a:r>
            <a:r>
              <a:rPr lang="en-US" err="1"/>
              <a:t>vendant</a:t>
            </a:r>
            <a:r>
              <a:rPr lang="en-US"/>
              <a:t> </a:t>
            </a:r>
            <a:r>
              <a:rPr lang="en-US" err="1"/>
              <a:t>inciditibus</a:t>
            </a:r>
            <a:r>
              <a:rPr lang="en-US"/>
              <a:t>, </a:t>
            </a:r>
            <a:r>
              <a:rPr lang="en-US" err="1"/>
              <a:t>sequiaese</a:t>
            </a:r>
            <a:r>
              <a:rPr lang="en-US"/>
              <a:t> </a:t>
            </a:r>
            <a:r>
              <a:rPr lang="en-US" err="1"/>
              <a:t>nobisiminus</a:t>
            </a:r>
            <a:r>
              <a:rPr lang="en-US"/>
              <a:t> </a:t>
            </a:r>
            <a:r>
              <a:rPr lang="en-US" err="1"/>
              <a:t>simi</a:t>
            </a:r>
            <a:r>
              <a:rPr lang="en-US"/>
              <a:t> </a:t>
            </a:r>
            <a:r>
              <a:rPr lang="en-US" err="1"/>
              <a:t>harcitis</a:t>
            </a:r>
            <a:r>
              <a:rPr lang="en-US"/>
              <a:t> </a:t>
            </a:r>
            <a:r>
              <a:rPr lang="en-US" err="1"/>
              <a:t>essit</a:t>
            </a:r>
            <a:r>
              <a:rPr lang="en-US"/>
              <a:t> mi, </a:t>
            </a:r>
            <a:r>
              <a:rPr lang="en-US" err="1"/>
              <a:t>odis</a:t>
            </a:r>
            <a:r>
              <a:rPr lang="en-US"/>
              <a:t> </a:t>
            </a:r>
            <a:r>
              <a:rPr lang="en-US" err="1"/>
              <a:t>erum</a:t>
            </a:r>
            <a:r>
              <a:rPr lang="en-US"/>
              <a:t> </a:t>
            </a:r>
            <a:r>
              <a:rPr lang="en-US" err="1"/>
              <a:t>exceriatur</a:t>
            </a:r>
            <a:r>
              <a:rPr lang="en-US"/>
              <a:t>. </a:t>
            </a:r>
            <a:r>
              <a:rPr lang="en-US" err="1"/>
              <a:t>Occae</a:t>
            </a:r>
            <a:r>
              <a:rPr lang="en-US"/>
              <a:t> </a:t>
            </a:r>
            <a:r>
              <a:rPr lang="en-US" err="1"/>
              <a:t>dolupta</a:t>
            </a:r>
            <a:r>
              <a:rPr lang="en-US"/>
              <a:t> </a:t>
            </a:r>
            <a:r>
              <a:rPr lang="en-US" err="1"/>
              <a:t>ectatis</a:t>
            </a:r>
            <a:r>
              <a:rPr lang="en-US"/>
              <a:t> </a:t>
            </a:r>
            <a:r>
              <a:rPr lang="en-US" err="1"/>
              <a:t>accust</a:t>
            </a:r>
            <a:r>
              <a:rPr lang="en-US"/>
              <a:t> </a:t>
            </a:r>
            <a:r>
              <a:rPr lang="en-US" err="1"/>
              <a:t>atin</a:t>
            </a:r>
            <a:r>
              <a:rPr lang="en-US"/>
              <a:t> rem </a:t>
            </a:r>
            <a:r>
              <a:rPr lang="en-US" err="1"/>
              <a:t>ari</a:t>
            </a:r>
            <a:r>
              <a:rPr lang="en-US"/>
              <a:t> </a:t>
            </a:r>
            <a:r>
              <a:rPr lang="en-US" err="1"/>
              <a:t>inctotur</a:t>
            </a:r>
            <a:r>
              <a:rPr lang="en-US"/>
              <a:t> </a:t>
            </a:r>
            <a:r>
              <a:rPr lang="en-US" err="1"/>
              <a:t>simus</a:t>
            </a:r>
            <a:r>
              <a:rPr lang="en-US"/>
              <a:t> </a:t>
            </a:r>
            <a:r>
              <a:rPr lang="en-US" err="1"/>
              <a:t>porrum</a:t>
            </a:r>
            <a:r>
              <a:rPr lang="en-US"/>
              <a:t> </a:t>
            </a:r>
            <a:r>
              <a:rPr lang="en-US" err="1"/>
              <a:t>harcitis</a:t>
            </a:r>
            <a:r>
              <a:rPr lang="en-US"/>
              <a:t> </a:t>
            </a:r>
            <a:r>
              <a:rPr lang="en-US" err="1"/>
              <a:t>essit</a:t>
            </a:r>
            <a:r>
              <a:rPr lang="en-US"/>
              <a:t> mi, </a:t>
            </a:r>
            <a:r>
              <a:rPr lang="en-US" err="1"/>
              <a:t>odis</a:t>
            </a:r>
            <a:r>
              <a:rPr lang="en-US"/>
              <a:t> </a:t>
            </a:r>
            <a:r>
              <a:rPr lang="en-US" err="1"/>
              <a:t>erum</a:t>
            </a:r>
            <a:r>
              <a:rPr lang="en-US"/>
              <a:t> et </a:t>
            </a:r>
            <a:r>
              <a:rPr lang="en-US" err="1"/>
              <a:t>quia</a:t>
            </a:r>
            <a:r>
              <a:rPr lang="en-US"/>
              <a:t> pro </a:t>
            </a:r>
            <a:r>
              <a:rPr lang="en-US" err="1"/>
              <a:t>excepratetur</a:t>
            </a:r>
            <a:r>
              <a:rPr lang="en-US"/>
              <a:t> </a:t>
            </a:r>
            <a:r>
              <a:rPr lang="en-US" err="1"/>
              <a:t>si</a:t>
            </a:r>
            <a:r>
              <a:rPr lang="en-US"/>
              <a:t> </a:t>
            </a:r>
            <a:r>
              <a:rPr lang="en-US" err="1"/>
              <a:t>rerrore</a:t>
            </a:r>
            <a:r>
              <a:rPr lang="en-US"/>
              <a:t>. </a:t>
            </a:r>
          </a:p>
          <a:p>
            <a:pPr lvl="0"/>
            <a:endParaRPr lang="en-US"/>
          </a:p>
        </p:txBody>
      </p:sp>
      <p:sp>
        <p:nvSpPr>
          <p:cNvPr id="23" name="Title Placeholder 1">
            <a:extLst>
              <a:ext uri="{FF2B5EF4-FFF2-40B4-BE49-F238E27FC236}">
                <a16:creationId xmlns:a16="http://schemas.microsoft.com/office/drawing/2014/main" id="{8D31B29A-1CB5-6847-94A2-A06748C1FB4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16525" y="521996"/>
            <a:ext cx="7055863" cy="81251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sz="3000" b="1" i="0">
                <a:solidFill>
                  <a:srgbClr val="333333"/>
                </a:solidFill>
                <a:latin typeface="Lato Black" panose="020F0502020204030203" pitchFamily="34" charset="77"/>
              </a:defRPr>
            </a:lvl1pPr>
          </a:lstStyle>
          <a:p>
            <a:r>
              <a:rPr lang="en-US"/>
              <a:t>Title with highlighted words</a:t>
            </a:r>
          </a:p>
        </p:txBody>
      </p:sp>
      <p:sp>
        <p:nvSpPr>
          <p:cNvPr id="24" name="Text Placeholder 2">
            <a:extLst>
              <a:ext uri="{FF2B5EF4-FFF2-40B4-BE49-F238E27FC236}">
                <a16:creationId xmlns:a16="http://schemas.microsoft.com/office/drawing/2014/main" id="{39DDB7A6-D9F3-3C46-95E6-0BE5E52B9F8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40516" y="3981272"/>
            <a:ext cx="6360358" cy="185420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10000"/>
              </a:lnSpc>
              <a:buNone/>
              <a:defRPr sz="1400" b="0" i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2pPr>
            <a:lvl3pPr marL="914400" indent="0">
              <a:buNone/>
              <a:defRPr sz="160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3pPr>
            <a:lvl4pPr marL="1371600" indent="0">
              <a:buNone/>
              <a:defRPr sz="160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4pPr>
            <a:lvl5pPr marL="1828800" indent="0">
              <a:buNone/>
              <a:defRPr sz="160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5pPr>
          </a:lstStyle>
          <a:p>
            <a:pPr lvl="0"/>
            <a:r>
              <a:rPr lang="en-US" err="1"/>
              <a:t>Occae</a:t>
            </a:r>
            <a:r>
              <a:rPr lang="en-US"/>
              <a:t> </a:t>
            </a:r>
            <a:r>
              <a:rPr lang="en-US" err="1"/>
              <a:t>dolupta</a:t>
            </a:r>
            <a:r>
              <a:rPr lang="en-US"/>
              <a:t> </a:t>
            </a:r>
            <a:r>
              <a:rPr lang="en-US" err="1"/>
              <a:t>ectatis</a:t>
            </a:r>
            <a:r>
              <a:rPr lang="en-US"/>
              <a:t> </a:t>
            </a:r>
            <a:r>
              <a:rPr lang="en-US" err="1"/>
              <a:t>accust</a:t>
            </a:r>
            <a:r>
              <a:rPr lang="en-US"/>
              <a:t> </a:t>
            </a:r>
            <a:r>
              <a:rPr lang="en-US" err="1"/>
              <a:t>atin</a:t>
            </a:r>
            <a:r>
              <a:rPr lang="en-US"/>
              <a:t> rem </a:t>
            </a:r>
            <a:r>
              <a:rPr lang="en-US" err="1"/>
              <a:t>ari</a:t>
            </a:r>
            <a:r>
              <a:rPr lang="en-US"/>
              <a:t> </a:t>
            </a:r>
            <a:r>
              <a:rPr lang="en-US" err="1"/>
              <a:t>inctotur</a:t>
            </a:r>
            <a:r>
              <a:rPr lang="en-US"/>
              <a:t> </a:t>
            </a:r>
            <a:r>
              <a:rPr lang="en-US" err="1"/>
              <a:t>simus</a:t>
            </a:r>
            <a:r>
              <a:rPr lang="en-US"/>
              <a:t> </a:t>
            </a:r>
            <a:r>
              <a:rPr lang="en-US" err="1"/>
              <a:t>porrum</a:t>
            </a:r>
            <a:r>
              <a:rPr lang="en-US"/>
              <a:t> </a:t>
            </a:r>
            <a:r>
              <a:rPr lang="en-US" err="1"/>
              <a:t>harcitis</a:t>
            </a:r>
            <a:r>
              <a:rPr lang="en-US"/>
              <a:t> </a:t>
            </a:r>
            <a:r>
              <a:rPr lang="en-US" err="1"/>
              <a:t>essit</a:t>
            </a:r>
            <a:r>
              <a:rPr lang="en-US"/>
              <a:t> mi, </a:t>
            </a:r>
            <a:r>
              <a:rPr lang="en-US" err="1"/>
              <a:t>odis</a:t>
            </a:r>
            <a:r>
              <a:rPr lang="en-US"/>
              <a:t> </a:t>
            </a:r>
            <a:r>
              <a:rPr lang="en-US" err="1"/>
              <a:t>erum</a:t>
            </a:r>
            <a:r>
              <a:rPr lang="en-US"/>
              <a:t> </a:t>
            </a:r>
            <a:r>
              <a:rPr lang="en-US" err="1"/>
              <a:t>exceriatur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sus</a:t>
            </a:r>
            <a:r>
              <a:rPr lang="en-US"/>
              <a:t> arum </a:t>
            </a:r>
            <a:r>
              <a:rPr lang="en-US" err="1"/>
              <a:t>vitione</a:t>
            </a:r>
            <a:r>
              <a:rPr lang="en-US"/>
              <a:t> </a:t>
            </a:r>
            <a:r>
              <a:rPr lang="en-US" err="1"/>
              <a:t>strupta</a:t>
            </a:r>
            <a:r>
              <a:rPr lang="en-US"/>
              <a:t> </a:t>
            </a:r>
            <a:r>
              <a:rPr lang="en-US" err="1"/>
              <a:t>sequas</a:t>
            </a:r>
            <a:r>
              <a:rPr lang="en-US"/>
              <a:t> </a:t>
            </a:r>
            <a:r>
              <a:rPr lang="en-US" err="1"/>
              <a:t>quasper</a:t>
            </a:r>
            <a:r>
              <a:rPr lang="en-US"/>
              <a:t> </a:t>
            </a:r>
            <a:r>
              <a:rPr lang="en-US" err="1"/>
              <a:t>emquiam</a:t>
            </a:r>
            <a:r>
              <a:rPr lang="en-US"/>
              <a:t> </a:t>
            </a:r>
            <a:r>
              <a:rPr lang="en-US" err="1"/>
              <a:t>fugita</a:t>
            </a:r>
            <a:r>
              <a:rPr lang="en-US"/>
              <a:t> </a:t>
            </a:r>
            <a:r>
              <a:rPr lang="en-US" err="1"/>
              <a:t>dit</a:t>
            </a:r>
            <a:r>
              <a:rPr lang="en-US"/>
              <a:t> ad </a:t>
            </a:r>
            <a:r>
              <a:rPr lang="en-US" err="1"/>
              <a:t>es</a:t>
            </a:r>
            <a:r>
              <a:rPr lang="en-US"/>
              <a:t> </a:t>
            </a:r>
            <a:r>
              <a:rPr lang="en-US" err="1"/>
              <a:t>andam</a:t>
            </a:r>
            <a:r>
              <a:rPr lang="en-US"/>
              <a:t> </a:t>
            </a:r>
            <a:r>
              <a:rPr lang="en-US" err="1"/>
              <a:t>sunto</a:t>
            </a:r>
            <a:r>
              <a:rPr lang="en-US"/>
              <a:t> ma </a:t>
            </a:r>
            <a:r>
              <a:rPr lang="en-US" err="1"/>
              <a:t>dellacepel</a:t>
            </a:r>
            <a:r>
              <a:rPr lang="en-US"/>
              <a:t> eat </a:t>
            </a:r>
            <a:r>
              <a:rPr lang="en-US" err="1"/>
              <a:t>eiuntib</a:t>
            </a:r>
            <a:r>
              <a:rPr lang="en-US"/>
              <a:t> </a:t>
            </a:r>
            <a:r>
              <a:rPr lang="en-US" err="1"/>
              <a:t>errum</a:t>
            </a:r>
            <a:r>
              <a:rPr lang="en-US"/>
              <a:t>, sum </a:t>
            </a:r>
            <a:r>
              <a:rPr lang="en-US" err="1"/>
              <a:t>dolo</a:t>
            </a:r>
            <a:r>
              <a:rPr lang="en-US"/>
              <a:t> et </a:t>
            </a:r>
            <a:r>
              <a:rPr lang="en-US" err="1"/>
              <a:t>quia</a:t>
            </a:r>
            <a:r>
              <a:rPr lang="en-US"/>
              <a:t> pro </a:t>
            </a:r>
            <a:r>
              <a:rPr lang="en-US" err="1"/>
              <a:t>excepratetur</a:t>
            </a:r>
            <a:r>
              <a:rPr lang="en-US"/>
              <a:t> </a:t>
            </a:r>
            <a:r>
              <a:rPr lang="en-US" err="1"/>
              <a:t>si</a:t>
            </a:r>
            <a:r>
              <a:rPr lang="en-US"/>
              <a:t> </a:t>
            </a:r>
            <a:r>
              <a:rPr lang="en-US" err="1"/>
              <a:t>rerrore</a:t>
            </a:r>
            <a:r>
              <a:rPr lang="en-US"/>
              <a:t> </a:t>
            </a:r>
            <a:r>
              <a:rPr lang="en-US" err="1"/>
              <a:t>ndaeper</a:t>
            </a:r>
            <a:r>
              <a:rPr lang="en-US"/>
              <a:t> </a:t>
            </a:r>
            <a:r>
              <a:rPr lang="en-US" err="1"/>
              <a:t>rumque</a:t>
            </a:r>
            <a:r>
              <a:rPr lang="en-US"/>
              <a:t> </a:t>
            </a:r>
            <a:r>
              <a:rPr lang="en-US" err="1"/>
              <a:t>voluptur</a:t>
            </a:r>
            <a:r>
              <a:rPr lang="en-US"/>
              <a:t> </a:t>
            </a:r>
            <a:r>
              <a:rPr lang="en-US" err="1"/>
              <a:t>aut</a:t>
            </a:r>
            <a:r>
              <a:rPr lang="en-US"/>
              <a:t> </a:t>
            </a:r>
            <a:r>
              <a:rPr lang="en-US" err="1"/>
              <a:t>porehent</a:t>
            </a:r>
            <a:r>
              <a:rPr lang="en-US"/>
              <a:t> et </a:t>
            </a:r>
            <a:r>
              <a:rPr lang="en-US" err="1"/>
              <a:t>es</a:t>
            </a:r>
            <a:r>
              <a:rPr lang="en-US"/>
              <a:t> </a:t>
            </a:r>
            <a:r>
              <a:rPr lang="en-US" err="1"/>
              <a:t>ea</a:t>
            </a:r>
            <a:r>
              <a:rPr lang="en-US"/>
              <a:t> </a:t>
            </a:r>
            <a:r>
              <a:rPr lang="en-US" err="1"/>
              <a:t>vendant</a:t>
            </a:r>
            <a:r>
              <a:rPr lang="en-US"/>
              <a:t> </a:t>
            </a:r>
            <a:r>
              <a:rPr lang="en-US" err="1"/>
              <a:t>inciditibus</a:t>
            </a:r>
            <a:r>
              <a:rPr lang="en-US"/>
              <a:t>, </a:t>
            </a:r>
            <a:r>
              <a:rPr lang="en-US" err="1"/>
              <a:t>sequiaese</a:t>
            </a:r>
            <a:r>
              <a:rPr lang="en-US"/>
              <a:t> </a:t>
            </a:r>
            <a:r>
              <a:rPr lang="en-US" err="1"/>
              <a:t>nobisiminus</a:t>
            </a:r>
            <a:r>
              <a:rPr lang="en-US"/>
              <a:t> </a:t>
            </a:r>
            <a:r>
              <a:rPr lang="en-US" err="1"/>
              <a:t>simi</a:t>
            </a:r>
            <a:r>
              <a:rPr lang="en-US"/>
              <a:t> </a:t>
            </a:r>
            <a:r>
              <a:rPr lang="en-US" err="1"/>
              <a:t>harcitis</a:t>
            </a:r>
            <a:r>
              <a:rPr lang="en-US"/>
              <a:t> </a:t>
            </a:r>
            <a:r>
              <a:rPr lang="en-US" err="1"/>
              <a:t>essit</a:t>
            </a:r>
            <a:r>
              <a:rPr lang="en-US"/>
              <a:t> mi, </a:t>
            </a:r>
            <a:r>
              <a:rPr lang="en-US" err="1"/>
              <a:t>odis</a:t>
            </a:r>
            <a:r>
              <a:rPr lang="en-US"/>
              <a:t> </a:t>
            </a:r>
            <a:r>
              <a:rPr lang="en-US" err="1"/>
              <a:t>erum</a:t>
            </a:r>
            <a:r>
              <a:rPr lang="en-US"/>
              <a:t> </a:t>
            </a:r>
            <a:r>
              <a:rPr lang="en-US" err="1"/>
              <a:t>exceriatur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sus</a:t>
            </a:r>
            <a:r>
              <a:rPr lang="en-US"/>
              <a:t> arum.</a:t>
            </a:r>
          </a:p>
        </p:txBody>
      </p:sp>
      <p:sp>
        <p:nvSpPr>
          <p:cNvPr id="25" name="Text Placeholder 2">
            <a:extLst>
              <a:ext uri="{FF2B5EF4-FFF2-40B4-BE49-F238E27FC236}">
                <a16:creationId xmlns:a16="http://schemas.microsoft.com/office/drawing/2014/main" id="{0ED66EDF-DC64-D548-A071-FFFD98E0442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40515" y="1972539"/>
            <a:ext cx="6360359" cy="1448586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10000"/>
              </a:lnSpc>
              <a:buNone/>
              <a:defRPr sz="1400" b="0" i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2pPr>
            <a:lvl3pPr marL="914400" indent="0">
              <a:buNone/>
              <a:defRPr sz="160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3pPr>
            <a:lvl4pPr marL="1371600" indent="0">
              <a:buNone/>
              <a:defRPr sz="160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4pPr>
            <a:lvl5pPr marL="1828800" indent="0">
              <a:buNone/>
              <a:defRPr sz="160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5pPr>
          </a:lstStyle>
          <a:p>
            <a:pPr lvl="0"/>
            <a:r>
              <a:rPr lang="en-US" err="1"/>
              <a:t>Occae</a:t>
            </a:r>
            <a:r>
              <a:rPr lang="en-US"/>
              <a:t> </a:t>
            </a:r>
            <a:r>
              <a:rPr lang="en-US" err="1"/>
              <a:t>dolupta</a:t>
            </a:r>
            <a:r>
              <a:rPr lang="en-US"/>
              <a:t> </a:t>
            </a:r>
            <a:r>
              <a:rPr lang="en-US" err="1"/>
              <a:t>ectatis</a:t>
            </a:r>
            <a:r>
              <a:rPr lang="en-US"/>
              <a:t> </a:t>
            </a:r>
            <a:r>
              <a:rPr lang="en-US" err="1"/>
              <a:t>accust</a:t>
            </a:r>
            <a:r>
              <a:rPr lang="en-US"/>
              <a:t> </a:t>
            </a:r>
            <a:r>
              <a:rPr lang="en-US" err="1"/>
              <a:t>atin</a:t>
            </a:r>
            <a:r>
              <a:rPr lang="en-US"/>
              <a:t> rem </a:t>
            </a:r>
            <a:r>
              <a:rPr lang="en-US" err="1"/>
              <a:t>ari</a:t>
            </a:r>
            <a:r>
              <a:rPr lang="en-US"/>
              <a:t> </a:t>
            </a:r>
            <a:r>
              <a:rPr lang="en-US" err="1"/>
              <a:t>inctotur</a:t>
            </a:r>
            <a:r>
              <a:rPr lang="en-US"/>
              <a:t> </a:t>
            </a:r>
            <a:r>
              <a:rPr lang="en-US" err="1"/>
              <a:t>simus</a:t>
            </a:r>
            <a:r>
              <a:rPr lang="en-US"/>
              <a:t> </a:t>
            </a:r>
            <a:r>
              <a:rPr lang="en-US" err="1"/>
              <a:t>porrum</a:t>
            </a:r>
            <a:r>
              <a:rPr lang="en-US"/>
              <a:t> </a:t>
            </a:r>
            <a:r>
              <a:rPr lang="en-US" err="1"/>
              <a:t>harcitis</a:t>
            </a:r>
            <a:r>
              <a:rPr lang="en-US"/>
              <a:t> </a:t>
            </a:r>
            <a:r>
              <a:rPr lang="en-US" err="1"/>
              <a:t>essit</a:t>
            </a:r>
            <a:r>
              <a:rPr lang="en-US"/>
              <a:t> mi, </a:t>
            </a:r>
            <a:r>
              <a:rPr lang="en-US" err="1"/>
              <a:t>odis</a:t>
            </a:r>
            <a:r>
              <a:rPr lang="en-US"/>
              <a:t> </a:t>
            </a:r>
            <a:r>
              <a:rPr lang="en-US" err="1"/>
              <a:t>erum</a:t>
            </a:r>
            <a:r>
              <a:rPr lang="en-US"/>
              <a:t> </a:t>
            </a:r>
            <a:r>
              <a:rPr lang="en-US" err="1"/>
              <a:t>exceriatur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sus</a:t>
            </a:r>
            <a:r>
              <a:rPr lang="en-US"/>
              <a:t> arum </a:t>
            </a:r>
            <a:r>
              <a:rPr lang="en-US" err="1"/>
              <a:t>vitione</a:t>
            </a:r>
            <a:r>
              <a:rPr lang="en-US"/>
              <a:t> </a:t>
            </a:r>
            <a:r>
              <a:rPr lang="en-US" err="1"/>
              <a:t>strupta</a:t>
            </a:r>
            <a:r>
              <a:rPr lang="en-US"/>
              <a:t> </a:t>
            </a:r>
            <a:r>
              <a:rPr lang="en-US" err="1"/>
              <a:t>sequas</a:t>
            </a:r>
            <a:r>
              <a:rPr lang="en-US"/>
              <a:t> </a:t>
            </a:r>
            <a:r>
              <a:rPr lang="en-US" err="1"/>
              <a:t>quasper</a:t>
            </a:r>
            <a:r>
              <a:rPr lang="en-US"/>
              <a:t> </a:t>
            </a:r>
            <a:r>
              <a:rPr lang="en-US" err="1"/>
              <a:t>emquiam</a:t>
            </a:r>
            <a:r>
              <a:rPr lang="en-US"/>
              <a:t> </a:t>
            </a:r>
            <a:r>
              <a:rPr lang="en-US" err="1"/>
              <a:t>fugita</a:t>
            </a:r>
            <a:r>
              <a:rPr lang="en-US"/>
              <a:t> </a:t>
            </a:r>
            <a:r>
              <a:rPr lang="en-US" err="1"/>
              <a:t>dit</a:t>
            </a:r>
            <a:r>
              <a:rPr lang="en-US"/>
              <a:t> ad </a:t>
            </a:r>
            <a:r>
              <a:rPr lang="en-US" err="1"/>
              <a:t>es</a:t>
            </a:r>
            <a:r>
              <a:rPr lang="en-US"/>
              <a:t> </a:t>
            </a:r>
            <a:r>
              <a:rPr lang="en-US" err="1"/>
              <a:t>andam</a:t>
            </a:r>
            <a:r>
              <a:rPr lang="en-US"/>
              <a:t> </a:t>
            </a:r>
            <a:r>
              <a:rPr lang="en-US" err="1"/>
              <a:t>sunto</a:t>
            </a:r>
            <a:r>
              <a:rPr lang="en-US"/>
              <a:t> ma </a:t>
            </a:r>
            <a:r>
              <a:rPr lang="en-US" err="1"/>
              <a:t>dellacepel</a:t>
            </a:r>
            <a:r>
              <a:rPr lang="en-US"/>
              <a:t> eat </a:t>
            </a:r>
            <a:r>
              <a:rPr lang="en-US" err="1"/>
              <a:t>eiuntib</a:t>
            </a:r>
            <a:r>
              <a:rPr lang="en-US"/>
              <a:t> </a:t>
            </a:r>
            <a:r>
              <a:rPr lang="en-US" err="1"/>
              <a:t>errum</a:t>
            </a:r>
            <a:r>
              <a:rPr lang="en-US"/>
              <a:t>, sum </a:t>
            </a:r>
            <a:r>
              <a:rPr lang="en-US" err="1"/>
              <a:t>dolo</a:t>
            </a:r>
            <a:r>
              <a:rPr lang="en-US"/>
              <a:t> et </a:t>
            </a:r>
            <a:r>
              <a:rPr lang="en-US" err="1"/>
              <a:t>quia</a:t>
            </a:r>
            <a:r>
              <a:rPr lang="en-US"/>
              <a:t> pro </a:t>
            </a:r>
            <a:r>
              <a:rPr lang="en-US" err="1"/>
              <a:t>excepratetur</a:t>
            </a:r>
            <a:r>
              <a:rPr lang="en-US"/>
              <a:t> </a:t>
            </a:r>
            <a:r>
              <a:rPr lang="en-US" err="1"/>
              <a:t>si</a:t>
            </a:r>
            <a:r>
              <a:rPr lang="en-US"/>
              <a:t> </a:t>
            </a:r>
            <a:r>
              <a:rPr lang="en-US" err="1"/>
              <a:t>rerrore</a:t>
            </a:r>
            <a:r>
              <a:rPr lang="en-US"/>
              <a:t> </a:t>
            </a:r>
            <a:r>
              <a:rPr lang="en-US" err="1"/>
              <a:t>ndaeper</a:t>
            </a:r>
            <a:r>
              <a:rPr lang="en-US"/>
              <a:t> </a:t>
            </a:r>
            <a:r>
              <a:rPr lang="en-US" err="1"/>
              <a:t>rumque</a:t>
            </a:r>
            <a:r>
              <a:rPr lang="en-US"/>
              <a:t> </a:t>
            </a:r>
            <a:r>
              <a:rPr lang="en-US" err="1"/>
              <a:t>voluptur</a:t>
            </a:r>
            <a:r>
              <a:rPr lang="en-US"/>
              <a:t> </a:t>
            </a:r>
            <a:r>
              <a:rPr lang="en-US" err="1"/>
              <a:t>aut</a:t>
            </a:r>
            <a:r>
              <a:rPr lang="en-US"/>
              <a:t> </a:t>
            </a:r>
            <a:r>
              <a:rPr lang="en-US" err="1"/>
              <a:t>porehent</a:t>
            </a:r>
            <a:r>
              <a:rPr lang="en-US"/>
              <a:t> et </a:t>
            </a:r>
            <a:r>
              <a:rPr lang="en-US" err="1"/>
              <a:t>es</a:t>
            </a:r>
            <a:r>
              <a:rPr lang="en-US"/>
              <a:t> </a:t>
            </a:r>
            <a:r>
              <a:rPr lang="en-US" err="1"/>
              <a:t>ea</a:t>
            </a:r>
            <a:r>
              <a:rPr lang="en-US"/>
              <a:t> </a:t>
            </a:r>
            <a:r>
              <a:rPr lang="en-US" err="1"/>
              <a:t>vendant</a:t>
            </a:r>
            <a:r>
              <a:rPr lang="en-US"/>
              <a:t> </a:t>
            </a:r>
            <a:r>
              <a:rPr lang="en-US" err="1"/>
              <a:t>inciditibus</a:t>
            </a:r>
            <a:r>
              <a:rPr lang="en-US"/>
              <a:t>, </a:t>
            </a:r>
            <a:r>
              <a:rPr lang="en-US" err="1"/>
              <a:t>sequiaese</a:t>
            </a:r>
            <a:r>
              <a:rPr lang="en-US"/>
              <a:t> </a:t>
            </a:r>
            <a:r>
              <a:rPr lang="en-US" err="1"/>
              <a:t>nobisiminus</a:t>
            </a:r>
            <a:r>
              <a:rPr lang="en-US"/>
              <a:t> </a:t>
            </a:r>
            <a:r>
              <a:rPr lang="en-US" err="1"/>
              <a:t>simi</a:t>
            </a:r>
            <a:r>
              <a:rPr lang="en-US"/>
              <a:t> </a:t>
            </a:r>
            <a:r>
              <a:rPr lang="en-US" err="1"/>
              <a:t>harcitis</a:t>
            </a:r>
            <a:r>
              <a:rPr lang="en-US"/>
              <a:t> </a:t>
            </a:r>
            <a:r>
              <a:rPr lang="en-US" err="1"/>
              <a:t>essit</a:t>
            </a:r>
            <a:r>
              <a:rPr lang="en-US"/>
              <a:t> mi, </a:t>
            </a:r>
            <a:r>
              <a:rPr lang="en-US" err="1"/>
              <a:t>odis</a:t>
            </a:r>
            <a:r>
              <a:rPr lang="en-US"/>
              <a:t> </a:t>
            </a:r>
            <a:r>
              <a:rPr lang="en-US" err="1"/>
              <a:t>erum</a:t>
            </a:r>
            <a:r>
              <a:rPr lang="en-US"/>
              <a:t> </a:t>
            </a:r>
            <a:r>
              <a:rPr lang="en-US" err="1"/>
              <a:t>exceriatur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sus</a:t>
            </a:r>
            <a:r>
              <a:rPr lang="en-US"/>
              <a:t> arum.</a:t>
            </a:r>
          </a:p>
        </p:txBody>
      </p:sp>
      <p:sp>
        <p:nvSpPr>
          <p:cNvPr id="26" name="Text Placeholder 21">
            <a:extLst>
              <a:ext uri="{FF2B5EF4-FFF2-40B4-BE49-F238E27FC236}">
                <a16:creationId xmlns:a16="http://schemas.microsoft.com/office/drawing/2014/main" id="{77B0C244-0FB1-0649-9379-FC2378912E4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41024" y="1562964"/>
            <a:ext cx="7031364" cy="384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 i="0">
                <a:solidFill>
                  <a:schemeClr val="bg1"/>
                </a:solidFill>
                <a:latin typeface="Lato" panose="020F0502020204030203" pitchFamily="34" charset="77"/>
                <a:ea typeface="Gill Sans Nova SemiBold" panose="020B0502020204020203" pitchFamily="34" charset="-128"/>
                <a:cs typeface="Gill Sans Nova SemiBold" panose="020B0502020204020203" pitchFamily="34" charset="-128"/>
              </a:defRPr>
            </a:lvl1pPr>
          </a:lstStyle>
          <a:p>
            <a:pPr lvl="0"/>
            <a:r>
              <a:rPr lang="en-US"/>
              <a:t>Subhead goes Here with Body Text Below</a:t>
            </a:r>
          </a:p>
        </p:txBody>
      </p:sp>
      <p:sp>
        <p:nvSpPr>
          <p:cNvPr id="27" name="Text Placeholder 21">
            <a:extLst>
              <a:ext uri="{FF2B5EF4-FFF2-40B4-BE49-F238E27FC236}">
                <a16:creationId xmlns:a16="http://schemas.microsoft.com/office/drawing/2014/main" id="{FD852154-5C9E-4B4E-9AF8-D11615CD9B7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41024" y="3572712"/>
            <a:ext cx="7031364" cy="384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 i="0">
                <a:solidFill>
                  <a:schemeClr val="bg1"/>
                </a:solidFill>
                <a:latin typeface="Lato" panose="020F0502020204030203" pitchFamily="34" charset="77"/>
                <a:ea typeface="Gill Sans Nova SemiBold" panose="020B0502020204020203" pitchFamily="34" charset="-128"/>
                <a:cs typeface="Gill Sans Nova SemiBold" panose="020B0502020204020203" pitchFamily="34" charset="-128"/>
              </a:defRPr>
            </a:lvl1pPr>
          </a:lstStyle>
          <a:p>
            <a:pPr lvl="0"/>
            <a:r>
              <a:rPr lang="en-US"/>
              <a:t>Subhead goes Here with Body Text Below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2CEB991C-BC2B-764D-A6CD-DFF45B94515D}"/>
              </a:ext>
            </a:extLst>
          </p:cNvPr>
          <p:cNvSpPr txBox="1"/>
          <p:nvPr userDrawn="1"/>
        </p:nvSpPr>
        <p:spPr>
          <a:xfrm>
            <a:off x="11179088" y="6286725"/>
            <a:ext cx="812769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22823113-60A5-9941-B030-6037FF3DB2CF}" type="slidenum">
              <a:rPr lang="en-US" sz="1500" b="0" i="0">
                <a:solidFill>
                  <a:schemeClr val="bg1"/>
                </a:solidFill>
                <a:latin typeface="Lato" panose="020F0502020204030203" pitchFamily="34" charset="77"/>
                <a:ea typeface="Gill Sans Nova Medium" panose="020B0502020204020203" pitchFamily="34" charset="-128"/>
                <a:cs typeface="Gill Sans Nova Medium" panose="020B0502020204020203" pitchFamily="34" charset="-128"/>
              </a:rPr>
              <a:pPr algn="r"/>
              <a:t>‹#›</a:t>
            </a:fld>
            <a:endParaRPr lang="en-US" sz="1500" b="0" i="0">
              <a:solidFill>
                <a:schemeClr val="bg1"/>
              </a:solidFill>
              <a:latin typeface="Lato" panose="020F0502020204030203" pitchFamily="34" charset="77"/>
              <a:ea typeface="Gill Sans Nova Medium" panose="020B0502020204020203" pitchFamily="34" charset="-128"/>
              <a:cs typeface="Gill Sans Nova Medium" panose="020B0502020204020203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623920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2C4DFD2-A48F-938F-9C39-58C9547BD1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11346B3-1FB5-CBE0-B15E-5E254CF78A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792518"/>
            <a:ext cx="10515600" cy="386122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D545C8-B46A-1919-AEB8-64178D1CD98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F3C978-C8B7-45B7-A1FD-262897265120}" type="datetime1">
              <a:rPr lang="en-GB" smtClean="0"/>
              <a:t>24/01/2024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ACA2EC-9AAA-A334-BAFC-D20203C40D1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#ZeroCon23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F4DD50-8E12-ED09-0BAF-BA8058E0E33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95A9E4-2CE9-4E32-BE85-7C32F0F78A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55874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A782FC-8B01-42F4-8056-DCC2EFED95D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1434024"/>
          </a:xfrm>
        </p:spPr>
        <p:txBody>
          <a:bodyPr>
            <a:normAutofit fontScale="90000"/>
          </a:bodyPr>
          <a:lstStyle/>
          <a:p>
            <a:r>
              <a:rPr lang="en-US" sz="7200"/>
              <a:t>T365 Digital Books Project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8D29E75-4221-A94E-345A-B32600075CE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2556387"/>
            <a:ext cx="9144000" cy="2701413"/>
          </a:xfrm>
        </p:spPr>
        <p:txBody>
          <a:bodyPr>
            <a:normAutofit/>
          </a:bodyPr>
          <a:lstStyle/>
          <a:p>
            <a:r>
              <a:rPr lang="en-US" sz="2800"/>
              <a:t>Makayiko Kayimba</a:t>
            </a:r>
          </a:p>
          <a:p>
            <a:r>
              <a:rPr lang="en-US" sz="2800"/>
              <a:t>World Vision Malawi</a:t>
            </a:r>
          </a:p>
          <a:p>
            <a:r>
              <a:rPr lang="en-US" sz="2800"/>
              <a:t>Malawi</a:t>
            </a:r>
          </a:p>
          <a:p>
            <a:r>
              <a:rPr lang="en-GB" sz="2800" i="1"/>
              <a:t>Innovative tech solutions enhancing sign language communication </a:t>
            </a:r>
          </a:p>
        </p:txBody>
      </p:sp>
      <p:sp>
        <p:nvSpPr>
          <p:cNvPr id="4" name="Titel 1">
            <a:extLst>
              <a:ext uri="{FF2B5EF4-FFF2-40B4-BE49-F238E27FC236}">
                <a16:creationId xmlns:a16="http://schemas.microsoft.com/office/drawing/2014/main" id="{E4771D02-F4E4-C632-E5D7-C5E26F71C09C}"/>
              </a:ext>
            </a:extLst>
          </p:cNvPr>
          <p:cNvSpPr txBox="1">
            <a:spLocks/>
          </p:cNvSpPr>
          <p:nvPr/>
        </p:nvSpPr>
        <p:spPr>
          <a:xfrm>
            <a:off x="3903248" y="4977542"/>
            <a:ext cx="4385503" cy="84682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400" b="1">
                <a:latin typeface="Arial"/>
              </a:rPr>
              <a:t>Wednesday February 21</a:t>
            </a:r>
          </a:p>
          <a:p>
            <a:pPr algn="ctr"/>
            <a:r>
              <a:rPr lang="en-US" sz="2400" b="1">
                <a:latin typeface="Arial"/>
              </a:rPr>
              <a:t>12:00 – 13:00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A6B4AAB-13CC-0101-7D17-6ABAF03583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#ZeroCon24</a:t>
            </a:r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9DF2F47-DE12-0075-6EDB-366148F7F1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5A9E4-2CE9-4E32-BE85-7C32F0F78A6D}" type="slidenum">
              <a:rPr lang="en-GB" smtClean="0"/>
              <a:t>1</a:t>
            </a:fld>
            <a:endParaRPr lang="en-GB"/>
          </a:p>
        </p:txBody>
      </p:sp>
      <p:pic>
        <p:nvPicPr>
          <p:cNvPr id="5" name="Picture 4" descr="A black text with black letters&#10;&#10;Description automatically generated">
            <a:extLst>
              <a:ext uri="{FF2B5EF4-FFF2-40B4-BE49-F238E27FC236}">
                <a16:creationId xmlns:a16="http://schemas.microsoft.com/office/drawing/2014/main" id="{73A75475-EB55-073D-9D15-E7DFF91198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8751" y="5930894"/>
            <a:ext cx="3681704" cy="7609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3765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44B858-7758-0A52-B774-34A6669B74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/>
              <a:t>Project Background</a:t>
            </a:r>
            <a:r>
              <a:rPr lang="en-US"/>
              <a:t>  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EBED0F-B7D1-D1EC-C777-64C4019550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/>
              <a:t>World Vision Malawi's </a:t>
            </a:r>
            <a:r>
              <a:rPr lang="en-US" err="1"/>
              <a:t>Tiwerenge</a:t>
            </a:r>
            <a:r>
              <a:rPr lang="en-US"/>
              <a:t> 365 Digital Books Project: leverages ICT by providing accessible digital books for children's literacy, including 60 with Malawian Sign Language, to improve inclusive education. </a:t>
            </a:r>
          </a:p>
          <a:p>
            <a:pPr marL="0" indent="0">
              <a:buNone/>
            </a:pPr>
            <a:endParaRPr lang="en-US"/>
          </a:p>
          <a:p>
            <a:r>
              <a:rPr lang="en-US"/>
              <a:t>WVM equipped reading facilitators with devices and training to support 3,500 children, including 68+ children with print, learning, and hearing disabilities. </a:t>
            </a:r>
          </a:p>
          <a:p>
            <a:pPr marL="0" indent="0">
              <a:buNone/>
            </a:pPr>
            <a:endParaRPr lang="en-US"/>
          </a:p>
          <a:p>
            <a:r>
              <a:rPr lang="en-US"/>
              <a:t>Working with the Malawi National Association of the Deaf (MANAD)</a:t>
            </a:r>
          </a:p>
          <a:p>
            <a:pPr marL="0" indent="0">
              <a:buNone/>
            </a:pPr>
            <a:endParaRPr lang="en-US"/>
          </a:p>
          <a:p>
            <a:r>
              <a:rPr lang="en-US"/>
              <a:t>2023 the ICT solution (digital books shown via projectors) was extended to schools for children who are deaf (7) throughout the country.</a:t>
            </a:r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3486FE-45C2-3C89-C954-3B3AC63FE8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en-US"/>
              <a:t>#ZeroCon24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434FAB-DF78-BB7C-E7DD-18ED148378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5A9E4-2CE9-4E32-BE85-7C32F0F78A6D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62361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44B858-7758-0A52-B774-34A6669B74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/>
              <a:t>Importance of the project</a:t>
            </a:r>
            <a:r>
              <a:rPr lang="en-US"/>
              <a:t>  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EBED0F-B7D1-D1EC-C777-64C4019550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/>
          </a:p>
          <a:p>
            <a:r>
              <a:rPr lang="en-US"/>
              <a:t>Printed books typically used by reading club facilitators are not accessible to all children especially those with disabilities. </a:t>
            </a:r>
          </a:p>
          <a:p>
            <a:r>
              <a:rPr lang="en-US"/>
              <a:t>Bringing accessible digital books improved inclusion in World Vision’s reading clubs, by removing these barriers, especially for children who are deaf or hard of hearing / blind or have low vision.</a:t>
            </a:r>
          </a:p>
          <a:p>
            <a:r>
              <a:rPr lang="en-US"/>
              <a:t>Increased the number and titles of contextualized accessible supplementary readers in the community.</a:t>
            </a:r>
          </a:p>
          <a:p>
            <a:pPr marL="0" indent="0">
              <a:buNone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3486FE-45C2-3C89-C954-3B3AC63FE8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en-US"/>
              <a:t>#ZeroCon24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434FAB-DF78-BB7C-E7DD-18ED148378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5A9E4-2CE9-4E32-BE85-7C32F0F78A6D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309994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44B858-7758-0A52-B774-34A6669B74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/>
              <a:t>Innovation</a:t>
            </a:r>
            <a:r>
              <a:rPr lang="en-US"/>
              <a:t>  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EBED0F-B7D1-D1EC-C777-64C4019550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92518"/>
            <a:ext cx="10515600" cy="4563832"/>
          </a:xfrm>
        </p:spPr>
        <p:txBody>
          <a:bodyPr>
            <a:normAutofit fontScale="92500" lnSpcReduction="20000"/>
          </a:bodyPr>
          <a:lstStyle/>
          <a:p>
            <a:r>
              <a:rPr lang="en-US"/>
              <a:t>The books are loaded onto tablets for individuals and children in small groups to use during individual, small group or reading buddy time. </a:t>
            </a:r>
          </a:p>
          <a:p>
            <a:endParaRPr lang="en-US"/>
          </a:p>
          <a:p>
            <a:r>
              <a:rPr lang="en-US"/>
              <a:t>Connected to a rechargeable projector, digital accessible books can be used with an entire class or reading club. </a:t>
            </a:r>
          </a:p>
          <a:p>
            <a:pPr marL="0" indent="0">
              <a:buNone/>
            </a:pPr>
            <a:endParaRPr lang="en-US"/>
          </a:p>
          <a:p>
            <a:r>
              <a:rPr lang="en-US"/>
              <a:t>To complement printed books, digital books can include human-narrated audio, sign language video, zoom, large font, and text highlighting to support ALL learners. </a:t>
            </a:r>
          </a:p>
          <a:p>
            <a:pPr marL="0" indent="0">
              <a:buNone/>
            </a:pPr>
            <a:endParaRPr lang="en-US"/>
          </a:p>
          <a:p>
            <a:r>
              <a:rPr lang="en-US"/>
              <a:t>Parents can access the digital books on their phones, extending reading into homes.</a:t>
            </a:r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3486FE-45C2-3C89-C954-3B3AC63FE8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en-US"/>
              <a:t>#ZeroCon24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434FAB-DF78-BB7C-E7DD-18ED148378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5A9E4-2CE9-4E32-BE85-7C32F0F78A6D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495209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44B858-7758-0A52-B774-34A6669B74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/>
              <a:t>Impact</a:t>
            </a:r>
            <a:r>
              <a:rPr lang="en-US"/>
              <a:t> 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EBED0F-B7D1-D1EC-C777-64C4019550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536" y="1690687"/>
            <a:ext cx="3264164" cy="5030787"/>
          </a:xfrm>
        </p:spPr>
        <p:txBody>
          <a:bodyPr>
            <a:normAutofit fontScale="47500" lnSpcReduction="20000"/>
          </a:bodyPr>
          <a:lstStyle/>
          <a:p>
            <a:r>
              <a:rPr lang="en-GB" sz="4700"/>
              <a:t>In total 3500 children from World Vision area programs benefited from 300 plus digitally accessible supplementary books.  </a:t>
            </a:r>
          </a:p>
          <a:p>
            <a:pPr marL="0" indent="0">
              <a:buNone/>
            </a:pPr>
            <a:endParaRPr lang="en-GB" sz="4700"/>
          </a:p>
          <a:p>
            <a:r>
              <a:rPr lang="en-GB" sz="4700"/>
              <a:t>Increased enrolment in community literacy centres. </a:t>
            </a:r>
          </a:p>
          <a:p>
            <a:pPr marL="0" indent="0">
              <a:buNone/>
            </a:pPr>
            <a:endParaRPr lang="en-GB" sz="4700"/>
          </a:p>
          <a:p>
            <a:r>
              <a:rPr lang="en-US" sz="4700"/>
              <a:t>7 schools including approximately 900 children who are deaf across the country are now using the Malawian Sign Language Storybooks. </a:t>
            </a:r>
            <a:endParaRPr lang="en-GB"/>
          </a:p>
          <a:p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3486FE-45C2-3C89-C954-3B3AC63FE8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en-US"/>
              <a:t>#ZeroCon24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434FAB-DF78-BB7C-E7DD-18ED148378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5A9E4-2CE9-4E32-BE85-7C32F0F78A6D}" type="slidenum">
              <a:rPr lang="en-GB" smtClean="0"/>
              <a:t>5</a:t>
            </a:fld>
            <a:endParaRPr lang="en-GB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199455B-2B66-3AEF-925B-9EE1B591D8A0}"/>
              </a:ext>
            </a:extLst>
          </p:cNvPr>
          <p:cNvSpPr txBox="1"/>
          <p:nvPr/>
        </p:nvSpPr>
        <p:spPr>
          <a:xfrm>
            <a:off x="3048000" y="3263384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/>
              <a:t> 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427966C-E5FB-0BAD-AD0C-85118C43E6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92010" y="1460684"/>
            <a:ext cx="7722780" cy="4344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23273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44B858-7758-0A52-B774-34A6669B74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/>
              <a:t>Success life story</a:t>
            </a:r>
            <a:r>
              <a:rPr lang="en-US"/>
              <a:t>  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EBED0F-B7D1-D1EC-C777-64C4019550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5057" y="1815124"/>
            <a:ext cx="4937567" cy="3861226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/>
              <a:t>“</a:t>
            </a:r>
            <a:r>
              <a:rPr lang="en-US" i="1"/>
              <a:t>I am able to read without difficulties on the wall </a:t>
            </a:r>
            <a:r>
              <a:rPr lang="en-US"/>
              <a:t>(projector)</a:t>
            </a:r>
            <a:r>
              <a:rPr lang="en-US" i="1"/>
              <a:t> as the words are bigger than in books where you cannot change the size of the words.  I struggle to see in books but this reading club in my village has books on a tablet which are shown on the wall and I enjoy reading here”</a:t>
            </a:r>
            <a:r>
              <a:rPr lang="en-US"/>
              <a:t> narrated Ivy, 14</a:t>
            </a:r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3486FE-45C2-3C89-C954-3B3AC63FE8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en-US"/>
              <a:t>#ZeroCon24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434FAB-DF78-BB7C-E7DD-18ED148378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5A9E4-2CE9-4E32-BE85-7C32F0F78A6D}" type="slidenum">
              <a:rPr lang="en-GB" smtClean="0"/>
              <a:t>6</a:t>
            </a:fld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8024" y="1645475"/>
            <a:ext cx="6513976" cy="41553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35780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44B858-7758-0A52-B774-34A6669B74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/>
              <a:t>Financing</a:t>
            </a:r>
            <a:r>
              <a:rPr lang="en-US"/>
              <a:t>  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EBED0F-B7D1-D1EC-C777-64C4019550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T365 Digital Books is financed by World Vision, which committed $78,000 to the initial rollout. </a:t>
            </a:r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3486FE-45C2-3C89-C954-3B3AC63FE8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en-US"/>
              <a:t>#ZeroCon24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434FAB-DF78-BB7C-E7DD-18ED148378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5A9E4-2CE9-4E32-BE85-7C32F0F78A6D}" type="slidenum">
              <a:rPr lang="en-GB" smtClean="0"/>
              <a:t>7</a:t>
            </a:fld>
            <a:endParaRPr lang="en-GB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0881" y="2393294"/>
            <a:ext cx="5801119" cy="3963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57821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44B858-7758-0A52-B774-34A6669B74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/>
              <a:t>Sustainability and challenges</a:t>
            </a:r>
            <a:r>
              <a:rPr lang="en-US"/>
              <a:t>  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EBED0F-B7D1-D1EC-C777-64C4019550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/>
              <a:t>Mid-term monitoring reports showed high levels of satisfaction with the books, comfort with the devices, and increased attendance in reading clubs</a:t>
            </a:r>
          </a:p>
          <a:p>
            <a:pPr marL="0" indent="0">
              <a:buNone/>
            </a:pPr>
            <a:endParaRPr lang="en-US"/>
          </a:p>
          <a:p>
            <a:r>
              <a:rPr lang="en-US"/>
              <a:t>Trained early-grade teachers continue to </a:t>
            </a:r>
          </a:p>
          <a:p>
            <a:pPr marL="0" indent="0">
              <a:buNone/>
            </a:pPr>
            <a:r>
              <a:rPr lang="en-US"/>
              <a:t>coach and mentor community literacy</a:t>
            </a:r>
          </a:p>
          <a:p>
            <a:pPr marL="0" indent="0">
              <a:buNone/>
            </a:pPr>
            <a:r>
              <a:rPr lang="en-US"/>
              <a:t>volunteers and parents on accessible digital books</a:t>
            </a:r>
          </a:p>
          <a:p>
            <a:pPr marL="0" indent="0">
              <a:buNone/>
            </a:pPr>
            <a:endParaRPr lang="en-US"/>
          </a:p>
          <a:p>
            <a:r>
              <a:rPr lang="en-US"/>
              <a:t>Teachers can access new digital books </a:t>
            </a:r>
          </a:p>
          <a:p>
            <a:pPr marL="0" indent="0">
              <a:buNone/>
            </a:pPr>
            <a:r>
              <a:rPr lang="en-US"/>
              <a:t>from Bloom library</a:t>
            </a:r>
          </a:p>
          <a:p>
            <a:pPr marL="0" indent="0">
              <a:buNone/>
            </a:pPr>
            <a:endParaRPr lang="en-US"/>
          </a:p>
          <a:p>
            <a:endParaRPr lang="en-US"/>
          </a:p>
          <a:p>
            <a:pPr marL="0" indent="0">
              <a:buNone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3486FE-45C2-3C89-C954-3B3AC63FE8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en-US"/>
              <a:t>#ZeroCon24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434FAB-DF78-BB7C-E7DD-18ED148378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5A9E4-2CE9-4E32-BE85-7C32F0F78A6D}" type="slidenum">
              <a:rPr lang="en-GB" smtClean="0"/>
              <a:t>8</a:t>
            </a:fld>
            <a:endParaRPr lang="en-GB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9231" y="2686805"/>
            <a:ext cx="4182769" cy="4182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57912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44B858-7758-0A52-B774-34A6669B74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/>
              <a:t>Next steps for the project  </a:t>
            </a:r>
            <a:endParaRPr lang="en-GB" b="1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EBED0F-B7D1-D1EC-C777-64C4019550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Going forward, the project will be integrated into WVM’s mainstream education technical program</a:t>
            </a:r>
          </a:p>
          <a:p>
            <a:pPr marL="0" indent="0">
              <a:buNone/>
            </a:pPr>
            <a:endParaRPr lang="en-US"/>
          </a:p>
          <a:p>
            <a:r>
              <a:rPr lang="en-US"/>
              <a:t>To improve transferability, all books are located on Bloom, a digital library, which provides easy adaptation and creation of new sign language storybooks.</a:t>
            </a:r>
          </a:p>
          <a:p>
            <a:endParaRPr lang="en-US"/>
          </a:p>
          <a:p>
            <a:r>
              <a:rPr lang="en-US"/>
              <a:t>WVM plans to reach 10,000 children with disabilities by 2027.</a:t>
            </a:r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3486FE-45C2-3C89-C954-3B3AC63FE8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en-US"/>
              <a:t>#ZeroCon24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434FAB-DF78-BB7C-E7DD-18ED148378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5A9E4-2CE9-4E32-BE85-7C32F0F78A6D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364594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44B858-7758-0A52-B774-34A6669B74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/>
              <a:t>Photos   </a:t>
            </a:r>
            <a:endParaRPr lang="en-GB" b="1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3486FE-45C2-3C89-C954-3B3AC63FE8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en-US"/>
              <a:t>#ZeroCon24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434FAB-DF78-BB7C-E7DD-18ED148378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5A9E4-2CE9-4E32-BE85-7C32F0F78A6D}" type="slidenum">
              <a:rPr lang="en-GB" smtClean="0"/>
              <a:t>10</a:t>
            </a:fld>
            <a:endParaRPr lang="en-GB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96365"/>
            <a:ext cx="12192000" cy="4875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68362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44B858-7758-0A52-B774-34A6669B74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/>
              <a:t>   </a:t>
            </a:r>
            <a:endParaRPr lang="en-GB" b="1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3486FE-45C2-3C89-C954-3B3AC63FE8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en-US"/>
              <a:t>#ZeroCon24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434FAB-DF78-BB7C-E7DD-18ED148378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5A9E4-2CE9-4E32-BE85-7C32F0F78A6D}" type="slidenum">
              <a:rPr lang="en-GB" smtClean="0"/>
              <a:t>11</a:t>
            </a:fld>
            <a:endParaRPr lang="en-GB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371199" cy="5867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21382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44B858-7758-0A52-B774-34A6669B74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/>
              <a:t>   </a:t>
            </a:r>
            <a:endParaRPr lang="en-GB" b="1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3486FE-45C2-3C89-C954-3B3AC63FE8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en-US"/>
              <a:t>#ZeroCon24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434FAB-DF78-BB7C-E7DD-18ED148378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5A9E4-2CE9-4E32-BE85-7C32F0F78A6D}" type="slidenum">
              <a:rPr lang="en-GB" smtClean="0"/>
              <a:t>12</a:t>
            </a:fld>
            <a:endParaRPr lang="en-GB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86106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706583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1AB59C1-E08E-1206-507A-C850D3A240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D503D3B6-88DE-2D84-CD21-953300697B8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2694" y="1186001"/>
            <a:ext cx="4560584" cy="112806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/>
          </a:bodyPr>
          <a:lstStyle>
            <a:lvl1pPr>
              <a:defRPr sz="2600" b="1" i="0">
                <a:solidFill>
                  <a:srgbClr val="FF6B00"/>
                </a:solidFill>
                <a:latin typeface="Gill Sans MT" panose="020B0502020104020203" pitchFamily="34" charset="77"/>
              </a:defRPr>
            </a:lvl1pPr>
          </a:lstStyle>
          <a:p>
            <a:r>
              <a:rPr lang="en-US" sz="4400" err="1">
                <a:solidFill>
                  <a:schemeClr val="bg1"/>
                </a:solidFill>
                <a:latin typeface="Lato"/>
                <a:ea typeface="Lato"/>
                <a:cs typeface="Lato"/>
              </a:rPr>
              <a:t>Makayiko</a:t>
            </a:r>
            <a:r>
              <a:rPr lang="en-US" sz="4400">
                <a:solidFill>
                  <a:schemeClr val="bg1"/>
                </a:solidFill>
                <a:latin typeface="Lato"/>
                <a:ea typeface="Lato"/>
                <a:cs typeface="Lato"/>
              </a:rPr>
              <a:t> </a:t>
            </a:r>
            <a:r>
              <a:rPr lang="en-US" sz="4400" err="1">
                <a:solidFill>
                  <a:schemeClr val="bg1"/>
                </a:solidFill>
                <a:latin typeface="Lato"/>
                <a:ea typeface="Lato"/>
                <a:cs typeface="Lato"/>
              </a:rPr>
              <a:t>Kayimba</a:t>
            </a:r>
            <a:r>
              <a:rPr lang="en-US" sz="3700">
                <a:solidFill>
                  <a:schemeClr val="bg1"/>
                </a:solidFill>
                <a:latin typeface="Lato"/>
                <a:ea typeface="Lato"/>
                <a:cs typeface="Lato"/>
              </a:rPr>
              <a:t> </a:t>
            </a:r>
            <a:br>
              <a:rPr lang="en-US" sz="3700">
                <a:latin typeface="+mj-lt"/>
              </a:rPr>
            </a:br>
            <a:endParaRPr lang="en-US" sz="370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0" name="Text Placeholder 21">
            <a:extLst>
              <a:ext uri="{FF2B5EF4-FFF2-40B4-BE49-F238E27FC236}">
                <a16:creationId xmlns:a16="http://schemas.microsoft.com/office/drawing/2014/main" id="{484919B3-A5C3-B06F-49B4-739A726A6AC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90719" y="2330505"/>
            <a:ext cx="4559425" cy="39795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>
              <a:buNone/>
              <a:defRPr sz="1600" b="1" i="0">
                <a:solidFill>
                  <a:schemeClr val="bg1"/>
                </a:solidFill>
                <a:latin typeface="Gill Sans MT" panose="020B0502020104020203" pitchFamily="34" charset="77"/>
                <a:ea typeface="Gill Sans Nova SemiBold" panose="020B0502020204020203" pitchFamily="34" charset="-128"/>
                <a:cs typeface="Gill Sans Nova SemiBold" panose="020B0502020204020203" pitchFamily="34" charset="-128"/>
              </a:defRPr>
            </a:lvl1pPr>
          </a:lstStyle>
          <a:p>
            <a:r>
              <a:rPr lang="en-US" sz="4000" b="0">
                <a:latin typeface="Gill Sans MT"/>
                <a:ea typeface="Lato"/>
                <a:cs typeface="Lato"/>
              </a:rPr>
              <a:t>Education Technical Coordinator, </a:t>
            </a:r>
            <a:endParaRPr lang="en-US">
              <a:cs typeface="Lato"/>
            </a:endParaRPr>
          </a:p>
          <a:p>
            <a:r>
              <a:rPr lang="en-US" sz="4000" b="0">
                <a:latin typeface="Gill Sans MT"/>
                <a:ea typeface="Lato"/>
                <a:cs typeface="Lato"/>
              </a:rPr>
              <a:t>World Vision Malawi</a:t>
            </a:r>
            <a:endParaRPr lang="en-US"/>
          </a:p>
          <a:p>
            <a:pPr indent="-228600">
              <a:buFont typeface="Arial" panose="020B0604020202020204" pitchFamily="34" charset="0"/>
              <a:buChar char="•"/>
            </a:pPr>
            <a:endParaRPr lang="en-US" sz="2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2" name="Picture 1" descr="A person sitting in a room&#10;&#10;Description automatically generated">
            <a:extLst>
              <a:ext uri="{FF2B5EF4-FFF2-40B4-BE49-F238E27FC236}">
                <a16:creationId xmlns:a16="http://schemas.microsoft.com/office/drawing/2014/main" id="{092F87D9-3C48-33CF-ADA1-642DB738A85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0640" t="-432" r="3040" b="216"/>
          <a:stretch/>
        </p:blipFill>
        <p:spPr>
          <a:xfrm>
            <a:off x="5977788" y="799352"/>
            <a:ext cx="5425389" cy="528207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7FB6D56-1736-A69D-379B-BAF0636212AE}"/>
              </a:ext>
            </a:extLst>
          </p:cNvPr>
          <p:cNvSpPr txBox="1"/>
          <p:nvPr/>
        </p:nvSpPr>
        <p:spPr>
          <a:xfrm>
            <a:off x="590719" y="5392249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>
                <a:solidFill>
                  <a:schemeClr val="bg1"/>
                </a:solidFill>
                <a:latin typeface="Gill Sans MT"/>
              </a:rPr>
              <a:t>makayiko_kayimba@wvi.org</a:t>
            </a:r>
          </a:p>
        </p:txBody>
      </p:sp>
    </p:spTree>
    <p:extLst>
      <p:ext uri="{BB962C8B-B14F-4D97-AF65-F5344CB8AC3E}">
        <p14:creationId xmlns:p14="http://schemas.microsoft.com/office/powerpoint/2010/main" val="91541592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13</Slides>
  <Notes>12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T365 Digital Books Project</vt:lpstr>
      <vt:lpstr>Project Background  </vt:lpstr>
      <vt:lpstr>Importance of the project  </vt:lpstr>
      <vt:lpstr>Innovation  </vt:lpstr>
      <vt:lpstr>Impact </vt:lpstr>
      <vt:lpstr>Success life story  </vt:lpstr>
      <vt:lpstr>Financing  </vt:lpstr>
      <vt:lpstr>Sustainability and challenges  </vt:lpstr>
      <vt:lpstr>Next steps for the project  </vt:lpstr>
      <vt:lpstr>Photos   </vt:lpstr>
      <vt:lpstr>   </vt:lpstr>
      <vt:lpstr>   </vt:lpstr>
      <vt:lpstr>Makayiko Kayimba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Katerina Stanton Balazs</dc:creator>
  <cp:revision>3</cp:revision>
  <dcterms:created xsi:type="dcterms:W3CDTF">2022-12-05T13:52:15Z</dcterms:created>
  <dcterms:modified xsi:type="dcterms:W3CDTF">2024-01-25T06:50:45Z</dcterms:modified>
</cp:coreProperties>
</file>