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handoutMasterIdLst>
    <p:handoutMasterId r:id="rId24"/>
  </p:handoutMasterIdLst>
  <p:sldIdLst>
    <p:sldId id="258" r:id="rId5"/>
    <p:sldId id="296" r:id="rId6"/>
    <p:sldId id="311" r:id="rId7"/>
    <p:sldId id="298" r:id="rId8"/>
    <p:sldId id="299" r:id="rId9"/>
    <p:sldId id="307" r:id="rId10"/>
    <p:sldId id="300" r:id="rId11"/>
    <p:sldId id="302" r:id="rId12"/>
    <p:sldId id="312" r:id="rId13"/>
    <p:sldId id="313" r:id="rId14"/>
    <p:sldId id="316" r:id="rId15"/>
    <p:sldId id="317" r:id="rId16"/>
    <p:sldId id="322" r:id="rId17"/>
    <p:sldId id="323" r:id="rId18"/>
    <p:sldId id="324" r:id="rId19"/>
    <p:sldId id="325" r:id="rId20"/>
    <p:sldId id="326"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D48766-9E54-727A-D949-9F975D2C51EE}" name="CannonJim" initials="Ca" userId="S::jim.cannon@cbm.org::bc236b82-6efe-40fc-9dd0-5815413374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napp, Svenja" initials="KS [2]" lastIdx="31" clrIdx="0"/>
  <p:cmAuthor id="2" name="Weickel, Renate" initials="WR" lastIdx="0" clrIdx="1"/>
  <p:cmAuthor id="3" name="Mukantagwera, Eugenie" initials="ME"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CD41C-7A9F-4F9A-881C-81FC21603979}" v="64" dt="2025-03-02T13:31:59.52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86" autoAdjust="0"/>
  </p:normalViewPr>
  <p:slideViewPr>
    <p:cSldViewPr snapToGrid="0">
      <p:cViewPr varScale="1">
        <p:scale>
          <a:sx n="46" d="100"/>
          <a:sy n="46" d="100"/>
        </p:scale>
        <p:origin x="1420"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nonJim" userId="S::jim.cannon@cbm.org::bc236b82-6efe-40fc-9dd0-5815413374a2" providerId="AD" clId="Web-{DC643959-1468-DC89-0C3C-B7F6F308F24B}"/>
    <pc:docChg chg="mod">
      <pc:chgData name="CannonJim" userId="S::jim.cannon@cbm.org::bc236b82-6efe-40fc-9dd0-5815413374a2" providerId="AD" clId="Web-{DC643959-1468-DC89-0C3C-B7F6F308F24B}" dt="2025-02-27T18:53:50.467" v="0"/>
      <pc:docMkLst>
        <pc:docMk/>
      </pc:docMkLst>
    </pc:docChg>
  </pc:docChgLst>
  <pc:docChgLst>
    <pc:chgData name="Nyiransengimana, Odette" userId="S::odette.nyiransengimana@cbm.org::6e5fa9a8-8f70-4812-b3e7-a09cda1520e3" providerId="AD" clId="Web-{91959762-AA2A-3639-FCB5-0977DE2FD095}"/>
    <pc:docChg chg="addSld delSld modSld">
      <pc:chgData name="Nyiransengimana, Odette" userId="S::odette.nyiransengimana@cbm.org::6e5fa9a8-8f70-4812-b3e7-a09cda1520e3" providerId="AD" clId="Web-{91959762-AA2A-3639-FCB5-0977DE2FD095}" dt="2025-02-27T15:26:23.192" v="356" actId="14100"/>
      <pc:docMkLst>
        <pc:docMk/>
      </pc:docMkLst>
      <pc:sldChg chg="addSp delSp modSp add del">
        <pc:chgData name="Nyiransengimana, Odette" userId="S::odette.nyiransengimana@cbm.org::6e5fa9a8-8f70-4812-b3e7-a09cda1520e3" providerId="AD" clId="Web-{91959762-AA2A-3639-FCB5-0977DE2FD095}" dt="2025-02-27T15:24:20.545" v="336"/>
        <pc:sldMkLst>
          <pc:docMk/>
          <pc:sldMk cId="0" sldId="291"/>
        </pc:sldMkLst>
        <pc:spChg chg="add del mod">
          <ac:chgData name="Nyiransengimana, Odette" userId="S::odette.nyiransengimana@cbm.org::6e5fa9a8-8f70-4812-b3e7-a09cda1520e3" providerId="AD" clId="Web-{91959762-AA2A-3639-FCB5-0977DE2FD095}" dt="2025-02-27T15:16:58.180" v="255"/>
          <ac:spMkLst>
            <pc:docMk/>
            <pc:sldMk cId="0" sldId="291"/>
            <ac:spMk id="5" creationId="{43EF0770-D1F7-DBBB-1113-1A1A2DFD9B18}"/>
          </ac:spMkLst>
        </pc:spChg>
        <pc:spChg chg="add del mod">
          <ac:chgData name="Nyiransengimana, Odette" userId="S::odette.nyiransengimana@cbm.org::6e5fa9a8-8f70-4812-b3e7-a09cda1520e3" providerId="AD" clId="Web-{91959762-AA2A-3639-FCB5-0977DE2FD095}" dt="2025-02-27T15:18:45.904" v="278"/>
          <ac:spMkLst>
            <pc:docMk/>
            <pc:sldMk cId="0" sldId="291"/>
            <ac:spMk id="7" creationId="{815C452A-DC3C-1400-15EC-3E71F030FBFF}"/>
          </ac:spMkLst>
        </pc:spChg>
        <pc:spChg chg="del mod">
          <ac:chgData name="Nyiransengimana, Odette" userId="S::odette.nyiransengimana@cbm.org::6e5fa9a8-8f70-4812-b3e7-a09cda1520e3" providerId="AD" clId="Web-{91959762-AA2A-3639-FCB5-0977DE2FD095}" dt="2025-02-27T15:16:33.554" v="251"/>
          <ac:spMkLst>
            <pc:docMk/>
            <pc:sldMk cId="0" sldId="291"/>
            <ac:spMk id="8" creationId="{00000000-0000-0000-0000-000000000000}"/>
          </ac:spMkLst>
        </pc:spChg>
        <pc:spChg chg="add del mod">
          <ac:chgData name="Nyiransengimana, Odette" userId="S::odette.nyiransengimana@cbm.org::6e5fa9a8-8f70-4812-b3e7-a09cda1520e3" providerId="AD" clId="Web-{91959762-AA2A-3639-FCB5-0977DE2FD095}" dt="2025-02-27T15:17:08.790" v="258"/>
          <ac:spMkLst>
            <pc:docMk/>
            <pc:sldMk cId="0" sldId="291"/>
            <ac:spMk id="10" creationId="{F952DF26-D754-8C1D-4B7F-4C1D2ADB0A9E}"/>
          </ac:spMkLst>
        </pc:spChg>
        <pc:spChg chg="del">
          <ac:chgData name="Nyiransengimana, Odette" userId="S::odette.nyiransengimana@cbm.org::6e5fa9a8-8f70-4812-b3e7-a09cda1520e3" providerId="AD" clId="Web-{91959762-AA2A-3639-FCB5-0977DE2FD095}" dt="2025-02-27T15:17:01.509" v="256"/>
          <ac:spMkLst>
            <pc:docMk/>
            <pc:sldMk cId="0" sldId="291"/>
            <ac:spMk id="11" creationId="{00000000-0000-0000-0000-000000000000}"/>
          </ac:spMkLst>
        </pc:spChg>
        <pc:picChg chg="del mod">
          <ac:chgData name="Nyiransengimana, Odette" userId="S::odette.nyiransengimana@cbm.org::6e5fa9a8-8f70-4812-b3e7-a09cda1520e3" providerId="AD" clId="Web-{91959762-AA2A-3639-FCB5-0977DE2FD095}" dt="2025-02-27T15:17:52.605" v="269"/>
          <ac:picMkLst>
            <pc:docMk/>
            <pc:sldMk cId="0" sldId="291"/>
            <ac:picMk id="2" creationId="{00000000-0000-0000-0000-000000000000}"/>
          </ac:picMkLst>
        </pc:picChg>
        <pc:picChg chg="add del mod">
          <ac:chgData name="Nyiransengimana, Odette" userId="S::odette.nyiransengimana@cbm.org::6e5fa9a8-8f70-4812-b3e7-a09cda1520e3" providerId="AD" clId="Web-{91959762-AA2A-3639-FCB5-0977DE2FD095}" dt="2025-02-27T15:18:07.121" v="274"/>
          <ac:picMkLst>
            <pc:docMk/>
            <pc:sldMk cId="0" sldId="291"/>
            <ac:picMk id="3" creationId="{F084320D-17EA-C042-D4FC-F449C14EB098}"/>
          </ac:picMkLst>
        </pc:picChg>
      </pc:sldChg>
      <pc:sldChg chg="del">
        <pc:chgData name="Nyiransengimana, Odette" userId="S::odette.nyiransengimana@cbm.org::6e5fa9a8-8f70-4812-b3e7-a09cda1520e3" providerId="AD" clId="Web-{91959762-AA2A-3639-FCB5-0977DE2FD095}" dt="2025-02-27T15:24:54.188" v="340"/>
        <pc:sldMkLst>
          <pc:docMk/>
          <pc:sldMk cId="0" sldId="292"/>
        </pc:sldMkLst>
      </pc:sldChg>
      <pc:sldChg chg="addSp modSp">
        <pc:chgData name="Nyiransengimana, Odette" userId="S::odette.nyiransengimana@cbm.org::6e5fa9a8-8f70-4812-b3e7-a09cda1520e3" providerId="AD" clId="Web-{91959762-AA2A-3639-FCB5-0977DE2FD095}" dt="2025-02-27T15:26:04.722" v="354" actId="1076"/>
        <pc:sldMkLst>
          <pc:docMk/>
          <pc:sldMk cId="0" sldId="302"/>
        </pc:sldMkLst>
        <pc:spChg chg="mod">
          <ac:chgData name="Nyiransengimana, Odette" userId="S::odette.nyiransengimana@cbm.org::6e5fa9a8-8f70-4812-b3e7-a09cda1520e3" providerId="AD" clId="Web-{91959762-AA2A-3639-FCB5-0977DE2FD095}" dt="2025-02-27T15:25:46.378" v="348" actId="14100"/>
          <ac:spMkLst>
            <pc:docMk/>
            <pc:sldMk cId="0" sldId="302"/>
            <ac:spMk id="2" creationId="{00000000-0000-0000-0000-000000000000}"/>
          </ac:spMkLst>
        </pc:spChg>
        <pc:spChg chg="mod">
          <ac:chgData name="Nyiransengimana, Odette" userId="S::odette.nyiransengimana@cbm.org::6e5fa9a8-8f70-4812-b3e7-a09cda1520e3" providerId="AD" clId="Web-{91959762-AA2A-3639-FCB5-0977DE2FD095}" dt="2025-02-27T15:25:53.378" v="350" actId="14100"/>
          <ac:spMkLst>
            <pc:docMk/>
            <pc:sldMk cId="0" sldId="302"/>
            <ac:spMk id="3" creationId="{00000000-0000-0000-0000-000000000000}"/>
          </ac:spMkLst>
        </pc:spChg>
        <pc:picChg chg="add mod">
          <ac:chgData name="Nyiransengimana, Odette" userId="S::odette.nyiransengimana@cbm.org::6e5fa9a8-8f70-4812-b3e7-a09cda1520e3" providerId="AD" clId="Web-{91959762-AA2A-3639-FCB5-0977DE2FD095}" dt="2025-02-27T15:26:04.722" v="354" actId="1076"/>
          <ac:picMkLst>
            <pc:docMk/>
            <pc:sldMk cId="0" sldId="302"/>
            <ac:picMk id="7" creationId="{9F8F112B-FD77-C1BA-0B8F-613DB86035C4}"/>
          </ac:picMkLst>
        </pc:picChg>
      </pc:sldChg>
      <pc:sldChg chg="del">
        <pc:chgData name="Nyiransengimana, Odette" userId="S::odette.nyiransengimana@cbm.org::6e5fa9a8-8f70-4812-b3e7-a09cda1520e3" providerId="AD" clId="Web-{91959762-AA2A-3639-FCB5-0977DE2FD095}" dt="2025-02-27T15:24:29.983" v="337"/>
        <pc:sldMkLst>
          <pc:docMk/>
          <pc:sldMk cId="0" sldId="303"/>
        </pc:sldMkLst>
      </pc:sldChg>
      <pc:sldChg chg="del">
        <pc:chgData name="Nyiransengimana, Odette" userId="S::odette.nyiransengimana@cbm.org::6e5fa9a8-8f70-4812-b3e7-a09cda1520e3" providerId="AD" clId="Web-{91959762-AA2A-3639-FCB5-0977DE2FD095}" dt="2025-02-27T15:24:36.671" v="338"/>
        <pc:sldMkLst>
          <pc:docMk/>
          <pc:sldMk cId="0" sldId="304"/>
        </pc:sldMkLst>
      </pc:sldChg>
      <pc:sldChg chg="del">
        <pc:chgData name="Nyiransengimana, Odette" userId="S::odette.nyiransengimana@cbm.org::6e5fa9a8-8f70-4812-b3e7-a09cda1520e3" providerId="AD" clId="Web-{91959762-AA2A-3639-FCB5-0977DE2FD095}" dt="2025-02-27T15:24:39.656" v="339"/>
        <pc:sldMkLst>
          <pc:docMk/>
          <pc:sldMk cId="0" sldId="305"/>
        </pc:sldMkLst>
      </pc:sldChg>
      <pc:sldChg chg="modSp new">
        <pc:chgData name="Nyiransengimana, Odette" userId="S::odette.nyiransengimana@cbm.org::6e5fa9a8-8f70-4812-b3e7-a09cda1520e3" providerId="AD" clId="Web-{91959762-AA2A-3639-FCB5-0977DE2FD095}" dt="2025-02-27T14:56:27.027" v="14" actId="20577"/>
        <pc:sldMkLst>
          <pc:docMk/>
          <pc:sldMk cId="256194487" sldId="312"/>
        </pc:sldMkLst>
        <pc:spChg chg="mod">
          <ac:chgData name="Nyiransengimana, Odette" userId="S::odette.nyiransengimana@cbm.org::6e5fa9a8-8f70-4812-b3e7-a09cda1520e3" providerId="AD" clId="Web-{91959762-AA2A-3639-FCB5-0977DE2FD095}" dt="2025-02-27T14:56:27.027" v="14" actId="20577"/>
          <ac:spMkLst>
            <pc:docMk/>
            <pc:sldMk cId="256194487" sldId="312"/>
            <ac:spMk id="2" creationId="{ACAA2776-3BF7-DF59-4F4F-FF8087287C01}"/>
          </ac:spMkLst>
        </pc:spChg>
        <pc:spChg chg="mod">
          <ac:chgData name="Nyiransengimana, Odette" userId="S::odette.nyiransengimana@cbm.org::6e5fa9a8-8f70-4812-b3e7-a09cda1520e3" providerId="AD" clId="Web-{91959762-AA2A-3639-FCB5-0977DE2FD095}" dt="2025-02-27T14:55:59.729" v="12" actId="20577"/>
          <ac:spMkLst>
            <pc:docMk/>
            <pc:sldMk cId="256194487" sldId="312"/>
            <ac:spMk id="3" creationId="{537D5AC0-401D-222E-C38B-23125AFE70C4}"/>
          </ac:spMkLst>
        </pc:spChg>
      </pc:sldChg>
      <pc:sldChg chg="modSp new">
        <pc:chgData name="Nyiransengimana, Odette" userId="S::odette.nyiransengimana@cbm.org::6e5fa9a8-8f70-4812-b3e7-a09cda1520e3" providerId="AD" clId="Web-{91959762-AA2A-3639-FCB5-0977DE2FD095}" dt="2025-02-27T14:57:01.841" v="18" actId="20577"/>
        <pc:sldMkLst>
          <pc:docMk/>
          <pc:sldMk cId="3036346819" sldId="313"/>
        </pc:sldMkLst>
        <pc:spChg chg="mod">
          <ac:chgData name="Nyiransengimana, Odette" userId="S::odette.nyiransengimana@cbm.org::6e5fa9a8-8f70-4812-b3e7-a09cda1520e3" providerId="AD" clId="Web-{91959762-AA2A-3639-FCB5-0977DE2FD095}" dt="2025-02-27T14:56:54.513" v="16" actId="20577"/>
          <ac:spMkLst>
            <pc:docMk/>
            <pc:sldMk cId="3036346819" sldId="313"/>
            <ac:spMk id="2" creationId="{92CD05B3-9B10-1B33-8D75-01E20638C374}"/>
          </ac:spMkLst>
        </pc:spChg>
        <pc:spChg chg="mod">
          <ac:chgData name="Nyiransengimana, Odette" userId="S::odette.nyiransengimana@cbm.org::6e5fa9a8-8f70-4812-b3e7-a09cda1520e3" providerId="AD" clId="Web-{91959762-AA2A-3639-FCB5-0977DE2FD095}" dt="2025-02-27T14:57:01.841" v="18" actId="20577"/>
          <ac:spMkLst>
            <pc:docMk/>
            <pc:sldMk cId="3036346819" sldId="313"/>
            <ac:spMk id="3" creationId="{6F3202BB-D539-2DE7-F49C-37F49D34288E}"/>
          </ac:spMkLst>
        </pc:spChg>
      </pc:sldChg>
      <pc:sldChg chg="modSp new del">
        <pc:chgData name="Nyiransengimana, Odette" userId="S::odette.nyiransengimana@cbm.org::6e5fa9a8-8f70-4812-b3e7-a09cda1520e3" providerId="AD" clId="Web-{91959762-AA2A-3639-FCB5-0977DE2FD095}" dt="2025-02-27T14:58:05.375" v="23"/>
        <pc:sldMkLst>
          <pc:docMk/>
          <pc:sldMk cId="4199970810" sldId="314"/>
        </pc:sldMkLst>
        <pc:spChg chg="mod">
          <ac:chgData name="Nyiransengimana, Odette" userId="S::odette.nyiransengimana@cbm.org::6e5fa9a8-8f70-4812-b3e7-a09cda1520e3" providerId="AD" clId="Web-{91959762-AA2A-3639-FCB5-0977DE2FD095}" dt="2025-02-27T14:58:02.016" v="22" actId="20577"/>
          <ac:spMkLst>
            <pc:docMk/>
            <pc:sldMk cId="4199970810" sldId="314"/>
            <ac:spMk id="3" creationId="{71CD54CF-0DD8-3417-52A5-C92973728419}"/>
          </ac:spMkLst>
        </pc:spChg>
      </pc:sldChg>
      <pc:sldChg chg="addSp delSp modSp new">
        <pc:chgData name="Nyiransengimana, Odette" userId="S::odette.nyiransengimana@cbm.org::6e5fa9a8-8f70-4812-b3e7-a09cda1520e3" providerId="AD" clId="Web-{91959762-AA2A-3639-FCB5-0977DE2FD095}" dt="2025-02-27T15:26:17.473" v="355" actId="1076"/>
        <pc:sldMkLst>
          <pc:docMk/>
          <pc:sldMk cId="920129318" sldId="315"/>
        </pc:sldMkLst>
        <pc:spChg chg="mod">
          <ac:chgData name="Nyiransengimana, Odette" userId="S::odette.nyiransengimana@cbm.org::6e5fa9a8-8f70-4812-b3e7-a09cda1520e3" providerId="AD" clId="Web-{91959762-AA2A-3639-FCB5-0977DE2FD095}" dt="2025-02-27T15:01:45.199" v="43" actId="20577"/>
          <ac:spMkLst>
            <pc:docMk/>
            <pc:sldMk cId="920129318" sldId="315"/>
            <ac:spMk id="2" creationId="{6322E7D7-2281-CA67-40FD-0336B1797A9C}"/>
          </ac:spMkLst>
        </pc:spChg>
        <pc:spChg chg="del">
          <ac:chgData name="Nyiransengimana, Odette" userId="S::odette.nyiransengimana@cbm.org::6e5fa9a8-8f70-4812-b3e7-a09cda1520e3" providerId="AD" clId="Web-{91959762-AA2A-3639-FCB5-0977DE2FD095}" dt="2025-02-27T14:58:22.126" v="24"/>
          <ac:spMkLst>
            <pc:docMk/>
            <pc:sldMk cId="920129318" sldId="315"/>
            <ac:spMk id="3" creationId="{84D489F2-86AF-4847-6674-98FFFBBC36E8}"/>
          </ac:spMkLst>
        </pc:spChg>
        <pc:spChg chg="add del mod">
          <ac:chgData name="Nyiransengimana, Odette" userId="S::odette.nyiransengimana@cbm.org::6e5fa9a8-8f70-4812-b3e7-a09cda1520e3" providerId="AD" clId="Web-{91959762-AA2A-3639-FCB5-0977DE2FD095}" dt="2025-02-27T15:00:49.165" v="31"/>
          <ac:spMkLst>
            <pc:docMk/>
            <pc:sldMk cId="920129318" sldId="315"/>
            <ac:spMk id="8" creationId="{AD2666B8-17A6-E246-340C-401B917F6DA1}"/>
          </ac:spMkLst>
        </pc:spChg>
        <pc:picChg chg="add del mod ord">
          <ac:chgData name="Nyiransengimana, Odette" userId="S::odette.nyiransengimana@cbm.org::6e5fa9a8-8f70-4812-b3e7-a09cda1520e3" providerId="AD" clId="Web-{91959762-AA2A-3639-FCB5-0977DE2FD095}" dt="2025-02-27T14:58:45.065" v="30"/>
          <ac:picMkLst>
            <pc:docMk/>
            <pc:sldMk cId="920129318" sldId="315"/>
            <ac:picMk id="6" creationId="{D038F991-6201-7893-1377-9F171FE13D46}"/>
          </ac:picMkLst>
        </pc:picChg>
        <pc:picChg chg="add mod">
          <ac:chgData name="Nyiransengimana, Odette" userId="S::odette.nyiransengimana@cbm.org::6e5fa9a8-8f70-4812-b3e7-a09cda1520e3" providerId="AD" clId="Web-{91959762-AA2A-3639-FCB5-0977DE2FD095}" dt="2025-02-27T15:26:17.473" v="355" actId="1076"/>
          <ac:picMkLst>
            <pc:docMk/>
            <pc:sldMk cId="920129318" sldId="315"/>
            <ac:picMk id="9" creationId="{61D081FE-F32F-9D30-2359-F206755E2531}"/>
          </ac:picMkLst>
        </pc:picChg>
        <pc:picChg chg="add mod">
          <ac:chgData name="Nyiransengimana, Odette" userId="S::odette.nyiransengimana@cbm.org::6e5fa9a8-8f70-4812-b3e7-a09cda1520e3" providerId="AD" clId="Web-{91959762-AA2A-3639-FCB5-0977DE2FD095}" dt="2025-02-27T15:01:40.823" v="41" actId="1076"/>
          <ac:picMkLst>
            <pc:docMk/>
            <pc:sldMk cId="920129318" sldId="315"/>
            <ac:picMk id="10" creationId="{13AC7332-2150-C3F6-DB3C-B0BD88D722E8}"/>
          </ac:picMkLst>
        </pc:picChg>
      </pc:sldChg>
      <pc:sldChg chg="addSp delSp modSp new">
        <pc:chgData name="Nyiransengimana, Odette" userId="S::odette.nyiransengimana@cbm.org::6e5fa9a8-8f70-4812-b3e7-a09cda1520e3" providerId="AD" clId="Web-{91959762-AA2A-3639-FCB5-0977DE2FD095}" dt="2025-02-27T15:26:23.192" v="356" actId="14100"/>
        <pc:sldMkLst>
          <pc:docMk/>
          <pc:sldMk cId="1231397337" sldId="316"/>
        </pc:sldMkLst>
        <pc:spChg chg="del">
          <ac:chgData name="Nyiransengimana, Odette" userId="S::odette.nyiransengimana@cbm.org::6e5fa9a8-8f70-4812-b3e7-a09cda1520e3" providerId="AD" clId="Web-{91959762-AA2A-3639-FCB5-0977DE2FD095}" dt="2025-02-27T15:02:02.262" v="47"/>
          <ac:spMkLst>
            <pc:docMk/>
            <pc:sldMk cId="1231397337" sldId="316"/>
            <ac:spMk id="2" creationId="{0BDD1850-E0C2-A549-2765-8293271806E6}"/>
          </ac:spMkLst>
        </pc:spChg>
        <pc:spChg chg="del">
          <ac:chgData name="Nyiransengimana, Odette" userId="S::odette.nyiransengimana@cbm.org::6e5fa9a8-8f70-4812-b3e7-a09cda1520e3" providerId="AD" clId="Web-{91959762-AA2A-3639-FCB5-0977DE2FD095}" dt="2025-02-27T15:01:57.965" v="45"/>
          <ac:spMkLst>
            <pc:docMk/>
            <pc:sldMk cId="1231397337" sldId="316"/>
            <ac:spMk id="3" creationId="{3009B95F-2259-95FE-1283-8F2B57C08D2C}"/>
          </ac:spMkLst>
        </pc:spChg>
        <pc:picChg chg="add mod ord">
          <ac:chgData name="Nyiransengimana, Odette" userId="S::odette.nyiransengimana@cbm.org::6e5fa9a8-8f70-4812-b3e7-a09cda1520e3" providerId="AD" clId="Web-{91959762-AA2A-3639-FCB5-0977DE2FD095}" dt="2025-02-27T15:26:23.192" v="356" actId="14100"/>
          <ac:picMkLst>
            <pc:docMk/>
            <pc:sldMk cId="1231397337" sldId="316"/>
            <ac:picMk id="6" creationId="{06EC02D4-C286-A459-BBCC-C1B7205ACD2F}"/>
          </ac:picMkLst>
        </pc:picChg>
      </pc:sldChg>
      <pc:sldChg chg="addSp delSp modSp new">
        <pc:chgData name="Nyiransengimana, Odette" userId="S::odette.nyiransengimana@cbm.org::6e5fa9a8-8f70-4812-b3e7-a09cda1520e3" providerId="AD" clId="Web-{91959762-AA2A-3639-FCB5-0977DE2FD095}" dt="2025-02-27T15:22:17.680" v="315"/>
        <pc:sldMkLst>
          <pc:docMk/>
          <pc:sldMk cId="4285993712" sldId="317"/>
        </pc:sldMkLst>
        <pc:spChg chg="mod">
          <ac:chgData name="Nyiransengimana, Odette" userId="S::odette.nyiransengimana@cbm.org::6e5fa9a8-8f70-4812-b3e7-a09cda1520e3" providerId="AD" clId="Web-{91959762-AA2A-3639-FCB5-0977DE2FD095}" dt="2025-02-27T15:04:21.534" v="109" actId="20577"/>
          <ac:spMkLst>
            <pc:docMk/>
            <pc:sldMk cId="4285993712" sldId="317"/>
            <ac:spMk id="2" creationId="{0CA6FEE4-7484-2C27-D54D-A7962DAC7DE4}"/>
          </ac:spMkLst>
        </pc:spChg>
        <pc:spChg chg="del mod">
          <ac:chgData name="Nyiransengimana, Odette" userId="S::odette.nyiransengimana@cbm.org::6e5fa9a8-8f70-4812-b3e7-a09cda1520e3" providerId="AD" clId="Web-{91959762-AA2A-3639-FCB5-0977DE2FD095}" dt="2025-02-27T15:03:04.187" v="54"/>
          <ac:spMkLst>
            <pc:docMk/>
            <pc:sldMk cId="4285993712" sldId="317"/>
            <ac:spMk id="3" creationId="{AD85EF5C-3DC6-5CC2-F85A-6757EF2095E8}"/>
          </ac:spMkLst>
        </pc:spChg>
        <pc:graphicFrameChg chg="add mod ord modGraphic">
          <ac:chgData name="Nyiransengimana, Odette" userId="S::odette.nyiransengimana@cbm.org::6e5fa9a8-8f70-4812-b3e7-a09cda1520e3" providerId="AD" clId="Web-{91959762-AA2A-3639-FCB5-0977DE2FD095}" dt="2025-02-27T15:03:36.907" v="82"/>
          <ac:graphicFrameMkLst>
            <pc:docMk/>
            <pc:sldMk cId="4285993712" sldId="317"/>
            <ac:graphicFrameMk id="7" creationId="{7E2AF58F-DCAE-03A4-CAFF-038DDA5F08AD}"/>
          </ac:graphicFrameMkLst>
        </pc:graphicFrameChg>
        <pc:graphicFrameChg chg="add mod modGraphic">
          <ac:chgData name="Nyiransengimana, Odette" userId="S::odette.nyiransengimana@cbm.org::6e5fa9a8-8f70-4812-b3e7-a09cda1520e3" providerId="AD" clId="Web-{91959762-AA2A-3639-FCB5-0977DE2FD095}" dt="2025-02-27T15:22:17.680" v="315"/>
          <ac:graphicFrameMkLst>
            <pc:docMk/>
            <pc:sldMk cId="4285993712" sldId="317"/>
            <ac:graphicFrameMk id="9" creationId="{50A01EC5-D071-0CBA-A4E1-5498C74F8C6B}"/>
          </ac:graphicFrameMkLst>
        </pc:graphicFrameChg>
      </pc:sldChg>
      <pc:sldChg chg="addSp delSp modSp new">
        <pc:chgData name="Nyiransengimana, Odette" userId="S::odette.nyiransengimana@cbm.org::6e5fa9a8-8f70-4812-b3e7-a09cda1520e3" providerId="AD" clId="Web-{91959762-AA2A-3639-FCB5-0977DE2FD095}" dt="2025-02-27T15:08:56.423" v="142" actId="20577"/>
        <pc:sldMkLst>
          <pc:docMk/>
          <pc:sldMk cId="1717488497" sldId="318"/>
        </pc:sldMkLst>
        <pc:spChg chg="mod">
          <ac:chgData name="Nyiransengimana, Odette" userId="S::odette.nyiransengimana@cbm.org::6e5fa9a8-8f70-4812-b3e7-a09cda1520e3" providerId="AD" clId="Web-{91959762-AA2A-3639-FCB5-0977DE2FD095}" dt="2025-02-27T15:08:56.423" v="142" actId="20577"/>
          <ac:spMkLst>
            <pc:docMk/>
            <pc:sldMk cId="1717488497" sldId="318"/>
            <ac:spMk id="2" creationId="{98408CB5-F0BB-09E8-3D43-C2CE27B7682D}"/>
          </ac:spMkLst>
        </pc:spChg>
        <pc:spChg chg="del">
          <ac:chgData name="Nyiransengimana, Odette" userId="S::odette.nyiransengimana@cbm.org::6e5fa9a8-8f70-4812-b3e7-a09cda1520e3" providerId="AD" clId="Web-{91959762-AA2A-3639-FCB5-0977DE2FD095}" dt="2025-02-27T15:04:40.473" v="111"/>
          <ac:spMkLst>
            <pc:docMk/>
            <pc:sldMk cId="1717488497" sldId="318"/>
            <ac:spMk id="3" creationId="{0DCB42EF-0E79-B8AF-013C-0B022E8350B3}"/>
          </ac:spMkLst>
        </pc:spChg>
        <pc:picChg chg="add mod ord">
          <ac:chgData name="Nyiransengimana, Odette" userId="S::odette.nyiransengimana@cbm.org::6e5fa9a8-8f70-4812-b3e7-a09cda1520e3" providerId="AD" clId="Web-{91959762-AA2A-3639-FCB5-0977DE2FD095}" dt="2025-02-27T15:04:46.098" v="113" actId="1076"/>
          <ac:picMkLst>
            <pc:docMk/>
            <pc:sldMk cId="1717488497" sldId="318"/>
            <ac:picMk id="6" creationId="{598D3338-5328-1D71-5812-34E6D7C8BFB2}"/>
          </ac:picMkLst>
        </pc:picChg>
      </pc:sldChg>
      <pc:sldChg chg="addSp delSp modSp new del">
        <pc:chgData name="Nyiransengimana, Odette" userId="S::odette.nyiransengimana@cbm.org::6e5fa9a8-8f70-4812-b3e7-a09cda1520e3" providerId="AD" clId="Web-{91959762-AA2A-3639-FCB5-0977DE2FD095}" dt="2025-02-27T15:09:08.298" v="143"/>
        <pc:sldMkLst>
          <pc:docMk/>
          <pc:sldMk cId="1128943511" sldId="319"/>
        </pc:sldMkLst>
        <pc:spChg chg="del">
          <ac:chgData name="Nyiransengimana, Odette" userId="S::odette.nyiransengimana@cbm.org::6e5fa9a8-8f70-4812-b3e7-a09cda1520e3" providerId="AD" clId="Web-{91959762-AA2A-3639-FCB5-0977DE2FD095}" dt="2025-02-27T15:05:36.397" v="117"/>
          <ac:spMkLst>
            <pc:docMk/>
            <pc:sldMk cId="1128943511" sldId="319"/>
            <ac:spMk id="2" creationId="{6D6439D1-BEBD-50DF-955B-6418D4331531}"/>
          </ac:spMkLst>
        </pc:spChg>
        <pc:spChg chg="del">
          <ac:chgData name="Nyiransengimana, Odette" userId="S::odette.nyiransengimana@cbm.org::6e5fa9a8-8f70-4812-b3e7-a09cda1520e3" providerId="AD" clId="Web-{91959762-AA2A-3639-FCB5-0977DE2FD095}" dt="2025-02-27T15:05:26.741" v="116"/>
          <ac:spMkLst>
            <pc:docMk/>
            <pc:sldMk cId="1128943511" sldId="319"/>
            <ac:spMk id="3" creationId="{7214D06A-F309-982A-4BD1-471D2FD1F377}"/>
          </ac:spMkLst>
        </pc:spChg>
        <pc:picChg chg="add mod ord">
          <ac:chgData name="Nyiransengimana, Odette" userId="S::odette.nyiransengimana@cbm.org::6e5fa9a8-8f70-4812-b3e7-a09cda1520e3" providerId="AD" clId="Web-{91959762-AA2A-3639-FCB5-0977DE2FD095}" dt="2025-02-27T15:05:42.226" v="118" actId="14100"/>
          <ac:picMkLst>
            <pc:docMk/>
            <pc:sldMk cId="1128943511" sldId="319"/>
            <ac:picMk id="6" creationId="{7B798731-D6A4-0410-4279-FA6C78797216}"/>
          </ac:picMkLst>
        </pc:picChg>
      </pc:sldChg>
      <pc:sldChg chg="addSp delSp modSp new del">
        <pc:chgData name="Nyiransengimana, Odette" userId="S::odette.nyiransengimana@cbm.org::6e5fa9a8-8f70-4812-b3e7-a09cda1520e3" providerId="AD" clId="Web-{91959762-AA2A-3639-FCB5-0977DE2FD095}" dt="2025-02-27T15:11:32.883" v="214"/>
        <pc:sldMkLst>
          <pc:docMk/>
          <pc:sldMk cId="1472275566" sldId="320"/>
        </pc:sldMkLst>
        <pc:spChg chg="del">
          <ac:chgData name="Nyiransengimana, Odette" userId="S::odette.nyiransengimana@cbm.org::6e5fa9a8-8f70-4812-b3e7-a09cda1520e3" providerId="AD" clId="Web-{91959762-AA2A-3639-FCB5-0977DE2FD095}" dt="2025-02-27T15:06:30.291" v="120"/>
          <ac:spMkLst>
            <pc:docMk/>
            <pc:sldMk cId="1472275566" sldId="320"/>
            <ac:spMk id="3" creationId="{3A8B22F7-F5AD-757B-D863-ADD7DC3F2E9A}"/>
          </ac:spMkLst>
        </pc:spChg>
        <pc:picChg chg="add mod ord">
          <ac:chgData name="Nyiransengimana, Odette" userId="S::odette.nyiransengimana@cbm.org::6e5fa9a8-8f70-4812-b3e7-a09cda1520e3" providerId="AD" clId="Web-{91959762-AA2A-3639-FCB5-0977DE2FD095}" dt="2025-02-27T15:06:30.291" v="120"/>
          <ac:picMkLst>
            <pc:docMk/>
            <pc:sldMk cId="1472275566" sldId="320"/>
            <ac:picMk id="6" creationId="{1693D2F8-BDD1-8170-91BA-E39DACD772FF}"/>
          </ac:picMkLst>
        </pc:picChg>
      </pc:sldChg>
      <pc:sldChg chg="addSp delSp modSp new del mod setBg">
        <pc:chgData name="Nyiransengimana, Odette" userId="S::odette.nyiransengimana@cbm.org::6e5fa9a8-8f70-4812-b3e7-a09cda1520e3" providerId="AD" clId="Web-{91959762-AA2A-3639-FCB5-0977DE2FD095}" dt="2025-02-27T15:15:43.442" v="242"/>
        <pc:sldMkLst>
          <pc:docMk/>
          <pc:sldMk cId="822852574" sldId="321"/>
        </pc:sldMkLst>
        <pc:spChg chg="del">
          <ac:chgData name="Nyiransengimana, Odette" userId="S::odette.nyiransengimana@cbm.org::6e5fa9a8-8f70-4812-b3e7-a09cda1520e3" providerId="AD" clId="Web-{91959762-AA2A-3639-FCB5-0977DE2FD095}" dt="2025-02-27T15:06:59.167" v="122"/>
          <ac:spMkLst>
            <pc:docMk/>
            <pc:sldMk cId="822852574" sldId="321"/>
            <ac:spMk id="2" creationId="{080FECA6-FB2E-5EDB-288D-BF8CB5293601}"/>
          </ac:spMkLst>
        </pc:spChg>
        <pc:spChg chg="del">
          <ac:chgData name="Nyiransengimana, Odette" userId="S::odette.nyiransengimana@cbm.org::6e5fa9a8-8f70-4812-b3e7-a09cda1520e3" providerId="AD" clId="Web-{91959762-AA2A-3639-FCB5-0977DE2FD095}" dt="2025-02-27T15:06:56.151" v="121"/>
          <ac:spMkLst>
            <pc:docMk/>
            <pc:sldMk cId="822852574" sldId="321"/>
            <ac:spMk id="3" creationId="{F89D4E4F-F60F-E7D6-3E2E-0A3E13D06DD4}"/>
          </ac:spMkLst>
        </pc:spChg>
        <pc:spChg chg="mod">
          <ac:chgData name="Nyiransengimana, Odette" userId="S::odette.nyiransengimana@cbm.org::6e5fa9a8-8f70-4812-b3e7-a09cda1520e3" providerId="AD" clId="Web-{91959762-AA2A-3639-FCB5-0977DE2FD095}" dt="2025-02-27T15:07:27.012" v="123"/>
          <ac:spMkLst>
            <pc:docMk/>
            <pc:sldMk cId="822852574" sldId="321"/>
            <ac:spMk id="4" creationId="{89224564-5CCC-AC7B-7044-A4FECC702984}"/>
          </ac:spMkLst>
        </pc:spChg>
        <pc:spChg chg="mod">
          <ac:chgData name="Nyiransengimana, Odette" userId="S::odette.nyiransengimana@cbm.org::6e5fa9a8-8f70-4812-b3e7-a09cda1520e3" providerId="AD" clId="Web-{91959762-AA2A-3639-FCB5-0977DE2FD095}" dt="2025-02-27T15:07:27.012" v="123"/>
          <ac:spMkLst>
            <pc:docMk/>
            <pc:sldMk cId="822852574" sldId="321"/>
            <ac:spMk id="5" creationId="{9A73A0B8-8BB9-458D-4483-8536DA837CBA}"/>
          </ac:spMkLst>
        </pc:spChg>
        <pc:spChg chg="add">
          <ac:chgData name="Nyiransengimana, Odette" userId="S::odette.nyiransengimana@cbm.org::6e5fa9a8-8f70-4812-b3e7-a09cda1520e3" providerId="AD" clId="Web-{91959762-AA2A-3639-FCB5-0977DE2FD095}" dt="2025-02-27T15:07:27.012" v="123"/>
          <ac:spMkLst>
            <pc:docMk/>
            <pc:sldMk cId="822852574" sldId="321"/>
            <ac:spMk id="11" creationId="{AB8C311F-7253-4AED-9701-7FC0708C41C7}"/>
          </ac:spMkLst>
        </pc:spChg>
        <pc:spChg chg="add">
          <ac:chgData name="Nyiransengimana, Odette" userId="S::odette.nyiransengimana@cbm.org::6e5fa9a8-8f70-4812-b3e7-a09cda1520e3" providerId="AD" clId="Web-{91959762-AA2A-3639-FCB5-0977DE2FD095}" dt="2025-02-27T15:07:27.012" v="123"/>
          <ac:spMkLst>
            <pc:docMk/>
            <pc:sldMk cId="822852574" sldId="321"/>
            <ac:spMk id="13" creationId="{E2384209-CB15-4CDF-9D31-C44FD9A3F20D}"/>
          </ac:spMkLst>
        </pc:spChg>
        <pc:spChg chg="add">
          <ac:chgData name="Nyiransengimana, Odette" userId="S::odette.nyiransengimana@cbm.org::6e5fa9a8-8f70-4812-b3e7-a09cda1520e3" providerId="AD" clId="Web-{91959762-AA2A-3639-FCB5-0977DE2FD095}" dt="2025-02-27T15:07:27.012" v="123"/>
          <ac:spMkLst>
            <pc:docMk/>
            <pc:sldMk cId="822852574" sldId="321"/>
            <ac:spMk id="15" creationId="{2633B3B5-CC90-43F0-8714-D31D1F3F0209}"/>
          </ac:spMkLst>
        </pc:spChg>
        <pc:spChg chg="add">
          <ac:chgData name="Nyiransengimana, Odette" userId="S::odette.nyiransengimana@cbm.org::6e5fa9a8-8f70-4812-b3e7-a09cda1520e3" providerId="AD" clId="Web-{91959762-AA2A-3639-FCB5-0977DE2FD095}" dt="2025-02-27T15:07:27.012" v="123"/>
          <ac:spMkLst>
            <pc:docMk/>
            <pc:sldMk cId="822852574" sldId="321"/>
            <ac:spMk id="17" creationId="{A8D57A06-A426-446D-B02C-A2DC6B62E45E}"/>
          </ac:spMkLst>
        </pc:spChg>
        <pc:picChg chg="add mod ord">
          <ac:chgData name="Nyiransengimana, Odette" userId="S::odette.nyiransengimana@cbm.org::6e5fa9a8-8f70-4812-b3e7-a09cda1520e3" providerId="AD" clId="Web-{91959762-AA2A-3639-FCB5-0977DE2FD095}" dt="2025-02-27T15:07:27.012" v="123"/>
          <ac:picMkLst>
            <pc:docMk/>
            <pc:sldMk cId="822852574" sldId="321"/>
            <ac:picMk id="6" creationId="{CA6D221C-7934-6588-8E7A-0A3609F792EB}"/>
          </ac:picMkLst>
        </pc:picChg>
      </pc:sldChg>
      <pc:sldChg chg="addSp delSp modSp new">
        <pc:chgData name="Nyiransengimana, Odette" userId="S::odette.nyiransengimana@cbm.org::6e5fa9a8-8f70-4812-b3e7-a09cda1520e3" providerId="AD" clId="Web-{91959762-AA2A-3639-FCB5-0977DE2FD095}" dt="2025-02-27T15:23:38.684" v="332"/>
        <pc:sldMkLst>
          <pc:docMk/>
          <pc:sldMk cId="2459368992" sldId="322"/>
        </pc:sldMkLst>
        <pc:spChg chg="mod">
          <ac:chgData name="Nyiransengimana, Odette" userId="S::odette.nyiransengimana@cbm.org::6e5fa9a8-8f70-4812-b3e7-a09cda1520e3" providerId="AD" clId="Web-{91959762-AA2A-3639-FCB5-0977DE2FD095}" dt="2025-02-27T15:10:47.428" v="208" actId="20577"/>
          <ac:spMkLst>
            <pc:docMk/>
            <pc:sldMk cId="2459368992" sldId="322"/>
            <ac:spMk id="2" creationId="{9831BF6F-F8F9-598E-637F-D49BD9635E71}"/>
          </ac:spMkLst>
        </pc:spChg>
        <pc:spChg chg="del">
          <ac:chgData name="Nyiransengimana, Odette" userId="S::odette.nyiransengimana@cbm.org::6e5fa9a8-8f70-4812-b3e7-a09cda1520e3" providerId="AD" clId="Web-{91959762-AA2A-3639-FCB5-0977DE2FD095}" dt="2025-02-27T15:09:44.519" v="145"/>
          <ac:spMkLst>
            <pc:docMk/>
            <pc:sldMk cId="2459368992" sldId="322"/>
            <ac:spMk id="3" creationId="{61F4EE56-6BC5-F187-0DF9-BAFF8CC5E025}"/>
          </ac:spMkLst>
        </pc:spChg>
        <pc:spChg chg="add mod">
          <ac:chgData name="Nyiransengimana, Odette" userId="S::odette.nyiransengimana@cbm.org::6e5fa9a8-8f70-4812-b3e7-a09cda1520e3" providerId="AD" clId="Web-{91959762-AA2A-3639-FCB5-0977DE2FD095}" dt="2025-02-27T15:10:38.334" v="189" actId="14100"/>
          <ac:spMkLst>
            <pc:docMk/>
            <pc:sldMk cId="2459368992" sldId="322"/>
            <ac:spMk id="8" creationId="{8676B726-4C77-67D6-F74A-331EE2D27199}"/>
          </ac:spMkLst>
        </pc:spChg>
        <pc:graphicFrameChg chg="add mod ord modGraphic">
          <ac:chgData name="Nyiransengimana, Odette" userId="S::odette.nyiransengimana@cbm.org::6e5fa9a8-8f70-4812-b3e7-a09cda1520e3" providerId="AD" clId="Web-{91959762-AA2A-3639-FCB5-0977DE2FD095}" dt="2025-02-27T15:23:38.684" v="332"/>
          <ac:graphicFrameMkLst>
            <pc:docMk/>
            <pc:sldMk cId="2459368992" sldId="322"/>
            <ac:graphicFrameMk id="7" creationId="{5F88C6D8-DDB6-01FE-99B0-C3B0A65D93EE}"/>
          </ac:graphicFrameMkLst>
        </pc:graphicFrameChg>
      </pc:sldChg>
      <pc:sldChg chg="addSp delSp modSp new">
        <pc:chgData name="Nyiransengimana, Odette" userId="S::odette.nyiransengimana@cbm.org::6e5fa9a8-8f70-4812-b3e7-a09cda1520e3" providerId="AD" clId="Web-{91959762-AA2A-3639-FCB5-0977DE2FD095}" dt="2025-02-27T15:23:59.763" v="335" actId="1076"/>
        <pc:sldMkLst>
          <pc:docMk/>
          <pc:sldMk cId="3658305980" sldId="323"/>
        </pc:sldMkLst>
        <pc:spChg chg="del">
          <ac:chgData name="Nyiransengimana, Odette" userId="S::odette.nyiransengimana@cbm.org::6e5fa9a8-8f70-4812-b3e7-a09cda1520e3" providerId="AD" clId="Web-{91959762-AA2A-3639-FCB5-0977DE2FD095}" dt="2025-02-27T15:23:49.950" v="333"/>
          <ac:spMkLst>
            <pc:docMk/>
            <pc:sldMk cId="3658305980" sldId="323"/>
            <ac:spMk id="2" creationId="{7796FA7D-A30E-861C-80F2-F080067AEFB1}"/>
          </ac:spMkLst>
        </pc:spChg>
        <pc:spChg chg="del">
          <ac:chgData name="Nyiransengimana, Odette" userId="S::odette.nyiransengimana@cbm.org::6e5fa9a8-8f70-4812-b3e7-a09cda1520e3" providerId="AD" clId="Web-{91959762-AA2A-3639-FCB5-0977DE2FD095}" dt="2025-02-27T15:11:12.445" v="210"/>
          <ac:spMkLst>
            <pc:docMk/>
            <pc:sldMk cId="3658305980" sldId="323"/>
            <ac:spMk id="3" creationId="{0A1EB535-022F-6DCF-A77A-9880AE7AAE3B}"/>
          </ac:spMkLst>
        </pc:spChg>
        <pc:picChg chg="add mod ord">
          <ac:chgData name="Nyiransengimana, Odette" userId="S::odette.nyiransengimana@cbm.org::6e5fa9a8-8f70-4812-b3e7-a09cda1520e3" providerId="AD" clId="Web-{91959762-AA2A-3639-FCB5-0977DE2FD095}" dt="2025-02-27T15:23:59.763" v="335" actId="1076"/>
          <ac:picMkLst>
            <pc:docMk/>
            <pc:sldMk cId="3658305980" sldId="323"/>
            <ac:picMk id="6" creationId="{DE72D959-13D4-64A4-821F-6564C618B854}"/>
          </ac:picMkLst>
        </pc:picChg>
      </pc:sldChg>
      <pc:sldChg chg="addSp delSp modSp new">
        <pc:chgData name="Nyiransengimana, Odette" userId="S::odette.nyiransengimana@cbm.org::6e5fa9a8-8f70-4812-b3e7-a09cda1520e3" providerId="AD" clId="Web-{91959762-AA2A-3639-FCB5-0977DE2FD095}" dt="2025-02-27T15:13:23.545" v="239" actId="14100"/>
        <pc:sldMkLst>
          <pc:docMk/>
          <pc:sldMk cId="3312073260" sldId="324"/>
        </pc:sldMkLst>
        <pc:spChg chg="del">
          <ac:chgData name="Nyiransengimana, Odette" userId="S::odette.nyiransengimana@cbm.org::6e5fa9a8-8f70-4812-b3e7-a09cda1520e3" providerId="AD" clId="Web-{91959762-AA2A-3639-FCB5-0977DE2FD095}" dt="2025-02-27T15:12:58.966" v="230"/>
          <ac:spMkLst>
            <pc:docMk/>
            <pc:sldMk cId="3312073260" sldId="324"/>
            <ac:spMk id="2" creationId="{CF90206E-5497-077A-357A-C3EC64D0476A}"/>
          </ac:spMkLst>
        </pc:spChg>
        <pc:spChg chg="del">
          <ac:chgData name="Nyiransengimana, Odette" userId="S::odette.nyiransengimana@cbm.org::6e5fa9a8-8f70-4812-b3e7-a09cda1520e3" providerId="AD" clId="Web-{91959762-AA2A-3639-FCB5-0977DE2FD095}" dt="2025-02-27T15:11:51.681" v="216"/>
          <ac:spMkLst>
            <pc:docMk/>
            <pc:sldMk cId="3312073260" sldId="324"/>
            <ac:spMk id="3" creationId="{2841DC08-CED9-59FC-8E47-F141BE9D8124}"/>
          </ac:spMkLst>
        </pc:spChg>
        <pc:spChg chg="add mod">
          <ac:chgData name="Nyiransengimana, Odette" userId="S::odette.nyiransengimana@cbm.org::6e5fa9a8-8f70-4812-b3e7-a09cda1520e3" providerId="AD" clId="Web-{91959762-AA2A-3639-FCB5-0977DE2FD095}" dt="2025-02-27T15:13:20.795" v="238" actId="1076"/>
          <ac:spMkLst>
            <pc:docMk/>
            <pc:sldMk cId="3312073260" sldId="324"/>
            <ac:spMk id="9" creationId="{416AC198-89D8-9077-8FF8-D133B9F493F0}"/>
          </ac:spMkLst>
        </pc:spChg>
        <pc:picChg chg="add mod">
          <ac:chgData name="Nyiransengimana, Odette" userId="S::odette.nyiransengimana@cbm.org::6e5fa9a8-8f70-4812-b3e7-a09cda1520e3" providerId="AD" clId="Web-{91959762-AA2A-3639-FCB5-0977DE2FD095}" dt="2025-02-27T15:13:01.231" v="231" actId="1076"/>
          <ac:picMkLst>
            <pc:docMk/>
            <pc:sldMk cId="3312073260" sldId="324"/>
            <ac:picMk id="6" creationId="{E235FE52-6082-EDC6-29EA-C567E8591804}"/>
          </ac:picMkLst>
        </pc:picChg>
        <pc:picChg chg="add mod">
          <ac:chgData name="Nyiransengimana, Odette" userId="S::odette.nyiransengimana@cbm.org::6e5fa9a8-8f70-4812-b3e7-a09cda1520e3" providerId="AD" clId="Web-{91959762-AA2A-3639-FCB5-0977DE2FD095}" dt="2025-02-27T15:13:04.013" v="232" actId="1076"/>
          <ac:picMkLst>
            <pc:docMk/>
            <pc:sldMk cId="3312073260" sldId="324"/>
            <ac:picMk id="7" creationId="{867EA8A0-2285-3738-E95C-47698C644A5D}"/>
          </ac:picMkLst>
        </pc:picChg>
        <pc:picChg chg="add mod">
          <ac:chgData name="Nyiransengimana, Odette" userId="S::odette.nyiransengimana@cbm.org::6e5fa9a8-8f70-4812-b3e7-a09cda1520e3" providerId="AD" clId="Web-{91959762-AA2A-3639-FCB5-0977DE2FD095}" dt="2025-02-27T15:13:23.545" v="239" actId="14100"/>
          <ac:picMkLst>
            <pc:docMk/>
            <pc:sldMk cId="3312073260" sldId="324"/>
            <ac:picMk id="8" creationId="{3BE8F7D1-A7CA-FF18-7FF9-B1B4FD6C8FE1}"/>
          </ac:picMkLst>
        </pc:picChg>
      </pc:sldChg>
      <pc:sldChg chg="addSp delSp modSp new">
        <pc:chgData name="Nyiransengimana, Odette" userId="S::odette.nyiransengimana@cbm.org::6e5fa9a8-8f70-4812-b3e7-a09cda1520e3" providerId="AD" clId="Web-{91959762-AA2A-3639-FCB5-0977DE2FD095}" dt="2025-02-27T15:18:52.451" v="280" actId="14100"/>
        <pc:sldMkLst>
          <pc:docMk/>
          <pc:sldMk cId="1833490358" sldId="325"/>
        </pc:sldMkLst>
        <pc:spChg chg="del">
          <ac:chgData name="Nyiransengimana, Odette" userId="S::odette.nyiransengimana@cbm.org::6e5fa9a8-8f70-4812-b3e7-a09cda1520e3" providerId="AD" clId="Web-{91959762-AA2A-3639-FCB5-0977DE2FD095}" dt="2025-02-27T15:17:56.808" v="270"/>
          <ac:spMkLst>
            <pc:docMk/>
            <pc:sldMk cId="1833490358" sldId="325"/>
            <ac:spMk id="2" creationId="{15EF5DBF-1ADF-E72D-079B-A5518E8BA013}"/>
          </ac:spMkLst>
        </pc:spChg>
        <pc:spChg chg="del">
          <ac:chgData name="Nyiransengimana, Odette" userId="S::odette.nyiransengimana@cbm.org::6e5fa9a8-8f70-4812-b3e7-a09cda1520e3" providerId="AD" clId="Web-{91959762-AA2A-3639-FCB5-0977DE2FD095}" dt="2025-02-27T15:17:59.511" v="271"/>
          <ac:spMkLst>
            <pc:docMk/>
            <pc:sldMk cId="1833490358" sldId="325"/>
            <ac:spMk id="3" creationId="{FEC01112-A06C-6820-8481-F451B0C793D2}"/>
          </ac:spMkLst>
        </pc:spChg>
        <pc:spChg chg="add mod">
          <ac:chgData name="Nyiransengimana, Odette" userId="S::odette.nyiransengimana@cbm.org::6e5fa9a8-8f70-4812-b3e7-a09cda1520e3" providerId="AD" clId="Web-{91959762-AA2A-3639-FCB5-0977DE2FD095}" dt="2025-02-27T15:18:52.451" v="280" actId="14100"/>
          <ac:spMkLst>
            <pc:docMk/>
            <pc:sldMk cId="1833490358" sldId="325"/>
            <ac:spMk id="8" creationId="{815C452A-DC3C-1400-15EC-3E71F030FBFF}"/>
          </ac:spMkLst>
        </pc:spChg>
        <pc:picChg chg="add mod">
          <ac:chgData name="Nyiransengimana, Odette" userId="S::odette.nyiransengimana@cbm.org::6e5fa9a8-8f70-4812-b3e7-a09cda1520e3" providerId="AD" clId="Web-{91959762-AA2A-3639-FCB5-0977DE2FD095}" dt="2025-02-27T15:18:03.746" v="273" actId="1076"/>
          <ac:picMkLst>
            <pc:docMk/>
            <pc:sldMk cId="1833490358" sldId="325"/>
            <ac:picMk id="6" creationId="{0B900E09-E957-175D-6E26-62451BEF6C88}"/>
          </ac:picMkLst>
        </pc:picChg>
        <pc:picChg chg="add mod">
          <ac:chgData name="Nyiransengimana, Odette" userId="S::odette.nyiransengimana@cbm.org::6e5fa9a8-8f70-4812-b3e7-a09cda1520e3" providerId="AD" clId="Web-{91959762-AA2A-3639-FCB5-0977DE2FD095}" dt="2025-02-27T15:18:13.653" v="276" actId="1076"/>
          <ac:picMkLst>
            <pc:docMk/>
            <pc:sldMk cId="1833490358" sldId="325"/>
            <ac:picMk id="7" creationId="{2FB45EBC-FA57-4035-423D-474B3E8F5381}"/>
          </ac:picMkLst>
        </pc:picChg>
      </pc:sldChg>
      <pc:sldChg chg="new del">
        <pc:chgData name="Nyiransengimana, Odette" userId="S::odette.nyiransengimana@cbm.org::6e5fa9a8-8f70-4812-b3e7-a09cda1520e3" providerId="AD" clId="Web-{91959762-AA2A-3639-FCB5-0977DE2FD095}" dt="2025-02-27T15:16:06.521" v="246"/>
        <pc:sldMkLst>
          <pc:docMk/>
          <pc:sldMk cId="2480132920" sldId="325"/>
        </pc:sldMkLst>
      </pc:sldChg>
      <pc:sldChg chg="new del">
        <pc:chgData name="Nyiransengimana, Odette" userId="S::odette.nyiransengimana@cbm.org::6e5fa9a8-8f70-4812-b3e7-a09cda1520e3" providerId="AD" clId="Web-{91959762-AA2A-3639-FCB5-0977DE2FD095}" dt="2025-02-27T15:14:53.143" v="241"/>
        <pc:sldMkLst>
          <pc:docMk/>
          <pc:sldMk cId="2667392911" sldId="325"/>
        </pc:sldMkLst>
      </pc:sldChg>
      <pc:sldChg chg="modSp new">
        <pc:chgData name="Nyiransengimana, Odette" userId="S::odette.nyiransengimana@cbm.org::6e5fa9a8-8f70-4812-b3e7-a09cda1520e3" providerId="AD" clId="Web-{91959762-AA2A-3639-FCB5-0977DE2FD095}" dt="2025-02-27T15:20:33.378" v="304" actId="20577"/>
        <pc:sldMkLst>
          <pc:docMk/>
          <pc:sldMk cId="3165150089" sldId="326"/>
        </pc:sldMkLst>
        <pc:spChg chg="mod">
          <ac:chgData name="Nyiransengimana, Odette" userId="S::odette.nyiransengimana@cbm.org::6e5fa9a8-8f70-4812-b3e7-a09cda1520e3" providerId="AD" clId="Web-{91959762-AA2A-3639-FCB5-0977DE2FD095}" dt="2025-02-27T15:19:18.656" v="288" actId="20577"/>
          <ac:spMkLst>
            <pc:docMk/>
            <pc:sldMk cId="3165150089" sldId="326"/>
            <ac:spMk id="2" creationId="{E352F4C8-B2E9-4EA8-DD8B-88D549B1354A}"/>
          </ac:spMkLst>
        </pc:spChg>
        <pc:spChg chg="mod">
          <ac:chgData name="Nyiransengimana, Odette" userId="S::odette.nyiransengimana@cbm.org::6e5fa9a8-8f70-4812-b3e7-a09cda1520e3" providerId="AD" clId="Web-{91959762-AA2A-3639-FCB5-0977DE2FD095}" dt="2025-02-27T15:20:33.378" v="304" actId="20577"/>
          <ac:spMkLst>
            <pc:docMk/>
            <pc:sldMk cId="3165150089" sldId="326"/>
            <ac:spMk id="3" creationId="{F9F826FE-0910-6936-12C7-0AFC8ECC945E}"/>
          </ac:spMkLst>
        </pc:spChg>
      </pc:sldChg>
    </pc:docChg>
  </pc:docChgLst>
  <pc:docChgLst>
    <pc:chgData name="Cox, Samantha" userId="4a6e7ac2-3c1d-444e-a0e2-3ff4721358af" providerId="ADAL" clId="{015549FC-A564-4E9E-8BEE-1AB09625C331}"/>
    <pc:docChg chg="undo redo custSel addSld delSld modSld">
      <pc:chgData name="Cox, Samantha" userId="4a6e7ac2-3c1d-444e-a0e2-3ff4721358af" providerId="ADAL" clId="{015549FC-A564-4E9E-8BEE-1AB09625C331}" dt="2025-02-28T08:14:53.196" v="1845" actId="20577"/>
      <pc:docMkLst>
        <pc:docMk/>
      </pc:docMkLst>
      <pc:sldChg chg="modSp mod">
        <pc:chgData name="Cox, Samantha" userId="4a6e7ac2-3c1d-444e-a0e2-3ff4721358af" providerId="ADAL" clId="{015549FC-A564-4E9E-8BEE-1AB09625C331}" dt="2025-02-27T16:50:42.990" v="1825" actId="962"/>
        <pc:sldMkLst>
          <pc:docMk/>
          <pc:sldMk cId="0" sldId="258"/>
        </pc:sldMkLst>
        <pc:spChg chg="mod">
          <ac:chgData name="Cox, Samantha" userId="4a6e7ac2-3c1d-444e-a0e2-3ff4721358af" providerId="ADAL" clId="{015549FC-A564-4E9E-8BEE-1AB09625C331}" dt="2025-02-27T12:18:31.811" v="12" actId="207"/>
          <ac:spMkLst>
            <pc:docMk/>
            <pc:sldMk cId="0" sldId="258"/>
            <ac:spMk id="2" creationId="{00000000-0000-0000-0000-000000000000}"/>
          </ac:spMkLst>
        </pc:spChg>
        <pc:spChg chg="mod">
          <ac:chgData name="Cox, Samantha" userId="4a6e7ac2-3c1d-444e-a0e2-3ff4721358af" providerId="ADAL" clId="{015549FC-A564-4E9E-8BEE-1AB09625C331}" dt="2025-02-27T12:23:29.813" v="34" actId="20577"/>
          <ac:spMkLst>
            <pc:docMk/>
            <pc:sldMk cId="0" sldId="258"/>
            <ac:spMk id="3" creationId="{00000000-0000-0000-0000-000000000000}"/>
          </ac:spMkLst>
        </pc:spChg>
        <pc:spChg chg="mod">
          <ac:chgData name="Cox, Samantha" userId="4a6e7ac2-3c1d-444e-a0e2-3ff4721358af" providerId="ADAL" clId="{015549FC-A564-4E9E-8BEE-1AB09625C331}" dt="2025-02-27T16:37:26.620" v="1677" actId="1076"/>
          <ac:spMkLst>
            <pc:docMk/>
            <pc:sldMk cId="0" sldId="258"/>
            <ac:spMk id="4" creationId="{00000000-0000-0000-0000-000000000000}"/>
          </ac:spMkLst>
        </pc:spChg>
        <pc:picChg chg="mod">
          <ac:chgData name="Cox, Samantha" userId="4a6e7ac2-3c1d-444e-a0e2-3ff4721358af" providerId="ADAL" clId="{015549FC-A564-4E9E-8BEE-1AB09625C331}" dt="2025-02-27T16:50:42.990" v="1825" actId="962"/>
          <ac:picMkLst>
            <pc:docMk/>
            <pc:sldMk cId="0" sldId="258"/>
            <ac:picMk id="6" creationId="{00000000-0000-0000-0000-000000000000}"/>
          </ac:picMkLst>
        </pc:picChg>
      </pc:sldChg>
      <pc:sldChg chg="modSp mod">
        <pc:chgData name="Cox, Samantha" userId="4a6e7ac2-3c1d-444e-a0e2-3ff4721358af" providerId="ADAL" clId="{015549FC-A564-4E9E-8BEE-1AB09625C331}" dt="2025-02-27T14:53:58.435" v="631" actId="207"/>
        <pc:sldMkLst>
          <pc:docMk/>
          <pc:sldMk cId="0" sldId="291"/>
        </pc:sldMkLst>
        <pc:spChg chg="mod">
          <ac:chgData name="Cox, Samantha" userId="4a6e7ac2-3c1d-444e-a0e2-3ff4721358af" providerId="ADAL" clId="{015549FC-A564-4E9E-8BEE-1AB09625C331}" dt="2025-02-27T14:53:58.435" v="631" actId="207"/>
          <ac:spMkLst>
            <pc:docMk/>
            <pc:sldMk cId="0" sldId="291"/>
            <ac:spMk id="8" creationId="{00000000-0000-0000-0000-000000000000}"/>
          </ac:spMkLst>
        </pc:spChg>
        <pc:spChg chg="mod">
          <ac:chgData name="Cox, Samantha" userId="4a6e7ac2-3c1d-444e-a0e2-3ff4721358af" providerId="ADAL" clId="{015549FC-A564-4E9E-8BEE-1AB09625C331}" dt="2025-02-27T14:53:49.671" v="629" actId="403"/>
          <ac:spMkLst>
            <pc:docMk/>
            <pc:sldMk cId="0" sldId="291"/>
            <ac:spMk id="11" creationId="{00000000-0000-0000-0000-000000000000}"/>
          </ac:spMkLst>
        </pc:spChg>
      </pc:sldChg>
      <pc:sldChg chg="modSp mod">
        <pc:chgData name="Cox, Samantha" userId="4a6e7ac2-3c1d-444e-a0e2-3ff4721358af" providerId="ADAL" clId="{015549FC-A564-4E9E-8BEE-1AB09625C331}" dt="2025-02-27T14:56:23.820" v="657" actId="1076"/>
        <pc:sldMkLst>
          <pc:docMk/>
          <pc:sldMk cId="0" sldId="292"/>
        </pc:sldMkLst>
        <pc:spChg chg="mod">
          <ac:chgData name="Cox, Samantha" userId="4a6e7ac2-3c1d-444e-a0e2-3ff4721358af" providerId="ADAL" clId="{015549FC-A564-4E9E-8BEE-1AB09625C331}" dt="2025-02-27T14:56:23.820" v="657" actId="1076"/>
          <ac:spMkLst>
            <pc:docMk/>
            <pc:sldMk cId="0" sldId="292"/>
            <ac:spMk id="8" creationId="{00000000-0000-0000-0000-000000000000}"/>
          </ac:spMkLst>
        </pc:spChg>
        <pc:spChg chg="mod">
          <ac:chgData name="Cox, Samantha" userId="4a6e7ac2-3c1d-444e-a0e2-3ff4721358af" providerId="ADAL" clId="{015549FC-A564-4E9E-8BEE-1AB09625C331}" dt="2025-02-27T14:54:17.350" v="638" actId="404"/>
          <ac:spMkLst>
            <pc:docMk/>
            <pc:sldMk cId="0" sldId="292"/>
            <ac:spMk id="11" creationId="{00000000-0000-0000-0000-000000000000}"/>
          </ac:spMkLst>
        </pc:spChg>
        <pc:picChg chg="mod">
          <ac:chgData name="Cox, Samantha" userId="4a6e7ac2-3c1d-444e-a0e2-3ff4721358af" providerId="ADAL" clId="{015549FC-A564-4E9E-8BEE-1AB09625C331}" dt="2025-02-27T14:56:21.348" v="656" actId="1076"/>
          <ac:picMkLst>
            <pc:docMk/>
            <pc:sldMk cId="0" sldId="292"/>
            <ac:picMk id="5" creationId="{00000000-0000-0000-0000-000000000000}"/>
          </ac:picMkLst>
        </pc:picChg>
        <pc:picChg chg="mod">
          <ac:chgData name="Cox, Samantha" userId="4a6e7ac2-3c1d-444e-a0e2-3ff4721358af" providerId="ADAL" clId="{015549FC-A564-4E9E-8BEE-1AB09625C331}" dt="2025-02-27T14:56:19.829" v="655" actId="1076"/>
          <ac:picMkLst>
            <pc:docMk/>
            <pc:sldMk cId="0" sldId="292"/>
            <ac:picMk id="7" creationId="{00000000-0000-0000-0000-000000000000}"/>
          </ac:picMkLst>
        </pc:picChg>
      </pc:sldChg>
      <pc:sldChg chg="addSp delSp modSp mod">
        <pc:chgData name="Cox, Samantha" userId="4a6e7ac2-3c1d-444e-a0e2-3ff4721358af" providerId="ADAL" clId="{015549FC-A564-4E9E-8BEE-1AB09625C331}" dt="2025-02-27T16:50:46.749" v="1828" actId="962"/>
        <pc:sldMkLst>
          <pc:docMk/>
          <pc:sldMk cId="0" sldId="296"/>
        </pc:sldMkLst>
        <pc:spChg chg="mod">
          <ac:chgData name="Cox, Samantha" userId="4a6e7ac2-3c1d-444e-a0e2-3ff4721358af" providerId="ADAL" clId="{015549FC-A564-4E9E-8BEE-1AB09625C331}" dt="2025-02-27T14:39:20.117" v="394" actId="207"/>
          <ac:spMkLst>
            <pc:docMk/>
            <pc:sldMk cId="0" sldId="296"/>
            <ac:spMk id="2" creationId="{00000000-0000-0000-0000-000000000000}"/>
          </ac:spMkLst>
        </pc:spChg>
        <pc:spChg chg="mod">
          <ac:chgData name="Cox, Samantha" userId="4a6e7ac2-3c1d-444e-a0e2-3ff4721358af" providerId="ADAL" clId="{015549FC-A564-4E9E-8BEE-1AB09625C331}" dt="2025-02-27T14:58:14.001" v="661" actId="20577"/>
          <ac:spMkLst>
            <pc:docMk/>
            <pc:sldMk cId="0" sldId="296"/>
            <ac:spMk id="3" creationId="{00000000-0000-0000-0000-000000000000}"/>
          </ac:spMkLst>
        </pc:spChg>
        <pc:spChg chg="mod">
          <ac:chgData name="Cox, Samantha" userId="4a6e7ac2-3c1d-444e-a0e2-3ff4721358af" providerId="ADAL" clId="{015549FC-A564-4E9E-8BEE-1AB09625C331}" dt="2025-02-27T15:57:15.800" v="1572" actId="404"/>
          <ac:spMkLst>
            <pc:docMk/>
            <pc:sldMk cId="0" sldId="296"/>
            <ac:spMk id="10" creationId="{00000000-0000-0000-0000-000000000000}"/>
          </ac:spMkLst>
        </pc:spChg>
        <pc:picChg chg="mod">
          <ac:chgData name="Cox, Samantha" userId="4a6e7ac2-3c1d-444e-a0e2-3ff4721358af" providerId="ADAL" clId="{015549FC-A564-4E9E-8BEE-1AB09625C331}" dt="2025-02-27T16:50:43.997" v="1826" actId="962"/>
          <ac:picMkLst>
            <pc:docMk/>
            <pc:sldMk cId="0" sldId="296"/>
            <ac:picMk id="6" creationId="{00000000-0000-0000-0000-000000000000}"/>
          </ac:picMkLst>
        </pc:picChg>
        <pc:picChg chg="del mod">
          <ac:chgData name="Cox, Samantha" userId="4a6e7ac2-3c1d-444e-a0e2-3ff4721358af" providerId="ADAL" clId="{015549FC-A564-4E9E-8BEE-1AB09625C331}" dt="2025-02-27T14:43:12.152" v="446" actId="478"/>
          <ac:picMkLst>
            <pc:docMk/>
            <pc:sldMk cId="0" sldId="296"/>
            <ac:picMk id="7" creationId="{00000000-0000-0000-0000-000000000000}"/>
          </ac:picMkLst>
        </pc:picChg>
        <pc:picChg chg="add del mod ord">
          <ac:chgData name="Cox, Samantha" userId="4a6e7ac2-3c1d-444e-a0e2-3ff4721358af" providerId="ADAL" clId="{015549FC-A564-4E9E-8BEE-1AB09625C331}" dt="2025-02-27T16:50:46.749" v="1828" actId="962"/>
          <ac:picMkLst>
            <pc:docMk/>
            <pc:sldMk cId="0" sldId="296"/>
            <ac:picMk id="9" creationId="{00000000-0000-0000-0000-000000000000}"/>
          </ac:picMkLst>
        </pc:picChg>
        <pc:picChg chg="add mod">
          <ac:chgData name="Cox, Samantha" userId="4a6e7ac2-3c1d-444e-a0e2-3ff4721358af" providerId="ADAL" clId="{015549FC-A564-4E9E-8BEE-1AB09625C331}" dt="2025-02-27T14:44:29.686" v="470" actId="1076"/>
          <ac:picMkLst>
            <pc:docMk/>
            <pc:sldMk cId="0" sldId="296"/>
            <ac:picMk id="2050" creationId="{ACA125D8-7E3B-7F02-0A4F-4D2A3A2F6984}"/>
          </ac:picMkLst>
        </pc:picChg>
        <pc:picChg chg="add mod">
          <ac:chgData name="Cox, Samantha" userId="4a6e7ac2-3c1d-444e-a0e2-3ff4721358af" providerId="ADAL" clId="{015549FC-A564-4E9E-8BEE-1AB09625C331}" dt="2025-02-27T16:50:45.325" v="1827" actId="962"/>
          <ac:picMkLst>
            <pc:docMk/>
            <pc:sldMk cId="0" sldId="296"/>
            <ac:picMk id="2052" creationId="{4CCC6CCE-6035-2277-DF34-B91F11D3C12C}"/>
          </ac:picMkLst>
        </pc:picChg>
      </pc:sldChg>
      <pc:sldChg chg="modSp del mod">
        <pc:chgData name="Cox, Samantha" userId="4a6e7ac2-3c1d-444e-a0e2-3ff4721358af" providerId="ADAL" clId="{015549FC-A564-4E9E-8BEE-1AB09625C331}" dt="2025-02-27T15:10:38.315" v="1009" actId="47"/>
        <pc:sldMkLst>
          <pc:docMk/>
          <pc:sldMk cId="0" sldId="297"/>
        </pc:sldMkLst>
        <pc:graphicFrameChg chg="modGraphic">
          <ac:chgData name="Cox, Samantha" userId="4a6e7ac2-3c1d-444e-a0e2-3ff4721358af" providerId="ADAL" clId="{015549FC-A564-4E9E-8BEE-1AB09625C331}" dt="2025-02-27T14:07:31.970" v="108" actId="20577"/>
          <ac:graphicFrameMkLst>
            <pc:docMk/>
            <pc:sldMk cId="0" sldId="297"/>
            <ac:graphicFrameMk id="6" creationId="{00000000-0000-0000-0000-000000000000}"/>
          </ac:graphicFrameMkLst>
        </pc:graphicFrameChg>
      </pc:sldChg>
      <pc:sldChg chg="modSp mod">
        <pc:chgData name="Cox, Samantha" userId="4a6e7ac2-3c1d-444e-a0e2-3ff4721358af" providerId="ADAL" clId="{015549FC-A564-4E9E-8BEE-1AB09625C331}" dt="2025-02-27T16:50:48.821" v="1830" actId="962"/>
        <pc:sldMkLst>
          <pc:docMk/>
          <pc:sldMk cId="0" sldId="298"/>
        </pc:sldMkLst>
        <pc:spChg chg="mod">
          <ac:chgData name="Cox, Samantha" userId="4a6e7ac2-3c1d-444e-a0e2-3ff4721358af" providerId="ADAL" clId="{015549FC-A564-4E9E-8BEE-1AB09625C331}" dt="2025-02-27T14:58:54.967" v="663" actId="403"/>
          <ac:spMkLst>
            <pc:docMk/>
            <pc:sldMk cId="0" sldId="298"/>
            <ac:spMk id="2" creationId="{00000000-0000-0000-0000-000000000000}"/>
          </ac:spMkLst>
        </pc:spChg>
        <pc:spChg chg="mod ord">
          <ac:chgData name="Cox, Samantha" userId="4a6e7ac2-3c1d-444e-a0e2-3ff4721358af" providerId="ADAL" clId="{015549FC-A564-4E9E-8BEE-1AB09625C331}" dt="2025-02-27T14:47:02.046" v="517" actId="1076"/>
          <ac:spMkLst>
            <pc:docMk/>
            <pc:sldMk cId="0" sldId="298"/>
            <ac:spMk id="3" creationId="{00000000-0000-0000-0000-000000000000}"/>
          </ac:spMkLst>
        </pc:spChg>
        <pc:picChg chg="mod">
          <ac:chgData name="Cox, Samantha" userId="4a6e7ac2-3c1d-444e-a0e2-3ff4721358af" providerId="ADAL" clId="{015549FC-A564-4E9E-8BEE-1AB09625C331}" dt="2025-02-27T16:50:48.821" v="1830" actId="962"/>
          <ac:picMkLst>
            <pc:docMk/>
            <pc:sldMk cId="0" sldId="298"/>
            <ac:picMk id="6" creationId="{00000000-0000-0000-0000-000000000000}"/>
          </ac:picMkLst>
        </pc:picChg>
      </pc:sldChg>
      <pc:sldChg chg="addSp modSp mod">
        <pc:chgData name="Cox, Samantha" userId="4a6e7ac2-3c1d-444e-a0e2-3ff4721358af" providerId="ADAL" clId="{015549FC-A564-4E9E-8BEE-1AB09625C331}" dt="2025-02-27T16:50:55.588" v="1832" actId="962"/>
        <pc:sldMkLst>
          <pc:docMk/>
          <pc:sldMk cId="0" sldId="299"/>
        </pc:sldMkLst>
        <pc:spChg chg="mod">
          <ac:chgData name="Cox, Samantha" userId="4a6e7ac2-3c1d-444e-a0e2-3ff4721358af" providerId="ADAL" clId="{015549FC-A564-4E9E-8BEE-1AB09625C331}" dt="2025-02-27T16:22:31.555" v="1661" actId="20577"/>
          <ac:spMkLst>
            <pc:docMk/>
            <pc:sldMk cId="0" sldId="299"/>
            <ac:spMk id="2" creationId="{00000000-0000-0000-0000-000000000000}"/>
          </ac:spMkLst>
        </pc:spChg>
        <pc:spChg chg="mod">
          <ac:chgData name="Cox, Samantha" userId="4a6e7ac2-3c1d-444e-a0e2-3ff4721358af" providerId="ADAL" clId="{015549FC-A564-4E9E-8BEE-1AB09625C331}" dt="2025-02-27T15:11:04.027" v="1012" actId="1076"/>
          <ac:spMkLst>
            <pc:docMk/>
            <pc:sldMk cId="0" sldId="299"/>
            <ac:spMk id="3" creationId="{00000000-0000-0000-0000-000000000000}"/>
          </ac:spMkLst>
        </pc:spChg>
        <pc:picChg chg="mod">
          <ac:chgData name="Cox, Samantha" userId="4a6e7ac2-3c1d-444e-a0e2-3ff4721358af" providerId="ADAL" clId="{015549FC-A564-4E9E-8BEE-1AB09625C331}" dt="2025-02-27T16:50:55.588" v="1832" actId="962"/>
          <ac:picMkLst>
            <pc:docMk/>
            <pc:sldMk cId="0" sldId="299"/>
            <ac:picMk id="6" creationId="{00000000-0000-0000-0000-000000000000}"/>
          </ac:picMkLst>
        </pc:picChg>
        <pc:picChg chg="add mod">
          <ac:chgData name="Cox, Samantha" userId="4a6e7ac2-3c1d-444e-a0e2-3ff4721358af" providerId="ADAL" clId="{015549FC-A564-4E9E-8BEE-1AB09625C331}" dt="2025-02-27T16:50:50.669" v="1831" actId="962"/>
          <ac:picMkLst>
            <pc:docMk/>
            <pc:sldMk cId="0" sldId="299"/>
            <ac:picMk id="1026" creationId="{01481DE5-9312-C7A2-6303-EEAC69785CAC}"/>
          </ac:picMkLst>
        </pc:picChg>
      </pc:sldChg>
      <pc:sldChg chg="modSp mod">
        <pc:chgData name="Cox, Samantha" userId="4a6e7ac2-3c1d-444e-a0e2-3ff4721358af" providerId="ADAL" clId="{015549FC-A564-4E9E-8BEE-1AB09625C331}" dt="2025-02-28T08:14:53.196" v="1845" actId="20577"/>
        <pc:sldMkLst>
          <pc:docMk/>
          <pc:sldMk cId="0" sldId="300"/>
        </pc:sldMkLst>
        <pc:spChg chg="mod">
          <ac:chgData name="Cox, Samantha" userId="4a6e7ac2-3c1d-444e-a0e2-3ff4721358af" providerId="ADAL" clId="{015549FC-A564-4E9E-8BEE-1AB09625C331}" dt="2025-02-27T14:50:21.117" v="568" actId="403"/>
          <ac:spMkLst>
            <pc:docMk/>
            <pc:sldMk cId="0" sldId="300"/>
            <ac:spMk id="2" creationId="{00000000-0000-0000-0000-000000000000}"/>
          </ac:spMkLst>
        </pc:spChg>
        <pc:spChg chg="mod">
          <ac:chgData name="Cox, Samantha" userId="4a6e7ac2-3c1d-444e-a0e2-3ff4721358af" providerId="ADAL" clId="{015549FC-A564-4E9E-8BEE-1AB09625C331}" dt="2025-02-28T08:14:53.196" v="1845" actId="20577"/>
          <ac:spMkLst>
            <pc:docMk/>
            <pc:sldMk cId="0" sldId="300"/>
            <ac:spMk id="3" creationId="{00000000-0000-0000-0000-000000000000}"/>
          </ac:spMkLst>
        </pc:spChg>
        <pc:picChg chg="mod">
          <ac:chgData name="Cox, Samantha" userId="4a6e7ac2-3c1d-444e-a0e2-3ff4721358af" providerId="ADAL" clId="{015549FC-A564-4E9E-8BEE-1AB09625C331}" dt="2025-02-27T16:50:57.683" v="1834" actId="962"/>
          <ac:picMkLst>
            <pc:docMk/>
            <pc:sldMk cId="0" sldId="300"/>
            <ac:picMk id="6" creationId="{00000000-0000-0000-0000-000000000000}"/>
          </ac:picMkLst>
        </pc:picChg>
      </pc:sldChg>
      <pc:sldChg chg="addSp delSp modSp mod">
        <pc:chgData name="Cox, Samantha" userId="4a6e7ac2-3c1d-444e-a0e2-3ff4721358af" providerId="ADAL" clId="{015549FC-A564-4E9E-8BEE-1AB09625C331}" dt="2025-02-27T16:50:58.685" v="1835" actId="962"/>
        <pc:sldMkLst>
          <pc:docMk/>
          <pc:sldMk cId="0" sldId="302"/>
        </pc:sldMkLst>
        <pc:spChg chg="mod">
          <ac:chgData name="Cox, Samantha" userId="4a6e7ac2-3c1d-444e-a0e2-3ff4721358af" providerId="ADAL" clId="{015549FC-A564-4E9E-8BEE-1AB09625C331}" dt="2025-02-27T15:47:52.625" v="1187" actId="20577"/>
          <ac:spMkLst>
            <pc:docMk/>
            <pc:sldMk cId="0" sldId="302"/>
            <ac:spMk id="2" creationId="{00000000-0000-0000-0000-000000000000}"/>
          </ac:spMkLst>
        </pc:spChg>
        <pc:spChg chg="mod">
          <ac:chgData name="Cox, Samantha" userId="4a6e7ac2-3c1d-444e-a0e2-3ff4721358af" providerId="ADAL" clId="{015549FC-A564-4E9E-8BEE-1AB09625C331}" dt="2025-02-27T16:31:20.043" v="1666" actId="1076"/>
          <ac:spMkLst>
            <pc:docMk/>
            <pc:sldMk cId="0" sldId="302"/>
            <ac:spMk id="3" creationId="{00000000-0000-0000-0000-000000000000}"/>
          </ac:spMkLst>
        </pc:spChg>
        <pc:picChg chg="mod">
          <ac:chgData name="Cox, Samantha" userId="4a6e7ac2-3c1d-444e-a0e2-3ff4721358af" providerId="ADAL" clId="{015549FC-A564-4E9E-8BEE-1AB09625C331}" dt="2025-02-27T16:50:58.685" v="1835" actId="962"/>
          <ac:picMkLst>
            <pc:docMk/>
            <pc:sldMk cId="0" sldId="302"/>
            <ac:picMk id="6" creationId="{00000000-0000-0000-0000-000000000000}"/>
          </ac:picMkLst>
        </pc:picChg>
        <pc:picChg chg="del">
          <ac:chgData name="Cox, Samantha" userId="4a6e7ac2-3c1d-444e-a0e2-3ff4721358af" providerId="ADAL" clId="{015549FC-A564-4E9E-8BEE-1AB09625C331}" dt="2025-02-27T15:38:41.867" v="1047" actId="478"/>
          <ac:picMkLst>
            <pc:docMk/>
            <pc:sldMk cId="0" sldId="302"/>
            <ac:picMk id="7" creationId="{9F8F112B-FD77-C1BA-0B8F-613DB86035C4}"/>
          </ac:picMkLst>
        </pc:picChg>
        <pc:picChg chg="add mod">
          <ac:chgData name="Cox, Samantha" userId="4a6e7ac2-3c1d-444e-a0e2-3ff4721358af" providerId="ADAL" clId="{015549FC-A564-4E9E-8BEE-1AB09625C331}" dt="2025-02-27T15:57:02.966" v="1571" actId="962"/>
          <ac:picMkLst>
            <pc:docMk/>
            <pc:sldMk cId="0" sldId="302"/>
            <ac:picMk id="3074" creationId="{7F7C1CE9-E8C7-CFA9-F76C-24B1C837DA67}"/>
          </ac:picMkLst>
        </pc:picChg>
      </pc:sldChg>
      <pc:sldChg chg="modSp mod">
        <pc:chgData name="Cox, Samantha" userId="4a6e7ac2-3c1d-444e-a0e2-3ff4721358af" providerId="ADAL" clId="{015549FC-A564-4E9E-8BEE-1AB09625C331}" dt="2025-02-27T14:53:19.906" v="623" actId="255"/>
        <pc:sldMkLst>
          <pc:docMk/>
          <pc:sldMk cId="0" sldId="303"/>
        </pc:sldMkLst>
        <pc:spChg chg="mod">
          <ac:chgData name="Cox, Samantha" userId="4a6e7ac2-3c1d-444e-a0e2-3ff4721358af" providerId="ADAL" clId="{015549FC-A564-4E9E-8BEE-1AB09625C331}" dt="2025-02-27T14:53:00.104" v="620" actId="403"/>
          <ac:spMkLst>
            <pc:docMk/>
            <pc:sldMk cId="0" sldId="303"/>
            <ac:spMk id="2" creationId="{00000000-0000-0000-0000-000000000000}"/>
          </ac:spMkLst>
        </pc:spChg>
        <pc:spChg chg="mod">
          <ac:chgData name="Cox, Samantha" userId="4a6e7ac2-3c1d-444e-a0e2-3ff4721358af" providerId="ADAL" clId="{015549FC-A564-4E9E-8BEE-1AB09625C331}" dt="2025-02-27T14:53:19.906" v="623" actId="255"/>
          <ac:spMkLst>
            <pc:docMk/>
            <pc:sldMk cId="0" sldId="303"/>
            <ac:spMk id="3" creationId="{00000000-0000-0000-0000-000000000000}"/>
          </ac:spMkLst>
        </pc:spChg>
        <pc:spChg chg="mod">
          <ac:chgData name="Cox, Samantha" userId="4a6e7ac2-3c1d-444e-a0e2-3ff4721358af" providerId="ADAL" clId="{015549FC-A564-4E9E-8BEE-1AB09625C331}" dt="2025-02-27T14:53:09.658" v="621" actId="2711"/>
          <ac:spMkLst>
            <pc:docMk/>
            <pc:sldMk cId="0" sldId="303"/>
            <ac:spMk id="6" creationId="{00000000-0000-0000-0000-000000000000}"/>
          </ac:spMkLst>
        </pc:spChg>
      </pc:sldChg>
      <pc:sldChg chg="modSp mod">
        <pc:chgData name="Cox, Samantha" userId="4a6e7ac2-3c1d-444e-a0e2-3ff4721358af" providerId="ADAL" clId="{015549FC-A564-4E9E-8BEE-1AB09625C331}" dt="2025-02-27T14:53:35.795" v="625" actId="207"/>
        <pc:sldMkLst>
          <pc:docMk/>
          <pc:sldMk cId="0" sldId="304"/>
        </pc:sldMkLst>
        <pc:spChg chg="mod">
          <ac:chgData name="Cox, Samantha" userId="4a6e7ac2-3c1d-444e-a0e2-3ff4721358af" providerId="ADAL" clId="{015549FC-A564-4E9E-8BEE-1AB09625C331}" dt="2025-02-27T12:57:02.891" v="96" actId="255"/>
          <ac:spMkLst>
            <pc:docMk/>
            <pc:sldMk cId="0" sldId="304"/>
            <ac:spMk id="2" creationId="{00000000-0000-0000-0000-000000000000}"/>
          </ac:spMkLst>
        </pc:spChg>
        <pc:spChg chg="mod">
          <ac:chgData name="Cox, Samantha" userId="4a6e7ac2-3c1d-444e-a0e2-3ff4721358af" providerId="ADAL" clId="{015549FC-A564-4E9E-8BEE-1AB09625C331}" dt="2025-02-27T14:53:35.795" v="625" actId="207"/>
          <ac:spMkLst>
            <pc:docMk/>
            <pc:sldMk cId="0" sldId="304"/>
            <ac:spMk id="9" creationId="{00000000-0000-0000-0000-000000000000}"/>
          </ac:spMkLst>
        </pc:spChg>
      </pc:sldChg>
      <pc:sldChg chg="modSp mod">
        <pc:chgData name="Cox, Samantha" userId="4a6e7ac2-3c1d-444e-a0e2-3ff4721358af" providerId="ADAL" clId="{015549FC-A564-4E9E-8BEE-1AB09625C331}" dt="2025-02-27T12:56:43.345" v="93" actId="207"/>
        <pc:sldMkLst>
          <pc:docMk/>
          <pc:sldMk cId="0" sldId="305"/>
        </pc:sldMkLst>
        <pc:spChg chg="mod">
          <ac:chgData name="Cox, Samantha" userId="4a6e7ac2-3c1d-444e-a0e2-3ff4721358af" providerId="ADAL" clId="{015549FC-A564-4E9E-8BEE-1AB09625C331}" dt="2025-02-27T12:56:43.345" v="93" actId="207"/>
          <ac:spMkLst>
            <pc:docMk/>
            <pc:sldMk cId="0" sldId="305"/>
            <ac:spMk id="2" creationId="{00000000-0000-0000-0000-000000000000}"/>
          </ac:spMkLst>
        </pc:spChg>
      </pc:sldChg>
      <pc:sldChg chg="modSp mod">
        <pc:chgData name="Cox, Samantha" userId="4a6e7ac2-3c1d-444e-a0e2-3ff4721358af" providerId="ADAL" clId="{015549FC-A564-4E9E-8BEE-1AB09625C331}" dt="2025-02-27T16:50:56.828" v="1833" actId="962"/>
        <pc:sldMkLst>
          <pc:docMk/>
          <pc:sldMk cId="0" sldId="307"/>
        </pc:sldMkLst>
        <pc:spChg chg="mod">
          <ac:chgData name="Cox, Samantha" userId="4a6e7ac2-3c1d-444e-a0e2-3ff4721358af" providerId="ADAL" clId="{015549FC-A564-4E9E-8BEE-1AB09625C331}" dt="2025-02-27T14:48:51.679" v="538" actId="27636"/>
          <ac:spMkLst>
            <pc:docMk/>
            <pc:sldMk cId="0" sldId="307"/>
            <ac:spMk id="2" creationId="{00000000-0000-0000-0000-000000000000}"/>
          </ac:spMkLst>
        </pc:spChg>
        <pc:spChg chg="mod">
          <ac:chgData name="Cox, Samantha" userId="4a6e7ac2-3c1d-444e-a0e2-3ff4721358af" providerId="ADAL" clId="{015549FC-A564-4E9E-8BEE-1AB09625C331}" dt="2025-02-27T16:22:40.591" v="1664" actId="20577"/>
          <ac:spMkLst>
            <pc:docMk/>
            <pc:sldMk cId="0" sldId="307"/>
            <ac:spMk id="3" creationId="{00000000-0000-0000-0000-000000000000}"/>
          </ac:spMkLst>
        </pc:spChg>
        <pc:picChg chg="mod">
          <ac:chgData name="Cox, Samantha" userId="4a6e7ac2-3c1d-444e-a0e2-3ff4721358af" providerId="ADAL" clId="{015549FC-A564-4E9E-8BEE-1AB09625C331}" dt="2025-02-27T16:50:56.828" v="1833" actId="962"/>
          <ac:picMkLst>
            <pc:docMk/>
            <pc:sldMk cId="0" sldId="307"/>
            <ac:picMk id="6" creationId="{00000000-0000-0000-0000-000000000000}"/>
          </ac:picMkLst>
        </pc:picChg>
      </pc:sldChg>
      <pc:sldChg chg="modSp mod">
        <pc:chgData name="Cox, Samantha" userId="4a6e7ac2-3c1d-444e-a0e2-3ff4721358af" providerId="ADAL" clId="{015549FC-A564-4E9E-8BEE-1AB09625C331}" dt="2025-02-27T16:52:55.588" v="1840" actId="962"/>
        <pc:sldMkLst>
          <pc:docMk/>
          <pc:sldMk cId="0" sldId="310"/>
        </pc:sldMkLst>
        <pc:spChg chg="mod">
          <ac:chgData name="Cox, Samantha" userId="4a6e7ac2-3c1d-444e-a0e2-3ff4721358af" providerId="ADAL" clId="{015549FC-A564-4E9E-8BEE-1AB09625C331}" dt="2025-02-27T12:56:15.771" v="84" actId="1076"/>
          <ac:spMkLst>
            <pc:docMk/>
            <pc:sldMk cId="0" sldId="310"/>
            <ac:spMk id="10" creationId="{00000000-0000-0000-0000-000000000000}"/>
          </ac:spMkLst>
        </pc:spChg>
        <pc:picChg chg="mod">
          <ac:chgData name="Cox, Samantha" userId="4a6e7ac2-3c1d-444e-a0e2-3ff4721358af" providerId="ADAL" clId="{015549FC-A564-4E9E-8BEE-1AB09625C331}" dt="2025-02-27T16:52:54.043" v="1839" actId="962"/>
          <ac:picMkLst>
            <pc:docMk/>
            <pc:sldMk cId="0" sldId="310"/>
            <ac:picMk id="6" creationId="{00000000-0000-0000-0000-000000000000}"/>
          </ac:picMkLst>
        </pc:picChg>
        <pc:picChg chg="mod">
          <ac:chgData name="Cox, Samantha" userId="4a6e7ac2-3c1d-444e-a0e2-3ff4721358af" providerId="ADAL" clId="{015549FC-A564-4E9E-8BEE-1AB09625C331}" dt="2025-02-27T16:52:55.588" v="1840" actId="962"/>
          <ac:picMkLst>
            <pc:docMk/>
            <pc:sldMk cId="0" sldId="310"/>
            <ac:picMk id="9" creationId="{00000000-0000-0000-0000-000000000000}"/>
          </ac:picMkLst>
        </pc:picChg>
      </pc:sldChg>
      <pc:sldChg chg="addSp delSp modSp add mod">
        <pc:chgData name="Cox, Samantha" userId="4a6e7ac2-3c1d-444e-a0e2-3ff4721358af" providerId="ADAL" clId="{015549FC-A564-4E9E-8BEE-1AB09625C331}" dt="2025-02-27T16:50:48.139" v="1829" actId="962"/>
        <pc:sldMkLst>
          <pc:docMk/>
          <pc:sldMk cId="450543138" sldId="311"/>
        </pc:sldMkLst>
        <pc:spChg chg="mod">
          <ac:chgData name="Cox, Samantha" userId="4a6e7ac2-3c1d-444e-a0e2-3ff4721358af" providerId="ADAL" clId="{015549FC-A564-4E9E-8BEE-1AB09625C331}" dt="2025-02-27T16:22:12.312" v="1658" actId="255"/>
          <ac:spMkLst>
            <pc:docMk/>
            <pc:sldMk cId="450543138" sldId="311"/>
            <ac:spMk id="2" creationId="{64824A86-812B-79B1-60D2-83F3A19BA540}"/>
          </ac:spMkLst>
        </pc:spChg>
        <pc:spChg chg="add mod">
          <ac:chgData name="Cox, Samantha" userId="4a6e7ac2-3c1d-444e-a0e2-3ff4721358af" providerId="ADAL" clId="{015549FC-A564-4E9E-8BEE-1AB09625C331}" dt="2025-02-27T16:22:01.260" v="1657" actId="27636"/>
          <ac:spMkLst>
            <pc:docMk/>
            <pc:sldMk cId="450543138" sldId="311"/>
            <ac:spMk id="8" creationId="{F98FD9E1-533B-099D-57FE-86B68AB503ED}"/>
          </ac:spMkLst>
        </pc:spChg>
        <pc:graphicFrameChg chg="del">
          <ac:chgData name="Cox, Samantha" userId="4a6e7ac2-3c1d-444e-a0e2-3ff4721358af" providerId="ADAL" clId="{015549FC-A564-4E9E-8BEE-1AB09625C331}" dt="2025-02-27T14:15:48.489" v="110" actId="478"/>
          <ac:graphicFrameMkLst>
            <pc:docMk/>
            <pc:sldMk cId="450543138" sldId="311"/>
            <ac:graphicFrameMk id="6" creationId="{4C70E307-E0FD-B6E8-799D-5B25E5F41D8B}"/>
          </ac:graphicFrameMkLst>
        </pc:graphicFrameChg>
        <pc:picChg chg="mod">
          <ac:chgData name="Cox, Samantha" userId="4a6e7ac2-3c1d-444e-a0e2-3ff4721358af" providerId="ADAL" clId="{015549FC-A564-4E9E-8BEE-1AB09625C331}" dt="2025-02-27T16:50:48.139" v="1829" actId="962"/>
          <ac:picMkLst>
            <pc:docMk/>
            <pc:sldMk cId="450543138" sldId="311"/>
            <ac:picMk id="7" creationId="{899D9F40-7C56-110A-D2EE-AA11D071C2C4}"/>
          </ac:picMkLst>
        </pc:picChg>
        <pc:picChg chg="add mod">
          <ac:chgData name="Cox, Samantha" userId="4a6e7ac2-3c1d-444e-a0e2-3ff4721358af" providerId="ADAL" clId="{015549FC-A564-4E9E-8BEE-1AB09625C331}" dt="2025-02-27T15:47:02.369" v="1167" actId="962"/>
          <ac:picMkLst>
            <pc:docMk/>
            <pc:sldMk cId="450543138" sldId="311"/>
            <ac:picMk id="9" creationId="{475EF1CC-FE39-BD7E-5B0F-D5D3105F4719}"/>
          </ac:picMkLst>
        </pc:picChg>
      </pc:sldChg>
      <pc:sldChg chg="modSp mod">
        <pc:chgData name="Cox, Samantha" userId="4a6e7ac2-3c1d-444e-a0e2-3ff4721358af" providerId="ADAL" clId="{015549FC-A564-4E9E-8BEE-1AB09625C331}" dt="2025-02-27T16:37:56.629" v="1678" actId="403"/>
        <pc:sldMkLst>
          <pc:docMk/>
          <pc:sldMk cId="256194487" sldId="312"/>
        </pc:sldMkLst>
        <pc:spChg chg="mod">
          <ac:chgData name="Cox, Samantha" userId="4a6e7ac2-3c1d-444e-a0e2-3ff4721358af" providerId="ADAL" clId="{015549FC-A564-4E9E-8BEE-1AB09625C331}" dt="2025-02-27T16:37:56.629" v="1678" actId="403"/>
          <ac:spMkLst>
            <pc:docMk/>
            <pc:sldMk cId="256194487" sldId="312"/>
            <ac:spMk id="2" creationId="{ACAA2776-3BF7-DF59-4F4F-FF8087287C01}"/>
          </ac:spMkLst>
        </pc:spChg>
        <pc:spChg chg="mod">
          <ac:chgData name="Cox, Samantha" userId="4a6e7ac2-3c1d-444e-a0e2-3ff4721358af" providerId="ADAL" clId="{015549FC-A564-4E9E-8BEE-1AB09625C331}" dt="2025-02-27T14:57:12.057" v="660" actId="2711"/>
          <ac:spMkLst>
            <pc:docMk/>
            <pc:sldMk cId="256194487" sldId="312"/>
            <ac:spMk id="3" creationId="{537D5AC0-401D-222E-C38B-23125AFE70C4}"/>
          </ac:spMkLst>
        </pc:spChg>
      </pc:sldChg>
      <pc:sldChg chg="addSp modSp mod">
        <pc:chgData name="Cox, Samantha" userId="4a6e7ac2-3c1d-444e-a0e2-3ff4721358af" providerId="ADAL" clId="{015549FC-A564-4E9E-8BEE-1AB09625C331}" dt="2025-02-27T16:51:00.172" v="1836" actId="962"/>
        <pc:sldMkLst>
          <pc:docMk/>
          <pc:sldMk cId="3036346819" sldId="313"/>
        </pc:sldMkLst>
        <pc:spChg chg="mod">
          <ac:chgData name="Cox, Samantha" userId="4a6e7ac2-3c1d-444e-a0e2-3ff4721358af" providerId="ADAL" clId="{015549FC-A564-4E9E-8BEE-1AB09625C331}" dt="2025-02-27T15:30:38.020" v="1044" actId="2711"/>
          <ac:spMkLst>
            <pc:docMk/>
            <pc:sldMk cId="3036346819" sldId="313"/>
            <ac:spMk id="2" creationId="{92CD05B3-9B10-1B33-8D75-01E20638C374}"/>
          </ac:spMkLst>
        </pc:spChg>
        <pc:spChg chg="mod">
          <ac:chgData name="Cox, Samantha" userId="4a6e7ac2-3c1d-444e-a0e2-3ff4721358af" providerId="ADAL" clId="{015549FC-A564-4E9E-8BEE-1AB09625C331}" dt="2025-02-27T15:48:01.338" v="1189" actId="27636"/>
          <ac:spMkLst>
            <pc:docMk/>
            <pc:sldMk cId="3036346819" sldId="313"/>
            <ac:spMk id="3" creationId="{6F3202BB-D539-2DE7-F49C-37F49D34288E}"/>
          </ac:spMkLst>
        </pc:spChg>
        <pc:picChg chg="add mod">
          <ac:chgData name="Cox, Samantha" userId="4a6e7ac2-3c1d-444e-a0e2-3ff4721358af" providerId="ADAL" clId="{015549FC-A564-4E9E-8BEE-1AB09625C331}" dt="2025-02-27T16:51:00.172" v="1836" actId="962"/>
          <ac:picMkLst>
            <pc:docMk/>
            <pc:sldMk cId="3036346819" sldId="313"/>
            <ac:picMk id="6" creationId="{A26CA12E-A230-286E-57EF-BCC786E063D3}"/>
          </ac:picMkLst>
        </pc:picChg>
      </pc:sldChg>
      <pc:sldChg chg="modSp mod">
        <pc:chgData name="Cox, Samantha" userId="4a6e7ac2-3c1d-444e-a0e2-3ff4721358af" providerId="ADAL" clId="{015549FC-A564-4E9E-8BEE-1AB09625C331}" dt="2025-02-27T15:56:35.491" v="1325" actId="962"/>
        <pc:sldMkLst>
          <pc:docMk/>
          <pc:sldMk cId="920129318" sldId="315"/>
        </pc:sldMkLst>
        <pc:spChg chg="mod">
          <ac:chgData name="Cox, Samantha" userId="4a6e7ac2-3c1d-444e-a0e2-3ff4721358af" providerId="ADAL" clId="{015549FC-A564-4E9E-8BEE-1AB09625C331}" dt="2025-02-27T15:45:27.401" v="1161" actId="207"/>
          <ac:spMkLst>
            <pc:docMk/>
            <pc:sldMk cId="920129318" sldId="315"/>
            <ac:spMk id="2" creationId="{6322E7D7-2281-CA67-40FD-0336B1797A9C}"/>
          </ac:spMkLst>
        </pc:spChg>
        <pc:picChg chg="mod">
          <ac:chgData name="Cox, Samantha" userId="4a6e7ac2-3c1d-444e-a0e2-3ff4721358af" providerId="ADAL" clId="{015549FC-A564-4E9E-8BEE-1AB09625C331}" dt="2025-02-27T15:30:43.682" v="1045" actId="1076"/>
          <ac:picMkLst>
            <pc:docMk/>
            <pc:sldMk cId="920129318" sldId="315"/>
            <ac:picMk id="9" creationId="{61D081FE-F32F-9D30-2359-F206755E2531}"/>
          </ac:picMkLst>
        </pc:picChg>
        <pc:picChg chg="mod">
          <ac:chgData name="Cox, Samantha" userId="4a6e7ac2-3c1d-444e-a0e2-3ff4721358af" providerId="ADAL" clId="{015549FC-A564-4E9E-8BEE-1AB09625C331}" dt="2025-02-27T15:56:35.491" v="1325" actId="962"/>
          <ac:picMkLst>
            <pc:docMk/>
            <pc:sldMk cId="920129318" sldId="315"/>
            <ac:picMk id="10" creationId="{13AC7332-2150-C3F6-DB3C-B0BD88D722E8}"/>
          </ac:picMkLst>
        </pc:picChg>
      </pc:sldChg>
      <pc:sldChg chg="modSp mod">
        <pc:chgData name="Cox, Samantha" userId="4a6e7ac2-3c1d-444e-a0e2-3ff4721358af" providerId="ADAL" clId="{015549FC-A564-4E9E-8BEE-1AB09625C331}" dt="2025-02-27T15:30:48.582" v="1046" actId="1076"/>
        <pc:sldMkLst>
          <pc:docMk/>
          <pc:sldMk cId="1231397337" sldId="316"/>
        </pc:sldMkLst>
        <pc:picChg chg="mod">
          <ac:chgData name="Cox, Samantha" userId="4a6e7ac2-3c1d-444e-a0e2-3ff4721358af" providerId="ADAL" clId="{015549FC-A564-4E9E-8BEE-1AB09625C331}" dt="2025-02-27T15:30:48.582" v="1046" actId="1076"/>
          <ac:picMkLst>
            <pc:docMk/>
            <pc:sldMk cId="1231397337" sldId="316"/>
            <ac:picMk id="6" creationId="{06EC02D4-C286-A459-BBCC-C1B7205ACD2F}"/>
          </ac:picMkLst>
        </pc:picChg>
      </pc:sldChg>
      <pc:sldChg chg="modSp mod">
        <pc:chgData name="Cox, Samantha" userId="4a6e7ac2-3c1d-444e-a0e2-3ff4721358af" providerId="ADAL" clId="{015549FC-A564-4E9E-8BEE-1AB09625C331}" dt="2025-02-27T15:49:23.287" v="1224" actId="14734"/>
        <pc:sldMkLst>
          <pc:docMk/>
          <pc:sldMk cId="4285993712" sldId="317"/>
        </pc:sldMkLst>
        <pc:spChg chg="mod">
          <ac:chgData name="Cox, Samantha" userId="4a6e7ac2-3c1d-444e-a0e2-3ff4721358af" providerId="ADAL" clId="{015549FC-A564-4E9E-8BEE-1AB09625C331}" dt="2025-02-27T15:40:07.207" v="1100" actId="20577"/>
          <ac:spMkLst>
            <pc:docMk/>
            <pc:sldMk cId="4285993712" sldId="317"/>
            <ac:spMk id="2" creationId="{0CA6FEE4-7484-2C27-D54D-A7962DAC7DE4}"/>
          </ac:spMkLst>
        </pc:spChg>
        <pc:graphicFrameChg chg="mod modGraphic">
          <ac:chgData name="Cox, Samantha" userId="4a6e7ac2-3c1d-444e-a0e2-3ff4721358af" providerId="ADAL" clId="{015549FC-A564-4E9E-8BEE-1AB09625C331}" dt="2025-02-27T15:49:23.287" v="1224" actId="14734"/>
          <ac:graphicFrameMkLst>
            <pc:docMk/>
            <pc:sldMk cId="4285993712" sldId="317"/>
            <ac:graphicFrameMk id="9" creationId="{50A01EC5-D071-0CBA-A4E1-5498C74F8C6B}"/>
          </ac:graphicFrameMkLst>
        </pc:graphicFrameChg>
      </pc:sldChg>
      <pc:sldChg chg="addSp delSp modSp mod">
        <pc:chgData name="Cox, Samantha" userId="4a6e7ac2-3c1d-444e-a0e2-3ff4721358af" providerId="ADAL" clId="{015549FC-A564-4E9E-8BEE-1AB09625C331}" dt="2025-02-27T15:51:07.726" v="1249" actId="1076"/>
        <pc:sldMkLst>
          <pc:docMk/>
          <pc:sldMk cId="1717488497" sldId="318"/>
        </pc:sldMkLst>
        <pc:spChg chg="mod">
          <ac:chgData name="Cox, Samantha" userId="4a6e7ac2-3c1d-444e-a0e2-3ff4721358af" providerId="ADAL" clId="{015549FC-A564-4E9E-8BEE-1AB09625C331}" dt="2025-02-27T15:45:14.661" v="1159" actId="20577"/>
          <ac:spMkLst>
            <pc:docMk/>
            <pc:sldMk cId="1717488497" sldId="318"/>
            <ac:spMk id="2" creationId="{98408CB5-F0BB-09E8-3D43-C2CE27B7682D}"/>
          </ac:spMkLst>
        </pc:spChg>
        <pc:graphicFrameChg chg="add del mod">
          <ac:chgData name="Cox, Samantha" userId="4a6e7ac2-3c1d-444e-a0e2-3ff4721358af" providerId="ADAL" clId="{015549FC-A564-4E9E-8BEE-1AB09625C331}" dt="2025-02-27T15:51:05.930" v="1248" actId="478"/>
          <ac:graphicFrameMkLst>
            <pc:docMk/>
            <pc:sldMk cId="1717488497" sldId="318"/>
            <ac:graphicFrameMk id="9" creationId="{FE85870A-FDF4-300C-429B-0C0957B836EC}"/>
          </ac:graphicFrameMkLst>
        </pc:graphicFrameChg>
        <pc:picChg chg="mod">
          <ac:chgData name="Cox, Samantha" userId="4a6e7ac2-3c1d-444e-a0e2-3ff4721358af" providerId="ADAL" clId="{015549FC-A564-4E9E-8BEE-1AB09625C331}" dt="2025-02-27T15:51:07.726" v="1249" actId="1076"/>
          <ac:picMkLst>
            <pc:docMk/>
            <pc:sldMk cId="1717488497" sldId="318"/>
            <ac:picMk id="6" creationId="{598D3338-5328-1D71-5812-34E6D7C8BFB2}"/>
          </ac:picMkLst>
        </pc:picChg>
      </pc:sldChg>
      <pc:sldChg chg="addSp modSp mod">
        <pc:chgData name="Cox, Samantha" userId="4a6e7ac2-3c1d-444e-a0e2-3ff4721358af" providerId="ADAL" clId="{015549FC-A564-4E9E-8BEE-1AB09625C331}" dt="2025-02-27T16:02:17.750" v="1605" actId="1076"/>
        <pc:sldMkLst>
          <pc:docMk/>
          <pc:sldMk cId="2459368992" sldId="322"/>
        </pc:sldMkLst>
        <pc:spChg chg="mod">
          <ac:chgData name="Cox, Samantha" userId="4a6e7ac2-3c1d-444e-a0e2-3ff4721358af" providerId="ADAL" clId="{015549FC-A564-4E9E-8BEE-1AB09625C331}" dt="2025-02-27T15:42:14.410" v="1117" actId="403"/>
          <ac:spMkLst>
            <pc:docMk/>
            <pc:sldMk cId="2459368992" sldId="322"/>
            <ac:spMk id="2" creationId="{9831BF6F-F8F9-598E-637F-D49BD9635E71}"/>
          </ac:spMkLst>
        </pc:spChg>
        <pc:spChg chg="mod">
          <ac:chgData name="Cox, Samantha" userId="4a6e7ac2-3c1d-444e-a0e2-3ff4721358af" providerId="ADAL" clId="{015549FC-A564-4E9E-8BEE-1AB09625C331}" dt="2025-02-27T16:02:14.382" v="1603" actId="1076"/>
          <ac:spMkLst>
            <pc:docMk/>
            <pc:sldMk cId="2459368992" sldId="322"/>
            <ac:spMk id="8" creationId="{8676B726-4C77-67D6-F74A-331EE2D27199}"/>
          </ac:spMkLst>
        </pc:spChg>
        <pc:graphicFrameChg chg="mod modGraphic">
          <ac:chgData name="Cox, Samantha" userId="4a6e7ac2-3c1d-444e-a0e2-3ff4721358af" providerId="ADAL" clId="{015549FC-A564-4E9E-8BEE-1AB09625C331}" dt="2025-02-27T16:01:39.670" v="1597" actId="20577"/>
          <ac:graphicFrameMkLst>
            <pc:docMk/>
            <pc:sldMk cId="2459368992" sldId="322"/>
            <ac:graphicFrameMk id="7" creationId="{5F88C6D8-DDB6-01FE-99B0-C3B0A65D93EE}"/>
          </ac:graphicFrameMkLst>
        </pc:graphicFrameChg>
        <pc:picChg chg="add mod">
          <ac:chgData name="Cox, Samantha" userId="4a6e7ac2-3c1d-444e-a0e2-3ff4721358af" providerId="ADAL" clId="{015549FC-A564-4E9E-8BEE-1AB09625C331}" dt="2025-02-27T16:02:17.750" v="1605" actId="1076"/>
          <ac:picMkLst>
            <pc:docMk/>
            <pc:sldMk cId="2459368992" sldId="322"/>
            <ac:picMk id="6" creationId="{9586E1A8-91F0-1E0D-C07E-69C37218A7E3}"/>
          </ac:picMkLst>
        </pc:picChg>
      </pc:sldChg>
      <pc:sldChg chg="addSp delSp modSp mod">
        <pc:chgData name="Cox, Samantha" userId="4a6e7ac2-3c1d-444e-a0e2-3ff4721358af" providerId="ADAL" clId="{015549FC-A564-4E9E-8BEE-1AB09625C331}" dt="2025-02-27T16:54:11.002" v="1843" actId="1076"/>
        <pc:sldMkLst>
          <pc:docMk/>
          <pc:sldMk cId="3658305980" sldId="323"/>
        </pc:sldMkLst>
        <pc:spChg chg="add del mod">
          <ac:chgData name="Cox, Samantha" userId="4a6e7ac2-3c1d-444e-a0e2-3ff4721358af" providerId="ADAL" clId="{015549FC-A564-4E9E-8BEE-1AB09625C331}" dt="2025-02-27T16:48:42.922" v="1757" actId="478"/>
          <ac:spMkLst>
            <pc:docMk/>
            <pc:sldMk cId="3658305980" sldId="323"/>
            <ac:spMk id="17" creationId="{6E45CB74-5A35-DDF6-7752-998DDDCF8186}"/>
          </ac:spMkLst>
        </pc:spChg>
        <pc:spChg chg="add mod">
          <ac:chgData name="Cox, Samantha" userId="4a6e7ac2-3c1d-444e-a0e2-3ff4721358af" providerId="ADAL" clId="{015549FC-A564-4E9E-8BEE-1AB09625C331}" dt="2025-02-27T16:50:02.937" v="1822" actId="1076"/>
          <ac:spMkLst>
            <pc:docMk/>
            <pc:sldMk cId="3658305980" sldId="323"/>
            <ac:spMk id="19" creationId="{AC5F363D-0242-6CB9-2A2A-F9A1B5E7ECDB}"/>
          </ac:spMkLst>
        </pc:spChg>
        <pc:graphicFrameChg chg="add del mod">
          <ac:chgData name="Cox, Samantha" userId="4a6e7ac2-3c1d-444e-a0e2-3ff4721358af" providerId="ADAL" clId="{015549FC-A564-4E9E-8BEE-1AB09625C331}" dt="2025-02-27T16:41:35.265" v="1735" actId="478"/>
          <ac:graphicFrameMkLst>
            <pc:docMk/>
            <pc:sldMk cId="3658305980" sldId="323"/>
            <ac:graphicFrameMk id="9" creationId="{04B76A6F-2358-4A5A-9A87-27D2482D384F}"/>
          </ac:graphicFrameMkLst>
        </pc:graphicFrameChg>
        <pc:graphicFrameChg chg="add del mod">
          <ac:chgData name="Cox, Samantha" userId="4a6e7ac2-3c1d-444e-a0e2-3ff4721358af" providerId="ADAL" clId="{015549FC-A564-4E9E-8BEE-1AB09625C331}" dt="2025-02-27T16:43:35.361" v="1749" actId="478"/>
          <ac:graphicFrameMkLst>
            <pc:docMk/>
            <pc:sldMk cId="3658305980" sldId="323"/>
            <ac:graphicFrameMk id="12" creationId="{865A7687-6E77-1C02-8347-F04A9C034EC7}"/>
          </ac:graphicFrameMkLst>
        </pc:graphicFrameChg>
        <pc:graphicFrameChg chg="add del mod">
          <ac:chgData name="Cox, Samantha" userId="4a6e7ac2-3c1d-444e-a0e2-3ff4721358af" providerId="ADAL" clId="{015549FC-A564-4E9E-8BEE-1AB09625C331}" dt="2025-02-27T16:48:45.765" v="1758" actId="478"/>
          <ac:graphicFrameMkLst>
            <pc:docMk/>
            <pc:sldMk cId="3658305980" sldId="323"/>
            <ac:graphicFrameMk id="15" creationId="{96F3ABCE-A1E0-75C5-0F47-E80BC07E93E6}"/>
          </ac:graphicFrameMkLst>
        </pc:graphicFrameChg>
        <pc:graphicFrameChg chg="add mod">
          <ac:chgData name="Cox, Samantha" userId="4a6e7ac2-3c1d-444e-a0e2-3ff4721358af" providerId="ADAL" clId="{015549FC-A564-4E9E-8BEE-1AB09625C331}" dt="2025-02-27T16:54:11.002" v="1843" actId="1076"/>
          <ac:graphicFrameMkLst>
            <pc:docMk/>
            <pc:sldMk cId="3658305980" sldId="323"/>
            <ac:graphicFrameMk id="18" creationId="{38790D06-129D-5AC0-6B0D-39D79BD39CAD}"/>
          </ac:graphicFrameMkLst>
        </pc:graphicFrameChg>
        <pc:picChg chg="del mod">
          <ac:chgData name="Cox, Samantha" userId="4a6e7ac2-3c1d-444e-a0e2-3ff4721358af" providerId="ADAL" clId="{015549FC-A564-4E9E-8BEE-1AB09625C331}" dt="2025-02-27T16:44:11.545" v="1753" actId="478"/>
          <ac:picMkLst>
            <pc:docMk/>
            <pc:sldMk cId="3658305980" sldId="323"/>
            <ac:picMk id="6" creationId="{DE72D959-13D4-64A4-821F-6564C618B854}"/>
          </ac:picMkLst>
        </pc:picChg>
      </pc:sldChg>
      <pc:sldChg chg="addSp delSp modSp mod">
        <pc:chgData name="Cox, Samantha" userId="4a6e7ac2-3c1d-444e-a0e2-3ff4721358af" providerId="ADAL" clId="{015549FC-A564-4E9E-8BEE-1AB09625C331}" dt="2025-02-27T16:02:04.560" v="1601" actId="403"/>
        <pc:sldMkLst>
          <pc:docMk/>
          <pc:sldMk cId="3312073260" sldId="324"/>
        </pc:sldMkLst>
        <pc:spChg chg="mod">
          <ac:chgData name="Cox, Samantha" userId="4a6e7ac2-3c1d-444e-a0e2-3ff4721358af" providerId="ADAL" clId="{015549FC-A564-4E9E-8BEE-1AB09625C331}" dt="2025-02-27T16:02:04.560" v="1601" actId="403"/>
          <ac:spMkLst>
            <pc:docMk/>
            <pc:sldMk cId="3312073260" sldId="324"/>
            <ac:spMk id="9" creationId="{416AC198-89D8-9077-8FF8-D133B9F493F0}"/>
          </ac:spMkLst>
        </pc:spChg>
        <pc:picChg chg="mod">
          <ac:chgData name="Cox, Samantha" userId="4a6e7ac2-3c1d-444e-a0e2-3ff4721358af" providerId="ADAL" clId="{015549FC-A564-4E9E-8BEE-1AB09625C331}" dt="2025-02-27T15:58:03.037" v="1578" actId="1076"/>
          <ac:picMkLst>
            <pc:docMk/>
            <pc:sldMk cId="3312073260" sldId="324"/>
            <ac:picMk id="6" creationId="{E235FE52-6082-EDC6-29EA-C567E8591804}"/>
          </ac:picMkLst>
        </pc:picChg>
        <pc:picChg chg="add del mod">
          <ac:chgData name="Cox, Samantha" userId="4a6e7ac2-3c1d-444e-a0e2-3ff4721358af" providerId="ADAL" clId="{015549FC-A564-4E9E-8BEE-1AB09625C331}" dt="2025-02-27T16:00:54.400" v="1588" actId="478"/>
          <ac:picMkLst>
            <pc:docMk/>
            <pc:sldMk cId="3312073260" sldId="324"/>
            <ac:picMk id="10" creationId="{8684D856-1B6A-012A-7449-EAF8BC2D08CA}"/>
          </ac:picMkLst>
        </pc:picChg>
        <pc:picChg chg="add mod">
          <ac:chgData name="Cox, Samantha" userId="4a6e7ac2-3c1d-444e-a0e2-3ff4721358af" providerId="ADAL" clId="{015549FC-A564-4E9E-8BEE-1AB09625C331}" dt="2025-02-27T16:01:12.506" v="1594" actId="1076"/>
          <ac:picMkLst>
            <pc:docMk/>
            <pc:sldMk cId="3312073260" sldId="324"/>
            <ac:picMk id="11" creationId="{663D29AE-C25D-ACD6-DDF0-1972B72F0548}"/>
          </ac:picMkLst>
        </pc:picChg>
      </pc:sldChg>
      <pc:sldChg chg="addSp modSp mod">
        <pc:chgData name="Cox, Samantha" userId="4a6e7ac2-3c1d-444e-a0e2-3ff4721358af" providerId="ADAL" clId="{015549FC-A564-4E9E-8BEE-1AB09625C331}" dt="2025-02-27T16:36:29.546" v="1675" actId="1076"/>
        <pc:sldMkLst>
          <pc:docMk/>
          <pc:sldMk cId="1833490358" sldId="325"/>
        </pc:sldMkLst>
        <pc:spChg chg="mod">
          <ac:chgData name="Cox, Samantha" userId="4a6e7ac2-3c1d-444e-a0e2-3ff4721358af" providerId="ADAL" clId="{015549FC-A564-4E9E-8BEE-1AB09625C331}" dt="2025-02-27T16:01:57.342" v="1600" actId="14100"/>
          <ac:spMkLst>
            <pc:docMk/>
            <pc:sldMk cId="1833490358" sldId="325"/>
            <ac:spMk id="8" creationId="{815C452A-DC3C-1400-15EC-3E71F030FBFF}"/>
          </ac:spMkLst>
        </pc:spChg>
        <pc:picChg chg="mod">
          <ac:chgData name="Cox, Samantha" userId="4a6e7ac2-3c1d-444e-a0e2-3ff4721358af" providerId="ADAL" clId="{015549FC-A564-4E9E-8BEE-1AB09625C331}" dt="2025-02-27T16:36:29.546" v="1675" actId="1076"/>
          <ac:picMkLst>
            <pc:docMk/>
            <pc:sldMk cId="1833490358" sldId="325"/>
            <ac:picMk id="6" creationId="{0B900E09-E957-175D-6E26-62451BEF6C88}"/>
          </ac:picMkLst>
        </pc:picChg>
        <pc:picChg chg="mod">
          <ac:chgData name="Cox, Samantha" userId="4a6e7ac2-3c1d-444e-a0e2-3ff4721358af" providerId="ADAL" clId="{015549FC-A564-4E9E-8BEE-1AB09625C331}" dt="2025-02-27T16:36:27.082" v="1674" actId="1076"/>
          <ac:picMkLst>
            <pc:docMk/>
            <pc:sldMk cId="1833490358" sldId="325"/>
            <ac:picMk id="7" creationId="{2FB45EBC-FA57-4035-423D-474B3E8F5381}"/>
          </ac:picMkLst>
        </pc:picChg>
        <pc:picChg chg="add mod">
          <ac:chgData name="Cox, Samantha" userId="4a6e7ac2-3c1d-444e-a0e2-3ff4721358af" providerId="ADAL" clId="{015549FC-A564-4E9E-8BEE-1AB09625C331}" dt="2025-02-27T16:00:49.268" v="1587" actId="1076"/>
          <ac:picMkLst>
            <pc:docMk/>
            <pc:sldMk cId="1833490358" sldId="325"/>
            <ac:picMk id="9" creationId="{85EC9055-A023-A80F-78D6-173AF1216A1F}"/>
          </ac:picMkLst>
        </pc:picChg>
      </pc:sldChg>
      <pc:sldChg chg="addSp delSp modSp mod">
        <pc:chgData name="Cox, Samantha" userId="4a6e7ac2-3c1d-444e-a0e2-3ff4721358af" providerId="ADAL" clId="{015549FC-A564-4E9E-8BEE-1AB09625C331}" dt="2025-02-27T15:57:29.462" v="1573" actId="1076"/>
        <pc:sldMkLst>
          <pc:docMk/>
          <pc:sldMk cId="3165150089" sldId="326"/>
        </pc:sldMkLst>
        <pc:spChg chg="mod">
          <ac:chgData name="Cox, Samantha" userId="4a6e7ac2-3c1d-444e-a0e2-3ff4721358af" providerId="ADAL" clId="{015549FC-A564-4E9E-8BEE-1AB09625C331}" dt="2025-02-27T15:44:10.328" v="1138" actId="207"/>
          <ac:spMkLst>
            <pc:docMk/>
            <pc:sldMk cId="3165150089" sldId="326"/>
            <ac:spMk id="2" creationId="{E352F4C8-B2E9-4EA8-DD8B-88D549B1354A}"/>
          </ac:spMkLst>
        </pc:spChg>
        <pc:spChg chg="mod">
          <ac:chgData name="Cox, Samantha" userId="4a6e7ac2-3c1d-444e-a0e2-3ff4721358af" providerId="ADAL" clId="{015549FC-A564-4E9E-8BEE-1AB09625C331}" dt="2025-02-27T15:57:29.462" v="1573" actId="1076"/>
          <ac:spMkLst>
            <pc:docMk/>
            <pc:sldMk cId="3165150089" sldId="326"/>
            <ac:spMk id="3" creationId="{F9F826FE-0910-6936-12C7-0AFC8ECC945E}"/>
          </ac:spMkLst>
        </pc:spChg>
        <pc:picChg chg="add del mod">
          <ac:chgData name="Cox, Samantha" userId="4a6e7ac2-3c1d-444e-a0e2-3ff4721358af" providerId="ADAL" clId="{015549FC-A564-4E9E-8BEE-1AB09625C331}" dt="2025-02-27T15:54:41.848" v="1253" actId="478"/>
          <ac:picMkLst>
            <pc:docMk/>
            <pc:sldMk cId="3165150089" sldId="326"/>
            <ac:picMk id="6" creationId="{EB2A974E-4D20-538B-86E4-98BCACAEE98E}"/>
          </ac:picMkLst>
        </pc:picChg>
        <pc:picChg chg="add mod">
          <ac:chgData name="Cox, Samantha" userId="4a6e7ac2-3c1d-444e-a0e2-3ff4721358af" providerId="ADAL" clId="{015549FC-A564-4E9E-8BEE-1AB09625C331}" dt="2025-02-27T15:55:06.813" v="1259" actId="962"/>
          <ac:picMkLst>
            <pc:docMk/>
            <pc:sldMk cId="3165150089" sldId="326"/>
            <ac:picMk id="7" creationId="{1DAFA0A3-569A-E17D-7EC7-A8ECED9E42E8}"/>
          </ac:picMkLst>
        </pc:picChg>
      </pc:sldChg>
    </pc:docChg>
  </pc:docChgLst>
  <pc:docChgLst>
    <pc:chgData name="Nyiransengimana, Odette" userId="S::odette.nyiransengimana@cbm.org::6e5fa9a8-8f70-4812-b3e7-a09cda1520e3" providerId="AD" clId="Web-{EC0D1F2A-7BE3-69AB-FCBD-07686158EAFE}"/>
    <pc:docChg chg="delSld modSld">
      <pc:chgData name="Nyiransengimana, Odette" userId="S::odette.nyiransengimana@cbm.org::6e5fa9a8-8f70-4812-b3e7-a09cda1520e3" providerId="AD" clId="Web-{EC0D1F2A-7BE3-69AB-FCBD-07686158EAFE}" dt="2025-02-28T09:26:24.513" v="213" actId="20577"/>
      <pc:docMkLst>
        <pc:docMk/>
      </pc:docMkLst>
      <pc:sldChg chg="modSp">
        <pc:chgData name="Nyiransengimana, Odette" userId="S::odette.nyiransengimana@cbm.org::6e5fa9a8-8f70-4812-b3e7-a09cda1520e3" providerId="AD" clId="Web-{EC0D1F2A-7BE3-69AB-FCBD-07686158EAFE}" dt="2025-02-28T08:41:56.209" v="184" actId="20577"/>
        <pc:sldMkLst>
          <pc:docMk/>
          <pc:sldMk cId="0" sldId="300"/>
        </pc:sldMkLst>
        <pc:spChg chg="mod">
          <ac:chgData name="Nyiransengimana, Odette" userId="S::odette.nyiransengimana@cbm.org::6e5fa9a8-8f70-4812-b3e7-a09cda1520e3" providerId="AD" clId="Web-{EC0D1F2A-7BE3-69AB-FCBD-07686158EAFE}" dt="2025-02-28T08:41:56.209" v="184" actId="20577"/>
          <ac:spMkLst>
            <pc:docMk/>
            <pc:sldMk cId="0" sldId="300"/>
            <ac:spMk id="3" creationId="{00000000-0000-0000-0000-000000000000}"/>
          </ac:spMkLst>
        </pc:spChg>
      </pc:sldChg>
      <pc:sldChg chg="addSp delSp modSp">
        <pc:chgData name="Nyiransengimana, Odette" userId="S::odette.nyiransengimana@cbm.org::6e5fa9a8-8f70-4812-b3e7-a09cda1520e3" providerId="AD" clId="Web-{EC0D1F2A-7BE3-69AB-FCBD-07686158EAFE}" dt="2025-02-28T08:30:00.257" v="16" actId="14100"/>
        <pc:sldMkLst>
          <pc:docMk/>
          <pc:sldMk cId="0" sldId="302"/>
        </pc:sldMkLst>
        <pc:picChg chg="del">
          <ac:chgData name="Nyiransengimana, Odette" userId="S::odette.nyiransengimana@cbm.org::6e5fa9a8-8f70-4812-b3e7-a09cda1520e3" providerId="AD" clId="Web-{EC0D1F2A-7BE3-69AB-FCBD-07686158EAFE}" dt="2025-02-28T07:57:33.211" v="0"/>
          <ac:picMkLst>
            <pc:docMk/>
            <pc:sldMk cId="0" sldId="302"/>
            <ac:picMk id="6" creationId="{00000000-0000-0000-0000-000000000000}"/>
          </ac:picMkLst>
        </pc:picChg>
        <pc:picChg chg="add del mod">
          <ac:chgData name="Nyiransengimana, Odette" userId="S::odette.nyiransengimana@cbm.org::6e5fa9a8-8f70-4812-b3e7-a09cda1520e3" providerId="AD" clId="Web-{EC0D1F2A-7BE3-69AB-FCBD-07686158EAFE}" dt="2025-02-28T08:29:07.099" v="11"/>
          <ac:picMkLst>
            <pc:docMk/>
            <pc:sldMk cId="0" sldId="302"/>
            <ac:picMk id="6" creationId="{DC9D7EB4-4115-D6A6-39A9-432589090026}"/>
          </ac:picMkLst>
        </pc:picChg>
        <pc:picChg chg="add mod">
          <ac:chgData name="Nyiransengimana, Odette" userId="S::odette.nyiransengimana@cbm.org::6e5fa9a8-8f70-4812-b3e7-a09cda1520e3" providerId="AD" clId="Web-{EC0D1F2A-7BE3-69AB-FCBD-07686158EAFE}" dt="2025-02-28T08:30:00.257" v="16" actId="14100"/>
          <ac:picMkLst>
            <pc:docMk/>
            <pc:sldMk cId="0" sldId="302"/>
            <ac:picMk id="7" creationId="{E15B9115-3014-DCF1-2C10-DE9ED1E676E8}"/>
          </ac:picMkLst>
        </pc:picChg>
        <pc:picChg chg="mod">
          <ac:chgData name="Nyiransengimana, Odette" userId="S::odette.nyiransengimana@cbm.org::6e5fa9a8-8f70-4812-b3e7-a09cda1520e3" providerId="AD" clId="Web-{EC0D1F2A-7BE3-69AB-FCBD-07686158EAFE}" dt="2025-02-28T08:28:55.301" v="6" actId="1076"/>
          <ac:picMkLst>
            <pc:docMk/>
            <pc:sldMk cId="0" sldId="302"/>
            <ac:picMk id="3074" creationId="{7F7C1CE9-E8C7-CFA9-F76C-24B1C837DA67}"/>
          </ac:picMkLst>
        </pc:picChg>
      </pc:sldChg>
      <pc:sldChg chg="addSp">
        <pc:chgData name="Nyiransengimana, Odette" userId="S::odette.nyiransengimana@cbm.org::6e5fa9a8-8f70-4812-b3e7-a09cda1520e3" providerId="AD" clId="Web-{EC0D1F2A-7BE3-69AB-FCBD-07686158EAFE}" dt="2025-02-28T08:30:07.835" v="17"/>
        <pc:sldMkLst>
          <pc:docMk/>
          <pc:sldMk cId="256194487" sldId="312"/>
        </pc:sldMkLst>
        <pc:picChg chg="add">
          <ac:chgData name="Nyiransengimana, Odette" userId="S::odette.nyiransengimana@cbm.org::6e5fa9a8-8f70-4812-b3e7-a09cda1520e3" providerId="AD" clId="Web-{EC0D1F2A-7BE3-69AB-FCBD-07686158EAFE}" dt="2025-02-28T08:30:07.835" v="17"/>
          <ac:picMkLst>
            <pc:docMk/>
            <pc:sldMk cId="256194487" sldId="312"/>
            <ac:picMk id="7" creationId="{7651B63F-24DD-0976-4B42-C29800359073}"/>
          </ac:picMkLst>
        </pc:picChg>
      </pc:sldChg>
      <pc:sldChg chg="addSp modSp">
        <pc:chgData name="Nyiransengimana, Odette" userId="S::odette.nyiransengimana@cbm.org::6e5fa9a8-8f70-4812-b3e7-a09cda1520e3" providerId="AD" clId="Web-{EC0D1F2A-7BE3-69AB-FCBD-07686158EAFE}" dt="2025-02-28T08:30:26.742" v="21" actId="14100"/>
        <pc:sldMkLst>
          <pc:docMk/>
          <pc:sldMk cId="3036346819" sldId="313"/>
        </pc:sldMkLst>
        <pc:picChg chg="mod">
          <ac:chgData name="Nyiransengimana, Odette" userId="S::odette.nyiransengimana@cbm.org::6e5fa9a8-8f70-4812-b3e7-a09cda1520e3" providerId="AD" clId="Web-{EC0D1F2A-7BE3-69AB-FCBD-07686158EAFE}" dt="2025-02-28T08:30:26.742" v="21" actId="14100"/>
          <ac:picMkLst>
            <pc:docMk/>
            <pc:sldMk cId="3036346819" sldId="313"/>
            <ac:picMk id="6" creationId="{A26CA12E-A230-286E-57EF-BCC786E063D3}"/>
          </ac:picMkLst>
        </pc:picChg>
        <pc:picChg chg="add">
          <ac:chgData name="Nyiransengimana, Odette" userId="S::odette.nyiransengimana@cbm.org::6e5fa9a8-8f70-4812-b3e7-a09cda1520e3" providerId="AD" clId="Web-{EC0D1F2A-7BE3-69AB-FCBD-07686158EAFE}" dt="2025-02-28T08:30:14.273" v="18"/>
          <ac:picMkLst>
            <pc:docMk/>
            <pc:sldMk cId="3036346819" sldId="313"/>
            <ac:picMk id="8" creationId="{8EEEE9E8-4B69-ACC8-D06D-E3E55751033B}"/>
          </ac:picMkLst>
        </pc:picChg>
      </pc:sldChg>
      <pc:sldChg chg="addSp modSp">
        <pc:chgData name="Nyiransengimana, Odette" userId="S::odette.nyiransengimana@cbm.org::6e5fa9a8-8f70-4812-b3e7-a09cda1520e3" providerId="AD" clId="Web-{EC0D1F2A-7BE3-69AB-FCBD-07686158EAFE}" dt="2025-02-28T09:26:24.513" v="213" actId="20577"/>
        <pc:sldMkLst>
          <pc:docMk/>
          <pc:sldMk cId="920129318" sldId="315"/>
        </pc:sldMkLst>
        <pc:spChg chg="mod">
          <ac:chgData name="Nyiransengimana, Odette" userId="S::odette.nyiransengimana@cbm.org::6e5fa9a8-8f70-4812-b3e7-a09cda1520e3" providerId="AD" clId="Web-{EC0D1F2A-7BE3-69AB-FCBD-07686158EAFE}" dt="2025-02-28T09:26:24.513" v="213" actId="20577"/>
          <ac:spMkLst>
            <pc:docMk/>
            <pc:sldMk cId="920129318" sldId="315"/>
            <ac:spMk id="2" creationId="{6322E7D7-2281-CA67-40FD-0336B1797A9C}"/>
          </ac:spMkLst>
        </pc:spChg>
        <pc:picChg chg="add">
          <ac:chgData name="Nyiransengimana, Odette" userId="S::odette.nyiransengimana@cbm.org::6e5fa9a8-8f70-4812-b3e7-a09cda1520e3" providerId="AD" clId="Web-{EC0D1F2A-7BE3-69AB-FCBD-07686158EAFE}" dt="2025-02-28T08:30:36.008" v="22"/>
          <ac:picMkLst>
            <pc:docMk/>
            <pc:sldMk cId="920129318" sldId="315"/>
            <ac:picMk id="6" creationId="{C5B11241-4B5D-B27D-DFCE-E9BBBC154630}"/>
          </ac:picMkLst>
        </pc:picChg>
        <pc:picChg chg="mod">
          <ac:chgData name="Nyiransengimana, Odette" userId="S::odette.nyiransengimana@cbm.org::6e5fa9a8-8f70-4812-b3e7-a09cda1520e3" providerId="AD" clId="Web-{EC0D1F2A-7BE3-69AB-FCBD-07686158EAFE}" dt="2025-02-28T08:30:39.727" v="23" actId="1076"/>
          <ac:picMkLst>
            <pc:docMk/>
            <pc:sldMk cId="920129318" sldId="315"/>
            <ac:picMk id="10" creationId="{13AC7332-2150-C3F6-DB3C-B0BD88D722E8}"/>
          </ac:picMkLst>
        </pc:picChg>
      </pc:sldChg>
      <pc:sldChg chg="addSp modSp">
        <pc:chgData name="Nyiransengimana, Odette" userId="S::odette.nyiransengimana@cbm.org::6e5fa9a8-8f70-4812-b3e7-a09cda1520e3" providerId="AD" clId="Web-{EC0D1F2A-7BE3-69AB-FCBD-07686158EAFE}" dt="2025-02-28T09:08:47.126" v="188" actId="1076"/>
        <pc:sldMkLst>
          <pc:docMk/>
          <pc:sldMk cId="1231397337" sldId="316"/>
        </pc:sldMkLst>
        <pc:picChg chg="add mod">
          <ac:chgData name="Nyiransengimana, Odette" userId="S::odette.nyiransengimana@cbm.org::6e5fa9a8-8f70-4812-b3e7-a09cda1520e3" providerId="AD" clId="Web-{EC0D1F2A-7BE3-69AB-FCBD-07686158EAFE}" dt="2025-02-28T08:31:00.665" v="26" actId="1076"/>
          <ac:picMkLst>
            <pc:docMk/>
            <pc:sldMk cId="1231397337" sldId="316"/>
            <ac:picMk id="3" creationId="{10B9EE10-A07B-8397-C4C0-E888DD996283}"/>
          </ac:picMkLst>
        </pc:picChg>
        <pc:picChg chg="mod">
          <ac:chgData name="Nyiransengimana, Odette" userId="S::odette.nyiransengimana@cbm.org::6e5fa9a8-8f70-4812-b3e7-a09cda1520e3" providerId="AD" clId="Web-{EC0D1F2A-7BE3-69AB-FCBD-07686158EAFE}" dt="2025-02-28T09:08:47.126" v="188" actId="1076"/>
          <ac:picMkLst>
            <pc:docMk/>
            <pc:sldMk cId="1231397337" sldId="316"/>
            <ac:picMk id="6" creationId="{06EC02D4-C286-A459-BBCC-C1B7205ACD2F}"/>
          </ac:picMkLst>
        </pc:picChg>
      </pc:sldChg>
      <pc:sldChg chg="addSp modSp">
        <pc:chgData name="Nyiransengimana, Odette" userId="S::odette.nyiransengimana@cbm.org::6e5fa9a8-8f70-4812-b3e7-a09cda1520e3" providerId="AD" clId="Web-{EC0D1F2A-7BE3-69AB-FCBD-07686158EAFE}" dt="2025-02-28T09:22:52.711" v="199"/>
        <pc:sldMkLst>
          <pc:docMk/>
          <pc:sldMk cId="4285993712" sldId="317"/>
        </pc:sldMkLst>
        <pc:graphicFrameChg chg="mod modGraphic">
          <ac:chgData name="Nyiransengimana, Odette" userId="S::odette.nyiransengimana@cbm.org::6e5fa9a8-8f70-4812-b3e7-a09cda1520e3" providerId="AD" clId="Web-{EC0D1F2A-7BE3-69AB-FCBD-07686158EAFE}" dt="2025-02-28T09:22:52.711" v="199"/>
          <ac:graphicFrameMkLst>
            <pc:docMk/>
            <pc:sldMk cId="4285993712" sldId="317"/>
            <ac:graphicFrameMk id="9" creationId="{50A01EC5-D071-0CBA-A4E1-5498C74F8C6B}"/>
          </ac:graphicFrameMkLst>
        </pc:graphicFrameChg>
        <pc:picChg chg="add mod">
          <ac:chgData name="Nyiransengimana, Odette" userId="S::odette.nyiransengimana@cbm.org::6e5fa9a8-8f70-4812-b3e7-a09cda1520e3" providerId="AD" clId="Web-{EC0D1F2A-7BE3-69AB-FCBD-07686158EAFE}" dt="2025-02-28T08:31:28.588" v="32" actId="1076"/>
          <ac:picMkLst>
            <pc:docMk/>
            <pc:sldMk cId="4285993712" sldId="317"/>
            <ac:picMk id="6" creationId="{1AA6945A-32DE-2A05-D4C7-5F3CC0F862CC}"/>
          </ac:picMkLst>
        </pc:picChg>
      </pc:sldChg>
      <pc:sldChg chg="addSp modSp del">
        <pc:chgData name="Nyiransengimana, Odette" userId="S::odette.nyiransengimana@cbm.org::6e5fa9a8-8f70-4812-b3e7-a09cda1520e3" providerId="AD" clId="Web-{EC0D1F2A-7BE3-69AB-FCBD-07686158EAFE}" dt="2025-02-28T08:44:06.790" v="185"/>
        <pc:sldMkLst>
          <pc:docMk/>
          <pc:sldMk cId="1717488497" sldId="318"/>
        </pc:sldMkLst>
        <pc:picChg chg="add mod">
          <ac:chgData name="Nyiransengimana, Odette" userId="S::odette.nyiransengimana@cbm.org::6e5fa9a8-8f70-4812-b3e7-a09cda1520e3" providerId="AD" clId="Web-{EC0D1F2A-7BE3-69AB-FCBD-07686158EAFE}" dt="2025-02-28T08:31:36.354" v="34" actId="1076"/>
          <ac:picMkLst>
            <pc:docMk/>
            <pc:sldMk cId="1717488497" sldId="318"/>
            <ac:picMk id="7" creationId="{3472A99D-264B-8DD2-9191-8FD05A7C5C1A}"/>
          </ac:picMkLst>
        </pc:picChg>
      </pc:sldChg>
      <pc:sldChg chg="addSp modSp">
        <pc:chgData name="Nyiransengimana, Odette" userId="S::odette.nyiransengimana@cbm.org::6e5fa9a8-8f70-4812-b3e7-a09cda1520e3" providerId="AD" clId="Web-{EC0D1F2A-7BE3-69AB-FCBD-07686158EAFE}" dt="2025-02-28T09:22:01.850" v="194" actId="1076"/>
        <pc:sldMkLst>
          <pc:docMk/>
          <pc:sldMk cId="2459368992" sldId="322"/>
        </pc:sldMkLst>
        <pc:graphicFrameChg chg="mod modGraphic">
          <ac:chgData name="Nyiransengimana, Odette" userId="S::odette.nyiransengimana@cbm.org::6e5fa9a8-8f70-4812-b3e7-a09cda1520e3" providerId="AD" clId="Web-{EC0D1F2A-7BE3-69AB-FCBD-07686158EAFE}" dt="2025-02-28T09:22:01.850" v="194" actId="1076"/>
          <ac:graphicFrameMkLst>
            <pc:docMk/>
            <pc:sldMk cId="2459368992" sldId="322"/>
            <ac:graphicFrameMk id="7" creationId="{5F88C6D8-DDB6-01FE-99B0-C3B0A65D93EE}"/>
          </ac:graphicFrameMkLst>
        </pc:graphicFrameChg>
        <pc:picChg chg="add mod">
          <ac:chgData name="Nyiransengimana, Odette" userId="S::odette.nyiransengimana@cbm.org::6e5fa9a8-8f70-4812-b3e7-a09cda1520e3" providerId="AD" clId="Web-{EC0D1F2A-7BE3-69AB-FCBD-07686158EAFE}" dt="2025-02-28T08:31:46.495" v="36" actId="1076"/>
          <ac:picMkLst>
            <pc:docMk/>
            <pc:sldMk cId="2459368992" sldId="322"/>
            <ac:picMk id="9" creationId="{E1D55FB4-A32A-DCB7-A3E3-4765BC60646D}"/>
          </ac:picMkLst>
        </pc:picChg>
      </pc:sldChg>
      <pc:sldChg chg="addSp modSp">
        <pc:chgData name="Nyiransengimana, Odette" userId="S::odette.nyiransengimana@cbm.org::6e5fa9a8-8f70-4812-b3e7-a09cda1520e3" providerId="AD" clId="Web-{EC0D1F2A-7BE3-69AB-FCBD-07686158EAFE}" dt="2025-02-28T08:31:54.042" v="38" actId="1076"/>
        <pc:sldMkLst>
          <pc:docMk/>
          <pc:sldMk cId="3658305980" sldId="323"/>
        </pc:sldMkLst>
        <pc:picChg chg="add mod">
          <ac:chgData name="Nyiransengimana, Odette" userId="S::odette.nyiransengimana@cbm.org::6e5fa9a8-8f70-4812-b3e7-a09cda1520e3" providerId="AD" clId="Web-{EC0D1F2A-7BE3-69AB-FCBD-07686158EAFE}" dt="2025-02-28T08:31:54.042" v="38" actId="1076"/>
          <ac:picMkLst>
            <pc:docMk/>
            <pc:sldMk cId="3658305980" sldId="323"/>
            <ac:picMk id="3" creationId="{477ECAAB-FA34-F5C2-9F56-5AD513017277}"/>
          </ac:picMkLst>
        </pc:picChg>
      </pc:sldChg>
      <pc:sldChg chg="addSp modSp">
        <pc:chgData name="Nyiransengimana, Odette" userId="S::odette.nyiransengimana@cbm.org::6e5fa9a8-8f70-4812-b3e7-a09cda1520e3" providerId="AD" clId="Web-{EC0D1F2A-7BE3-69AB-FCBD-07686158EAFE}" dt="2025-02-28T08:32:28.747" v="44" actId="1076"/>
        <pc:sldMkLst>
          <pc:docMk/>
          <pc:sldMk cId="3312073260" sldId="324"/>
        </pc:sldMkLst>
        <pc:spChg chg="mod">
          <ac:chgData name="Nyiransengimana, Odette" userId="S::odette.nyiransengimana@cbm.org::6e5fa9a8-8f70-4812-b3e7-a09cda1520e3" providerId="AD" clId="Web-{EC0D1F2A-7BE3-69AB-FCBD-07686158EAFE}" dt="2025-02-28T08:32:14.637" v="39" actId="14100"/>
          <ac:spMkLst>
            <pc:docMk/>
            <pc:sldMk cId="3312073260" sldId="324"/>
            <ac:spMk id="9" creationId="{416AC198-89D8-9077-8FF8-D133B9F493F0}"/>
          </ac:spMkLst>
        </pc:spChg>
        <pc:picChg chg="add mod">
          <ac:chgData name="Nyiransengimana, Odette" userId="S::odette.nyiransengimana@cbm.org::6e5fa9a8-8f70-4812-b3e7-a09cda1520e3" providerId="AD" clId="Web-{EC0D1F2A-7BE3-69AB-FCBD-07686158EAFE}" dt="2025-02-28T08:32:28.747" v="44" actId="1076"/>
          <ac:picMkLst>
            <pc:docMk/>
            <pc:sldMk cId="3312073260" sldId="324"/>
            <ac:picMk id="3" creationId="{818E4DB6-9572-7538-AD14-D49C8772601C}"/>
          </ac:picMkLst>
        </pc:picChg>
        <pc:picChg chg="mod">
          <ac:chgData name="Nyiransengimana, Odette" userId="S::odette.nyiransengimana@cbm.org::6e5fa9a8-8f70-4812-b3e7-a09cda1520e3" providerId="AD" clId="Web-{EC0D1F2A-7BE3-69AB-FCBD-07686158EAFE}" dt="2025-02-28T08:32:22.465" v="41" actId="1076"/>
          <ac:picMkLst>
            <pc:docMk/>
            <pc:sldMk cId="3312073260" sldId="324"/>
            <ac:picMk id="6" creationId="{E235FE52-6082-EDC6-29EA-C567E8591804}"/>
          </ac:picMkLst>
        </pc:picChg>
        <pc:picChg chg="mod">
          <ac:chgData name="Nyiransengimana, Odette" userId="S::odette.nyiransengimana@cbm.org::6e5fa9a8-8f70-4812-b3e7-a09cda1520e3" providerId="AD" clId="Web-{EC0D1F2A-7BE3-69AB-FCBD-07686158EAFE}" dt="2025-02-28T08:32:23.934" v="42" actId="1076"/>
          <ac:picMkLst>
            <pc:docMk/>
            <pc:sldMk cId="3312073260" sldId="324"/>
            <ac:picMk id="7" creationId="{867EA8A0-2285-3738-E95C-47698C644A5D}"/>
          </ac:picMkLst>
        </pc:picChg>
        <pc:picChg chg="mod">
          <ac:chgData name="Nyiransengimana, Odette" userId="S::odette.nyiransengimana@cbm.org::6e5fa9a8-8f70-4812-b3e7-a09cda1520e3" providerId="AD" clId="Web-{EC0D1F2A-7BE3-69AB-FCBD-07686158EAFE}" dt="2025-02-28T08:32:25.512" v="43" actId="1076"/>
          <ac:picMkLst>
            <pc:docMk/>
            <pc:sldMk cId="3312073260" sldId="324"/>
            <ac:picMk id="8" creationId="{3BE8F7D1-A7CA-FF18-7FF9-B1B4FD6C8FE1}"/>
          </ac:picMkLst>
        </pc:picChg>
      </pc:sldChg>
      <pc:sldChg chg="addSp modSp">
        <pc:chgData name="Nyiransengimana, Odette" userId="S::odette.nyiransengimana@cbm.org::6e5fa9a8-8f70-4812-b3e7-a09cda1520e3" providerId="AD" clId="Web-{EC0D1F2A-7BE3-69AB-FCBD-07686158EAFE}" dt="2025-02-28T08:32:57.092" v="56" actId="14100"/>
        <pc:sldMkLst>
          <pc:docMk/>
          <pc:sldMk cId="1833490358" sldId="325"/>
        </pc:sldMkLst>
        <pc:spChg chg="mod">
          <ac:chgData name="Nyiransengimana, Odette" userId="S::odette.nyiransengimana@cbm.org::6e5fa9a8-8f70-4812-b3e7-a09cda1520e3" providerId="AD" clId="Web-{EC0D1F2A-7BE3-69AB-FCBD-07686158EAFE}" dt="2025-02-28T08:32:57.092" v="56" actId="14100"/>
          <ac:spMkLst>
            <pc:docMk/>
            <pc:sldMk cId="1833490358" sldId="325"/>
            <ac:spMk id="8" creationId="{815C452A-DC3C-1400-15EC-3E71F030FBFF}"/>
          </ac:spMkLst>
        </pc:spChg>
        <pc:picChg chg="add mod">
          <ac:chgData name="Nyiransengimana, Odette" userId="S::odette.nyiransengimana@cbm.org::6e5fa9a8-8f70-4812-b3e7-a09cda1520e3" providerId="AD" clId="Web-{EC0D1F2A-7BE3-69AB-FCBD-07686158EAFE}" dt="2025-02-28T08:32:41.169" v="47" actId="1076"/>
          <ac:picMkLst>
            <pc:docMk/>
            <pc:sldMk cId="1833490358" sldId="325"/>
            <ac:picMk id="3" creationId="{0E0952F3-96DB-139B-FC28-37CC95131360}"/>
          </ac:picMkLst>
        </pc:picChg>
      </pc:sldChg>
      <pc:sldChg chg="addSp modSp">
        <pc:chgData name="Nyiransengimana, Odette" userId="S::odette.nyiransengimana@cbm.org::6e5fa9a8-8f70-4812-b3e7-a09cda1520e3" providerId="AD" clId="Web-{EC0D1F2A-7BE3-69AB-FCBD-07686158EAFE}" dt="2025-02-28T08:33:24.499" v="60" actId="14100"/>
        <pc:sldMkLst>
          <pc:docMk/>
          <pc:sldMk cId="3165150089" sldId="326"/>
        </pc:sldMkLst>
        <pc:picChg chg="mod">
          <ac:chgData name="Nyiransengimana, Odette" userId="S::odette.nyiransengimana@cbm.org::6e5fa9a8-8f70-4812-b3e7-a09cda1520e3" providerId="AD" clId="Web-{EC0D1F2A-7BE3-69AB-FCBD-07686158EAFE}" dt="2025-02-28T08:33:24.499" v="60" actId="14100"/>
          <ac:picMkLst>
            <pc:docMk/>
            <pc:sldMk cId="3165150089" sldId="326"/>
            <ac:picMk id="7" creationId="{1DAFA0A3-569A-E17D-7EC7-A8ECED9E42E8}"/>
          </ac:picMkLst>
        </pc:picChg>
        <pc:picChg chg="add mod">
          <ac:chgData name="Nyiransengimana, Odette" userId="S::odette.nyiransengimana@cbm.org::6e5fa9a8-8f70-4812-b3e7-a09cda1520e3" providerId="AD" clId="Web-{EC0D1F2A-7BE3-69AB-FCBD-07686158EAFE}" dt="2025-02-28T08:33:19.264" v="59" actId="1076"/>
          <ac:picMkLst>
            <pc:docMk/>
            <pc:sldMk cId="3165150089" sldId="326"/>
            <ac:picMk id="8" creationId="{032321E7-8B3F-C391-BEE7-87DCE3977D44}"/>
          </ac:picMkLst>
        </pc:picChg>
      </pc:sldChg>
    </pc:docChg>
  </pc:docChgLst>
  <pc:docChgLst>
    <pc:chgData name="Maria Chiara Franco" userId="DsoaMXUsiAMR/yGLIqVu50A3SkThBR+TPNTWx+/VOxY=" providerId="None" clId="Web-{D9ACD41C-7A9F-4F9A-881C-81FC21603979}"/>
    <pc:docChg chg="modSld">
      <pc:chgData name="Maria Chiara Franco" userId="DsoaMXUsiAMR/yGLIqVu50A3SkThBR+TPNTWx+/VOxY=" providerId="None" clId="Web-{D9ACD41C-7A9F-4F9A-881C-81FC21603979}" dt="2025-03-02T13:31:59.521" v="48"/>
      <pc:docMkLst>
        <pc:docMk/>
      </pc:docMkLst>
      <pc:sldChg chg="modSp">
        <pc:chgData name="Maria Chiara Franco" userId="DsoaMXUsiAMR/yGLIqVu50A3SkThBR+TPNTWx+/VOxY=" providerId="None" clId="Web-{D9ACD41C-7A9F-4F9A-881C-81FC21603979}" dt="2025-03-02T13:30:14.627" v="3"/>
        <pc:sldMkLst>
          <pc:docMk/>
          <pc:sldMk cId="0" sldId="310"/>
        </pc:sldMkLst>
        <pc:spChg chg="mod">
          <ac:chgData name="Maria Chiara Franco" userId="DsoaMXUsiAMR/yGLIqVu50A3SkThBR+TPNTWx+/VOxY=" providerId="None" clId="Web-{D9ACD41C-7A9F-4F9A-881C-81FC21603979}" dt="2025-03-02T13:30:14.627" v="3"/>
          <ac:spMkLst>
            <pc:docMk/>
            <pc:sldMk cId="0" sldId="310"/>
            <ac:spMk id="10" creationId="{00000000-0000-0000-0000-000000000000}"/>
          </ac:spMkLst>
        </pc:spChg>
      </pc:sldChg>
      <pc:sldChg chg="addSp delSp modSp">
        <pc:chgData name="Maria Chiara Franco" userId="DsoaMXUsiAMR/yGLIqVu50A3SkThBR+TPNTWx+/VOxY=" providerId="None" clId="Web-{D9ACD41C-7A9F-4F9A-881C-81FC21603979}" dt="2025-03-02T13:31:59.521" v="48"/>
        <pc:sldMkLst>
          <pc:docMk/>
          <pc:sldMk cId="4285993712" sldId="317"/>
        </pc:sldMkLst>
        <pc:graphicFrameChg chg="add del mod">
          <ac:chgData name="Maria Chiara Franco" userId="DsoaMXUsiAMR/yGLIqVu50A3SkThBR+TPNTWx+/VOxY=" providerId="None" clId="Web-{D9ACD41C-7A9F-4F9A-881C-81FC21603979}" dt="2025-03-02T13:30:40.347" v="16"/>
          <ac:graphicFrameMkLst>
            <pc:docMk/>
            <pc:sldMk cId="4285993712" sldId="317"/>
            <ac:graphicFrameMk id="7" creationId="{A9B85BFD-C834-0B11-8A61-EDF3B541216A}"/>
          </ac:graphicFrameMkLst>
        </pc:graphicFrameChg>
        <pc:graphicFrameChg chg="mod modGraphic">
          <ac:chgData name="Maria Chiara Franco" userId="DsoaMXUsiAMR/yGLIqVu50A3SkThBR+TPNTWx+/VOxY=" providerId="None" clId="Web-{D9ACD41C-7A9F-4F9A-881C-81FC21603979}" dt="2025-03-02T13:31:59.521" v="48"/>
          <ac:graphicFrameMkLst>
            <pc:docMk/>
            <pc:sldMk cId="4285993712" sldId="317"/>
            <ac:graphicFrameMk id="8" creationId="{00000000-0000-0000-0000-000000000000}"/>
          </ac:graphicFrameMkLst>
        </pc:graphicFrameChg>
      </pc:sldChg>
      <pc:sldChg chg="modSp">
        <pc:chgData name="Maria Chiara Franco" userId="DsoaMXUsiAMR/yGLIqVu50A3SkThBR+TPNTWx+/VOxY=" providerId="None" clId="Web-{D9ACD41C-7A9F-4F9A-881C-81FC21603979}" dt="2025-03-02T13:31:34.786" v="41"/>
        <pc:sldMkLst>
          <pc:docMk/>
          <pc:sldMk cId="2459368992" sldId="322"/>
        </pc:sldMkLst>
        <pc:graphicFrameChg chg="modGraphic">
          <ac:chgData name="Maria Chiara Franco" userId="DsoaMXUsiAMR/yGLIqVu50A3SkThBR+TPNTWx+/VOxY=" providerId="None" clId="Web-{D9ACD41C-7A9F-4F9A-881C-81FC21603979}" dt="2025-03-02T13:31:34.786" v="41"/>
          <ac:graphicFrameMkLst>
            <pc:docMk/>
            <pc:sldMk cId="2459368992" sldId="322"/>
            <ac:graphicFrameMk id="7" creationId="{5F88C6D8-DDB6-01FE-99B0-C3B0A65D93EE}"/>
          </ac:graphicFrameMkLst>
        </pc:graphicFrameChg>
      </pc:sldChg>
      <pc:sldChg chg="modSp">
        <pc:chgData name="Maria Chiara Franco" userId="DsoaMXUsiAMR/yGLIqVu50A3SkThBR+TPNTWx+/VOxY=" providerId="None" clId="Web-{D9ACD41C-7A9F-4F9A-881C-81FC21603979}" dt="2025-03-02T13:30:00.158" v="0"/>
        <pc:sldMkLst>
          <pc:docMk/>
          <pc:sldMk cId="3658305980" sldId="323"/>
        </pc:sldMkLst>
        <pc:spChg chg="mod">
          <ac:chgData name="Maria Chiara Franco" userId="DsoaMXUsiAMR/yGLIqVu50A3SkThBR+TPNTWx+/VOxY=" providerId="None" clId="Web-{D9ACD41C-7A9F-4F9A-881C-81FC21603979}" dt="2025-03-02T13:30:00.158" v="0"/>
          <ac:spMkLst>
            <pc:docMk/>
            <pc:sldMk cId="3658305980" sldId="323"/>
            <ac:spMk id="19" creationId="{AC5F363D-0242-6CB9-2A2A-F9A1B5E7ECDB}"/>
          </ac:spMkLst>
        </pc:spChg>
      </pc:sldChg>
      <pc:sldChg chg="modSp">
        <pc:chgData name="Maria Chiara Franco" userId="DsoaMXUsiAMR/yGLIqVu50A3SkThBR+TPNTWx+/VOxY=" providerId="None" clId="Web-{D9ACD41C-7A9F-4F9A-881C-81FC21603979}" dt="2025-03-02T13:30:06.830" v="1"/>
        <pc:sldMkLst>
          <pc:docMk/>
          <pc:sldMk cId="3312073260" sldId="324"/>
        </pc:sldMkLst>
        <pc:spChg chg="mod">
          <ac:chgData name="Maria Chiara Franco" userId="DsoaMXUsiAMR/yGLIqVu50A3SkThBR+TPNTWx+/VOxY=" providerId="None" clId="Web-{D9ACD41C-7A9F-4F9A-881C-81FC21603979}" dt="2025-03-02T13:30:06.830" v="1"/>
          <ac:spMkLst>
            <pc:docMk/>
            <pc:sldMk cId="3312073260" sldId="324"/>
            <ac:spMk id="10" creationId="{AC5F363D-0242-6CB9-2A2A-F9A1B5E7ECDB}"/>
          </ac:spMkLst>
        </pc:spChg>
      </pc:sldChg>
      <pc:sldChg chg="modSp">
        <pc:chgData name="Maria Chiara Franco" userId="DsoaMXUsiAMR/yGLIqVu50A3SkThBR+TPNTWx+/VOxY=" providerId="None" clId="Web-{D9ACD41C-7A9F-4F9A-881C-81FC21603979}" dt="2025-03-02T13:30:10.674" v="2"/>
        <pc:sldMkLst>
          <pc:docMk/>
          <pc:sldMk cId="1833490358" sldId="325"/>
        </pc:sldMkLst>
        <pc:spChg chg="mod">
          <ac:chgData name="Maria Chiara Franco" userId="DsoaMXUsiAMR/yGLIqVu50A3SkThBR+TPNTWx+/VOxY=" providerId="None" clId="Web-{D9ACD41C-7A9F-4F9A-881C-81FC21603979}" dt="2025-03-02T13:30:10.674" v="2"/>
          <ac:spMkLst>
            <pc:docMk/>
            <pc:sldMk cId="1833490358" sldId="325"/>
            <ac:spMk id="10" creationId="{AC5F363D-0242-6CB9-2A2A-F9A1B5E7ECD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2317869423689805"/>
          <c:y val="1.5989504841546525E-2"/>
          <c:w val="0.87682130576310191"/>
          <c:h val="0.88041151361856762"/>
        </c:manualLayout>
      </c:layout>
      <c:barChart>
        <c:barDir val="col"/>
        <c:grouping val="clustered"/>
        <c:varyColors val="0"/>
        <c:ser>
          <c:idx val="0"/>
          <c:order val="0"/>
          <c:tx>
            <c:strRef>
              <c:f>Sheet1!$A$2</c:f>
              <c:strCache>
                <c:ptCount val="1"/>
                <c:pt idx="0">
                  <c:v>Regularly save and invest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Percentage</c:v>
                </c:pt>
              </c:strCache>
            </c:strRef>
          </c:cat>
          <c:val>
            <c:numRef>
              <c:f>Sheet1!$B$2</c:f>
              <c:numCache>
                <c:formatCode>0.00%</c:formatCode>
                <c:ptCount val="1"/>
                <c:pt idx="0">
                  <c:v>0.44969999999999999</c:v>
                </c:pt>
              </c:numCache>
            </c:numRef>
          </c:val>
          <c:extLst>
            <c:ext xmlns:c16="http://schemas.microsoft.com/office/drawing/2014/chart" uri="{C3380CC4-5D6E-409C-BE32-E72D297353CC}">
              <c16:uniqueId val="{00000000-D3C8-4532-A773-D6E05D18360A}"/>
            </c:ext>
          </c:extLst>
        </c:ser>
        <c:ser>
          <c:idx val="1"/>
          <c:order val="1"/>
          <c:tx>
            <c:strRef>
              <c:f>Sheet1!$A$3</c:f>
              <c:strCache>
                <c:ptCount val="1"/>
                <c:pt idx="0">
                  <c:v>Improved economic status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Percentage</c:v>
                </c:pt>
              </c:strCache>
            </c:strRef>
          </c:cat>
          <c:val>
            <c:numRef>
              <c:f>Sheet1!$B$3</c:f>
              <c:numCache>
                <c:formatCode>0.00%</c:formatCode>
                <c:ptCount val="1"/>
                <c:pt idx="0">
                  <c:v>0.64400000000000002</c:v>
                </c:pt>
              </c:numCache>
            </c:numRef>
          </c:val>
          <c:extLst>
            <c:ext xmlns:c16="http://schemas.microsoft.com/office/drawing/2014/chart" uri="{C3380CC4-5D6E-409C-BE32-E72D297353CC}">
              <c16:uniqueId val="{00000001-D3C8-4532-A773-D6E05D18360A}"/>
            </c:ext>
          </c:extLst>
        </c:ser>
        <c:ser>
          <c:idx val="2"/>
          <c:order val="2"/>
          <c:tx>
            <c:strRef>
              <c:f>Sheet1!$A$4</c:f>
              <c:strCache>
                <c:ptCount val="1"/>
                <c:pt idx="0">
                  <c:v>Improved livelihoods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Percentage</c:v>
                </c:pt>
              </c:strCache>
            </c:strRef>
          </c:cat>
          <c:val>
            <c:numRef>
              <c:f>Sheet1!$B$4</c:f>
              <c:numCache>
                <c:formatCode>0.00%</c:formatCode>
                <c:ptCount val="1"/>
                <c:pt idx="0">
                  <c:v>0.38190000000000002</c:v>
                </c:pt>
              </c:numCache>
            </c:numRef>
          </c:val>
          <c:extLst>
            <c:ext xmlns:c16="http://schemas.microsoft.com/office/drawing/2014/chart" uri="{C3380CC4-5D6E-409C-BE32-E72D297353CC}">
              <c16:uniqueId val="{00000002-D3C8-4532-A773-D6E05D18360A}"/>
            </c:ext>
          </c:extLst>
        </c:ser>
        <c:dLbls>
          <c:showLegendKey val="0"/>
          <c:showVal val="0"/>
          <c:showCatName val="0"/>
          <c:showSerName val="0"/>
          <c:showPercent val="0"/>
          <c:showBubbleSize val="0"/>
        </c:dLbls>
        <c:gapWidth val="219"/>
        <c:overlap val="-27"/>
        <c:axId val="660084415"/>
        <c:axId val="660085855"/>
      </c:barChart>
      <c:catAx>
        <c:axId val="660084415"/>
        <c:scaling>
          <c:orientation val="minMax"/>
        </c:scaling>
        <c:delete val="1"/>
        <c:axPos val="b"/>
        <c:numFmt formatCode="General" sourceLinked="1"/>
        <c:majorTickMark val="none"/>
        <c:minorTickMark val="none"/>
        <c:tickLblPos val="nextTo"/>
        <c:crossAx val="660085855"/>
        <c:crosses val="autoZero"/>
        <c:auto val="1"/>
        <c:lblAlgn val="ctr"/>
        <c:lblOffset val="100"/>
        <c:noMultiLvlLbl val="0"/>
      </c:catAx>
      <c:valAx>
        <c:axId val="6600858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Perecentage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008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02/03/2025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02/03/2025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r>
              <a:rPr lang="en-US" baseline="0" dirty="0"/>
              <a:t> Save and Invest for Bright Future</a:t>
            </a:r>
          </a:p>
          <a:p>
            <a:r>
              <a:rPr lang="en-US" dirty="0"/>
              <a:t>First name, last name of speaker(s):</a:t>
            </a:r>
            <a:r>
              <a:rPr lang="en-US" baseline="0" dirty="0"/>
              <a:t> Odette NYIRANSENGIMANA and Emile Cadet VUNINGABO</a:t>
            </a:r>
          </a:p>
          <a:p>
            <a:r>
              <a:rPr lang="en-US" dirty="0"/>
              <a:t>Name of Organization:</a:t>
            </a:r>
            <a:r>
              <a:rPr lang="en-US" baseline="0" dirty="0"/>
              <a:t> CBM and National Union of Disability </a:t>
            </a:r>
            <a:r>
              <a:rPr lang="en-US" baseline="0" dirty="0" err="1"/>
              <a:t>Organisations</a:t>
            </a:r>
            <a:r>
              <a:rPr lang="en-US" baseline="0" dirty="0"/>
              <a:t> in Rwanda</a:t>
            </a:r>
            <a:r>
              <a:rPr lang="en-US" dirty="0"/>
              <a:t> </a:t>
            </a:r>
          </a:p>
          <a:p>
            <a:r>
              <a:rPr lang="en-US" dirty="0"/>
              <a:t>Name of Country:</a:t>
            </a:r>
            <a:r>
              <a:rPr lang="en-US" baseline="0" dirty="0"/>
              <a:t> Rwanda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 of Session:</a:t>
            </a:r>
            <a:r>
              <a:rPr lang="en-US" baseline="0" dirty="0"/>
              <a:t> </a:t>
            </a:r>
            <a:r>
              <a:rPr lang="en-GB" dirty="0"/>
              <a:t>Microfinance Models by and with persons with disabilities</a:t>
            </a:r>
            <a:endParaRPr lang="en-US" dirty="0"/>
          </a:p>
          <a:p>
            <a:r>
              <a:rPr lang="en-US" dirty="0"/>
              <a:t>#ZeroCon25</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(Summary)</a:t>
            </a:r>
          </a:p>
          <a:p>
            <a:r>
              <a:rPr lang="en-US" b="1" dirty="0"/>
              <a:t>Challenges in Accessing Financial Services</a:t>
            </a:r>
            <a:endParaRPr lang="en-US" dirty="0"/>
          </a:p>
          <a:p>
            <a:pPr lvl="1"/>
            <a:r>
              <a:rPr lang="en-US" b="1" dirty="0"/>
              <a:t>Physical barriers</a:t>
            </a:r>
            <a:r>
              <a:rPr lang="en-US" dirty="0"/>
              <a:t> in financial institutions.</a:t>
            </a:r>
          </a:p>
          <a:p>
            <a:pPr lvl="1"/>
            <a:r>
              <a:rPr lang="en-US" b="1" dirty="0"/>
              <a:t>Lack of awareness</a:t>
            </a:r>
            <a:r>
              <a:rPr lang="en-US" dirty="0"/>
              <a:t> about available financial services.</a:t>
            </a:r>
          </a:p>
          <a:p>
            <a:pPr lvl="1"/>
            <a:r>
              <a:rPr lang="en-US" b="1" dirty="0"/>
              <a:t>Discriminatory practices</a:t>
            </a:r>
            <a:r>
              <a:rPr lang="en-US" dirty="0"/>
              <a:t> that limit access to financial opportunities.</a:t>
            </a:r>
          </a:p>
          <a:p>
            <a:r>
              <a:rPr lang="en-US" b="1" dirty="0"/>
              <a:t>Additional Barriers</a:t>
            </a:r>
            <a:endParaRPr lang="en-US" dirty="0"/>
          </a:p>
          <a:p>
            <a:pPr lvl="1"/>
            <a:r>
              <a:rPr lang="en-US" b="1" dirty="0"/>
              <a:t>Communication barriers</a:t>
            </a:r>
            <a:r>
              <a:rPr lang="en-US" dirty="0"/>
              <a:t>, including inaccessible banking platforms.</a:t>
            </a:r>
          </a:p>
          <a:p>
            <a:pPr lvl="1"/>
            <a:r>
              <a:rPr lang="en-US" b="1" dirty="0"/>
              <a:t>Limited financial literacy programs</a:t>
            </a:r>
            <a:r>
              <a:rPr lang="en-US" dirty="0"/>
              <a:t>, preventing effective use of financial services.</a:t>
            </a:r>
          </a:p>
          <a:p>
            <a:r>
              <a:rPr lang="en-US" b="1" dirty="0"/>
              <a:t>Call to Action</a:t>
            </a:r>
            <a:endParaRPr lang="en-US" dirty="0"/>
          </a:p>
          <a:p>
            <a:pPr lvl="1"/>
            <a:r>
              <a:rPr lang="en-US" dirty="0"/>
              <a:t>Advocate for </a:t>
            </a:r>
            <a:r>
              <a:rPr lang="en-US" b="1" dirty="0"/>
              <a:t>accessible financial institutions</a:t>
            </a:r>
            <a:r>
              <a:rPr lang="en-US" dirty="0"/>
              <a:t>.</a:t>
            </a:r>
          </a:p>
          <a:p>
            <a:pPr lvl="1"/>
            <a:r>
              <a:rPr lang="en-US" dirty="0"/>
              <a:t>Promote </a:t>
            </a:r>
            <a:r>
              <a:rPr lang="en-US" b="1" dirty="0"/>
              <a:t>inclusive financial literacy programs</a:t>
            </a:r>
            <a:r>
              <a:rPr lang="en-US" dirty="0"/>
              <a:t>.</a:t>
            </a:r>
          </a:p>
          <a:p>
            <a:pPr lvl="1"/>
            <a:r>
              <a:rPr lang="en-US" dirty="0"/>
              <a:t>Ensure </a:t>
            </a:r>
            <a:r>
              <a:rPr lang="en-US" b="1" dirty="0"/>
              <a:t>equal opportunities</a:t>
            </a:r>
            <a:r>
              <a:rPr lang="en-US" dirty="0"/>
              <a:t> in financial decision-making for persons with disabilities.</a:t>
            </a:r>
          </a:p>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331524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Formation:</a:t>
            </a:r>
            <a:r>
              <a:rPr lang="en-US" dirty="0"/>
              <a:t> Up to </a:t>
            </a:r>
            <a:r>
              <a:rPr lang="en-US" b="1" dirty="0"/>
              <a:t>30 members</a:t>
            </a:r>
            <a:r>
              <a:rPr lang="en-US" dirty="0"/>
              <a:t> form a </a:t>
            </a:r>
            <a:r>
              <a:rPr lang="en-US" b="1" dirty="0"/>
              <a:t>Village Savings and Loan Group (VSLG)</a:t>
            </a:r>
            <a:r>
              <a:rPr lang="en-US" dirty="0"/>
              <a:t>.</a:t>
            </a:r>
          </a:p>
          <a:p>
            <a:r>
              <a:rPr lang="en-US" b="1" dirty="0"/>
              <a:t>Rules &amp; Training:</a:t>
            </a:r>
            <a:r>
              <a:rPr lang="en-US" dirty="0"/>
              <a:t> Sector </a:t>
            </a:r>
            <a:r>
              <a:rPr lang="en-US" b="1" dirty="0"/>
              <a:t>business mentors</a:t>
            </a:r>
            <a:r>
              <a:rPr lang="en-US" dirty="0"/>
              <a:t> provide training, and members set rules on </a:t>
            </a:r>
            <a:r>
              <a:rPr lang="en-US" b="1" dirty="0"/>
              <a:t>contributions and loan terms</a:t>
            </a:r>
            <a:r>
              <a:rPr lang="en-US" dirty="0"/>
              <a:t>.</a:t>
            </a:r>
          </a:p>
          <a:p>
            <a:r>
              <a:rPr lang="en-US" b="1" dirty="0"/>
              <a:t>Savings Begin:</a:t>
            </a:r>
            <a:r>
              <a:rPr lang="en-US" dirty="0"/>
              <a:t> Members make </a:t>
            </a:r>
            <a:r>
              <a:rPr lang="en-US" b="1" dirty="0"/>
              <a:t>weekly savings</a:t>
            </a:r>
            <a:r>
              <a:rPr lang="en-US" dirty="0"/>
              <a:t>, and the group's </a:t>
            </a:r>
            <a:r>
              <a:rPr lang="en-US" b="1" dirty="0"/>
              <a:t>cash box grows</a:t>
            </a:r>
            <a:r>
              <a:rPr lang="en-US" dirty="0"/>
              <a:t>.</a:t>
            </a:r>
          </a:p>
          <a:p>
            <a:r>
              <a:rPr lang="en-US" b="1" dirty="0"/>
              <a:t>Loan Access:</a:t>
            </a:r>
            <a:r>
              <a:rPr lang="en-US" dirty="0"/>
              <a:t> After a few weeks, members </a:t>
            </a:r>
            <a:r>
              <a:rPr lang="en-US" b="1" dirty="0"/>
              <a:t>apply for loans</a:t>
            </a:r>
            <a:r>
              <a:rPr lang="en-US" dirty="0"/>
              <a:t> based on their savings to invest in </a:t>
            </a:r>
            <a:r>
              <a:rPr lang="en-US" b="1" dirty="0"/>
              <a:t>income-generating activities</a:t>
            </a:r>
            <a:r>
              <a:rPr lang="en-US" dirty="0"/>
              <a:t>.</a:t>
            </a:r>
          </a:p>
          <a:p>
            <a:r>
              <a:rPr lang="en-US" b="1" dirty="0"/>
              <a:t>Loan Repayment:</a:t>
            </a:r>
            <a:r>
              <a:rPr lang="en-US" dirty="0"/>
              <a:t> Loans are repaid with </a:t>
            </a:r>
            <a:r>
              <a:rPr lang="en-US" b="1" dirty="0"/>
              <a:t>5-10% interest</a:t>
            </a:r>
            <a:r>
              <a:rPr lang="en-US" dirty="0"/>
              <a:t> over a few months.</a:t>
            </a:r>
          </a:p>
          <a:p>
            <a:r>
              <a:rPr lang="en-US" b="1" dirty="0"/>
              <a:t>Fund Growth:</a:t>
            </a:r>
            <a:r>
              <a:rPr lang="en-US" dirty="0"/>
              <a:t> The group’s balance </a:t>
            </a:r>
            <a:r>
              <a:rPr lang="en-US" b="1" dirty="0"/>
              <a:t>increases</a:t>
            </a:r>
            <a:r>
              <a:rPr lang="en-US" dirty="0"/>
              <a:t> as members </a:t>
            </a:r>
            <a:r>
              <a:rPr lang="en-US" b="1" dirty="0"/>
              <a:t>repay loans with interest</a:t>
            </a:r>
            <a:r>
              <a:rPr lang="en-US" dirty="0"/>
              <a:t>.</a:t>
            </a:r>
          </a:p>
          <a:p>
            <a:r>
              <a:rPr lang="en-US" b="1" dirty="0"/>
              <a:t>Annual </a:t>
            </a:r>
            <a:r>
              <a:rPr lang="en-US" b="1" dirty="0" err="1"/>
              <a:t>Shareout</a:t>
            </a:r>
            <a:r>
              <a:rPr lang="en-US" b="1" dirty="0"/>
              <a:t>:</a:t>
            </a:r>
            <a:r>
              <a:rPr lang="en-US" dirty="0"/>
              <a:t> After </a:t>
            </a:r>
            <a:r>
              <a:rPr lang="en-US" b="1" dirty="0"/>
              <a:t>12 months</a:t>
            </a:r>
            <a:r>
              <a:rPr lang="en-US" dirty="0"/>
              <a:t>, savings plus profits are </a:t>
            </a:r>
            <a:r>
              <a:rPr lang="en-US" b="1" dirty="0"/>
              <a:t>distributed</a:t>
            </a:r>
            <a:r>
              <a:rPr lang="en-US" dirty="0"/>
              <a:t> to members based on their shares.</a:t>
            </a:r>
          </a:p>
          <a:p>
            <a:r>
              <a:rPr lang="en-US" b="1" dirty="0"/>
              <a:t>Investments:</a:t>
            </a:r>
            <a:r>
              <a:rPr lang="en-US" dirty="0"/>
              <a:t> Members use the </a:t>
            </a:r>
            <a:r>
              <a:rPr lang="en-US" b="1" dirty="0" err="1"/>
              <a:t>shareout</a:t>
            </a:r>
            <a:r>
              <a:rPr lang="en-US" b="1" dirty="0"/>
              <a:t> funds</a:t>
            </a:r>
            <a:r>
              <a:rPr lang="en-US" dirty="0"/>
              <a:t> for </a:t>
            </a:r>
            <a:r>
              <a:rPr lang="en-US" b="1" dirty="0"/>
              <a:t>school fees, health insurance, or business investments</a:t>
            </a:r>
            <a:r>
              <a:rPr lang="en-US" dirty="0"/>
              <a:t>.</a:t>
            </a:r>
          </a:p>
          <a:p>
            <a:r>
              <a:rPr lang="en-US" b="1" dirty="0"/>
              <a:t>Reformation:</a:t>
            </a:r>
            <a:r>
              <a:rPr lang="en-US" dirty="0"/>
              <a:t> The group </a:t>
            </a:r>
            <a:r>
              <a:rPr lang="en-US" b="1" dirty="0"/>
              <a:t>reforms</a:t>
            </a:r>
            <a:r>
              <a:rPr lang="en-US" dirty="0"/>
              <a:t>, and </a:t>
            </a:r>
            <a:r>
              <a:rPr lang="en-US" b="1" dirty="0"/>
              <a:t>saving restarts</a:t>
            </a:r>
            <a:r>
              <a:rPr lang="en-US" dirty="0"/>
              <a:t>.</a:t>
            </a:r>
          </a:p>
          <a:p>
            <a:r>
              <a:rPr lang="en-US" b="1" dirty="0"/>
              <a:t>Sustained Livelihood Improvement:</a:t>
            </a:r>
            <a:r>
              <a:rPr lang="en-US" dirty="0"/>
              <a:t> Over time, members </a:t>
            </a:r>
            <a:r>
              <a:rPr lang="en-US" b="1" dirty="0"/>
              <a:t>increase their financial stability</a:t>
            </a:r>
            <a:r>
              <a:rPr lang="en-US" dirty="0"/>
              <a:t> through continued </a:t>
            </a:r>
            <a:r>
              <a:rPr lang="en-US" b="1" dirty="0"/>
              <a:t>savings and investments</a:t>
            </a:r>
            <a:r>
              <a:rPr lang="en-US" dirty="0"/>
              <a:t>.</a:t>
            </a:r>
          </a:p>
        </p:txBody>
      </p:sp>
      <p:sp>
        <p:nvSpPr>
          <p:cNvPr id="4" name="Slide Number Placeholder 3"/>
          <p:cNvSpPr>
            <a:spLocks noGrp="1"/>
          </p:cNvSpPr>
          <p:nvPr>
            <p:ph type="sldNum" sz="quarter" idx="10"/>
          </p:nvPr>
        </p:nvSpPr>
        <p:spPr/>
        <p:txBody>
          <a:bodyPr/>
          <a:lstStyle/>
          <a:p>
            <a:fld id="{7A8881E3-068B-48DF-8881-A991B8AEA704}" type="slidenum">
              <a:rPr lang="en-GB" smtClean="0"/>
              <a:t>11</a:t>
            </a:fld>
            <a:endParaRPr lang="en-GB"/>
          </a:p>
        </p:txBody>
      </p:sp>
    </p:spTree>
    <p:extLst>
      <p:ext uri="{BB962C8B-B14F-4D97-AF65-F5344CB8AC3E}">
        <p14:creationId xmlns:p14="http://schemas.microsoft.com/office/powerpoint/2010/main" val="296483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2,005</a:t>
            </a:r>
            <a:r>
              <a:rPr lang="en-US" dirty="0"/>
              <a:t> VSLGs established.</a:t>
            </a:r>
          </a:p>
          <a:p>
            <a:r>
              <a:rPr lang="en-US" b="1" dirty="0"/>
              <a:t>57,935 members</a:t>
            </a:r>
            <a:r>
              <a:rPr lang="en-US" dirty="0"/>
              <a:t>, with </a:t>
            </a:r>
            <a:r>
              <a:rPr lang="en-US" b="1" dirty="0"/>
              <a:t>90% being PWDs</a:t>
            </a:r>
            <a:r>
              <a:rPr lang="en-US" dirty="0"/>
              <a:t> and </a:t>
            </a:r>
            <a:r>
              <a:rPr lang="en-US" b="1" dirty="0"/>
              <a:t>10% non-PWDs</a:t>
            </a:r>
            <a:r>
              <a:rPr lang="en-US" dirty="0"/>
              <a:t>.</a:t>
            </a:r>
          </a:p>
          <a:p>
            <a:r>
              <a:rPr lang="en-US" b="1" dirty="0"/>
              <a:t>36% of members are youth with disabilities</a:t>
            </a:r>
            <a:r>
              <a:rPr lang="en-US" dirty="0"/>
              <a:t>.</a:t>
            </a:r>
          </a:p>
          <a:p>
            <a:pPr marL="0" indent="0">
              <a:buFont typeface="Arial" panose="020B0604020202020204" pitchFamily="34" charset="0"/>
              <a:buNone/>
            </a:pPr>
            <a:r>
              <a:rPr lang="en-US" b="1" dirty="0"/>
              <a:t>Gender distribution:</a:t>
            </a:r>
            <a:r>
              <a:rPr lang="en-US" dirty="0"/>
              <a:t> </a:t>
            </a:r>
            <a:r>
              <a:rPr lang="en-US" b="1" dirty="0"/>
              <a:t>32,975 women</a:t>
            </a:r>
            <a:r>
              <a:rPr lang="en-US" dirty="0"/>
              <a:t> and </a:t>
            </a:r>
            <a:r>
              <a:rPr lang="en-US" b="1" dirty="0"/>
              <a:t>24,960 men</a:t>
            </a:r>
            <a:r>
              <a:rPr lang="en-US" dirty="0"/>
              <a:t>.</a:t>
            </a:r>
          </a:p>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12</a:t>
            </a:fld>
            <a:endParaRPr lang="en-GB"/>
          </a:p>
        </p:txBody>
      </p:sp>
    </p:spTree>
    <p:extLst>
      <p:ext uri="{BB962C8B-B14F-4D97-AF65-F5344CB8AC3E}">
        <p14:creationId xmlns:p14="http://schemas.microsoft.com/office/powerpoint/2010/main" val="296818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Total Savings in USD: 679,074</a:t>
            </a:r>
          </a:p>
          <a:p>
            <a:pPr marL="171450" indent="-171450">
              <a:buFontTx/>
              <a:buChar char="-"/>
            </a:pPr>
            <a:r>
              <a:rPr lang="en-US" dirty="0"/>
              <a:t>Total Loan Outstanding in USD: 540,768</a:t>
            </a:r>
          </a:p>
          <a:p>
            <a:pPr marL="171450" indent="-171450">
              <a:buFontTx/>
              <a:buChar char="-"/>
            </a:pPr>
            <a:r>
              <a:rPr lang="en-US" dirty="0"/>
              <a:t>Total Social Fund in USD: 43,645</a:t>
            </a:r>
          </a:p>
        </p:txBody>
      </p:sp>
      <p:sp>
        <p:nvSpPr>
          <p:cNvPr id="4" name="Slide Number Placeholder 3"/>
          <p:cNvSpPr>
            <a:spLocks noGrp="1"/>
          </p:cNvSpPr>
          <p:nvPr>
            <p:ph type="sldNum" sz="quarter" idx="10"/>
          </p:nvPr>
        </p:nvSpPr>
        <p:spPr/>
        <p:txBody>
          <a:bodyPr/>
          <a:lstStyle/>
          <a:p>
            <a:fld id="{7A8881E3-068B-48DF-8881-A991B8AEA704}" type="slidenum">
              <a:rPr lang="en-GB" smtClean="0"/>
              <a:t>13</a:t>
            </a:fld>
            <a:endParaRPr lang="en-GB"/>
          </a:p>
        </p:txBody>
      </p:sp>
    </p:spTree>
    <p:extLst>
      <p:ext uri="{BB962C8B-B14F-4D97-AF65-F5344CB8AC3E}">
        <p14:creationId xmlns:p14="http://schemas.microsoft.com/office/powerpoint/2010/main" val="408126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44.97% of members regularly save and invest in productive assets and businesses, while 64.4% improved their economic status, contributing to household expenses. Additionally, 36.19% of members have significantly improved their livelihoods by engaging in activities like agriculture, retail, and mobile money services.</a:t>
            </a:r>
            <a:endParaRPr lang="en-GB" dirty="0"/>
          </a:p>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14</a:t>
            </a:fld>
            <a:endParaRPr lang="en-GB"/>
          </a:p>
        </p:txBody>
      </p:sp>
    </p:spTree>
    <p:extLst>
      <p:ext uri="{BB962C8B-B14F-4D97-AF65-F5344CB8AC3E}">
        <p14:creationId xmlns:p14="http://schemas.microsoft.com/office/powerpoint/2010/main" val="431927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VSLGs</a:t>
            </a:r>
            <a:r>
              <a:rPr lang="en-US" baseline="0" dirty="0"/>
              <a:t> members have been able to access financial services within their formed savings groups and other formal financial services to start </a:t>
            </a:r>
            <a:r>
              <a:rPr lang="en-US" baseline="0" dirty="0" err="1"/>
              <a:t>diffenet</a:t>
            </a:r>
            <a:r>
              <a:rPr lang="en-US" baseline="0" dirty="0"/>
              <a:t> business. </a:t>
            </a:r>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15</a:t>
            </a:fld>
            <a:endParaRPr lang="en-GB"/>
          </a:p>
        </p:txBody>
      </p:sp>
    </p:spTree>
    <p:extLst>
      <p:ext uri="{BB962C8B-B14F-4D97-AF65-F5344CB8AC3E}">
        <p14:creationId xmlns:p14="http://schemas.microsoft.com/office/powerpoint/2010/main" val="2458761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a:t>
            </a:r>
            <a:r>
              <a:rPr lang="en-US" baseline="0" dirty="0"/>
              <a:t> with disabilities were also engaged in the formed VSLGs and have been able to access financial services in both informal and formal financial institutions and started their own business. </a:t>
            </a:r>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16</a:t>
            </a:fld>
            <a:endParaRPr lang="en-GB"/>
          </a:p>
        </p:txBody>
      </p:sp>
    </p:spTree>
    <p:extLst>
      <p:ext uri="{BB962C8B-B14F-4D97-AF65-F5344CB8AC3E}">
        <p14:creationId xmlns:p14="http://schemas.microsoft.com/office/powerpoint/2010/main" val="1446059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Access to financial services </a:t>
            </a:r>
            <a:r>
              <a:rPr lang="en-US" dirty="0"/>
              <a:t>via Village Savings and Loan Groups is essential for empowering and including persons with disabilities, as these groups overcome barriers with tailored support, foster financial independence, and positively impact both individual lives and communities.</a:t>
            </a:r>
          </a:p>
        </p:txBody>
      </p:sp>
      <p:sp>
        <p:nvSpPr>
          <p:cNvPr id="4" name="Slide Number Placeholder 3"/>
          <p:cNvSpPr>
            <a:spLocks noGrp="1"/>
          </p:cNvSpPr>
          <p:nvPr>
            <p:ph type="sldNum" sz="quarter" idx="10"/>
          </p:nvPr>
        </p:nvSpPr>
        <p:spPr/>
        <p:txBody>
          <a:bodyPr/>
          <a:lstStyle/>
          <a:p>
            <a:fld id="{7A8881E3-068B-48DF-8881-A991B8AEA704}" type="slidenum">
              <a:rPr lang="en-GB" smtClean="0"/>
              <a:t>17</a:t>
            </a:fld>
            <a:endParaRPr lang="en-GB"/>
          </a:p>
        </p:txBody>
      </p:sp>
    </p:spTree>
    <p:extLst>
      <p:ext uri="{BB962C8B-B14F-4D97-AF65-F5344CB8AC3E}">
        <p14:creationId xmlns:p14="http://schemas.microsoft.com/office/powerpoint/2010/main" val="239457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18</a:t>
            </a:fld>
            <a:endParaRPr lang="en-GB"/>
          </a:p>
        </p:txBody>
      </p:sp>
    </p:spTree>
    <p:extLst>
      <p:ext uri="{BB962C8B-B14F-4D97-AF65-F5344CB8AC3E}">
        <p14:creationId xmlns:p14="http://schemas.microsoft.com/office/powerpoint/2010/main" val="182534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CBM is a global Christian development organization dedicated to enhancing the lives of persons with disabilities in low- and middle-income countries.</a:t>
            </a:r>
          </a:p>
          <a:p>
            <a:r>
              <a:rPr lang="en-US" b="1" dirty="0"/>
              <a:t>Vision:</a:t>
            </a:r>
            <a:r>
              <a:rPr lang="en-US" dirty="0"/>
              <a:t> A fully inclusive world where persons with disabilities can enjoy their human rights and reach their full potential.</a:t>
            </a:r>
          </a:p>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196527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CBM's Global Reach:</a:t>
            </a:r>
            <a:r>
              <a:rPr lang="en-US" dirty="0"/>
              <a:t> Operates </a:t>
            </a:r>
            <a:r>
              <a:rPr lang="en-US" b="1" dirty="0"/>
              <a:t>311 projects</a:t>
            </a:r>
            <a:r>
              <a:rPr lang="en-US" dirty="0"/>
              <a:t> across </a:t>
            </a:r>
            <a:r>
              <a:rPr lang="en-US" b="1" dirty="0"/>
              <a:t>36 countries</a:t>
            </a:r>
            <a:r>
              <a:rPr lang="en-US" dirty="0"/>
              <a:t> in Central America, Asia, and Africa. </a:t>
            </a:r>
          </a:p>
          <a:p>
            <a:pPr marL="171450" indent="-171450">
              <a:buFont typeface="Arial" panose="020B0604020202020204" pitchFamily="34" charset="0"/>
              <a:buChar char="•"/>
            </a:pPr>
            <a:r>
              <a:rPr lang="en-US" b="1" dirty="0"/>
              <a:t>Inclusive Health:</a:t>
            </a:r>
            <a:r>
              <a:rPr lang="en-US" dirty="0"/>
              <a:t> Implements </a:t>
            </a:r>
            <a:r>
              <a:rPr lang="en-US" b="1" dirty="0"/>
              <a:t>156 projects</a:t>
            </a:r>
            <a:r>
              <a:rPr lang="en-US" dirty="0"/>
              <a:t>, including programs addressing neglected tropical diseases.</a:t>
            </a:r>
          </a:p>
          <a:p>
            <a:pPr marL="171450" indent="-171450">
              <a:buFont typeface="Arial" panose="020B0604020202020204" pitchFamily="34" charset="0"/>
              <a:buChar char="•"/>
            </a:pPr>
            <a:r>
              <a:rPr lang="en-US" b="1" dirty="0"/>
              <a:t>Community-Based Inclusive Development:</a:t>
            </a:r>
            <a:r>
              <a:rPr lang="en-US" dirty="0"/>
              <a:t> Runs </a:t>
            </a:r>
            <a:r>
              <a:rPr lang="en-US" b="1" dirty="0"/>
              <a:t>160 projects</a:t>
            </a:r>
            <a:r>
              <a:rPr lang="en-US" dirty="0"/>
              <a:t>, focusing on livelihood programs and community inclusion.</a:t>
            </a:r>
          </a:p>
          <a:p>
            <a:pPr marL="171450" indent="-171450">
              <a:buFont typeface="Arial" panose="020B0604020202020204" pitchFamily="34" charset="0"/>
              <a:buChar char="•"/>
            </a:pPr>
            <a:r>
              <a:rPr lang="en-US" b="1" dirty="0"/>
              <a:t>Inclusive Humanitarian Action:</a:t>
            </a:r>
            <a:r>
              <a:rPr lang="en-US" dirty="0"/>
              <a:t> Leads </a:t>
            </a:r>
            <a:r>
              <a:rPr lang="en-US" b="1" dirty="0"/>
              <a:t>62 projects</a:t>
            </a:r>
            <a:r>
              <a:rPr lang="en-US" dirty="0"/>
              <a:t> to ensure accessibility and support in crisis response.</a:t>
            </a:r>
          </a:p>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15793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CBM’s Partnership Approach:</a:t>
            </a:r>
            <a:r>
              <a:rPr lang="en-US" dirty="0"/>
              <a:t> Partnerships are fundamental to achieving an inclusive world.</a:t>
            </a:r>
          </a:p>
          <a:p>
            <a:r>
              <a:rPr lang="en-US" b="1" dirty="0"/>
              <a:t>Guiding Principles:</a:t>
            </a:r>
            <a:r>
              <a:rPr lang="en-US" dirty="0"/>
              <a:t> CBM's partnerships are based on </a:t>
            </a:r>
            <a:r>
              <a:rPr lang="en-US" b="1" dirty="0"/>
              <a:t>complementarity of purpose, inclusiveness, responsiveness &amp; flexibility, mutual responsibility &amp; accountability, trust &amp; respect, and joint learning</a:t>
            </a:r>
            <a:r>
              <a:rPr lang="en-US" dirty="0"/>
              <a:t>.</a:t>
            </a:r>
          </a:p>
          <a:p>
            <a:r>
              <a:rPr lang="en-US" b="1" dirty="0"/>
              <a:t>Impact of Partnerships:</a:t>
            </a:r>
            <a:r>
              <a:rPr lang="en-US" dirty="0"/>
              <a:t> A shared approach ensures </a:t>
            </a:r>
            <a:r>
              <a:rPr lang="en-US" b="1" dirty="0"/>
              <a:t>consistent program standards, risk management, global capacity building, and greater impact</a:t>
            </a:r>
            <a:r>
              <a:rPr lang="en-US" dirty="0"/>
              <a:t>.</a:t>
            </a:r>
          </a:p>
          <a:p>
            <a:r>
              <a:rPr lang="en-US" b="1" dirty="0"/>
              <a:t>Local Collaboration:</a:t>
            </a:r>
            <a:r>
              <a:rPr lang="en-US" dirty="0"/>
              <a:t> CBM prioritizes working with </a:t>
            </a:r>
            <a:r>
              <a:rPr lang="en-US" b="1" dirty="0"/>
              <a:t>local partners</a:t>
            </a:r>
            <a:r>
              <a:rPr lang="en-US" dirty="0"/>
              <a:t> rather than direct implementation in program countries.</a:t>
            </a:r>
          </a:p>
        </p:txBody>
      </p:sp>
      <p:sp>
        <p:nvSpPr>
          <p:cNvPr id="4" name="Slide Number Placeholder 3"/>
          <p:cNvSpPr>
            <a:spLocks noGrp="1"/>
          </p:cNvSpPr>
          <p:nvPr>
            <p:ph type="sldNum" sz="quarter" idx="10"/>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9030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Funds Mobilization:</a:t>
            </a:r>
            <a:r>
              <a:rPr lang="en-US" dirty="0"/>
              <a:t> Securing resources to support programs.</a:t>
            </a:r>
          </a:p>
          <a:p>
            <a:pPr marL="171450" indent="-171450">
              <a:buFont typeface="Arial" panose="020B0604020202020204" pitchFamily="34" charset="0"/>
              <a:buChar char="•"/>
            </a:pPr>
            <a:r>
              <a:rPr lang="en-US" b="1" dirty="0"/>
              <a:t>Technical Support &amp; Capacity Building:</a:t>
            </a:r>
            <a:r>
              <a:rPr lang="en-US" dirty="0"/>
              <a:t> Strengthening partners' skills and knowledge.</a:t>
            </a:r>
          </a:p>
          <a:p>
            <a:pPr marL="171450" indent="-171450">
              <a:buFont typeface="Arial" panose="020B0604020202020204" pitchFamily="34" charset="0"/>
              <a:buChar char="•"/>
            </a:pPr>
            <a:r>
              <a:rPr lang="en-US" b="1" dirty="0"/>
              <a:t>Information &amp; Communication:</a:t>
            </a:r>
            <a:r>
              <a:rPr lang="en-US" dirty="0"/>
              <a:t> Ensuring effective knowledge sharing and coordination.</a:t>
            </a:r>
          </a:p>
          <a:p>
            <a:pPr marL="171450" indent="-171450">
              <a:buFont typeface="Arial" panose="020B0604020202020204" pitchFamily="34" charset="0"/>
              <a:buChar char="•"/>
            </a:pPr>
            <a:r>
              <a:rPr lang="en-US" b="1" dirty="0"/>
              <a:t>Advocacy &amp; Linkages:</a:t>
            </a:r>
            <a:r>
              <a:rPr lang="en-US" dirty="0"/>
              <a:t> Engaging with government programs, stakeholders, and partners.</a:t>
            </a:r>
          </a:p>
          <a:p>
            <a:pPr marL="171450" indent="-171450">
              <a:buFont typeface="Arial" panose="020B0604020202020204" pitchFamily="34" charset="0"/>
              <a:buChar char="•"/>
            </a:pPr>
            <a:r>
              <a:rPr lang="en-US" b="1" dirty="0"/>
              <a:t>CBM Partner Complementarity:</a:t>
            </a:r>
            <a:r>
              <a:rPr lang="en-US" dirty="0"/>
              <a:t> Addressing additional </a:t>
            </a:r>
            <a:r>
              <a:rPr lang="en-US" b="1" dirty="0"/>
              <a:t>VSLA (Village Savings and Loan Associations)</a:t>
            </a:r>
            <a:r>
              <a:rPr lang="en-US" dirty="0"/>
              <a:t> needs in </a:t>
            </a:r>
            <a:r>
              <a:rPr lang="en-US" b="1" dirty="0"/>
              <a:t>health care and inclusive social protection</a:t>
            </a:r>
            <a:r>
              <a:rPr lang="en-US" dirty="0"/>
              <a:t>.</a:t>
            </a:r>
          </a:p>
          <a:p>
            <a:pPr marL="171450" indent="-171450">
              <a:buFont typeface="Arial" panose="020B0604020202020204" pitchFamily="34" charset="0"/>
              <a:buChar char="•"/>
            </a:pPr>
            <a:r>
              <a:rPr lang="en-US" b="1" dirty="0"/>
              <a:t>Advice &amp; Monitoring Visits:</a:t>
            </a:r>
            <a:r>
              <a:rPr lang="en-US" dirty="0"/>
              <a:t> Providing guidance and oversight to partners and VSLA groups.</a:t>
            </a:r>
          </a:p>
          <a:p>
            <a:pPr marL="171450" indent="-171450">
              <a:buFont typeface="Arial" panose="020B0604020202020204" pitchFamily="34" charset="0"/>
              <a:buChar char="•"/>
            </a:pPr>
            <a:r>
              <a:rPr lang="en-US" b="1" dirty="0"/>
              <a:t>Evaluation, Monitoring &amp; Learning:</a:t>
            </a:r>
            <a:r>
              <a:rPr lang="en-US" dirty="0"/>
              <a:t> Ensuring continuous improvement and impact assessment.</a:t>
            </a:r>
          </a:p>
        </p:txBody>
      </p:sp>
      <p:sp>
        <p:nvSpPr>
          <p:cNvPr id="4" name="Slide Number Placeholder 3"/>
          <p:cNvSpPr>
            <a:spLocks noGrp="1"/>
          </p:cNvSpPr>
          <p:nvPr>
            <p:ph type="sldNum" sz="quarter" idx="10"/>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220418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Overall Financial Inclusion:</a:t>
            </a:r>
            <a:r>
              <a:rPr lang="en-US" dirty="0"/>
              <a:t> Reached </a:t>
            </a:r>
            <a:r>
              <a:rPr lang="en-US" b="1" dirty="0"/>
              <a:t>96% (7.8 million people)</a:t>
            </a:r>
            <a:r>
              <a:rPr lang="en-US" dirty="0"/>
              <a:t>, nearing the </a:t>
            </a:r>
            <a:r>
              <a:rPr lang="en-US" b="1" dirty="0"/>
              <a:t>100% universal access</a:t>
            </a:r>
            <a:r>
              <a:rPr lang="en-US" dirty="0"/>
              <a:t> target.</a:t>
            </a:r>
          </a:p>
          <a:p>
            <a:pPr marL="171450" indent="-171450">
              <a:buFont typeface="Arial" panose="020B0604020202020204" pitchFamily="34" charset="0"/>
              <a:buChar char="•"/>
            </a:pPr>
            <a:r>
              <a:rPr lang="en-US" b="1" dirty="0"/>
              <a:t>Disparity for Persons with Disabilities:</a:t>
            </a:r>
            <a:r>
              <a:rPr lang="en-US" dirty="0"/>
              <a:t> Despite high financial inclusion, </a:t>
            </a:r>
            <a:r>
              <a:rPr lang="en-US" b="1" dirty="0"/>
              <a:t>PWDs remain less financially included</a:t>
            </a:r>
            <a:r>
              <a:rPr lang="en-US" dirty="0"/>
              <a:t> in </a:t>
            </a:r>
            <a:r>
              <a:rPr lang="en-US" b="1" dirty="0"/>
              <a:t>formal banking</a:t>
            </a:r>
            <a:r>
              <a:rPr lang="en-US" dirty="0"/>
              <a:t> compared to the </a:t>
            </a:r>
            <a:r>
              <a:rPr lang="en-US" b="1" dirty="0"/>
              <a:t>informal sector</a:t>
            </a:r>
            <a:r>
              <a:rPr lang="en-US" dirty="0"/>
              <a:t>.</a:t>
            </a:r>
          </a:p>
          <a:p>
            <a:pPr marL="171450" indent="-171450">
              <a:buFont typeface="Arial" panose="020B0604020202020204" pitchFamily="34" charset="0"/>
              <a:buChar char="•"/>
            </a:pPr>
            <a:r>
              <a:rPr lang="en-US" b="1" dirty="0"/>
              <a:t>Financial Access Among PWDs:</a:t>
            </a:r>
            <a:r>
              <a:rPr lang="en-US" dirty="0"/>
              <a:t> </a:t>
            </a:r>
            <a:r>
              <a:rPr lang="en-US" b="1" dirty="0"/>
              <a:t>93%</a:t>
            </a:r>
            <a:r>
              <a:rPr lang="en-US" dirty="0"/>
              <a:t> of PWDs use </a:t>
            </a:r>
            <a:r>
              <a:rPr lang="en-US" b="1" dirty="0"/>
              <a:t>either formal financial products or informal services</a:t>
            </a:r>
            <a:r>
              <a:rPr lang="en-US" dirty="0"/>
              <a:t> to meet their financial needs.</a:t>
            </a:r>
          </a:p>
          <a:p>
            <a:pPr marL="171450" indent="-171450">
              <a:buFont typeface="Arial" panose="020B0604020202020204" pitchFamily="34" charset="0"/>
              <a:buChar char="•"/>
            </a:pPr>
            <a:r>
              <a:rPr lang="en-US" b="1" dirty="0"/>
              <a:t>Key Drivers of Financial Inclusion for PWDs:</a:t>
            </a:r>
          </a:p>
          <a:p>
            <a:r>
              <a:rPr lang="en-US" b="1" dirty="0"/>
              <a:t>- Mobile Money (66%)</a:t>
            </a:r>
            <a:r>
              <a:rPr lang="en-US" dirty="0"/>
              <a:t> – Major enabler of financial access.</a:t>
            </a:r>
          </a:p>
          <a:p>
            <a:r>
              <a:rPr lang="en-US" b="1" dirty="0"/>
              <a:t>- Umurenge SACCOs (34%)</a:t>
            </a:r>
            <a:r>
              <a:rPr lang="en-US" dirty="0"/>
              <a:t> – Significant role in bridging financial gaps.</a:t>
            </a:r>
          </a:p>
          <a:p>
            <a:pPr marL="171450" indent="-171450">
              <a:buFont typeface="Arial" panose="020B0604020202020204" pitchFamily="34" charset="0"/>
              <a:buChar char="•"/>
            </a:pPr>
            <a:r>
              <a:rPr lang="en-US" b="1" dirty="0"/>
              <a:t>Source:</a:t>
            </a:r>
            <a:r>
              <a:rPr lang="en-US" dirty="0"/>
              <a:t> </a:t>
            </a:r>
            <a:r>
              <a:rPr lang="en-US" b="1" dirty="0"/>
              <a:t>FINSCOPE 2024</a:t>
            </a:r>
            <a:r>
              <a:rPr lang="en-US" dirty="0"/>
              <a:t> – Providing insights on financial access trends.</a:t>
            </a:r>
          </a:p>
        </p:txBody>
      </p:sp>
      <p:sp>
        <p:nvSpPr>
          <p:cNvPr id="4" name="Slide Number Placeholder 3"/>
          <p:cNvSpPr>
            <a:spLocks noGrp="1"/>
          </p:cNvSpPr>
          <p:nvPr>
            <p:ph type="sldNum" sz="quarter" idx="10"/>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391173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VSLG Impact for Persons with Disabilities:</a:t>
            </a:r>
            <a:endParaRPr lang="en-US" dirty="0"/>
          </a:p>
          <a:p>
            <a:r>
              <a:rPr lang="en-US" dirty="0"/>
              <a:t>Strengthening Village Savings and Loan Groups (VSLGs) to benefit PWDs.</a:t>
            </a:r>
          </a:p>
          <a:p>
            <a:pPr marL="171450" indent="-171450">
              <a:buFont typeface="Arial" panose="020B0604020202020204" pitchFamily="34" charset="0"/>
              <a:buChar char="•"/>
            </a:pPr>
            <a:r>
              <a:rPr lang="en-US" b="1" dirty="0"/>
              <a:t>Partnership with NUDOR:</a:t>
            </a:r>
            <a:r>
              <a:rPr lang="en-US" dirty="0"/>
              <a:t>NUDOR, an umbrella of OPDs, plays a key role in </a:t>
            </a:r>
            <a:r>
              <a:rPr lang="en-US" b="1" dirty="0"/>
              <a:t>CBM’s Community-Based Inclusive Development (CBID) work</a:t>
            </a:r>
            <a:r>
              <a:rPr lang="en-US" dirty="0"/>
              <a:t>.</a:t>
            </a:r>
          </a:p>
          <a:p>
            <a:pPr marL="171450" indent="-171450">
              <a:buFont typeface="Arial" panose="020B0604020202020204" pitchFamily="34" charset="0"/>
              <a:buChar char="•"/>
            </a:pPr>
            <a:r>
              <a:rPr lang="en-US" b="1" dirty="0"/>
              <a:t>Since 2016</a:t>
            </a:r>
            <a:r>
              <a:rPr lang="en-US" dirty="0"/>
              <a:t>, CBM has partnered with NUDOR on </a:t>
            </a:r>
            <a:r>
              <a:rPr lang="en-US" b="1" dirty="0"/>
              <a:t>Inclusive Livelihood Projects</a:t>
            </a:r>
            <a:r>
              <a:rPr lang="en-US" dirty="0"/>
              <a:t>.</a:t>
            </a:r>
          </a:p>
          <a:p>
            <a:pPr marL="171450" indent="-171450">
              <a:buFont typeface="Arial" panose="020B0604020202020204" pitchFamily="34" charset="0"/>
              <a:buChar char="•"/>
            </a:pPr>
            <a:r>
              <a:rPr lang="en-US" b="1" dirty="0"/>
              <a:t>Achievements to Date:</a:t>
            </a:r>
            <a:r>
              <a:rPr lang="en-US" b="0" baseline="0" dirty="0"/>
              <a:t> </a:t>
            </a:r>
          </a:p>
          <a:p>
            <a:pPr marL="0" indent="0">
              <a:buFont typeface="Arial" panose="020B0604020202020204" pitchFamily="34" charset="0"/>
              <a:buNone/>
            </a:pPr>
            <a:r>
              <a:rPr lang="en-US" b="1" dirty="0"/>
              <a:t>2,005</a:t>
            </a:r>
            <a:r>
              <a:rPr lang="en-US" dirty="0"/>
              <a:t> VSLGs established.</a:t>
            </a:r>
          </a:p>
          <a:p>
            <a:r>
              <a:rPr lang="en-US" b="1" dirty="0"/>
              <a:t>57,935 members</a:t>
            </a:r>
            <a:r>
              <a:rPr lang="en-US" dirty="0"/>
              <a:t>, with </a:t>
            </a:r>
            <a:r>
              <a:rPr lang="en-US" b="1" dirty="0"/>
              <a:t>90% being PWDs</a:t>
            </a:r>
            <a:r>
              <a:rPr lang="en-US" dirty="0"/>
              <a:t> and </a:t>
            </a:r>
            <a:r>
              <a:rPr lang="en-US" b="1" dirty="0"/>
              <a:t>10% non-PWDs</a:t>
            </a:r>
            <a:r>
              <a:rPr lang="en-US" dirty="0"/>
              <a:t>.</a:t>
            </a:r>
          </a:p>
          <a:p>
            <a:r>
              <a:rPr lang="en-US" b="1" dirty="0"/>
              <a:t>36% of members are youth with disabilities</a:t>
            </a:r>
            <a:r>
              <a:rPr lang="en-US" dirty="0"/>
              <a:t>.</a:t>
            </a:r>
          </a:p>
          <a:p>
            <a:pPr marL="0" indent="0">
              <a:buFont typeface="Arial" panose="020B0604020202020204" pitchFamily="34" charset="0"/>
              <a:buNone/>
            </a:pPr>
            <a:r>
              <a:rPr lang="en-US" b="1" dirty="0"/>
              <a:t>Gender distribution:</a:t>
            </a:r>
            <a:r>
              <a:rPr lang="en-US" dirty="0"/>
              <a:t> </a:t>
            </a:r>
            <a:r>
              <a:rPr lang="en-US" b="1" dirty="0"/>
              <a:t>32,975 women</a:t>
            </a:r>
            <a:r>
              <a:rPr lang="en-US" dirty="0"/>
              <a:t> and </a:t>
            </a:r>
            <a:r>
              <a:rPr lang="en-US" b="1" dirty="0"/>
              <a:t>24,960 men</a:t>
            </a:r>
            <a:r>
              <a:rPr lang="en-US" dirty="0"/>
              <a:t>.</a:t>
            </a:r>
          </a:p>
          <a:p>
            <a:pPr marL="171450" indent="-171450">
              <a:buFont typeface="Arial" panose="020B0604020202020204" pitchFamily="34" charset="0"/>
              <a:buChar char="•"/>
            </a:pPr>
            <a:r>
              <a:rPr lang="en-US" b="1" dirty="0"/>
              <a:t>Livelihood programs have led to long-term impact and benefits for PWDs</a:t>
            </a:r>
            <a:r>
              <a:rPr lang="en-US" dirty="0"/>
              <a:t>.</a:t>
            </a:r>
          </a:p>
          <a:p>
            <a:pPr marL="171450" indent="-171450">
              <a:buFont typeface="Arial" panose="020B0604020202020204" pitchFamily="34" charset="0"/>
              <a:buChar char="•"/>
            </a:pPr>
            <a:r>
              <a:rPr lang="en-US" b="1" dirty="0"/>
              <a:t>Upcoming CBM Financial Literacy Initiatives:</a:t>
            </a:r>
            <a:endParaRPr lang="en-US" dirty="0"/>
          </a:p>
          <a:p>
            <a:r>
              <a:rPr lang="en-US" dirty="0"/>
              <a:t>Disability-inclusive </a:t>
            </a:r>
            <a:r>
              <a:rPr lang="en-US" b="1" dirty="0"/>
              <a:t>livelihoods program</a:t>
            </a:r>
            <a:r>
              <a:rPr lang="en-US" dirty="0"/>
              <a:t> through the </a:t>
            </a:r>
            <a:r>
              <a:rPr lang="en-US" b="1" dirty="0"/>
              <a:t>VSLG approach</a:t>
            </a:r>
            <a:r>
              <a:rPr lang="en-US" dirty="0"/>
              <a:t>.</a:t>
            </a:r>
          </a:p>
          <a:p>
            <a:pPr marL="171450" indent="-171450">
              <a:buFont typeface="Arial" panose="020B0604020202020204" pitchFamily="34" charset="0"/>
              <a:buChar char="•"/>
            </a:pPr>
            <a:r>
              <a:rPr lang="en-US" b="1" dirty="0"/>
              <a:t>Collaboration with NUDOR and financial institutions</a:t>
            </a:r>
            <a:r>
              <a:rPr lang="en-US" dirty="0"/>
              <a:t> to enhance:</a:t>
            </a:r>
          </a:p>
          <a:p>
            <a:pPr lvl="1"/>
            <a:r>
              <a:rPr lang="en-US" b="1" dirty="0"/>
              <a:t>- Digital financial literacy</a:t>
            </a:r>
            <a:r>
              <a:rPr lang="en-US" dirty="0"/>
              <a:t>.</a:t>
            </a:r>
          </a:p>
          <a:p>
            <a:pPr lvl="1"/>
            <a:r>
              <a:rPr lang="en-US" b="1" dirty="0"/>
              <a:t>- Access and usage of digital financial services</a:t>
            </a:r>
            <a:r>
              <a:rPr lang="en-US" dirty="0"/>
              <a:t> for and by PWDs.</a:t>
            </a:r>
          </a:p>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348109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r>
              <a:rPr lang="en-US" baseline="0" dirty="0"/>
              <a:t> will be mentioned in this presentation: </a:t>
            </a:r>
          </a:p>
          <a:p>
            <a:pPr marL="228600" indent="-228600">
              <a:buAutoNum type="arabicPeriod"/>
            </a:pPr>
            <a:r>
              <a:rPr lang="en-US" baseline="0" dirty="0"/>
              <a:t>Access to financial services</a:t>
            </a:r>
          </a:p>
          <a:p>
            <a:pPr marL="228600" indent="-228600">
              <a:buAutoNum type="arabicPeriod"/>
            </a:pPr>
            <a:r>
              <a:rPr lang="en-US" baseline="0" dirty="0"/>
              <a:t>The roles of the formed Village Savings and Loan Groups in fostering financial inclusion </a:t>
            </a:r>
          </a:p>
          <a:p>
            <a:pPr marL="228600" indent="-228600">
              <a:buAutoNum type="arabicPeriod"/>
            </a:pPr>
            <a:r>
              <a:rPr lang="en-US" baseline="0" dirty="0"/>
              <a:t>Barriers faced by persons with disabilities</a:t>
            </a:r>
            <a:endParaRPr lang="en-GB" dirty="0"/>
          </a:p>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14184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on Financial Inclusion</a:t>
            </a:r>
          </a:p>
          <a:p>
            <a:r>
              <a:rPr lang="en-US" b="1" dirty="0"/>
              <a:t>Definition of Financial Inclusion</a:t>
            </a:r>
            <a:endParaRPr lang="en-US" dirty="0"/>
          </a:p>
          <a:p>
            <a:pPr lvl="1"/>
            <a:r>
              <a:rPr lang="en-US" dirty="0"/>
              <a:t>Financial inclusion refers to </a:t>
            </a:r>
            <a:r>
              <a:rPr lang="en-US" b="1" dirty="0"/>
              <a:t>access</a:t>
            </a:r>
            <a:r>
              <a:rPr lang="en-US" dirty="0"/>
              <a:t> and </a:t>
            </a:r>
            <a:r>
              <a:rPr lang="en-US" b="1" dirty="0"/>
              <a:t>use</a:t>
            </a:r>
            <a:r>
              <a:rPr lang="en-US" dirty="0"/>
              <a:t> of financial services such as banking, loans, and savings accounts.</a:t>
            </a:r>
          </a:p>
          <a:p>
            <a:r>
              <a:rPr lang="en-US" b="1" dirty="0"/>
              <a:t>Importance of Financial Inclusion</a:t>
            </a:r>
            <a:endParaRPr lang="en-US" dirty="0"/>
          </a:p>
          <a:p>
            <a:pPr lvl="1"/>
            <a:r>
              <a:rPr lang="en-US" dirty="0"/>
              <a:t>Ensures that </a:t>
            </a:r>
            <a:r>
              <a:rPr lang="en-US" b="1" dirty="0"/>
              <a:t>all individuals</a:t>
            </a:r>
            <a:r>
              <a:rPr lang="en-US" dirty="0"/>
              <a:t>, especially </a:t>
            </a:r>
            <a:r>
              <a:rPr lang="en-US" b="1" dirty="0"/>
              <a:t>marginalized groups</a:t>
            </a:r>
            <a:r>
              <a:rPr lang="en-US" dirty="0"/>
              <a:t>, can fully participate in the economy.</a:t>
            </a:r>
          </a:p>
          <a:p>
            <a:pPr lvl="1"/>
            <a:r>
              <a:rPr lang="en-US" dirty="0"/>
              <a:t>Critical for </a:t>
            </a:r>
            <a:r>
              <a:rPr lang="en-US" b="1" dirty="0"/>
              <a:t>economic empowerment</a:t>
            </a:r>
            <a:r>
              <a:rPr lang="en-US" dirty="0"/>
              <a:t>, particularly for persons with disabilities.</a:t>
            </a:r>
          </a:p>
          <a:p>
            <a:r>
              <a:rPr lang="en-US" b="1" dirty="0"/>
              <a:t>Challenges in Financial Inclusion</a:t>
            </a:r>
            <a:endParaRPr lang="en-US" dirty="0"/>
          </a:p>
          <a:p>
            <a:pPr lvl="1"/>
            <a:r>
              <a:rPr lang="en-US" b="1" dirty="0"/>
              <a:t>Barriers</a:t>
            </a:r>
            <a:r>
              <a:rPr lang="en-US" dirty="0"/>
              <a:t> that prevent access to financial services (e.g., lack of accessible banking infrastructure, discriminatory policies).</a:t>
            </a:r>
          </a:p>
          <a:p>
            <a:pPr lvl="1"/>
            <a:r>
              <a:rPr lang="en-US" dirty="0"/>
              <a:t>Limited financial literacy among marginalized groups.</a:t>
            </a:r>
          </a:p>
          <a:p>
            <a:r>
              <a:rPr lang="en-US" b="1" dirty="0"/>
              <a:t>Solutions for Achieving Financial Inclusion</a:t>
            </a:r>
            <a:endParaRPr lang="en-US" dirty="0"/>
          </a:p>
          <a:p>
            <a:pPr lvl="1"/>
            <a:r>
              <a:rPr lang="en-US" b="1" dirty="0"/>
              <a:t>Removing barriers</a:t>
            </a:r>
            <a:r>
              <a:rPr lang="en-US" dirty="0"/>
              <a:t> to access financial resources.</a:t>
            </a:r>
          </a:p>
          <a:p>
            <a:pPr lvl="1"/>
            <a:r>
              <a:rPr lang="en-US" dirty="0"/>
              <a:t>Designing financial services that </a:t>
            </a:r>
            <a:r>
              <a:rPr lang="en-US" b="1" dirty="0"/>
              <a:t>meet the diverse needs</a:t>
            </a:r>
            <a:r>
              <a:rPr lang="en-US" dirty="0"/>
              <a:t> of persons with disabilities.</a:t>
            </a:r>
          </a:p>
          <a:p>
            <a:pPr lvl="1"/>
            <a:r>
              <a:rPr lang="en-US" dirty="0"/>
              <a:t>Strengthening policies that </a:t>
            </a:r>
            <a:r>
              <a:rPr lang="en-US" b="1" dirty="0"/>
              <a:t>promote accessibility and inclusion</a:t>
            </a:r>
            <a:r>
              <a:rPr lang="en-US" dirty="0"/>
              <a:t> in the financial sector.</a:t>
            </a:r>
          </a:p>
          <a:p>
            <a:r>
              <a:rPr lang="en-US" b="1" dirty="0"/>
              <a:t>Call to Action</a:t>
            </a:r>
            <a:endParaRPr lang="en-US" dirty="0"/>
          </a:p>
          <a:p>
            <a:pPr lvl="1"/>
            <a:r>
              <a:rPr lang="en-US" dirty="0"/>
              <a:t>Advocate for </a:t>
            </a:r>
            <a:r>
              <a:rPr lang="en-US" b="1" dirty="0"/>
              <a:t>inclusive policies and programs</a:t>
            </a:r>
            <a:r>
              <a:rPr lang="en-US" dirty="0"/>
              <a:t> in financial institutions.</a:t>
            </a:r>
          </a:p>
          <a:p>
            <a:pPr lvl="1"/>
            <a:r>
              <a:rPr lang="en-US" dirty="0"/>
              <a:t>Encourage partnerships between </a:t>
            </a:r>
            <a:r>
              <a:rPr lang="en-US" b="1" dirty="0"/>
              <a:t>governments, financial institutions, and disability organizations</a:t>
            </a:r>
            <a:r>
              <a:rPr lang="en-US" dirty="0"/>
              <a:t> to promote financial inclusion.</a:t>
            </a:r>
          </a:p>
          <a:p>
            <a:endParaRPr lang="en-US" dirty="0"/>
          </a:p>
        </p:txBody>
      </p:sp>
      <p:sp>
        <p:nvSpPr>
          <p:cNvPr id="4" name="Slide Number Placeholder 3"/>
          <p:cNvSpPr>
            <a:spLocks noGrp="1"/>
          </p:cNvSpPr>
          <p:nvPr>
            <p:ph type="sldNum" sz="quarter" idx="10"/>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982643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p:cNvSpPr txBox="1"/>
          <p:nvPr userDrawn="1"/>
        </p:nvSpPr>
        <p:spPr>
          <a:xfrm>
            <a:off x="393290" y="276328"/>
            <a:ext cx="8339893" cy="584775"/>
          </a:xfrm>
          <a:prstGeom prst="rect">
            <a:avLst/>
          </a:prstGeom>
          <a:noFill/>
        </p:spPr>
        <p:txBody>
          <a:bodyPr wrap="square">
            <a:spAutoFit/>
          </a:bodyPr>
          <a:lstStyle/>
          <a:p>
            <a:r>
              <a:rPr lang="en-US" sz="3200" b="0">
                <a:solidFill>
                  <a:srgbClr val="2B882E"/>
                </a:solidFill>
                <a:latin typeface="Arial" panose="020B0604020202020204" pitchFamily="34" charset="0"/>
                <a:cs typeface="Arial" panose="020B0604020202020204" pitchFamily="34" charset="0"/>
              </a:rPr>
              <a:t>Zero Project Conference 2025 (#ZeroCon25)</a:t>
            </a:r>
            <a:endParaRPr lang="en-GB" sz="3200" b="0">
              <a:solidFill>
                <a:srgbClr val="2B882E"/>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2FF940-A1E4-49C1-A94C-258B66B1FEFB}" type="datetime1">
              <a:rPr lang="en-GB" smtClean="0"/>
              <a:t>02/03/2025</a:t>
            </a:fld>
            <a:endParaRPr lang="en-GB"/>
          </a:p>
        </p:txBody>
      </p:sp>
      <p:sp>
        <p:nvSpPr>
          <p:cNvPr id="5" name="Footer Placeholder 4"/>
          <p:cNvSpPr>
            <a:spLocks noGrp="1"/>
          </p:cNvSpPr>
          <p:nvPr>
            <p:ph type="ftr" sz="quarter" idx="11"/>
          </p:nvPr>
        </p:nvSpPr>
        <p:spPr/>
        <p:txBody>
          <a:bodyPr/>
          <a:lstStyle/>
          <a:p>
            <a:r>
              <a:rPr lang="en-US"/>
              <a:t>#ZeroCon25</a:t>
            </a:r>
            <a:endParaRPr lang="en-GB"/>
          </a:p>
        </p:txBody>
      </p:sp>
      <p:sp>
        <p:nvSpPr>
          <p:cNvPr id="6" name="Slide Number Placeholder 5"/>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DA194E-3B7B-4619-9F0B-8946120CC2C2}" type="datetime1">
              <a:rPr lang="en-GB" smtClean="0"/>
              <a:t>02/03/2025</a:t>
            </a:fld>
            <a:endParaRPr lang="en-GB"/>
          </a:p>
        </p:txBody>
      </p:sp>
      <p:sp>
        <p:nvSpPr>
          <p:cNvPr id="6" name="Slide Number Placeholder 5"/>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 Inhalt mit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36000" bIns="0" anchor="t">
            <a:noAutofit/>
          </a:bodyPr>
          <a:lstStyle>
            <a:lvl1pPr>
              <a:defRPr baseline="0"/>
            </a:lvl1pPr>
          </a:lstStyle>
          <a:p>
            <a:r>
              <a:rPr lang="de-DE"/>
              <a:t>Mastertitelformat bearbeiten</a:t>
            </a:r>
            <a:endParaRPr lang="en-US"/>
          </a:p>
        </p:txBody>
      </p:sp>
      <p:sp>
        <p:nvSpPr>
          <p:cNvPr id="3" name="Content Placeholder 2"/>
          <p:cNvSpPr>
            <a:spLocks noGrp="1"/>
          </p:cNvSpPr>
          <p:nvPr>
            <p:ph sz="half" idx="1" hasCustomPrompt="1"/>
          </p:nvPr>
        </p:nvSpPr>
        <p:spPr>
          <a:xfrm>
            <a:off x="1057984" y="2023412"/>
            <a:ext cx="10076033" cy="3955762"/>
          </a:xfrm>
        </p:spPr>
        <p:txBody>
          <a:bodyPr/>
          <a:lstStyle/>
          <a:p>
            <a:pPr lvl="0"/>
            <a:r>
              <a:rPr lang="de-DE"/>
              <a:t>Mastertextformat bearbeiten
Zweite Ebene
Dritte Ebene
Vierte Ebene
Fünfte Ebene</a:t>
            </a:r>
            <a:endParaRPr lang="en-US"/>
          </a:p>
        </p:txBody>
      </p:sp>
      <p:sp>
        <p:nvSpPr>
          <p:cNvPr id="9" name="Foliennummernplatzhalter 5"/>
          <p:cNvSpPr>
            <a:spLocks noGrp="1"/>
          </p:cNvSpPr>
          <p:nvPr>
            <p:ph type="sldNum" sz="quarter" idx="4"/>
          </p:nvPr>
        </p:nvSpPr>
        <p:spPr>
          <a:xfrm>
            <a:off x="175757" y="6428820"/>
            <a:ext cx="3657600" cy="438150"/>
          </a:xfrm>
          <a:prstGeom prst="rect">
            <a:avLst/>
          </a:prstGeom>
        </p:spPr>
        <p:txBody>
          <a:bodyPr/>
          <a:lstStyle>
            <a:lvl1pPr>
              <a:defRPr sz="1320">
                <a:latin typeface="Source Sans Pro" panose="020B0503030403020204" pitchFamily="34" charset="0"/>
                <a:ea typeface="Source Sans Pro" panose="020B0503030403020204" pitchFamily="34" charset="0"/>
              </a:defRPr>
            </a:lvl1pPr>
          </a:lstStyle>
          <a:p>
            <a:fld id="{06A3B5ED-B1C0-4FCF-B405-E8D0BFB4F1F6}" type="slidenum">
              <a:rPr lang="de-DE" smtClean="0"/>
              <a:t>‹#›</a:t>
            </a:fld>
            <a:endParaRPr lang="de-DE"/>
          </a:p>
        </p:txBody>
      </p:sp>
      <p:pic>
        <p:nvPicPr>
          <p:cNvPr id="7" name="Grafik 6"/>
          <p:cNvPicPr>
            <a:picLocks noChangeAspect="1"/>
          </p:cNvPicPr>
          <p:nvPr userDrawn="1"/>
        </p:nvPicPr>
        <p:blipFill>
          <a:blip r:embed="rId2"/>
          <a:stretch>
            <a:fillRect/>
          </a:stretch>
        </p:blipFill>
        <p:spPr>
          <a:xfrm>
            <a:off x="9565535" y="5077412"/>
            <a:ext cx="2626465" cy="154141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mit Bild und Logo">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0" y="0"/>
            <a:ext cx="12192000" cy="482803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rtlCol="0">
            <a:noAutofit/>
          </a:bodyPr>
          <a:lstStyle/>
          <a:p>
            <a:pPr lvl="0"/>
            <a:endParaRPr lang="en-US" noProof="0"/>
          </a:p>
        </p:txBody>
      </p:sp>
      <p:sp>
        <p:nvSpPr>
          <p:cNvPr id="5" name="Picture Placeholder 8"/>
          <p:cNvSpPr>
            <a:spLocks noGrp="1"/>
          </p:cNvSpPr>
          <p:nvPr>
            <p:ph type="pic" sz="quarter" idx="12"/>
          </p:nvPr>
        </p:nvSpPr>
        <p:spPr>
          <a:xfrm>
            <a:off x="0" y="4468922"/>
            <a:ext cx="12192000" cy="63294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rtlCol="0">
            <a:noAutofit/>
          </a:bodyPr>
          <a:lstStyle/>
          <a:p>
            <a:pPr lvl="0"/>
            <a:endParaRPr lang="en-US" noProof="0"/>
          </a:p>
        </p:txBody>
      </p:sp>
      <p:sp>
        <p:nvSpPr>
          <p:cNvPr id="8" name="Picture Placeholder 8"/>
          <p:cNvSpPr>
            <a:spLocks noGrp="1"/>
          </p:cNvSpPr>
          <p:nvPr>
            <p:ph type="pic" sz="quarter" idx="11"/>
          </p:nvPr>
        </p:nvSpPr>
        <p:spPr>
          <a:xfrm>
            <a:off x="894208" y="2414036"/>
            <a:ext cx="3584690" cy="3614237"/>
          </a:xfrm>
          <a:custGeom>
            <a:avLst/>
            <a:gdLst>
              <a:gd name="connsiteX0" fmla="*/ 1653988 w 3307976"/>
              <a:gd name="connsiteY0" fmla="*/ 0 h 3307976"/>
              <a:gd name="connsiteX1" fmla="*/ 3307976 w 3307976"/>
              <a:gd name="connsiteY1" fmla="*/ 1653988 h 3307976"/>
              <a:gd name="connsiteX2" fmla="*/ 1653988 w 3307976"/>
              <a:gd name="connsiteY2" fmla="*/ 3307976 h 3307976"/>
              <a:gd name="connsiteX3" fmla="*/ 0 w 3307976"/>
              <a:gd name="connsiteY3" fmla="*/ 1653988 h 3307976"/>
              <a:gd name="connsiteX4" fmla="*/ 1653988 w 3307976"/>
              <a:gd name="connsiteY4" fmla="*/ 0 h 3307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76" h="3307976">
                <a:moveTo>
                  <a:pt x="1653988" y="0"/>
                </a:moveTo>
                <a:cubicBezTo>
                  <a:pt x="2567460" y="0"/>
                  <a:pt x="3307976" y="740516"/>
                  <a:pt x="3307976" y="1653988"/>
                </a:cubicBezTo>
                <a:cubicBezTo>
                  <a:pt x="3307976" y="2567460"/>
                  <a:pt x="2567460" y="3307976"/>
                  <a:pt x="1653988" y="3307976"/>
                </a:cubicBezTo>
                <a:cubicBezTo>
                  <a:pt x="740516" y="3307976"/>
                  <a:pt x="0" y="2567460"/>
                  <a:pt x="0" y="1653988"/>
                </a:cubicBezTo>
                <a:cubicBezTo>
                  <a:pt x="0" y="740516"/>
                  <a:pt x="740516" y="0"/>
                  <a:pt x="1653988" y="0"/>
                </a:cubicBezTo>
                <a:close/>
              </a:path>
            </a:pathLst>
          </a:custGeom>
        </p:spPr>
        <p:txBody>
          <a:bodyPr rtlCol="0">
            <a:noAutofit/>
          </a:bodyPr>
          <a:lstStyle/>
          <a:p>
            <a:pPr lvl="0"/>
            <a:endParaRPr lang="en-US" noProof="0"/>
          </a:p>
        </p:txBody>
      </p:sp>
      <p:pic>
        <p:nvPicPr>
          <p:cNvPr id="2" name="Picture 8"/>
          <p:cNvPicPr>
            <a:picLocks noChangeAspect="1"/>
          </p:cNvPicPr>
          <p:nvPr userDrawn="1"/>
        </p:nvPicPr>
        <p:blipFill rotWithShape="1">
          <a:blip r:embed="rId2" cstate="email"/>
          <a:srcRect/>
          <a:stretch>
            <a:fillRect/>
          </a:stretch>
        </p:blipFill>
        <p:spPr>
          <a:xfrm>
            <a:off x="10040568" y="5295098"/>
            <a:ext cx="1858158" cy="115011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
        <p:nvSpPr>
          <p:cNvPr id="5" name="Rechteck 4"/>
          <p:cNvSpPr/>
          <p:nvPr userDrawn="1"/>
        </p:nvSpPr>
        <p:spPr>
          <a:xfrm>
            <a:off x="0" y="0"/>
            <a:ext cx="12192000" cy="68580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160"/>
          </a:p>
        </p:txBody>
      </p:sp>
      <p:pic>
        <p:nvPicPr>
          <p:cNvPr id="9" name="Grafik 8"/>
          <p:cNvPicPr>
            <a:picLocks noChangeAspect="1"/>
          </p:cNvPicPr>
          <p:nvPr userDrawn="1"/>
        </p:nvPicPr>
        <p:blipFill>
          <a:blip r:embed="rId2"/>
          <a:stretch>
            <a:fillRect/>
          </a:stretch>
        </p:blipFill>
        <p:spPr>
          <a:xfrm>
            <a:off x="3086879" y="623602"/>
            <a:ext cx="6101461" cy="5491315"/>
          </a:xfrm>
          <a:prstGeom prst="rect">
            <a:avLst/>
          </a:prstGeom>
        </p:spPr>
      </p:pic>
      <p:sp>
        <p:nvSpPr>
          <p:cNvPr id="2" name="Title 1"/>
          <p:cNvSpPr>
            <a:spLocks noGrp="1"/>
          </p:cNvSpPr>
          <p:nvPr>
            <p:ph type="ctrTitle" hasCustomPrompt="1"/>
          </p:nvPr>
        </p:nvSpPr>
        <p:spPr>
          <a:xfrm>
            <a:off x="4100948" y="1566118"/>
            <a:ext cx="4688011" cy="3511295"/>
          </a:xfrm>
        </p:spPr>
        <p:txBody>
          <a:bodyPr anchor="ctr">
            <a:noAutofit/>
          </a:bodyPr>
          <a:lstStyle>
            <a:lvl1pPr algn="l" fontAlgn="ctr">
              <a:lnSpc>
                <a:spcPts val="7500"/>
              </a:lnSpc>
              <a:defRPr sz="9000">
                <a:solidFill>
                  <a:schemeClr val="bg1"/>
                </a:solidFill>
              </a:defRPr>
            </a:lvl1pPr>
          </a:lstStyle>
          <a:p>
            <a:r>
              <a:rPr lang="de-DE"/>
              <a:t>Thema oder Claim</a:t>
            </a:r>
            <a:endParaRPr lang="en-US"/>
          </a:p>
        </p:txBody>
      </p:sp>
      <p:pic>
        <p:nvPicPr>
          <p:cNvPr id="7" name="Grafik 6"/>
          <p:cNvPicPr>
            <a:picLocks noChangeAspect="1"/>
          </p:cNvPicPr>
          <p:nvPr userDrawn="1"/>
        </p:nvPicPr>
        <p:blipFill>
          <a:blip r:embed="rId3"/>
          <a:stretch>
            <a:fillRect/>
          </a:stretch>
        </p:blipFill>
        <p:spPr>
          <a:xfrm>
            <a:off x="9565535" y="5077412"/>
            <a:ext cx="2626465" cy="154141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89F230-EE29-4360-9E5D-C4AB95018DB3}" type="datetime1">
              <a:rPr lang="en-GB" smtClean="0"/>
              <a:t>02/03/2025</a:t>
            </a:fld>
            <a:endParaRPr lang="en-GB"/>
          </a:p>
        </p:txBody>
      </p:sp>
      <p:sp>
        <p:nvSpPr>
          <p:cNvPr id="5" name="Footer Placeholder 4"/>
          <p:cNvSpPr>
            <a:spLocks noGrp="1"/>
          </p:cNvSpPr>
          <p:nvPr>
            <p:ph type="ftr" sz="quarter" idx="11"/>
          </p:nvPr>
        </p:nvSpPr>
        <p:spPr/>
        <p:txBody>
          <a:bodyPr/>
          <a:lstStyle/>
          <a:p>
            <a:r>
              <a:rPr lang="en-US"/>
              <a:t>#ZeroCon25</a:t>
            </a:r>
            <a:endParaRPr lang="en-GB"/>
          </a:p>
        </p:txBody>
      </p:sp>
      <p:sp>
        <p:nvSpPr>
          <p:cNvPr id="6" name="Slide Number Placeholder 5"/>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C451A-BAE8-4BB7-B4A9-840375C61CF2}" type="datetime1">
              <a:rPr lang="en-GB" smtClean="0"/>
              <a:t>02/03/2025</a:t>
            </a:fld>
            <a:endParaRPr lang="en-GB"/>
          </a:p>
        </p:txBody>
      </p:sp>
      <p:sp>
        <p:nvSpPr>
          <p:cNvPr id="5" name="Footer Placeholder 4"/>
          <p:cNvSpPr>
            <a:spLocks noGrp="1"/>
          </p:cNvSpPr>
          <p:nvPr>
            <p:ph type="ftr" sz="quarter" idx="11"/>
          </p:nvPr>
        </p:nvSpPr>
        <p:spPr/>
        <p:txBody>
          <a:bodyPr/>
          <a:lstStyle/>
          <a:p>
            <a:r>
              <a:rPr lang="en-US"/>
              <a:t>#ZeroCon25</a:t>
            </a:r>
            <a:endParaRPr lang="en-GB"/>
          </a:p>
        </p:txBody>
      </p:sp>
      <p:sp>
        <p:nvSpPr>
          <p:cNvPr id="6" name="Slide Number Placeholder 5"/>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1F48CE-F800-44D8-9FB8-C2F14BB717AF}" type="datetime1">
              <a:rPr lang="en-GB" smtClean="0"/>
              <a:t>02/03/2025</a:t>
            </a:fld>
            <a:endParaRPr lang="en-GB"/>
          </a:p>
        </p:txBody>
      </p:sp>
      <p:sp>
        <p:nvSpPr>
          <p:cNvPr id="6" name="Footer Placeholder 5"/>
          <p:cNvSpPr>
            <a:spLocks noGrp="1"/>
          </p:cNvSpPr>
          <p:nvPr>
            <p:ph type="ftr" sz="quarter" idx="11"/>
          </p:nvPr>
        </p:nvSpPr>
        <p:spPr/>
        <p:txBody>
          <a:bodyPr/>
          <a:lstStyle/>
          <a:p>
            <a:r>
              <a:rPr lang="en-US"/>
              <a:t>#ZeroCon25</a:t>
            </a:r>
            <a:endParaRPr lang="en-GB"/>
          </a:p>
        </p:txBody>
      </p:sp>
      <p:sp>
        <p:nvSpPr>
          <p:cNvPr id="7" name="Slide Number Placeholder 6"/>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BEAA53-9EBB-475F-81CE-60A0FA17D35A}" type="datetime1">
              <a:rPr lang="en-GB" smtClean="0"/>
              <a:t>02/03/2025</a:t>
            </a:fld>
            <a:endParaRPr lang="en-GB"/>
          </a:p>
        </p:txBody>
      </p:sp>
      <p:sp>
        <p:nvSpPr>
          <p:cNvPr id="8" name="Footer Placeholder 7"/>
          <p:cNvSpPr>
            <a:spLocks noGrp="1"/>
          </p:cNvSpPr>
          <p:nvPr>
            <p:ph type="ftr" sz="quarter" idx="11"/>
          </p:nvPr>
        </p:nvSpPr>
        <p:spPr/>
        <p:txBody>
          <a:bodyPr/>
          <a:lstStyle/>
          <a:p>
            <a:r>
              <a:rPr lang="en-US"/>
              <a:t>#ZeroCon25</a:t>
            </a:r>
            <a:endParaRPr lang="en-GB"/>
          </a:p>
        </p:txBody>
      </p:sp>
      <p:sp>
        <p:nvSpPr>
          <p:cNvPr id="9" name="Slide Number Placeholder 8"/>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3E1DF0-723F-4583-B7C7-FD8C4EA08810}" type="datetime1">
              <a:rPr lang="en-GB" smtClean="0"/>
              <a:t>02/03/2025</a:t>
            </a:fld>
            <a:endParaRPr lang="en-GB"/>
          </a:p>
        </p:txBody>
      </p:sp>
      <p:sp>
        <p:nvSpPr>
          <p:cNvPr id="4" name="Footer Placeholder 3"/>
          <p:cNvSpPr>
            <a:spLocks noGrp="1"/>
          </p:cNvSpPr>
          <p:nvPr>
            <p:ph type="ftr" sz="quarter" idx="11"/>
          </p:nvPr>
        </p:nvSpPr>
        <p:spPr/>
        <p:txBody>
          <a:bodyPr/>
          <a:lstStyle/>
          <a:p>
            <a:r>
              <a:rPr lang="en-US"/>
              <a:t>#ZeroCon25</a:t>
            </a:r>
            <a:endParaRPr lang="en-GB"/>
          </a:p>
        </p:txBody>
      </p:sp>
      <p:sp>
        <p:nvSpPr>
          <p:cNvPr id="5" name="Slide Number Placeholder 4"/>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F14AC-2947-477D-A5A3-42D95CFB8153}" type="datetime1">
              <a:rPr lang="en-GB" smtClean="0"/>
              <a:t>02/03/2025</a:t>
            </a:fld>
            <a:endParaRPr lang="en-GB"/>
          </a:p>
        </p:txBody>
      </p:sp>
      <p:sp>
        <p:nvSpPr>
          <p:cNvPr id="3" name="Footer Placeholder 2"/>
          <p:cNvSpPr>
            <a:spLocks noGrp="1"/>
          </p:cNvSpPr>
          <p:nvPr>
            <p:ph type="ftr" sz="quarter" idx="11"/>
          </p:nvPr>
        </p:nvSpPr>
        <p:spPr/>
        <p:txBody>
          <a:bodyPr/>
          <a:lstStyle/>
          <a:p>
            <a:r>
              <a:rPr lang="en-US"/>
              <a:t>#ZeroCon25</a:t>
            </a:r>
            <a:endParaRPr lang="en-GB"/>
          </a:p>
        </p:txBody>
      </p:sp>
      <p:sp>
        <p:nvSpPr>
          <p:cNvPr id="4" name="Slide Number Placeholder 3"/>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BA894F-2169-40F5-A488-0DED1E32D92D}" type="datetime1">
              <a:rPr lang="en-GB" smtClean="0"/>
              <a:t>02/03/2025</a:t>
            </a:fld>
            <a:endParaRPr lang="en-GB"/>
          </a:p>
        </p:txBody>
      </p:sp>
      <p:sp>
        <p:nvSpPr>
          <p:cNvPr id="6" name="Footer Placeholder 5"/>
          <p:cNvSpPr>
            <a:spLocks noGrp="1"/>
          </p:cNvSpPr>
          <p:nvPr>
            <p:ph type="ftr" sz="quarter" idx="11"/>
          </p:nvPr>
        </p:nvSpPr>
        <p:spPr/>
        <p:txBody>
          <a:bodyPr/>
          <a:lstStyle/>
          <a:p>
            <a:r>
              <a:rPr lang="en-US"/>
              <a:t>#ZeroCon25</a:t>
            </a:r>
            <a:endParaRPr lang="en-GB"/>
          </a:p>
        </p:txBody>
      </p:sp>
      <p:sp>
        <p:nvSpPr>
          <p:cNvPr id="7" name="Slide Number Placeholder 6"/>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800F5A-532D-4F87-AB6D-3F2ECE8BF666}" type="datetime1">
              <a:rPr lang="en-GB" smtClean="0"/>
              <a:t>02/03/2025</a:t>
            </a:fld>
            <a:endParaRPr lang="en-GB"/>
          </a:p>
        </p:txBody>
      </p:sp>
      <p:sp>
        <p:nvSpPr>
          <p:cNvPr id="6" name="Footer Placeholder 5"/>
          <p:cNvSpPr>
            <a:spLocks noGrp="1"/>
          </p:cNvSpPr>
          <p:nvPr>
            <p:ph type="ftr" sz="quarter" idx="11"/>
          </p:nvPr>
        </p:nvSpPr>
        <p:spPr/>
        <p:txBody>
          <a:bodyPr/>
          <a:lstStyle/>
          <a:p>
            <a:r>
              <a:rPr lang="en-US"/>
              <a:t>#ZeroCon25</a:t>
            </a:r>
            <a:endParaRPr lang="en-GB"/>
          </a:p>
        </p:txBody>
      </p:sp>
      <p:sp>
        <p:nvSpPr>
          <p:cNvPr id="7" name="Slide Number Placeholder 6"/>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02/03/2025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a:t>#ZeroCon25</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099" y="2257847"/>
            <a:ext cx="11390812" cy="2073065"/>
          </a:xfrm>
        </p:spPr>
        <p:txBody>
          <a:bodyPr>
            <a:normAutofit fontScale="90000"/>
          </a:bodyPr>
          <a:lstStyle/>
          <a:p>
            <a:r>
              <a:rPr lang="en-US" altLang="en-US" sz="7200" dirty="0">
                <a:solidFill>
                  <a:schemeClr val="bg2">
                    <a:lumMod val="25000"/>
                  </a:schemeClr>
                </a:solidFill>
                <a:latin typeface="Source Sans Pro Semibold" panose="020B0603030403020204" pitchFamily="34" charset="0"/>
                <a:ea typeface="Source Sans Pro Semibold" panose="020B0603030403020204" pitchFamily="34" charset="0"/>
              </a:rPr>
              <a:t>Save and Invest for Bright Future</a:t>
            </a:r>
            <a:br>
              <a:rPr lang="en-US" altLang="en-US" sz="7200" dirty="0">
                <a:latin typeface="Source Sans Pro Semibold" panose="020B0603030403020204" pitchFamily="34" charset="0"/>
                <a:ea typeface="Source Sans Pro Semibold" panose="020B0603030403020204" pitchFamily="34" charset="0"/>
              </a:rPr>
            </a:br>
            <a:r>
              <a:rPr lang="en-US" dirty="0">
                <a:latin typeface="Source Sans Pro Semibold" panose="020B0603030403020204" pitchFamily="34" charset="0"/>
                <a:ea typeface="Source Sans Pro Semibold" panose="020B0603030403020204" pitchFamily="34" charset="0"/>
              </a:rPr>
              <a:t> </a:t>
            </a:r>
            <a:endParaRPr lang="en-GB" dirty="0">
              <a:latin typeface="Source Sans Pro Semibold" panose="020B0603030403020204" pitchFamily="34" charset="0"/>
              <a:ea typeface="Source Sans Pro Semibold" panose="020B0603030403020204" pitchFamily="34" charset="0"/>
            </a:endParaRPr>
          </a:p>
        </p:txBody>
      </p:sp>
      <p:sp>
        <p:nvSpPr>
          <p:cNvPr id="3" name="Subtitle 2"/>
          <p:cNvSpPr>
            <a:spLocks noGrp="1"/>
          </p:cNvSpPr>
          <p:nvPr>
            <p:ph type="subTitle" idx="1"/>
          </p:nvPr>
        </p:nvSpPr>
        <p:spPr>
          <a:xfrm>
            <a:off x="853365" y="3672205"/>
            <a:ext cx="10622280" cy="2306320"/>
          </a:xfrm>
        </p:spPr>
        <p:txBody>
          <a:bodyPr>
            <a:noAutofit/>
          </a:bodyPr>
          <a:lstStyle/>
          <a:p>
            <a:r>
              <a:rPr lang="en-US" sz="2300" dirty="0">
                <a:solidFill>
                  <a:schemeClr val="bg2">
                    <a:lumMod val="25000"/>
                  </a:schemeClr>
                </a:solidFill>
                <a:latin typeface="Roboto" panose="02000000000000000000" pitchFamily="2" charset="0"/>
                <a:ea typeface="Roboto" panose="02000000000000000000" pitchFamily="2" charset="0"/>
              </a:rPr>
              <a:t>Odette </a:t>
            </a:r>
            <a:r>
              <a:rPr lang="en-US" sz="2300" dirty="0" err="1">
                <a:solidFill>
                  <a:schemeClr val="bg2">
                    <a:lumMod val="25000"/>
                  </a:schemeClr>
                </a:solidFill>
                <a:latin typeface="Roboto" panose="02000000000000000000" pitchFamily="2" charset="0"/>
                <a:ea typeface="Roboto" panose="02000000000000000000" pitchFamily="2" charset="0"/>
              </a:rPr>
              <a:t>Nyiransengimana</a:t>
            </a:r>
            <a:r>
              <a:rPr lang="en-US" sz="2300" dirty="0">
                <a:solidFill>
                  <a:schemeClr val="bg2">
                    <a:lumMod val="25000"/>
                  </a:schemeClr>
                </a:solidFill>
                <a:latin typeface="Roboto" panose="02000000000000000000" pitchFamily="2" charset="0"/>
                <a:ea typeface="Roboto" panose="02000000000000000000" pitchFamily="2" charset="0"/>
              </a:rPr>
              <a:t>, Christian Blind Mission              </a:t>
            </a:r>
          </a:p>
          <a:p>
            <a:r>
              <a:rPr lang="en-US" sz="2300" dirty="0">
                <a:solidFill>
                  <a:schemeClr val="bg2">
                    <a:lumMod val="25000"/>
                  </a:schemeClr>
                </a:solidFill>
                <a:sym typeface="+mn-ea"/>
              </a:rPr>
              <a:t>Emile Cadet </a:t>
            </a:r>
            <a:r>
              <a:rPr lang="en-US" sz="2300" dirty="0" err="1">
                <a:solidFill>
                  <a:schemeClr val="bg2">
                    <a:lumMod val="25000"/>
                  </a:schemeClr>
                </a:solidFill>
                <a:sym typeface="+mn-ea"/>
              </a:rPr>
              <a:t>Vuningabo</a:t>
            </a:r>
            <a:r>
              <a:rPr lang="en-US" sz="2300" dirty="0">
                <a:solidFill>
                  <a:schemeClr val="bg2">
                    <a:lumMod val="25000"/>
                  </a:schemeClr>
                </a:solidFill>
                <a:sym typeface="+mn-ea"/>
              </a:rPr>
              <a:t>, National Union of Disability </a:t>
            </a:r>
            <a:r>
              <a:rPr lang="en-US" sz="2300" dirty="0" err="1">
                <a:solidFill>
                  <a:schemeClr val="bg2">
                    <a:lumMod val="25000"/>
                  </a:schemeClr>
                </a:solidFill>
                <a:sym typeface="+mn-ea"/>
              </a:rPr>
              <a:t>Organisations</a:t>
            </a:r>
            <a:r>
              <a:rPr lang="en-US" sz="2300" dirty="0">
                <a:solidFill>
                  <a:schemeClr val="bg2">
                    <a:lumMod val="25000"/>
                  </a:schemeClr>
                </a:solidFill>
                <a:sym typeface="+mn-ea"/>
              </a:rPr>
              <a:t> in Rwanda (NUDOR)</a:t>
            </a:r>
            <a:endParaRPr lang="en-US" sz="2300" dirty="0">
              <a:solidFill>
                <a:schemeClr val="bg2">
                  <a:lumMod val="25000"/>
                </a:schemeClr>
              </a:solidFill>
              <a:latin typeface="Roboto" panose="02000000000000000000" pitchFamily="2" charset="0"/>
              <a:ea typeface="Roboto" panose="02000000000000000000" pitchFamily="2" charset="0"/>
            </a:endParaRPr>
          </a:p>
          <a:p>
            <a:r>
              <a:rPr lang="en-US" sz="2300" dirty="0">
                <a:solidFill>
                  <a:schemeClr val="bg2">
                    <a:lumMod val="25000"/>
                  </a:schemeClr>
                </a:solidFill>
                <a:sym typeface="+mn-ea"/>
              </a:rPr>
              <a:t>Rwanda</a:t>
            </a:r>
          </a:p>
          <a:p>
            <a:r>
              <a:rPr lang="en-US" altLang="en-US" dirty="0">
                <a:solidFill>
                  <a:schemeClr val="bg2">
                    <a:lumMod val="25000"/>
                  </a:schemeClr>
                </a:solidFill>
                <a:latin typeface="Source Sans Pro Semibold" panose="020B0603030403020204" pitchFamily="34" charset="0"/>
                <a:ea typeface="Source Sans Pro Semibold" panose="020B0603030403020204" pitchFamily="34" charset="0"/>
              </a:rPr>
              <a:t>Microfinance models by and for persons with disabilities</a:t>
            </a:r>
            <a:endParaRPr lang="en-US" sz="2300" dirty="0">
              <a:solidFill>
                <a:schemeClr val="bg2">
                  <a:lumMod val="25000"/>
                </a:schemeClr>
              </a:solidFill>
              <a:latin typeface="Roboto" panose="02000000000000000000" pitchFamily="2" charset="0"/>
              <a:ea typeface="Roboto" panose="02000000000000000000" pitchFamily="2" charset="0"/>
            </a:endParaRPr>
          </a:p>
        </p:txBody>
      </p:sp>
      <p:sp>
        <p:nvSpPr>
          <p:cNvPr id="4" name="Titel 1"/>
          <p:cNvSpPr txBox="1"/>
          <p:nvPr/>
        </p:nvSpPr>
        <p:spPr>
          <a:xfrm>
            <a:off x="1666557" y="6038661"/>
            <a:ext cx="8858885" cy="49466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altLang="en-US" sz="2400" b="1">
                <a:latin typeface="Roboto" panose="02000000000000000000" pitchFamily="2" charset="0"/>
                <a:ea typeface="Roboto" panose="02000000000000000000" pitchFamily="2" charset="0"/>
              </a:rPr>
              <a:t>Wednesday 5 March 2025 | 16:00 - 17:00</a:t>
            </a:r>
            <a:endParaRPr lang="en-US" sz="2400" b="1">
              <a:latin typeface="Roboto" panose="02000000000000000000" pitchFamily="2" charset="0"/>
              <a:ea typeface="Roboto" panose="02000000000000000000" pitchFamily="2" charset="0"/>
            </a:endParaRPr>
          </a:p>
        </p:txBody>
      </p:sp>
      <p:sp>
        <p:nvSpPr>
          <p:cNvPr id="7" name="Slide Number Placeholder 6"/>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pic>
        <p:nvPicPr>
          <p:cNvPr id="6" name="Picture 5" descr="CBM Logo with only cbm text in red color.">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12350" y="5235575"/>
            <a:ext cx="2279650" cy="1485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05B3-9B10-1B33-8D75-01E20638C374}"/>
              </a:ext>
            </a:extLst>
          </p:cNvPr>
          <p:cNvSpPr>
            <a:spLocks noGrp="1"/>
          </p:cNvSpPr>
          <p:nvPr>
            <p:ph type="title"/>
          </p:nvPr>
        </p:nvSpPr>
        <p:spPr/>
        <p:txBody>
          <a:bodyPr/>
          <a:lstStyle/>
          <a:p>
            <a:r>
              <a:rPr lang="en-GB" b="1" dirty="0">
                <a:solidFill>
                  <a:schemeClr val="tx1">
                    <a:lumMod val="65000"/>
                    <a:lumOff val="35000"/>
                  </a:schemeClr>
                </a:solidFill>
                <a:latin typeface="+mn-lt"/>
                <a:ea typeface="Source Sans Pro Semibold" panose="020B0603030403020204" pitchFamily="34" charset="0"/>
                <a:cs typeface="Roboto"/>
              </a:rPr>
              <a:t>Barriers faced by persons with disabilities</a:t>
            </a:r>
            <a:endParaRPr lang="en-US" b="1" dirty="0">
              <a:solidFill>
                <a:schemeClr val="tx1">
                  <a:lumMod val="65000"/>
                  <a:lumOff val="35000"/>
                </a:schemeClr>
              </a:solidFill>
              <a:latin typeface="+mn-lt"/>
              <a:ea typeface="Source Sans Pro Semibold" panose="020B0603030403020204" pitchFamily="34" charset="0"/>
            </a:endParaRPr>
          </a:p>
        </p:txBody>
      </p:sp>
      <p:sp>
        <p:nvSpPr>
          <p:cNvPr id="3" name="Content Placeholder 2">
            <a:extLst>
              <a:ext uri="{FF2B5EF4-FFF2-40B4-BE49-F238E27FC236}">
                <a16:creationId xmlns:a16="http://schemas.microsoft.com/office/drawing/2014/main" id="{6F3202BB-D539-2DE7-F49C-37F49D34288E}"/>
              </a:ext>
            </a:extLst>
          </p:cNvPr>
          <p:cNvSpPr>
            <a:spLocks noGrp="1"/>
          </p:cNvSpPr>
          <p:nvPr>
            <p:ph idx="1"/>
          </p:nvPr>
        </p:nvSpPr>
        <p:spPr>
          <a:xfrm>
            <a:off x="0" y="1792518"/>
            <a:ext cx="7396223" cy="3861226"/>
          </a:xfrm>
        </p:spPr>
        <p:txBody>
          <a:bodyPr vert="horz" lIns="91440" tIns="45720" rIns="91440" bIns="45720" rtlCol="0" anchor="t">
            <a:normAutofit/>
          </a:bodyPr>
          <a:lstStyle/>
          <a:p>
            <a:r>
              <a:rPr lang="en-GB" sz="2400" dirty="0">
                <a:latin typeface="+mn-lt"/>
                <a:ea typeface="Source Sans Pro" panose="020B0503030403020204" pitchFamily="34" charset="0"/>
                <a:cs typeface="Roboto"/>
              </a:rPr>
              <a:t>Persons with disabilities face numerous barriers in accessing financial services, including physical inaccessibility of financial institutions, lack of awareness about available services, and discriminatory practices. </a:t>
            </a:r>
            <a:endParaRPr lang="en-GB" sz="2400" dirty="0">
              <a:latin typeface="+mn-lt"/>
              <a:ea typeface="Source Sans Pro" panose="020B0503030403020204" pitchFamily="34" charset="0"/>
              <a:cs typeface="Roboto" panose="02000000000000000000" pitchFamily="2" charset="0"/>
            </a:endParaRPr>
          </a:p>
          <a:p>
            <a:r>
              <a:rPr lang="en-GB" sz="2400" dirty="0">
                <a:latin typeface="+mn-lt"/>
                <a:ea typeface="Source Sans Pro" panose="020B0503030403020204" pitchFamily="34" charset="0"/>
                <a:cs typeface="Roboto"/>
              </a:rPr>
              <a:t>Additionally, communication barriers and inadequate financial literacy programs may hinder their ability to utilize financial services effectively, making it essential to address these issues. </a:t>
            </a:r>
          </a:p>
        </p:txBody>
      </p:sp>
      <p:sp>
        <p:nvSpPr>
          <p:cNvPr id="4" name="Footer Placeholder 3">
            <a:extLst>
              <a:ext uri="{FF2B5EF4-FFF2-40B4-BE49-F238E27FC236}">
                <a16:creationId xmlns:a16="http://schemas.microsoft.com/office/drawing/2014/main" id="{B0B1769C-C1DD-E03F-963A-3809F6B4906C}"/>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29BCC0F4-DB08-1979-15C6-18A1A3C57821}"/>
              </a:ext>
            </a:extLst>
          </p:cNvPr>
          <p:cNvSpPr>
            <a:spLocks noGrp="1"/>
          </p:cNvSpPr>
          <p:nvPr>
            <p:ph type="sldNum" sz="quarter" idx="12"/>
          </p:nvPr>
        </p:nvSpPr>
        <p:spPr/>
        <p:txBody>
          <a:bodyPr/>
          <a:lstStyle/>
          <a:p>
            <a:fld id="{1195A9E4-2CE9-4E32-BE85-7C32F0F78A6D}" type="slidenum">
              <a:rPr lang="en-GB" smtClean="0"/>
              <a:t>10</a:t>
            </a:fld>
            <a:endParaRPr lang="en-GB"/>
          </a:p>
        </p:txBody>
      </p:sp>
      <p:pic>
        <p:nvPicPr>
          <p:cNvPr id="6" name="Picture 5" descr="World Symbol of Persons with Disability in Yellow Color.">
            <a:extLst>
              <a:ext uri="{FF2B5EF4-FFF2-40B4-BE49-F238E27FC236}">
                <a16:creationId xmlns:a16="http://schemas.microsoft.com/office/drawing/2014/main" id="{A26CA12E-A230-286E-57EF-BCC786E063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1400" y="1460650"/>
            <a:ext cx="3009109" cy="3873134"/>
          </a:xfrm>
          <a:prstGeom prst="rect">
            <a:avLst/>
          </a:prstGeom>
        </p:spPr>
      </p:pic>
      <p:pic>
        <p:nvPicPr>
          <p:cNvPr id="8" name="Picture 7" descr="A logo of a disabled person&#10;&#10;AI-generated content may be incorrect.">
            <a:extLst>
              <a:ext uri="{FF2B5EF4-FFF2-40B4-BE49-F238E27FC236}">
                <a16:creationId xmlns:a16="http://schemas.microsoft.com/office/drawing/2014/main" id="{8EEEE9E8-4B69-ACC8-D06D-E3E55751033B}"/>
              </a:ext>
            </a:extLst>
          </p:cNvPr>
          <p:cNvPicPr>
            <a:picLocks noChangeAspect="1"/>
          </p:cNvPicPr>
          <p:nvPr/>
        </p:nvPicPr>
        <p:blipFill>
          <a:blip r:embed="rId4"/>
          <a:stretch>
            <a:fillRect/>
          </a:stretch>
        </p:blipFill>
        <p:spPr>
          <a:xfrm>
            <a:off x="9978708" y="4904196"/>
            <a:ext cx="1896553" cy="1811007"/>
          </a:xfrm>
          <a:prstGeom prst="rect">
            <a:avLst/>
          </a:prstGeom>
        </p:spPr>
      </p:pic>
    </p:spTree>
    <p:extLst>
      <p:ext uri="{BB962C8B-B14F-4D97-AF65-F5344CB8AC3E}">
        <p14:creationId xmlns:p14="http://schemas.microsoft.com/office/powerpoint/2010/main" val="303634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0 Steps of operation of the formed VSLGs: &#10;Step1: Up to 30 people form a VSLG&#10;Step2: With the support of training given by the sector business mentors, the formed group decide rules on contributions and loan terms.&#10;Step 3: member begin weekly saving in the group and the group cash box accrues capital&#10;Step4: After a few weeks, members can apply for loans dependent on their shares, to invest in income generating activities&#10;Step 5: Loans are paid back at 5-10% interest over a few months&#10;Step 6: The group balance increases based on the repayment on interest bearing loans.&#10;Step 7: After 12 months, the group balance is distributed in a shareout to members according to their shares.&#10;Step 8: Groups members invest the shareout in lump purchases (such as school fees  and health insurance) and income generating activities.&#10;Step 9: Group is reformed and saving begins again.&#10;Step 10: Members steadily improve their livelihood through savings and investments in income generation.">
            <a:extLst>
              <a:ext uri="{FF2B5EF4-FFF2-40B4-BE49-F238E27FC236}">
                <a16:creationId xmlns:a16="http://schemas.microsoft.com/office/drawing/2014/main" id="{06EC02D4-C286-A459-BBCC-C1B7205ACD2F}"/>
              </a:ext>
            </a:extLst>
          </p:cNvPr>
          <p:cNvPicPr>
            <a:picLocks noGrp="1" noChangeAspect="1"/>
          </p:cNvPicPr>
          <p:nvPr>
            <p:ph idx="1"/>
          </p:nvPr>
        </p:nvPicPr>
        <p:blipFill>
          <a:blip r:embed="rId3"/>
          <a:stretch>
            <a:fillRect/>
          </a:stretch>
        </p:blipFill>
        <p:spPr>
          <a:xfrm>
            <a:off x="172244" y="888281"/>
            <a:ext cx="8438356" cy="5468069"/>
          </a:xfrm>
        </p:spPr>
      </p:pic>
      <p:sp>
        <p:nvSpPr>
          <p:cNvPr id="4" name="Footer Placeholder 3">
            <a:extLst>
              <a:ext uri="{FF2B5EF4-FFF2-40B4-BE49-F238E27FC236}">
                <a16:creationId xmlns:a16="http://schemas.microsoft.com/office/drawing/2014/main" id="{3DB65EC5-18B5-48C2-5C04-B5C19F33F737}"/>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4C3AD94A-90F7-1808-7B4D-5B692B4A2FD4}"/>
              </a:ext>
            </a:extLst>
          </p:cNvPr>
          <p:cNvSpPr>
            <a:spLocks noGrp="1"/>
          </p:cNvSpPr>
          <p:nvPr>
            <p:ph type="sldNum" sz="quarter" idx="12"/>
          </p:nvPr>
        </p:nvSpPr>
        <p:spPr/>
        <p:txBody>
          <a:bodyPr/>
          <a:lstStyle/>
          <a:p>
            <a:fld id="{1195A9E4-2CE9-4E32-BE85-7C32F0F78A6D}" type="slidenum">
              <a:rPr lang="en-GB" smtClean="0"/>
              <a:t>11</a:t>
            </a:fld>
            <a:endParaRPr lang="en-GB"/>
          </a:p>
        </p:txBody>
      </p:sp>
      <p:pic>
        <p:nvPicPr>
          <p:cNvPr id="3" name="Picture 2" descr="A logo of a disabled person&#10;&#10;AI-generated content may be incorrect.">
            <a:extLst>
              <a:ext uri="{FF2B5EF4-FFF2-40B4-BE49-F238E27FC236}">
                <a16:creationId xmlns:a16="http://schemas.microsoft.com/office/drawing/2014/main" id="{10B9EE10-A07B-8397-C4C0-E888DD996283}"/>
              </a:ext>
            </a:extLst>
          </p:cNvPr>
          <p:cNvPicPr>
            <a:picLocks noChangeAspect="1"/>
          </p:cNvPicPr>
          <p:nvPr/>
        </p:nvPicPr>
        <p:blipFill>
          <a:blip r:embed="rId4"/>
          <a:stretch>
            <a:fillRect/>
          </a:stretch>
        </p:blipFill>
        <p:spPr>
          <a:xfrm>
            <a:off x="9978708" y="4731668"/>
            <a:ext cx="1896553" cy="1811007"/>
          </a:xfrm>
          <a:prstGeom prst="rect">
            <a:avLst/>
          </a:prstGeom>
        </p:spPr>
      </p:pic>
      <p:sp>
        <p:nvSpPr>
          <p:cNvPr id="7" name="Title 9">
            <a:extLst>
              <a:ext uri="{FF2B5EF4-FFF2-40B4-BE49-F238E27FC236}">
                <a16:creationId xmlns:a16="http://schemas.microsoft.com/office/drawing/2014/main" id="{9867EA19-6E67-4295-F673-081EFF01B2E2}"/>
              </a:ext>
            </a:extLst>
          </p:cNvPr>
          <p:cNvSpPr>
            <a:spLocks noGrp="1"/>
          </p:cNvSpPr>
          <p:nvPr>
            <p:ph type="title"/>
          </p:nvPr>
        </p:nvSpPr>
        <p:spPr>
          <a:xfrm>
            <a:off x="903231" y="214813"/>
            <a:ext cx="10043160" cy="612054"/>
          </a:xfrm>
        </p:spPr>
        <p:txBody>
          <a:bodyPr>
            <a:normAutofit fontScale="90000"/>
          </a:bodyPr>
          <a:lstStyle/>
          <a:p>
            <a:r>
              <a:rPr lang="en-US" b="1" dirty="0">
                <a:solidFill>
                  <a:schemeClr val="tx1">
                    <a:lumMod val="65000"/>
                    <a:lumOff val="35000"/>
                  </a:schemeClr>
                </a:solidFill>
                <a:latin typeface="+mn-lt"/>
              </a:rPr>
              <a:t>NUDOR VSLGs operation process</a:t>
            </a:r>
            <a:endParaRPr lang="en-GB" b="1" dirty="0">
              <a:solidFill>
                <a:schemeClr val="tx1">
                  <a:lumMod val="65000"/>
                  <a:lumOff val="35000"/>
                </a:schemeClr>
              </a:solidFill>
              <a:latin typeface="+mn-lt"/>
            </a:endParaRPr>
          </a:p>
        </p:txBody>
      </p:sp>
    </p:spTree>
    <p:extLst>
      <p:ext uri="{BB962C8B-B14F-4D97-AF65-F5344CB8AC3E}">
        <p14:creationId xmlns:p14="http://schemas.microsoft.com/office/powerpoint/2010/main" val="123139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FEE4-7484-2C27-D54D-A7962DAC7DE4}"/>
              </a:ext>
            </a:extLst>
          </p:cNvPr>
          <p:cNvSpPr>
            <a:spLocks noGrp="1"/>
          </p:cNvSpPr>
          <p:nvPr>
            <p:ph type="title"/>
          </p:nvPr>
        </p:nvSpPr>
        <p:spPr/>
        <p:txBody>
          <a:bodyPr/>
          <a:lstStyle/>
          <a:p>
            <a:r>
              <a:rPr lang="en-GB" b="1" dirty="0">
                <a:solidFill>
                  <a:schemeClr val="tx1">
                    <a:lumMod val="65000"/>
                    <a:lumOff val="35000"/>
                  </a:schemeClr>
                </a:solidFill>
                <a:latin typeface="+mn-lt"/>
                <a:ea typeface="Source Sans Pro Semibold" panose="020B0603030403020204" pitchFamily="34" charset="0"/>
                <a:cs typeface="Roboto"/>
              </a:rPr>
              <a:t>VSLGs formed from 2016 to 2024 </a:t>
            </a:r>
            <a:endParaRPr lang="en-US" b="1" dirty="0">
              <a:solidFill>
                <a:schemeClr val="tx1">
                  <a:lumMod val="65000"/>
                  <a:lumOff val="35000"/>
                </a:schemeClr>
              </a:solidFill>
              <a:latin typeface="+mn-lt"/>
              <a:ea typeface="Source Sans Pro Semibold" panose="020B0603030403020204" pitchFamily="34" charset="0"/>
            </a:endParaRPr>
          </a:p>
        </p:txBody>
      </p:sp>
      <p:sp>
        <p:nvSpPr>
          <p:cNvPr id="4" name="Footer Placeholder 3">
            <a:extLst>
              <a:ext uri="{FF2B5EF4-FFF2-40B4-BE49-F238E27FC236}">
                <a16:creationId xmlns:a16="http://schemas.microsoft.com/office/drawing/2014/main" id="{EC1F8E98-E0D3-2BAC-5CE1-8A17B06B4E5B}"/>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A8431E74-9D63-8ED5-8DCE-AACE59B506F2}"/>
              </a:ext>
            </a:extLst>
          </p:cNvPr>
          <p:cNvSpPr>
            <a:spLocks noGrp="1"/>
          </p:cNvSpPr>
          <p:nvPr>
            <p:ph type="sldNum" sz="quarter" idx="12"/>
          </p:nvPr>
        </p:nvSpPr>
        <p:spPr/>
        <p:txBody>
          <a:bodyPr/>
          <a:lstStyle/>
          <a:p>
            <a:fld id="{1195A9E4-2CE9-4E32-BE85-7C32F0F78A6D}" type="slidenum">
              <a:rPr lang="en-GB" smtClean="0"/>
              <a:t>12</a:t>
            </a:fld>
            <a:endParaRPr lang="en-GB"/>
          </a:p>
        </p:txBody>
      </p:sp>
      <p:pic>
        <p:nvPicPr>
          <p:cNvPr id="6" name="Picture 5" descr="A logo of a disabled person&#10;&#10;AI-generated content may be incorrect.">
            <a:extLst>
              <a:ext uri="{FF2B5EF4-FFF2-40B4-BE49-F238E27FC236}">
                <a16:creationId xmlns:a16="http://schemas.microsoft.com/office/drawing/2014/main" id="{1AA6945A-32DE-2A05-D4C7-5F3CC0F862CC}"/>
              </a:ext>
            </a:extLst>
          </p:cNvPr>
          <p:cNvPicPr>
            <a:picLocks noChangeAspect="1"/>
          </p:cNvPicPr>
          <p:nvPr/>
        </p:nvPicPr>
        <p:blipFill>
          <a:blip r:embed="rId3"/>
          <a:stretch>
            <a:fillRect/>
          </a:stretch>
        </p:blipFill>
        <p:spPr>
          <a:xfrm>
            <a:off x="9911664" y="4996537"/>
            <a:ext cx="1896553" cy="1811007"/>
          </a:xfrm>
          <a:prstGeom prst="rect">
            <a:avLst/>
          </a:prstGeom>
        </p:spPr>
      </p:pic>
      <p:graphicFrame>
        <p:nvGraphicFramePr>
          <p:cNvPr id="8" name="Table 7" descr="2,005 VSLGs established.&#10;57,935 members, with 90% being PWDs and 10% non-PWDs.&#10;36% of members are youth with disabilities.&#10;Gender distribution: 32,975 women and 24,960 men.&#10;"/>
          <p:cNvGraphicFramePr>
            <a:graphicFrameLocks noGrp="1"/>
          </p:cNvGraphicFramePr>
          <p:nvPr>
            <p:extLst>
              <p:ext uri="{D42A27DB-BD31-4B8C-83A1-F6EECF244321}">
                <p14:modId xmlns:p14="http://schemas.microsoft.com/office/powerpoint/2010/main" val="4031335605"/>
              </p:ext>
            </p:extLst>
          </p:nvPr>
        </p:nvGraphicFramePr>
        <p:xfrm>
          <a:off x="127348" y="1409634"/>
          <a:ext cx="11937303" cy="3575958"/>
        </p:xfrm>
        <a:graphic>
          <a:graphicData uri="http://schemas.openxmlformats.org/drawingml/2006/table">
            <a:tbl>
              <a:tblPr firstRow="1">
                <a:tableStyleId>{5C22544A-7EE6-4342-B048-85BDC9FD1C3A}</a:tableStyleId>
              </a:tblPr>
              <a:tblGrid>
                <a:gridCol w="2066794">
                  <a:extLst>
                    <a:ext uri="{9D8B030D-6E8A-4147-A177-3AD203B41FA5}">
                      <a16:colId xmlns:a16="http://schemas.microsoft.com/office/drawing/2014/main" val="3866430495"/>
                    </a:ext>
                  </a:extLst>
                </a:gridCol>
                <a:gridCol w="1678487">
                  <a:extLst>
                    <a:ext uri="{9D8B030D-6E8A-4147-A177-3AD203B41FA5}">
                      <a16:colId xmlns:a16="http://schemas.microsoft.com/office/drawing/2014/main" val="199654643"/>
                    </a:ext>
                  </a:extLst>
                </a:gridCol>
                <a:gridCol w="1565754">
                  <a:extLst>
                    <a:ext uri="{9D8B030D-6E8A-4147-A177-3AD203B41FA5}">
                      <a16:colId xmlns:a16="http://schemas.microsoft.com/office/drawing/2014/main" val="2659548043"/>
                    </a:ext>
                  </a:extLst>
                </a:gridCol>
                <a:gridCol w="2392471">
                  <a:extLst>
                    <a:ext uri="{9D8B030D-6E8A-4147-A177-3AD203B41FA5}">
                      <a16:colId xmlns:a16="http://schemas.microsoft.com/office/drawing/2014/main" val="3464508894"/>
                    </a:ext>
                  </a:extLst>
                </a:gridCol>
                <a:gridCol w="2154477">
                  <a:extLst>
                    <a:ext uri="{9D8B030D-6E8A-4147-A177-3AD203B41FA5}">
                      <a16:colId xmlns:a16="http://schemas.microsoft.com/office/drawing/2014/main" val="3280793192"/>
                    </a:ext>
                  </a:extLst>
                </a:gridCol>
                <a:gridCol w="2079320">
                  <a:extLst>
                    <a:ext uri="{9D8B030D-6E8A-4147-A177-3AD203B41FA5}">
                      <a16:colId xmlns:a16="http://schemas.microsoft.com/office/drawing/2014/main" val="1402738482"/>
                    </a:ext>
                  </a:extLst>
                </a:gridCol>
              </a:tblGrid>
              <a:tr h="1829108">
                <a:tc>
                  <a:txBody>
                    <a:bodyPr/>
                    <a:lstStyle/>
                    <a:p>
                      <a:pPr lvl="0" algn="l">
                        <a:buNone/>
                      </a:pPr>
                      <a:r>
                        <a:rPr lang="en-US" sz="3000" b="1" i="0" u="none" strike="noStrike" noProof="0" dirty="0">
                          <a:solidFill>
                            <a:srgbClr val="000000"/>
                          </a:solidFill>
                          <a:effectLst/>
                          <a:latin typeface="Calibri"/>
                        </a:rPr>
                        <a:t>Number of VSLGs</a:t>
                      </a:r>
                      <a:endParaRPr lang="en-US" b="1"/>
                    </a:p>
                  </a:txBody>
                  <a:tcPr marL="6350" marR="6350" marT="6350" marB="0" anchor="ctr">
                    <a:solidFill>
                      <a:schemeClr val="accent1">
                        <a:lumMod val="20000"/>
                        <a:lumOff val="80000"/>
                      </a:schemeClr>
                    </a:solidFill>
                  </a:tcPr>
                </a:tc>
                <a:tc gridSpan="2">
                  <a:txBody>
                    <a:bodyPr/>
                    <a:lstStyle/>
                    <a:p>
                      <a:pPr lvl="0" algn="ctr">
                        <a:buNone/>
                      </a:pPr>
                      <a:r>
                        <a:rPr lang="en-US" sz="3000" b="1" i="0" u="none" strike="noStrike" noProof="0" dirty="0">
                          <a:solidFill>
                            <a:srgbClr val="000000"/>
                          </a:solidFill>
                          <a:effectLst/>
                          <a:latin typeface="Calibri"/>
                        </a:rPr>
                        <a:t>VSLGs Members </a:t>
                      </a:r>
                    </a:p>
                    <a:p>
                      <a:pPr lvl="0" algn="ctr">
                        <a:buNone/>
                      </a:pPr>
                      <a:endParaRPr lang="en-US" sz="3000" b="1" u="none" strike="noStrike" dirty="0">
                        <a:effectLst/>
                        <a:latin typeface="+mn-lt"/>
                      </a:endParaRPr>
                    </a:p>
                  </a:txBody>
                  <a:tcPr marL="6350" marR="6350" marT="6350" marB="0" anchor="ctr">
                    <a:solidFill>
                      <a:schemeClr val="accent1">
                        <a:lumMod val="20000"/>
                        <a:lumOff val="80000"/>
                      </a:schemeClr>
                    </a:solidFill>
                  </a:tcPr>
                </a:tc>
                <a:tc hMerge="1">
                  <a:txBody>
                    <a:bodyPr/>
                    <a:lstStyle/>
                    <a:p>
                      <a:endParaRPr lang="en-GB"/>
                    </a:p>
                  </a:txBody>
                  <a:tcPr/>
                </a:tc>
                <a:tc>
                  <a:txBody>
                    <a:bodyPr/>
                    <a:lstStyle/>
                    <a:p>
                      <a:pPr lvl="0" algn="ctr">
                        <a:buNone/>
                      </a:pPr>
                      <a:r>
                        <a:rPr lang="en-US" sz="3000" b="1" i="0" u="none" strike="noStrike" noProof="0" dirty="0">
                          <a:solidFill>
                            <a:srgbClr val="000000"/>
                          </a:solidFill>
                          <a:effectLst/>
                          <a:latin typeface="Calibri"/>
                        </a:rPr>
                        <a:t>Youth With Disabilities</a:t>
                      </a:r>
                    </a:p>
                    <a:p>
                      <a:pPr lvl="0" algn="ctr">
                        <a:buNone/>
                      </a:pPr>
                      <a:endParaRPr lang="en-US" sz="3000" b="1" u="none" strike="noStrike" dirty="0">
                        <a:effectLst/>
                        <a:latin typeface="+mn-lt"/>
                      </a:endParaRPr>
                    </a:p>
                  </a:txBody>
                  <a:tcPr marL="6350" marR="6350" marT="6350" marB="0" anchor="b">
                    <a:solidFill>
                      <a:schemeClr val="accent1">
                        <a:lumMod val="20000"/>
                        <a:lumOff val="80000"/>
                      </a:schemeClr>
                    </a:solidFill>
                  </a:tcPr>
                </a:tc>
                <a:tc>
                  <a:txBody>
                    <a:bodyPr/>
                    <a:lstStyle/>
                    <a:p>
                      <a:pPr lvl="0" algn="ctr">
                        <a:buNone/>
                      </a:pPr>
                      <a:r>
                        <a:rPr lang="en-US" sz="3000" b="1" i="0" u="none" strike="noStrike" noProof="0" dirty="0">
                          <a:solidFill>
                            <a:srgbClr val="000000"/>
                          </a:solidFill>
                          <a:effectLst/>
                          <a:latin typeface="Calibri"/>
                        </a:rPr>
                        <a:t>Members with Disabilities</a:t>
                      </a:r>
                    </a:p>
                    <a:p>
                      <a:pPr lvl="0" algn="ctr">
                        <a:buNone/>
                      </a:pPr>
                      <a:endParaRPr lang="en-US" sz="3000" b="1" u="none" strike="noStrike" dirty="0">
                        <a:effectLst/>
                        <a:latin typeface="+mn-lt"/>
                      </a:endParaRPr>
                    </a:p>
                  </a:txBody>
                  <a:tcPr marL="6350" marR="6350" marT="6350" marB="0" anchor="b">
                    <a:solidFill>
                      <a:schemeClr val="accent1">
                        <a:lumMod val="20000"/>
                        <a:lumOff val="80000"/>
                      </a:schemeClr>
                    </a:solidFill>
                  </a:tcPr>
                </a:tc>
                <a:tc>
                  <a:txBody>
                    <a:bodyPr/>
                    <a:lstStyle/>
                    <a:p>
                      <a:pPr lvl="0" algn="ctr">
                        <a:buNone/>
                      </a:pPr>
                      <a:r>
                        <a:rPr lang="en-US" sz="3000" b="1" i="0" u="none" strike="noStrike" noProof="0" dirty="0">
                          <a:solidFill>
                            <a:srgbClr val="000000"/>
                          </a:solidFill>
                          <a:effectLst/>
                          <a:latin typeface="Calibri"/>
                        </a:rPr>
                        <a:t>Members without Disabilities</a:t>
                      </a:r>
                    </a:p>
                    <a:p>
                      <a:pPr lvl="0" algn="ctr">
                        <a:buNone/>
                      </a:pPr>
                      <a:endParaRPr lang="en-US" sz="3000" b="1" u="none" strike="noStrike" dirty="0">
                        <a:effectLst/>
                        <a:latin typeface="+mn-lt"/>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1235458914"/>
                  </a:ext>
                </a:extLst>
              </a:tr>
              <a:tr h="609703">
                <a:tc>
                  <a:txBody>
                    <a:bodyPr/>
                    <a:lstStyle/>
                    <a:p>
                      <a:pPr algn="l" fontAlgn="b"/>
                      <a:endParaRPr lang="en-US" sz="3200" b="0" i="0" u="none" strike="noStrike" dirty="0">
                        <a:solidFill>
                          <a:srgbClr val="000000"/>
                        </a:solidFill>
                        <a:effectLst/>
                        <a:latin typeface="+mn-lt"/>
                      </a:endParaRPr>
                    </a:p>
                  </a:txBody>
                  <a:tcPr marL="6350" marR="6350" marT="6350" marB="0" anchor="b"/>
                </a:tc>
                <a:tc>
                  <a:txBody>
                    <a:bodyPr/>
                    <a:lstStyle/>
                    <a:p>
                      <a:pPr algn="l" fontAlgn="b"/>
                      <a:r>
                        <a:rPr lang="en-US" sz="3200" u="none" strike="noStrike" dirty="0">
                          <a:effectLst/>
                          <a:latin typeface="+mn-lt"/>
                        </a:rPr>
                        <a:t>Female</a:t>
                      </a:r>
                      <a:endParaRPr lang="en-US" sz="3200" b="0" i="0" u="none" strike="noStrike" dirty="0">
                        <a:solidFill>
                          <a:srgbClr val="000000"/>
                        </a:solidFill>
                        <a:effectLst/>
                        <a:latin typeface="+mn-lt"/>
                      </a:endParaRPr>
                    </a:p>
                  </a:txBody>
                  <a:tcPr marL="6350" marR="6350" marT="6350" marB="0" anchor="b"/>
                </a:tc>
                <a:tc>
                  <a:txBody>
                    <a:bodyPr/>
                    <a:lstStyle/>
                    <a:p>
                      <a:pPr algn="l" fontAlgn="b"/>
                      <a:r>
                        <a:rPr lang="en-US" sz="3200" u="none" strike="noStrike" dirty="0">
                          <a:effectLst/>
                          <a:latin typeface="+mn-lt"/>
                        </a:rPr>
                        <a:t>Male</a:t>
                      </a:r>
                      <a:endParaRPr lang="en-US" sz="3200" b="0" i="0" u="none" strike="noStrike" dirty="0">
                        <a:solidFill>
                          <a:srgbClr val="000000"/>
                        </a:solidFill>
                        <a:effectLst/>
                        <a:latin typeface="+mn-lt"/>
                      </a:endParaRPr>
                    </a:p>
                  </a:txBody>
                  <a:tcPr marL="6350" marR="6350" marT="6350" marB="0" anchor="b"/>
                </a:tc>
                <a:tc>
                  <a:txBody>
                    <a:bodyPr/>
                    <a:lstStyle/>
                    <a:p>
                      <a:pPr algn="l" fontAlgn="b"/>
                      <a:r>
                        <a:rPr lang="en-US" sz="3200" u="none" strike="noStrike" dirty="0">
                          <a:effectLst/>
                          <a:latin typeface="+mn-lt"/>
                        </a:rPr>
                        <a:t> </a:t>
                      </a:r>
                      <a:endParaRPr lang="en-US" sz="3200" b="0" i="0" u="none" strike="noStrike" dirty="0">
                        <a:solidFill>
                          <a:srgbClr val="000000"/>
                        </a:solidFill>
                        <a:effectLst/>
                        <a:latin typeface="+mn-lt"/>
                      </a:endParaRPr>
                    </a:p>
                  </a:txBody>
                  <a:tcPr marL="6350" marR="6350" marT="6350" marB="0" anchor="b"/>
                </a:tc>
                <a:tc>
                  <a:txBody>
                    <a:bodyPr/>
                    <a:lstStyle/>
                    <a:p>
                      <a:pPr algn="l" fontAlgn="b"/>
                      <a:endParaRPr lang="en-US" sz="3200" b="0" i="0" u="none" strike="noStrike" dirty="0">
                        <a:solidFill>
                          <a:srgbClr val="000000"/>
                        </a:solidFill>
                        <a:effectLst/>
                        <a:latin typeface="+mn-lt"/>
                      </a:endParaRPr>
                    </a:p>
                  </a:txBody>
                  <a:tcPr marL="6350" marR="6350" marT="6350" marB="0" anchor="b"/>
                </a:tc>
                <a:tc>
                  <a:txBody>
                    <a:bodyPr/>
                    <a:lstStyle/>
                    <a:p>
                      <a:pPr algn="l" fontAlgn="b"/>
                      <a:r>
                        <a:rPr lang="en-US" sz="3200" u="none" strike="noStrike" dirty="0">
                          <a:effectLst/>
                          <a:latin typeface="+mn-lt"/>
                        </a:rPr>
                        <a:t> </a:t>
                      </a:r>
                      <a:endParaRPr lang="en-US" sz="32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523019097"/>
                  </a:ext>
                </a:extLst>
              </a:tr>
              <a:tr h="1131105">
                <a:tc>
                  <a:txBody>
                    <a:bodyPr/>
                    <a:lstStyle/>
                    <a:p>
                      <a:pPr algn="l" fontAlgn="b"/>
                      <a:r>
                        <a:rPr lang="en-US" sz="3200" u="none" strike="noStrike" dirty="0">
                          <a:effectLst/>
                          <a:latin typeface="+mn-lt"/>
                        </a:rPr>
                        <a:t>                      2,005 </a:t>
                      </a:r>
                      <a:endParaRPr lang="en-US" sz="3200" b="0" i="0" u="none" strike="noStrike" dirty="0">
                        <a:solidFill>
                          <a:srgbClr val="000000"/>
                        </a:solidFill>
                        <a:effectLst/>
                        <a:latin typeface="+mn-lt"/>
                      </a:endParaRPr>
                    </a:p>
                  </a:txBody>
                  <a:tcPr marL="6350" marR="6350" marT="6350" marB="0" anchor="b"/>
                </a:tc>
                <a:tc>
                  <a:txBody>
                    <a:bodyPr/>
                    <a:lstStyle/>
                    <a:p>
                      <a:pPr algn="l" fontAlgn="b"/>
                      <a:r>
                        <a:rPr lang="en-US" sz="3200" u="none" strike="noStrike" dirty="0">
                          <a:effectLst/>
                          <a:latin typeface="+mn-lt"/>
                        </a:rPr>
                        <a:t>       32,975 </a:t>
                      </a:r>
                      <a:endParaRPr lang="en-US" sz="3200" b="0" i="0" u="none" strike="noStrike" dirty="0">
                        <a:solidFill>
                          <a:srgbClr val="000000"/>
                        </a:solidFill>
                        <a:effectLst/>
                        <a:latin typeface="+mn-lt"/>
                      </a:endParaRPr>
                    </a:p>
                  </a:txBody>
                  <a:tcPr marL="6350" marR="6350" marT="6350" marB="0" anchor="b"/>
                </a:tc>
                <a:tc>
                  <a:txBody>
                    <a:bodyPr/>
                    <a:lstStyle/>
                    <a:p>
                      <a:pPr algn="l" fontAlgn="b"/>
                      <a:r>
                        <a:rPr lang="en-US" sz="3200" u="none" strike="noStrike" dirty="0">
                          <a:effectLst/>
                          <a:latin typeface="+mn-lt"/>
                        </a:rPr>
                        <a:t>        24,960 </a:t>
                      </a:r>
                      <a:endParaRPr lang="en-US" sz="3200" b="0" i="0" u="none" strike="noStrike" dirty="0">
                        <a:solidFill>
                          <a:srgbClr val="000000"/>
                        </a:solidFill>
                        <a:effectLst/>
                        <a:latin typeface="+mn-lt"/>
                      </a:endParaRPr>
                    </a:p>
                  </a:txBody>
                  <a:tcPr marL="6350" marR="6350" marT="6350" marB="0" anchor="b"/>
                </a:tc>
                <a:tc>
                  <a:txBody>
                    <a:bodyPr/>
                    <a:lstStyle/>
                    <a:p>
                      <a:pPr algn="l" fontAlgn="b"/>
                      <a:r>
                        <a:rPr lang="en-US" sz="3200" u="none" strike="noStrike" dirty="0">
                          <a:effectLst/>
                          <a:latin typeface="+mn-lt"/>
                        </a:rPr>
                        <a:t>        20,857 </a:t>
                      </a:r>
                      <a:endParaRPr lang="en-US" sz="3200" b="0" i="0" u="none" strike="noStrike" dirty="0">
                        <a:solidFill>
                          <a:srgbClr val="000000"/>
                        </a:solidFill>
                        <a:effectLst/>
                        <a:latin typeface="+mn-lt"/>
                      </a:endParaRPr>
                    </a:p>
                  </a:txBody>
                  <a:tcPr marL="6350" marR="6350" marT="6350" marB="0" anchor="b"/>
                </a:tc>
                <a:tc>
                  <a:txBody>
                    <a:bodyPr/>
                    <a:lstStyle/>
                    <a:p>
                      <a:pPr algn="l" fontAlgn="b"/>
                      <a:r>
                        <a:rPr lang="en-US" sz="3200" u="none" strike="noStrike" dirty="0">
                          <a:effectLst/>
                          <a:latin typeface="+mn-lt"/>
                        </a:rPr>
                        <a:t>        52,142 </a:t>
                      </a:r>
                      <a:endParaRPr lang="en-US" sz="3200" b="0" i="0" u="none" strike="noStrike" dirty="0">
                        <a:solidFill>
                          <a:srgbClr val="000000"/>
                        </a:solidFill>
                        <a:effectLst/>
                        <a:latin typeface="+mn-lt"/>
                      </a:endParaRPr>
                    </a:p>
                  </a:txBody>
                  <a:tcPr marL="6350" marR="6350" marT="6350" marB="0" anchor="b"/>
                </a:tc>
                <a:tc>
                  <a:txBody>
                    <a:bodyPr/>
                    <a:lstStyle/>
                    <a:p>
                      <a:pPr algn="l" fontAlgn="b"/>
                      <a:r>
                        <a:rPr lang="en-US" sz="3200" u="none" strike="noStrike" dirty="0">
                          <a:effectLst/>
                          <a:latin typeface="+mn-lt"/>
                        </a:rPr>
                        <a:t>          5,793 </a:t>
                      </a:r>
                      <a:endParaRPr lang="en-US" sz="32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915570027"/>
                  </a:ext>
                </a:extLst>
              </a:tr>
            </a:tbl>
          </a:graphicData>
        </a:graphic>
      </p:graphicFrame>
    </p:spTree>
    <p:extLst>
      <p:ext uri="{BB962C8B-B14F-4D97-AF65-F5344CB8AC3E}">
        <p14:creationId xmlns:p14="http://schemas.microsoft.com/office/powerpoint/2010/main" val="428599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BF6F-F8F9-598E-637F-D49BD9635E71}"/>
              </a:ext>
            </a:extLst>
          </p:cNvPr>
          <p:cNvSpPr>
            <a:spLocks noGrp="1"/>
          </p:cNvSpPr>
          <p:nvPr>
            <p:ph type="title"/>
          </p:nvPr>
        </p:nvSpPr>
        <p:spPr/>
        <p:txBody>
          <a:bodyPr>
            <a:normAutofit/>
          </a:bodyPr>
          <a:lstStyle/>
          <a:p>
            <a:r>
              <a:rPr lang="en-GB" sz="4800" b="1" dirty="0">
                <a:solidFill>
                  <a:schemeClr val="tx1">
                    <a:lumMod val="65000"/>
                    <a:lumOff val="35000"/>
                  </a:schemeClr>
                </a:solidFill>
                <a:latin typeface="+mn-lt"/>
                <a:ea typeface="Source Sans Pro Semibold" panose="020B0603030403020204" pitchFamily="34" charset="0"/>
                <a:cs typeface="Roboto"/>
              </a:rPr>
              <a:t>Financial performance </a:t>
            </a:r>
            <a:endParaRPr lang="en-GB" sz="4800" b="1" dirty="0">
              <a:solidFill>
                <a:schemeClr val="tx1">
                  <a:lumMod val="65000"/>
                  <a:lumOff val="35000"/>
                </a:schemeClr>
              </a:solidFill>
              <a:latin typeface="+mn-lt"/>
              <a:ea typeface="Source Sans Pro Semibold" panose="020B0603030403020204" pitchFamily="34" charset="0"/>
            </a:endParaRPr>
          </a:p>
        </p:txBody>
      </p:sp>
      <p:graphicFrame>
        <p:nvGraphicFramePr>
          <p:cNvPr id="7" name="Content Placeholder 6">
            <a:extLst>
              <a:ext uri="{FF2B5EF4-FFF2-40B4-BE49-F238E27FC236}">
                <a16:creationId xmlns:a16="http://schemas.microsoft.com/office/drawing/2014/main" id="{5F88C6D8-DDB6-01FE-99B0-C3B0A65D93EE}"/>
              </a:ext>
            </a:extLst>
          </p:cNvPr>
          <p:cNvGraphicFramePr>
            <a:graphicFrameLocks noGrp="1"/>
          </p:cNvGraphicFramePr>
          <p:nvPr>
            <p:ph idx="1"/>
            <p:extLst>
              <p:ext uri="{D42A27DB-BD31-4B8C-83A1-F6EECF244321}">
                <p14:modId xmlns:p14="http://schemas.microsoft.com/office/powerpoint/2010/main" val="2885554920"/>
              </p:ext>
            </p:extLst>
          </p:nvPr>
        </p:nvGraphicFramePr>
        <p:xfrm>
          <a:off x="371073" y="1616459"/>
          <a:ext cx="11216641" cy="2109585"/>
        </p:xfrm>
        <a:graphic>
          <a:graphicData uri="http://schemas.openxmlformats.org/drawingml/2006/table">
            <a:tbl>
              <a:tblPr firstRow="1" bandRow="1">
                <a:tableStyleId>{5C22544A-7EE6-4342-B048-85BDC9FD1C3A}</a:tableStyleId>
              </a:tblPr>
              <a:tblGrid>
                <a:gridCol w="3740199">
                  <a:extLst>
                    <a:ext uri="{9D8B030D-6E8A-4147-A177-3AD203B41FA5}">
                      <a16:colId xmlns:a16="http://schemas.microsoft.com/office/drawing/2014/main" val="3024287988"/>
                    </a:ext>
                  </a:extLst>
                </a:gridCol>
                <a:gridCol w="3682837">
                  <a:extLst>
                    <a:ext uri="{9D8B030D-6E8A-4147-A177-3AD203B41FA5}">
                      <a16:colId xmlns:a16="http://schemas.microsoft.com/office/drawing/2014/main" val="2098302420"/>
                    </a:ext>
                  </a:extLst>
                </a:gridCol>
                <a:gridCol w="3793605">
                  <a:extLst>
                    <a:ext uri="{9D8B030D-6E8A-4147-A177-3AD203B41FA5}">
                      <a16:colId xmlns:a16="http://schemas.microsoft.com/office/drawing/2014/main" val="1606912476"/>
                    </a:ext>
                  </a:extLst>
                </a:gridCol>
              </a:tblGrid>
              <a:tr h="1354202">
                <a:tc>
                  <a:txBody>
                    <a:bodyPr/>
                    <a:lstStyle/>
                    <a:p>
                      <a:pPr algn="l" eaLnBrk="1" fontAlgn="b" latinLnBrk="0" hangingPunct="1">
                        <a:buNone/>
                      </a:pPr>
                      <a:r>
                        <a:rPr lang="en-GB" sz="3000" b="1" dirty="0">
                          <a:solidFill>
                            <a:schemeClr val="tx1">
                              <a:lumMod val="65000"/>
                              <a:lumOff val="35000"/>
                            </a:schemeClr>
                          </a:solidFill>
                          <a:effectLst/>
                          <a:latin typeface="+mn-lt"/>
                        </a:rPr>
                        <a:t>Total Savings in USD</a:t>
                      </a:r>
                      <a:endParaRPr lang="en-GB" dirty="0">
                        <a:solidFill>
                          <a:schemeClr val="tx1">
                            <a:lumMod val="65000"/>
                            <a:lumOff val="35000"/>
                          </a:schemeClr>
                        </a:solidFill>
                        <a:effectLst/>
                        <a:latin typeface="+mn-lt"/>
                      </a:endParaRPr>
                    </a:p>
                  </a:txBody>
                  <a:tcPr marL="6350" marR="6350" marT="635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eaLnBrk="1" fontAlgn="b" latinLnBrk="0" hangingPunct="1">
                        <a:buNone/>
                      </a:pPr>
                      <a:r>
                        <a:rPr lang="en-GB" sz="3000" b="1" dirty="0">
                          <a:solidFill>
                            <a:schemeClr val="tx1">
                              <a:lumMod val="65000"/>
                              <a:lumOff val="35000"/>
                            </a:schemeClr>
                          </a:solidFill>
                          <a:effectLst/>
                          <a:latin typeface="+mn-lt"/>
                        </a:rPr>
                        <a:t>Total Loan Outstanding</a:t>
                      </a:r>
                    </a:p>
                    <a:p>
                      <a:pPr algn="l" eaLnBrk="1" fontAlgn="b" latinLnBrk="0" hangingPunct="1">
                        <a:buNone/>
                      </a:pPr>
                      <a:r>
                        <a:rPr lang="en-GB" sz="3000" b="1" dirty="0">
                          <a:solidFill>
                            <a:schemeClr val="tx1">
                              <a:lumMod val="65000"/>
                              <a:lumOff val="35000"/>
                            </a:schemeClr>
                          </a:solidFill>
                          <a:effectLst/>
                          <a:latin typeface="+mn-lt"/>
                        </a:rPr>
                        <a:t> in USD</a:t>
                      </a:r>
                      <a:endParaRPr lang="en-GB" dirty="0">
                        <a:solidFill>
                          <a:schemeClr val="tx1">
                            <a:lumMod val="65000"/>
                            <a:lumOff val="35000"/>
                          </a:schemeClr>
                        </a:solidFill>
                        <a:effectLst/>
                        <a:latin typeface="+mn-lt"/>
                      </a:endParaRPr>
                    </a:p>
                  </a:txBody>
                  <a:tcPr marL="6350" marR="6350" marT="635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eaLnBrk="1" fontAlgn="b" latinLnBrk="0" hangingPunct="1">
                        <a:buNone/>
                      </a:pPr>
                      <a:r>
                        <a:rPr lang="en-GB" sz="3000" b="1" dirty="0">
                          <a:solidFill>
                            <a:schemeClr val="tx1">
                              <a:lumMod val="65000"/>
                              <a:lumOff val="35000"/>
                            </a:schemeClr>
                          </a:solidFill>
                          <a:effectLst/>
                          <a:latin typeface="+mn-lt"/>
                        </a:rPr>
                        <a:t>Total Social Fund </a:t>
                      </a:r>
                    </a:p>
                    <a:p>
                      <a:pPr algn="l" eaLnBrk="1" fontAlgn="b" latinLnBrk="0" hangingPunct="1">
                        <a:buNone/>
                      </a:pPr>
                      <a:r>
                        <a:rPr lang="en-GB" sz="3000" b="1" dirty="0">
                          <a:solidFill>
                            <a:schemeClr val="tx1">
                              <a:lumMod val="65000"/>
                              <a:lumOff val="35000"/>
                            </a:schemeClr>
                          </a:solidFill>
                          <a:effectLst/>
                          <a:latin typeface="+mn-lt"/>
                        </a:rPr>
                        <a:t>in USD</a:t>
                      </a:r>
                      <a:endParaRPr lang="en-GB" dirty="0">
                        <a:solidFill>
                          <a:schemeClr val="tx1">
                            <a:lumMod val="65000"/>
                            <a:lumOff val="35000"/>
                          </a:schemeClr>
                        </a:solidFill>
                        <a:effectLst/>
                        <a:latin typeface="+mn-lt"/>
                      </a:endParaRPr>
                    </a:p>
                  </a:txBody>
                  <a:tcPr marL="6350" marR="6350" marT="635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258505745"/>
                  </a:ext>
                </a:extLst>
              </a:tr>
              <a:tr h="755383">
                <a:tc>
                  <a:txBody>
                    <a:bodyPr/>
                    <a:lstStyle/>
                    <a:p>
                      <a:pPr algn="l" eaLnBrk="1" fontAlgn="b" latinLnBrk="0" hangingPunct="1">
                        <a:buNone/>
                      </a:pPr>
                      <a:r>
                        <a:rPr lang="en-GB" sz="3000" dirty="0">
                          <a:solidFill>
                            <a:srgbClr val="000000"/>
                          </a:solidFill>
                          <a:effectLst/>
                        </a:rPr>
                        <a:t>    679,074 </a:t>
                      </a:r>
                      <a:endParaRPr lang="en-GB" dirty="0">
                        <a:effectLst/>
                      </a:endParaRPr>
                    </a:p>
                  </a:txBody>
                  <a:tcPr marL="6350" marR="6350" marT="635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eaLnBrk="1" fontAlgn="b" latinLnBrk="0" hangingPunct="1">
                        <a:buNone/>
                      </a:pPr>
                      <a:r>
                        <a:rPr lang="en-GB" sz="3000" dirty="0">
                          <a:solidFill>
                            <a:srgbClr val="000000"/>
                          </a:solidFill>
                          <a:effectLst/>
                        </a:rPr>
                        <a:t>     540,768</a:t>
                      </a:r>
                      <a:endParaRPr lang="en-GB" dirty="0">
                        <a:effectLst/>
                      </a:endParaRPr>
                    </a:p>
                  </a:txBody>
                  <a:tcPr marL="6350" marR="6350" marT="635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tc>
                  <a:txBody>
                    <a:bodyPr/>
                    <a:lstStyle/>
                    <a:p>
                      <a:pPr algn="l" eaLnBrk="1" fontAlgn="b" latinLnBrk="0" hangingPunct="1">
                        <a:buNone/>
                      </a:pPr>
                      <a:r>
                        <a:rPr lang="en-GB" sz="3000" dirty="0">
                          <a:solidFill>
                            <a:srgbClr val="000000"/>
                          </a:solidFill>
                          <a:effectLst/>
                        </a:rPr>
                        <a:t>     43,645 </a:t>
                      </a:r>
                      <a:endParaRPr lang="en-GB" dirty="0">
                        <a:effectLst/>
                      </a:endParaRPr>
                    </a:p>
                  </a:txBody>
                  <a:tcPr marL="6350" marR="6350" marT="6350" marB="0"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679630082"/>
                  </a:ext>
                </a:extLst>
              </a:tr>
            </a:tbl>
          </a:graphicData>
        </a:graphic>
      </p:graphicFrame>
      <p:sp>
        <p:nvSpPr>
          <p:cNvPr id="4" name="Footer Placeholder 3">
            <a:extLst>
              <a:ext uri="{FF2B5EF4-FFF2-40B4-BE49-F238E27FC236}">
                <a16:creationId xmlns:a16="http://schemas.microsoft.com/office/drawing/2014/main" id="{E60AF9D6-6216-AD2E-C13F-F7903B8764AC}"/>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D69BC6C4-27E3-D0DD-BC26-2D3F6BF76B2F}"/>
              </a:ext>
            </a:extLst>
          </p:cNvPr>
          <p:cNvSpPr>
            <a:spLocks noGrp="1"/>
          </p:cNvSpPr>
          <p:nvPr>
            <p:ph type="sldNum" sz="quarter" idx="12"/>
          </p:nvPr>
        </p:nvSpPr>
        <p:spPr/>
        <p:txBody>
          <a:bodyPr/>
          <a:lstStyle/>
          <a:p>
            <a:fld id="{1195A9E4-2CE9-4E32-BE85-7C32F0F78A6D}" type="slidenum">
              <a:rPr lang="en-GB" smtClean="0"/>
              <a:t>13</a:t>
            </a:fld>
            <a:endParaRPr lang="en-GB"/>
          </a:p>
        </p:txBody>
      </p:sp>
      <p:sp>
        <p:nvSpPr>
          <p:cNvPr id="8" name="TextBox 7">
            <a:extLst>
              <a:ext uri="{FF2B5EF4-FFF2-40B4-BE49-F238E27FC236}">
                <a16:creationId xmlns:a16="http://schemas.microsoft.com/office/drawing/2014/main" id="{8676B726-4C77-67D6-F74A-331EE2D27199}"/>
              </a:ext>
            </a:extLst>
          </p:cNvPr>
          <p:cNvSpPr txBox="1"/>
          <p:nvPr/>
        </p:nvSpPr>
        <p:spPr>
          <a:xfrm>
            <a:off x="1239664" y="4469443"/>
            <a:ext cx="76098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Source Sans Pro" panose="020B0503030403020204" pitchFamily="34" charset="0"/>
                <a:ea typeface="Source Sans Pro" panose="020B0503030403020204" pitchFamily="34" charset="0"/>
              </a:rPr>
              <a:t>79.6% of the total savings has been used as loan by members. </a:t>
            </a:r>
          </a:p>
        </p:txBody>
      </p:sp>
      <p:pic>
        <p:nvPicPr>
          <p:cNvPr id="9" name="Picture 8" descr="A logo of a disabled person&#10;&#10;AI-generated content may be incorrect.">
            <a:extLst>
              <a:ext uri="{FF2B5EF4-FFF2-40B4-BE49-F238E27FC236}">
                <a16:creationId xmlns:a16="http://schemas.microsoft.com/office/drawing/2014/main" id="{E1D55FB4-A32A-DCB7-A3E3-4765BC60646D}"/>
              </a:ext>
            </a:extLst>
          </p:cNvPr>
          <p:cNvPicPr>
            <a:picLocks noChangeAspect="1"/>
          </p:cNvPicPr>
          <p:nvPr/>
        </p:nvPicPr>
        <p:blipFill>
          <a:blip r:embed="rId3"/>
          <a:stretch>
            <a:fillRect/>
          </a:stretch>
        </p:blipFill>
        <p:spPr>
          <a:xfrm>
            <a:off x="9691161" y="4731668"/>
            <a:ext cx="1896553" cy="1811007"/>
          </a:xfrm>
          <a:prstGeom prst="rect">
            <a:avLst/>
          </a:prstGeom>
        </p:spPr>
      </p:pic>
    </p:spTree>
    <p:extLst>
      <p:ext uri="{BB962C8B-B14F-4D97-AF65-F5344CB8AC3E}">
        <p14:creationId xmlns:p14="http://schemas.microsoft.com/office/powerpoint/2010/main" val="245936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D0CB805-1669-4ED4-0951-6B65956FD46F}"/>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035ABD6A-D1B7-668D-6676-D8C40AF53D17}"/>
              </a:ext>
            </a:extLst>
          </p:cNvPr>
          <p:cNvSpPr>
            <a:spLocks noGrp="1"/>
          </p:cNvSpPr>
          <p:nvPr>
            <p:ph type="sldNum" sz="quarter" idx="12"/>
          </p:nvPr>
        </p:nvSpPr>
        <p:spPr/>
        <p:txBody>
          <a:bodyPr/>
          <a:lstStyle/>
          <a:p>
            <a:fld id="{1195A9E4-2CE9-4E32-BE85-7C32F0F78A6D}" type="slidenum">
              <a:rPr lang="en-GB" smtClean="0"/>
              <a:t>14</a:t>
            </a:fld>
            <a:endParaRPr lang="en-GB"/>
          </a:p>
        </p:txBody>
      </p:sp>
      <p:graphicFrame>
        <p:nvGraphicFramePr>
          <p:cNvPr id="18" name="Chart 17" descr="A bar chart with three bars showing the perecentage reached by 'Regularly save and invest', 'Improved economic status' and 'Improved livelihoods'. Improved economic status is the highest at around 64%, followed by regularly save and invest (45%) and improved livelihoods (38%).">
            <a:extLst>
              <a:ext uri="{FF2B5EF4-FFF2-40B4-BE49-F238E27FC236}">
                <a16:creationId xmlns:a16="http://schemas.microsoft.com/office/drawing/2014/main" id="{38790D06-129D-5AC0-6B0D-39D79BD39CAD}"/>
              </a:ext>
            </a:extLst>
          </p:cNvPr>
          <p:cNvGraphicFramePr>
            <a:graphicFrameLocks/>
          </p:cNvGraphicFramePr>
          <p:nvPr>
            <p:extLst>
              <p:ext uri="{D42A27DB-BD31-4B8C-83A1-F6EECF244321}">
                <p14:modId xmlns:p14="http://schemas.microsoft.com/office/powerpoint/2010/main" val="3597546982"/>
              </p:ext>
            </p:extLst>
          </p:nvPr>
        </p:nvGraphicFramePr>
        <p:xfrm>
          <a:off x="2105707" y="1590724"/>
          <a:ext cx="7629485" cy="4765626"/>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8" title="Economic empowerment and investment trends">
            <a:extLst>
              <a:ext uri="{FF2B5EF4-FFF2-40B4-BE49-F238E27FC236}">
                <a16:creationId xmlns:a16="http://schemas.microsoft.com/office/drawing/2014/main" id="{AC5F363D-0242-6CB9-2A2A-F9A1B5E7ECDB}"/>
              </a:ext>
            </a:extLst>
          </p:cNvPr>
          <p:cNvSpPr txBox="1">
            <a:spLocks noGrp="1"/>
          </p:cNvSpPr>
          <p:nvPr>
            <p:ph type="title" idx="4294967295"/>
          </p:nvPr>
        </p:nvSpPr>
        <p:spPr>
          <a:xfrm>
            <a:off x="1076444" y="169141"/>
            <a:ext cx="968801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lumMod val="65000"/>
                    <a:lumOff val="35000"/>
                  </a:schemeClr>
                </a:solidFill>
                <a:effectLst/>
                <a:uLnTx/>
                <a:uFillTx/>
                <a:latin typeface="+mn-lt"/>
                <a:ea typeface="Source Sans Pro Semibold" panose="020B0603030403020204" pitchFamily="34" charset="0"/>
                <a:cs typeface="+mn-cs"/>
              </a:rPr>
              <a:t>Economic empowerment and investment trends</a:t>
            </a:r>
            <a:endParaRPr kumimoji="0" lang="en-US" sz="3600" b="1" i="0" u="none" strike="noStrike" kern="1200" cap="none" spc="0" normalizeH="0" baseline="0" noProof="0" dirty="0">
              <a:ln>
                <a:noFill/>
              </a:ln>
              <a:solidFill>
                <a:schemeClr val="tx1">
                  <a:lumMod val="65000"/>
                  <a:lumOff val="35000"/>
                </a:schemeClr>
              </a:solidFill>
              <a:effectLst/>
              <a:uLnTx/>
              <a:uFillTx/>
              <a:latin typeface="+mn-lt"/>
              <a:ea typeface="Source Sans Pro Semibold" panose="020B0603030403020204" pitchFamily="34" charset="0"/>
              <a:cs typeface="+mn-cs"/>
            </a:endParaRPr>
          </a:p>
        </p:txBody>
      </p:sp>
      <p:pic>
        <p:nvPicPr>
          <p:cNvPr id="3" name="Picture 2" descr="A logo of a disabled person&#10;&#10;AI-generated content may be incorrect.">
            <a:extLst>
              <a:ext uri="{FF2B5EF4-FFF2-40B4-BE49-F238E27FC236}">
                <a16:creationId xmlns:a16="http://schemas.microsoft.com/office/drawing/2014/main" id="{477ECAAB-FA34-F5C2-9F56-5AD513017277}"/>
              </a:ext>
            </a:extLst>
          </p:cNvPr>
          <p:cNvPicPr>
            <a:picLocks noChangeAspect="1"/>
          </p:cNvPicPr>
          <p:nvPr/>
        </p:nvPicPr>
        <p:blipFill>
          <a:blip r:embed="rId4"/>
          <a:stretch>
            <a:fillRect/>
          </a:stretch>
        </p:blipFill>
        <p:spPr>
          <a:xfrm>
            <a:off x="9978708" y="4544762"/>
            <a:ext cx="1896553" cy="1811007"/>
          </a:xfrm>
          <a:prstGeom prst="rect">
            <a:avLst/>
          </a:prstGeom>
        </p:spPr>
      </p:pic>
    </p:spTree>
    <p:extLst>
      <p:ext uri="{BB962C8B-B14F-4D97-AF65-F5344CB8AC3E}">
        <p14:creationId xmlns:p14="http://schemas.microsoft.com/office/powerpoint/2010/main" val="3658305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4C6C19-CCF9-F801-26F8-6EAB86F2179E}"/>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93D10718-CE15-EE9A-0C79-00E02469B61C}"/>
              </a:ext>
            </a:extLst>
          </p:cNvPr>
          <p:cNvSpPr>
            <a:spLocks noGrp="1"/>
          </p:cNvSpPr>
          <p:nvPr>
            <p:ph type="sldNum" sz="quarter" idx="12"/>
          </p:nvPr>
        </p:nvSpPr>
        <p:spPr/>
        <p:txBody>
          <a:bodyPr/>
          <a:lstStyle/>
          <a:p>
            <a:fld id="{1195A9E4-2CE9-4E32-BE85-7C32F0F78A6D}" type="slidenum">
              <a:rPr lang="en-GB" smtClean="0"/>
              <a:t>15</a:t>
            </a:fld>
            <a:endParaRPr lang="en-GB"/>
          </a:p>
        </p:txBody>
      </p:sp>
      <p:pic>
        <p:nvPicPr>
          <p:cNvPr id="6" name="Picture 5" descr="First picture on left: A woman in a blue dress and hat holding a bottle is doing her business (selling different products in boutique). &#10;Second picture on right: A man in black suits who have been able to borrow money in his VSLGs to buy machines and started his capentry business.&#10;">
            <a:extLst>
              <a:ext uri="{FF2B5EF4-FFF2-40B4-BE49-F238E27FC236}">
                <a16:creationId xmlns:a16="http://schemas.microsoft.com/office/drawing/2014/main" id="{E235FE52-6082-EDC6-29EA-C567E8591804}"/>
              </a:ext>
            </a:extLst>
          </p:cNvPr>
          <p:cNvPicPr>
            <a:picLocks noChangeAspect="1"/>
          </p:cNvPicPr>
          <p:nvPr/>
        </p:nvPicPr>
        <p:blipFill>
          <a:blip r:embed="rId3"/>
          <a:stretch>
            <a:fillRect/>
          </a:stretch>
        </p:blipFill>
        <p:spPr>
          <a:xfrm>
            <a:off x="147797" y="1102290"/>
            <a:ext cx="3890803" cy="4488365"/>
          </a:xfrm>
          <a:prstGeom prst="rect">
            <a:avLst/>
          </a:prstGeom>
        </p:spPr>
      </p:pic>
      <p:pic>
        <p:nvPicPr>
          <p:cNvPr id="7" name="Picture 6" descr="A machine with a blue motor&#10;&#10;AI-generated content may be incorrect.">
            <a:extLst>
              <a:ext uri="{FF2B5EF4-FFF2-40B4-BE49-F238E27FC236}">
                <a16:creationId xmlns:a16="http://schemas.microsoft.com/office/drawing/2014/main" id="{867EA8A0-2285-3738-E95C-47698C644A5D}"/>
              </a:ext>
            </a:extLst>
          </p:cNvPr>
          <p:cNvPicPr>
            <a:picLocks noChangeAspect="1"/>
          </p:cNvPicPr>
          <p:nvPr/>
        </p:nvPicPr>
        <p:blipFill>
          <a:blip r:embed="rId4"/>
          <a:stretch>
            <a:fillRect/>
          </a:stretch>
        </p:blipFill>
        <p:spPr>
          <a:xfrm>
            <a:off x="4177080" y="1135033"/>
            <a:ext cx="2708565" cy="4455622"/>
          </a:xfrm>
          <a:prstGeom prst="rect">
            <a:avLst/>
          </a:prstGeom>
        </p:spPr>
      </p:pic>
      <p:pic>
        <p:nvPicPr>
          <p:cNvPr id="8" name="Picture 7" descr="A person standing in a barn&#10;&#10;AI-generated content may be incorrect.">
            <a:extLst>
              <a:ext uri="{FF2B5EF4-FFF2-40B4-BE49-F238E27FC236}">
                <a16:creationId xmlns:a16="http://schemas.microsoft.com/office/drawing/2014/main" id="{3BE8F7D1-A7CA-FF18-7FF9-B1B4FD6C8FE1}"/>
              </a:ext>
            </a:extLst>
          </p:cNvPr>
          <p:cNvPicPr>
            <a:picLocks noChangeAspect="1"/>
          </p:cNvPicPr>
          <p:nvPr/>
        </p:nvPicPr>
        <p:blipFill>
          <a:blip r:embed="rId5"/>
          <a:stretch>
            <a:fillRect/>
          </a:stretch>
        </p:blipFill>
        <p:spPr>
          <a:xfrm>
            <a:off x="6872191" y="1077216"/>
            <a:ext cx="2352014" cy="4513439"/>
          </a:xfrm>
          <a:prstGeom prst="rect">
            <a:avLst/>
          </a:prstGeom>
        </p:spPr>
      </p:pic>
      <p:sp>
        <p:nvSpPr>
          <p:cNvPr id="9" name="TextBox 8">
            <a:extLst>
              <a:ext uri="{FF2B5EF4-FFF2-40B4-BE49-F238E27FC236}">
                <a16:creationId xmlns:a16="http://schemas.microsoft.com/office/drawing/2014/main" id="{416AC198-89D8-9077-8FF8-D133B9F493F0}"/>
              </a:ext>
            </a:extLst>
          </p:cNvPr>
          <p:cNvSpPr txBox="1"/>
          <p:nvPr/>
        </p:nvSpPr>
        <p:spPr>
          <a:xfrm>
            <a:off x="374792" y="5729330"/>
            <a:ext cx="99202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Source Sans Pro" panose="020B0503030403020204" pitchFamily="34" charset="0"/>
                <a:ea typeface="Source Sans Pro" panose="020B0503030403020204" pitchFamily="34" charset="0"/>
              </a:rPr>
              <a:t>Persons with disabilities gain access to necessary financial services through formed VSLGs that would otherwise be unavailable.</a:t>
            </a:r>
          </a:p>
        </p:txBody>
      </p:sp>
      <p:pic>
        <p:nvPicPr>
          <p:cNvPr id="3" name="Picture 2" descr="A logo of a disabled person&#10;&#10;AI-generated content may be incorrect.">
            <a:extLst>
              <a:ext uri="{FF2B5EF4-FFF2-40B4-BE49-F238E27FC236}">
                <a16:creationId xmlns:a16="http://schemas.microsoft.com/office/drawing/2014/main" id="{818E4DB6-9572-7538-AD14-D49C8772601C}"/>
              </a:ext>
            </a:extLst>
          </p:cNvPr>
          <p:cNvPicPr>
            <a:picLocks noChangeAspect="1"/>
          </p:cNvPicPr>
          <p:nvPr/>
        </p:nvPicPr>
        <p:blipFill>
          <a:blip r:embed="rId6"/>
          <a:stretch>
            <a:fillRect/>
          </a:stretch>
        </p:blipFill>
        <p:spPr>
          <a:xfrm>
            <a:off x="10295010" y="4760422"/>
            <a:ext cx="1896553" cy="1811007"/>
          </a:xfrm>
          <a:prstGeom prst="rect">
            <a:avLst/>
          </a:prstGeom>
        </p:spPr>
      </p:pic>
      <p:sp>
        <p:nvSpPr>
          <p:cNvPr id="10" name="Title 9" title="Change among persons with disabilities">
            <a:extLst>
              <a:ext uri="{FF2B5EF4-FFF2-40B4-BE49-F238E27FC236}">
                <a16:creationId xmlns:a16="http://schemas.microsoft.com/office/drawing/2014/main" id="{AC5F363D-0242-6CB9-2A2A-F9A1B5E7ECDB}"/>
              </a:ext>
            </a:extLst>
          </p:cNvPr>
          <p:cNvSpPr txBox="1">
            <a:spLocks noGrp="1"/>
          </p:cNvSpPr>
          <p:nvPr>
            <p:ph type="title" idx="4294967295"/>
          </p:nvPr>
        </p:nvSpPr>
        <p:spPr>
          <a:xfrm>
            <a:off x="979463" y="142449"/>
            <a:ext cx="968801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lumMod val="65000"/>
                    <a:lumOff val="35000"/>
                  </a:schemeClr>
                </a:solidFill>
                <a:effectLst/>
                <a:uLnTx/>
                <a:uFillTx/>
                <a:latin typeface="+mn-lt"/>
                <a:ea typeface="Source Sans Pro Semibold" panose="020B0603030403020204" pitchFamily="34" charset="0"/>
                <a:cs typeface="+mn-cs"/>
              </a:rPr>
              <a:t>Change among persons with disabilities</a:t>
            </a:r>
            <a:endParaRPr kumimoji="0" lang="en-US" sz="3600" b="1" i="0" u="none" strike="noStrike" kern="1200" cap="none" spc="0" normalizeH="0" baseline="0" noProof="0" dirty="0">
              <a:ln>
                <a:noFill/>
              </a:ln>
              <a:solidFill>
                <a:schemeClr val="tx1">
                  <a:lumMod val="65000"/>
                  <a:lumOff val="35000"/>
                </a:schemeClr>
              </a:solidFill>
              <a:effectLst/>
              <a:uLnTx/>
              <a:uFillTx/>
              <a:latin typeface="+mn-lt"/>
              <a:ea typeface="Source Sans Pro Semibold" panose="020B0603030403020204" pitchFamily="34" charset="0"/>
              <a:cs typeface="+mn-cs"/>
            </a:endParaRPr>
          </a:p>
        </p:txBody>
      </p:sp>
    </p:spTree>
    <p:extLst>
      <p:ext uri="{BB962C8B-B14F-4D97-AF65-F5344CB8AC3E}">
        <p14:creationId xmlns:p14="http://schemas.microsoft.com/office/powerpoint/2010/main" val="331207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C3D307-FD29-3CD0-82ED-47809B17C445}"/>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EBF27C49-EF19-03F0-23F3-A918776F4180}"/>
              </a:ext>
            </a:extLst>
          </p:cNvPr>
          <p:cNvSpPr>
            <a:spLocks noGrp="1"/>
          </p:cNvSpPr>
          <p:nvPr>
            <p:ph type="sldNum" sz="quarter" idx="12"/>
          </p:nvPr>
        </p:nvSpPr>
        <p:spPr/>
        <p:txBody>
          <a:bodyPr/>
          <a:lstStyle/>
          <a:p>
            <a:fld id="{1195A9E4-2CE9-4E32-BE85-7C32F0F78A6D}" type="slidenum">
              <a:rPr lang="en-GB" smtClean="0"/>
              <a:t>16</a:t>
            </a:fld>
            <a:endParaRPr lang="en-GB"/>
          </a:p>
        </p:txBody>
      </p:sp>
      <p:pic>
        <p:nvPicPr>
          <p:cNvPr id="6" name="Picture 5" descr="One young boy and one young girl doing their shoe making as an income generating activity ">
            <a:extLst>
              <a:ext uri="{FF2B5EF4-FFF2-40B4-BE49-F238E27FC236}">
                <a16:creationId xmlns:a16="http://schemas.microsoft.com/office/drawing/2014/main" id="{0B900E09-E957-175D-6E26-62451BEF6C88}"/>
              </a:ext>
            </a:extLst>
          </p:cNvPr>
          <p:cNvPicPr>
            <a:picLocks noChangeAspect="1"/>
          </p:cNvPicPr>
          <p:nvPr/>
        </p:nvPicPr>
        <p:blipFill>
          <a:blip r:embed="rId3"/>
          <a:stretch>
            <a:fillRect/>
          </a:stretch>
        </p:blipFill>
        <p:spPr>
          <a:xfrm>
            <a:off x="1066800" y="1069616"/>
            <a:ext cx="5029200" cy="3438525"/>
          </a:xfrm>
          <a:prstGeom prst="rect">
            <a:avLst/>
          </a:prstGeom>
        </p:spPr>
      </p:pic>
      <p:pic>
        <p:nvPicPr>
          <p:cNvPr id="7" name="Picture 6" descr="A man in red shirt and red paints in a field of plants &quot;tomatoes&quot; based on the training given by different specilist in moder agribusiness.&#10;&#10;">
            <a:extLst>
              <a:ext uri="{FF2B5EF4-FFF2-40B4-BE49-F238E27FC236}">
                <a16:creationId xmlns:a16="http://schemas.microsoft.com/office/drawing/2014/main" id="{2FB45EBC-FA57-4035-423D-474B3E8F5381}"/>
              </a:ext>
            </a:extLst>
          </p:cNvPr>
          <p:cNvPicPr>
            <a:picLocks noChangeAspect="1"/>
          </p:cNvPicPr>
          <p:nvPr/>
        </p:nvPicPr>
        <p:blipFill>
          <a:blip r:embed="rId4"/>
          <a:stretch>
            <a:fillRect/>
          </a:stretch>
        </p:blipFill>
        <p:spPr>
          <a:xfrm>
            <a:off x="6398860" y="929420"/>
            <a:ext cx="4754349" cy="3718919"/>
          </a:xfrm>
          <a:prstGeom prst="rect">
            <a:avLst/>
          </a:prstGeom>
        </p:spPr>
      </p:pic>
      <p:sp>
        <p:nvSpPr>
          <p:cNvPr id="8" name="TextBox 6">
            <a:extLst>
              <a:ext uri="{FF2B5EF4-FFF2-40B4-BE49-F238E27FC236}">
                <a16:creationId xmlns:a16="http://schemas.microsoft.com/office/drawing/2014/main" id="{815C452A-DC3C-1400-15EC-3E71F030FBFF}"/>
              </a:ext>
            </a:extLst>
          </p:cNvPr>
          <p:cNvSpPr txBox="1"/>
          <p:nvPr/>
        </p:nvSpPr>
        <p:spPr>
          <a:xfrm>
            <a:off x="1304058" y="5024846"/>
            <a:ext cx="8694359"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Source Sans Pro"/>
                <a:ea typeface="Source Sans Pro"/>
              </a:rPr>
              <a:t>The financial independence gained leads to improved self-esteem and social               </a:t>
            </a:r>
            <a:endParaRPr lang="en-US" dirty="0"/>
          </a:p>
          <a:p>
            <a:r>
              <a:rPr lang="en-US" sz="2000" dirty="0">
                <a:latin typeface="Source Sans Pro"/>
                <a:ea typeface="Source Sans Pro"/>
              </a:rPr>
              <a:t>inclusion, creating a ripple effect that benefits families and communities </a:t>
            </a:r>
            <a:endParaRPr lang="en-US" dirty="0">
              <a:latin typeface="Calibri"/>
              <a:ea typeface="Calibri"/>
              <a:cs typeface="Calibri"/>
            </a:endParaRPr>
          </a:p>
          <a:p>
            <a:r>
              <a:rPr lang="en-US" sz="2000" dirty="0">
                <a:latin typeface="Source Sans Pro"/>
                <a:ea typeface="Source Sans Pro"/>
              </a:rPr>
              <a:t>as a whole </a:t>
            </a:r>
            <a:endParaRPr lang="en-US" dirty="0">
              <a:ea typeface="Calibri"/>
              <a:cs typeface="Calibri"/>
            </a:endParaRPr>
          </a:p>
        </p:txBody>
      </p:sp>
      <p:pic>
        <p:nvPicPr>
          <p:cNvPr id="3" name="Picture 2" descr="A logo of a disabled person&#10;&#10;AI-generated content may be incorrect.">
            <a:extLst>
              <a:ext uri="{FF2B5EF4-FFF2-40B4-BE49-F238E27FC236}">
                <a16:creationId xmlns:a16="http://schemas.microsoft.com/office/drawing/2014/main" id="{0E0952F3-96DB-139B-FC28-37CC95131360}"/>
              </a:ext>
            </a:extLst>
          </p:cNvPr>
          <p:cNvPicPr>
            <a:picLocks noChangeAspect="1"/>
          </p:cNvPicPr>
          <p:nvPr/>
        </p:nvPicPr>
        <p:blipFill>
          <a:blip r:embed="rId5"/>
          <a:stretch>
            <a:fillRect/>
          </a:stretch>
        </p:blipFill>
        <p:spPr>
          <a:xfrm>
            <a:off x="10194368" y="4645404"/>
            <a:ext cx="1925307" cy="1911648"/>
          </a:xfrm>
          <a:prstGeom prst="rect">
            <a:avLst/>
          </a:prstGeom>
        </p:spPr>
      </p:pic>
      <p:sp>
        <p:nvSpPr>
          <p:cNvPr id="10" name="Title 9" title="Change among persons with disabilities">
            <a:extLst>
              <a:ext uri="{FF2B5EF4-FFF2-40B4-BE49-F238E27FC236}">
                <a16:creationId xmlns:a16="http://schemas.microsoft.com/office/drawing/2014/main" id="{AC5F363D-0242-6CB9-2A2A-F9A1B5E7ECDB}"/>
              </a:ext>
            </a:extLst>
          </p:cNvPr>
          <p:cNvSpPr txBox="1">
            <a:spLocks noGrp="1"/>
          </p:cNvSpPr>
          <p:nvPr>
            <p:ph type="title" idx="4294967295"/>
          </p:nvPr>
        </p:nvSpPr>
        <p:spPr>
          <a:xfrm>
            <a:off x="965609" y="171700"/>
            <a:ext cx="968801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lumMod val="65000"/>
                    <a:lumOff val="35000"/>
                  </a:schemeClr>
                </a:solidFill>
                <a:effectLst/>
                <a:uLnTx/>
                <a:uFillTx/>
                <a:latin typeface="+mn-lt"/>
                <a:ea typeface="Source Sans Pro Semibold" panose="020B0603030403020204" pitchFamily="34" charset="0"/>
                <a:cs typeface="+mn-cs"/>
              </a:rPr>
              <a:t>Change among persons with disabilities</a:t>
            </a:r>
            <a:endParaRPr kumimoji="0" lang="en-US" sz="3600" b="1" i="0" u="none" strike="noStrike" kern="1200" cap="none" spc="0" normalizeH="0" baseline="0" noProof="0" dirty="0">
              <a:ln>
                <a:noFill/>
              </a:ln>
              <a:solidFill>
                <a:schemeClr val="tx1">
                  <a:lumMod val="65000"/>
                  <a:lumOff val="35000"/>
                </a:schemeClr>
              </a:solidFill>
              <a:effectLst/>
              <a:uLnTx/>
              <a:uFillTx/>
              <a:latin typeface="+mn-lt"/>
              <a:ea typeface="Source Sans Pro Semibold" panose="020B0603030403020204" pitchFamily="34" charset="0"/>
              <a:cs typeface="+mn-cs"/>
            </a:endParaRPr>
          </a:p>
        </p:txBody>
      </p:sp>
    </p:spTree>
    <p:extLst>
      <p:ext uri="{BB962C8B-B14F-4D97-AF65-F5344CB8AC3E}">
        <p14:creationId xmlns:p14="http://schemas.microsoft.com/office/powerpoint/2010/main" val="183349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F4C8-B2E9-4EA8-DD8B-88D549B1354A}"/>
              </a:ext>
            </a:extLst>
          </p:cNvPr>
          <p:cNvSpPr>
            <a:spLocks noGrp="1"/>
          </p:cNvSpPr>
          <p:nvPr>
            <p:ph type="title"/>
          </p:nvPr>
        </p:nvSpPr>
        <p:spPr/>
        <p:txBody>
          <a:bodyPr/>
          <a:lstStyle/>
          <a:p>
            <a:r>
              <a:rPr lang="en-GB" b="1" dirty="0">
                <a:solidFill>
                  <a:schemeClr val="tx1">
                    <a:lumMod val="65000"/>
                    <a:lumOff val="35000"/>
                  </a:schemeClr>
                </a:solidFill>
                <a:latin typeface="+mn-lt"/>
                <a:ea typeface="Source Sans Pro Semibold" panose="020B0603030403020204" pitchFamily="34" charset="0"/>
                <a:cs typeface="Roboto"/>
              </a:rPr>
              <a:t>Conclusion</a:t>
            </a:r>
            <a:r>
              <a:rPr lang="en-GB" dirty="0">
                <a:solidFill>
                  <a:srgbClr val="C00000"/>
                </a:solidFill>
                <a:latin typeface="Source Sans Pro Semibold" panose="020B0603030403020204" pitchFamily="34" charset="0"/>
                <a:ea typeface="Source Sans Pro Semibold" panose="020B0603030403020204" pitchFamily="34" charset="0"/>
                <a:cs typeface="Roboto"/>
              </a:rPr>
              <a:t> </a:t>
            </a:r>
            <a:endParaRPr lang="en-GB" dirty="0">
              <a:solidFill>
                <a:srgbClr val="C00000"/>
              </a:solidFill>
              <a:latin typeface="Source Sans Pro Semibold" panose="020B0603030403020204" pitchFamily="34" charset="0"/>
              <a:ea typeface="Source Sans Pro Semibold" panose="020B0603030403020204" pitchFamily="34" charset="0"/>
            </a:endParaRPr>
          </a:p>
        </p:txBody>
      </p:sp>
      <p:sp>
        <p:nvSpPr>
          <p:cNvPr id="3" name="Content Placeholder 2">
            <a:extLst>
              <a:ext uri="{FF2B5EF4-FFF2-40B4-BE49-F238E27FC236}">
                <a16:creationId xmlns:a16="http://schemas.microsoft.com/office/drawing/2014/main" id="{F9F826FE-0910-6936-12C7-0AFC8ECC945E}"/>
              </a:ext>
            </a:extLst>
          </p:cNvPr>
          <p:cNvSpPr>
            <a:spLocks noGrp="1"/>
          </p:cNvSpPr>
          <p:nvPr>
            <p:ph idx="1"/>
          </p:nvPr>
        </p:nvSpPr>
        <p:spPr>
          <a:xfrm>
            <a:off x="838200" y="1934397"/>
            <a:ext cx="10515600" cy="3861226"/>
          </a:xfrm>
        </p:spPr>
        <p:txBody>
          <a:bodyPr vert="horz" lIns="91440" tIns="45720" rIns="91440" bIns="45720" rtlCol="0" anchor="t">
            <a:normAutofit/>
          </a:bodyPr>
          <a:lstStyle/>
          <a:p>
            <a:pPr marL="0" indent="0">
              <a:buNone/>
            </a:pPr>
            <a:r>
              <a:rPr lang="en-GB" sz="2400" dirty="0">
                <a:latin typeface="+mn-lt"/>
                <a:ea typeface="Source Sans Pro" panose="020B0503030403020204" pitchFamily="34" charset="0"/>
                <a:cs typeface="Roboto"/>
              </a:rPr>
              <a:t>Access to financial services through Village Savings and Loan Groups:</a:t>
            </a:r>
          </a:p>
          <a:p>
            <a:r>
              <a:rPr lang="en-GB" sz="2400" dirty="0">
                <a:latin typeface="+mn-lt"/>
                <a:ea typeface="Source Sans Pro" panose="020B0503030403020204" pitchFamily="34" charset="0"/>
                <a:cs typeface="Roboto"/>
              </a:rPr>
              <a:t>is vital for the inclusion and economic empowerment of persons with disabilities. </a:t>
            </a:r>
            <a:endParaRPr lang="en-GB" sz="2400" dirty="0">
              <a:latin typeface="+mn-lt"/>
              <a:ea typeface="Source Sans Pro" panose="020B0503030403020204" pitchFamily="34" charset="0"/>
              <a:cs typeface="Roboto" panose="02000000000000000000" pitchFamily="2" charset="0"/>
            </a:endParaRPr>
          </a:p>
          <a:p>
            <a:r>
              <a:rPr lang="en-GB" sz="2400" dirty="0">
                <a:latin typeface="+mn-lt"/>
                <a:ea typeface="Source Sans Pro" panose="020B0503030403020204" pitchFamily="34" charset="0"/>
                <a:cs typeface="Roboto"/>
              </a:rPr>
              <a:t>addresses barriers and provides tailored support</a:t>
            </a:r>
            <a:endParaRPr lang="en-GB" sz="2400" dirty="0">
              <a:latin typeface="+mn-lt"/>
              <a:ea typeface="Source Sans Pro" panose="020B0503030403020204" pitchFamily="34" charset="0"/>
              <a:cs typeface="Roboto" panose="02000000000000000000" pitchFamily="2" charset="0"/>
            </a:endParaRPr>
          </a:p>
          <a:p>
            <a:r>
              <a:rPr lang="en-GB" sz="2400" dirty="0">
                <a:latin typeface="+mn-lt"/>
                <a:ea typeface="Source Sans Pro" panose="020B0503030403020204" pitchFamily="34" charset="0"/>
                <a:cs typeface="Roboto"/>
              </a:rPr>
              <a:t>is instrumental in helping individuals achieve financial independence, contributing positively to their lives and communities.</a:t>
            </a:r>
            <a:endParaRPr lang="en-GB" sz="2400" dirty="0">
              <a:latin typeface="+mn-lt"/>
              <a:ea typeface="Source Sans Pro" panose="020B0503030403020204" pitchFamily="34" charset="0"/>
              <a:cs typeface="Roboto" panose="02000000000000000000" pitchFamily="2" charset="0"/>
            </a:endParaRPr>
          </a:p>
          <a:p>
            <a:pPr>
              <a:buNone/>
            </a:pPr>
            <a:endParaRPr lang="en-GB" dirty="0"/>
          </a:p>
          <a:p>
            <a:pPr>
              <a:buNone/>
            </a:pPr>
            <a:endParaRPr lang="en-GB" dirty="0"/>
          </a:p>
          <a:p>
            <a:pPr marL="0" indent="0">
              <a:buNone/>
            </a:pPr>
            <a:endParaRPr lang="en-GB" dirty="0">
              <a:latin typeface="Roboto"/>
              <a:ea typeface="Roboto"/>
              <a:cs typeface="Roboto"/>
            </a:endParaRPr>
          </a:p>
        </p:txBody>
      </p:sp>
      <p:sp>
        <p:nvSpPr>
          <p:cNvPr id="4" name="Footer Placeholder 3">
            <a:extLst>
              <a:ext uri="{FF2B5EF4-FFF2-40B4-BE49-F238E27FC236}">
                <a16:creationId xmlns:a16="http://schemas.microsoft.com/office/drawing/2014/main" id="{BA18FB2F-B5C1-B8AE-14FF-96945CEF977F}"/>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BB82E97F-3D0F-E1AD-2CAB-E65A19029572}"/>
              </a:ext>
            </a:extLst>
          </p:cNvPr>
          <p:cNvSpPr>
            <a:spLocks noGrp="1"/>
          </p:cNvSpPr>
          <p:nvPr>
            <p:ph type="sldNum" sz="quarter" idx="12"/>
          </p:nvPr>
        </p:nvSpPr>
        <p:spPr/>
        <p:txBody>
          <a:bodyPr/>
          <a:lstStyle/>
          <a:p>
            <a:fld id="{1195A9E4-2CE9-4E32-BE85-7C32F0F78A6D}" type="slidenum">
              <a:rPr lang="en-GB" smtClean="0"/>
              <a:t>17</a:t>
            </a:fld>
            <a:endParaRPr lang="en-GB"/>
          </a:p>
        </p:txBody>
      </p:sp>
      <p:pic>
        <p:nvPicPr>
          <p:cNvPr id="8" name="Picture 7" descr="A logo of a disabled person&#10;&#10;AI-generated content may be incorrect.">
            <a:extLst>
              <a:ext uri="{FF2B5EF4-FFF2-40B4-BE49-F238E27FC236}">
                <a16:creationId xmlns:a16="http://schemas.microsoft.com/office/drawing/2014/main" id="{032321E7-8B3F-C391-BEE7-87DCE3977D44}"/>
              </a:ext>
            </a:extLst>
          </p:cNvPr>
          <p:cNvPicPr>
            <a:picLocks noChangeAspect="1"/>
          </p:cNvPicPr>
          <p:nvPr/>
        </p:nvPicPr>
        <p:blipFill>
          <a:blip r:embed="rId3"/>
          <a:stretch>
            <a:fillRect/>
          </a:stretch>
        </p:blipFill>
        <p:spPr>
          <a:xfrm>
            <a:off x="9978708" y="5047970"/>
            <a:ext cx="1896553" cy="1811007"/>
          </a:xfrm>
          <a:prstGeom prst="rect">
            <a:avLst/>
          </a:prstGeom>
        </p:spPr>
      </p:pic>
    </p:spTree>
    <p:extLst>
      <p:ext uri="{BB962C8B-B14F-4D97-AF65-F5344CB8AC3E}">
        <p14:creationId xmlns:p14="http://schemas.microsoft.com/office/powerpoint/2010/main" val="316515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bm logo in red color with caption: Christian Blind Mission">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9912350" y="4935220"/>
            <a:ext cx="2279650" cy="1485900"/>
          </a:xfrm>
          <a:prstGeom prst="rect">
            <a:avLst/>
          </a:prstGeom>
        </p:spPr>
      </p:pic>
      <p:sp>
        <p:nvSpPr>
          <p:cNvPr id="4" name="Footer Placeholder 3"/>
          <p:cNvSpPr>
            <a:spLocks noGrp="1"/>
          </p:cNvSpPr>
          <p:nvPr>
            <p:ph type="ftr" sz="quarter" idx="11"/>
          </p:nvPr>
        </p:nvSpPr>
        <p:spPr/>
        <p:txBody>
          <a:bodyPr/>
          <a:lstStyle/>
          <a:p>
            <a:r>
              <a:rPr lang="en-US"/>
              <a:t>#ZeroCon25</a:t>
            </a:r>
            <a:endParaRPr lang="en-GB"/>
          </a:p>
        </p:txBody>
      </p:sp>
      <p:sp>
        <p:nvSpPr>
          <p:cNvPr id="5" name="Slide Number Placeholder 4"/>
          <p:cNvSpPr>
            <a:spLocks noGrp="1"/>
          </p:cNvSpPr>
          <p:nvPr>
            <p:ph type="sldNum" sz="quarter" idx="12"/>
          </p:nvPr>
        </p:nvSpPr>
        <p:spPr/>
        <p:txBody>
          <a:bodyPr/>
          <a:lstStyle/>
          <a:p>
            <a:fld id="{1195A9E4-2CE9-4E32-BE85-7C32F0F78A6D}" type="slidenum">
              <a:rPr lang="en-GB" smtClean="0"/>
              <a:t>18</a:t>
            </a:fld>
            <a:endParaRPr lang="en-GB"/>
          </a:p>
        </p:txBody>
      </p:sp>
      <p:sp>
        <p:nvSpPr>
          <p:cNvPr id="10" name="Title 1"/>
          <p:cNvSpPr txBox="1">
            <a:spLocks noGrp="1"/>
          </p:cNvSpPr>
          <p:nvPr>
            <p:ph type="title" idx="4294967295"/>
          </p:nvPr>
        </p:nvSpPr>
        <p:spPr>
          <a:xfrm>
            <a:off x="2937164" y="2071444"/>
            <a:ext cx="7370618" cy="342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fontAlgn="base" latinLnBrk="0" hangingPunct="1">
              <a:lnSpc>
                <a:spcPts val="4000"/>
              </a:lnSpc>
              <a:spcBef>
                <a:spcPct val="0"/>
              </a:spcBef>
              <a:buNone/>
              <a:defRPr sz="4000" b="0" i="0" kern="1200">
                <a:solidFill>
                  <a:schemeClr val="bg1"/>
                </a:solidFill>
                <a:latin typeface="Source Sans Pro Semibold" panose="020B0603030403020204" pitchFamily="34" charset="77"/>
                <a:ea typeface="+mj-ea"/>
                <a:cs typeface="+mj-cs"/>
              </a:defRPr>
            </a:lvl1pPr>
          </a:lstStyle>
          <a:p>
            <a:pPr marL="0" marR="0" lvl="0" indent="0" algn="ctr" defTabSz="914400" rtl="0" eaLnBrk="1" fontAlgn="ctr" latinLnBrk="0" hangingPunct="1">
              <a:lnSpc>
                <a:spcPts val="7500"/>
              </a:lnSpc>
              <a:spcBef>
                <a:spcPct val="0"/>
              </a:spcBef>
              <a:spcAft>
                <a:spcPts val="0"/>
              </a:spcAft>
              <a:buClrTx/>
              <a:buSzTx/>
              <a:buFontTx/>
              <a:buNone/>
              <a:tabLst/>
              <a:defRPr/>
            </a:pPr>
            <a:r>
              <a:rPr kumimoji="0" lang="en-GB" sz="5400" b="1" i="0" u="none" strike="noStrike" kern="1200" cap="none" spc="0" normalizeH="0" baseline="0" noProof="0" dirty="0">
                <a:ln>
                  <a:noFill/>
                </a:ln>
                <a:solidFill>
                  <a:schemeClr val="tx1">
                    <a:lumMod val="65000"/>
                    <a:lumOff val="35000"/>
                  </a:schemeClr>
                </a:solidFill>
                <a:effectLst/>
                <a:uLnTx/>
                <a:uFillTx/>
                <a:latin typeface="+mn-lt"/>
                <a:ea typeface="Source Sans Pro" panose="020B0503030403020204" pitchFamily="34" charset="0"/>
                <a:cs typeface="+mj-cs"/>
                <a:sym typeface="+mn-ea"/>
              </a:rPr>
              <a:t>Thank you</a:t>
            </a:r>
            <a:endParaRPr kumimoji="0" lang="en-GB" sz="5400" b="1" i="0" u="none" strike="noStrike" kern="1200" cap="none" spc="0" normalizeH="0" baseline="0" noProof="0" dirty="0">
              <a:ln>
                <a:noFill/>
              </a:ln>
              <a:solidFill>
                <a:schemeClr val="tx1">
                  <a:lumMod val="65000"/>
                  <a:lumOff val="35000"/>
                </a:schemeClr>
              </a:solidFill>
              <a:effectLst/>
              <a:uLnTx/>
              <a:uFillTx/>
              <a:latin typeface="+mn-lt"/>
              <a:ea typeface="Source Sans Pro" panose="020B0503030403020204" pitchFamily="34" charset="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555" y="135255"/>
            <a:ext cx="9961245" cy="385445"/>
          </a:xfrm>
        </p:spPr>
        <p:txBody>
          <a:bodyPr>
            <a:normAutofit fontScale="90000"/>
          </a:bodyPr>
          <a:lstStyle/>
          <a:p>
            <a:r>
              <a:rPr lang="en-US" sz="2400">
                <a:solidFill>
                  <a:schemeClr val="bg1"/>
                </a:solidFill>
                <a:latin typeface="Source Sans Pro Semibold" panose="020B0603030403020204" pitchFamily="34" charset="77"/>
                <a:ea typeface="+mj-ea"/>
                <a:sym typeface="+mn-ea"/>
              </a:rPr>
              <a:t>About CBM</a:t>
            </a:r>
          </a:p>
        </p:txBody>
      </p:sp>
      <p:pic>
        <p:nvPicPr>
          <p:cNvPr id="2050" name="Picture 2" descr="A man examines an older woman in a courtyard in front of green trees by the eye. He wears gloves and a magnifying glass on his head to examine the woman's eye better.">
            <a:extLst>
              <a:ext uri="{FF2B5EF4-FFF2-40B4-BE49-F238E27FC236}">
                <a16:creationId xmlns:a16="http://schemas.microsoft.com/office/drawing/2014/main" id="{ACA125D8-7E3B-7F02-0A4F-4D2A3A2F69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9" b="6407"/>
          <a:stretch/>
        </p:blipFill>
        <p:spPr bwMode="auto">
          <a:xfrm>
            <a:off x="0" y="965242"/>
            <a:ext cx="10742971" cy="40610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5044621"/>
            <a:ext cx="11964628" cy="1583452"/>
          </a:xfrm>
        </p:spPr>
        <p:txBody>
          <a:bodyPr>
            <a:normAutofit lnSpcReduction="10000"/>
          </a:bodyPr>
          <a:lstStyle/>
          <a:p>
            <a:r>
              <a:rPr lang="en-US" altLang="en-US" sz="2600" dirty="0">
                <a:latin typeface="+mn-lt"/>
                <a:ea typeface="Source Sans Pro" panose="020B0503030403020204" pitchFamily="34" charset="0"/>
                <a:sym typeface="+mn-ea"/>
              </a:rPr>
              <a:t>CBM is an international Christian development </a:t>
            </a:r>
            <a:r>
              <a:rPr lang="en-US" altLang="en-US" sz="2600" dirty="0" err="1">
                <a:latin typeface="+mn-lt"/>
                <a:ea typeface="Source Sans Pro" panose="020B0503030403020204" pitchFamily="34" charset="0"/>
                <a:sym typeface="+mn-ea"/>
              </a:rPr>
              <a:t>organisation</a:t>
            </a:r>
            <a:r>
              <a:rPr lang="en-US" altLang="en-US" sz="2600" dirty="0">
                <a:latin typeface="+mn-lt"/>
                <a:ea typeface="Source Sans Pro" panose="020B0503030403020204" pitchFamily="34" charset="0"/>
                <a:sym typeface="+mn-ea"/>
              </a:rPr>
              <a:t>, committed to improving the quality of life of persons with disabilities in low and middle-income countries.</a:t>
            </a:r>
            <a:endParaRPr lang="en-US" altLang="en-US" sz="2600" dirty="0">
              <a:latin typeface="+mn-lt"/>
              <a:ea typeface="Source Sans Pro" panose="020B0503030403020204" pitchFamily="34" charset="0"/>
            </a:endParaRPr>
          </a:p>
          <a:p>
            <a:pPr algn="l" fontAlgn="auto">
              <a:lnSpc>
                <a:spcPct val="90000"/>
              </a:lnSpc>
              <a:buClrTx/>
              <a:buSzTx/>
              <a:buFont typeface="Arial" panose="020B0604020202020204" pitchFamily="34" charset="0"/>
              <a:buChar char="•"/>
            </a:pPr>
            <a:r>
              <a:rPr lang="en-US" altLang="en-US" sz="2600" dirty="0">
                <a:latin typeface="+mn-lt"/>
                <a:ea typeface="Source Sans Pro" panose="020B0503030403020204" pitchFamily="34" charset="0"/>
                <a:sym typeface="+mn-ea"/>
              </a:rPr>
              <a:t>Our vision: an inclusive world in which all persons with disabilities enjoy their human rights and achieve their full potential.</a:t>
            </a:r>
            <a:endParaRPr lang="en-US" altLang="en-US" sz="2600" dirty="0">
              <a:latin typeface="+mn-lt"/>
              <a:ea typeface="Source Sans Pro" panose="020B0503030403020204" pitchFamily="34" charset="0"/>
            </a:endParaRPr>
          </a:p>
          <a:p>
            <a:endParaRPr lang="en-US" dirty="0"/>
          </a:p>
        </p:txBody>
      </p:sp>
      <p:sp>
        <p:nvSpPr>
          <p:cNvPr id="4" name="Footer Placeholder 3"/>
          <p:cNvSpPr>
            <a:spLocks noGrp="1"/>
          </p:cNvSpPr>
          <p:nvPr>
            <p:ph type="ftr" sz="quarter" idx="11"/>
          </p:nvPr>
        </p:nvSpPr>
        <p:spPr/>
        <p:txBody>
          <a:bodyPr/>
          <a:lstStyle/>
          <a:p>
            <a:r>
              <a:rPr lang="en-US"/>
              <a:t>#ZeroCon25</a:t>
            </a:r>
            <a:endParaRPr lang="en-GB"/>
          </a:p>
        </p:txBody>
      </p:sp>
      <p:sp>
        <p:nvSpPr>
          <p:cNvPr id="5" name="Slide Number Placeholder 4"/>
          <p:cNvSpPr>
            <a:spLocks noGrp="1"/>
          </p:cNvSpPr>
          <p:nvPr>
            <p:ph type="sldNum" sz="quarter" idx="12"/>
          </p:nvPr>
        </p:nvSpPr>
        <p:spPr/>
        <p:txBody>
          <a:bodyPr/>
          <a:lstStyle/>
          <a:p>
            <a:fld id="{1195A9E4-2CE9-4E32-BE85-7C32F0F78A6D}" type="slidenum">
              <a:rPr lang="en-GB" smtClean="0"/>
              <a:t>2</a:t>
            </a:fld>
            <a:endParaRPr lang="en-GB"/>
          </a:p>
        </p:txBody>
      </p:sp>
      <p:pic>
        <p:nvPicPr>
          <p:cNvPr id="6" name="Picture 5" descr="cbm logo in red color with caption: Christian Blind Mission">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42971" y="5958205"/>
            <a:ext cx="1221657" cy="796289"/>
          </a:xfrm>
          <a:prstGeom prst="rect">
            <a:avLst/>
          </a:prstGeom>
        </p:spPr>
      </p:pic>
      <p:pic>
        <p:nvPicPr>
          <p:cNvPr id="9" name="Grafik 7" descr="Circle in Red Color with text: About CBM">
            <a:extLst>
              <a:ext uri="{C183D7F6-B498-43B3-948B-1728B52AA6E4}">
                <adec:decorative xmlns:adec="http://schemas.microsoft.com/office/drawing/2017/decorative" val="1"/>
              </a:ext>
            </a:extLst>
          </p:cNvPr>
          <p:cNvPicPr>
            <a:picLocks noChangeAspect="1"/>
          </p:cNvPicPr>
          <p:nvPr/>
        </p:nvPicPr>
        <p:blipFill>
          <a:blip r:embed="rId5" cstate="email"/>
          <a:stretch>
            <a:fillRect/>
          </a:stretch>
        </p:blipFill>
        <p:spPr>
          <a:xfrm>
            <a:off x="1043305" y="1418257"/>
            <a:ext cx="3229610" cy="3229610"/>
          </a:xfrm>
          <a:prstGeom prst="rect">
            <a:avLst/>
          </a:prstGeom>
        </p:spPr>
      </p:pic>
      <p:sp>
        <p:nvSpPr>
          <p:cNvPr id="10" name="Title 1"/>
          <p:cNvSpPr txBox="1"/>
          <p:nvPr/>
        </p:nvSpPr>
        <p:spPr>
          <a:xfrm>
            <a:off x="904240" y="1928297"/>
            <a:ext cx="3507740" cy="2174240"/>
          </a:xfrm>
          <a:prstGeom prst="rect">
            <a:avLst/>
          </a:prstGeom>
        </p:spPr>
        <p:txBody>
          <a:bodyPr anchor="t">
            <a:noAutofit/>
          </a:bodyPr>
          <a:lstStyle>
            <a:lvl1pPr algn="l" defTabSz="685800" rtl="0" eaLnBrk="1" fontAlgn="base" latinLnBrk="0" hangingPunct="1">
              <a:lnSpc>
                <a:spcPts val="4000"/>
              </a:lnSpc>
              <a:spcBef>
                <a:spcPct val="0"/>
              </a:spcBef>
              <a:buNone/>
              <a:defRPr sz="4000" b="0" i="0" kern="1200">
                <a:solidFill>
                  <a:schemeClr val="bg1"/>
                </a:solidFill>
                <a:latin typeface="Source Sans Pro Semibold" panose="020B0603030403020204" pitchFamily="34" charset="77"/>
                <a:ea typeface="+mj-ea"/>
                <a:cs typeface="+mj-cs"/>
              </a:defRPr>
            </a:lvl1pPr>
          </a:lstStyle>
          <a:p>
            <a:pPr algn="ctr" defTabSz="914400" fontAlgn="ctr">
              <a:lnSpc>
                <a:spcPts val="7500"/>
              </a:lnSpc>
              <a:buClrTx/>
              <a:buSzTx/>
              <a:buFontTx/>
            </a:pPr>
            <a:r>
              <a:rPr lang="en-US" altLang="en-GB" sz="7200" b="1" dirty="0">
                <a:latin typeface="Source Sans Pro Semibold" panose="020B0603030403020204" pitchFamily="34" charset="0"/>
                <a:ea typeface="Source Sans Pro Semibold" panose="020B0603030403020204" pitchFamily="34" charset="0"/>
                <a:sym typeface="+mn-ea"/>
              </a:rPr>
              <a:t>About CBM </a:t>
            </a:r>
            <a:endParaRPr lang="en-GB" sz="7200" b="1" dirty="0">
              <a:latin typeface="Source Sans Pro Semibold" panose="020B0603030403020204" pitchFamily="34" charset="0"/>
              <a:ea typeface="Source Sans Pro Semibold" panose="020B0603030403020204" pitchFamily="34" charset="0"/>
            </a:endParaRPr>
          </a:p>
        </p:txBody>
      </p:sp>
      <p:sp>
        <p:nvSpPr>
          <p:cNvPr id="11" name="Title 1">
            <a:extLst>
              <a:ext uri="{FF2B5EF4-FFF2-40B4-BE49-F238E27FC236}">
                <a16:creationId xmlns:a16="http://schemas.microsoft.com/office/drawing/2014/main" id="{64824A86-812B-79B1-60D2-83F3A19BA540}"/>
              </a:ext>
            </a:extLst>
          </p:cNvPr>
          <p:cNvSpPr txBox="1">
            <a:spLocks/>
          </p:cNvSpPr>
          <p:nvPr/>
        </p:nvSpPr>
        <p:spPr>
          <a:xfrm>
            <a:off x="838200" y="198120"/>
            <a:ext cx="10515600" cy="918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r>
              <a:rPr lang="en-US" sz="3600" dirty="0">
                <a:latin typeface="Source Sans Pro Semibold" panose="020B0603030403020204" pitchFamily="34" charset="77"/>
                <a:ea typeface="+mj-ea"/>
              </a:rPr>
              <a:t>About CBM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73DA5-4975-FCB6-0AED-651F9B847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24A86-812B-79B1-60D2-83F3A19BA540}"/>
              </a:ext>
            </a:extLst>
          </p:cNvPr>
          <p:cNvSpPr>
            <a:spLocks noGrp="1"/>
          </p:cNvSpPr>
          <p:nvPr>
            <p:ph type="title"/>
          </p:nvPr>
        </p:nvSpPr>
        <p:spPr>
          <a:xfrm>
            <a:off x="838200" y="198120"/>
            <a:ext cx="10515600" cy="918210"/>
          </a:xfrm>
        </p:spPr>
        <p:txBody>
          <a:bodyPr>
            <a:normAutofit/>
          </a:bodyPr>
          <a:lstStyle/>
          <a:p>
            <a:pPr algn="l">
              <a:buClrTx/>
              <a:buSzTx/>
              <a:buFontTx/>
            </a:pPr>
            <a:r>
              <a:rPr lang="en-US" sz="3600" dirty="0">
                <a:solidFill>
                  <a:schemeClr val="tx1">
                    <a:lumMod val="65000"/>
                    <a:lumOff val="35000"/>
                  </a:schemeClr>
                </a:solidFill>
                <a:latin typeface="Source Sans Pro Semibold" panose="020B0603030403020204" pitchFamily="34" charset="77"/>
                <a:ea typeface="+mj-ea"/>
              </a:rPr>
              <a:t>CBM </a:t>
            </a:r>
            <a:r>
              <a:rPr lang="en-US" sz="3600" dirty="0">
                <a:solidFill>
                  <a:schemeClr val="tx1">
                    <a:lumMod val="65000"/>
                    <a:lumOff val="35000"/>
                  </a:schemeClr>
                </a:solidFill>
                <a:latin typeface="Source Sans Pro Semibold" panose="020B0603030403020204" pitchFamily="34" charset="77"/>
                <a:ea typeface="+mj-ea"/>
                <a:sym typeface="+mn-ea"/>
              </a:rPr>
              <a:t>Intervention Domains and Countries</a:t>
            </a:r>
            <a:endParaRPr lang="en-US" sz="3600" dirty="0">
              <a:solidFill>
                <a:schemeClr val="tx1">
                  <a:lumMod val="65000"/>
                  <a:lumOff val="35000"/>
                </a:schemeClr>
              </a:solidFill>
              <a:latin typeface="Source Sans Pro Semibold" panose="020B0603030403020204" pitchFamily="34" charset="77"/>
              <a:ea typeface="+mj-ea"/>
            </a:endParaRPr>
          </a:p>
        </p:txBody>
      </p:sp>
      <p:sp>
        <p:nvSpPr>
          <p:cNvPr id="4" name="Footer Placeholder 3">
            <a:extLst>
              <a:ext uri="{FF2B5EF4-FFF2-40B4-BE49-F238E27FC236}">
                <a16:creationId xmlns:a16="http://schemas.microsoft.com/office/drawing/2014/main" id="{276CE2BB-4847-B5DD-A766-E9E3826F957E}"/>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7C9A3BDB-1FEA-10B8-2A7E-5EC3F91B6199}"/>
              </a:ext>
            </a:extLst>
          </p:cNvPr>
          <p:cNvSpPr>
            <a:spLocks noGrp="1"/>
          </p:cNvSpPr>
          <p:nvPr>
            <p:ph type="sldNum" sz="quarter" idx="12"/>
          </p:nvPr>
        </p:nvSpPr>
        <p:spPr/>
        <p:txBody>
          <a:bodyPr/>
          <a:lstStyle/>
          <a:p>
            <a:fld id="{1195A9E4-2CE9-4E32-BE85-7C32F0F78A6D}" type="slidenum">
              <a:rPr lang="en-GB" smtClean="0"/>
              <a:t>3</a:t>
            </a:fld>
            <a:endParaRPr lang="en-GB"/>
          </a:p>
        </p:txBody>
      </p:sp>
      <p:pic>
        <p:nvPicPr>
          <p:cNvPr id="7" name="Picture 6" descr="cbm logo in red color with caption: Christian Blind Mission">
            <a:extLst>
              <a:ext uri="{FF2B5EF4-FFF2-40B4-BE49-F238E27FC236}">
                <a16:creationId xmlns:a16="http://schemas.microsoft.com/office/drawing/2014/main" id="{899D9F40-7C56-110A-D2EE-AA11D071C2C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67703" y="5603723"/>
            <a:ext cx="1924297" cy="1254277"/>
          </a:xfrm>
          <a:prstGeom prst="rect">
            <a:avLst/>
          </a:prstGeom>
        </p:spPr>
      </p:pic>
      <p:sp>
        <p:nvSpPr>
          <p:cNvPr id="8" name="Content Placeholder 7">
            <a:extLst>
              <a:ext uri="{FF2B5EF4-FFF2-40B4-BE49-F238E27FC236}">
                <a16:creationId xmlns:a16="http://schemas.microsoft.com/office/drawing/2014/main" id="{F98FD9E1-533B-099D-57FE-86B68AB503ED}"/>
              </a:ext>
            </a:extLst>
          </p:cNvPr>
          <p:cNvSpPr>
            <a:spLocks noGrp="1"/>
          </p:cNvSpPr>
          <p:nvPr>
            <p:ph idx="1"/>
          </p:nvPr>
        </p:nvSpPr>
        <p:spPr>
          <a:xfrm>
            <a:off x="723900" y="1467633"/>
            <a:ext cx="5482590" cy="4537414"/>
          </a:xfrm>
        </p:spPr>
        <p:txBody>
          <a:bodyPr>
            <a:normAutofit fontScale="85000" lnSpcReduction="20000"/>
          </a:bodyPr>
          <a:lstStyle/>
          <a:p>
            <a:pPr marL="0" indent="0">
              <a:buNone/>
            </a:pPr>
            <a:r>
              <a:rPr lang="en-GB" dirty="0">
                <a:latin typeface="+mn-lt"/>
                <a:ea typeface="Source Sans Pro" panose="020B0503030403020204" pitchFamily="34" charset="0"/>
              </a:rPr>
              <a:t>CBM operates </a:t>
            </a:r>
            <a:r>
              <a:rPr lang="en-GB" b="1" dirty="0">
                <a:latin typeface="+mn-lt"/>
                <a:ea typeface="Source Sans Pro" panose="020B0503030403020204" pitchFamily="34" charset="0"/>
              </a:rPr>
              <a:t>311</a:t>
            </a:r>
            <a:r>
              <a:rPr lang="en-GB" dirty="0">
                <a:latin typeface="+mn-lt"/>
                <a:ea typeface="Source Sans Pro" panose="020B0503030403020204" pitchFamily="34" charset="0"/>
              </a:rPr>
              <a:t> projects in </a:t>
            </a:r>
            <a:r>
              <a:rPr lang="en-GB" b="1" dirty="0">
                <a:latin typeface="+mn-lt"/>
                <a:ea typeface="Source Sans Pro" panose="020B0503030403020204" pitchFamily="34" charset="0"/>
              </a:rPr>
              <a:t>36</a:t>
            </a:r>
            <a:r>
              <a:rPr lang="en-GB" dirty="0">
                <a:latin typeface="+mn-lt"/>
                <a:ea typeface="Source Sans Pro" panose="020B0503030403020204" pitchFamily="34" charset="0"/>
              </a:rPr>
              <a:t> countries in Central America, Asia and Africa</a:t>
            </a:r>
          </a:p>
          <a:p>
            <a:r>
              <a:rPr lang="en-GB" dirty="0">
                <a:latin typeface="+mn-lt"/>
                <a:ea typeface="Source Sans Pro" panose="020B0503030403020204" pitchFamily="34" charset="0"/>
              </a:rPr>
              <a:t>Inclusive Health (includes programmes to tackle neglected tropical diseases): 156 projects</a:t>
            </a:r>
          </a:p>
          <a:p>
            <a:r>
              <a:rPr lang="en-GB" dirty="0">
                <a:latin typeface="+mn-lt"/>
                <a:ea typeface="Source Sans Pro" panose="020B0503030403020204" pitchFamily="34" charset="0"/>
              </a:rPr>
              <a:t>Community Based Inclusive Development (including livelihood programmes): 160 projects</a:t>
            </a:r>
          </a:p>
          <a:p>
            <a:r>
              <a:rPr lang="en-GB" dirty="0">
                <a:latin typeface="+mn-lt"/>
                <a:ea typeface="Source Sans Pro" panose="020B0503030403020204" pitchFamily="34" charset="0"/>
              </a:rPr>
              <a:t>Inclusive Humanitarian Action: 62 projects</a:t>
            </a:r>
          </a:p>
          <a:p>
            <a:pPr marL="0" indent="0">
              <a:buNone/>
            </a:pPr>
            <a:endParaRPr lang="en-GB" dirty="0"/>
          </a:p>
          <a:p>
            <a:pPr marL="0" indent="0">
              <a:buNone/>
            </a:pPr>
            <a:endParaRPr lang="en-GB" dirty="0"/>
          </a:p>
          <a:p>
            <a:pPr marL="0" indent="0">
              <a:buNone/>
            </a:pPr>
            <a:r>
              <a:rPr lang="en-GB" sz="1700" dirty="0"/>
              <a:t>*Data from 2024. Some projects overlap two technical areas.</a:t>
            </a:r>
          </a:p>
          <a:p>
            <a:pPr marL="0" indent="0">
              <a:buNone/>
            </a:pPr>
            <a:endParaRPr lang="en-US" dirty="0"/>
          </a:p>
        </p:txBody>
      </p:sp>
      <p:pic>
        <p:nvPicPr>
          <p:cNvPr id="9" name="Picture 8" descr="Global Map with all continents just to mention that CBM operate in all continents including Central America, Asia and Africa.">
            <a:extLst>
              <a:ext uri="{FF2B5EF4-FFF2-40B4-BE49-F238E27FC236}">
                <a16:creationId xmlns:a16="http://schemas.microsoft.com/office/drawing/2014/main" id="{475EF1CC-FE39-BD7E-5B0F-D5D3105F47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6000" y="1777168"/>
            <a:ext cx="5917227" cy="3165717"/>
          </a:xfrm>
          <a:prstGeom prst="rect">
            <a:avLst/>
          </a:prstGeom>
        </p:spPr>
      </p:pic>
    </p:spTree>
    <p:extLst>
      <p:ext uri="{BB962C8B-B14F-4D97-AF65-F5344CB8AC3E}">
        <p14:creationId xmlns:p14="http://schemas.microsoft.com/office/powerpoint/2010/main" val="45054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75"/>
            <a:ext cx="10515600" cy="674370"/>
          </a:xfrm>
        </p:spPr>
        <p:txBody>
          <a:bodyPr>
            <a:normAutofit/>
          </a:bodyPr>
          <a:lstStyle/>
          <a:p>
            <a:pPr algn="l">
              <a:buClrTx/>
              <a:buSzTx/>
              <a:buFontTx/>
            </a:pPr>
            <a:r>
              <a:rPr lang="en-US" altLang="en-US" sz="3600" b="1" dirty="0">
                <a:solidFill>
                  <a:schemeClr val="tx1">
                    <a:lumMod val="65000"/>
                    <a:lumOff val="35000"/>
                  </a:schemeClr>
                </a:solidFill>
                <a:latin typeface="Source Sans Pro Semibold" panose="020B0603030403020204" pitchFamily="34" charset="0"/>
                <a:ea typeface="Source Sans Pro Semibold" panose="020B0603030403020204" pitchFamily="34" charset="0"/>
                <a:cs typeface="+mn-cs"/>
                <a:sym typeface="+mn-ea"/>
              </a:rPr>
              <a:t>CBM Partnership Principles </a:t>
            </a:r>
            <a:endParaRPr lang="en-US" altLang="en-US" sz="3600" b="1" dirty="0">
              <a:solidFill>
                <a:schemeClr val="tx1">
                  <a:lumMod val="65000"/>
                  <a:lumOff val="35000"/>
                </a:schemeClr>
              </a:solidFill>
              <a:latin typeface="Source Sans Pro Semibold" panose="020B0603030403020204" pitchFamily="34" charset="0"/>
              <a:ea typeface="Source Sans Pro Semibold" panose="020B0603030403020204" pitchFamily="34" charset="0"/>
              <a:cs typeface="+mn-cs"/>
            </a:endParaRPr>
          </a:p>
        </p:txBody>
      </p:sp>
      <p:sp>
        <p:nvSpPr>
          <p:cNvPr id="4" name="Footer Placeholder 3"/>
          <p:cNvSpPr>
            <a:spLocks noGrp="1"/>
          </p:cNvSpPr>
          <p:nvPr>
            <p:ph type="ftr" sz="quarter" idx="11"/>
          </p:nvPr>
        </p:nvSpPr>
        <p:spPr/>
        <p:txBody>
          <a:bodyPr/>
          <a:lstStyle/>
          <a:p>
            <a:r>
              <a:rPr lang="en-US"/>
              <a:t>#ZeroCon25</a:t>
            </a:r>
            <a:endParaRPr lang="en-GB"/>
          </a:p>
        </p:txBody>
      </p:sp>
      <p:sp>
        <p:nvSpPr>
          <p:cNvPr id="5" name="Slide Number Placeholder 4"/>
          <p:cNvSpPr>
            <a:spLocks noGrp="1"/>
          </p:cNvSpPr>
          <p:nvPr>
            <p:ph type="sldNum" sz="quarter" idx="12"/>
          </p:nvPr>
        </p:nvSpPr>
        <p:spPr/>
        <p:txBody>
          <a:bodyPr/>
          <a:lstStyle/>
          <a:p>
            <a:fld id="{1195A9E4-2CE9-4E32-BE85-7C32F0F78A6D}" type="slidenum">
              <a:rPr lang="en-GB" smtClean="0"/>
              <a:t>4</a:t>
            </a:fld>
            <a:endParaRPr lang="en-GB"/>
          </a:p>
        </p:txBody>
      </p:sp>
      <p:pic>
        <p:nvPicPr>
          <p:cNvPr id="6" name="Picture 5" descr="cbm logo in red color with caption: Christian Blind Mission">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21152" y="5211522"/>
            <a:ext cx="1933687" cy="1260398"/>
          </a:xfrm>
          <a:prstGeom prst="rect">
            <a:avLst/>
          </a:prstGeom>
        </p:spPr>
      </p:pic>
      <p:sp>
        <p:nvSpPr>
          <p:cNvPr id="3" name="Content Placeholder 2"/>
          <p:cNvSpPr>
            <a:spLocks noGrp="1"/>
          </p:cNvSpPr>
          <p:nvPr>
            <p:ph idx="1"/>
          </p:nvPr>
        </p:nvSpPr>
        <p:spPr>
          <a:xfrm>
            <a:off x="666750" y="1041400"/>
            <a:ext cx="10515600" cy="4980940"/>
          </a:xfrm>
        </p:spPr>
        <p:txBody>
          <a:bodyPr>
            <a:noAutofit/>
          </a:bodyPr>
          <a:lstStyle/>
          <a:p>
            <a:pPr algn="l">
              <a:buClrTx/>
              <a:buSzTx/>
            </a:pPr>
            <a:r>
              <a:rPr lang="en-US" altLang="en-US" sz="2400" dirty="0">
                <a:latin typeface="+mn-lt"/>
                <a:ea typeface="Source Sans Pro" panose="020B0503030403020204" pitchFamily="34" charset="0"/>
                <a:sym typeface="+mn-ea"/>
              </a:rPr>
              <a:t>The </a:t>
            </a:r>
            <a:r>
              <a:rPr lang="en-US" altLang="en-US" sz="2400" b="1" dirty="0">
                <a:latin typeface="+mn-lt"/>
                <a:ea typeface="Source Sans Pro" panose="020B0503030403020204" pitchFamily="34" charset="0"/>
                <a:sym typeface="+mn-ea"/>
              </a:rPr>
              <a:t>CBM Partnership Principles </a:t>
            </a:r>
            <a:r>
              <a:rPr lang="en-US" altLang="en-US" sz="2400" dirty="0">
                <a:latin typeface="+mn-lt"/>
                <a:ea typeface="Source Sans Pro" panose="020B0503030403020204" pitchFamily="34" charset="0"/>
                <a:sym typeface="+mn-ea"/>
              </a:rPr>
              <a:t>underpin our understanding of work with partners. They guide our </a:t>
            </a:r>
            <a:r>
              <a:rPr lang="en-US" altLang="en-US" sz="2400" dirty="0" err="1">
                <a:latin typeface="+mn-lt"/>
                <a:ea typeface="Source Sans Pro" panose="020B0503030403020204" pitchFamily="34" charset="0"/>
                <a:sym typeface="+mn-ea"/>
              </a:rPr>
              <a:t>behaviours</a:t>
            </a:r>
            <a:r>
              <a:rPr lang="en-US" altLang="en-US" sz="2400" dirty="0">
                <a:latin typeface="+mn-lt"/>
                <a:ea typeface="Source Sans Pro" panose="020B0503030403020204" pitchFamily="34" charset="0"/>
                <a:sym typeface="+mn-ea"/>
              </a:rPr>
              <a:t> and attitudes in all our interactions with partners and those impacted by our work. Our partnership principles are as follows: complementarity of purpose, inclusiveness, responsiveness &amp; flexibility, mutual responsibility &amp; accountability, trust &amp; respect, joint learning.</a:t>
            </a:r>
            <a:endParaRPr lang="en-US" altLang="en-US" sz="2400" dirty="0">
              <a:latin typeface="+mn-lt"/>
              <a:ea typeface="Source Sans Pro" panose="020B0503030403020204" pitchFamily="34" charset="0"/>
            </a:endParaRPr>
          </a:p>
          <a:p>
            <a:pPr algn="l">
              <a:buClrTx/>
              <a:buSzTx/>
            </a:pPr>
            <a:r>
              <a:rPr lang="en-US" altLang="en-US" sz="2400" dirty="0">
                <a:latin typeface="+mn-lt"/>
                <a:ea typeface="Source Sans Pro" panose="020B0503030403020204" pitchFamily="34" charset="0"/>
                <a:sym typeface="+mn-ea"/>
              </a:rPr>
              <a:t>A shared approach to partnership ensures consistent </a:t>
            </a:r>
            <a:r>
              <a:rPr lang="en-US" altLang="en-US" sz="2400" dirty="0" err="1">
                <a:latin typeface="+mn-lt"/>
                <a:ea typeface="Source Sans Pro" panose="020B0503030403020204" pitchFamily="34" charset="0"/>
                <a:sym typeface="+mn-ea"/>
              </a:rPr>
              <a:t>programme</a:t>
            </a:r>
            <a:r>
              <a:rPr lang="en-US" altLang="en-US" sz="2400" dirty="0">
                <a:latin typeface="+mn-lt"/>
                <a:ea typeface="Source Sans Pro" panose="020B0503030403020204" pitchFamily="34" charset="0"/>
                <a:sym typeface="+mn-ea"/>
              </a:rPr>
              <a:t> standards, helps manage risk, enhances our global capacity in a cohesive way, and contributes to greater impact. </a:t>
            </a:r>
            <a:endParaRPr lang="en-US" altLang="en-US" sz="2400" dirty="0">
              <a:latin typeface="+mn-lt"/>
              <a:ea typeface="Source Sans Pro" panose="020B0503030403020204" pitchFamily="34" charset="0"/>
            </a:endParaRPr>
          </a:p>
          <a:p>
            <a:pPr algn="l">
              <a:lnSpc>
                <a:spcPct val="100000"/>
              </a:lnSpc>
              <a:buClrTx/>
              <a:buSzTx/>
            </a:pPr>
            <a:r>
              <a:rPr lang="en-US" altLang="en-US" sz="2400" dirty="0">
                <a:latin typeface="+mn-lt"/>
                <a:ea typeface="Source Sans Pro" panose="020B0503030403020204" pitchFamily="34" charset="0"/>
                <a:sym typeface="+mn-ea"/>
              </a:rPr>
              <a:t>Partnership has been a long standing, foundational approach in pursuing our vision of a more inclusive world. Partnerships are central to our vision to develop complementary, appropriate, and sustainable </a:t>
            </a:r>
            <a:r>
              <a:rPr lang="en-US" altLang="en-US" sz="2400" dirty="0" err="1">
                <a:latin typeface="+mn-lt"/>
                <a:ea typeface="Source Sans Pro" panose="020B0503030403020204" pitchFamily="34" charset="0"/>
                <a:sym typeface="+mn-ea"/>
              </a:rPr>
              <a:t>programmes</a:t>
            </a:r>
            <a:r>
              <a:rPr lang="en-US" altLang="en-US" sz="2400" dirty="0">
                <a:latin typeface="+mn-lt"/>
                <a:ea typeface="Source Sans Pro" panose="020B0503030403020204" pitchFamily="34" charset="0"/>
                <a:sym typeface="+mn-ea"/>
              </a:rPr>
              <a:t>. </a:t>
            </a:r>
            <a:endParaRPr lang="en-US" altLang="en-US" sz="2400" dirty="0">
              <a:latin typeface="+mn-lt"/>
              <a:ea typeface="Source Sans Pro" panose="020B0503030403020204" pitchFamily="34" charset="0"/>
            </a:endParaRPr>
          </a:p>
          <a:p>
            <a:pPr algn="l">
              <a:lnSpc>
                <a:spcPct val="100000"/>
              </a:lnSpc>
              <a:buClrTx/>
              <a:buSzTx/>
            </a:pPr>
            <a:r>
              <a:rPr lang="en-US" altLang="en-US" sz="2400" dirty="0">
                <a:latin typeface="+mn-lt"/>
                <a:ea typeface="Source Sans Pro" panose="020B0503030403020204" pitchFamily="34" charset="0"/>
                <a:sym typeface="+mn-ea"/>
              </a:rPr>
              <a:t>In CBM’s </a:t>
            </a:r>
            <a:r>
              <a:rPr lang="en-US" altLang="en-US" sz="2400" dirty="0" err="1">
                <a:latin typeface="+mn-lt"/>
                <a:ea typeface="Source Sans Pro" panose="020B0503030403020204" pitchFamily="34" charset="0"/>
                <a:sym typeface="+mn-ea"/>
              </a:rPr>
              <a:t>programme</a:t>
            </a:r>
            <a:r>
              <a:rPr lang="en-US" altLang="en-US" sz="2400" dirty="0">
                <a:latin typeface="+mn-lt"/>
                <a:ea typeface="Source Sans Pro" panose="020B0503030403020204" pitchFamily="34" charset="0"/>
                <a:sym typeface="+mn-ea"/>
              </a:rPr>
              <a:t> countries we seek, where at all possible, to work with local partners rather than implementing directly.</a:t>
            </a:r>
            <a:endParaRPr lang="en-US" altLang="en-US" sz="2400" dirty="0">
              <a:latin typeface="+mn-lt"/>
              <a:ea typeface="Source Sans Pro" panose="020B0503030403020204" pitchFamily="34" charset="0"/>
            </a:endParaRPr>
          </a:p>
          <a:p>
            <a:endParaRPr lang="en-US" alt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88"/>
            <a:ext cx="10515600" cy="1325563"/>
          </a:xfrm>
        </p:spPr>
        <p:txBody>
          <a:bodyPr>
            <a:normAutofit fontScale="90000"/>
          </a:bodyPr>
          <a:lstStyle/>
          <a:p>
            <a:pPr algn="l">
              <a:buClrTx/>
              <a:buSzTx/>
              <a:buFontTx/>
            </a:pPr>
            <a:r>
              <a:rPr lang="en-US" altLang="en-US" sz="3200" b="1" dirty="0">
                <a:solidFill>
                  <a:schemeClr val="tx1">
                    <a:lumMod val="65000"/>
                    <a:lumOff val="35000"/>
                  </a:schemeClr>
                </a:solidFill>
                <a:latin typeface="+mn-lt"/>
                <a:ea typeface="Source Sans Pro Semibold" panose="020B0603030403020204" pitchFamily="34" charset="0"/>
                <a:cs typeface="+mn-cs"/>
                <a:sym typeface="+mn-ea"/>
              </a:rPr>
              <a:t>CBM roles and support to inclusive livelihoods through microfinance models by and for persons with disabilities in Rwanda</a:t>
            </a:r>
            <a:endParaRPr lang="en-US" altLang="en-US" sz="3200" b="1" dirty="0">
              <a:solidFill>
                <a:schemeClr val="tx1">
                  <a:lumMod val="65000"/>
                  <a:lumOff val="35000"/>
                </a:schemeClr>
              </a:solidFill>
              <a:latin typeface="+mn-lt"/>
              <a:ea typeface="Source Sans Pro Semibold" panose="020B0603030403020204" pitchFamily="34" charset="0"/>
              <a:cs typeface="+mn-cs"/>
            </a:endParaRPr>
          </a:p>
        </p:txBody>
      </p:sp>
      <p:sp>
        <p:nvSpPr>
          <p:cNvPr id="3" name="Content Placeholder 2"/>
          <p:cNvSpPr>
            <a:spLocks noGrp="1"/>
          </p:cNvSpPr>
          <p:nvPr>
            <p:ph idx="1"/>
          </p:nvPr>
        </p:nvSpPr>
        <p:spPr>
          <a:xfrm>
            <a:off x="838200" y="1729211"/>
            <a:ext cx="10515600" cy="4754716"/>
          </a:xfrm>
        </p:spPr>
        <p:txBody>
          <a:bodyPr>
            <a:normAutofit fontScale="75000" lnSpcReduction="20000"/>
          </a:bodyPr>
          <a:lstStyle/>
          <a:p>
            <a:pPr marL="228600" indent="-228600" algn="l">
              <a:lnSpc>
                <a:spcPct val="120000"/>
              </a:lnSpc>
              <a:spcBef>
                <a:spcPts val="1000"/>
              </a:spcBef>
              <a:buClrTx/>
              <a:buSzTx/>
              <a:buFont typeface="Arial" panose="020B0604020202020204" pitchFamily="34" charset="0"/>
              <a:buChar char="•"/>
            </a:pPr>
            <a:r>
              <a:rPr lang="en-US" altLang="en-US" sz="3200" dirty="0">
                <a:latin typeface="+mn-lt"/>
                <a:ea typeface="Source Sans Pro" panose="020B0503030403020204" pitchFamily="34" charset="0"/>
                <a:sym typeface="+mn-ea"/>
              </a:rPr>
              <a:t>Funds mobilization </a:t>
            </a:r>
            <a:endParaRPr lang="en-US" altLang="en-US" sz="3200" dirty="0">
              <a:latin typeface="+mn-lt"/>
              <a:ea typeface="Source Sans Pro" panose="020B0503030403020204" pitchFamily="34" charset="0"/>
            </a:endParaRPr>
          </a:p>
          <a:p>
            <a:pPr marL="228600" indent="-228600" algn="l">
              <a:lnSpc>
                <a:spcPct val="120000"/>
              </a:lnSpc>
              <a:spcBef>
                <a:spcPts val="1000"/>
              </a:spcBef>
              <a:buClrTx/>
              <a:buSzTx/>
              <a:buFont typeface="Arial" panose="020B0604020202020204" pitchFamily="34" charset="0"/>
              <a:buChar char="•"/>
            </a:pPr>
            <a:r>
              <a:rPr lang="en-US" altLang="en-US" sz="3200" dirty="0">
                <a:latin typeface="+mn-lt"/>
                <a:ea typeface="Source Sans Pro" panose="020B0503030403020204" pitchFamily="34" charset="0"/>
                <a:sym typeface="+mn-ea"/>
              </a:rPr>
              <a:t>Technical support and capacity building</a:t>
            </a:r>
            <a:endParaRPr lang="en-US" altLang="en-US" sz="3200" dirty="0">
              <a:latin typeface="+mn-lt"/>
              <a:ea typeface="Source Sans Pro" panose="020B0503030403020204" pitchFamily="34" charset="0"/>
            </a:endParaRPr>
          </a:p>
          <a:p>
            <a:pPr marL="228600" indent="-228600" algn="l">
              <a:lnSpc>
                <a:spcPct val="120000"/>
              </a:lnSpc>
              <a:spcBef>
                <a:spcPts val="1000"/>
              </a:spcBef>
              <a:buClrTx/>
              <a:buSzTx/>
              <a:buFont typeface="Arial" panose="020B0604020202020204" pitchFamily="34" charset="0"/>
              <a:buChar char="•"/>
            </a:pPr>
            <a:r>
              <a:rPr lang="en-US" altLang="en-US" sz="3200" dirty="0">
                <a:latin typeface="+mn-lt"/>
                <a:ea typeface="Source Sans Pro" panose="020B0503030403020204" pitchFamily="34" charset="0"/>
                <a:sym typeface="+mn-ea"/>
              </a:rPr>
              <a:t>Information and communication </a:t>
            </a:r>
            <a:endParaRPr lang="en-US" altLang="en-US" sz="3200" dirty="0">
              <a:latin typeface="+mn-lt"/>
              <a:ea typeface="Source Sans Pro" panose="020B0503030403020204" pitchFamily="34" charset="0"/>
            </a:endParaRPr>
          </a:p>
          <a:p>
            <a:pPr marL="228600" indent="-228600" algn="l">
              <a:lnSpc>
                <a:spcPct val="120000"/>
              </a:lnSpc>
              <a:spcBef>
                <a:spcPts val="1000"/>
              </a:spcBef>
              <a:buClrTx/>
              <a:buSzTx/>
              <a:buFont typeface="Arial" panose="020B0604020202020204" pitchFamily="34" charset="0"/>
              <a:buChar char="•"/>
            </a:pPr>
            <a:r>
              <a:rPr lang="en-US" altLang="en-US" sz="3200" dirty="0">
                <a:latin typeface="+mn-lt"/>
                <a:ea typeface="Source Sans Pro" panose="020B0503030403020204" pitchFamily="34" charset="0"/>
                <a:sym typeface="+mn-ea"/>
              </a:rPr>
              <a:t>Advocacy and linkage with Government </a:t>
            </a:r>
            <a:r>
              <a:rPr lang="en-US" altLang="en-US" sz="3200" dirty="0" err="1">
                <a:latin typeface="+mn-lt"/>
                <a:ea typeface="Source Sans Pro" panose="020B0503030403020204" pitchFamily="34" charset="0"/>
                <a:sym typeface="+mn-ea"/>
              </a:rPr>
              <a:t>programme,other</a:t>
            </a:r>
            <a:r>
              <a:rPr lang="en-US" altLang="en-US" sz="3200" dirty="0">
                <a:latin typeface="+mn-lt"/>
                <a:ea typeface="Source Sans Pro" panose="020B0503030403020204" pitchFamily="34" charset="0"/>
                <a:sym typeface="+mn-ea"/>
              </a:rPr>
              <a:t> partners and stakeholders</a:t>
            </a:r>
            <a:endParaRPr lang="en-US" altLang="en-US" sz="3200" dirty="0">
              <a:latin typeface="+mn-lt"/>
              <a:ea typeface="Source Sans Pro" panose="020B0503030403020204" pitchFamily="34" charset="0"/>
            </a:endParaRPr>
          </a:p>
          <a:p>
            <a:pPr marL="228600" indent="-228600" algn="l">
              <a:lnSpc>
                <a:spcPct val="120000"/>
              </a:lnSpc>
              <a:spcBef>
                <a:spcPts val="1000"/>
              </a:spcBef>
              <a:buClrTx/>
              <a:buSzTx/>
              <a:buFont typeface="Arial" panose="020B0604020202020204" pitchFamily="34" charset="0"/>
              <a:buChar char="•"/>
            </a:pPr>
            <a:r>
              <a:rPr lang="en-US" altLang="en-US" sz="3200" dirty="0">
                <a:latin typeface="+mn-lt"/>
                <a:ea typeface="Source Sans Pro" panose="020B0503030403020204" pitchFamily="34" charset="0"/>
                <a:sym typeface="+mn-ea"/>
              </a:rPr>
              <a:t>CBM Partner complementarity to respond to additional VSLA needs in terms of health care and inclusive social protection sharing </a:t>
            </a:r>
          </a:p>
          <a:p>
            <a:pPr marL="228600" indent="-228600" algn="l">
              <a:lnSpc>
                <a:spcPct val="120000"/>
              </a:lnSpc>
              <a:spcBef>
                <a:spcPts val="1000"/>
              </a:spcBef>
              <a:buClrTx/>
              <a:buSzTx/>
              <a:buFont typeface="Arial" panose="020B0604020202020204" pitchFamily="34" charset="0"/>
              <a:buChar char="•"/>
            </a:pPr>
            <a:r>
              <a:rPr lang="en-US" altLang="en-US" sz="3200" dirty="0">
                <a:latin typeface="+mn-lt"/>
                <a:ea typeface="Source Sans Pro" panose="020B0503030403020204" pitchFamily="34" charset="0"/>
                <a:sym typeface="+mn-ea"/>
              </a:rPr>
              <a:t>Information and communication </a:t>
            </a:r>
            <a:endParaRPr lang="en-US" altLang="en-US" sz="3200" dirty="0">
              <a:latin typeface="+mn-lt"/>
              <a:ea typeface="Source Sans Pro" panose="020B0503030403020204" pitchFamily="34" charset="0"/>
            </a:endParaRPr>
          </a:p>
          <a:p>
            <a:pPr marL="228600" indent="-228600" algn="l">
              <a:lnSpc>
                <a:spcPct val="120000"/>
              </a:lnSpc>
              <a:spcBef>
                <a:spcPts val="1000"/>
              </a:spcBef>
              <a:buClrTx/>
              <a:buSzTx/>
              <a:buFont typeface="Arial" panose="020B0604020202020204" pitchFamily="34" charset="0"/>
              <a:buChar char="•"/>
            </a:pPr>
            <a:r>
              <a:rPr lang="en-US" altLang="en-US" sz="3200" dirty="0">
                <a:latin typeface="+mn-lt"/>
                <a:ea typeface="Source Sans Pro" panose="020B0503030403020204" pitchFamily="34" charset="0"/>
                <a:sym typeface="+mn-ea"/>
              </a:rPr>
              <a:t>Advice and monitoring visit to the partner and VSL groups </a:t>
            </a:r>
            <a:endParaRPr lang="en-US" altLang="en-US" sz="3200" dirty="0">
              <a:latin typeface="+mn-lt"/>
              <a:ea typeface="Source Sans Pro" panose="020B0503030403020204" pitchFamily="34" charset="0"/>
            </a:endParaRPr>
          </a:p>
          <a:p>
            <a:pPr marL="228600" indent="-228600" algn="l">
              <a:lnSpc>
                <a:spcPct val="120000"/>
              </a:lnSpc>
              <a:spcBef>
                <a:spcPts val="1000"/>
              </a:spcBef>
              <a:buClrTx/>
              <a:buSzTx/>
              <a:buFont typeface="Arial" panose="020B0604020202020204" pitchFamily="34" charset="0"/>
              <a:buChar char="•"/>
            </a:pPr>
            <a:r>
              <a:rPr lang="en-US" altLang="en-US" sz="3200" dirty="0">
                <a:latin typeface="+mn-lt"/>
                <a:ea typeface="Source Sans Pro" panose="020B0503030403020204" pitchFamily="34" charset="0"/>
                <a:sym typeface="+mn-ea"/>
              </a:rPr>
              <a:t>Evaluation, monitoring and learning</a:t>
            </a:r>
            <a:endParaRPr lang="en-US" altLang="en-US" sz="3200" dirty="0">
              <a:latin typeface="+mn-lt"/>
              <a:ea typeface="Source Sans Pro" panose="020B0503030403020204" pitchFamily="34" charset="0"/>
            </a:endParaRPr>
          </a:p>
          <a:p>
            <a:endParaRPr lang="en-US" dirty="0"/>
          </a:p>
        </p:txBody>
      </p:sp>
      <p:sp>
        <p:nvSpPr>
          <p:cNvPr id="4" name="Footer Placeholder 3"/>
          <p:cNvSpPr>
            <a:spLocks noGrp="1"/>
          </p:cNvSpPr>
          <p:nvPr>
            <p:ph type="ftr" sz="quarter" idx="11"/>
          </p:nvPr>
        </p:nvSpPr>
        <p:spPr/>
        <p:txBody>
          <a:bodyPr/>
          <a:lstStyle/>
          <a:p>
            <a:r>
              <a:rPr lang="en-US"/>
              <a:t>#ZeroCon25</a:t>
            </a:r>
            <a:endParaRPr lang="en-GB"/>
          </a:p>
        </p:txBody>
      </p:sp>
      <p:sp>
        <p:nvSpPr>
          <p:cNvPr id="5" name="Slide Number Placeholder 4"/>
          <p:cNvSpPr>
            <a:spLocks noGrp="1"/>
          </p:cNvSpPr>
          <p:nvPr>
            <p:ph type="sldNum" sz="quarter" idx="12"/>
          </p:nvPr>
        </p:nvSpPr>
        <p:spPr/>
        <p:txBody>
          <a:bodyPr/>
          <a:lstStyle/>
          <a:p>
            <a:fld id="{1195A9E4-2CE9-4E32-BE85-7C32F0F78A6D}" type="slidenum">
              <a:rPr lang="en-GB" smtClean="0"/>
              <a:t>5</a:t>
            </a:fld>
            <a:endParaRPr lang="en-GB"/>
          </a:p>
        </p:txBody>
      </p:sp>
      <p:pic>
        <p:nvPicPr>
          <p:cNvPr id="6" name="Picture 5" descr="cbm logo in red color with caption: Christian Blind Mission">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8460" y="5628963"/>
            <a:ext cx="1527809" cy="9958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44660" cy="824230"/>
          </a:xfrm>
        </p:spPr>
        <p:txBody>
          <a:bodyPr>
            <a:normAutofit fontScale="90000"/>
          </a:bodyPr>
          <a:lstStyle/>
          <a:p>
            <a:r>
              <a:rPr lang="en-US" altLang="en-US" b="1" dirty="0">
                <a:solidFill>
                  <a:schemeClr val="tx1">
                    <a:lumMod val="65000"/>
                    <a:lumOff val="35000"/>
                  </a:schemeClr>
                </a:solidFill>
                <a:latin typeface="+mn-lt"/>
                <a:ea typeface="Source Sans Pro Semibold" panose="020B0603030403020204" pitchFamily="34" charset="0"/>
                <a:cs typeface="+mn-cs"/>
              </a:rPr>
              <a:t>Rwanda: Financial inclusion </a:t>
            </a:r>
            <a:br>
              <a:rPr lang="en-US" altLang="en-US" sz="2665" b="1" dirty="0">
                <a:solidFill>
                  <a:srgbClr val="FF0000"/>
                </a:solidFill>
                <a:cs typeface="+mn-cs"/>
              </a:rPr>
            </a:br>
            <a:endParaRPr lang="en-US" altLang="en-US" sz="2665" b="1" dirty="0">
              <a:solidFill>
                <a:srgbClr val="FF0000"/>
              </a:solidFill>
              <a:cs typeface="+mn-cs"/>
            </a:endParaRPr>
          </a:p>
        </p:txBody>
      </p:sp>
      <p:sp>
        <p:nvSpPr>
          <p:cNvPr id="3" name="Content Placeholder 2"/>
          <p:cNvSpPr>
            <a:spLocks noGrp="1"/>
          </p:cNvSpPr>
          <p:nvPr>
            <p:ph idx="1"/>
          </p:nvPr>
        </p:nvSpPr>
        <p:spPr>
          <a:xfrm>
            <a:off x="629285" y="1189355"/>
            <a:ext cx="10724515" cy="4464685"/>
          </a:xfrm>
        </p:spPr>
        <p:txBody>
          <a:bodyPr>
            <a:normAutofit/>
          </a:bodyPr>
          <a:lstStyle/>
          <a:p>
            <a:pPr algn="l">
              <a:buClrTx/>
              <a:buSzTx/>
            </a:pPr>
            <a:r>
              <a:rPr lang="en-US" altLang="en-US" sz="2400" dirty="0">
                <a:latin typeface="+mn-lt"/>
                <a:ea typeface="Source Sans Pro" panose="020B0503030403020204" pitchFamily="34" charset="0"/>
                <a:sym typeface="+mn-ea"/>
              </a:rPr>
              <a:t>Financial inclusion has reached 96% (7.8 million) up from 93% in 2020, getting closer to the universal access of 100% set target. Despite a high financial inclusion rate, people with disabilities are less likely to be financially included than people without disabilities in formal banking compared to the informal sector.</a:t>
            </a:r>
            <a:endParaRPr lang="en-US" altLang="en-US" sz="2400" dirty="0">
              <a:latin typeface="+mn-lt"/>
              <a:ea typeface="Source Sans Pro" panose="020B0503030403020204" pitchFamily="34" charset="0"/>
            </a:endParaRPr>
          </a:p>
          <a:p>
            <a:pPr algn="l">
              <a:buClrTx/>
              <a:buSzTx/>
            </a:pPr>
            <a:r>
              <a:rPr lang="en-US" altLang="en-US" sz="2400" dirty="0">
                <a:latin typeface="+mn-lt"/>
                <a:ea typeface="Source Sans Pro" panose="020B0503030403020204" pitchFamily="34" charset="0"/>
                <a:sym typeface="+mn-ea"/>
              </a:rPr>
              <a:t>93% of people with disabilities use formal financial products or informal services to meet their needs. </a:t>
            </a:r>
          </a:p>
          <a:p>
            <a:pPr algn="l">
              <a:buClrTx/>
              <a:buSzTx/>
            </a:pPr>
            <a:r>
              <a:rPr lang="en-US" altLang="en-US" sz="2400" dirty="0">
                <a:latin typeface="+mn-lt"/>
                <a:ea typeface="Source Sans Pro" panose="020B0503030403020204" pitchFamily="34" charset="0"/>
                <a:sym typeface="+mn-ea"/>
              </a:rPr>
              <a:t>Mobile money (66%) and Umurenge SACCOs (34%) played a more significant role in pushing the boundaries of formal financial access for this group (sources: FINSCOPE 2024). </a:t>
            </a:r>
          </a:p>
          <a:p>
            <a:endParaRPr lang="en-US" dirty="0"/>
          </a:p>
        </p:txBody>
      </p:sp>
      <p:sp>
        <p:nvSpPr>
          <p:cNvPr id="4" name="Footer Placeholder 3"/>
          <p:cNvSpPr>
            <a:spLocks noGrp="1"/>
          </p:cNvSpPr>
          <p:nvPr>
            <p:ph type="ftr" sz="quarter" idx="11"/>
          </p:nvPr>
        </p:nvSpPr>
        <p:spPr/>
        <p:txBody>
          <a:bodyPr/>
          <a:lstStyle/>
          <a:p>
            <a:r>
              <a:rPr lang="en-US"/>
              <a:t>#ZeroCon25</a:t>
            </a:r>
            <a:endParaRPr lang="en-GB"/>
          </a:p>
        </p:txBody>
      </p:sp>
      <p:sp>
        <p:nvSpPr>
          <p:cNvPr id="5" name="Slide Number Placeholder 4"/>
          <p:cNvSpPr>
            <a:spLocks noGrp="1"/>
          </p:cNvSpPr>
          <p:nvPr>
            <p:ph type="sldNum" sz="quarter" idx="12"/>
          </p:nvPr>
        </p:nvSpPr>
        <p:spPr/>
        <p:txBody>
          <a:bodyPr/>
          <a:lstStyle/>
          <a:p>
            <a:fld id="{1195A9E4-2CE9-4E32-BE85-7C32F0F78A6D}" type="slidenum">
              <a:rPr lang="en-GB" smtClean="0"/>
              <a:t>6</a:t>
            </a:fld>
            <a:endParaRPr lang="en-GB"/>
          </a:p>
        </p:txBody>
      </p:sp>
      <p:pic>
        <p:nvPicPr>
          <p:cNvPr id="6" name="Picture 5" descr="cbm logo in red color with caption: Christian Blind Mission">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69880" y="5648785"/>
            <a:ext cx="1569720" cy="10231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980" y="125095"/>
            <a:ext cx="10515600" cy="642620"/>
          </a:xfrm>
        </p:spPr>
        <p:txBody>
          <a:bodyPr>
            <a:normAutofit/>
          </a:bodyPr>
          <a:lstStyle/>
          <a:p>
            <a:r>
              <a:rPr lang="en-US" altLang="en-US" sz="3600" b="1" dirty="0">
                <a:solidFill>
                  <a:schemeClr val="tx1">
                    <a:lumMod val="65000"/>
                    <a:lumOff val="35000"/>
                  </a:schemeClr>
                </a:solidFill>
                <a:latin typeface="+mn-lt"/>
                <a:ea typeface="Source Sans Pro Semibold" panose="020B0603030403020204" pitchFamily="34" charset="0"/>
                <a:sym typeface="+mn-ea"/>
              </a:rPr>
              <a:t>CBM Rwanda Country office</a:t>
            </a:r>
            <a:endParaRPr lang="en-US" altLang="en-US" sz="3600" b="1" dirty="0">
              <a:solidFill>
                <a:schemeClr val="tx1">
                  <a:lumMod val="65000"/>
                  <a:lumOff val="35000"/>
                </a:schemeClr>
              </a:solidFill>
              <a:latin typeface="+mn-lt"/>
              <a:ea typeface="Source Sans Pro Semibold" panose="020B0603030403020204" pitchFamily="34" charset="0"/>
              <a:cs typeface="+mn-cs"/>
            </a:endParaRPr>
          </a:p>
        </p:txBody>
      </p:sp>
      <p:sp>
        <p:nvSpPr>
          <p:cNvPr id="3" name="Content Placeholder 2"/>
          <p:cNvSpPr>
            <a:spLocks noGrp="1"/>
          </p:cNvSpPr>
          <p:nvPr>
            <p:ph idx="1"/>
          </p:nvPr>
        </p:nvSpPr>
        <p:spPr>
          <a:xfrm>
            <a:off x="0" y="555626"/>
            <a:ext cx="12011891" cy="4875356"/>
          </a:xfrm>
        </p:spPr>
        <p:txBody>
          <a:bodyPr vert="horz" lIns="91440" tIns="45720" rIns="91440" bIns="45720" rtlCol="0" anchor="t">
            <a:noAutofit/>
          </a:bodyPr>
          <a:lstStyle/>
          <a:p>
            <a:pPr marL="0" indent="0" algn="l">
              <a:buClrTx/>
              <a:buSzTx/>
              <a:buNone/>
            </a:pPr>
            <a:r>
              <a:rPr lang="en-US" altLang="en-US" sz="2400" b="1" dirty="0">
                <a:solidFill>
                  <a:schemeClr val="tx1">
                    <a:lumMod val="65000"/>
                    <a:lumOff val="35000"/>
                  </a:schemeClr>
                </a:solidFill>
                <a:latin typeface="+mn-lt"/>
                <a:ea typeface="Source Sans Pro"/>
                <a:sym typeface="+mn-ea"/>
              </a:rPr>
              <a:t>Contribution to VSLG greater impact by and for persons with disabilities </a:t>
            </a:r>
            <a:endParaRPr lang="en-US" sz="2400" dirty="0">
              <a:solidFill>
                <a:schemeClr val="tx1">
                  <a:lumMod val="65000"/>
                  <a:lumOff val="35000"/>
                </a:schemeClr>
              </a:solidFill>
              <a:latin typeface="+mn-lt"/>
              <a:ea typeface="Source Sans Pro"/>
            </a:endParaRPr>
          </a:p>
          <a:p>
            <a:r>
              <a:rPr lang="en-US" altLang="en-US" sz="2400" dirty="0">
                <a:latin typeface="+mn-lt"/>
                <a:ea typeface="Source Sans Pro"/>
                <a:sym typeface="+mn-ea"/>
              </a:rPr>
              <a:t>Working with NUDOR ( Umbrella of </a:t>
            </a:r>
            <a:r>
              <a:rPr lang="en-US" altLang="en-US" sz="2400" dirty="0" err="1">
                <a:latin typeface="+mn-lt"/>
                <a:ea typeface="Source Sans Pro"/>
                <a:sym typeface="+mn-ea"/>
              </a:rPr>
              <a:t>organisations</a:t>
            </a:r>
            <a:r>
              <a:rPr lang="en-US" altLang="en-US" sz="2400" dirty="0">
                <a:latin typeface="+mn-lt"/>
                <a:ea typeface="Source Sans Pro"/>
                <a:sym typeface="+mn-ea"/>
              </a:rPr>
              <a:t> of persons with disabilities (OPDs) is a key part of  CBM’s work in Community Based Inclusive Development (CBID). </a:t>
            </a:r>
          </a:p>
          <a:p>
            <a:r>
              <a:rPr lang="en-US" altLang="en-US" sz="2400" dirty="0">
                <a:latin typeface="+mn-lt"/>
                <a:ea typeface="Source Sans Pro"/>
                <a:sym typeface="+mn-ea"/>
              </a:rPr>
              <a:t>Since 2016, CBM started partnership with NUDOR  for Inclusive livelihood projects. Up to date achievement :</a:t>
            </a:r>
            <a:endParaRPr lang="en-US" altLang="en-US" sz="2400" dirty="0">
              <a:latin typeface="+mn-lt"/>
              <a:ea typeface="Source Sans Pro"/>
            </a:endParaRPr>
          </a:p>
          <a:p>
            <a:pPr lvl="2"/>
            <a:r>
              <a:rPr lang="en-US" sz="2400" dirty="0">
                <a:latin typeface="+mn-lt"/>
                <a:ea typeface="Source Sans Pro"/>
                <a:cs typeface="Roboto"/>
              </a:rPr>
              <a:t>2,005 VSLG</a:t>
            </a:r>
          </a:p>
          <a:p>
            <a:pPr lvl="2"/>
            <a:r>
              <a:rPr lang="en-US" sz="2400" dirty="0">
                <a:latin typeface="+mn-lt"/>
                <a:ea typeface="Source Sans Pro"/>
                <a:cs typeface="Roboto"/>
              </a:rPr>
              <a:t>57,935 members (90% of members with Disabilities and 10% of members without disabilities)</a:t>
            </a:r>
          </a:p>
          <a:p>
            <a:pPr lvl="2"/>
            <a:r>
              <a:rPr lang="en-US" sz="2400" dirty="0">
                <a:latin typeface="+mn-lt"/>
                <a:ea typeface="Source Sans Pro"/>
                <a:cs typeface="Roboto"/>
              </a:rPr>
              <a:t>Among members:36% are youth with disabilities</a:t>
            </a:r>
          </a:p>
          <a:p>
            <a:pPr lvl="2"/>
            <a:r>
              <a:rPr lang="en-US" sz="2400" dirty="0">
                <a:latin typeface="+mn-lt"/>
                <a:ea typeface="Source Sans Pro"/>
                <a:cs typeface="Roboto"/>
              </a:rPr>
              <a:t>Among 57,935 members: </a:t>
            </a:r>
            <a:r>
              <a:rPr lang="en-US" sz="2400" dirty="0">
                <a:latin typeface="+mn-lt"/>
              </a:rPr>
              <a:t>32,975 members are female while 24,960</a:t>
            </a:r>
          </a:p>
          <a:p>
            <a:r>
              <a:rPr lang="en-US" sz="2400" dirty="0">
                <a:latin typeface="+mn-lt"/>
                <a:ea typeface="Source Sans Pro"/>
                <a:cs typeface="Roboto"/>
              </a:rPr>
              <a:t>With  NUDOR, livelihood </a:t>
            </a:r>
            <a:r>
              <a:rPr lang="en-US" sz="2400" dirty="0" err="1">
                <a:latin typeface="+mn-lt"/>
                <a:ea typeface="Source Sans Pro"/>
                <a:cs typeface="Roboto"/>
              </a:rPr>
              <a:t>programme</a:t>
            </a:r>
            <a:r>
              <a:rPr lang="en-US" sz="2400" dirty="0">
                <a:latin typeface="+mn-lt"/>
                <a:ea typeface="Source Sans Pro"/>
                <a:cs typeface="Roboto"/>
              </a:rPr>
              <a:t>  has brought long-term specific benefits and impact by and for the people with disabilities </a:t>
            </a:r>
          </a:p>
          <a:p>
            <a:pPr marL="0" indent="0" algn="l">
              <a:buClrTx/>
              <a:buSzTx/>
              <a:buNone/>
            </a:pPr>
            <a:r>
              <a:rPr lang="en-US" altLang="en-US" sz="2400" b="1" dirty="0">
                <a:solidFill>
                  <a:schemeClr val="tx1">
                    <a:lumMod val="65000"/>
                    <a:lumOff val="35000"/>
                  </a:schemeClr>
                </a:solidFill>
                <a:latin typeface="+mn-lt"/>
                <a:ea typeface="Source Sans Pro"/>
                <a:sym typeface="+mn-ea"/>
              </a:rPr>
              <a:t>CBM upcoming financial literacy:</a:t>
            </a:r>
            <a:endParaRPr lang="en-US" altLang="en-US" sz="2400" b="1" dirty="0">
              <a:solidFill>
                <a:schemeClr val="tx1">
                  <a:lumMod val="65000"/>
                  <a:lumOff val="35000"/>
                </a:schemeClr>
              </a:solidFill>
              <a:latin typeface="+mn-lt"/>
              <a:ea typeface="Source Sans Pro"/>
            </a:endParaRPr>
          </a:p>
          <a:p>
            <a:r>
              <a:rPr lang="en-US" altLang="en-US" sz="2400" dirty="0">
                <a:latin typeface="+mn-lt"/>
                <a:ea typeface="Source Sans Pro"/>
                <a:sym typeface="+mn-ea"/>
              </a:rPr>
              <a:t>We look at how a disability-inclusive livelihoods  </a:t>
            </a:r>
            <a:r>
              <a:rPr lang="en-US" altLang="en-US" sz="2400" dirty="0" err="1">
                <a:latin typeface="+mn-lt"/>
                <a:ea typeface="Source Sans Pro"/>
                <a:sym typeface="+mn-ea"/>
              </a:rPr>
              <a:t>programme</a:t>
            </a:r>
            <a:r>
              <a:rPr lang="en-US" altLang="en-US" sz="2400" dirty="0">
                <a:latin typeface="+mn-lt"/>
                <a:ea typeface="Source Sans Pro"/>
                <a:sym typeface="+mn-ea"/>
              </a:rPr>
              <a:t> through Village and Saving Loan Group approach  NUDOR and  financial institution to enhance and scale up digital financial literacy and digital financial services access and usage for and by  people with disabilities</a:t>
            </a:r>
            <a:endParaRPr lang="en-US" altLang="en-US" sz="2400" dirty="0">
              <a:latin typeface="+mn-lt"/>
              <a:ea typeface="Source Sans Pro" panose="020B0503030403020204" pitchFamily="34" charset="0"/>
            </a:endParaRPr>
          </a:p>
          <a:p>
            <a:endParaRPr lang="en-US" altLang="en-US" sz="900" dirty="0"/>
          </a:p>
        </p:txBody>
      </p:sp>
      <p:sp>
        <p:nvSpPr>
          <p:cNvPr id="5" name="Slide Number Placeholder 4"/>
          <p:cNvSpPr>
            <a:spLocks noGrp="1"/>
          </p:cNvSpPr>
          <p:nvPr>
            <p:ph type="sldNum" sz="quarter" idx="12"/>
          </p:nvPr>
        </p:nvSpPr>
        <p:spPr/>
        <p:txBody>
          <a:bodyPr/>
          <a:lstStyle/>
          <a:p>
            <a:fld id="{1195A9E4-2CE9-4E32-BE85-7C32F0F78A6D}" type="slidenum">
              <a:rPr lang="en-GB" smtClean="0"/>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5518"/>
            <a:ext cx="8270240" cy="1213803"/>
          </a:xfrm>
        </p:spPr>
        <p:txBody>
          <a:bodyPr>
            <a:normAutofit fontScale="90000"/>
          </a:bodyPr>
          <a:lstStyle/>
          <a:p>
            <a:r>
              <a:rPr lang="en-US" sz="5400" dirty="0">
                <a:solidFill>
                  <a:schemeClr val="tx1">
                    <a:lumMod val="65000"/>
                    <a:lumOff val="35000"/>
                  </a:schemeClr>
                </a:solidFill>
                <a:latin typeface="+mn-lt"/>
                <a:ea typeface="Source Sans Pro Semibold" panose="020B0603030403020204" pitchFamily="34" charset="0"/>
                <a:cs typeface="Roboto"/>
                <a:sym typeface="+mn-ea"/>
              </a:rPr>
              <a:t>Introduction (NUDOR)</a:t>
            </a:r>
            <a:r>
              <a:rPr lang="en-US" sz="4800" dirty="0">
                <a:solidFill>
                  <a:schemeClr val="tx1">
                    <a:lumMod val="65000"/>
                    <a:lumOff val="35000"/>
                  </a:schemeClr>
                </a:solidFill>
                <a:latin typeface="+mn-lt"/>
                <a:ea typeface="Source Sans Pro Semibold" panose="020B0603030403020204" pitchFamily="34" charset="0"/>
                <a:cs typeface="Roboto"/>
                <a:sym typeface="+mn-ea"/>
              </a:rPr>
              <a:t> </a:t>
            </a:r>
            <a:br>
              <a:rPr lang="en-US" altLang="en-US" sz="3200" b="1" dirty="0">
                <a:latin typeface="Source Sans Pro Semibold" panose="020B0603030403020204" pitchFamily="34" charset="0"/>
                <a:ea typeface="Source Sans Pro Semibold" panose="020B0603030403020204" pitchFamily="34" charset="0"/>
                <a:cs typeface="+mn-cs"/>
              </a:rPr>
            </a:br>
            <a:endParaRPr lang="en-US" sz="3200" dirty="0">
              <a:latin typeface="Source Sans Pro Semibold" panose="020B0603030403020204" pitchFamily="34" charset="0"/>
              <a:ea typeface="Source Sans Pro Semibold" panose="020B0603030403020204" pitchFamily="34" charset="0"/>
            </a:endParaRPr>
          </a:p>
        </p:txBody>
      </p:sp>
      <p:sp>
        <p:nvSpPr>
          <p:cNvPr id="3" name="Content Placeholder 2"/>
          <p:cNvSpPr>
            <a:spLocks noGrp="1"/>
          </p:cNvSpPr>
          <p:nvPr>
            <p:ph idx="1"/>
          </p:nvPr>
        </p:nvSpPr>
        <p:spPr>
          <a:xfrm>
            <a:off x="124691" y="1713504"/>
            <a:ext cx="5740813" cy="4642846"/>
          </a:xfrm>
        </p:spPr>
        <p:txBody>
          <a:bodyPr vert="horz" lIns="91440" tIns="45720" rIns="91440" bIns="45720" rtlCol="0" anchor="t">
            <a:normAutofit/>
          </a:bodyPr>
          <a:lstStyle/>
          <a:p>
            <a:pPr marL="0" indent="0">
              <a:lnSpc>
                <a:spcPct val="120000"/>
              </a:lnSpc>
              <a:buNone/>
            </a:pPr>
            <a:r>
              <a:rPr lang="en-US" sz="2400" dirty="0">
                <a:latin typeface="+mn-lt"/>
                <a:ea typeface="Source Sans Pro" panose="020B0503030403020204" pitchFamily="34" charset="0"/>
                <a:sym typeface="+mn-ea"/>
              </a:rPr>
              <a:t>This presentation highlights the significance of access to financial services for persons with disabilities, focusing on the role of Village Savings and Loan Groups in fostering inclusion and economic empowerment.</a:t>
            </a:r>
          </a:p>
          <a:p>
            <a:pPr algn="just"/>
            <a:endParaRPr lang="en-US" sz="2000" dirty="0">
              <a:latin typeface="Source Sans Pro" panose="020B0503030403020204" pitchFamily="34" charset="0"/>
              <a:ea typeface="Source Sans Pro" panose="020B0503030403020204" pitchFamily="34" charset="0"/>
            </a:endParaRPr>
          </a:p>
          <a:p>
            <a:pPr algn="just"/>
            <a:endParaRPr lang="en-US" sz="2000" dirty="0">
              <a:latin typeface="Source Sans Pro" panose="020B0503030403020204" pitchFamily="34" charset="0"/>
              <a:ea typeface="Source Sans Pro" panose="020B0503030403020204" pitchFamily="34" charset="0"/>
            </a:endParaRPr>
          </a:p>
          <a:p>
            <a:pPr algn="just"/>
            <a:endParaRPr lang="en-US" dirty="0">
              <a:cs typeface="Roboto" panose="02000000000000000000" pitchFamily="2" charset="0"/>
            </a:endParaRPr>
          </a:p>
          <a:p>
            <a:pPr algn="just"/>
            <a:endParaRPr lang="en-US" sz="2400" dirty="0">
              <a:latin typeface="Source Sans Pro" panose="020B0503030403020204" pitchFamily="34" charset="0"/>
              <a:ea typeface="Source Sans Pro" panose="020B0503030403020204" pitchFamily="34" charset="0"/>
            </a:endParaRPr>
          </a:p>
          <a:p>
            <a:endParaRPr lang="en-US" sz="2400" dirty="0">
              <a:cs typeface="Roboto" panose="02000000000000000000" pitchFamily="2" charset="0"/>
            </a:endParaRPr>
          </a:p>
        </p:txBody>
      </p:sp>
      <p:sp>
        <p:nvSpPr>
          <p:cNvPr id="4" name="Footer Placeholder 3"/>
          <p:cNvSpPr>
            <a:spLocks noGrp="1"/>
          </p:cNvSpPr>
          <p:nvPr>
            <p:ph type="ftr" sz="quarter" idx="11"/>
          </p:nvPr>
        </p:nvSpPr>
        <p:spPr/>
        <p:txBody>
          <a:bodyPr/>
          <a:lstStyle/>
          <a:p>
            <a:r>
              <a:rPr lang="en-US"/>
              <a:t>#ZeroCon25</a:t>
            </a:r>
            <a:endParaRPr lang="en-GB"/>
          </a:p>
        </p:txBody>
      </p:sp>
      <p:sp>
        <p:nvSpPr>
          <p:cNvPr id="5" name="Slide Number Placeholder 4"/>
          <p:cNvSpPr>
            <a:spLocks noGrp="1"/>
          </p:cNvSpPr>
          <p:nvPr>
            <p:ph type="sldNum" sz="quarter" idx="12"/>
          </p:nvPr>
        </p:nvSpPr>
        <p:spPr/>
        <p:txBody>
          <a:bodyPr/>
          <a:lstStyle/>
          <a:p>
            <a:fld id="{1195A9E4-2CE9-4E32-BE85-7C32F0F78A6D}" type="slidenum">
              <a:rPr lang="en-GB" smtClean="0"/>
              <a:t>8</a:t>
            </a:fld>
            <a:endParaRPr lang="en-GB"/>
          </a:p>
        </p:txBody>
      </p:sp>
      <p:pic>
        <p:nvPicPr>
          <p:cNvPr id="3074" name="Picture 2" descr="A large group of people, with and without visible impairments, sitting in a circle outside. Some are holding blue books. Carried out their weekly savings and loan issueing.">
            <a:extLst>
              <a:ext uri="{FF2B5EF4-FFF2-40B4-BE49-F238E27FC236}">
                <a16:creationId xmlns:a16="http://schemas.microsoft.com/office/drawing/2014/main" id="{7F7C1CE9-E8C7-CFA9-F76C-24B1C837D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160" y="1210628"/>
            <a:ext cx="5523246" cy="36804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of a disabled person&#10;&#10;AI-generated content may be incorrect.">
            <a:extLst>
              <a:ext uri="{FF2B5EF4-FFF2-40B4-BE49-F238E27FC236}">
                <a16:creationId xmlns:a16="http://schemas.microsoft.com/office/drawing/2014/main" id="{E15B9115-3014-DCF1-2C10-DE9ED1E676E8}"/>
              </a:ext>
            </a:extLst>
          </p:cNvPr>
          <p:cNvPicPr>
            <a:picLocks noChangeAspect="1"/>
          </p:cNvPicPr>
          <p:nvPr/>
        </p:nvPicPr>
        <p:blipFill>
          <a:blip r:embed="rId4"/>
          <a:stretch>
            <a:fillRect/>
          </a:stretch>
        </p:blipFill>
        <p:spPr>
          <a:xfrm>
            <a:off x="9978708" y="4904196"/>
            <a:ext cx="1896553" cy="18110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2776-3BF7-DF59-4F4F-FF8087287C01}"/>
              </a:ext>
            </a:extLst>
          </p:cNvPr>
          <p:cNvSpPr>
            <a:spLocks noGrp="1"/>
          </p:cNvSpPr>
          <p:nvPr>
            <p:ph type="title"/>
          </p:nvPr>
        </p:nvSpPr>
        <p:spPr/>
        <p:txBody>
          <a:bodyPr>
            <a:normAutofit/>
          </a:bodyPr>
          <a:lstStyle/>
          <a:p>
            <a:r>
              <a:rPr lang="en-GB" sz="4800" b="1" dirty="0">
                <a:solidFill>
                  <a:schemeClr val="tx1">
                    <a:lumMod val="65000"/>
                    <a:lumOff val="35000"/>
                  </a:schemeClr>
                </a:solidFill>
                <a:latin typeface="+mn-lt"/>
                <a:ea typeface="Source Sans Pro Semibold" panose="020B0603030403020204" pitchFamily="34" charset="0"/>
                <a:cs typeface="Roboto"/>
              </a:rPr>
              <a:t>Financial Inclusion </a:t>
            </a:r>
            <a:endParaRPr lang="en-US" sz="4800" b="1" dirty="0">
              <a:solidFill>
                <a:schemeClr val="tx1">
                  <a:lumMod val="65000"/>
                  <a:lumOff val="35000"/>
                </a:schemeClr>
              </a:solidFill>
              <a:latin typeface="+mn-lt"/>
              <a:ea typeface="Source Sans Pro Semibold" panose="020B0603030403020204" pitchFamily="34" charset="0"/>
            </a:endParaRPr>
          </a:p>
        </p:txBody>
      </p:sp>
      <p:sp>
        <p:nvSpPr>
          <p:cNvPr id="3" name="Content Placeholder 2">
            <a:extLst>
              <a:ext uri="{FF2B5EF4-FFF2-40B4-BE49-F238E27FC236}">
                <a16:creationId xmlns:a16="http://schemas.microsoft.com/office/drawing/2014/main" id="{537D5AC0-401D-222E-C38B-23125AFE70C4}"/>
              </a:ext>
            </a:extLst>
          </p:cNvPr>
          <p:cNvSpPr>
            <a:spLocks noGrp="1"/>
          </p:cNvSpPr>
          <p:nvPr>
            <p:ph idx="1"/>
          </p:nvPr>
        </p:nvSpPr>
        <p:spPr>
          <a:xfrm>
            <a:off x="374073" y="1792518"/>
            <a:ext cx="10979727" cy="3861226"/>
          </a:xfrm>
        </p:spPr>
        <p:txBody>
          <a:bodyPr vert="horz" lIns="91440" tIns="45720" rIns="91440" bIns="45720" rtlCol="0" anchor="t">
            <a:normAutofit/>
          </a:bodyPr>
          <a:lstStyle/>
          <a:p>
            <a:r>
              <a:rPr lang="en-GB" sz="2400" dirty="0">
                <a:latin typeface="+mn-lt"/>
                <a:ea typeface="Source Sans Pro" panose="020B0503030403020204" pitchFamily="34" charset="0"/>
                <a:cs typeface="Roboto"/>
              </a:rPr>
              <a:t>Financial inclusion refers to the access and use of financial services, including banking, loans, and savings accounts.</a:t>
            </a:r>
            <a:endParaRPr lang="en-GB" sz="2400" dirty="0">
              <a:latin typeface="+mn-lt"/>
              <a:ea typeface="Source Sans Pro" panose="020B0503030403020204" pitchFamily="34" charset="0"/>
              <a:cs typeface="Roboto" panose="02000000000000000000" pitchFamily="2" charset="0"/>
            </a:endParaRPr>
          </a:p>
          <a:p>
            <a:r>
              <a:rPr lang="en-GB" sz="2400" dirty="0">
                <a:latin typeface="+mn-lt"/>
                <a:ea typeface="Source Sans Pro" panose="020B0503030403020204" pitchFamily="34" charset="0"/>
                <a:cs typeface="Roboto"/>
              </a:rPr>
              <a:t> It aims to ensure that individuals, particularly marginalized groups such as persons with disabilities, can participate fully in the economy. </a:t>
            </a:r>
          </a:p>
          <a:p>
            <a:r>
              <a:rPr lang="en-GB" sz="2400" dirty="0">
                <a:latin typeface="+mn-lt"/>
                <a:ea typeface="Source Sans Pro" panose="020B0503030403020204" pitchFamily="34" charset="0"/>
                <a:cs typeface="Roboto"/>
              </a:rPr>
              <a:t>Achieving financial inclusion involves removing barriers that prevent these individuals from obtaining financial resources and services that meet their need</a:t>
            </a:r>
          </a:p>
        </p:txBody>
      </p:sp>
      <p:sp>
        <p:nvSpPr>
          <p:cNvPr id="4" name="Footer Placeholder 3">
            <a:extLst>
              <a:ext uri="{FF2B5EF4-FFF2-40B4-BE49-F238E27FC236}">
                <a16:creationId xmlns:a16="http://schemas.microsoft.com/office/drawing/2014/main" id="{B1CB6DD4-5FF9-A5C9-11C0-E6AF2B7D4093}"/>
              </a:ext>
            </a:extLst>
          </p:cNvPr>
          <p:cNvSpPr>
            <a:spLocks noGrp="1"/>
          </p:cNvSpPr>
          <p:nvPr>
            <p:ph type="ftr" sz="quarter" idx="11"/>
          </p:nvPr>
        </p:nvSpPr>
        <p:spPr/>
        <p:txBody>
          <a:bodyPr/>
          <a:lstStyle/>
          <a:p>
            <a:r>
              <a:rPr lang="en-US"/>
              <a:t>#ZeroCon25</a:t>
            </a:r>
            <a:endParaRPr lang="en-GB"/>
          </a:p>
        </p:txBody>
      </p:sp>
      <p:sp>
        <p:nvSpPr>
          <p:cNvPr id="5" name="Slide Number Placeholder 4">
            <a:extLst>
              <a:ext uri="{FF2B5EF4-FFF2-40B4-BE49-F238E27FC236}">
                <a16:creationId xmlns:a16="http://schemas.microsoft.com/office/drawing/2014/main" id="{5EC9028D-7429-36CE-8017-0312FD8AF634}"/>
              </a:ext>
            </a:extLst>
          </p:cNvPr>
          <p:cNvSpPr>
            <a:spLocks noGrp="1"/>
          </p:cNvSpPr>
          <p:nvPr>
            <p:ph type="sldNum" sz="quarter" idx="12"/>
          </p:nvPr>
        </p:nvSpPr>
        <p:spPr/>
        <p:txBody>
          <a:bodyPr/>
          <a:lstStyle/>
          <a:p>
            <a:fld id="{1195A9E4-2CE9-4E32-BE85-7C32F0F78A6D}" type="slidenum">
              <a:rPr lang="en-GB" smtClean="0"/>
              <a:t>9</a:t>
            </a:fld>
            <a:endParaRPr lang="en-GB"/>
          </a:p>
        </p:txBody>
      </p:sp>
      <p:pic>
        <p:nvPicPr>
          <p:cNvPr id="7" name="Picture 6" descr="A logo of a disabled person&#10;&#10;AI-generated content may be incorrect.">
            <a:extLst>
              <a:ext uri="{FF2B5EF4-FFF2-40B4-BE49-F238E27FC236}">
                <a16:creationId xmlns:a16="http://schemas.microsoft.com/office/drawing/2014/main" id="{7651B63F-24DD-0976-4B42-C29800359073}"/>
              </a:ext>
            </a:extLst>
          </p:cNvPr>
          <p:cNvPicPr>
            <a:picLocks noChangeAspect="1"/>
          </p:cNvPicPr>
          <p:nvPr/>
        </p:nvPicPr>
        <p:blipFill>
          <a:blip r:embed="rId3"/>
          <a:stretch>
            <a:fillRect/>
          </a:stretch>
        </p:blipFill>
        <p:spPr>
          <a:xfrm>
            <a:off x="9978708" y="4904196"/>
            <a:ext cx="1896553" cy="1811007"/>
          </a:xfrm>
          <a:prstGeom prst="rect">
            <a:avLst/>
          </a:prstGeom>
        </p:spPr>
      </p:pic>
    </p:spTree>
    <p:extLst>
      <p:ext uri="{BB962C8B-B14F-4D97-AF65-F5344CB8AC3E}">
        <p14:creationId xmlns:p14="http://schemas.microsoft.com/office/powerpoint/2010/main" val="25619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4f1cc58-934b-4382-96f3-312af0a7c1a9">
      <Terms xmlns="http://schemas.microsoft.com/office/infopath/2007/PartnerControls"/>
    </lcf76f155ced4ddcb4097134ff3c332f>
    <TaxCatchAll xmlns="e9bb3495-6a27-470c-b155-034a6a30798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F8A22540D92049BF119A771A26DC6F" ma:contentTypeVersion="20" ma:contentTypeDescription="Create a new document." ma:contentTypeScope="" ma:versionID="f8189f2645a8361ddc8bc2203b737ad2">
  <xsd:schema xmlns:xsd="http://www.w3.org/2001/XMLSchema" xmlns:xs="http://www.w3.org/2001/XMLSchema" xmlns:p="http://schemas.microsoft.com/office/2006/metadata/properties" xmlns:ns1="http://schemas.microsoft.com/sharepoint/v3" xmlns:ns2="54f1cc58-934b-4382-96f3-312af0a7c1a9" xmlns:ns3="e9bb3495-6a27-470c-b155-034a6a307984" targetNamespace="http://schemas.microsoft.com/office/2006/metadata/properties" ma:root="true" ma:fieldsID="8f28ead785d7106a1f5fcf9c5c13f1da" ns1:_="" ns2:_="" ns3:_="">
    <xsd:import namespace="http://schemas.microsoft.com/sharepoint/v3"/>
    <xsd:import namespace="54f1cc58-934b-4382-96f3-312af0a7c1a9"/>
    <xsd:import namespace="e9bb3495-6a27-470c-b155-034a6a3079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f1cc58-934b-4382-96f3-312af0a7c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69ac89d-c854-4607-917b-9d787df66d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bb3495-6a27-470c-b155-034a6a3079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79fd038-6a9e-4eeb-9501-b3e3bddfdb7a}" ma:internalName="TaxCatchAll" ma:showField="CatchAllData" ma:web="e9bb3495-6a27-470c-b155-034a6a3079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69621-4B22-4FD0-9E8D-648BBE771874}">
  <ds:schemaRefs>
    <ds:schemaRef ds:uri="http://schemas.microsoft.com/sharepoint/v3/contenttype/forms"/>
  </ds:schemaRefs>
</ds:datastoreItem>
</file>

<file path=customXml/itemProps2.xml><?xml version="1.0" encoding="utf-8"?>
<ds:datastoreItem xmlns:ds="http://schemas.openxmlformats.org/officeDocument/2006/customXml" ds:itemID="{B43A13F1-7434-48BD-BDCD-946902AC89F1}">
  <ds:schemaRefs>
    <ds:schemaRef ds:uri="http://purl.org/dc/dcmitype/"/>
    <ds:schemaRef ds:uri="http://purl.org/dc/elements/1.1/"/>
    <ds:schemaRef ds:uri="http://www.w3.org/XML/1998/namespace"/>
    <ds:schemaRef ds:uri="e9bb3495-6a27-470c-b155-034a6a307984"/>
    <ds:schemaRef ds:uri="http://schemas.openxmlformats.org/package/2006/metadata/core-properties"/>
    <ds:schemaRef ds:uri="http://schemas.microsoft.com/office/2006/documentManagement/types"/>
    <ds:schemaRef ds:uri="54f1cc58-934b-4382-96f3-312af0a7c1a9"/>
    <ds:schemaRef ds:uri="http://purl.org/dc/terms/"/>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D7F86B6A-8B60-431D-BA7A-6368BB2BCDE3}">
  <ds:schemaRefs>
    <ds:schemaRef ds:uri="54f1cc58-934b-4382-96f3-312af0a7c1a9"/>
    <ds:schemaRef ds:uri="e9bb3495-6a27-470c-b155-034a6a3079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142</TotalTime>
  <Words>2376</Words>
  <Application>Microsoft Office PowerPoint</Application>
  <PresentationFormat>Widescreen</PresentationFormat>
  <Paragraphs>255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Save and Invest for Bright Future  </vt:lpstr>
      <vt:lpstr>About CBM</vt:lpstr>
      <vt:lpstr>CBM Intervention Domains and Countries</vt:lpstr>
      <vt:lpstr>CBM Partnership Principles </vt:lpstr>
      <vt:lpstr>CBM roles and support to inclusive livelihoods through microfinance models by and for persons with disabilities in Rwanda</vt:lpstr>
      <vt:lpstr>Rwanda: Financial inclusion  </vt:lpstr>
      <vt:lpstr>CBM Rwanda Country office</vt:lpstr>
      <vt:lpstr>Introduction (NUDOR)  </vt:lpstr>
      <vt:lpstr>Financial Inclusion </vt:lpstr>
      <vt:lpstr>Barriers faced by persons with disabilities</vt:lpstr>
      <vt:lpstr>NUDOR VSLGs operation process</vt:lpstr>
      <vt:lpstr>VSLGs formed from 2016 to 2024 </vt:lpstr>
      <vt:lpstr>Financial performance </vt:lpstr>
      <vt:lpstr>Economic empowerment and investment trends</vt:lpstr>
      <vt:lpstr>Change among persons with disabilities</vt:lpstr>
      <vt:lpstr>Change among persons with disabilities</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hp</cp:lastModifiedBy>
  <cp:revision>29</cp:revision>
  <dcterms:created xsi:type="dcterms:W3CDTF">2022-12-05T13:52:00Z</dcterms:created>
  <dcterms:modified xsi:type="dcterms:W3CDTF">2025-03-02T13:32:01Z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82BC6FFDBE7C4407A1AB54C36E700B80_13</vt:lpwstr>
  </property>
  <property fmtid="{D5CDD505-2E9C-101B-9397-08002B2CF9AE}" pid="3" name="KSOProductBuildVer">
    <vt:lpwstr>1033-12.2.0.19805</vt:lpwstr>
  </property>
  <property fmtid="{D5CDD505-2E9C-101B-9397-08002B2CF9AE}" pid="4" name="ContentTypeId">
    <vt:lpwstr>0x010100B9F8A22540D92049BF119A771A26DC6F</vt:lpwstr>
  </property>
  <property fmtid="{D5CDD505-2E9C-101B-9397-08002B2CF9AE}" pid="5" name="MediaServiceImageTags">
    <vt:lpwstr/>
  </property>
</Properties>
</file>