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8"/>
  </p:notesMasterIdLst>
  <p:sldIdLst>
    <p:sldId id="268" r:id="rId5"/>
    <p:sldId id="2147483615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89D40F-3D3C-4E12-9FE3-4934F6CEDCE2}" v="3" dt="2025-02-20T13:16:53.2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2" autoAdjust="0"/>
    <p:restoredTop sz="94660"/>
  </p:normalViewPr>
  <p:slideViewPr>
    <p:cSldViewPr snapToGrid="0">
      <p:cViewPr varScale="1">
        <p:scale>
          <a:sx n="85" d="100"/>
          <a:sy n="85" d="100"/>
        </p:scale>
        <p:origin x="432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oana Tanase" userId="419b098c-e309-4f8f-a18c-4767178eace9" providerId="ADAL" clId="{3C89D40F-3D3C-4E12-9FE3-4934F6CEDCE2}"/>
    <pc:docChg chg="undo custSel addSld modSld sldOrd">
      <pc:chgData name="Ioana Tanase" userId="419b098c-e309-4f8f-a18c-4767178eace9" providerId="ADAL" clId="{3C89D40F-3D3C-4E12-9FE3-4934F6CEDCE2}" dt="2025-02-20T13:18:20.588" v="72" actId="1076"/>
      <pc:docMkLst>
        <pc:docMk/>
      </pc:docMkLst>
      <pc:sldChg chg="modSp mod modNotesTx">
        <pc:chgData name="Ioana Tanase" userId="419b098c-e309-4f8f-a18c-4767178eace9" providerId="ADAL" clId="{3C89D40F-3D3C-4E12-9FE3-4934F6CEDCE2}" dt="2025-02-20T13:18:20.588" v="72" actId="1076"/>
        <pc:sldMkLst>
          <pc:docMk/>
          <pc:sldMk cId="1043264341" sldId="264"/>
        </pc:sldMkLst>
        <pc:spChg chg="mod">
          <ac:chgData name="Ioana Tanase" userId="419b098c-e309-4f8f-a18c-4767178eace9" providerId="ADAL" clId="{3C89D40F-3D3C-4E12-9FE3-4934F6CEDCE2}" dt="2025-02-20T13:18:14.644" v="71" actId="1076"/>
          <ac:spMkLst>
            <pc:docMk/>
            <pc:sldMk cId="1043264341" sldId="264"/>
            <ac:spMk id="2" creationId="{48FC9E8E-5D8F-6D72-0785-CDD703CAB7EF}"/>
          </ac:spMkLst>
        </pc:spChg>
        <pc:spChg chg="mod">
          <ac:chgData name="Ioana Tanase" userId="419b098c-e309-4f8f-a18c-4767178eace9" providerId="ADAL" clId="{3C89D40F-3D3C-4E12-9FE3-4934F6CEDCE2}" dt="2025-02-20T13:18:14.644" v="71" actId="1076"/>
          <ac:spMkLst>
            <pc:docMk/>
            <pc:sldMk cId="1043264341" sldId="264"/>
            <ac:spMk id="3" creationId="{CE9E4711-5787-B4EF-18A6-F709510A4AFF}"/>
          </ac:spMkLst>
        </pc:spChg>
        <pc:spChg chg="mod">
          <ac:chgData name="Ioana Tanase" userId="419b098c-e309-4f8f-a18c-4767178eace9" providerId="ADAL" clId="{3C89D40F-3D3C-4E12-9FE3-4934F6CEDCE2}" dt="2025-02-20T13:18:14.644" v="71" actId="1076"/>
          <ac:spMkLst>
            <pc:docMk/>
            <pc:sldMk cId="1043264341" sldId="264"/>
            <ac:spMk id="8" creationId="{C069F565-F184-354C-2774-96836B3C3397}"/>
          </ac:spMkLst>
        </pc:spChg>
        <pc:spChg chg="mod">
          <ac:chgData name="Ioana Tanase" userId="419b098c-e309-4f8f-a18c-4767178eace9" providerId="ADAL" clId="{3C89D40F-3D3C-4E12-9FE3-4934F6CEDCE2}" dt="2025-02-20T13:18:14.644" v="71" actId="1076"/>
          <ac:spMkLst>
            <pc:docMk/>
            <pc:sldMk cId="1043264341" sldId="264"/>
            <ac:spMk id="9" creationId="{B10EFA18-F833-9101-E111-D307B1023E92}"/>
          </ac:spMkLst>
        </pc:spChg>
        <pc:spChg chg="mod">
          <ac:chgData name="Ioana Tanase" userId="419b098c-e309-4f8f-a18c-4767178eace9" providerId="ADAL" clId="{3C89D40F-3D3C-4E12-9FE3-4934F6CEDCE2}" dt="2025-02-20T13:18:20.588" v="72" actId="1076"/>
          <ac:spMkLst>
            <pc:docMk/>
            <pc:sldMk cId="1043264341" sldId="264"/>
            <ac:spMk id="11" creationId="{05F68377-66C3-B7ED-20D8-3D03E9E1EB39}"/>
          </ac:spMkLst>
        </pc:spChg>
        <pc:grpChg chg="mod">
          <ac:chgData name="Ioana Tanase" userId="419b098c-e309-4f8f-a18c-4767178eace9" providerId="ADAL" clId="{3C89D40F-3D3C-4E12-9FE3-4934F6CEDCE2}" dt="2025-02-20T13:18:14.644" v="71" actId="1076"/>
          <ac:grpSpMkLst>
            <pc:docMk/>
            <pc:sldMk cId="1043264341" sldId="264"/>
            <ac:grpSpMk id="4" creationId="{F5E4EDC1-70C8-1739-432D-27B18D5F891A}"/>
          </ac:grpSpMkLst>
        </pc:grpChg>
        <pc:grpChg chg="mod">
          <ac:chgData name="Ioana Tanase" userId="419b098c-e309-4f8f-a18c-4767178eace9" providerId="ADAL" clId="{3C89D40F-3D3C-4E12-9FE3-4934F6CEDCE2}" dt="2025-02-20T13:18:14.644" v="71" actId="1076"/>
          <ac:grpSpMkLst>
            <pc:docMk/>
            <pc:sldMk cId="1043264341" sldId="264"/>
            <ac:grpSpMk id="5" creationId="{A6DD989F-105C-9BFC-F18B-53DBCBD3AB6B}"/>
          </ac:grpSpMkLst>
        </pc:grpChg>
        <pc:grpChg chg="mod">
          <ac:chgData name="Ioana Tanase" userId="419b098c-e309-4f8f-a18c-4767178eace9" providerId="ADAL" clId="{3C89D40F-3D3C-4E12-9FE3-4934F6CEDCE2}" dt="2025-02-20T13:18:14.644" v="71" actId="1076"/>
          <ac:grpSpMkLst>
            <pc:docMk/>
            <pc:sldMk cId="1043264341" sldId="264"/>
            <ac:grpSpMk id="6" creationId="{AEE5421F-372E-2D4F-5E4F-7FAA52F1E4A6}"/>
          </ac:grpSpMkLst>
        </pc:grpChg>
        <pc:grpChg chg="mod">
          <ac:chgData name="Ioana Tanase" userId="419b098c-e309-4f8f-a18c-4767178eace9" providerId="ADAL" clId="{3C89D40F-3D3C-4E12-9FE3-4934F6CEDCE2}" dt="2025-02-20T13:18:14.644" v="71" actId="1076"/>
          <ac:grpSpMkLst>
            <pc:docMk/>
            <pc:sldMk cId="1043264341" sldId="264"/>
            <ac:grpSpMk id="7" creationId="{7F8F2D5C-EEBA-C851-9C11-08E62CE0A1AF}"/>
          </ac:grpSpMkLst>
        </pc:grpChg>
      </pc:sldChg>
      <pc:sldChg chg="add">
        <pc:chgData name="Ioana Tanase" userId="419b098c-e309-4f8f-a18c-4767178eace9" providerId="ADAL" clId="{3C89D40F-3D3C-4E12-9FE3-4934F6CEDCE2}" dt="2025-02-20T13:16:53.197" v="65"/>
        <pc:sldMkLst>
          <pc:docMk/>
          <pc:sldMk cId="1601312214" sldId="268"/>
        </pc:sldMkLst>
      </pc:sldChg>
      <pc:sldChg chg="addSp modSp add mod ord modNotesTx">
        <pc:chgData name="Ioana Tanase" userId="419b098c-e309-4f8f-a18c-4767178eace9" providerId="ADAL" clId="{3C89D40F-3D3C-4E12-9FE3-4934F6CEDCE2}" dt="2025-02-20T13:17:53.934" v="70" actId="962"/>
        <pc:sldMkLst>
          <pc:docMk/>
          <pc:sldMk cId="1230330394" sldId="2147483615"/>
        </pc:sldMkLst>
        <pc:spChg chg="mod">
          <ac:chgData name="Ioana Tanase" userId="419b098c-e309-4f8f-a18c-4767178eace9" providerId="ADAL" clId="{3C89D40F-3D3C-4E12-9FE3-4934F6CEDCE2}" dt="2025-02-20T12:15:44.703" v="59" actId="1076"/>
          <ac:spMkLst>
            <pc:docMk/>
            <pc:sldMk cId="1230330394" sldId="2147483615"/>
            <ac:spMk id="3" creationId="{A4B6AC7B-EF20-DFB5-F222-4F4C198B36F5}"/>
          </ac:spMkLst>
        </pc:spChg>
        <pc:picChg chg="mod">
          <ac:chgData name="Ioana Tanase" userId="419b098c-e309-4f8f-a18c-4767178eace9" providerId="ADAL" clId="{3C89D40F-3D3C-4E12-9FE3-4934F6CEDCE2}" dt="2025-02-20T13:17:51.782" v="66" actId="962"/>
          <ac:picMkLst>
            <pc:docMk/>
            <pc:sldMk cId="1230330394" sldId="2147483615"/>
            <ac:picMk id="6" creationId="{750F4B94-A18D-E5F3-DC1F-E715719B518F}"/>
          </ac:picMkLst>
        </pc:picChg>
        <pc:picChg chg="add mod">
          <ac:chgData name="Ioana Tanase" userId="419b098c-e309-4f8f-a18c-4767178eace9" providerId="ADAL" clId="{3C89D40F-3D3C-4E12-9FE3-4934F6CEDCE2}" dt="2025-02-20T13:17:53.934" v="70" actId="962"/>
          <ac:picMkLst>
            <pc:docMk/>
            <pc:sldMk cId="1230330394" sldId="2147483615"/>
            <ac:picMk id="7" creationId="{595B234B-EE24-F605-98F8-8499A190B899}"/>
          </ac:picMkLst>
        </pc:picChg>
        <pc:picChg chg="mod">
          <ac:chgData name="Ioana Tanase" userId="419b098c-e309-4f8f-a18c-4767178eace9" providerId="ADAL" clId="{3C89D40F-3D3C-4E12-9FE3-4934F6CEDCE2}" dt="2025-02-20T13:17:52.413" v="67" actId="962"/>
          <ac:picMkLst>
            <pc:docMk/>
            <pc:sldMk cId="1230330394" sldId="2147483615"/>
            <ac:picMk id="8" creationId="{849AE3E0-04CC-DBEB-A465-D938D1B493BA}"/>
          </ac:picMkLst>
        </pc:picChg>
        <pc:picChg chg="mod">
          <ac:chgData name="Ioana Tanase" userId="419b098c-e309-4f8f-a18c-4767178eace9" providerId="ADAL" clId="{3C89D40F-3D3C-4E12-9FE3-4934F6CEDCE2}" dt="2025-02-20T13:17:52.936" v="68" actId="962"/>
          <ac:picMkLst>
            <pc:docMk/>
            <pc:sldMk cId="1230330394" sldId="2147483615"/>
            <ac:picMk id="10" creationId="{B7709517-1478-2BE3-CC5E-D5307426C89D}"/>
          </ac:picMkLst>
        </pc:picChg>
        <pc:picChg chg="mod">
          <ac:chgData name="Ioana Tanase" userId="419b098c-e309-4f8f-a18c-4767178eace9" providerId="ADAL" clId="{3C89D40F-3D3C-4E12-9FE3-4934F6CEDCE2}" dt="2025-02-20T13:17:53.407" v="69" actId="962"/>
          <ac:picMkLst>
            <pc:docMk/>
            <pc:sldMk cId="1230330394" sldId="2147483615"/>
            <ac:picMk id="12" creationId="{0D93B4DC-65A2-2B3C-A29B-DC7D32476DAA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10:33:11.244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3266.37476"/>
      <inkml:brushProperty name="anchorY" value="-9158.82422"/>
      <inkml:brushProperty name="scaleFactor" value="0.5"/>
    </inkml:brush>
  </inkml:definitions>
  <inkml:trace contextRef="#ctx0" brushRef="#br0">3912 0 24575,'0'0'0,"-123"135"0,-119 136 0,-64 65 0,-68 76-3823,-47 60 2935,-28 46-1821,-2 41 3206,20 17-887,44 0 390,65-19 0,84-46 0,209-433 175,-1 8 0,2 0 0,-22 105 1,44-159-201,-1 3-1,2 2 1,0-1 0,1 1 0,2 0 0,0 0 0,4 67 0,1-84 32,-1-2 1,1 0-1,1 1 0,-1-1 0,2 1 0,0-1 0,0-1 1,1 1-1,1-2 0,0 0 0,0-2 0,1 2 0,13 21 0,-6-15-7,1-2 0,1-2 0,0 0 0,0-1 0,1-2 0,1 1 0,0-4 0,0 0 0,21 7 0,9 5 0,3-4 0,1-4 0,84 8 0,229-6 0,44-54 0,17-32-2571,-13-18 3305,-39 5-1101,-58 21 1376,-69 40-1297,-225 25 312,1-2 0,0 0 0,0 3 0,-1 2 0,29 13 0,-47-15 157,1-2-1,0 1 1,0-2 0,-1 2 0,1 1-1,-1-1 1,0 1 0,0 2-1,0-2 1,-1 2 0,1-1 0,-1 0-1,0 0 1,0 3 0,-1-2 0,4 14-1,-7-4-242,2-4-1,-1 2 0,0-3 1,0 2-1,-1 0 0,0-1 0,-1 2 1,0-2-1,-1 2 0,0-3 1,0 1-1,-1 1 0,-4 13 1,-10 33 171,-1 1 1,-2-4 0,-38 85-1,-147 294-109,-83 103-2024,-58 92 2602,-39 58-867,-12 26 289,23-22-1484,50-65 1908,74-91-636,90-116 236,153-395-24,-2 2-1,1 2 0,1 1 0,1 1 0,1-1 0,0 0 0,-1 44 1,7-70 0,-2 2 0,2-1 0,-1-1 0,1 3 0,-1-2 0,1 1 0,1-2 1,-1 2-1,1-1 0,-1 0 0,1-1 0,0 0 0,1 2 0,-1-2 1,1 0-1,0-1 0,0 1 0,0 0 0,1-1 0,-1 0 0,1 1 1,-1-2-1,1-1 0,5 6 0,-2 0 0,1-3 0,0 0 0,0-1 0,0-3 0,1 3 0,12 1 0,-1-3 0,-1 1 0,39-6 0,0 0 0,3-8 0,79-31 0,188-75 1057,41-40-1359,6-13 453,-27 12-151,-57 34 0,-85 64 0,-200 62 444,5-3-1,0 0 1,20 5 0,-29-5-298,1 1 0,-1-1 1,1 2-1,-1-1 0,1 1 1,-1-1-1,1 1 0,-1 0 0,0-1 1,0 2-1,0-1 0,1 0 0,1 4 1,-4-1-160,1-1 0,-1-2 0,1 2 0,0-1 0,-1 0 0,1-2 0,-1 3 0,1-1 0,-1 0 0,0 0 0,0 0 0,0 0 0,0 0 0,0 0 0,0 1 0,0-2 0,-2 7 0,0 1 31,-1 2 0,0 0 0,0-1 0,0 2 0,-8 12 0,-18 45 72,-3-5 0,-47 76 0,-157 263 48,-68 118-2488,-39 95 3022,-6 59-1008,24 10-3109,48-23 4430,64-58-1477,71-84 575,124-440-91,2 7 0,-15 165 0,28-218-28,1 1 1,1 2 0,2-4-1,0 3 1,1-1-1,11 69 1,-10-85 41,1-2 0,0-1 1,1 2-1,1-1 0,0 0 0,0-1 0,1-2 0,0 2 1,1-1-1,0-3 0,13 19 0,-13-13 316,4-3 0,0-2 0,1 1 0,0-3-1,0 1 1,1-2 0,0-1 0,26 13 0,-15-3-490,3-6 1,1-1-1,0-2 0,35 2 1,-9 2 376,82 0 1,56-1-210,-18 22 0,-40-5 0,-40-3 3823,-36-6-4622,-28-6 3706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C11B38-CF91-4CDE-943C-886AB5393267}" type="datetimeFigureOut">
              <a:rPr lang="en-GB" smtClean="0"/>
              <a:t>22/02/2025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062FF-C974-421B-B942-FA042E9140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802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FD2EDE-BB4F-D656-328B-F45945CCC8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3591A1-90F2-E90B-7E8D-AEE6E40823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290B16-A8B6-210A-E787-A7B8FB7C88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D4B853D6-C652-CCDB-30B7-58079DB00BF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764DC0-C659-BA8F-2FA8-C77E281AEB6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528A29E-014E-D2BD-9EC3-965A59642FF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6CE63F-9E7F-4C04-9D0D-FCA25A8E9E86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2/22/2025 2:27 PM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CB97E4-4AA9-F96A-7B99-6579833C73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0226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0BC4BA-CC13-6806-DD01-2728743A7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59D783-3488-5221-97F2-E9AC38333D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FACE3F-EF0E-93DD-D098-1DB7588408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solidFill>
                <a:srgbClr val="E6E6E6"/>
              </a:solidFill>
              <a:latin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B90875-B9A6-757E-F534-983BAB602B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3270">
              <a:defRPr/>
            </a:pPr>
            <a:fld id="{36F3CBA4-B7A3-4592-8447-253D7FA6697C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3270">
                <a:defRPr/>
              </a:pPr>
              <a:t>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03597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333333"/>
              </a:solidFill>
              <a:effectLst/>
              <a:latin typeface="SegoeUI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6CE63F-9E7F-4C04-9D0D-FCA25A8E9E86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2/22/2025 2:27 PM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0162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jpe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jpe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39EC73-A6A9-CEC5-1C93-0A9CA3F447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206"/>
          <a:stretch/>
        </p:blipFill>
        <p:spPr>
          <a:xfrm>
            <a:off x="0" y="-28350"/>
            <a:ext cx="12192000" cy="6886350"/>
          </a:xfrm>
          <a:prstGeom prst="rect">
            <a:avLst/>
          </a:prstGeom>
        </p:spPr>
      </p:pic>
      <p:pic>
        <p:nvPicPr>
          <p:cNvPr id="46" name="MS logo gray - EMF" descr="Microsoft logo, gray text version">
            <a:extLst>
              <a:ext uri="{FF2B5EF4-FFF2-40B4-BE49-F238E27FC236}">
                <a16:creationId xmlns:a16="http://schemas.microsoft.com/office/drawing/2014/main" id="{B1746B92-570C-AA34-E1EB-E4F282BE22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pic>
        <p:nvPicPr>
          <p:cNvPr id="5" name="MS logo white - EMF" descr="Microsoft logo white text version">
            <a:extLst>
              <a:ext uri="{FF2B5EF4-FFF2-40B4-BE49-F238E27FC236}">
                <a16:creationId xmlns:a16="http://schemas.microsoft.com/office/drawing/2014/main" id="{D7654444-1415-4117-FA3B-5EC44494E98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  <p:grpSp>
        <p:nvGrpSpPr>
          <p:cNvPr id="23" name="Graphic 5">
            <a:extLst>
              <a:ext uri="{FF2B5EF4-FFF2-40B4-BE49-F238E27FC236}">
                <a16:creationId xmlns:a16="http://schemas.microsoft.com/office/drawing/2014/main" id="{645E2926-2BF3-E545-BE82-3F90FCBC3B29}"/>
              </a:ext>
            </a:extLst>
          </p:cNvPr>
          <p:cNvGrpSpPr/>
          <p:nvPr userDrawn="1"/>
        </p:nvGrpSpPr>
        <p:grpSpPr>
          <a:xfrm>
            <a:off x="587450" y="2711278"/>
            <a:ext cx="3247665" cy="1627506"/>
            <a:chOff x="587450" y="2711278"/>
            <a:chExt cx="3247665" cy="1627506"/>
          </a:xfrm>
          <a:gradFill>
            <a:gsLst>
              <a:gs pos="36000">
                <a:srgbClr val="DAD9FF"/>
              </a:gs>
              <a:gs pos="85000">
                <a:srgbClr val="EDE4B6"/>
              </a:gs>
            </a:gsLst>
            <a:lin ang="13200000" scaled="0"/>
          </a:gra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B672B2C-CED4-35AA-B73C-9860CFB0ADE3}"/>
                </a:ext>
              </a:extLst>
            </p:cNvPr>
            <p:cNvSpPr/>
            <p:nvPr/>
          </p:nvSpPr>
          <p:spPr>
            <a:xfrm>
              <a:off x="587932" y="2753201"/>
              <a:ext cx="615826" cy="573663"/>
            </a:xfrm>
            <a:custGeom>
              <a:avLst/>
              <a:gdLst>
                <a:gd name="connsiteX0" fmla="*/ 615826 w 615826"/>
                <a:gd name="connsiteY0" fmla="*/ 573663 h 573663"/>
                <a:gd name="connsiteX1" fmla="*/ 521380 w 615826"/>
                <a:gd name="connsiteY1" fmla="*/ 573663 h 573663"/>
                <a:gd name="connsiteX2" fmla="*/ 521380 w 615826"/>
                <a:gd name="connsiteY2" fmla="*/ 202384 h 573663"/>
                <a:gd name="connsiteX3" fmla="*/ 526922 w 615826"/>
                <a:gd name="connsiteY3" fmla="*/ 90832 h 573663"/>
                <a:gd name="connsiteX4" fmla="*/ 525356 w 615826"/>
                <a:gd name="connsiteY4" fmla="*/ 90832 h 573663"/>
                <a:gd name="connsiteX5" fmla="*/ 509816 w 615826"/>
                <a:gd name="connsiteY5" fmla="*/ 144801 h 573663"/>
                <a:gd name="connsiteX6" fmla="*/ 338632 w 615826"/>
                <a:gd name="connsiteY6" fmla="*/ 573663 h 573663"/>
                <a:gd name="connsiteX7" fmla="*/ 272978 w 615826"/>
                <a:gd name="connsiteY7" fmla="*/ 573663 h 573663"/>
                <a:gd name="connsiteX8" fmla="*/ 101433 w 615826"/>
                <a:gd name="connsiteY8" fmla="*/ 148054 h 573663"/>
                <a:gd name="connsiteX9" fmla="*/ 86254 w 615826"/>
                <a:gd name="connsiteY9" fmla="*/ 90832 h 573663"/>
                <a:gd name="connsiteX10" fmla="*/ 84688 w 615826"/>
                <a:gd name="connsiteY10" fmla="*/ 90832 h 573663"/>
                <a:gd name="connsiteX11" fmla="*/ 87941 w 615826"/>
                <a:gd name="connsiteY11" fmla="*/ 203228 h 573663"/>
                <a:gd name="connsiteX12" fmla="*/ 87941 w 615826"/>
                <a:gd name="connsiteY12" fmla="*/ 573663 h 573663"/>
                <a:gd name="connsiteX13" fmla="*/ 0 w 615826"/>
                <a:gd name="connsiteY13" fmla="*/ 573663 h 573663"/>
                <a:gd name="connsiteX14" fmla="*/ 0 w 615826"/>
                <a:gd name="connsiteY14" fmla="*/ 0 h 573663"/>
                <a:gd name="connsiteX15" fmla="*/ 133959 w 615826"/>
                <a:gd name="connsiteY15" fmla="*/ 0 h 573663"/>
                <a:gd name="connsiteX16" fmla="*/ 284784 w 615826"/>
                <a:gd name="connsiteY16" fmla="*/ 382000 h 573663"/>
                <a:gd name="connsiteX17" fmla="*/ 307190 w 615826"/>
                <a:gd name="connsiteY17" fmla="*/ 447655 h 573663"/>
                <a:gd name="connsiteX18" fmla="*/ 309238 w 615826"/>
                <a:gd name="connsiteY18" fmla="*/ 447655 h 573663"/>
                <a:gd name="connsiteX19" fmla="*/ 333211 w 615826"/>
                <a:gd name="connsiteY19" fmla="*/ 380434 h 573663"/>
                <a:gd name="connsiteX20" fmla="*/ 486686 w 615826"/>
                <a:gd name="connsiteY20" fmla="*/ 0 h 573663"/>
                <a:gd name="connsiteX21" fmla="*/ 615826 w 615826"/>
                <a:gd name="connsiteY21" fmla="*/ 0 h 573663"/>
                <a:gd name="connsiteX22" fmla="*/ 615826 w 615826"/>
                <a:gd name="connsiteY22" fmla="*/ 573663 h 573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15826" h="573663">
                  <a:moveTo>
                    <a:pt x="615826" y="573663"/>
                  </a:moveTo>
                  <a:lnTo>
                    <a:pt x="521380" y="573663"/>
                  </a:lnTo>
                  <a:lnTo>
                    <a:pt x="521380" y="202384"/>
                  </a:lnTo>
                  <a:cubicBezTo>
                    <a:pt x="521380" y="172027"/>
                    <a:pt x="523187" y="134802"/>
                    <a:pt x="526922" y="90832"/>
                  </a:cubicBezTo>
                  <a:lnTo>
                    <a:pt x="525356" y="90832"/>
                  </a:lnTo>
                  <a:cubicBezTo>
                    <a:pt x="519453" y="115889"/>
                    <a:pt x="514273" y="133959"/>
                    <a:pt x="509816" y="144801"/>
                  </a:cubicBezTo>
                  <a:lnTo>
                    <a:pt x="338632" y="573663"/>
                  </a:lnTo>
                  <a:lnTo>
                    <a:pt x="272978" y="573663"/>
                  </a:lnTo>
                  <a:lnTo>
                    <a:pt x="101433" y="148054"/>
                  </a:lnTo>
                  <a:cubicBezTo>
                    <a:pt x="96614" y="135525"/>
                    <a:pt x="91555" y="116491"/>
                    <a:pt x="86254" y="90832"/>
                  </a:cubicBezTo>
                  <a:lnTo>
                    <a:pt x="84688" y="90832"/>
                  </a:lnTo>
                  <a:cubicBezTo>
                    <a:pt x="86857" y="113721"/>
                    <a:pt x="87941" y="151186"/>
                    <a:pt x="87941" y="203228"/>
                  </a:cubicBezTo>
                  <a:lnTo>
                    <a:pt x="87941" y="573663"/>
                  </a:lnTo>
                  <a:lnTo>
                    <a:pt x="0" y="573663"/>
                  </a:lnTo>
                  <a:lnTo>
                    <a:pt x="0" y="0"/>
                  </a:lnTo>
                  <a:lnTo>
                    <a:pt x="133959" y="0"/>
                  </a:lnTo>
                  <a:lnTo>
                    <a:pt x="284784" y="382000"/>
                  </a:lnTo>
                  <a:cubicBezTo>
                    <a:pt x="296228" y="411394"/>
                    <a:pt x="303697" y="433199"/>
                    <a:pt x="307190" y="447655"/>
                  </a:cubicBezTo>
                  <a:lnTo>
                    <a:pt x="309238" y="447655"/>
                  </a:lnTo>
                  <a:cubicBezTo>
                    <a:pt x="319117" y="417538"/>
                    <a:pt x="327067" y="395131"/>
                    <a:pt x="333211" y="380434"/>
                  </a:cubicBezTo>
                  <a:lnTo>
                    <a:pt x="486686" y="0"/>
                  </a:lnTo>
                  <a:lnTo>
                    <a:pt x="615826" y="0"/>
                  </a:lnTo>
                  <a:lnTo>
                    <a:pt x="615826" y="573663"/>
                  </a:lnTo>
                  <a:close/>
                </a:path>
              </a:pathLst>
            </a:custGeom>
            <a:grpFill/>
            <a:ln w="120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E2F888A-248D-2A4B-EC21-5E85D622846D}"/>
                </a:ext>
              </a:extLst>
            </p:cNvPr>
            <p:cNvSpPr/>
            <p:nvPr/>
          </p:nvSpPr>
          <p:spPr>
            <a:xfrm>
              <a:off x="1285194" y="2725734"/>
              <a:ext cx="111552" cy="601129"/>
            </a:xfrm>
            <a:custGeom>
              <a:avLst/>
              <a:gdLst>
                <a:gd name="connsiteX0" fmla="*/ 55174 w 111552"/>
                <a:gd name="connsiteY0" fmla="*/ 105529 h 601129"/>
                <a:gd name="connsiteX1" fmla="*/ 16143 w 111552"/>
                <a:gd name="connsiteY1" fmla="*/ 90712 h 601129"/>
                <a:gd name="connsiteX2" fmla="*/ 0 w 111552"/>
                <a:gd name="connsiteY2" fmla="*/ 53126 h 601129"/>
                <a:gd name="connsiteX3" fmla="*/ 16143 w 111552"/>
                <a:gd name="connsiteY3" fmla="*/ 15179 h 601129"/>
                <a:gd name="connsiteX4" fmla="*/ 55174 w 111552"/>
                <a:gd name="connsiteY4" fmla="*/ 0 h 601129"/>
                <a:gd name="connsiteX5" fmla="*/ 95169 w 111552"/>
                <a:gd name="connsiteY5" fmla="*/ 15179 h 601129"/>
                <a:gd name="connsiteX6" fmla="*/ 111552 w 111552"/>
                <a:gd name="connsiteY6" fmla="*/ 53126 h 601129"/>
                <a:gd name="connsiteX7" fmla="*/ 95169 w 111552"/>
                <a:gd name="connsiteY7" fmla="*/ 90109 h 601129"/>
                <a:gd name="connsiteX8" fmla="*/ 55174 w 111552"/>
                <a:gd name="connsiteY8" fmla="*/ 105529 h 601129"/>
                <a:gd name="connsiteX9" fmla="*/ 101192 w 111552"/>
                <a:gd name="connsiteY9" fmla="*/ 601130 h 601129"/>
                <a:gd name="connsiteX10" fmla="*/ 8433 w 111552"/>
                <a:gd name="connsiteY10" fmla="*/ 601130 h 601129"/>
                <a:gd name="connsiteX11" fmla="*/ 8433 w 111552"/>
                <a:gd name="connsiteY11" fmla="*/ 191542 h 601129"/>
                <a:gd name="connsiteX12" fmla="*/ 101192 w 111552"/>
                <a:gd name="connsiteY12" fmla="*/ 191542 h 601129"/>
                <a:gd name="connsiteX13" fmla="*/ 101192 w 111552"/>
                <a:gd name="connsiteY13" fmla="*/ 601130 h 601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1552" h="601129">
                  <a:moveTo>
                    <a:pt x="55174" y="105529"/>
                  </a:moveTo>
                  <a:cubicBezTo>
                    <a:pt x="39995" y="105529"/>
                    <a:pt x="26985" y="100590"/>
                    <a:pt x="16143" y="90712"/>
                  </a:cubicBezTo>
                  <a:cubicBezTo>
                    <a:pt x="5301" y="80833"/>
                    <a:pt x="0" y="68305"/>
                    <a:pt x="0" y="53126"/>
                  </a:cubicBezTo>
                  <a:cubicBezTo>
                    <a:pt x="0" y="37947"/>
                    <a:pt x="5421" y="25298"/>
                    <a:pt x="16143" y="15179"/>
                  </a:cubicBezTo>
                  <a:cubicBezTo>
                    <a:pt x="26985" y="5060"/>
                    <a:pt x="39995" y="0"/>
                    <a:pt x="55174" y="0"/>
                  </a:cubicBezTo>
                  <a:cubicBezTo>
                    <a:pt x="70955" y="0"/>
                    <a:pt x="84206" y="5060"/>
                    <a:pt x="95169" y="15179"/>
                  </a:cubicBezTo>
                  <a:cubicBezTo>
                    <a:pt x="106131" y="25298"/>
                    <a:pt x="111552" y="37947"/>
                    <a:pt x="111552" y="53126"/>
                  </a:cubicBezTo>
                  <a:cubicBezTo>
                    <a:pt x="111552" y="67582"/>
                    <a:pt x="106131" y="79870"/>
                    <a:pt x="95169" y="90109"/>
                  </a:cubicBezTo>
                  <a:cubicBezTo>
                    <a:pt x="84327" y="100349"/>
                    <a:pt x="70955" y="105529"/>
                    <a:pt x="55174" y="105529"/>
                  </a:cubicBezTo>
                  <a:close/>
                  <a:moveTo>
                    <a:pt x="101192" y="601130"/>
                  </a:moveTo>
                  <a:lnTo>
                    <a:pt x="8433" y="601130"/>
                  </a:lnTo>
                  <a:lnTo>
                    <a:pt x="8433" y="191542"/>
                  </a:lnTo>
                  <a:lnTo>
                    <a:pt x="101192" y="191542"/>
                  </a:lnTo>
                  <a:lnTo>
                    <a:pt x="101192" y="601130"/>
                  </a:lnTo>
                  <a:close/>
                </a:path>
              </a:pathLst>
            </a:custGeom>
            <a:grpFill/>
            <a:ln w="120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6A87E87-0AF4-EC8E-83C6-6C0C66F3DF29}"/>
                </a:ext>
              </a:extLst>
            </p:cNvPr>
            <p:cNvSpPr/>
            <p:nvPr/>
          </p:nvSpPr>
          <p:spPr>
            <a:xfrm>
              <a:off x="1456618" y="2907519"/>
              <a:ext cx="319959" cy="428861"/>
            </a:xfrm>
            <a:custGeom>
              <a:avLst/>
              <a:gdLst>
                <a:gd name="connsiteX0" fmla="*/ 319598 w 319959"/>
                <a:gd name="connsiteY0" fmla="*/ 400432 h 428861"/>
                <a:gd name="connsiteX1" fmla="*/ 203227 w 319959"/>
                <a:gd name="connsiteY1" fmla="*/ 428862 h 428861"/>
                <a:gd name="connsiteX2" fmla="*/ 56017 w 319959"/>
                <a:gd name="connsiteY2" fmla="*/ 371881 h 428861"/>
                <a:gd name="connsiteX3" fmla="*/ 0 w 319959"/>
                <a:gd name="connsiteY3" fmla="*/ 224068 h 428861"/>
                <a:gd name="connsiteX4" fmla="*/ 60233 w 319959"/>
                <a:gd name="connsiteY4" fmla="*/ 61438 h 428861"/>
                <a:gd name="connsiteX5" fmla="*/ 221177 w 319959"/>
                <a:gd name="connsiteY5" fmla="*/ 0 h 428861"/>
                <a:gd name="connsiteX6" fmla="*/ 319960 w 319959"/>
                <a:gd name="connsiteY6" fmla="*/ 19636 h 428861"/>
                <a:gd name="connsiteX7" fmla="*/ 319960 w 319959"/>
                <a:gd name="connsiteY7" fmla="*/ 106011 h 428861"/>
                <a:gd name="connsiteX8" fmla="*/ 228767 w 319959"/>
                <a:gd name="connsiteY8" fmla="*/ 73967 h 428861"/>
                <a:gd name="connsiteX9" fmla="*/ 132393 w 319959"/>
                <a:gd name="connsiteY9" fmla="*/ 113721 h 428861"/>
                <a:gd name="connsiteX10" fmla="*/ 94807 w 319959"/>
                <a:gd name="connsiteY10" fmla="*/ 217924 h 428861"/>
                <a:gd name="connsiteX11" fmla="*/ 130225 w 319959"/>
                <a:gd name="connsiteY11" fmla="*/ 318273 h 428861"/>
                <a:gd name="connsiteX12" fmla="*/ 225273 w 319959"/>
                <a:gd name="connsiteY12" fmla="*/ 355016 h 428861"/>
                <a:gd name="connsiteX13" fmla="*/ 319719 w 319959"/>
                <a:gd name="connsiteY13" fmla="*/ 319358 h 428861"/>
                <a:gd name="connsiteX14" fmla="*/ 319719 w 319959"/>
                <a:gd name="connsiteY14" fmla="*/ 400432 h 428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9959" h="428861">
                  <a:moveTo>
                    <a:pt x="319598" y="400432"/>
                  </a:moveTo>
                  <a:cubicBezTo>
                    <a:pt x="286832" y="419345"/>
                    <a:pt x="248041" y="428862"/>
                    <a:pt x="203227" y="428862"/>
                  </a:cubicBezTo>
                  <a:cubicBezTo>
                    <a:pt x="142392" y="428862"/>
                    <a:pt x="93362" y="409828"/>
                    <a:pt x="56017" y="371881"/>
                  </a:cubicBezTo>
                  <a:cubicBezTo>
                    <a:pt x="18672" y="333934"/>
                    <a:pt x="0" y="284663"/>
                    <a:pt x="0" y="224068"/>
                  </a:cubicBezTo>
                  <a:cubicBezTo>
                    <a:pt x="0" y="156607"/>
                    <a:pt x="20118" y="102397"/>
                    <a:pt x="60233" y="61438"/>
                  </a:cubicBezTo>
                  <a:cubicBezTo>
                    <a:pt x="100349" y="20479"/>
                    <a:pt x="154077" y="0"/>
                    <a:pt x="221177" y="0"/>
                  </a:cubicBezTo>
                  <a:cubicBezTo>
                    <a:pt x="258522" y="0"/>
                    <a:pt x="291409" y="6505"/>
                    <a:pt x="319960" y="19636"/>
                  </a:cubicBezTo>
                  <a:lnTo>
                    <a:pt x="319960" y="106011"/>
                  </a:lnTo>
                  <a:cubicBezTo>
                    <a:pt x="291409" y="84688"/>
                    <a:pt x="261052" y="73967"/>
                    <a:pt x="228767" y="73967"/>
                  </a:cubicBezTo>
                  <a:cubicBezTo>
                    <a:pt x="189615" y="73967"/>
                    <a:pt x="157450" y="87218"/>
                    <a:pt x="132393" y="113721"/>
                  </a:cubicBezTo>
                  <a:cubicBezTo>
                    <a:pt x="107336" y="140223"/>
                    <a:pt x="94807" y="175038"/>
                    <a:pt x="94807" y="217924"/>
                  </a:cubicBezTo>
                  <a:cubicBezTo>
                    <a:pt x="94807" y="260329"/>
                    <a:pt x="106613" y="293819"/>
                    <a:pt x="130225" y="318273"/>
                  </a:cubicBezTo>
                  <a:cubicBezTo>
                    <a:pt x="153836" y="342849"/>
                    <a:pt x="185519" y="355016"/>
                    <a:pt x="225273" y="355016"/>
                  </a:cubicBezTo>
                  <a:cubicBezTo>
                    <a:pt x="258642" y="355016"/>
                    <a:pt x="290084" y="343210"/>
                    <a:pt x="319719" y="319358"/>
                  </a:cubicBezTo>
                  <a:lnTo>
                    <a:pt x="319719" y="400432"/>
                  </a:lnTo>
                  <a:close/>
                </a:path>
              </a:pathLst>
            </a:custGeom>
            <a:grpFill/>
            <a:ln w="120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A42DEA2-F06C-7D8F-1991-3247239BC659}"/>
                </a:ext>
              </a:extLst>
            </p:cNvPr>
            <p:cNvSpPr/>
            <p:nvPr/>
          </p:nvSpPr>
          <p:spPr>
            <a:xfrm>
              <a:off x="1860062" y="2910048"/>
              <a:ext cx="237560" cy="416694"/>
            </a:xfrm>
            <a:custGeom>
              <a:avLst/>
              <a:gdLst>
                <a:gd name="connsiteX0" fmla="*/ 237561 w 237560"/>
                <a:gd name="connsiteY0" fmla="*/ 95530 h 416694"/>
                <a:gd name="connsiteX1" fmla="*/ 189133 w 237560"/>
                <a:gd name="connsiteY1" fmla="*/ 82279 h 416694"/>
                <a:gd name="connsiteX2" fmla="*/ 120346 w 237560"/>
                <a:gd name="connsiteY2" fmla="*/ 119503 h 416694"/>
                <a:gd name="connsiteX3" fmla="*/ 92759 w 237560"/>
                <a:gd name="connsiteY3" fmla="*/ 220695 h 416694"/>
                <a:gd name="connsiteX4" fmla="*/ 92759 w 237560"/>
                <a:gd name="connsiteY4" fmla="*/ 416695 h 416694"/>
                <a:gd name="connsiteX5" fmla="*/ 0 w 237560"/>
                <a:gd name="connsiteY5" fmla="*/ 416695 h 416694"/>
                <a:gd name="connsiteX6" fmla="*/ 0 w 237560"/>
                <a:gd name="connsiteY6" fmla="*/ 7108 h 416694"/>
                <a:gd name="connsiteX7" fmla="*/ 92759 w 237560"/>
                <a:gd name="connsiteY7" fmla="*/ 7108 h 416694"/>
                <a:gd name="connsiteX8" fmla="*/ 92759 w 237560"/>
                <a:gd name="connsiteY8" fmla="*/ 91555 h 416694"/>
                <a:gd name="connsiteX9" fmla="*/ 94326 w 237560"/>
                <a:gd name="connsiteY9" fmla="*/ 91555 h 416694"/>
                <a:gd name="connsiteX10" fmla="*/ 136127 w 237560"/>
                <a:gd name="connsiteY10" fmla="*/ 24214 h 416694"/>
                <a:gd name="connsiteX11" fmla="*/ 199132 w 237560"/>
                <a:gd name="connsiteY11" fmla="*/ 0 h 416694"/>
                <a:gd name="connsiteX12" fmla="*/ 237561 w 237560"/>
                <a:gd name="connsiteY12" fmla="*/ 7589 h 416694"/>
                <a:gd name="connsiteX13" fmla="*/ 237561 w 237560"/>
                <a:gd name="connsiteY13" fmla="*/ 95530 h 416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7560" h="416694">
                  <a:moveTo>
                    <a:pt x="237561" y="95530"/>
                  </a:moveTo>
                  <a:cubicBezTo>
                    <a:pt x="226357" y="86736"/>
                    <a:pt x="210215" y="82279"/>
                    <a:pt x="189133" y="82279"/>
                  </a:cubicBezTo>
                  <a:cubicBezTo>
                    <a:pt x="161666" y="82279"/>
                    <a:pt x="138778" y="94687"/>
                    <a:pt x="120346" y="119503"/>
                  </a:cubicBezTo>
                  <a:cubicBezTo>
                    <a:pt x="101915" y="144319"/>
                    <a:pt x="92759" y="178050"/>
                    <a:pt x="92759" y="220695"/>
                  </a:cubicBezTo>
                  <a:lnTo>
                    <a:pt x="92759" y="416695"/>
                  </a:lnTo>
                  <a:lnTo>
                    <a:pt x="0" y="416695"/>
                  </a:lnTo>
                  <a:lnTo>
                    <a:pt x="0" y="7108"/>
                  </a:lnTo>
                  <a:lnTo>
                    <a:pt x="92759" y="7108"/>
                  </a:lnTo>
                  <a:lnTo>
                    <a:pt x="92759" y="91555"/>
                  </a:lnTo>
                  <a:lnTo>
                    <a:pt x="94326" y="91555"/>
                  </a:lnTo>
                  <a:cubicBezTo>
                    <a:pt x="103361" y="62763"/>
                    <a:pt x="117335" y="40356"/>
                    <a:pt x="136127" y="24214"/>
                  </a:cubicBezTo>
                  <a:cubicBezTo>
                    <a:pt x="154920" y="8071"/>
                    <a:pt x="175881" y="0"/>
                    <a:pt x="199132" y="0"/>
                  </a:cubicBezTo>
                  <a:cubicBezTo>
                    <a:pt x="215877" y="0"/>
                    <a:pt x="228766" y="2530"/>
                    <a:pt x="237561" y="7589"/>
                  </a:cubicBezTo>
                  <a:lnTo>
                    <a:pt x="237561" y="95530"/>
                  </a:lnTo>
                  <a:close/>
                </a:path>
              </a:pathLst>
            </a:custGeom>
            <a:grpFill/>
            <a:ln w="120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0B5BBBA-E482-0316-5063-BC87E26F842D}"/>
                </a:ext>
              </a:extLst>
            </p:cNvPr>
            <p:cNvSpPr/>
            <p:nvPr/>
          </p:nvSpPr>
          <p:spPr>
            <a:xfrm>
              <a:off x="2113765" y="2907760"/>
              <a:ext cx="421272" cy="428620"/>
            </a:xfrm>
            <a:custGeom>
              <a:avLst/>
              <a:gdLst>
                <a:gd name="connsiteX0" fmla="*/ 208046 w 421272"/>
                <a:gd name="connsiteY0" fmla="*/ 428621 h 428620"/>
                <a:gd name="connsiteX1" fmla="*/ 56619 w 421272"/>
                <a:gd name="connsiteY1" fmla="*/ 371279 h 428620"/>
                <a:gd name="connsiteX2" fmla="*/ 0 w 421272"/>
                <a:gd name="connsiteY2" fmla="*/ 219129 h 428620"/>
                <a:gd name="connsiteX3" fmla="*/ 59029 w 421272"/>
                <a:gd name="connsiteY3" fmla="*/ 57945 h 428620"/>
                <a:gd name="connsiteX4" fmla="*/ 218045 w 421272"/>
                <a:gd name="connsiteY4" fmla="*/ 0 h 428620"/>
                <a:gd name="connsiteX5" fmla="*/ 367665 w 421272"/>
                <a:gd name="connsiteY5" fmla="*/ 56378 h 428620"/>
                <a:gd name="connsiteX6" fmla="*/ 421273 w 421272"/>
                <a:gd name="connsiteY6" fmla="*/ 212744 h 428620"/>
                <a:gd name="connsiteX7" fmla="*/ 363448 w 421272"/>
                <a:gd name="connsiteY7" fmla="*/ 369713 h 428620"/>
                <a:gd name="connsiteX8" fmla="*/ 208046 w 421272"/>
                <a:gd name="connsiteY8" fmla="*/ 428621 h 428620"/>
                <a:gd name="connsiteX9" fmla="*/ 212503 w 421272"/>
                <a:gd name="connsiteY9" fmla="*/ 73846 h 428620"/>
                <a:gd name="connsiteX10" fmla="*/ 126490 w 421272"/>
                <a:gd name="connsiteY10" fmla="*/ 111793 h 428620"/>
                <a:gd name="connsiteX11" fmla="*/ 94928 w 421272"/>
                <a:gd name="connsiteY11" fmla="*/ 216599 h 428620"/>
                <a:gd name="connsiteX12" fmla="*/ 126972 w 421272"/>
                <a:gd name="connsiteY12" fmla="*/ 318032 h 428620"/>
                <a:gd name="connsiteX13" fmla="*/ 212624 w 421272"/>
                <a:gd name="connsiteY13" fmla="*/ 355016 h 428620"/>
                <a:gd name="connsiteX14" fmla="*/ 296830 w 421272"/>
                <a:gd name="connsiteY14" fmla="*/ 318635 h 428620"/>
                <a:gd name="connsiteX15" fmla="*/ 326224 w 421272"/>
                <a:gd name="connsiteY15" fmla="*/ 215033 h 428620"/>
                <a:gd name="connsiteX16" fmla="*/ 296830 w 421272"/>
                <a:gd name="connsiteY16" fmla="*/ 110589 h 428620"/>
                <a:gd name="connsiteX17" fmla="*/ 212503 w 421272"/>
                <a:gd name="connsiteY17" fmla="*/ 73846 h 428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1272" h="428620">
                  <a:moveTo>
                    <a:pt x="208046" y="428621"/>
                  </a:moveTo>
                  <a:cubicBezTo>
                    <a:pt x="144801" y="428621"/>
                    <a:pt x="94326" y="409467"/>
                    <a:pt x="56619" y="371279"/>
                  </a:cubicBezTo>
                  <a:cubicBezTo>
                    <a:pt x="18913" y="332970"/>
                    <a:pt x="0" y="282254"/>
                    <a:pt x="0" y="219129"/>
                  </a:cubicBezTo>
                  <a:cubicBezTo>
                    <a:pt x="0" y="150343"/>
                    <a:pt x="19636" y="96614"/>
                    <a:pt x="59029" y="57945"/>
                  </a:cubicBezTo>
                  <a:cubicBezTo>
                    <a:pt x="98301" y="19275"/>
                    <a:pt x="151306" y="0"/>
                    <a:pt x="218045" y="0"/>
                  </a:cubicBezTo>
                  <a:cubicBezTo>
                    <a:pt x="282013" y="0"/>
                    <a:pt x="331886" y="18793"/>
                    <a:pt x="367665" y="56378"/>
                  </a:cubicBezTo>
                  <a:cubicBezTo>
                    <a:pt x="403443" y="93964"/>
                    <a:pt x="421273" y="146126"/>
                    <a:pt x="421273" y="212744"/>
                  </a:cubicBezTo>
                  <a:cubicBezTo>
                    <a:pt x="421273" y="278037"/>
                    <a:pt x="401998" y="330441"/>
                    <a:pt x="363448" y="369713"/>
                  </a:cubicBezTo>
                  <a:cubicBezTo>
                    <a:pt x="324899" y="408985"/>
                    <a:pt x="273219" y="428621"/>
                    <a:pt x="208046" y="428621"/>
                  </a:cubicBezTo>
                  <a:close/>
                  <a:moveTo>
                    <a:pt x="212503" y="73846"/>
                  </a:moveTo>
                  <a:cubicBezTo>
                    <a:pt x="176243" y="73846"/>
                    <a:pt x="147572" y="86495"/>
                    <a:pt x="126490" y="111793"/>
                  </a:cubicBezTo>
                  <a:cubicBezTo>
                    <a:pt x="105408" y="137091"/>
                    <a:pt x="94928" y="172027"/>
                    <a:pt x="94928" y="216599"/>
                  </a:cubicBezTo>
                  <a:cubicBezTo>
                    <a:pt x="94928" y="259486"/>
                    <a:pt x="105649" y="293337"/>
                    <a:pt x="126972" y="318032"/>
                  </a:cubicBezTo>
                  <a:cubicBezTo>
                    <a:pt x="148295" y="342728"/>
                    <a:pt x="176845" y="355016"/>
                    <a:pt x="212624" y="355016"/>
                  </a:cubicBezTo>
                  <a:cubicBezTo>
                    <a:pt x="249125" y="355016"/>
                    <a:pt x="277194" y="342849"/>
                    <a:pt x="296830" y="318635"/>
                  </a:cubicBezTo>
                  <a:cubicBezTo>
                    <a:pt x="316466" y="294421"/>
                    <a:pt x="326224" y="259847"/>
                    <a:pt x="326224" y="215033"/>
                  </a:cubicBezTo>
                  <a:cubicBezTo>
                    <a:pt x="326224" y="169979"/>
                    <a:pt x="316466" y="135164"/>
                    <a:pt x="296830" y="110589"/>
                  </a:cubicBezTo>
                  <a:cubicBezTo>
                    <a:pt x="277074" y="86134"/>
                    <a:pt x="249005" y="73846"/>
                    <a:pt x="212503" y="73846"/>
                  </a:cubicBezTo>
                  <a:close/>
                </a:path>
              </a:pathLst>
            </a:custGeom>
            <a:grpFill/>
            <a:ln w="120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4F5784C-6467-CFC5-E02D-47B7CD402849}"/>
                </a:ext>
              </a:extLst>
            </p:cNvPr>
            <p:cNvSpPr/>
            <p:nvPr/>
          </p:nvSpPr>
          <p:spPr>
            <a:xfrm>
              <a:off x="2579249" y="2907519"/>
              <a:ext cx="290686" cy="428861"/>
            </a:xfrm>
            <a:custGeom>
              <a:avLst/>
              <a:gdLst>
                <a:gd name="connsiteX0" fmla="*/ 0 w 290686"/>
                <a:gd name="connsiteY0" fmla="*/ 406455 h 428861"/>
                <a:gd name="connsiteX1" fmla="*/ 0 w 290686"/>
                <a:gd name="connsiteY1" fmla="*/ 320442 h 428861"/>
                <a:gd name="connsiteX2" fmla="*/ 114805 w 290686"/>
                <a:gd name="connsiteY2" fmla="*/ 360075 h 428861"/>
                <a:gd name="connsiteX3" fmla="*/ 198770 w 290686"/>
                <a:gd name="connsiteY3" fmla="*/ 310443 h 428861"/>
                <a:gd name="connsiteX4" fmla="*/ 191542 w 290686"/>
                <a:gd name="connsiteY4" fmla="*/ 286591 h 428861"/>
                <a:gd name="connsiteX5" fmla="*/ 172147 w 290686"/>
                <a:gd name="connsiteY5" fmla="*/ 269243 h 428861"/>
                <a:gd name="connsiteX6" fmla="*/ 143355 w 290686"/>
                <a:gd name="connsiteY6" fmla="*/ 255631 h 428861"/>
                <a:gd name="connsiteX7" fmla="*/ 106372 w 290686"/>
                <a:gd name="connsiteY7" fmla="*/ 242018 h 428861"/>
                <a:gd name="connsiteX8" fmla="*/ 60956 w 290686"/>
                <a:gd name="connsiteY8" fmla="*/ 220816 h 428861"/>
                <a:gd name="connsiteX9" fmla="*/ 27346 w 290686"/>
                <a:gd name="connsiteY9" fmla="*/ 195397 h 428861"/>
                <a:gd name="connsiteX10" fmla="*/ 7107 w 290686"/>
                <a:gd name="connsiteY10" fmla="*/ 163233 h 428861"/>
                <a:gd name="connsiteX11" fmla="*/ 361 w 290686"/>
                <a:gd name="connsiteY11" fmla="*/ 121190 h 428861"/>
                <a:gd name="connsiteX12" fmla="*/ 14336 w 290686"/>
                <a:gd name="connsiteY12" fmla="*/ 69027 h 428861"/>
                <a:gd name="connsiteX13" fmla="*/ 51921 w 290686"/>
                <a:gd name="connsiteY13" fmla="*/ 31080 h 428861"/>
                <a:gd name="connsiteX14" fmla="*/ 105529 w 290686"/>
                <a:gd name="connsiteY14" fmla="*/ 7830 h 428861"/>
                <a:gd name="connsiteX15" fmla="*/ 167569 w 290686"/>
                <a:gd name="connsiteY15" fmla="*/ 0 h 428861"/>
                <a:gd name="connsiteX16" fmla="*/ 269123 w 290686"/>
                <a:gd name="connsiteY16" fmla="*/ 17227 h 428861"/>
                <a:gd name="connsiteX17" fmla="*/ 269123 w 290686"/>
                <a:gd name="connsiteY17" fmla="*/ 98421 h 428861"/>
                <a:gd name="connsiteX18" fmla="*/ 169979 w 290686"/>
                <a:gd name="connsiteY18" fmla="*/ 68787 h 428861"/>
                <a:gd name="connsiteX19" fmla="*/ 138175 w 290686"/>
                <a:gd name="connsiteY19" fmla="*/ 72401 h 428861"/>
                <a:gd name="connsiteX20" fmla="*/ 113962 w 290686"/>
                <a:gd name="connsiteY20" fmla="*/ 82399 h 428861"/>
                <a:gd name="connsiteX21" fmla="*/ 98421 w 290686"/>
                <a:gd name="connsiteY21" fmla="*/ 97819 h 428861"/>
                <a:gd name="connsiteX22" fmla="*/ 92880 w 290686"/>
                <a:gd name="connsiteY22" fmla="*/ 117576 h 428861"/>
                <a:gd name="connsiteX23" fmla="*/ 98421 w 290686"/>
                <a:gd name="connsiteY23" fmla="*/ 139982 h 428861"/>
                <a:gd name="connsiteX24" fmla="*/ 115046 w 290686"/>
                <a:gd name="connsiteY24" fmla="*/ 156125 h 428861"/>
                <a:gd name="connsiteX25" fmla="*/ 141428 w 290686"/>
                <a:gd name="connsiteY25" fmla="*/ 168895 h 428861"/>
                <a:gd name="connsiteX26" fmla="*/ 176845 w 290686"/>
                <a:gd name="connsiteY26" fmla="*/ 181544 h 428861"/>
                <a:gd name="connsiteX27" fmla="*/ 224189 w 290686"/>
                <a:gd name="connsiteY27" fmla="*/ 203589 h 428861"/>
                <a:gd name="connsiteX28" fmla="*/ 259967 w 290686"/>
                <a:gd name="connsiteY28" fmla="*/ 229007 h 428861"/>
                <a:gd name="connsiteX29" fmla="*/ 282736 w 290686"/>
                <a:gd name="connsiteY29" fmla="*/ 261774 h 428861"/>
                <a:gd name="connsiteX30" fmla="*/ 290687 w 290686"/>
                <a:gd name="connsiteY30" fmla="*/ 305986 h 428861"/>
                <a:gd name="connsiteX31" fmla="*/ 276230 w 290686"/>
                <a:gd name="connsiteY31" fmla="*/ 360437 h 428861"/>
                <a:gd name="connsiteX32" fmla="*/ 237801 w 290686"/>
                <a:gd name="connsiteY32" fmla="*/ 398866 h 428861"/>
                <a:gd name="connsiteX33" fmla="*/ 182387 w 290686"/>
                <a:gd name="connsiteY33" fmla="*/ 421513 h 428861"/>
                <a:gd name="connsiteX34" fmla="*/ 116130 w 290686"/>
                <a:gd name="connsiteY34" fmla="*/ 428862 h 428861"/>
                <a:gd name="connsiteX35" fmla="*/ 0 w 290686"/>
                <a:gd name="connsiteY35" fmla="*/ 406455 h 428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90686" h="428861">
                  <a:moveTo>
                    <a:pt x="0" y="406455"/>
                  </a:moveTo>
                  <a:lnTo>
                    <a:pt x="0" y="320442"/>
                  </a:lnTo>
                  <a:cubicBezTo>
                    <a:pt x="34695" y="346824"/>
                    <a:pt x="72882" y="360075"/>
                    <a:pt x="114805" y="360075"/>
                  </a:cubicBezTo>
                  <a:cubicBezTo>
                    <a:pt x="170822" y="360075"/>
                    <a:pt x="198770" y="343571"/>
                    <a:pt x="198770" y="310443"/>
                  </a:cubicBezTo>
                  <a:cubicBezTo>
                    <a:pt x="198770" y="301167"/>
                    <a:pt x="196361" y="293216"/>
                    <a:pt x="191542" y="286591"/>
                  </a:cubicBezTo>
                  <a:cubicBezTo>
                    <a:pt x="186724" y="280085"/>
                    <a:pt x="180218" y="274303"/>
                    <a:pt x="172147" y="269243"/>
                  </a:cubicBezTo>
                  <a:cubicBezTo>
                    <a:pt x="163955" y="264184"/>
                    <a:pt x="154438" y="259606"/>
                    <a:pt x="143355" y="255631"/>
                  </a:cubicBezTo>
                  <a:cubicBezTo>
                    <a:pt x="132273" y="251655"/>
                    <a:pt x="119985" y="247077"/>
                    <a:pt x="106372" y="242018"/>
                  </a:cubicBezTo>
                  <a:cubicBezTo>
                    <a:pt x="89627" y="235392"/>
                    <a:pt x="74448" y="228285"/>
                    <a:pt x="60956" y="220816"/>
                  </a:cubicBezTo>
                  <a:cubicBezTo>
                    <a:pt x="47464" y="213347"/>
                    <a:pt x="36260" y="204914"/>
                    <a:pt x="27346" y="195397"/>
                  </a:cubicBezTo>
                  <a:cubicBezTo>
                    <a:pt x="18431" y="185880"/>
                    <a:pt x="11685" y="175159"/>
                    <a:pt x="7107" y="163233"/>
                  </a:cubicBezTo>
                  <a:cubicBezTo>
                    <a:pt x="2530" y="151186"/>
                    <a:pt x="361" y="137212"/>
                    <a:pt x="361" y="121190"/>
                  </a:cubicBezTo>
                  <a:cubicBezTo>
                    <a:pt x="361" y="101433"/>
                    <a:pt x="5060" y="84086"/>
                    <a:pt x="14336" y="69027"/>
                  </a:cubicBezTo>
                  <a:cubicBezTo>
                    <a:pt x="23611" y="53969"/>
                    <a:pt x="36140" y="41320"/>
                    <a:pt x="51921" y="31080"/>
                  </a:cubicBezTo>
                  <a:cubicBezTo>
                    <a:pt x="67702" y="20841"/>
                    <a:pt x="85531" y="13131"/>
                    <a:pt x="105529" y="7830"/>
                  </a:cubicBezTo>
                  <a:cubicBezTo>
                    <a:pt x="125526" y="2530"/>
                    <a:pt x="146247" y="0"/>
                    <a:pt x="167569" y="0"/>
                  </a:cubicBezTo>
                  <a:cubicBezTo>
                    <a:pt x="205396" y="0"/>
                    <a:pt x="239247" y="5782"/>
                    <a:pt x="269123" y="17227"/>
                  </a:cubicBezTo>
                  <a:lnTo>
                    <a:pt x="269123" y="98421"/>
                  </a:lnTo>
                  <a:cubicBezTo>
                    <a:pt x="240331" y="78665"/>
                    <a:pt x="207203" y="68787"/>
                    <a:pt x="169979" y="68787"/>
                  </a:cubicBezTo>
                  <a:cubicBezTo>
                    <a:pt x="158293" y="68787"/>
                    <a:pt x="147692" y="69991"/>
                    <a:pt x="138175" y="72401"/>
                  </a:cubicBezTo>
                  <a:cubicBezTo>
                    <a:pt x="128658" y="74810"/>
                    <a:pt x="120587" y="78183"/>
                    <a:pt x="113962" y="82399"/>
                  </a:cubicBezTo>
                  <a:cubicBezTo>
                    <a:pt x="107336" y="86616"/>
                    <a:pt x="102035" y="91796"/>
                    <a:pt x="98421" y="97819"/>
                  </a:cubicBezTo>
                  <a:cubicBezTo>
                    <a:pt x="94687" y="103842"/>
                    <a:pt x="92880" y="110468"/>
                    <a:pt x="92880" y="117576"/>
                  </a:cubicBezTo>
                  <a:cubicBezTo>
                    <a:pt x="92880" y="126370"/>
                    <a:pt x="94687" y="133839"/>
                    <a:pt x="98421" y="139982"/>
                  </a:cubicBezTo>
                  <a:cubicBezTo>
                    <a:pt x="102156" y="146126"/>
                    <a:pt x="107697" y="151547"/>
                    <a:pt x="115046" y="156125"/>
                  </a:cubicBezTo>
                  <a:cubicBezTo>
                    <a:pt x="122394" y="160823"/>
                    <a:pt x="131188" y="165040"/>
                    <a:pt x="141428" y="168895"/>
                  </a:cubicBezTo>
                  <a:cubicBezTo>
                    <a:pt x="151668" y="172749"/>
                    <a:pt x="163473" y="176966"/>
                    <a:pt x="176845" y="181544"/>
                  </a:cubicBezTo>
                  <a:cubicBezTo>
                    <a:pt x="194433" y="188772"/>
                    <a:pt x="210215" y="196120"/>
                    <a:pt x="224189" y="203589"/>
                  </a:cubicBezTo>
                  <a:cubicBezTo>
                    <a:pt x="238163" y="211058"/>
                    <a:pt x="250089" y="219491"/>
                    <a:pt x="259967" y="229007"/>
                  </a:cubicBezTo>
                  <a:cubicBezTo>
                    <a:pt x="269846" y="238524"/>
                    <a:pt x="277435" y="249366"/>
                    <a:pt x="282736" y="261774"/>
                  </a:cubicBezTo>
                  <a:cubicBezTo>
                    <a:pt x="288036" y="274182"/>
                    <a:pt x="290687" y="288879"/>
                    <a:pt x="290687" y="305986"/>
                  </a:cubicBezTo>
                  <a:cubicBezTo>
                    <a:pt x="290687" y="326827"/>
                    <a:pt x="285868" y="344897"/>
                    <a:pt x="276230" y="360437"/>
                  </a:cubicBezTo>
                  <a:cubicBezTo>
                    <a:pt x="266593" y="375857"/>
                    <a:pt x="253824" y="388746"/>
                    <a:pt x="237801" y="398866"/>
                  </a:cubicBezTo>
                  <a:cubicBezTo>
                    <a:pt x="221779" y="408985"/>
                    <a:pt x="203348" y="416574"/>
                    <a:pt x="182387" y="421513"/>
                  </a:cubicBezTo>
                  <a:cubicBezTo>
                    <a:pt x="161425" y="426453"/>
                    <a:pt x="139380" y="428862"/>
                    <a:pt x="116130" y="428862"/>
                  </a:cubicBezTo>
                  <a:cubicBezTo>
                    <a:pt x="71678" y="428862"/>
                    <a:pt x="32887" y="421393"/>
                    <a:pt x="0" y="406455"/>
                  </a:cubicBezTo>
                  <a:close/>
                </a:path>
              </a:pathLst>
            </a:custGeom>
            <a:grpFill/>
            <a:ln w="120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423BD10-6447-B163-F8B9-CAAA9083569F}"/>
                </a:ext>
              </a:extLst>
            </p:cNvPr>
            <p:cNvSpPr/>
            <p:nvPr/>
          </p:nvSpPr>
          <p:spPr>
            <a:xfrm>
              <a:off x="2907039" y="2907760"/>
              <a:ext cx="421272" cy="428620"/>
            </a:xfrm>
            <a:custGeom>
              <a:avLst/>
              <a:gdLst>
                <a:gd name="connsiteX0" fmla="*/ 208046 w 421272"/>
                <a:gd name="connsiteY0" fmla="*/ 428621 h 428620"/>
                <a:gd name="connsiteX1" fmla="*/ 56620 w 421272"/>
                <a:gd name="connsiteY1" fmla="*/ 371279 h 428620"/>
                <a:gd name="connsiteX2" fmla="*/ 0 w 421272"/>
                <a:gd name="connsiteY2" fmla="*/ 219129 h 428620"/>
                <a:gd name="connsiteX3" fmla="*/ 59029 w 421272"/>
                <a:gd name="connsiteY3" fmla="*/ 57945 h 428620"/>
                <a:gd name="connsiteX4" fmla="*/ 218045 w 421272"/>
                <a:gd name="connsiteY4" fmla="*/ 0 h 428620"/>
                <a:gd name="connsiteX5" fmla="*/ 367665 w 421272"/>
                <a:gd name="connsiteY5" fmla="*/ 56378 h 428620"/>
                <a:gd name="connsiteX6" fmla="*/ 421273 w 421272"/>
                <a:gd name="connsiteY6" fmla="*/ 212744 h 428620"/>
                <a:gd name="connsiteX7" fmla="*/ 363449 w 421272"/>
                <a:gd name="connsiteY7" fmla="*/ 369713 h 428620"/>
                <a:gd name="connsiteX8" fmla="*/ 208046 w 421272"/>
                <a:gd name="connsiteY8" fmla="*/ 428621 h 428620"/>
                <a:gd name="connsiteX9" fmla="*/ 212504 w 421272"/>
                <a:gd name="connsiteY9" fmla="*/ 73846 h 428620"/>
                <a:gd name="connsiteX10" fmla="*/ 126490 w 421272"/>
                <a:gd name="connsiteY10" fmla="*/ 111793 h 428620"/>
                <a:gd name="connsiteX11" fmla="*/ 94928 w 421272"/>
                <a:gd name="connsiteY11" fmla="*/ 216599 h 428620"/>
                <a:gd name="connsiteX12" fmla="*/ 126972 w 421272"/>
                <a:gd name="connsiteY12" fmla="*/ 318032 h 428620"/>
                <a:gd name="connsiteX13" fmla="*/ 212624 w 421272"/>
                <a:gd name="connsiteY13" fmla="*/ 355016 h 428620"/>
                <a:gd name="connsiteX14" fmla="*/ 296830 w 421272"/>
                <a:gd name="connsiteY14" fmla="*/ 318635 h 428620"/>
                <a:gd name="connsiteX15" fmla="*/ 326224 w 421272"/>
                <a:gd name="connsiteY15" fmla="*/ 215033 h 428620"/>
                <a:gd name="connsiteX16" fmla="*/ 296830 w 421272"/>
                <a:gd name="connsiteY16" fmla="*/ 110589 h 428620"/>
                <a:gd name="connsiteX17" fmla="*/ 212504 w 421272"/>
                <a:gd name="connsiteY17" fmla="*/ 73846 h 428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1272" h="428620">
                  <a:moveTo>
                    <a:pt x="208046" y="428621"/>
                  </a:moveTo>
                  <a:cubicBezTo>
                    <a:pt x="144801" y="428621"/>
                    <a:pt x="94326" y="409467"/>
                    <a:pt x="56620" y="371279"/>
                  </a:cubicBezTo>
                  <a:cubicBezTo>
                    <a:pt x="18913" y="332970"/>
                    <a:pt x="0" y="282254"/>
                    <a:pt x="0" y="219129"/>
                  </a:cubicBezTo>
                  <a:cubicBezTo>
                    <a:pt x="0" y="150343"/>
                    <a:pt x="19636" y="96614"/>
                    <a:pt x="59029" y="57945"/>
                  </a:cubicBezTo>
                  <a:cubicBezTo>
                    <a:pt x="98301" y="19275"/>
                    <a:pt x="151306" y="0"/>
                    <a:pt x="218045" y="0"/>
                  </a:cubicBezTo>
                  <a:cubicBezTo>
                    <a:pt x="282013" y="0"/>
                    <a:pt x="331886" y="18793"/>
                    <a:pt x="367665" y="56378"/>
                  </a:cubicBezTo>
                  <a:cubicBezTo>
                    <a:pt x="403444" y="93964"/>
                    <a:pt x="421273" y="146126"/>
                    <a:pt x="421273" y="212744"/>
                  </a:cubicBezTo>
                  <a:cubicBezTo>
                    <a:pt x="421273" y="278037"/>
                    <a:pt x="401998" y="330441"/>
                    <a:pt x="363449" y="369713"/>
                  </a:cubicBezTo>
                  <a:cubicBezTo>
                    <a:pt x="324899" y="408985"/>
                    <a:pt x="273098" y="428621"/>
                    <a:pt x="208046" y="428621"/>
                  </a:cubicBezTo>
                  <a:close/>
                  <a:moveTo>
                    <a:pt x="212504" y="73846"/>
                  </a:moveTo>
                  <a:cubicBezTo>
                    <a:pt x="176243" y="73846"/>
                    <a:pt x="147572" y="86495"/>
                    <a:pt x="126490" y="111793"/>
                  </a:cubicBezTo>
                  <a:cubicBezTo>
                    <a:pt x="105408" y="137091"/>
                    <a:pt x="94928" y="172027"/>
                    <a:pt x="94928" y="216599"/>
                  </a:cubicBezTo>
                  <a:cubicBezTo>
                    <a:pt x="94928" y="259486"/>
                    <a:pt x="105649" y="293337"/>
                    <a:pt x="126972" y="318032"/>
                  </a:cubicBezTo>
                  <a:cubicBezTo>
                    <a:pt x="148295" y="342728"/>
                    <a:pt x="176845" y="355016"/>
                    <a:pt x="212624" y="355016"/>
                  </a:cubicBezTo>
                  <a:cubicBezTo>
                    <a:pt x="249125" y="355016"/>
                    <a:pt x="277194" y="342849"/>
                    <a:pt x="296830" y="318635"/>
                  </a:cubicBezTo>
                  <a:cubicBezTo>
                    <a:pt x="316467" y="294421"/>
                    <a:pt x="326224" y="259847"/>
                    <a:pt x="326224" y="215033"/>
                  </a:cubicBezTo>
                  <a:cubicBezTo>
                    <a:pt x="326224" y="169979"/>
                    <a:pt x="316467" y="135164"/>
                    <a:pt x="296830" y="110589"/>
                  </a:cubicBezTo>
                  <a:cubicBezTo>
                    <a:pt x="277074" y="86134"/>
                    <a:pt x="249005" y="73846"/>
                    <a:pt x="212504" y="73846"/>
                  </a:cubicBezTo>
                  <a:close/>
                </a:path>
              </a:pathLst>
            </a:custGeom>
            <a:grpFill/>
            <a:ln w="120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93D94ED-8DC7-74D6-930D-8D8AC4CFA368}"/>
                </a:ext>
              </a:extLst>
            </p:cNvPr>
            <p:cNvSpPr/>
            <p:nvPr/>
          </p:nvSpPr>
          <p:spPr>
            <a:xfrm>
              <a:off x="3337346" y="2711278"/>
              <a:ext cx="272857" cy="615465"/>
            </a:xfrm>
            <a:custGeom>
              <a:avLst/>
              <a:gdLst>
                <a:gd name="connsiteX0" fmla="*/ 272737 w 272857"/>
                <a:gd name="connsiteY0" fmla="*/ 84688 h 615465"/>
                <a:gd name="connsiteX1" fmla="*/ 229971 w 272857"/>
                <a:gd name="connsiteY1" fmla="*/ 73846 h 615465"/>
                <a:gd name="connsiteX2" fmla="*/ 162389 w 272857"/>
                <a:gd name="connsiteY2" fmla="*/ 150222 h 615465"/>
                <a:gd name="connsiteX3" fmla="*/ 162389 w 272857"/>
                <a:gd name="connsiteY3" fmla="*/ 205878 h 615465"/>
                <a:gd name="connsiteX4" fmla="*/ 257558 w 272857"/>
                <a:gd name="connsiteY4" fmla="*/ 205878 h 615465"/>
                <a:gd name="connsiteX5" fmla="*/ 257558 w 272857"/>
                <a:gd name="connsiteY5" fmla="*/ 278640 h 615465"/>
                <a:gd name="connsiteX6" fmla="*/ 162751 w 272857"/>
                <a:gd name="connsiteY6" fmla="*/ 278640 h 615465"/>
                <a:gd name="connsiteX7" fmla="*/ 162751 w 272857"/>
                <a:gd name="connsiteY7" fmla="*/ 615465 h 615465"/>
                <a:gd name="connsiteX8" fmla="*/ 69991 w 272857"/>
                <a:gd name="connsiteY8" fmla="*/ 615465 h 615465"/>
                <a:gd name="connsiteX9" fmla="*/ 69991 w 272857"/>
                <a:gd name="connsiteY9" fmla="*/ 278760 h 615465"/>
                <a:gd name="connsiteX10" fmla="*/ 0 w 272857"/>
                <a:gd name="connsiteY10" fmla="*/ 278760 h 615465"/>
                <a:gd name="connsiteX11" fmla="*/ 0 w 272857"/>
                <a:gd name="connsiteY11" fmla="*/ 205998 h 615465"/>
                <a:gd name="connsiteX12" fmla="*/ 69991 w 272857"/>
                <a:gd name="connsiteY12" fmla="*/ 205998 h 615465"/>
                <a:gd name="connsiteX13" fmla="*/ 69991 w 272857"/>
                <a:gd name="connsiteY13" fmla="*/ 139501 h 615465"/>
                <a:gd name="connsiteX14" fmla="*/ 112396 w 272857"/>
                <a:gd name="connsiteY14" fmla="*/ 37345 h 615465"/>
                <a:gd name="connsiteX15" fmla="*/ 218406 w 272857"/>
                <a:gd name="connsiteY15" fmla="*/ 0 h 615465"/>
                <a:gd name="connsiteX16" fmla="*/ 272857 w 272857"/>
                <a:gd name="connsiteY16" fmla="*/ 7589 h 615465"/>
                <a:gd name="connsiteX17" fmla="*/ 272857 w 272857"/>
                <a:gd name="connsiteY17" fmla="*/ 84688 h 61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72857" h="615465">
                  <a:moveTo>
                    <a:pt x="272737" y="84688"/>
                  </a:moveTo>
                  <a:cubicBezTo>
                    <a:pt x="260208" y="77460"/>
                    <a:pt x="245993" y="73846"/>
                    <a:pt x="229971" y="73846"/>
                  </a:cubicBezTo>
                  <a:cubicBezTo>
                    <a:pt x="184917" y="73846"/>
                    <a:pt x="162389" y="99265"/>
                    <a:pt x="162389" y="150222"/>
                  </a:cubicBezTo>
                  <a:lnTo>
                    <a:pt x="162389" y="205878"/>
                  </a:lnTo>
                  <a:lnTo>
                    <a:pt x="257558" y="205878"/>
                  </a:lnTo>
                  <a:lnTo>
                    <a:pt x="257558" y="278640"/>
                  </a:lnTo>
                  <a:lnTo>
                    <a:pt x="162751" y="278640"/>
                  </a:lnTo>
                  <a:lnTo>
                    <a:pt x="162751" y="615465"/>
                  </a:lnTo>
                  <a:lnTo>
                    <a:pt x="69991" y="615465"/>
                  </a:lnTo>
                  <a:lnTo>
                    <a:pt x="69991" y="278760"/>
                  </a:lnTo>
                  <a:lnTo>
                    <a:pt x="0" y="278760"/>
                  </a:lnTo>
                  <a:lnTo>
                    <a:pt x="0" y="205998"/>
                  </a:lnTo>
                  <a:lnTo>
                    <a:pt x="69991" y="205998"/>
                  </a:lnTo>
                  <a:lnTo>
                    <a:pt x="69991" y="139501"/>
                  </a:lnTo>
                  <a:cubicBezTo>
                    <a:pt x="69991" y="96253"/>
                    <a:pt x="84086" y="62281"/>
                    <a:pt x="112396" y="37345"/>
                  </a:cubicBezTo>
                  <a:cubicBezTo>
                    <a:pt x="140705" y="12408"/>
                    <a:pt x="176002" y="0"/>
                    <a:pt x="218406" y="0"/>
                  </a:cubicBezTo>
                  <a:cubicBezTo>
                    <a:pt x="241295" y="0"/>
                    <a:pt x="259486" y="2530"/>
                    <a:pt x="272857" y="7589"/>
                  </a:cubicBezTo>
                  <a:lnTo>
                    <a:pt x="272857" y="84688"/>
                  </a:lnTo>
                  <a:close/>
                </a:path>
              </a:pathLst>
            </a:custGeom>
            <a:grpFill/>
            <a:ln w="120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C3CED5F-843F-4C67-1B53-45DC8A5D2EC2}"/>
                </a:ext>
              </a:extLst>
            </p:cNvPr>
            <p:cNvSpPr/>
            <p:nvPr/>
          </p:nvSpPr>
          <p:spPr>
            <a:xfrm>
              <a:off x="3575871" y="2796087"/>
              <a:ext cx="259244" cy="539932"/>
            </a:xfrm>
            <a:custGeom>
              <a:avLst/>
              <a:gdLst>
                <a:gd name="connsiteX0" fmla="*/ 259124 w 259244"/>
                <a:gd name="connsiteY0" fmla="*/ 526320 h 539932"/>
                <a:gd name="connsiteX1" fmla="*/ 187567 w 259244"/>
                <a:gd name="connsiteY1" fmla="*/ 539932 h 539932"/>
                <a:gd name="connsiteX2" fmla="*/ 68425 w 259244"/>
                <a:gd name="connsiteY2" fmla="*/ 425489 h 539932"/>
                <a:gd name="connsiteX3" fmla="*/ 68425 w 259244"/>
                <a:gd name="connsiteY3" fmla="*/ 193952 h 539932"/>
                <a:gd name="connsiteX4" fmla="*/ 0 w 259244"/>
                <a:gd name="connsiteY4" fmla="*/ 193952 h 539932"/>
                <a:gd name="connsiteX5" fmla="*/ 0 w 259244"/>
                <a:gd name="connsiteY5" fmla="*/ 121190 h 539932"/>
                <a:gd name="connsiteX6" fmla="*/ 68425 w 259244"/>
                <a:gd name="connsiteY6" fmla="*/ 121190 h 539932"/>
                <a:gd name="connsiteX7" fmla="*/ 68425 w 259244"/>
                <a:gd name="connsiteY7" fmla="*/ 26382 h 539932"/>
                <a:gd name="connsiteX8" fmla="*/ 161184 w 259244"/>
                <a:gd name="connsiteY8" fmla="*/ 0 h 539932"/>
                <a:gd name="connsiteX9" fmla="*/ 161184 w 259244"/>
                <a:gd name="connsiteY9" fmla="*/ 121190 h 539932"/>
                <a:gd name="connsiteX10" fmla="*/ 259124 w 259244"/>
                <a:gd name="connsiteY10" fmla="*/ 121190 h 539932"/>
                <a:gd name="connsiteX11" fmla="*/ 259124 w 259244"/>
                <a:gd name="connsiteY11" fmla="*/ 193952 h 539932"/>
                <a:gd name="connsiteX12" fmla="*/ 161184 w 259244"/>
                <a:gd name="connsiteY12" fmla="*/ 193952 h 539932"/>
                <a:gd name="connsiteX13" fmla="*/ 161184 w 259244"/>
                <a:gd name="connsiteY13" fmla="*/ 398745 h 539932"/>
                <a:gd name="connsiteX14" fmla="*/ 174436 w 259244"/>
                <a:gd name="connsiteY14" fmla="*/ 450787 h 539932"/>
                <a:gd name="connsiteX15" fmla="*/ 218406 w 259244"/>
                <a:gd name="connsiteY15" fmla="*/ 466327 h 539932"/>
                <a:gd name="connsiteX16" fmla="*/ 259244 w 259244"/>
                <a:gd name="connsiteY16" fmla="*/ 452714 h 539932"/>
                <a:gd name="connsiteX17" fmla="*/ 259244 w 259244"/>
                <a:gd name="connsiteY17" fmla="*/ 526320 h 539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59244" h="539932">
                  <a:moveTo>
                    <a:pt x="259124" y="526320"/>
                  </a:moveTo>
                  <a:cubicBezTo>
                    <a:pt x="240934" y="535355"/>
                    <a:pt x="217081" y="539932"/>
                    <a:pt x="187567" y="539932"/>
                  </a:cubicBezTo>
                  <a:cubicBezTo>
                    <a:pt x="108059" y="539932"/>
                    <a:pt x="68425" y="501744"/>
                    <a:pt x="68425" y="425489"/>
                  </a:cubicBezTo>
                  <a:lnTo>
                    <a:pt x="68425" y="193952"/>
                  </a:lnTo>
                  <a:lnTo>
                    <a:pt x="0" y="193952"/>
                  </a:lnTo>
                  <a:lnTo>
                    <a:pt x="0" y="121190"/>
                  </a:lnTo>
                  <a:lnTo>
                    <a:pt x="68425" y="121190"/>
                  </a:lnTo>
                  <a:lnTo>
                    <a:pt x="68425" y="26382"/>
                  </a:lnTo>
                  <a:lnTo>
                    <a:pt x="161184" y="0"/>
                  </a:lnTo>
                  <a:lnTo>
                    <a:pt x="161184" y="121190"/>
                  </a:lnTo>
                  <a:lnTo>
                    <a:pt x="259124" y="121190"/>
                  </a:lnTo>
                  <a:lnTo>
                    <a:pt x="259124" y="193952"/>
                  </a:lnTo>
                  <a:lnTo>
                    <a:pt x="161184" y="193952"/>
                  </a:lnTo>
                  <a:lnTo>
                    <a:pt x="161184" y="398745"/>
                  </a:lnTo>
                  <a:cubicBezTo>
                    <a:pt x="161184" y="422959"/>
                    <a:pt x="165642" y="440306"/>
                    <a:pt x="174436" y="450787"/>
                  </a:cubicBezTo>
                  <a:cubicBezTo>
                    <a:pt x="183230" y="461267"/>
                    <a:pt x="197927" y="466327"/>
                    <a:pt x="218406" y="466327"/>
                  </a:cubicBezTo>
                  <a:cubicBezTo>
                    <a:pt x="234187" y="466327"/>
                    <a:pt x="247680" y="461749"/>
                    <a:pt x="259244" y="452714"/>
                  </a:cubicBezTo>
                  <a:lnTo>
                    <a:pt x="259244" y="526320"/>
                  </a:lnTo>
                  <a:close/>
                </a:path>
              </a:pathLst>
            </a:custGeom>
            <a:grpFill/>
            <a:ln w="120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249059D-900A-C605-84CC-80AEAEEC736F}"/>
                </a:ext>
              </a:extLst>
            </p:cNvPr>
            <p:cNvSpPr/>
            <p:nvPr/>
          </p:nvSpPr>
          <p:spPr>
            <a:xfrm>
              <a:off x="587450" y="3572375"/>
              <a:ext cx="97939" cy="573663"/>
            </a:xfrm>
            <a:custGeom>
              <a:avLst/>
              <a:gdLst>
                <a:gd name="connsiteX0" fmla="*/ 97940 w 97939"/>
                <a:gd name="connsiteY0" fmla="*/ 573663 h 573663"/>
                <a:gd name="connsiteX1" fmla="*/ 0 w 97939"/>
                <a:gd name="connsiteY1" fmla="*/ 573663 h 573663"/>
                <a:gd name="connsiteX2" fmla="*/ 0 w 97939"/>
                <a:gd name="connsiteY2" fmla="*/ 0 h 573663"/>
                <a:gd name="connsiteX3" fmla="*/ 97940 w 97939"/>
                <a:gd name="connsiteY3" fmla="*/ 0 h 573663"/>
                <a:gd name="connsiteX4" fmla="*/ 97940 w 97939"/>
                <a:gd name="connsiteY4" fmla="*/ 573663 h 573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939" h="573663">
                  <a:moveTo>
                    <a:pt x="97940" y="573663"/>
                  </a:moveTo>
                  <a:lnTo>
                    <a:pt x="0" y="573663"/>
                  </a:lnTo>
                  <a:lnTo>
                    <a:pt x="0" y="0"/>
                  </a:lnTo>
                  <a:lnTo>
                    <a:pt x="97940" y="0"/>
                  </a:lnTo>
                  <a:lnTo>
                    <a:pt x="97940" y="573663"/>
                  </a:lnTo>
                  <a:close/>
                </a:path>
              </a:pathLst>
            </a:custGeom>
            <a:grpFill/>
            <a:ln w="120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EDBAF49-C1FC-BBC1-E698-E893439F6358}"/>
                </a:ext>
              </a:extLst>
            </p:cNvPr>
            <p:cNvSpPr/>
            <p:nvPr/>
          </p:nvSpPr>
          <p:spPr>
            <a:xfrm>
              <a:off x="765139" y="3726934"/>
              <a:ext cx="399227" cy="611851"/>
            </a:xfrm>
            <a:custGeom>
              <a:avLst/>
              <a:gdLst>
                <a:gd name="connsiteX0" fmla="*/ 399227 w 399227"/>
                <a:gd name="connsiteY0" fmla="*/ 386217 h 611851"/>
                <a:gd name="connsiteX1" fmla="*/ 172388 w 399227"/>
                <a:gd name="connsiteY1" fmla="*/ 611851 h 611851"/>
                <a:gd name="connsiteX2" fmla="*/ 32767 w 399227"/>
                <a:gd name="connsiteY2" fmla="*/ 585107 h 611851"/>
                <a:gd name="connsiteX3" fmla="*/ 32767 w 399227"/>
                <a:gd name="connsiteY3" fmla="*/ 500299 h 611851"/>
                <a:gd name="connsiteX4" fmla="*/ 160341 w 399227"/>
                <a:gd name="connsiteY4" fmla="*/ 538728 h 611851"/>
                <a:gd name="connsiteX5" fmla="*/ 306347 w 399227"/>
                <a:gd name="connsiteY5" fmla="*/ 395131 h 611851"/>
                <a:gd name="connsiteX6" fmla="*/ 306347 w 399227"/>
                <a:gd name="connsiteY6" fmla="*/ 350318 h 611851"/>
                <a:gd name="connsiteX7" fmla="*/ 304781 w 399227"/>
                <a:gd name="connsiteY7" fmla="*/ 350318 h 611851"/>
                <a:gd name="connsiteX8" fmla="*/ 166365 w 399227"/>
                <a:gd name="connsiteY8" fmla="*/ 428742 h 611851"/>
                <a:gd name="connsiteX9" fmla="*/ 45777 w 399227"/>
                <a:gd name="connsiteY9" fmla="*/ 374170 h 611851"/>
                <a:gd name="connsiteX10" fmla="*/ 0 w 399227"/>
                <a:gd name="connsiteY10" fmla="*/ 227562 h 611851"/>
                <a:gd name="connsiteX11" fmla="*/ 49150 w 399227"/>
                <a:gd name="connsiteY11" fmla="*/ 61559 h 611851"/>
                <a:gd name="connsiteX12" fmla="*/ 184314 w 399227"/>
                <a:gd name="connsiteY12" fmla="*/ 0 h 611851"/>
                <a:gd name="connsiteX13" fmla="*/ 304661 w 399227"/>
                <a:gd name="connsiteY13" fmla="*/ 66377 h 611851"/>
                <a:gd name="connsiteX14" fmla="*/ 306227 w 399227"/>
                <a:gd name="connsiteY14" fmla="*/ 66377 h 611851"/>
                <a:gd name="connsiteX15" fmla="*/ 306227 w 399227"/>
                <a:gd name="connsiteY15" fmla="*/ 9637 h 611851"/>
                <a:gd name="connsiteX16" fmla="*/ 398986 w 399227"/>
                <a:gd name="connsiteY16" fmla="*/ 9637 h 611851"/>
                <a:gd name="connsiteX17" fmla="*/ 398986 w 399227"/>
                <a:gd name="connsiteY17" fmla="*/ 386217 h 611851"/>
                <a:gd name="connsiteX18" fmla="*/ 307311 w 399227"/>
                <a:gd name="connsiteY18" fmla="*/ 231417 h 611851"/>
                <a:gd name="connsiteX19" fmla="*/ 307311 w 399227"/>
                <a:gd name="connsiteY19" fmla="*/ 178171 h 611851"/>
                <a:gd name="connsiteX20" fmla="*/ 278760 w 399227"/>
                <a:gd name="connsiteY20" fmla="*/ 104324 h 611851"/>
                <a:gd name="connsiteX21" fmla="*/ 207323 w 399227"/>
                <a:gd name="connsiteY21" fmla="*/ 73726 h 611851"/>
                <a:gd name="connsiteX22" fmla="*/ 124683 w 399227"/>
                <a:gd name="connsiteY22" fmla="*/ 112757 h 611851"/>
                <a:gd name="connsiteX23" fmla="*/ 94928 w 399227"/>
                <a:gd name="connsiteY23" fmla="*/ 221779 h 611851"/>
                <a:gd name="connsiteX24" fmla="*/ 123479 w 399227"/>
                <a:gd name="connsiteY24" fmla="*/ 318394 h 611851"/>
                <a:gd name="connsiteX25" fmla="*/ 199252 w 399227"/>
                <a:gd name="connsiteY25" fmla="*/ 354534 h 611851"/>
                <a:gd name="connsiteX26" fmla="*/ 277194 w 399227"/>
                <a:gd name="connsiteY26" fmla="*/ 319960 h 611851"/>
                <a:gd name="connsiteX27" fmla="*/ 307311 w 399227"/>
                <a:gd name="connsiteY27" fmla="*/ 231417 h 611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9227" h="611851">
                  <a:moveTo>
                    <a:pt x="399227" y="386217"/>
                  </a:moveTo>
                  <a:cubicBezTo>
                    <a:pt x="399227" y="536559"/>
                    <a:pt x="323574" y="611851"/>
                    <a:pt x="172388" y="611851"/>
                  </a:cubicBezTo>
                  <a:cubicBezTo>
                    <a:pt x="119021" y="611851"/>
                    <a:pt x="72521" y="602937"/>
                    <a:pt x="32767" y="585107"/>
                  </a:cubicBezTo>
                  <a:lnTo>
                    <a:pt x="32767" y="500299"/>
                  </a:lnTo>
                  <a:cubicBezTo>
                    <a:pt x="77581" y="525838"/>
                    <a:pt x="120105" y="538728"/>
                    <a:pt x="160341" y="538728"/>
                  </a:cubicBezTo>
                  <a:cubicBezTo>
                    <a:pt x="257679" y="538728"/>
                    <a:pt x="306347" y="490902"/>
                    <a:pt x="306347" y="395131"/>
                  </a:cubicBezTo>
                  <a:lnTo>
                    <a:pt x="306347" y="350318"/>
                  </a:lnTo>
                  <a:lnTo>
                    <a:pt x="304781" y="350318"/>
                  </a:lnTo>
                  <a:cubicBezTo>
                    <a:pt x="274062" y="402600"/>
                    <a:pt x="227923" y="428742"/>
                    <a:pt x="166365" y="428742"/>
                  </a:cubicBezTo>
                  <a:cubicBezTo>
                    <a:pt x="116491" y="428742"/>
                    <a:pt x="76256" y="410551"/>
                    <a:pt x="45777" y="374170"/>
                  </a:cubicBezTo>
                  <a:cubicBezTo>
                    <a:pt x="15299" y="337789"/>
                    <a:pt x="0" y="288880"/>
                    <a:pt x="0" y="227562"/>
                  </a:cubicBezTo>
                  <a:cubicBezTo>
                    <a:pt x="0" y="157932"/>
                    <a:pt x="16383" y="102638"/>
                    <a:pt x="49150" y="61559"/>
                  </a:cubicBezTo>
                  <a:cubicBezTo>
                    <a:pt x="81917" y="20480"/>
                    <a:pt x="126972" y="0"/>
                    <a:pt x="184314" y="0"/>
                  </a:cubicBezTo>
                  <a:cubicBezTo>
                    <a:pt x="238404" y="0"/>
                    <a:pt x="278519" y="22166"/>
                    <a:pt x="304661" y="66377"/>
                  </a:cubicBezTo>
                  <a:lnTo>
                    <a:pt x="306227" y="66377"/>
                  </a:lnTo>
                  <a:lnTo>
                    <a:pt x="306227" y="9637"/>
                  </a:lnTo>
                  <a:lnTo>
                    <a:pt x="398986" y="9637"/>
                  </a:lnTo>
                  <a:lnTo>
                    <a:pt x="398986" y="386217"/>
                  </a:lnTo>
                  <a:close/>
                  <a:moveTo>
                    <a:pt x="307311" y="231417"/>
                  </a:moveTo>
                  <a:lnTo>
                    <a:pt x="307311" y="178171"/>
                  </a:lnTo>
                  <a:cubicBezTo>
                    <a:pt x="307311" y="149379"/>
                    <a:pt x="297794" y="124804"/>
                    <a:pt x="278760" y="104324"/>
                  </a:cubicBezTo>
                  <a:cubicBezTo>
                    <a:pt x="259727" y="83965"/>
                    <a:pt x="235874" y="73726"/>
                    <a:pt x="207323" y="73726"/>
                  </a:cubicBezTo>
                  <a:cubicBezTo>
                    <a:pt x="172147" y="73726"/>
                    <a:pt x="144560" y="86736"/>
                    <a:pt x="124683" y="112757"/>
                  </a:cubicBezTo>
                  <a:cubicBezTo>
                    <a:pt x="104806" y="138778"/>
                    <a:pt x="94928" y="175038"/>
                    <a:pt x="94928" y="221779"/>
                  </a:cubicBezTo>
                  <a:cubicBezTo>
                    <a:pt x="94928" y="262015"/>
                    <a:pt x="104445" y="294301"/>
                    <a:pt x="123479" y="318394"/>
                  </a:cubicBezTo>
                  <a:cubicBezTo>
                    <a:pt x="142512" y="342487"/>
                    <a:pt x="167810" y="354534"/>
                    <a:pt x="199252" y="354534"/>
                  </a:cubicBezTo>
                  <a:cubicBezTo>
                    <a:pt x="231296" y="354534"/>
                    <a:pt x="257197" y="342969"/>
                    <a:pt x="277194" y="319960"/>
                  </a:cubicBezTo>
                  <a:cubicBezTo>
                    <a:pt x="297192" y="296951"/>
                    <a:pt x="307311" y="267437"/>
                    <a:pt x="307311" y="231417"/>
                  </a:cubicBezTo>
                  <a:close/>
                </a:path>
              </a:pathLst>
            </a:custGeom>
            <a:grpFill/>
            <a:ln w="120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6BD53C2-64A0-AD8D-840B-AFF8A437AD4B}"/>
                </a:ext>
              </a:extLst>
            </p:cNvPr>
            <p:cNvSpPr/>
            <p:nvPr/>
          </p:nvSpPr>
          <p:spPr>
            <a:xfrm>
              <a:off x="1260619" y="3726813"/>
              <a:ext cx="364773" cy="419224"/>
            </a:xfrm>
            <a:custGeom>
              <a:avLst/>
              <a:gdLst>
                <a:gd name="connsiteX0" fmla="*/ 364773 w 364773"/>
                <a:gd name="connsiteY0" fmla="*/ 419225 h 419224"/>
                <a:gd name="connsiteX1" fmla="*/ 272014 w 364773"/>
                <a:gd name="connsiteY1" fmla="*/ 419225 h 419224"/>
                <a:gd name="connsiteX2" fmla="*/ 272014 w 364773"/>
                <a:gd name="connsiteY2" fmla="*/ 188410 h 419224"/>
                <a:gd name="connsiteX3" fmla="*/ 190819 w 364773"/>
                <a:gd name="connsiteY3" fmla="*/ 73605 h 419224"/>
                <a:gd name="connsiteX4" fmla="*/ 120828 w 364773"/>
                <a:gd name="connsiteY4" fmla="*/ 105408 h 419224"/>
                <a:gd name="connsiteX5" fmla="*/ 93241 w 364773"/>
                <a:gd name="connsiteY5" fmla="*/ 185639 h 419224"/>
                <a:gd name="connsiteX6" fmla="*/ 93241 w 364773"/>
                <a:gd name="connsiteY6" fmla="*/ 419225 h 419224"/>
                <a:gd name="connsiteX7" fmla="*/ 0 w 364773"/>
                <a:gd name="connsiteY7" fmla="*/ 419225 h 419224"/>
                <a:gd name="connsiteX8" fmla="*/ 0 w 364773"/>
                <a:gd name="connsiteY8" fmla="*/ 9637 h 419224"/>
                <a:gd name="connsiteX9" fmla="*/ 93241 w 364773"/>
                <a:gd name="connsiteY9" fmla="*/ 9637 h 419224"/>
                <a:gd name="connsiteX10" fmla="*/ 93241 w 364773"/>
                <a:gd name="connsiteY10" fmla="*/ 77581 h 419224"/>
                <a:gd name="connsiteX11" fmla="*/ 94807 w 364773"/>
                <a:gd name="connsiteY11" fmla="*/ 77581 h 419224"/>
                <a:gd name="connsiteX12" fmla="*/ 227562 w 364773"/>
                <a:gd name="connsiteY12" fmla="*/ 0 h 419224"/>
                <a:gd name="connsiteX13" fmla="*/ 329597 w 364773"/>
                <a:gd name="connsiteY13" fmla="*/ 43368 h 419224"/>
                <a:gd name="connsiteX14" fmla="*/ 364773 w 364773"/>
                <a:gd name="connsiteY14" fmla="*/ 168774 h 419224"/>
                <a:gd name="connsiteX15" fmla="*/ 364773 w 364773"/>
                <a:gd name="connsiteY15" fmla="*/ 419225 h 41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4773" h="419224">
                  <a:moveTo>
                    <a:pt x="364773" y="419225"/>
                  </a:moveTo>
                  <a:lnTo>
                    <a:pt x="272014" y="419225"/>
                  </a:lnTo>
                  <a:lnTo>
                    <a:pt x="272014" y="188410"/>
                  </a:lnTo>
                  <a:cubicBezTo>
                    <a:pt x="272014" y="111914"/>
                    <a:pt x="244909" y="73605"/>
                    <a:pt x="190819" y="73605"/>
                  </a:cubicBezTo>
                  <a:cubicBezTo>
                    <a:pt x="162510" y="73605"/>
                    <a:pt x="139260" y="84206"/>
                    <a:pt x="120828" y="105408"/>
                  </a:cubicBezTo>
                  <a:cubicBezTo>
                    <a:pt x="102397" y="126611"/>
                    <a:pt x="93241" y="153354"/>
                    <a:pt x="93241" y="185639"/>
                  </a:cubicBezTo>
                  <a:lnTo>
                    <a:pt x="93241" y="419225"/>
                  </a:lnTo>
                  <a:lnTo>
                    <a:pt x="0" y="419225"/>
                  </a:lnTo>
                  <a:lnTo>
                    <a:pt x="0" y="9637"/>
                  </a:lnTo>
                  <a:lnTo>
                    <a:pt x="93241" y="9637"/>
                  </a:lnTo>
                  <a:lnTo>
                    <a:pt x="93241" y="77581"/>
                  </a:lnTo>
                  <a:lnTo>
                    <a:pt x="94807" y="77581"/>
                  </a:lnTo>
                  <a:cubicBezTo>
                    <a:pt x="125526" y="25900"/>
                    <a:pt x="169738" y="0"/>
                    <a:pt x="227562" y="0"/>
                  </a:cubicBezTo>
                  <a:cubicBezTo>
                    <a:pt x="272135" y="0"/>
                    <a:pt x="306106" y="14456"/>
                    <a:pt x="329597" y="43368"/>
                  </a:cubicBezTo>
                  <a:cubicBezTo>
                    <a:pt x="353088" y="72280"/>
                    <a:pt x="364773" y="114082"/>
                    <a:pt x="364773" y="168774"/>
                  </a:cubicBezTo>
                  <a:lnTo>
                    <a:pt x="364773" y="419225"/>
                  </a:lnTo>
                  <a:close/>
                </a:path>
              </a:pathLst>
            </a:custGeom>
            <a:grpFill/>
            <a:ln w="120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235ECCDB-35D1-FA8F-5371-5161E7D500AD}"/>
                </a:ext>
              </a:extLst>
            </p:cNvPr>
            <p:cNvSpPr/>
            <p:nvPr/>
          </p:nvSpPr>
          <p:spPr>
            <a:xfrm>
              <a:off x="1705623" y="3544909"/>
              <a:ext cx="111552" cy="601129"/>
            </a:xfrm>
            <a:custGeom>
              <a:avLst/>
              <a:gdLst>
                <a:gd name="connsiteX0" fmla="*/ 55174 w 111552"/>
                <a:gd name="connsiteY0" fmla="*/ 105529 h 601129"/>
                <a:gd name="connsiteX1" fmla="*/ 16143 w 111552"/>
                <a:gd name="connsiteY1" fmla="*/ 90712 h 601129"/>
                <a:gd name="connsiteX2" fmla="*/ 0 w 111552"/>
                <a:gd name="connsiteY2" fmla="*/ 53126 h 601129"/>
                <a:gd name="connsiteX3" fmla="*/ 16143 w 111552"/>
                <a:gd name="connsiteY3" fmla="*/ 15179 h 601129"/>
                <a:gd name="connsiteX4" fmla="*/ 55174 w 111552"/>
                <a:gd name="connsiteY4" fmla="*/ 0 h 601129"/>
                <a:gd name="connsiteX5" fmla="*/ 95169 w 111552"/>
                <a:gd name="connsiteY5" fmla="*/ 15179 h 601129"/>
                <a:gd name="connsiteX6" fmla="*/ 111552 w 111552"/>
                <a:gd name="connsiteY6" fmla="*/ 53126 h 601129"/>
                <a:gd name="connsiteX7" fmla="*/ 95169 w 111552"/>
                <a:gd name="connsiteY7" fmla="*/ 90109 h 601129"/>
                <a:gd name="connsiteX8" fmla="*/ 55174 w 111552"/>
                <a:gd name="connsiteY8" fmla="*/ 105529 h 601129"/>
                <a:gd name="connsiteX9" fmla="*/ 101192 w 111552"/>
                <a:gd name="connsiteY9" fmla="*/ 601130 h 601129"/>
                <a:gd name="connsiteX10" fmla="*/ 8433 w 111552"/>
                <a:gd name="connsiteY10" fmla="*/ 601130 h 601129"/>
                <a:gd name="connsiteX11" fmla="*/ 8433 w 111552"/>
                <a:gd name="connsiteY11" fmla="*/ 191542 h 601129"/>
                <a:gd name="connsiteX12" fmla="*/ 101192 w 111552"/>
                <a:gd name="connsiteY12" fmla="*/ 191542 h 601129"/>
                <a:gd name="connsiteX13" fmla="*/ 101192 w 111552"/>
                <a:gd name="connsiteY13" fmla="*/ 601130 h 601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1552" h="601129">
                  <a:moveTo>
                    <a:pt x="55174" y="105529"/>
                  </a:moveTo>
                  <a:cubicBezTo>
                    <a:pt x="39995" y="105529"/>
                    <a:pt x="26985" y="100590"/>
                    <a:pt x="16143" y="90712"/>
                  </a:cubicBezTo>
                  <a:cubicBezTo>
                    <a:pt x="5301" y="80833"/>
                    <a:pt x="0" y="68305"/>
                    <a:pt x="0" y="53126"/>
                  </a:cubicBezTo>
                  <a:cubicBezTo>
                    <a:pt x="0" y="37947"/>
                    <a:pt x="5421" y="25298"/>
                    <a:pt x="16143" y="15179"/>
                  </a:cubicBezTo>
                  <a:cubicBezTo>
                    <a:pt x="26985" y="5060"/>
                    <a:pt x="39995" y="0"/>
                    <a:pt x="55174" y="0"/>
                  </a:cubicBezTo>
                  <a:cubicBezTo>
                    <a:pt x="70955" y="0"/>
                    <a:pt x="84206" y="5060"/>
                    <a:pt x="95169" y="15179"/>
                  </a:cubicBezTo>
                  <a:cubicBezTo>
                    <a:pt x="106131" y="25298"/>
                    <a:pt x="111552" y="37947"/>
                    <a:pt x="111552" y="53126"/>
                  </a:cubicBezTo>
                  <a:cubicBezTo>
                    <a:pt x="111552" y="67582"/>
                    <a:pt x="106131" y="79869"/>
                    <a:pt x="95169" y="90109"/>
                  </a:cubicBezTo>
                  <a:cubicBezTo>
                    <a:pt x="84206" y="100349"/>
                    <a:pt x="70955" y="105529"/>
                    <a:pt x="55174" y="105529"/>
                  </a:cubicBezTo>
                  <a:close/>
                  <a:moveTo>
                    <a:pt x="101192" y="601130"/>
                  </a:moveTo>
                  <a:lnTo>
                    <a:pt x="8433" y="601130"/>
                  </a:lnTo>
                  <a:lnTo>
                    <a:pt x="8433" y="191542"/>
                  </a:lnTo>
                  <a:lnTo>
                    <a:pt x="101192" y="191542"/>
                  </a:lnTo>
                  <a:lnTo>
                    <a:pt x="101192" y="601130"/>
                  </a:lnTo>
                  <a:close/>
                </a:path>
              </a:pathLst>
            </a:custGeom>
            <a:grpFill/>
            <a:ln w="120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12B5CD3-46DF-7CE6-9AAF-65AEA1260367}"/>
                </a:ext>
              </a:extLst>
            </p:cNvPr>
            <p:cNvSpPr/>
            <p:nvPr/>
          </p:nvSpPr>
          <p:spPr>
            <a:xfrm>
              <a:off x="1860302" y="3615261"/>
              <a:ext cx="259244" cy="539932"/>
            </a:xfrm>
            <a:custGeom>
              <a:avLst/>
              <a:gdLst>
                <a:gd name="connsiteX0" fmla="*/ 259124 w 259244"/>
                <a:gd name="connsiteY0" fmla="*/ 526320 h 539932"/>
                <a:gd name="connsiteX1" fmla="*/ 187567 w 259244"/>
                <a:gd name="connsiteY1" fmla="*/ 539932 h 539932"/>
                <a:gd name="connsiteX2" fmla="*/ 68425 w 259244"/>
                <a:gd name="connsiteY2" fmla="*/ 425489 h 539932"/>
                <a:gd name="connsiteX3" fmla="*/ 68425 w 259244"/>
                <a:gd name="connsiteY3" fmla="*/ 193951 h 539932"/>
                <a:gd name="connsiteX4" fmla="*/ 0 w 259244"/>
                <a:gd name="connsiteY4" fmla="*/ 193951 h 539932"/>
                <a:gd name="connsiteX5" fmla="*/ 0 w 259244"/>
                <a:gd name="connsiteY5" fmla="*/ 121190 h 539932"/>
                <a:gd name="connsiteX6" fmla="*/ 68425 w 259244"/>
                <a:gd name="connsiteY6" fmla="*/ 121190 h 539932"/>
                <a:gd name="connsiteX7" fmla="*/ 68425 w 259244"/>
                <a:gd name="connsiteY7" fmla="*/ 26382 h 539932"/>
                <a:gd name="connsiteX8" fmla="*/ 161185 w 259244"/>
                <a:gd name="connsiteY8" fmla="*/ 0 h 539932"/>
                <a:gd name="connsiteX9" fmla="*/ 161185 w 259244"/>
                <a:gd name="connsiteY9" fmla="*/ 121190 h 539932"/>
                <a:gd name="connsiteX10" fmla="*/ 259124 w 259244"/>
                <a:gd name="connsiteY10" fmla="*/ 121190 h 539932"/>
                <a:gd name="connsiteX11" fmla="*/ 259124 w 259244"/>
                <a:gd name="connsiteY11" fmla="*/ 193951 h 539932"/>
                <a:gd name="connsiteX12" fmla="*/ 161185 w 259244"/>
                <a:gd name="connsiteY12" fmla="*/ 193951 h 539932"/>
                <a:gd name="connsiteX13" fmla="*/ 161185 w 259244"/>
                <a:gd name="connsiteY13" fmla="*/ 398745 h 539932"/>
                <a:gd name="connsiteX14" fmla="*/ 174436 w 259244"/>
                <a:gd name="connsiteY14" fmla="*/ 450787 h 539932"/>
                <a:gd name="connsiteX15" fmla="*/ 218406 w 259244"/>
                <a:gd name="connsiteY15" fmla="*/ 466327 h 539932"/>
                <a:gd name="connsiteX16" fmla="*/ 259245 w 259244"/>
                <a:gd name="connsiteY16" fmla="*/ 452714 h 539932"/>
                <a:gd name="connsiteX17" fmla="*/ 259245 w 259244"/>
                <a:gd name="connsiteY17" fmla="*/ 526320 h 539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59244" h="539932">
                  <a:moveTo>
                    <a:pt x="259124" y="526320"/>
                  </a:moveTo>
                  <a:cubicBezTo>
                    <a:pt x="240934" y="535355"/>
                    <a:pt x="217081" y="539932"/>
                    <a:pt x="187567" y="539932"/>
                  </a:cubicBezTo>
                  <a:cubicBezTo>
                    <a:pt x="108059" y="539932"/>
                    <a:pt x="68425" y="501744"/>
                    <a:pt x="68425" y="425489"/>
                  </a:cubicBezTo>
                  <a:lnTo>
                    <a:pt x="68425" y="193951"/>
                  </a:lnTo>
                  <a:lnTo>
                    <a:pt x="0" y="193951"/>
                  </a:lnTo>
                  <a:lnTo>
                    <a:pt x="0" y="121190"/>
                  </a:lnTo>
                  <a:lnTo>
                    <a:pt x="68425" y="121190"/>
                  </a:lnTo>
                  <a:lnTo>
                    <a:pt x="68425" y="26382"/>
                  </a:lnTo>
                  <a:lnTo>
                    <a:pt x="161185" y="0"/>
                  </a:lnTo>
                  <a:lnTo>
                    <a:pt x="161185" y="121190"/>
                  </a:lnTo>
                  <a:lnTo>
                    <a:pt x="259124" y="121190"/>
                  </a:lnTo>
                  <a:lnTo>
                    <a:pt x="259124" y="193951"/>
                  </a:lnTo>
                  <a:lnTo>
                    <a:pt x="161185" y="193951"/>
                  </a:lnTo>
                  <a:lnTo>
                    <a:pt x="161185" y="398745"/>
                  </a:lnTo>
                  <a:cubicBezTo>
                    <a:pt x="161185" y="422959"/>
                    <a:pt x="165642" y="440306"/>
                    <a:pt x="174436" y="450787"/>
                  </a:cubicBezTo>
                  <a:cubicBezTo>
                    <a:pt x="183230" y="461267"/>
                    <a:pt x="197927" y="466327"/>
                    <a:pt x="218406" y="466327"/>
                  </a:cubicBezTo>
                  <a:cubicBezTo>
                    <a:pt x="234188" y="466327"/>
                    <a:pt x="247680" y="461749"/>
                    <a:pt x="259245" y="452714"/>
                  </a:cubicBezTo>
                  <a:lnTo>
                    <a:pt x="259245" y="526320"/>
                  </a:lnTo>
                  <a:close/>
                </a:path>
              </a:pathLst>
            </a:custGeom>
            <a:grpFill/>
            <a:ln w="120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2C75FA18-6544-D66A-6F25-F6A24FDB7600}"/>
                </a:ext>
              </a:extLst>
            </p:cNvPr>
            <p:cNvSpPr/>
            <p:nvPr/>
          </p:nvSpPr>
          <p:spPr>
            <a:xfrm>
              <a:off x="2143520" y="3726934"/>
              <a:ext cx="373326" cy="428741"/>
            </a:xfrm>
            <a:custGeom>
              <a:avLst/>
              <a:gdLst>
                <a:gd name="connsiteX0" fmla="*/ 373327 w 373326"/>
                <a:gd name="connsiteY0" fmla="*/ 239488 h 428741"/>
                <a:gd name="connsiteX1" fmla="*/ 94085 w 373326"/>
                <a:gd name="connsiteY1" fmla="*/ 239488 h 428741"/>
                <a:gd name="connsiteX2" fmla="*/ 129140 w 373326"/>
                <a:gd name="connsiteY2" fmla="*/ 327068 h 428741"/>
                <a:gd name="connsiteX3" fmla="*/ 220936 w 373326"/>
                <a:gd name="connsiteY3" fmla="*/ 357907 h 428741"/>
                <a:gd name="connsiteX4" fmla="*/ 341283 w 373326"/>
                <a:gd name="connsiteY4" fmla="*/ 318755 h 428741"/>
                <a:gd name="connsiteX5" fmla="*/ 341283 w 373326"/>
                <a:gd name="connsiteY5" fmla="*/ 393565 h 428741"/>
                <a:gd name="connsiteX6" fmla="*/ 193229 w 373326"/>
                <a:gd name="connsiteY6" fmla="*/ 428742 h 428741"/>
                <a:gd name="connsiteX7" fmla="*/ 51439 w 373326"/>
                <a:gd name="connsiteY7" fmla="*/ 372965 h 428741"/>
                <a:gd name="connsiteX8" fmla="*/ 0 w 373326"/>
                <a:gd name="connsiteY8" fmla="*/ 215997 h 428741"/>
                <a:gd name="connsiteX9" fmla="*/ 56619 w 373326"/>
                <a:gd name="connsiteY9" fmla="*/ 60233 h 428741"/>
                <a:gd name="connsiteX10" fmla="*/ 197204 w 373326"/>
                <a:gd name="connsiteY10" fmla="*/ 0 h 428741"/>
                <a:gd name="connsiteX11" fmla="*/ 327188 w 373326"/>
                <a:gd name="connsiteY11" fmla="*/ 53969 h 428741"/>
                <a:gd name="connsiteX12" fmla="*/ 373206 w 373326"/>
                <a:gd name="connsiteY12" fmla="*/ 203950 h 428741"/>
                <a:gd name="connsiteX13" fmla="*/ 373206 w 373326"/>
                <a:gd name="connsiteY13" fmla="*/ 239488 h 428741"/>
                <a:gd name="connsiteX14" fmla="*/ 283699 w 373326"/>
                <a:gd name="connsiteY14" fmla="*/ 173834 h 428741"/>
                <a:gd name="connsiteX15" fmla="*/ 260088 w 373326"/>
                <a:gd name="connsiteY15" fmla="*/ 96012 h 428741"/>
                <a:gd name="connsiteX16" fmla="*/ 196120 w 373326"/>
                <a:gd name="connsiteY16" fmla="*/ 68184 h 428741"/>
                <a:gd name="connsiteX17" fmla="*/ 128297 w 373326"/>
                <a:gd name="connsiteY17" fmla="*/ 97337 h 428741"/>
                <a:gd name="connsiteX18" fmla="*/ 94085 w 373326"/>
                <a:gd name="connsiteY18" fmla="*/ 173713 h 428741"/>
                <a:gd name="connsiteX19" fmla="*/ 283699 w 373326"/>
                <a:gd name="connsiteY19" fmla="*/ 173713 h 428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3326" h="428741">
                  <a:moveTo>
                    <a:pt x="373327" y="239488"/>
                  </a:moveTo>
                  <a:lnTo>
                    <a:pt x="94085" y="239488"/>
                  </a:lnTo>
                  <a:cubicBezTo>
                    <a:pt x="95169" y="277315"/>
                    <a:pt x="106854" y="306588"/>
                    <a:pt x="129140" y="327068"/>
                  </a:cubicBezTo>
                  <a:cubicBezTo>
                    <a:pt x="151427" y="347667"/>
                    <a:pt x="182025" y="357907"/>
                    <a:pt x="220936" y="357907"/>
                  </a:cubicBezTo>
                  <a:cubicBezTo>
                    <a:pt x="264666" y="357907"/>
                    <a:pt x="304781" y="344897"/>
                    <a:pt x="341283" y="318755"/>
                  </a:cubicBezTo>
                  <a:lnTo>
                    <a:pt x="341283" y="393565"/>
                  </a:lnTo>
                  <a:cubicBezTo>
                    <a:pt x="303938" y="417056"/>
                    <a:pt x="254667" y="428742"/>
                    <a:pt x="193229" y="428742"/>
                  </a:cubicBezTo>
                  <a:cubicBezTo>
                    <a:pt x="132995" y="428742"/>
                    <a:pt x="85652" y="410190"/>
                    <a:pt x="51439" y="372965"/>
                  </a:cubicBezTo>
                  <a:cubicBezTo>
                    <a:pt x="17227" y="335741"/>
                    <a:pt x="0" y="283459"/>
                    <a:pt x="0" y="215997"/>
                  </a:cubicBezTo>
                  <a:cubicBezTo>
                    <a:pt x="0" y="152270"/>
                    <a:pt x="18913" y="100349"/>
                    <a:pt x="56619" y="60233"/>
                  </a:cubicBezTo>
                  <a:cubicBezTo>
                    <a:pt x="94326" y="20118"/>
                    <a:pt x="141187" y="0"/>
                    <a:pt x="197204" y="0"/>
                  </a:cubicBezTo>
                  <a:cubicBezTo>
                    <a:pt x="253221" y="0"/>
                    <a:pt x="296589" y="17950"/>
                    <a:pt x="327188" y="53969"/>
                  </a:cubicBezTo>
                  <a:cubicBezTo>
                    <a:pt x="357907" y="89989"/>
                    <a:pt x="373206" y="139983"/>
                    <a:pt x="373206" y="203950"/>
                  </a:cubicBezTo>
                  <a:lnTo>
                    <a:pt x="373206" y="239488"/>
                  </a:lnTo>
                  <a:close/>
                  <a:moveTo>
                    <a:pt x="283699" y="173834"/>
                  </a:moveTo>
                  <a:cubicBezTo>
                    <a:pt x="283458" y="140464"/>
                    <a:pt x="275508" y="114564"/>
                    <a:pt x="260088" y="96012"/>
                  </a:cubicBezTo>
                  <a:cubicBezTo>
                    <a:pt x="244668" y="77460"/>
                    <a:pt x="223345" y="68184"/>
                    <a:pt x="196120" y="68184"/>
                  </a:cubicBezTo>
                  <a:cubicBezTo>
                    <a:pt x="169497" y="68184"/>
                    <a:pt x="146849" y="77942"/>
                    <a:pt x="128297" y="97337"/>
                  </a:cubicBezTo>
                  <a:cubicBezTo>
                    <a:pt x="109745" y="116853"/>
                    <a:pt x="98421" y="142271"/>
                    <a:pt x="94085" y="173713"/>
                  </a:cubicBezTo>
                  <a:lnTo>
                    <a:pt x="283699" y="173713"/>
                  </a:lnTo>
                  <a:close/>
                </a:path>
              </a:pathLst>
            </a:custGeom>
            <a:grpFill/>
            <a:ln w="120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054337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44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Bulle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60F77E-464D-46F7-A8F8-6F281DAB0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CB20F198-3776-433D-85A8-C2B6AC6235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7" y="1438275"/>
            <a:ext cx="3264408" cy="67710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97BC59AA-6CF8-4091-8008-21AA9AD8E8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5217" y="2390775"/>
            <a:ext cx="3264408" cy="1760482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22263" indent="-150813">
              <a:defRPr lang="en-US" sz="1800" dirty="0"/>
            </a:lvl2pPr>
            <a:lvl3pPr marL="466725" indent="-138113">
              <a:defRPr lang="en-US" dirty="0"/>
            </a:lvl3pPr>
            <a:lvl4pPr marL="595313" indent="-128588">
              <a:defRPr lang="en-US" dirty="0"/>
            </a:lvl4pPr>
            <a:lvl5pPr marL="731838" indent="-1222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BECED387-BA3E-49B2-8F1E-0E371E09E0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63796" y="1438275"/>
            <a:ext cx="3264408" cy="67710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6B26A1CD-81F9-4C2F-896F-E69757C665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63796" y="2384135"/>
            <a:ext cx="3264408" cy="1760482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98463" indent="-169863">
              <a:defRPr lang="en-US" sz="1800" dirty="0"/>
            </a:lvl2pPr>
            <a:lvl3pPr marL="555625" indent="-157163">
              <a:defRPr lang="en-US" dirty="0"/>
            </a:lvl3pPr>
            <a:lvl4pPr marL="685800" indent="-136525">
              <a:defRPr lang="en-US" dirty="0"/>
            </a:lvl4pPr>
            <a:lvl5pPr marL="800100" indent="-111125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79263A4B-A9A8-4CE5-96A8-6F6EC365E51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42375" y="1438275"/>
            <a:ext cx="3264408" cy="67710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2205743D-F71A-4647-9BE4-2900BDA2582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42375" y="2390775"/>
            <a:ext cx="3264408" cy="1760482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98463" indent="-169863">
              <a:defRPr lang="en-US" sz="1800" dirty="0"/>
            </a:lvl2pPr>
            <a:lvl3pPr marL="555625" indent="-157163">
              <a:defRPr lang="en-US" dirty="0"/>
            </a:lvl3pPr>
            <a:lvl4pPr marL="685800" indent="-136525">
              <a:defRPr lang="en-US" dirty="0"/>
            </a:lvl4pPr>
            <a:lvl5pPr marL="800100" indent="-111125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533759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1506">
          <p15:clr>
            <a:srgbClr val="5ACBF0"/>
          </p15:clr>
        </p15:guide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2430">
          <p15:clr>
            <a:srgbClr val="5ACBF0"/>
          </p15:clr>
        </p15:guide>
        <p15:guide id="7" pos="2811">
          <p15:clr>
            <a:srgbClr val="5ACBF0"/>
          </p15:clr>
        </p15:guide>
        <p15:guide id="8" pos="4871">
          <p15:clr>
            <a:srgbClr val="5ACBF0"/>
          </p15:clr>
        </p15:guide>
        <p15:guide id="9" pos="5251">
          <p15:clr>
            <a:srgbClr val="5ACBF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lumn Bulle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92783506-927E-48F7-8EFC-36257F3E281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8275"/>
            <a:ext cx="2532063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B6093D3-3EDF-4A80-8450-C5EBB19907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28311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438D2C80-6884-451D-8D7D-B69022CCC5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3125" y="1438275"/>
            <a:ext cx="2533650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7614A884-0AD6-4A85-A432-2B13E7464D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13125" y="227647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7D8FFDED-9FE5-4D94-8EB0-7D645C10FBF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4208" y="1438275"/>
            <a:ext cx="2532063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D429D954-9297-44FA-B7BD-5658601241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44208" y="228311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04D43B0D-50F8-4F63-AFA3-34A46F42E81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73133" y="1438275"/>
            <a:ext cx="2533650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804CEFDA-6A6F-42D3-B65C-4BE1054C905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073133" y="227647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2037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963">
          <p15:clr>
            <a:srgbClr val="5ACBF0"/>
          </p15:clr>
        </p15:guide>
        <p15:guide id="7" pos="2150">
          <p15:clr>
            <a:srgbClr val="5ACBF0"/>
          </p15:clr>
        </p15:guide>
        <p15:guide id="8" pos="3746">
          <p15:clr>
            <a:srgbClr val="5ACBF0"/>
          </p15:clr>
        </p15:guide>
        <p15:guide id="9" pos="3934">
          <p15:clr>
            <a:srgbClr val="5ACBF0"/>
          </p15:clr>
        </p15:guide>
        <p15:guide id="10" pos="5530">
          <p15:clr>
            <a:srgbClr val="5ACBF0"/>
          </p15:clr>
        </p15:guide>
        <p15:guide id="11" pos="5716">
          <p15:clr>
            <a:srgbClr val="5ACBF0"/>
          </p15:clr>
        </p15:guide>
        <p15:guide id="12" orient="horz" pos="1436">
          <p15:clr>
            <a:srgbClr val="5ACBF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Column Bulle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92783506-927E-48F7-8EFC-36257F3E28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4200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B6093D3-3EDF-4A80-8450-C5EBB19907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28311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438D2C80-6884-451D-8D7D-B69022CCC5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49007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7614A884-0AD6-4A85-A432-2B13E7464D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49007" y="227647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7D8FFDED-9FE5-4D94-8EB0-7D645C10FBF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13814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D429D954-9297-44FA-B7BD-5658601241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13814" y="228311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04D43B0D-50F8-4F63-AFA3-34A46F42E8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78621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804CEFDA-6A6F-42D3-B65C-4BE1054C905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8621" y="227647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540485AC-5036-400C-92C3-D3E9EC0252B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43428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90290A2-7689-4DF5-971A-36C2D917341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643428" y="227647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103904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610">
          <p15:clr>
            <a:srgbClr val="5ACBF0"/>
          </p15:clr>
        </p15:guide>
        <p15:guide id="7" pos="1795">
          <p15:clr>
            <a:srgbClr val="5ACBF0"/>
          </p15:clr>
        </p15:guide>
        <p15:guide id="8" pos="3035">
          <p15:clr>
            <a:srgbClr val="5ACBF0"/>
          </p15:clr>
        </p15:guide>
        <p15:guide id="9" pos="3221">
          <p15:clr>
            <a:srgbClr val="5ACBF0"/>
          </p15:clr>
        </p15:guide>
        <p15:guide id="10" pos="4461">
          <p15:clr>
            <a:srgbClr val="5ACBF0"/>
          </p15:clr>
        </p15:guide>
        <p15:guide id="11" pos="5890">
          <p15:clr>
            <a:srgbClr val="5ACBF0"/>
          </p15:clr>
        </p15:guide>
        <p15:guide id="12" orient="horz" pos="1436">
          <p15:clr>
            <a:srgbClr val="5ACBF0"/>
          </p15:clr>
        </p15:guide>
        <p15:guide id="13" pos="4646">
          <p15:clr>
            <a:srgbClr val="5ACBF0"/>
          </p15:clr>
        </p15:guide>
        <p15:guide id="14" pos="6072">
          <p15:clr>
            <a:srgbClr val="5ACBF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7440360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42489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72410"/>
          </a:xfrm>
        </p:spPr>
        <p:txBody>
          <a:bodyPr tIns="64008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995531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5C9167-B5C7-4834-AC78-240C8C3EF1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588963"/>
            <a:ext cx="4158362" cy="2535236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Title square photo layout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80C89-4FC1-4FE7-AFCA-1C41A1B094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0" y="3535540"/>
            <a:ext cx="4162425" cy="2733497"/>
          </a:xfrm>
        </p:spPr>
        <p:txBody>
          <a:bodyPr/>
          <a:lstStyle>
            <a:lvl1pPr marL="0" indent="0">
              <a:buNone/>
              <a:defRPr sz="2200">
                <a:latin typeface="+mn-lt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61988" indent="0">
              <a:buNone/>
              <a:defRPr/>
            </a:lvl4pPr>
            <a:lvl5pPr marL="855663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2E18FD0C-FA99-4937-92CD-5CF7F279CD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37744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BDF4B0-32EF-4DA8-9A83-B73DD8310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26462049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5ACBF0"/>
          </p15:clr>
        </p15:guide>
        <p15:guide id="7" orient="horz" pos="1968">
          <p15:clr>
            <a:srgbClr val="5ACBF0"/>
          </p15:clr>
        </p15:guide>
        <p15:guide id="8" orient="horz" pos="2226">
          <p15:clr>
            <a:srgbClr val="5ACBF0"/>
          </p15:clr>
        </p15:guide>
        <p15:guide id="10" pos="3729">
          <p15:clr>
            <a:srgbClr val="C35EA4"/>
          </p15:clr>
        </p15:guide>
        <p15:guide id="11" pos="2993">
          <p15:clr>
            <a:srgbClr val="5ACBF0"/>
          </p15:clr>
        </p15:guide>
        <p15:guide id="12" pos="3543">
          <p15:clr>
            <a:srgbClr val="A4A3A4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92DE97-5F35-4963-AC7A-96FEB9806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4159950" cy="5683249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37744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09A47B-FEF5-47F3-B2DD-A73E7C323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13934559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5ACBF0"/>
          </p15:clr>
        </p15:guide>
        <p15:guide id="5" orient="horz" pos="2160">
          <p15:clr>
            <a:srgbClr val="5ACBF0"/>
          </p15:clr>
        </p15:guide>
        <p15:guide id="6" pos="2991">
          <p15:clr>
            <a:srgbClr val="5ACBF0"/>
          </p15:clr>
        </p15:guide>
        <p15:guide id="7" pos="3728">
          <p15:clr>
            <a:srgbClr val="C35EA4"/>
          </p15:clr>
        </p15:guide>
        <p15:guide id="8" pos="3544">
          <p15:clr>
            <a:srgbClr val="A4A3A4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E2C6C6-B442-4DE7-9C6C-405B900531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79738"/>
            <a:ext cx="4163125" cy="3289300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en-US"/>
              <a:t>Square photo layout with smaller text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3EBEAA94-C151-43DE-8A5A-09E8A930427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37744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2F1290-9237-4BEE-AAAC-6708F2862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86344821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5ACBF0"/>
          </p15:clr>
        </p15:guide>
        <p15:guide id="3" orient="horz" pos="1877">
          <p15:clr>
            <a:srgbClr val="5ACBF0"/>
          </p15:clr>
        </p15:guide>
        <p15:guide id="4" pos="3731">
          <p15:clr>
            <a:srgbClr val="C35EA4"/>
          </p15:clr>
        </p15:guide>
        <p15:guide id="5" pos="2993">
          <p15:clr>
            <a:srgbClr val="5ACBF0"/>
          </p15:clr>
        </p15:guide>
        <p15:guide id="6" pos="3547">
          <p15:clr>
            <a:srgbClr val="A4A3A4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full bleed low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A608AEF-BE66-4029-BA63-DA15E89C32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wrap="none" bIns="1554480" anchor="ctr">
            <a:noAutofit/>
          </a:bodyPr>
          <a:lstStyle>
            <a:lvl1pPr marL="0" indent="0" algn="ctr">
              <a:buNone/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3AC47-6988-4AF2-AB7A-F400B9B8392F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0" y="3657600"/>
            <a:ext cx="12192000" cy="3200400"/>
          </a:xfrm>
          <a:gradFill flip="none" rotWithShape="1">
            <a:gsLst>
              <a:gs pos="4000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</p:spPr>
        <p:txBody>
          <a:bodyPr lIns="585216" tIns="585216" rIns="585216" bIns="585216" anchor="b" anchorCtr="0">
            <a:noAutofit/>
          </a:bodyPr>
          <a:lstStyle>
            <a:lvl1pPr>
              <a:defRPr sz="3600" spc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F619C2-B134-493A-AB9F-5DE39C929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40356095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304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0D13E2-57EB-4A2D-ACC9-0F9B345013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206"/>
          <a:stretch/>
        </p:blipFill>
        <p:spPr>
          <a:xfrm>
            <a:off x="0" y="-28350"/>
            <a:ext cx="12192000" cy="688635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18223"/>
            <a:ext cx="9144000" cy="615553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4000" spc="-50" baseline="0">
                <a:solidFill>
                  <a:srgbClr val="EDE4B6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id="{0FD32619-3819-428A-8565-629596C914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16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44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full bleed lef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A608AEF-BE66-4029-BA63-DA15E89C32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wrap="none" bIns="1554480" anchor="ctr">
            <a:noAutofit/>
          </a:bodyPr>
          <a:lstStyle>
            <a:lvl1pPr marL="0" indent="0" algn="ctr">
              <a:buNone/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3AC47-6988-4AF2-AB7A-F400B9B839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ltGray">
          <a:xfrm>
            <a:off x="-3" y="0"/>
            <a:ext cx="5669280" cy="6858000"/>
          </a:xfrm>
          <a:gradFill flip="none" rotWithShape="1">
            <a:gsLst>
              <a:gs pos="5000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</p:spPr>
        <p:txBody>
          <a:bodyPr lIns="585216" tIns="585216" rIns="585216" bIns="585216" anchor="ctr">
            <a:noAutofit/>
          </a:bodyPr>
          <a:lstStyle>
            <a:lvl1pPr>
              <a:defRPr sz="3600" spc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4894F6-B50F-43E1-83FC-4F2200B2F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60196231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7" pos="3576">
          <p15:clr>
            <a:srgbClr val="5ACBF0"/>
          </p15:clr>
        </p15:guide>
        <p15:guide id="8" orient="horz" pos="2160">
          <p15:clr>
            <a:srgbClr val="5ACBF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full bleed righ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A608AEF-BE66-4029-BA63-DA15E89C32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wrap="none" bIns="1554480" anchor="ctr">
            <a:noAutofit/>
          </a:bodyPr>
          <a:lstStyle>
            <a:lvl1pPr marL="0" indent="0" algn="ctr">
              <a:buNone/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3AC47-6988-4AF2-AB7A-F400B9B839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ltGray">
          <a:xfrm>
            <a:off x="6522720" y="0"/>
            <a:ext cx="5669280" cy="6858000"/>
          </a:xfrm>
          <a:gradFill flip="none" rotWithShape="1">
            <a:gsLst>
              <a:gs pos="5000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lIns="585216" tIns="585216" rIns="585216" bIns="585216" anchor="ctr">
            <a:noAutofit/>
          </a:bodyPr>
          <a:lstStyle>
            <a:lvl1pPr algn="r">
              <a:defRPr sz="3600" spc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29011D-E3B4-416F-9D7F-7A99AE49F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2041139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7" pos="4105">
          <p15:clr>
            <a:srgbClr val="5ACBF0"/>
          </p15:clr>
        </p15:guide>
        <p15:guide id="8" orient="horz" pos="2160">
          <p15:clr>
            <a:srgbClr val="5ACBF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horizontal photo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01E45-D858-46CB-8C37-2ADA7A8B4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157216"/>
            <a:ext cx="11018520" cy="111182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0" y="0"/>
            <a:ext cx="12192000" cy="457200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1280160" rIns="0" bIns="0" rtlCol="0" anchor="t" anchorCtr="0">
            <a:noAutofit/>
          </a:bodyPr>
          <a:lstStyle>
            <a:lvl1pPr marL="0" indent="0" algn="ctr">
              <a:buNone/>
              <a:defRPr lang="en-US" sz="14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996C37-D0C9-4349-A860-B639C4EB9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414312956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5" orient="horz" pos="2880">
          <p15:clr>
            <a:srgbClr val="5ACBF0"/>
          </p15:clr>
        </p15:guide>
        <p15:guide id="6" orient="horz" pos="3600">
          <p15:clr>
            <a:srgbClr val="5ACBF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horizontal photo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563AC-3A0B-4839-A9DC-F00E8E541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4996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-2381" y="2286000"/>
            <a:ext cx="12192000" cy="457200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1371600" rIns="0" bIns="0" rtlCol="0" anchor="t" anchorCtr="0">
            <a:noAutofit/>
          </a:bodyPr>
          <a:lstStyle>
            <a:lvl1pPr marL="0" indent="0" algn="ctr">
              <a:buNone/>
              <a:defRPr lang="en-US" sz="14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6FDE6F-0F4B-446A-A51F-494FB0996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8504705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5" orient="horz" pos="1440">
          <p15:clr>
            <a:srgbClr val="5ACBF0"/>
          </p15:clr>
        </p15:guide>
        <p15:guide id="6" orient="horz" pos="720">
          <p15:clr>
            <a:srgbClr val="5ACBF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7DCA08-1117-4B11-AEFD-AAB2B3354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9832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199" y="5689600"/>
            <a:ext cx="5367528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582612" y="2025650"/>
            <a:ext cx="5367528" cy="347472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0" rIns="0" bIns="1005840" rtlCol="0" anchor="ctr" anchorCtr="0">
            <a:noAutofit/>
          </a:bodyPr>
          <a:lstStyle>
            <a:lvl1pPr marL="0" indent="0" algn="ctr">
              <a:buNone/>
              <a:defRPr lang="en-US" sz="10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1860" y="5689600"/>
            <a:ext cx="5367528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6239255" y="2025650"/>
            <a:ext cx="5367528" cy="3474720"/>
          </a:xfrm>
          <a:blipFill>
            <a:blip r:embed="rId3"/>
            <a:stretch>
              <a:fillRect/>
            </a:stretch>
          </a:blipFill>
        </p:spPr>
        <p:txBody>
          <a:bodyPr vert="horz" wrap="square" lIns="0" tIns="0" rIns="0" bIns="1005840" rtlCol="0" anchor="ctr" anchorCtr="0">
            <a:noAutofit/>
          </a:bodyPr>
          <a:lstStyle>
            <a:lvl1pPr marL="0" indent="0" algn="ctr">
              <a:buNone/>
              <a:defRPr lang="en-US" sz="10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F59E09-7602-42B9-AB0C-9D1365A9E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34416116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3584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3749">
          <p15:clr>
            <a:srgbClr val="5ACBF0"/>
          </p15:clr>
        </p15:guide>
        <p15:guide id="7" pos="3931">
          <p15:clr>
            <a:srgbClr val="5ACBF0"/>
          </p15:clr>
        </p15:guide>
        <p15:guide id="8" orient="horz" pos="3464">
          <p15:clr>
            <a:srgbClr val="5ACBF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60F77E-464D-46F7-A8F8-6F281DAB0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9832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2613" y="5689600"/>
            <a:ext cx="3475037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582612" y="2025650"/>
            <a:ext cx="3474720" cy="3474720"/>
          </a:xfrm>
          <a:blipFill>
            <a:blip r:embed="rId2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E8A9C08-F392-459F-B90B-EDBF4A830C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58640" y="5689600"/>
            <a:ext cx="3475037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E401A97-B3D4-43E4-9B09-8AD4B6B260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4358640" y="2025650"/>
            <a:ext cx="3474720" cy="3474720"/>
          </a:xfrm>
          <a:blipFill>
            <a:blip r:embed="rId3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34351" y="5689600"/>
            <a:ext cx="3475037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8132063" y="2025650"/>
            <a:ext cx="3474720" cy="3474720"/>
          </a:xfrm>
          <a:blipFill>
            <a:blip r:embed="rId4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B36921-D927-4BA6-8891-8AEE97849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86751611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3584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2557">
          <p15:clr>
            <a:srgbClr val="5ACBF0"/>
          </p15:clr>
        </p15:guide>
        <p15:guide id="7" pos="2744">
          <p15:clr>
            <a:srgbClr val="5ACBF0"/>
          </p15:clr>
        </p15:guide>
        <p15:guide id="8" pos="4936">
          <p15:clr>
            <a:srgbClr val="5ACBF0"/>
          </p15:clr>
        </p15:guide>
        <p15:guide id="9" pos="5123">
          <p15:clr>
            <a:srgbClr val="5ACBF0"/>
          </p15:clr>
        </p15:guide>
        <p15:guide id="10" orient="horz" pos="3465">
          <p15:clr>
            <a:srgbClr val="5ACBF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9832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2613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582612" y="2025650"/>
            <a:ext cx="2532888" cy="2532888"/>
          </a:xfrm>
          <a:blipFill>
            <a:blip r:embed="rId2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E8A9C08-F392-459F-B90B-EDBF4A830C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3908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E401A97-B3D4-43E4-9B09-8AD4B6B260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3413908" y="2025650"/>
            <a:ext cx="2532888" cy="2532888"/>
          </a:xfrm>
          <a:blipFill>
            <a:blip r:embed="rId3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5204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6245204" y="2025650"/>
            <a:ext cx="2532888" cy="2532888"/>
          </a:xfrm>
          <a:blipFill>
            <a:blip r:embed="rId4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8E883C1-8203-4549-AF30-B96AEC45AC6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76500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BBD58C33-921C-42F1-9803-1C798DB548C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9073895" y="2025650"/>
            <a:ext cx="2532888" cy="2532888"/>
          </a:xfrm>
          <a:blipFill>
            <a:blip r:embed="rId5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F56B00-AAD4-4F4F-8228-B6CF8367D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64331720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2993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963">
          <p15:clr>
            <a:srgbClr val="5ACBF0"/>
          </p15:clr>
        </p15:guide>
        <p15:guide id="7" pos="2150">
          <p15:clr>
            <a:srgbClr val="5ACBF0"/>
          </p15:clr>
        </p15:guide>
        <p15:guide id="8" pos="3746">
          <p15:clr>
            <a:srgbClr val="5ACBF0"/>
          </p15:clr>
        </p15:guide>
        <p15:guide id="9" pos="3934">
          <p15:clr>
            <a:srgbClr val="5ACBF0"/>
          </p15:clr>
        </p15:guide>
        <p15:guide id="10" pos="5530">
          <p15:clr>
            <a:srgbClr val="5ACBF0"/>
          </p15:clr>
        </p15:guide>
        <p15:guide id="11" pos="5716">
          <p15:clr>
            <a:srgbClr val="5ACBF0"/>
          </p15:clr>
        </p15:guide>
        <p15:guide id="12" orient="horz" pos="2870">
          <p15:clr>
            <a:srgbClr val="5ACBF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6" y="5334000"/>
            <a:ext cx="4892040" cy="9350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6062472" cy="2807208"/>
          </a:xfrm>
          <a:blipFill>
            <a:blip r:embed="rId2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14744" y="5334000"/>
            <a:ext cx="4892040" cy="938212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6129528" y="2286000"/>
            <a:ext cx="6062472" cy="2807208"/>
          </a:xfrm>
          <a:blipFill>
            <a:blip r:embed="rId3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AE597A-BE1E-6B1F-960D-A90DC954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83905582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4" orient="horz" pos="3209">
          <p15:clr>
            <a:srgbClr val="5ACBF0"/>
          </p15:clr>
        </p15:guide>
        <p15:guide id="5" pos="3826">
          <p15:clr>
            <a:srgbClr val="5ACBF0"/>
          </p15:clr>
        </p15:guide>
        <p15:guide id="6" pos="3859">
          <p15:clr>
            <a:srgbClr val="5ACBF0"/>
          </p15:clr>
        </p15:guide>
        <p15:guide id="11" pos="1910">
          <p15:clr>
            <a:srgbClr val="5ACBF0"/>
          </p15:clr>
        </p15:guide>
        <p15:guide id="12" pos="5770">
          <p15:clr>
            <a:srgbClr val="5ACBF0"/>
          </p15:clr>
        </p15:guide>
        <p15:guide id="13" orient="horz" pos="3360">
          <p15:clr>
            <a:srgbClr val="5ACBF0"/>
          </p15:clr>
        </p15:guide>
        <p15:guide id="14" orient="horz">
          <p15:clr>
            <a:srgbClr val="5ACBF0"/>
          </p15:clr>
        </p15:guide>
        <p15:guide id="15" pos="3451">
          <p15:clr>
            <a:srgbClr val="5ACBF0"/>
          </p15:clr>
        </p15:guide>
        <p15:guide id="16" pos="4229">
          <p15:clr>
            <a:srgbClr val="5ACBF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7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6" y="4800600"/>
            <a:ext cx="2852928" cy="14684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4023360" cy="2286000"/>
          </a:xfrm>
          <a:blipFill>
            <a:blip r:embed="rId2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69536" y="4799409"/>
            <a:ext cx="2852928" cy="147280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4084320" y="2286000"/>
            <a:ext cx="4023360" cy="2286000"/>
          </a:xfrm>
          <a:blipFill>
            <a:blip r:embed="rId3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682B8EC-8F33-4730-BBE6-E8B7234C9C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753856" y="4799410"/>
            <a:ext cx="2852928" cy="146962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DB5F15A-5980-40FF-9D54-3FDE41D604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8168640" y="2286000"/>
            <a:ext cx="4023360" cy="2286000"/>
          </a:xfrm>
          <a:blipFill>
            <a:blip r:embed="rId4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B999C7-F5A8-46A6-92C5-AA3BE4E26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56223755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3" orient="horz" pos="2880">
          <p15:clr>
            <a:srgbClr val="5ACBF0"/>
          </p15:clr>
        </p15:guide>
        <p15:guide id="4" orient="horz" pos="3024">
          <p15:clr>
            <a:srgbClr val="5ACBF0"/>
          </p15:clr>
        </p15:guide>
        <p15:guide id="5" pos="2534">
          <p15:clr>
            <a:srgbClr val="5ACBF0"/>
          </p15:clr>
        </p15:guide>
        <p15:guide id="6" pos="2573">
          <p15:clr>
            <a:srgbClr val="5ACBF0"/>
          </p15:clr>
        </p15:guide>
        <p15:guide id="8" pos="5109">
          <p15:clr>
            <a:srgbClr val="5ACBF0"/>
          </p15:clr>
        </p15:guide>
        <p15:guide id="9" pos="5145">
          <p15:clr>
            <a:srgbClr val="5ACBF0"/>
          </p15:clr>
        </p15:guide>
        <p15:guide id="11" pos="1266">
          <p15:clr>
            <a:srgbClr val="5ACBF0"/>
          </p15:clr>
        </p15:guide>
        <p15:guide id="12" pos="3840">
          <p15:clr>
            <a:srgbClr val="5ACBF0"/>
          </p15:clr>
        </p15:guide>
        <p15:guide id="13" pos="6414">
          <p15:clr>
            <a:srgbClr val="5ACBF0"/>
          </p15:clr>
        </p15:guide>
        <p15:guide id="14" orient="horz" pos="1074">
          <p15:clr>
            <a:srgbClr val="5ACBF0"/>
          </p15:clr>
        </p15:guide>
        <p15:guide id="15" pos="2168">
          <p15:clr>
            <a:srgbClr val="5ACBF0"/>
          </p15:clr>
        </p15:guide>
        <p15:guide id="16" pos="2944">
          <p15:clr>
            <a:srgbClr val="5ACBF0"/>
          </p15:clr>
        </p15:guide>
        <p15:guide id="17" pos="4738">
          <p15:clr>
            <a:srgbClr val="5ACBF0"/>
          </p15:clr>
        </p15:guide>
        <p15:guide id="18" pos="5514">
          <p15:clr>
            <a:srgbClr val="5ACBF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6" y="4800600"/>
            <a:ext cx="1828800" cy="14684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2999232" cy="2286000"/>
          </a:xfrm>
          <a:blipFill>
            <a:blip r:embed="rId2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49472" y="4799409"/>
            <a:ext cx="1828800" cy="147280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3064256" y="2286000"/>
            <a:ext cx="2999232" cy="2286000"/>
          </a:xfrm>
          <a:blipFill>
            <a:blip r:embed="rId3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682B8EC-8F33-4730-BBE6-E8B7234C9C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13728" y="4799410"/>
            <a:ext cx="1828800" cy="146962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DB5F15A-5980-40FF-9D54-3FDE41D604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6128512" y="2286000"/>
            <a:ext cx="2999232" cy="2286000"/>
          </a:xfrm>
          <a:blipFill>
            <a:blip r:embed="rId4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3564109-638C-44E2-AE84-46B44C29FD6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777984" y="4799409"/>
            <a:ext cx="1828800" cy="1469629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13AAE36-2045-4D14-87DC-59D4EFCC150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9192768" y="2286000"/>
            <a:ext cx="2999232" cy="2286000"/>
          </a:xfrm>
          <a:blipFill>
            <a:blip r:embed="rId5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FE569B-F817-467C-8BAC-558CE9824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29704010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3" orient="horz" pos="2880">
          <p15:clr>
            <a:srgbClr val="5ACBF0"/>
          </p15:clr>
        </p15:guide>
        <p15:guide id="4" orient="horz" pos="3024">
          <p15:clr>
            <a:srgbClr val="5ACBF0"/>
          </p15:clr>
        </p15:guide>
        <p15:guide id="5" pos="1890">
          <p15:clr>
            <a:srgbClr val="5ACBF0"/>
          </p15:clr>
        </p15:guide>
        <p15:guide id="6" pos="1930">
          <p15:clr>
            <a:srgbClr val="5ACBF0"/>
          </p15:clr>
        </p15:guide>
        <p15:guide id="7" pos="5749">
          <p15:clr>
            <a:srgbClr val="5ACBF0"/>
          </p15:clr>
        </p15:guide>
        <p15:guide id="8" pos="3820">
          <p15:clr>
            <a:srgbClr val="5ACBF0"/>
          </p15:clr>
        </p15:guide>
        <p15:guide id="9" pos="3860">
          <p15:clr>
            <a:srgbClr val="5ACBF0"/>
          </p15:clr>
        </p15:guide>
        <p15:guide id="10" pos="5789">
          <p15:clr>
            <a:srgbClr val="5ACBF0"/>
          </p15:clr>
        </p15:guide>
        <p15:guide id="11" pos="944">
          <p15:clr>
            <a:srgbClr val="5ACBF0"/>
          </p15:clr>
        </p15:guide>
        <p15:guide id="12" pos="2876">
          <p15:clr>
            <a:srgbClr val="5ACBF0"/>
          </p15:clr>
        </p15:guide>
        <p15:guide id="13" pos="4807">
          <p15:clr>
            <a:srgbClr val="5ACBF0"/>
          </p15:clr>
        </p15:guide>
        <p15:guide id="14" pos="6736">
          <p15:clr>
            <a:srgbClr val="5ACBF0"/>
          </p15:clr>
        </p15:guide>
        <p15:guide id="15" orient="horz">
          <p15:clr>
            <a:srgbClr val="5ACBF0"/>
          </p15:clr>
        </p15:guide>
        <p15:guide id="16" pos="1524">
          <p15:clr>
            <a:srgbClr val="5ACBF0"/>
          </p15:clr>
        </p15:guide>
        <p15:guide id="17" pos="2298">
          <p15:clr>
            <a:srgbClr val="5ACBF0"/>
          </p15:clr>
        </p15:guide>
        <p15:guide id="18" pos="3450">
          <p15:clr>
            <a:srgbClr val="5ACBF0"/>
          </p15:clr>
        </p15:guide>
        <p15:guide id="19" pos="4230">
          <p15:clr>
            <a:srgbClr val="5ACBF0"/>
          </p15:clr>
        </p15:guide>
        <p15:guide id="20" pos="5380">
          <p15:clr>
            <a:srgbClr val="5ACBF0"/>
          </p15:clr>
        </p15:guide>
        <p15:guide id="21" pos="6156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18223"/>
            <a:ext cx="9144000" cy="615553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4000" spc="-50" baseline="0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  <p:pic>
        <p:nvPicPr>
          <p:cNvPr id="2" name="MS logo white - EMF" descr="Microsoft logo white text version">
            <a:extLst>
              <a:ext uri="{FF2B5EF4-FFF2-40B4-BE49-F238E27FC236}">
                <a16:creationId xmlns:a16="http://schemas.microsoft.com/office/drawing/2014/main" id="{74FE235F-02A3-CF25-8716-2552AE8442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04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92608" y="4800600"/>
            <a:ext cx="1801368" cy="14684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2386584" cy="2286000"/>
          </a:xfrm>
          <a:blipFill>
            <a:blip r:embed="rId2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43962" y="4799409"/>
            <a:ext cx="1801368" cy="147280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2451354" y="2286000"/>
            <a:ext cx="2386584" cy="2286000"/>
          </a:xfrm>
          <a:blipFill>
            <a:blip r:embed="rId3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682B8EC-8F33-4730-BBE6-E8B7234C9C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95316" y="4799410"/>
            <a:ext cx="1801368" cy="146962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DB5F15A-5980-40FF-9D54-3FDE41D604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4902708" y="2286000"/>
            <a:ext cx="2386584" cy="2286000"/>
          </a:xfrm>
          <a:blipFill>
            <a:blip r:embed="rId4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3564109-638C-44E2-AE84-46B44C29FD6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46670" y="4799409"/>
            <a:ext cx="1801368" cy="1469629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13AAE36-2045-4D14-87DC-59D4EFCC150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7354062" y="2286000"/>
            <a:ext cx="2386584" cy="2286000"/>
          </a:xfrm>
          <a:blipFill>
            <a:blip r:embed="rId5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5B1B6F72-F14C-40F1-8B29-8620AA34DC6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98024" y="4799409"/>
            <a:ext cx="1801368" cy="1469629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2AD682C7-20D7-4ED0-99A7-C8530DAC861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ltGray">
          <a:xfrm>
            <a:off x="9805416" y="2286000"/>
            <a:ext cx="2386584" cy="2286000"/>
          </a:xfrm>
          <a:blipFill>
            <a:blip r:embed="rId6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FE569B-F817-467C-8BAC-558CE9824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89860982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3" orient="horz" pos="2880">
          <p15:clr>
            <a:srgbClr val="5ACBF0"/>
          </p15:clr>
        </p15:guide>
        <p15:guide id="4" orient="horz" pos="3024">
          <p15:clr>
            <a:srgbClr val="5ACBF0"/>
          </p15:clr>
        </p15:guide>
        <p15:guide id="8" pos="4631">
          <p15:clr>
            <a:srgbClr val="5ACBF0"/>
          </p15:clr>
        </p15:guide>
        <p15:guide id="9" pos="4593">
          <p15:clr>
            <a:srgbClr val="5ACBF0"/>
          </p15:clr>
        </p15:guide>
        <p15:guide id="10" pos="6134">
          <p15:clr>
            <a:srgbClr val="5ACBF0"/>
          </p15:clr>
        </p15:guide>
        <p15:guide id="11" pos="1323">
          <p15:clr>
            <a:srgbClr val="5ACBF0"/>
          </p15:clr>
        </p15:guide>
        <p15:guide id="12" pos="2865">
          <p15:clr>
            <a:srgbClr val="5ACBF0"/>
          </p15:clr>
        </p15:guide>
        <p15:guide id="13" pos="4815">
          <p15:clr>
            <a:srgbClr val="5ACBF0"/>
          </p15:clr>
        </p15:guide>
        <p15:guide id="14" pos="6361">
          <p15:clr>
            <a:srgbClr val="5ACBF0"/>
          </p15:clr>
        </p15:guide>
        <p15:guide id="15" orient="horz">
          <p15:clr>
            <a:srgbClr val="5ACBF0"/>
          </p15:clr>
        </p15:guide>
        <p15:guide id="16" pos="1727">
          <p15:clr>
            <a:srgbClr val="5ACBF0"/>
          </p15:clr>
        </p15:guide>
        <p15:guide id="17" pos="2294">
          <p15:clr>
            <a:srgbClr val="5ACBF0"/>
          </p15:clr>
        </p15:guide>
        <p15:guide id="18" pos="3273">
          <p15:clr>
            <a:srgbClr val="5ACBF0"/>
          </p15:clr>
        </p15:guide>
        <p15:guide id="19" pos="4411">
          <p15:clr>
            <a:srgbClr val="5ACBF0"/>
          </p15:clr>
        </p15:guide>
        <p15:guide id="21" pos="6179">
          <p15:clr>
            <a:srgbClr val="5ACBF0"/>
          </p15:clr>
        </p15:guide>
        <p15:guide id="22" pos="1501">
          <p15:clr>
            <a:srgbClr val="5ACBF0"/>
          </p15:clr>
        </p15:guide>
        <p15:guide id="23" pos="1543">
          <p15:clr>
            <a:srgbClr val="5ACBF0"/>
          </p15:clr>
        </p15:guide>
        <p15:guide id="24" pos="3049">
          <p15:clr>
            <a:srgbClr val="5ACBF0"/>
          </p15:clr>
        </p15:guide>
        <p15:guide id="25" pos="3088">
          <p15:clr>
            <a:srgbClr val="5ACBF0"/>
          </p15:clr>
        </p15:guide>
        <p15:guide id="26" pos="5954">
          <p15:clr>
            <a:srgbClr val="5ACBF0"/>
          </p15:clr>
        </p15:guide>
        <p15:guide id="27" pos="3840">
          <p15:clr>
            <a:srgbClr val="5ACBF0"/>
          </p15:clr>
        </p15:guide>
        <p15:guide id="28" pos="5386">
          <p15:clr>
            <a:srgbClr val="5ACBF0"/>
          </p15:clr>
        </p15:guide>
        <p15:guide id="29" pos="753">
          <p15:clr>
            <a:srgbClr val="5ACBF0"/>
          </p15:clr>
        </p15:guide>
        <p15:guide id="30" pos="6927">
          <p15:clr>
            <a:srgbClr val="5ACBF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roun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D211-079C-4884-AB74-BFA812A6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8962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757E314-6417-4051-A2CD-D3614CAA6A7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ltGray">
          <a:xfrm>
            <a:off x="2037906" y="2286000"/>
            <a:ext cx="2313432" cy="2313432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BBECFAF-80A0-4620-8865-87562DFB49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37906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5577FC3-49F5-4B04-AFD3-AA0A57BA835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 bwMode="ltGray">
          <a:xfrm>
            <a:off x="4939284" y="2286000"/>
            <a:ext cx="2313432" cy="2313432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AD287B4-D736-4707-854D-BEA62EF2BB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39284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9B56ECFD-6AA2-4EC5-A445-D1E0952199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ltGray">
          <a:xfrm>
            <a:off x="7840663" y="2286000"/>
            <a:ext cx="2313432" cy="2313432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ED5A27F-D9D2-4DCB-8422-4694477ECA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40663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6AFB7A-35B4-4881-AB50-D11248216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5946737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3024">
          <p15:clr>
            <a:srgbClr val="5ACBF0"/>
          </p15:clr>
        </p15:guide>
        <p15:guide id="3" pos="3840">
          <p15:clr>
            <a:srgbClr val="5ACBF0"/>
          </p15:clr>
        </p15:guide>
        <p15:guide id="4" pos="1283">
          <p15:clr>
            <a:srgbClr val="5ACBF0"/>
          </p15:clr>
        </p15:guide>
        <p15:guide id="5" pos="5666">
          <p15:clr>
            <a:srgbClr val="5ACBF0"/>
          </p15:clr>
        </p15:guide>
        <p15:guide id="6" pos="2741">
          <p15:clr>
            <a:srgbClr val="5ACBF0"/>
          </p15:clr>
        </p15:guide>
        <p15:guide id="7" pos="2012">
          <p15:clr>
            <a:srgbClr val="5ACBF0"/>
          </p15:clr>
        </p15:guide>
        <p15:guide id="8" pos="3109">
          <p15:clr>
            <a:srgbClr val="5ACBF0"/>
          </p15:clr>
        </p15:guide>
        <p15:guide id="9" pos="4570">
          <p15:clr>
            <a:srgbClr val="5ACBF0"/>
          </p15:clr>
        </p15:guide>
        <p15:guide id="11" pos="6397">
          <p15:clr>
            <a:srgbClr val="5ACBF0"/>
          </p15:clr>
        </p15:guide>
        <p15:guide id="12" orient="horz" pos="1440">
          <p15:clr>
            <a:srgbClr val="5ACBF0"/>
          </p15:clr>
        </p15:guide>
        <p15:guide id="13" pos="4938">
          <p15:clr>
            <a:srgbClr val="5ACBF0"/>
          </p15:clr>
        </p15:guide>
        <p15:guide id="14" orient="horz" pos="2894">
          <p15:clr>
            <a:srgbClr val="5ACBF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roun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D211-079C-4884-AB74-BFA812A6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3007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757E314-6417-4051-A2CD-D3614CAA6A7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ltGray">
          <a:xfrm>
            <a:off x="584200" y="2286000"/>
            <a:ext cx="2313432" cy="2313432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BBECFAF-80A0-4620-8865-87562DFB49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5577FC3-49F5-4B04-AFD3-AA0A57BA835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 bwMode="ltGray">
          <a:xfrm>
            <a:off x="3487250" y="2286000"/>
            <a:ext cx="2313432" cy="2313432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AD287B4-D736-4707-854D-BEA62EF2BB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87250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9B56ECFD-6AA2-4EC5-A445-D1E0952199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ltGray">
          <a:xfrm>
            <a:off x="6390300" y="2286000"/>
            <a:ext cx="2313432" cy="2313432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ED5A27F-D9D2-4DCB-8422-4694477ECA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0300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78E1D3B-7D6F-4EFD-9EB2-E1A27309D6AF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 bwMode="ltGray">
          <a:xfrm>
            <a:off x="9293351" y="2286000"/>
            <a:ext cx="2313432" cy="2313432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BB2FF62-05DC-462E-808C-4DDE1C65392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293351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A72D6D-004C-4F57-AD34-F1019A756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422793081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3024">
          <p15:clr>
            <a:srgbClr val="5ACBF0"/>
          </p15:clr>
        </p15:guide>
        <p15:guide id="3" pos="4025">
          <p15:clr>
            <a:srgbClr val="5ACBF0"/>
          </p15:clr>
        </p15:guide>
        <p15:guide id="5" pos="5854">
          <p15:clr>
            <a:srgbClr val="5ACBF0"/>
          </p15:clr>
        </p15:guide>
        <p15:guide id="7" pos="3654">
          <p15:clr>
            <a:srgbClr val="5ACBF0"/>
          </p15:clr>
        </p15:guide>
        <p15:guide id="8" pos="2195">
          <p15:clr>
            <a:srgbClr val="5ACBF0"/>
          </p15:clr>
        </p15:guide>
        <p15:guide id="10" pos="2926">
          <p15:clr>
            <a:srgbClr val="5ACBF0"/>
          </p15:clr>
        </p15:guide>
        <p15:guide id="11" pos="4756">
          <p15:clr>
            <a:srgbClr val="5ACBF0"/>
          </p15:clr>
        </p15:guide>
        <p15:guide id="12" pos="6581">
          <p15:clr>
            <a:srgbClr val="5ACBF0"/>
          </p15:clr>
        </p15:guide>
        <p15:guide id="13" pos="1097">
          <p15:clr>
            <a:srgbClr val="5ACBF0"/>
          </p15:clr>
        </p15:guide>
        <p15:guide id="14" orient="horz" pos="1440">
          <p15:clr>
            <a:srgbClr val="5ACBF0"/>
          </p15:clr>
        </p15:guide>
        <p15:guide id="15" pos="1826">
          <p15:clr>
            <a:srgbClr val="5ACBF0"/>
          </p15:clr>
        </p15:guide>
        <p15:guide id="18" pos="5483">
          <p15:clr>
            <a:srgbClr val="5ACBF0"/>
          </p15:clr>
        </p15:guide>
        <p15:guide id="19" orient="horz" pos="2898">
          <p15:clr>
            <a:srgbClr val="5ACBF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roun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D211-079C-4884-AB74-BFA812A6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3007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757E314-6417-4051-A2CD-D3614CAA6A7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ltGray">
          <a:xfrm>
            <a:off x="584200" y="2286000"/>
            <a:ext cx="1737360" cy="1737360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BBECFAF-80A0-4620-8865-87562DFB49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5577FC3-49F5-4B04-AFD3-AA0A57BA835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 bwMode="ltGray">
          <a:xfrm>
            <a:off x="2905506" y="2286000"/>
            <a:ext cx="1737360" cy="1737360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AD287B4-D736-4707-854D-BEA62EF2BB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905506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9B56ECFD-6AA2-4EC5-A445-D1E0952199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ltGray">
          <a:xfrm>
            <a:off x="5227320" y="2286000"/>
            <a:ext cx="1737360" cy="1737360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ED5A27F-D9D2-4DCB-8422-4694477ECA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27320" y="4235451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78E1D3B-7D6F-4EFD-9EB2-E1A27309D6AF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 bwMode="ltGray">
          <a:xfrm>
            <a:off x="7548118" y="2286000"/>
            <a:ext cx="1737360" cy="1737360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insert44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BB2FF62-05DC-462E-808C-4DDE1C65392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548118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4DC3400-0B11-4EA0-9B8D-6FADE6964F37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 bwMode="ltGray">
          <a:xfrm>
            <a:off x="9869423" y="2286000"/>
            <a:ext cx="1737360" cy="1737360"/>
          </a:xfrm>
          <a:prstGeom prst="ellipse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133C357E-ECC0-485F-9033-5D4DEC8774B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869423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A72D6D-004C-4F57-AD34-F1019A756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5682183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2664">
          <p15:clr>
            <a:srgbClr val="5ACBF0"/>
          </p15:clr>
        </p15:guide>
        <p15:guide id="3" pos="6216">
          <p15:clr>
            <a:srgbClr val="5ACBF0"/>
          </p15:clr>
        </p15:guide>
        <p15:guide id="5" pos="5850">
          <p15:clr>
            <a:srgbClr val="5ACBF0"/>
          </p15:clr>
        </p15:guide>
        <p15:guide id="7" pos="4392">
          <p15:clr>
            <a:srgbClr val="5ACBF0"/>
          </p15:clr>
        </p15:guide>
        <p15:guide id="8" pos="3292">
          <p15:clr>
            <a:srgbClr val="5ACBF0"/>
          </p15:clr>
        </p15:guide>
        <p15:guide id="10" pos="2926">
          <p15:clr>
            <a:srgbClr val="5ACBF0"/>
          </p15:clr>
        </p15:guide>
        <p15:guide id="11" pos="4754">
          <p15:clr>
            <a:srgbClr val="5ACBF0"/>
          </p15:clr>
        </p15:guide>
        <p15:guide id="13" pos="1464">
          <p15:clr>
            <a:srgbClr val="5ACBF0"/>
          </p15:clr>
        </p15:guide>
        <p15:guide id="14" orient="horz" pos="1440">
          <p15:clr>
            <a:srgbClr val="5ACBF0"/>
          </p15:clr>
        </p15:guide>
        <p15:guide id="15" pos="1830">
          <p15:clr>
            <a:srgbClr val="5ACBF0"/>
          </p15:clr>
        </p15:guide>
        <p15:guide id="16" orient="horz" pos="2533">
          <p15:clr>
            <a:srgbClr val="5ACBF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5C076-3B78-4451-8068-576892A08E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216" y="2309812"/>
            <a:ext cx="3182027" cy="3959225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E9DBFD9-3E1E-4F19-AF15-56780F9C79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56100" y="2309812"/>
            <a:ext cx="7253288" cy="3959223"/>
          </a:xfrm>
        </p:spPr>
        <p:txBody>
          <a:bodyPr anchor="t"/>
          <a:lstStyle>
            <a:lvl1pPr marL="231775" indent="-231775">
              <a:spcAft>
                <a:spcPts val="600"/>
              </a:spcAft>
              <a:buFont typeface="Wingdings" panose="05000000000000000000" pitchFamily="2" charset="2"/>
              <a:buChar char="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5867F2-3994-4092-B53B-5792FEE69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85216" y="2019300"/>
            <a:ext cx="3182112" cy="0"/>
          </a:xfrm>
          <a:prstGeom prst="line">
            <a:avLst/>
          </a:prstGeom>
          <a:ln w="28575">
            <a:solidFill>
              <a:schemeClr val="accent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9D8AF80-CAD5-4055-80AD-0B31EBCB52A9}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1A9F7D-F14E-4BCE-9EB4-D9EF47B67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4523" y="2019300"/>
            <a:ext cx="7254865" cy="0"/>
          </a:xfrm>
          <a:prstGeom prst="line">
            <a:avLst/>
          </a:prstGeom>
          <a:ln w="19050">
            <a:solidFill>
              <a:schemeClr val="tx1">
                <a:alpha val="3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0342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3" pos="2744">
          <p15:clr>
            <a:srgbClr val="5ACBF0"/>
          </p15:clr>
        </p15:guide>
        <p15:guide id="29" orient="horz" pos="1272">
          <p15:clr>
            <a:srgbClr val="5ACBF0"/>
          </p15:clr>
        </p15:guide>
        <p15:guide id="30" pos="2376">
          <p15:clr>
            <a:srgbClr val="5ACBF0"/>
          </p15:clr>
        </p15:guide>
        <p15:guide id="32" orient="horz" pos="1455">
          <p15:clr>
            <a:srgbClr val="5ACBF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side by 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5C076-3B78-4451-8068-576892A08E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585788"/>
            <a:ext cx="3182027" cy="56832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015781-2431-48C9-AEF1-52FBD41AF3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41888" y="585788"/>
            <a:ext cx="6667500" cy="5683249"/>
          </a:xfrm>
        </p:spPr>
        <p:txBody>
          <a:bodyPr anchor="ctr"/>
          <a:lstStyle>
            <a:lvl1pPr marL="231775" indent="-231775">
              <a:spcAft>
                <a:spcPts val="600"/>
              </a:spcAft>
              <a:buFont typeface="Wingdings" panose="05000000000000000000" pitchFamily="2" charset="2"/>
              <a:buChar char="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5867F2-3994-4092-B53B-5792FEE69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356100" y="2578100"/>
            <a:ext cx="0" cy="1701800"/>
          </a:xfrm>
          <a:prstGeom prst="line">
            <a:avLst/>
          </a:prstGeom>
          <a:ln w="28575">
            <a:solidFill>
              <a:schemeClr val="accent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1DC2181-37AB-40A3-B61C-1DE7DBB57D63}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71291972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3" pos="2744">
          <p15:clr>
            <a:srgbClr val="5ACBF0"/>
          </p15:clr>
        </p15:guide>
        <p15:guide id="29" orient="horz" pos="2160">
          <p15:clr>
            <a:srgbClr val="5ACBF0"/>
          </p15:clr>
        </p15:guide>
        <p15:guide id="30" pos="2376">
          <p15:clr>
            <a:srgbClr val="5ACBF0"/>
          </p15:clr>
        </p15:guide>
        <p15:guide id="31" pos="3113">
          <p15:clr>
            <a:srgbClr val="5ACBF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636FE-845C-418D-82A1-1DA6DB73D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2D46E0-16CE-40B0-8623-F82D5D410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1436688"/>
            <a:ext cx="12192000" cy="5421312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44977AB6-1D7E-4858-A2EA-BF86577C39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436688"/>
            <a:ext cx="3788358" cy="446148"/>
          </a:xfrm>
          <a:gradFill flip="none" rotWithShape="1">
            <a:gsLst>
              <a:gs pos="0">
                <a:srgbClr val="000000"/>
              </a:gs>
              <a:gs pos="92000">
                <a:srgbClr val="000000"/>
              </a:gs>
              <a:gs pos="92000">
                <a:schemeClr val="accent1"/>
              </a:gs>
            </a:gsLst>
            <a:lin ang="16200000" scaled="1"/>
            <a:tileRect/>
          </a:gradFill>
        </p:spPr>
        <p:txBody>
          <a:bodyPr lIns="585216" tIns="91440" bIns="4572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5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BA9F61CF-FF79-485A-A6C8-A1952EFD58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263" y="2099310"/>
            <a:ext cx="11018520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tabLst>
                <a:tab pos="344488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tabLst>
                <a:tab pos="569913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tabLst>
                <a:tab pos="800100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tabLst>
                <a:tab pos="1028700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056086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322">
          <p15:clr>
            <a:srgbClr val="5ACBF0"/>
          </p15:clr>
        </p15:guide>
        <p15:guide id="2" orient="horz" pos="905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845FFD-6B9A-4013-932A-5E4D7E849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B17F8BB-3610-1A4F-9E76-B12E706A55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6390" y="1230681"/>
            <a:ext cx="11018520" cy="369332"/>
          </a:xfrm>
        </p:spPr>
        <p:txBody>
          <a:bodyPr wrap="square">
            <a:sp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228531" indent="0">
              <a:buNone/>
              <a:defRPr sz="240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EBE70E-6A93-4EB4-A189-6F9DE42CE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2827138"/>
            <a:ext cx="12192000" cy="4030862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0E9A2E28-037B-FA4D-ADDC-1AFA11D65C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827138"/>
            <a:ext cx="3788358" cy="446148"/>
          </a:xfrm>
          <a:gradFill flip="none" rotWithShape="1">
            <a:gsLst>
              <a:gs pos="0">
                <a:srgbClr val="000000"/>
              </a:gs>
              <a:gs pos="92000">
                <a:srgbClr val="000000"/>
              </a:gs>
              <a:gs pos="92000">
                <a:schemeClr val="accent1"/>
              </a:gs>
            </a:gsLst>
            <a:lin ang="16200000" scaled="1"/>
            <a:tileRect/>
          </a:gradFill>
        </p:spPr>
        <p:txBody>
          <a:bodyPr lIns="585216" tIns="91440" bIns="4572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6389" y="3491219"/>
            <a:ext cx="11018520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</p:spTree>
    <p:extLst>
      <p:ext uri="{BB962C8B-B14F-4D97-AF65-F5344CB8AC3E}">
        <p14:creationId xmlns:p14="http://schemas.microsoft.com/office/powerpoint/2010/main" val="114758917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4" orient="horz" pos="1776">
          <p15:clr>
            <a:srgbClr val="5ACBF0"/>
          </p15:clr>
        </p15:guide>
        <p15:guide id="5" orient="horz" pos="2197">
          <p15:clr>
            <a:srgbClr val="5ACBF0"/>
          </p15:clr>
        </p15:guide>
        <p15:guide id="6" orient="horz" pos="773">
          <p15:clr>
            <a:srgbClr val="5ACBF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1EBE70E-6A93-4EB4-A189-6F9DE42CE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0"/>
            <a:ext cx="12192000" cy="4030862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845FFD-6B9A-4013-932A-5E4D7E849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224580"/>
            <a:ext cx="11018520" cy="49244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0E9A2E28-037B-FA4D-ADDC-1AFA11D65C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3788358" cy="446148"/>
          </a:xfrm>
          <a:gradFill flip="none" rotWithShape="1">
            <a:gsLst>
              <a:gs pos="0">
                <a:srgbClr val="000000"/>
              </a:gs>
              <a:gs pos="92000">
                <a:srgbClr val="000000"/>
              </a:gs>
              <a:gs pos="92000">
                <a:schemeClr val="accent1"/>
              </a:gs>
            </a:gsLst>
            <a:lin ang="16200000" scaled="1"/>
            <a:tileRect/>
          </a:gradFill>
        </p:spPr>
        <p:txBody>
          <a:bodyPr lIns="585216" tIns="91440" bIns="4572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6389" y="660508"/>
            <a:ext cx="11018520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B17F8BB-3610-1A4F-9E76-B12E706A55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1152" y="4996505"/>
            <a:ext cx="11018520" cy="369332"/>
          </a:xfrm>
        </p:spPr>
        <p:txBody>
          <a:bodyPr wrap="square">
            <a:sp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228531" indent="0">
              <a:buNone/>
              <a:defRPr sz="240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34003294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4" orient="horz" pos="2661">
          <p15:clr>
            <a:srgbClr val="5ACBF0"/>
          </p15:clr>
        </p15:guide>
        <p15:guide id="5" orient="horz" pos="3147">
          <p15:clr>
            <a:srgbClr val="5ACBF0"/>
          </p15:clr>
        </p15:guide>
        <p15:guide id="6" orient="horz" pos="419">
          <p15:clr>
            <a:srgbClr val="5ACBF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2BB27-7DA5-4478-8C18-C1FFEE20AA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457200"/>
            <a:ext cx="4040887" cy="49244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BB818A5-4223-0847-B6E2-655C7DC7B6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8965" y="1338139"/>
            <a:ext cx="4040185" cy="369332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2400" b="0" i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60"/>
              </a:spcBef>
              <a:spcAft>
                <a:spcPts val="60"/>
              </a:spcAft>
              <a:buNone/>
              <a:defRPr sz="2400" b="0" i="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16165A-5926-4F59-B348-996936FBB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205984" y="0"/>
            <a:ext cx="6986016" cy="685800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0D599919-A8E3-4D2B-86CF-50C6704F17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11763" y="0"/>
            <a:ext cx="3788358" cy="492314"/>
          </a:xfrm>
          <a:gradFill flip="none" rotWithShape="1">
            <a:gsLst>
              <a:gs pos="0">
                <a:srgbClr val="000000"/>
              </a:gs>
              <a:gs pos="99000">
                <a:srgbClr val="000000"/>
              </a:gs>
              <a:gs pos="99000">
                <a:schemeClr val="accent1"/>
              </a:gs>
            </a:gsLst>
            <a:lin ang="10800000" scaled="1"/>
            <a:tileRect/>
          </a:gradFill>
        </p:spPr>
        <p:txBody>
          <a:bodyPr lIns="585216" tIns="91440" bIns="9144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00725" y="709187"/>
            <a:ext cx="5801961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2F2F2F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</p:spTree>
    <p:extLst>
      <p:ext uri="{BB962C8B-B14F-4D97-AF65-F5344CB8AC3E}">
        <p14:creationId xmlns:p14="http://schemas.microsoft.com/office/powerpoint/2010/main" val="201268501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445">
          <p15:clr>
            <a:srgbClr val="5ACBF0"/>
          </p15:clr>
        </p15:guide>
        <p15:guide id="4" orient="horz" pos="843">
          <p15:clr>
            <a:srgbClr val="5ACBF0"/>
          </p15:clr>
        </p15:guide>
        <p15:guide id="7" pos="3283">
          <p15:clr>
            <a:srgbClr val="5ACBF0"/>
          </p15:clr>
        </p15:guide>
        <p15:guide id="8" pos="3654">
          <p15:clr>
            <a:srgbClr val="5ACBF0"/>
          </p15:clr>
        </p15:guide>
        <p15:guide id="9" pos="2916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212C2-8B30-4835-8711-AA981B6CFBE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4200" y="1435100"/>
            <a:ext cx="11018838" cy="48339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9662A5-6E2F-47B0-9B6E-E87983D37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4251301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  <p15:guide id="5" orient="horz" pos="904">
          <p15:clr>
            <a:srgbClr val="5ACBF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Left s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16165A-5926-4F59-B348-996936FBB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2" y="0"/>
            <a:ext cx="6986016" cy="685800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B14A7D-C409-4A7C-9D82-A2E5DBB8AB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75549" y="457200"/>
            <a:ext cx="4031233" cy="49244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0D599919-A8E3-4D2B-86CF-50C6704F17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1" y="0"/>
            <a:ext cx="3788358" cy="492314"/>
          </a:xfrm>
          <a:gradFill flip="none" rotWithShape="1">
            <a:gsLst>
              <a:gs pos="0">
                <a:srgbClr val="000000"/>
              </a:gs>
              <a:gs pos="99000">
                <a:srgbClr val="000000"/>
              </a:gs>
              <a:gs pos="99000">
                <a:schemeClr val="accent1"/>
              </a:gs>
            </a:gsLst>
            <a:lin ang="10800000" scaled="1"/>
            <a:tileRect/>
          </a:gradFill>
        </p:spPr>
        <p:txBody>
          <a:bodyPr lIns="585216" tIns="91440" bIns="9144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199" y="706011"/>
            <a:ext cx="5819775" cy="369332"/>
          </a:xfrm>
        </p:spPr>
        <p:txBody>
          <a:bodyPr/>
          <a:lstStyle>
            <a:lvl1pPr marL="0" indent="0">
              <a:buNone/>
              <a:defRPr sz="2400">
                <a:solidFill>
                  <a:srgbClr val="2F2F2F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BB818A5-4223-0847-B6E2-655C7DC7B6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75550" y="1336675"/>
            <a:ext cx="4033838" cy="369332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2400" b="0" i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60"/>
              </a:spcBef>
              <a:spcAft>
                <a:spcPts val="60"/>
              </a:spcAft>
              <a:buNone/>
              <a:defRPr sz="2400" b="0" i="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95107134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436">
          <p15:clr>
            <a:srgbClr val="5ACBF0"/>
          </p15:clr>
        </p15:guide>
        <p15:guide id="4" orient="horz" pos="839">
          <p15:clr>
            <a:srgbClr val="5ACBF0"/>
          </p15:clr>
        </p15:guide>
        <p15:guide id="6" pos="4402">
          <p15:clr>
            <a:srgbClr val="5ACBF0"/>
          </p15:clr>
        </p15:guide>
        <p15:guide id="7" pos="4034">
          <p15:clr>
            <a:srgbClr val="5ACBF0"/>
          </p15:clr>
        </p15:guide>
        <p15:guide id="8" pos="4772">
          <p15:clr>
            <a:srgbClr val="5ACBF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bg>
      <p:bgPr>
        <a:solidFill>
          <a:srgbClr val="D59E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77823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rgbClr val="463668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307777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spc="0" baseline="0">
                <a:solidFill>
                  <a:srgbClr val="091F2C"/>
                </a:soli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754859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77823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307777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64986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bg>
      <p:bgPr>
        <a:solidFill>
          <a:srgbClr val="D59E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8040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rgbClr val="463668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859889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1911">
          <p15:clr>
            <a:srgbClr val="5ACBF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8040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48129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267884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2">
    <p:bg>
      <p:bgPr>
        <a:solidFill>
          <a:srgbClr val="D59E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98530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logo slide">
    <p:bg>
      <p:bgPr>
        <a:solidFill>
          <a:srgbClr val="7025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 descr="This is a copyright notice that should be included on the final slide."/>
          <p:cNvSpPr txBox="1">
            <a:spLocks noChangeArrowheads="1"/>
          </p:cNvSpPr>
          <p:nvPr/>
        </p:nvSpPr>
        <p:spPr bwMode="blackWhite">
          <a:xfrm>
            <a:off x="584200" y="6161316"/>
            <a:ext cx="4482124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>
                <a:solidFill>
                  <a:schemeClr val="tx1"/>
                </a:soli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5" name="MS logo white - EMF" descr="Microsoft logo white text version">
            <a:extLst>
              <a:ext uri="{FF2B5EF4-FFF2-40B4-BE49-F238E27FC236}">
                <a16:creationId xmlns:a16="http://schemas.microsoft.com/office/drawing/2014/main" id="{70D3778F-A717-44C8-9013-FF206B15DD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2672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Gray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 b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B6606D-2DF9-48CD-BBE9-B751BF55CD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white">
          <a:xfrm>
            <a:off x="584200" y="1436688"/>
            <a:ext cx="11018838" cy="2215991"/>
          </a:xfrm>
        </p:spPr>
        <p:txBody>
          <a:bodyPr>
            <a:spAutoFit/>
          </a:bodyPr>
          <a:lstStyle>
            <a:lvl1pPr>
              <a:defRPr sz="36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Next slide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69038"/>
            <a:ext cx="12192001" cy="588963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45720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solidFill>
                  <a:srgbClr val="000000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75730121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904">
          <p15:clr>
            <a:srgbClr val="5ACBF0"/>
          </p15:clr>
        </p15:guide>
        <p15:guide id="2" orient="horz" pos="288">
          <p15:clr>
            <a:srgbClr val="5ACBF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B16970EE-EC97-43A9-B0EA-FC816CEDAE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263" y="1011198"/>
            <a:ext cx="11056094" cy="369332"/>
          </a:xfrm>
        </p:spPr>
        <p:txBody>
          <a:bodyPr/>
          <a:lstStyle>
            <a:lvl1pPr algn="ctr">
              <a:defRPr sz="2000">
                <a:solidFill>
                  <a:schemeClr val="accent1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19996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655BA-10A4-4A57-89DB-CFFBE1CA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6390" y="1434370"/>
            <a:ext cx="11018520" cy="2308324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64308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905">
          <p15:clr>
            <a:srgbClr val="5ACBF0"/>
          </p15:clr>
        </p15:guide>
        <p15:guide id="4" orient="horz" pos="1272">
          <p15:clr>
            <a:srgbClr val="5ACBF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rk - Title 1 Colum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97CAD67-FAD1-46CA-BDA2-0A01416479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1351A197-04A2-E4CA-F458-0903799BE015}"/>
              </a:ext>
            </a:extLst>
          </p:cNvPr>
          <p:cNvSpPr txBox="1">
            <a:spLocks noChangeArrowheads="1"/>
          </p:cNvSpPr>
          <p:nvPr userDrawn="1"/>
        </p:nvSpPr>
        <p:spPr bwMode="blackWhite">
          <a:xfrm>
            <a:off x="454169" y="6455175"/>
            <a:ext cx="11306469" cy="21108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13924" eaLnBrk="0" hangingPunct="0"/>
            <a:r>
              <a:rPr lang="en-US" sz="686">
                <a:solidFill>
                  <a:schemeClr val="accent6">
                    <a:lumMod val="75000"/>
                  </a:schemeClr>
                </a:solidFill>
                <a:cs typeface="Segoe UI" pitchFamily="34" charset="0"/>
              </a:rPr>
              <a:t>©Microsoft Corporation									                                                                                                                                             Azure </a:t>
            </a:r>
          </a:p>
        </p:txBody>
      </p:sp>
    </p:spTree>
    <p:extLst>
      <p:ext uri="{BB962C8B-B14F-4D97-AF65-F5344CB8AC3E}">
        <p14:creationId xmlns:p14="http://schemas.microsoft.com/office/powerpoint/2010/main" val="39241382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1438275"/>
            <a:ext cx="2528000" cy="615553"/>
          </a:xfrm>
        </p:spPr>
        <p:txBody>
          <a:bodyPr wrap="square">
            <a:spAutoFit/>
          </a:bodyPr>
          <a:lstStyle>
            <a:lvl1pPr>
              <a:defRPr sz="2000"/>
            </a:lvl1pPr>
          </a:lstStyle>
          <a:p>
            <a:r>
              <a:rPr lang="en-US"/>
              <a:t>Title and three column content layout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BF79F09E-509D-4AE1-B4DE-C1576DDB448E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6263132" y="1438275"/>
            <a:ext cx="2512123" cy="4830763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100">
                <a:latin typeface="+mn-lt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Body copy Segoe Regular 11. </a:t>
            </a:r>
            <a:r>
              <a:rPr lang="en-US" err="1"/>
              <a:t>Cavorest</a:t>
            </a:r>
            <a:r>
              <a:rPr lang="en-US"/>
              <a:t> a </a:t>
            </a:r>
            <a:r>
              <a:rPr lang="en-US" err="1"/>
              <a:t>aut</a:t>
            </a:r>
            <a:r>
              <a:rPr lang="en-US"/>
              <a:t> arum </a:t>
            </a:r>
            <a:r>
              <a:rPr lang="en-US" err="1"/>
              <a:t>quam</a:t>
            </a:r>
            <a:r>
              <a:rPr lang="en-US"/>
              <a:t> id eat ape </a:t>
            </a:r>
            <a:r>
              <a:rPr lang="en-US" err="1"/>
              <a:t>est</a:t>
            </a:r>
            <a:r>
              <a:rPr lang="en-US"/>
              <a:t>, qui </a:t>
            </a:r>
            <a:r>
              <a:rPr lang="en-US" err="1"/>
              <a:t>sinc</a:t>
            </a:r>
            <a:r>
              <a:rPr lang="en-US"/>
              <a:t>, </a:t>
            </a:r>
            <a:r>
              <a:rPr lang="en-US" err="1"/>
              <a:t>omnimusdae</a:t>
            </a:r>
            <a:r>
              <a:rPr lang="en-US"/>
              <a:t>. </a:t>
            </a:r>
            <a:r>
              <a:rPr lang="en-US" err="1"/>
              <a:t>Boribus</a:t>
            </a:r>
            <a:r>
              <a:rPr lang="en-US"/>
              <a:t> </a:t>
            </a:r>
            <a:r>
              <a:rPr lang="en-US" err="1"/>
              <a:t>sinctius</a:t>
            </a:r>
            <a:r>
              <a:rPr lang="en-US"/>
              <a:t> </a:t>
            </a:r>
            <a:r>
              <a:rPr lang="en-US" err="1"/>
              <a:t>nimaxime</a:t>
            </a:r>
            <a:r>
              <a:rPr lang="en-US"/>
              <a:t> sit et </a:t>
            </a:r>
            <a:r>
              <a:rPr lang="en-US" err="1"/>
              <a:t>nonsequibus</a:t>
            </a:r>
            <a:r>
              <a:rPr lang="en-US"/>
              <a:t> </a:t>
            </a:r>
            <a:r>
              <a:rPr lang="en-US" err="1"/>
              <a:t>dollendis</a:t>
            </a:r>
            <a:r>
              <a:rPr lang="en-US"/>
              <a:t> as </a:t>
            </a:r>
            <a:r>
              <a:rPr lang="en-US" err="1"/>
              <a:t>autestiat</a:t>
            </a:r>
            <a:r>
              <a:rPr lang="en-US"/>
              <a:t> lorem ipsum dolor.</a:t>
            </a:r>
          </a:p>
          <a:p>
            <a:pPr lvl="0"/>
            <a:r>
              <a:rPr lang="en-US"/>
              <a:t>Body copy Segoe Regular 11. </a:t>
            </a:r>
            <a:r>
              <a:rPr lang="en-US" err="1"/>
              <a:t>Cavorest</a:t>
            </a:r>
            <a:r>
              <a:rPr lang="en-US"/>
              <a:t> a </a:t>
            </a:r>
            <a:r>
              <a:rPr lang="en-US" err="1"/>
              <a:t>aut</a:t>
            </a:r>
            <a:r>
              <a:rPr lang="en-US"/>
              <a:t> arum </a:t>
            </a:r>
            <a:r>
              <a:rPr lang="en-US" err="1"/>
              <a:t>quam</a:t>
            </a:r>
            <a:r>
              <a:rPr lang="en-US"/>
              <a:t> id eat ape </a:t>
            </a:r>
            <a:r>
              <a:rPr lang="en-US" err="1"/>
              <a:t>est</a:t>
            </a:r>
            <a:r>
              <a:rPr lang="en-US"/>
              <a:t>, qui </a:t>
            </a:r>
            <a:r>
              <a:rPr lang="en-US" err="1"/>
              <a:t>sinc</a:t>
            </a:r>
            <a:r>
              <a:rPr lang="en-US"/>
              <a:t>, </a:t>
            </a:r>
            <a:r>
              <a:rPr lang="en-US" err="1"/>
              <a:t>omnimusdae</a:t>
            </a:r>
            <a:r>
              <a:rPr lang="en-US"/>
              <a:t>. </a:t>
            </a:r>
            <a:r>
              <a:rPr lang="en-US" err="1"/>
              <a:t>Boribus</a:t>
            </a:r>
            <a:r>
              <a:rPr lang="en-US"/>
              <a:t> </a:t>
            </a:r>
            <a:r>
              <a:rPr lang="en-US" err="1"/>
              <a:t>sinctius</a:t>
            </a:r>
            <a:r>
              <a:rPr lang="en-US"/>
              <a:t> </a:t>
            </a:r>
            <a:r>
              <a:rPr lang="en-US" err="1"/>
              <a:t>nimaxime</a:t>
            </a:r>
            <a:r>
              <a:rPr lang="en-US"/>
              <a:t> sit et </a:t>
            </a:r>
            <a:r>
              <a:rPr lang="en-US" err="1"/>
              <a:t>nonsequibus</a:t>
            </a:r>
            <a:r>
              <a:rPr lang="en-US"/>
              <a:t> </a:t>
            </a:r>
            <a:r>
              <a:rPr lang="en-US" err="1"/>
              <a:t>dollendis</a:t>
            </a:r>
            <a:r>
              <a:rPr lang="en-US"/>
              <a:t> as </a:t>
            </a:r>
            <a:r>
              <a:rPr lang="en-US" err="1"/>
              <a:t>autestiat</a:t>
            </a:r>
            <a:r>
              <a:rPr lang="en-US"/>
              <a:t> lorem ipsum dolor.</a:t>
            </a:r>
          </a:p>
          <a:p>
            <a:pPr lvl="0"/>
            <a:r>
              <a:rPr lang="en-US"/>
              <a:t>Body copy Segoe Regular 11. </a:t>
            </a:r>
            <a:r>
              <a:rPr lang="en-US" err="1"/>
              <a:t>Cavorest</a:t>
            </a:r>
            <a:r>
              <a:rPr lang="en-US"/>
              <a:t> a </a:t>
            </a:r>
            <a:r>
              <a:rPr lang="en-US" err="1"/>
              <a:t>aut</a:t>
            </a:r>
            <a:r>
              <a:rPr lang="en-US"/>
              <a:t> arum </a:t>
            </a:r>
            <a:r>
              <a:rPr lang="en-US" err="1"/>
              <a:t>quam</a:t>
            </a:r>
            <a:r>
              <a:rPr lang="en-US"/>
              <a:t> id eat ape </a:t>
            </a:r>
            <a:r>
              <a:rPr lang="en-US" err="1"/>
              <a:t>est</a:t>
            </a:r>
            <a:r>
              <a:rPr lang="en-US"/>
              <a:t>, qui </a:t>
            </a:r>
            <a:r>
              <a:rPr lang="en-US" err="1"/>
              <a:t>sinc</a:t>
            </a:r>
            <a:r>
              <a:rPr lang="en-US"/>
              <a:t>, </a:t>
            </a:r>
            <a:r>
              <a:rPr lang="en-US" err="1"/>
              <a:t>omnimusdae</a:t>
            </a:r>
            <a:r>
              <a:rPr lang="en-US"/>
              <a:t>. </a:t>
            </a:r>
            <a:r>
              <a:rPr lang="en-US" err="1"/>
              <a:t>Boribus</a:t>
            </a:r>
            <a:r>
              <a:rPr lang="en-US"/>
              <a:t> </a:t>
            </a:r>
            <a:r>
              <a:rPr lang="en-US" err="1"/>
              <a:t>sinctius</a:t>
            </a:r>
            <a:r>
              <a:rPr lang="en-US"/>
              <a:t> </a:t>
            </a:r>
            <a:r>
              <a:rPr lang="en-US" err="1"/>
              <a:t>nimaxime</a:t>
            </a:r>
            <a:r>
              <a:rPr lang="en-US"/>
              <a:t> sit et </a:t>
            </a:r>
            <a:r>
              <a:rPr lang="en-US" err="1"/>
              <a:t>nonsequibus</a:t>
            </a:r>
            <a:r>
              <a:rPr lang="en-US"/>
              <a:t> </a:t>
            </a:r>
            <a:r>
              <a:rPr lang="en-US" err="1"/>
              <a:t>dollendis</a:t>
            </a:r>
            <a:r>
              <a:rPr lang="en-US"/>
              <a:t> as </a:t>
            </a:r>
            <a:r>
              <a:rPr lang="en-US" err="1"/>
              <a:t>autestiat</a:t>
            </a:r>
            <a:r>
              <a:rPr lang="en-US"/>
              <a:t> lorem ipsum dolor.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lang="en-US"/>
              <a:t>Body copy Segoe Regular 11. </a:t>
            </a:r>
            <a:r>
              <a:rPr lang="en-US" err="1"/>
              <a:t>Cavorest</a:t>
            </a:r>
            <a:r>
              <a:rPr lang="en-US"/>
              <a:t> a </a:t>
            </a:r>
            <a:r>
              <a:rPr lang="en-US" err="1"/>
              <a:t>aut</a:t>
            </a:r>
            <a:r>
              <a:rPr lang="en-US"/>
              <a:t> arum </a:t>
            </a:r>
            <a:r>
              <a:rPr lang="en-US" err="1"/>
              <a:t>quam</a:t>
            </a:r>
            <a:r>
              <a:rPr lang="en-US"/>
              <a:t> id eat ape </a:t>
            </a:r>
            <a:r>
              <a:rPr lang="en-US" err="1"/>
              <a:t>est</a:t>
            </a:r>
            <a:r>
              <a:rPr lang="en-US"/>
              <a:t>, qui </a:t>
            </a:r>
            <a:r>
              <a:rPr lang="en-US" err="1"/>
              <a:t>sinc</a:t>
            </a:r>
            <a:r>
              <a:rPr lang="en-US"/>
              <a:t>, </a:t>
            </a:r>
            <a:r>
              <a:rPr lang="en-US" err="1"/>
              <a:t>omnimusdae</a:t>
            </a:r>
            <a:r>
              <a:rPr lang="en-US"/>
              <a:t>. </a:t>
            </a:r>
            <a:r>
              <a:rPr lang="en-US" err="1"/>
              <a:t>Boribus</a:t>
            </a:r>
            <a:r>
              <a:rPr lang="en-US"/>
              <a:t> </a:t>
            </a:r>
            <a:r>
              <a:rPr lang="en-US" err="1"/>
              <a:t>sinctius</a:t>
            </a:r>
            <a:r>
              <a:rPr lang="en-US"/>
              <a:t> </a:t>
            </a:r>
            <a:r>
              <a:rPr lang="en-US" err="1"/>
              <a:t>nimaxime</a:t>
            </a:r>
            <a:r>
              <a:rPr lang="en-US"/>
              <a:t> sit et </a:t>
            </a:r>
            <a:r>
              <a:rPr lang="en-US" err="1"/>
              <a:t>nonsequibus</a:t>
            </a:r>
            <a:r>
              <a:rPr lang="en-US"/>
              <a:t> </a:t>
            </a:r>
            <a:r>
              <a:rPr lang="en-US" err="1"/>
              <a:t>dollendis</a:t>
            </a:r>
            <a:r>
              <a:rPr lang="en-US"/>
              <a:t> as </a:t>
            </a:r>
            <a:r>
              <a:rPr lang="en-US" err="1"/>
              <a:t>autestiat</a:t>
            </a:r>
            <a:r>
              <a:rPr lang="en-US"/>
              <a:t> lorem ipsum dolor.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3776EE79-A6E9-4F35-8723-80E91A02445A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3428999" y="1438275"/>
            <a:ext cx="2512123" cy="4830763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100">
                <a:latin typeface="+mn-lt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Body copy Segoe Regular 11. </a:t>
            </a:r>
            <a:r>
              <a:rPr lang="en-US" err="1"/>
              <a:t>Cavorest</a:t>
            </a:r>
            <a:r>
              <a:rPr lang="en-US"/>
              <a:t> a </a:t>
            </a:r>
            <a:r>
              <a:rPr lang="en-US" err="1"/>
              <a:t>aut</a:t>
            </a:r>
            <a:r>
              <a:rPr lang="en-US"/>
              <a:t> arum </a:t>
            </a:r>
            <a:r>
              <a:rPr lang="en-US" err="1"/>
              <a:t>quam</a:t>
            </a:r>
            <a:r>
              <a:rPr lang="en-US"/>
              <a:t> id eat ape </a:t>
            </a:r>
            <a:r>
              <a:rPr lang="en-US" err="1"/>
              <a:t>est</a:t>
            </a:r>
            <a:r>
              <a:rPr lang="en-US"/>
              <a:t>, qui </a:t>
            </a:r>
            <a:r>
              <a:rPr lang="en-US" err="1"/>
              <a:t>sinc</a:t>
            </a:r>
            <a:r>
              <a:rPr lang="en-US"/>
              <a:t>, </a:t>
            </a:r>
            <a:r>
              <a:rPr lang="en-US" err="1"/>
              <a:t>omnimusdae</a:t>
            </a:r>
            <a:r>
              <a:rPr lang="en-US"/>
              <a:t>. </a:t>
            </a:r>
            <a:r>
              <a:rPr lang="en-US" err="1"/>
              <a:t>Boribus</a:t>
            </a:r>
            <a:r>
              <a:rPr lang="en-US"/>
              <a:t> </a:t>
            </a:r>
            <a:r>
              <a:rPr lang="en-US" err="1"/>
              <a:t>sinctius</a:t>
            </a:r>
            <a:r>
              <a:rPr lang="en-US"/>
              <a:t> </a:t>
            </a:r>
            <a:r>
              <a:rPr lang="en-US" err="1"/>
              <a:t>nimaxime</a:t>
            </a:r>
            <a:r>
              <a:rPr lang="en-US"/>
              <a:t> sit et </a:t>
            </a:r>
            <a:r>
              <a:rPr lang="en-US" err="1"/>
              <a:t>nonsequibus</a:t>
            </a:r>
            <a:r>
              <a:rPr lang="en-US"/>
              <a:t> </a:t>
            </a:r>
            <a:r>
              <a:rPr lang="en-US" err="1"/>
              <a:t>dollendis</a:t>
            </a:r>
            <a:r>
              <a:rPr lang="en-US"/>
              <a:t> as </a:t>
            </a:r>
            <a:r>
              <a:rPr lang="en-US" err="1"/>
              <a:t>autestiat</a:t>
            </a:r>
            <a:r>
              <a:rPr lang="en-US"/>
              <a:t> lorem ipsum dolor.</a:t>
            </a:r>
          </a:p>
          <a:p>
            <a:pPr lvl="0"/>
            <a:r>
              <a:rPr lang="en-US"/>
              <a:t>Body copy Segoe Regular 11. </a:t>
            </a:r>
            <a:r>
              <a:rPr lang="en-US" err="1"/>
              <a:t>Cavorest</a:t>
            </a:r>
            <a:r>
              <a:rPr lang="en-US"/>
              <a:t> a </a:t>
            </a:r>
            <a:r>
              <a:rPr lang="en-US" err="1"/>
              <a:t>aut</a:t>
            </a:r>
            <a:r>
              <a:rPr lang="en-US"/>
              <a:t> arum </a:t>
            </a:r>
            <a:r>
              <a:rPr lang="en-US" err="1"/>
              <a:t>quam</a:t>
            </a:r>
            <a:r>
              <a:rPr lang="en-US"/>
              <a:t> id eat ape </a:t>
            </a:r>
            <a:r>
              <a:rPr lang="en-US" err="1"/>
              <a:t>est</a:t>
            </a:r>
            <a:r>
              <a:rPr lang="en-US"/>
              <a:t>, qui </a:t>
            </a:r>
            <a:r>
              <a:rPr lang="en-US" err="1"/>
              <a:t>sinc</a:t>
            </a:r>
            <a:r>
              <a:rPr lang="en-US"/>
              <a:t>, </a:t>
            </a:r>
            <a:r>
              <a:rPr lang="en-US" err="1"/>
              <a:t>omnimusdae</a:t>
            </a:r>
            <a:r>
              <a:rPr lang="en-US"/>
              <a:t>. </a:t>
            </a:r>
            <a:r>
              <a:rPr lang="en-US" err="1"/>
              <a:t>Boribus</a:t>
            </a:r>
            <a:r>
              <a:rPr lang="en-US"/>
              <a:t> </a:t>
            </a:r>
            <a:r>
              <a:rPr lang="en-US" err="1"/>
              <a:t>sinctius</a:t>
            </a:r>
            <a:r>
              <a:rPr lang="en-US"/>
              <a:t> </a:t>
            </a:r>
            <a:r>
              <a:rPr lang="en-US" err="1"/>
              <a:t>nimaxime</a:t>
            </a:r>
            <a:r>
              <a:rPr lang="en-US"/>
              <a:t> sit et </a:t>
            </a:r>
            <a:r>
              <a:rPr lang="en-US" err="1"/>
              <a:t>nonsequibus</a:t>
            </a:r>
            <a:r>
              <a:rPr lang="en-US"/>
              <a:t> </a:t>
            </a:r>
            <a:r>
              <a:rPr lang="en-US" err="1"/>
              <a:t>dollendis</a:t>
            </a:r>
            <a:r>
              <a:rPr lang="en-US"/>
              <a:t> as </a:t>
            </a:r>
            <a:r>
              <a:rPr lang="en-US" err="1"/>
              <a:t>autestiat</a:t>
            </a:r>
            <a:r>
              <a:rPr lang="en-US"/>
              <a:t> lorem ipsum dolor.</a:t>
            </a:r>
          </a:p>
          <a:p>
            <a:pPr lvl="0"/>
            <a:r>
              <a:rPr lang="en-US"/>
              <a:t>Body copy Segoe Regular 11. </a:t>
            </a:r>
            <a:r>
              <a:rPr lang="en-US" err="1"/>
              <a:t>Cavorest</a:t>
            </a:r>
            <a:r>
              <a:rPr lang="en-US"/>
              <a:t> a </a:t>
            </a:r>
            <a:r>
              <a:rPr lang="en-US" err="1"/>
              <a:t>aut</a:t>
            </a:r>
            <a:r>
              <a:rPr lang="en-US"/>
              <a:t> arum </a:t>
            </a:r>
            <a:r>
              <a:rPr lang="en-US" err="1"/>
              <a:t>quam</a:t>
            </a:r>
            <a:r>
              <a:rPr lang="en-US"/>
              <a:t> id eat ape </a:t>
            </a:r>
            <a:r>
              <a:rPr lang="en-US" err="1"/>
              <a:t>est</a:t>
            </a:r>
            <a:r>
              <a:rPr lang="en-US"/>
              <a:t>, qui </a:t>
            </a:r>
            <a:r>
              <a:rPr lang="en-US" err="1"/>
              <a:t>sinc</a:t>
            </a:r>
            <a:r>
              <a:rPr lang="en-US"/>
              <a:t>, </a:t>
            </a:r>
            <a:r>
              <a:rPr lang="en-US" err="1"/>
              <a:t>omnimusdae</a:t>
            </a:r>
            <a:r>
              <a:rPr lang="en-US"/>
              <a:t>. </a:t>
            </a:r>
            <a:r>
              <a:rPr lang="en-US" err="1"/>
              <a:t>Boribus</a:t>
            </a:r>
            <a:r>
              <a:rPr lang="en-US"/>
              <a:t> </a:t>
            </a:r>
            <a:r>
              <a:rPr lang="en-US" err="1"/>
              <a:t>sinctius</a:t>
            </a:r>
            <a:r>
              <a:rPr lang="en-US"/>
              <a:t> </a:t>
            </a:r>
            <a:r>
              <a:rPr lang="en-US" err="1"/>
              <a:t>nimaxime</a:t>
            </a:r>
            <a:r>
              <a:rPr lang="en-US"/>
              <a:t> sit et </a:t>
            </a:r>
            <a:r>
              <a:rPr lang="en-US" err="1"/>
              <a:t>nonsequibus</a:t>
            </a:r>
            <a:r>
              <a:rPr lang="en-US"/>
              <a:t> </a:t>
            </a:r>
            <a:r>
              <a:rPr lang="en-US" err="1"/>
              <a:t>dollendis</a:t>
            </a:r>
            <a:r>
              <a:rPr lang="en-US"/>
              <a:t> as </a:t>
            </a:r>
            <a:r>
              <a:rPr lang="en-US" err="1"/>
              <a:t>autestiat</a:t>
            </a:r>
            <a:r>
              <a:rPr lang="en-US"/>
              <a:t> lorem ipsum dolor.</a:t>
            </a:r>
          </a:p>
          <a:p>
            <a:pPr lvl="0"/>
            <a:r>
              <a:rPr lang="en-US"/>
              <a:t>Body copy Segoe Regular 11. </a:t>
            </a:r>
            <a:r>
              <a:rPr lang="en-US" err="1"/>
              <a:t>Cavorest</a:t>
            </a:r>
            <a:r>
              <a:rPr lang="en-US"/>
              <a:t> a </a:t>
            </a:r>
            <a:r>
              <a:rPr lang="en-US" err="1"/>
              <a:t>aut</a:t>
            </a:r>
            <a:r>
              <a:rPr lang="en-US"/>
              <a:t> arum </a:t>
            </a:r>
            <a:r>
              <a:rPr lang="en-US" err="1"/>
              <a:t>quam</a:t>
            </a:r>
            <a:r>
              <a:rPr lang="en-US"/>
              <a:t> id eat ape </a:t>
            </a:r>
            <a:r>
              <a:rPr lang="en-US" err="1"/>
              <a:t>est</a:t>
            </a:r>
            <a:r>
              <a:rPr lang="en-US"/>
              <a:t>, qui </a:t>
            </a:r>
            <a:r>
              <a:rPr lang="en-US" err="1"/>
              <a:t>sinc</a:t>
            </a:r>
            <a:r>
              <a:rPr lang="en-US"/>
              <a:t>, </a:t>
            </a:r>
            <a:r>
              <a:rPr lang="en-US" err="1"/>
              <a:t>omnimusdae</a:t>
            </a:r>
            <a:r>
              <a:rPr lang="en-US"/>
              <a:t>. </a:t>
            </a:r>
            <a:r>
              <a:rPr lang="en-US" err="1"/>
              <a:t>Boribus</a:t>
            </a:r>
            <a:r>
              <a:rPr lang="en-US"/>
              <a:t> </a:t>
            </a:r>
            <a:r>
              <a:rPr lang="en-US" err="1"/>
              <a:t>sinctius</a:t>
            </a:r>
            <a:r>
              <a:rPr lang="en-US"/>
              <a:t> </a:t>
            </a:r>
            <a:r>
              <a:rPr lang="en-US" err="1"/>
              <a:t>nimaxime</a:t>
            </a:r>
            <a:r>
              <a:rPr lang="en-US"/>
              <a:t> sit et </a:t>
            </a:r>
            <a:r>
              <a:rPr lang="en-US" err="1"/>
              <a:t>nonsequibus</a:t>
            </a:r>
            <a:r>
              <a:rPr lang="en-US"/>
              <a:t> </a:t>
            </a:r>
            <a:r>
              <a:rPr lang="en-US" err="1"/>
              <a:t>dollendis</a:t>
            </a:r>
            <a:r>
              <a:rPr lang="en-US"/>
              <a:t> as </a:t>
            </a:r>
            <a:r>
              <a:rPr lang="en-US" err="1"/>
              <a:t>autestiat</a:t>
            </a:r>
            <a:r>
              <a:rPr lang="en-US"/>
              <a:t> lorem ipsum dolor.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ADF9D54D-34DD-4F9E-9B90-C9AF8BA1C3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81390" y="1438274"/>
            <a:ext cx="2527998" cy="4830765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100">
                <a:latin typeface="+mn-lt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Body copy Segoe Regular 11. </a:t>
            </a:r>
            <a:r>
              <a:rPr lang="en-US" err="1"/>
              <a:t>Cavorest</a:t>
            </a:r>
            <a:r>
              <a:rPr lang="en-US"/>
              <a:t> a </a:t>
            </a:r>
            <a:r>
              <a:rPr lang="en-US" err="1"/>
              <a:t>aut</a:t>
            </a:r>
            <a:r>
              <a:rPr lang="en-US"/>
              <a:t> arum </a:t>
            </a:r>
            <a:r>
              <a:rPr lang="en-US" err="1"/>
              <a:t>quam</a:t>
            </a:r>
            <a:r>
              <a:rPr lang="en-US"/>
              <a:t> id eat ape </a:t>
            </a:r>
            <a:r>
              <a:rPr lang="en-US" err="1"/>
              <a:t>est</a:t>
            </a:r>
            <a:r>
              <a:rPr lang="en-US"/>
              <a:t>, qui </a:t>
            </a:r>
            <a:r>
              <a:rPr lang="en-US" err="1"/>
              <a:t>sinc</a:t>
            </a:r>
            <a:r>
              <a:rPr lang="en-US"/>
              <a:t>, </a:t>
            </a:r>
            <a:r>
              <a:rPr lang="en-US" err="1"/>
              <a:t>omnimusdae</a:t>
            </a:r>
            <a:r>
              <a:rPr lang="en-US"/>
              <a:t>. </a:t>
            </a:r>
            <a:r>
              <a:rPr lang="en-US" err="1"/>
              <a:t>Boribus</a:t>
            </a:r>
            <a:r>
              <a:rPr lang="en-US"/>
              <a:t> </a:t>
            </a:r>
            <a:r>
              <a:rPr lang="en-US" err="1"/>
              <a:t>sinctius</a:t>
            </a:r>
            <a:r>
              <a:rPr lang="en-US"/>
              <a:t> </a:t>
            </a:r>
            <a:r>
              <a:rPr lang="en-US" err="1"/>
              <a:t>nimaxime</a:t>
            </a:r>
            <a:r>
              <a:rPr lang="en-US"/>
              <a:t> sit et </a:t>
            </a:r>
            <a:r>
              <a:rPr lang="en-US" err="1"/>
              <a:t>nonsequibus</a:t>
            </a:r>
            <a:r>
              <a:rPr lang="en-US"/>
              <a:t> </a:t>
            </a:r>
            <a:r>
              <a:rPr lang="en-US" err="1"/>
              <a:t>dollendis</a:t>
            </a:r>
            <a:r>
              <a:rPr lang="en-US"/>
              <a:t> as </a:t>
            </a:r>
            <a:r>
              <a:rPr lang="en-US" err="1"/>
              <a:t>autestiat</a:t>
            </a:r>
            <a:r>
              <a:rPr lang="en-US"/>
              <a:t> lorem ipsum dolor.</a:t>
            </a:r>
          </a:p>
          <a:p>
            <a:pPr lvl="0"/>
            <a:r>
              <a:rPr lang="en-US"/>
              <a:t>Body copy Segoe Regular 11. </a:t>
            </a:r>
            <a:r>
              <a:rPr lang="en-US" err="1"/>
              <a:t>Cavorest</a:t>
            </a:r>
            <a:r>
              <a:rPr lang="en-US"/>
              <a:t> a </a:t>
            </a:r>
            <a:r>
              <a:rPr lang="en-US" err="1"/>
              <a:t>aut</a:t>
            </a:r>
            <a:r>
              <a:rPr lang="en-US"/>
              <a:t> arum </a:t>
            </a:r>
            <a:r>
              <a:rPr lang="en-US" err="1"/>
              <a:t>quam</a:t>
            </a:r>
            <a:r>
              <a:rPr lang="en-US"/>
              <a:t> id eat ape </a:t>
            </a:r>
            <a:r>
              <a:rPr lang="en-US" err="1"/>
              <a:t>est</a:t>
            </a:r>
            <a:r>
              <a:rPr lang="en-US"/>
              <a:t>, qui </a:t>
            </a:r>
            <a:r>
              <a:rPr lang="en-US" err="1"/>
              <a:t>sinc</a:t>
            </a:r>
            <a:r>
              <a:rPr lang="en-US"/>
              <a:t>, </a:t>
            </a:r>
            <a:r>
              <a:rPr lang="en-US" err="1"/>
              <a:t>omnimusdae</a:t>
            </a:r>
            <a:r>
              <a:rPr lang="en-US"/>
              <a:t>. </a:t>
            </a:r>
            <a:r>
              <a:rPr lang="en-US" err="1"/>
              <a:t>Boribus</a:t>
            </a:r>
            <a:r>
              <a:rPr lang="en-US"/>
              <a:t> </a:t>
            </a:r>
            <a:r>
              <a:rPr lang="en-US" err="1"/>
              <a:t>sinctius</a:t>
            </a:r>
            <a:r>
              <a:rPr lang="en-US"/>
              <a:t> </a:t>
            </a:r>
            <a:r>
              <a:rPr lang="en-US" err="1"/>
              <a:t>nimaxime</a:t>
            </a:r>
            <a:r>
              <a:rPr lang="en-US"/>
              <a:t> sit et </a:t>
            </a:r>
            <a:r>
              <a:rPr lang="en-US" err="1"/>
              <a:t>nonsequibus</a:t>
            </a:r>
            <a:r>
              <a:rPr lang="en-US"/>
              <a:t> </a:t>
            </a:r>
            <a:r>
              <a:rPr lang="en-US" err="1"/>
              <a:t>dollendis</a:t>
            </a:r>
            <a:r>
              <a:rPr lang="en-US"/>
              <a:t> as </a:t>
            </a:r>
            <a:r>
              <a:rPr lang="en-US" err="1"/>
              <a:t>autestiat</a:t>
            </a:r>
            <a:r>
              <a:rPr lang="en-US"/>
              <a:t> lorem ipsum dolor.</a:t>
            </a:r>
          </a:p>
          <a:p>
            <a:pPr lvl="0"/>
            <a:r>
              <a:rPr lang="en-US"/>
              <a:t>Body copy Segoe Regular 11. </a:t>
            </a:r>
            <a:r>
              <a:rPr lang="en-US" err="1"/>
              <a:t>Cavorest</a:t>
            </a:r>
            <a:r>
              <a:rPr lang="en-US"/>
              <a:t> a </a:t>
            </a:r>
            <a:r>
              <a:rPr lang="en-US" err="1"/>
              <a:t>aut</a:t>
            </a:r>
            <a:r>
              <a:rPr lang="en-US"/>
              <a:t> arum </a:t>
            </a:r>
            <a:r>
              <a:rPr lang="en-US" err="1"/>
              <a:t>quam</a:t>
            </a:r>
            <a:r>
              <a:rPr lang="en-US"/>
              <a:t> id eat ape </a:t>
            </a:r>
            <a:r>
              <a:rPr lang="en-US" err="1"/>
              <a:t>est</a:t>
            </a:r>
            <a:r>
              <a:rPr lang="en-US"/>
              <a:t>, qui </a:t>
            </a:r>
            <a:r>
              <a:rPr lang="en-US" err="1"/>
              <a:t>sinc</a:t>
            </a:r>
            <a:r>
              <a:rPr lang="en-US"/>
              <a:t>, </a:t>
            </a:r>
            <a:r>
              <a:rPr lang="en-US" err="1"/>
              <a:t>omnimusdae</a:t>
            </a:r>
            <a:r>
              <a:rPr lang="en-US"/>
              <a:t>. </a:t>
            </a:r>
            <a:r>
              <a:rPr lang="en-US" err="1"/>
              <a:t>Boribus</a:t>
            </a:r>
            <a:r>
              <a:rPr lang="en-US"/>
              <a:t> </a:t>
            </a:r>
            <a:r>
              <a:rPr lang="en-US" err="1"/>
              <a:t>sinctius</a:t>
            </a:r>
            <a:r>
              <a:rPr lang="en-US"/>
              <a:t> </a:t>
            </a:r>
            <a:r>
              <a:rPr lang="en-US" err="1"/>
              <a:t>nimaxime</a:t>
            </a:r>
            <a:r>
              <a:rPr lang="en-US"/>
              <a:t> sit et </a:t>
            </a:r>
            <a:r>
              <a:rPr lang="en-US" err="1"/>
              <a:t>nonsequibus</a:t>
            </a:r>
            <a:r>
              <a:rPr lang="en-US"/>
              <a:t> </a:t>
            </a:r>
            <a:r>
              <a:rPr lang="en-US" err="1"/>
              <a:t>dollendis</a:t>
            </a:r>
            <a:r>
              <a:rPr lang="en-US"/>
              <a:t> as </a:t>
            </a:r>
            <a:r>
              <a:rPr lang="en-US" err="1"/>
              <a:t>autestiat</a:t>
            </a:r>
            <a:r>
              <a:rPr lang="en-US"/>
              <a:t> lorem ipsum dolor.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lang="en-US"/>
              <a:t>Body copy Segoe Regular 11. </a:t>
            </a:r>
            <a:r>
              <a:rPr lang="en-US" err="1"/>
              <a:t>Cavorest</a:t>
            </a:r>
            <a:r>
              <a:rPr lang="en-US"/>
              <a:t> a </a:t>
            </a:r>
            <a:r>
              <a:rPr lang="en-US" err="1"/>
              <a:t>aut</a:t>
            </a:r>
            <a:r>
              <a:rPr lang="en-US"/>
              <a:t> arum </a:t>
            </a:r>
            <a:r>
              <a:rPr lang="en-US" err="1"/>
              <a:t>quam</a:t>
            </a:r>
            <a:r>
              <a:rPr lang="en-US"/>
              <a:t> id eat ape </a:t>
            </a:r>
            <a:r>
              <a:rPr lang="en-US" err="1"/>
              <a:t>est</a:t>
            </a:r>
            <a:r>
              <a:rPr lang="en-US"/>
              <a:t>, qui </a:t>
            </a:r>
            <a:r>
              <a:rPr lang="en-US" err="1"/>
              <a:t>sinc</a:t>
            </a:r>
            <a:r>
              <a:rPr lang="en-US"/>
              <a:t>, </a:t>
            </a:r>
            <a:r>
              <a:rPr lang="en-US" err="1"/>
              <a:t>omnimusdae</a:t>
            </a:r>
            <a:r>
              <a:rPr lang="en-US"/>
              <a:t>. </a:t>
            </a:r>
            <a:r>
              <a:rPr lang="en-US" err="1"/>
              <a:t>Boribus</a:t>
            </a:r>
            <a:r>
              <a:rPr lang="en-US"/>
              <a:t> </a:t>
            </a:r>
            <a:r>
              <a:rPr lang="en-US" err="1"/>
              <a:t>sinctius</a:t>
            </a:r>
            <a:r>
              <a:rPr lang="en-US"/>
              <a:t> </a:t>
            </a:r>
            <a:r>
              <a:rPr lang="en-US" err="1"/>
              <a:t>nimaxime</a:t>
            </a:r>
            <a:r>
              <a:rPr lang="en-US"/>
              <a:t> sit et </a:t>
            </a:r>
            <a:r>
              <a:rPr lang="en-US" err="1"/>
              <a:t>nonsequibus</a:t>
            </a:r>
            <a:r>
              <a:rPr lang="en-US"/>
              <a:t> </a:t>
            </a:r>
            <a:r>
              <a:rPr lang="en-US" err="1"/>
              <a:t>dollendis</a:t>
            </a:r>
            <a:r>
              <a:rPr lang="en-US"/>
              <a:t> as </a:t>
            </a:r>
            <a:r>
              <a:rPr lang="en-US" err="1"/>
              <a:t>autestiat</a:t>
            </a:r>
            <a:r>
              <a:rPr lang="en-US"/>
              <a:t> lorem ipsum dolor.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C1FAF19-EBA3-4EAC-9010-1492F9976B6F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84200" y="6471186"/>
            <a:ext cx="2540000" cy="93127"/>
          </a:xfrm>
          <a:noFill/>
        </p:spPr>
        <p:txBody>
          <a:bodyPr wrap="square" lIns="0" tIns="0" rIns="0" bIns="0" anchor="b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60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Citation and resources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D55478F-74CD-46D4-9C5C-6F68DCFDFE46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588263" y="2362200"/>
            <a:ext cx="2535937" cy="3906837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400">
                <a:solidFill>
                  <a:schemeClr val="accent1"/>
                </a:solidFill>
                <a:latin typeface="+mj-lt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Intro copy Segoe </a:t>
            </a:r>
            <a:r>
              <a:rPr lang="en-US" err="1"/>
              <a:t>Semibold</a:t>
            </a:r>
            <a:r>
              <a:rPr lang="en-US"/>
              <a:t> 14. </a:t>
            </a:r>
            <a:r>
              <a:rPr lang="en-US" err="1"/>
              <a:t>Cavorest</a:t>
            </a:r>
            <a:r>
              <a:rPr lang="en-US"/>
              <a:t> a </a:t>
            </a:r>
            <a:r>
              <a:rPr lang="en-US" err="1"/>
              <a:t>aut</a:t>
            </a:r>
            <a:r>
              <a:rPr lang="en-US"/>
              <a:t> arum </a:t>
            </a:r>
            <a:r>
              <a:rPr lang="en-US" err="1"/>
              <a:t>quam</a:t>
            </a:r>
            <a:r>
              <a:rPr lang="en-US"/>
              <a:t> id eat ape </a:t>
            </a:r>
            <a:r>
              <a:rPr lang="en-US" err="1"/>
              <a:t>est</a:t>
            </a:r>
            <a:r>
              <a:rPr lang="en-US"/>
              <a:t>, qui </a:t>
            </a:r>
            <a:r>
              <a:rPr lang="en-US" err="1"/>
              <a:t>sinc</a:t>
            </a:r>
            <a:r>
              <a:rPr lang="en-US"/>
              <a:t>, </a:t>
            </a:r>
            <a:r>
              <a:rPr lang="en-US" err="1"/>
              <a:t>omnimusdae</a:t>
            </a:r>
            <a:r>
              <a:rPr lang="en-US"/>
              <a:t>. </a:t>
            </a:r>
            <a:r>
              <a:rPr lang="en-US" err="1"/>
              <a:t>Boribus</a:t>
            </a:r>
            <a:r>
              <a:rPr lang="en-US"/>
              <a:t> </a:t>
            </a:r>
            <a:r>
              <a:rPr lang="en-US" err="1"/>
              <a:t>sinctius</a:t>
            </a:r>
            <a:r>
              <a:rPr lang="en-US"/>
              <a:t> </a:t>
            </a:r>
            <a:r>
              <a:rPr lang="en-US" err="1"/>
              <a:t>nimaxime</a:t>
            </a:r>
            <a:r>
              <a:rPr lang="en-US"/>
              <a:t> sit et </a:t>
            </a:r>
            <a:r>
              <a:rPr lang="en-US" err="1"/>
              <a:t>nonsequibus</a:t>
            </a:r>
            <a:r>
              <a:rPr lang="en-US"/>
              <a:t> </a:t>
            </a:r>
            <a:r>
              <a:rPr lang="en-US" err="1"/>
              <a:t>dollendis</a:t>
            </a:r>
            <a:r>
              <a:rPr lang="en-US"/>
              <a:t> as </a:t>
            </a:r>
            <a:r>
              <a:rPr lang="en-US" err="1"/>
              <a:t>autestiat</a:t>
            </a:r>
            <a:r>
              <a:rPr lang="en-US"/>
              <a:t>. </a:t>
            </a:r>
            <a:r>
              <a:rPr lang="en-US" err="1"/>
              <a:t>Cavorest</a:t>
            </a:r>
            <a:r>
              <a:rPr lang="en-US"/>
              <a:t> a </a:t>
            </a:r>
            <a:r>
              <a:rPr lang="en-US" err="1"/>
              <a:t>aut</a:t>
            </a:r>
            <a:r>
              <a:rPr lang="en-US"/>
              <a:t> arum </a:t>
            </a:r>
            <a:r>
              <a:rPr lang="en-US" err="1"/>
              <a:t>quam</a:t>
            </a:r>
            <a:r>
              <a:rPr lang="en-US"/>
              <a:t> id eat ape.</a:t>
            </a:r>
          </a:p>
        </p:txBody>
      </p:sp>
    </p:spTree>
    <p:extLst>
      <p:ext uri="{BB962C8B-B14F-4D97-AF65-F5344CB8AC3E}">
        <p14:creationId xmlns:p14="http://schemas.microsoft.com/office/powerpoint/2010/main" val="26253356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968">
          <p15:clr>
            <a:srgbClr val="5ACBF0"/>
          </p15:clr>
        </p15:guide>
        <p15:guide id="7" pos="2160">
          <p15:clr>
            <a:srgbClr val="5ACBF0"/>
          </p15:clr>
        </p15:guide>
        <p15:guide id="8" pos="3746">
          <p15:clr>
            <a:srgbClr val="5ACBF0"/>
          </p15:clr>
        </p15:guide>
        <p15:guide id="9" pos="3934">
          <p15:clr>
            <a:srgbClr val="5ACBF0"/>
          </p15:clr>
        </p15:guide>
        <p15:guide id="10" pos="5530">
          <p15:clr>
            <a:srgbClr val="5ACBF0"/>
          </p15:clr>
        </p15:guide>
        <p15:guide id="11" pos="5716">
          <p15:clr>
            <a:srgbClr val="5ACBF0"/>
          </p15:clr>
        </p15:guide>
        <p15:guide id="14" orient="horz" pos="1296">
          <p15:clr>
            <a:srgbClr val="5ACBF0"/>
          </p15:clr>
        </p15:guide>
        <p15:guide id="15" orient="horz" pos="2064">
          <p15:clr>
            <a:srgbClr val="5ACBF0"/>
          </p15:clr>
        </p15:guide>
        <p15:guide id="16" orient="horz" pos="1488">
          <p15:clr>
            <a:srgbClr val="FBAE40"/>
          </p15:clr>
        </p15:guide>
        <p15:guide id="17" orient="horz" pos="2256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 sideba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2420382"/>
            <a:ext cx="3017520" cy="861774"/>
          </a:xfrm>
        </p:spPr>
        <p:txBody>
          <a:bodyPr anchor="b"/>
          <a:lstStyle>
            <a:lvl1pPr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7377A13-0157-1B8B-8FA9-4FED351C96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963" y="3575844"/>
            <a:ext cx="3016250" cy="2693194"/>
          </a:xfrm>
        </p:spPr>
        <p:txBody>
          <a:bodyPr/>
          <a:lstStyle>
            <a:lvl1pPr marL="0" indent="0">
              <a:buNone/>
              <a:defRPr sz="1800">
                <a:latin typeface="+mj-lt"/>
              </a:defRPr>
            </a:lvl1pPr>
            <a:lvl2pPr marL="228600" indent="0">
              <a:buNone/>
              <a:defRPr sz="1400">
                <a:latin typeface="+mj-lt"/>
              </a:defRPr>
            </a:lvl2pPr>
            <a:lvl3pPr marL="457200" indent="0">
              <a:buNone/>
              <a:defRPr sz="1100">
                <a:latin typeface="+mj-lt"/>
              </a:defRPr>
            </a:lvl3pPr>
            <a:lvl4pPr marL="661988" indent="0">
              <a:buNone/>
              <a:defRPr sz="1050">
                <a:latin typeface="+mj-lt"/>
              </a:defRPr>
            </a:lvl4pPr>
            <a:lvl5pPr marL="855663" indent="0">
              <a:buNone/>
              <a:defRPr sz="105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51721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  <p15:guide id="5" orient="horz" pos="904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E2550-DA43-453C-A328-33C740E65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B7A288-CDAC-4184-9F73-137C95F5E64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84200" y="1435100"/>
            <a:ext cx="5211763" cy="4833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EC22105-78D6-4753-94FA-3DA949361A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89688" y="1435100"/>
            <a:ext cx="5219700" cy="4833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6A123D-3A27-499F-9210-3E0D7CED3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91397832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6">
          <p15:clr>
            <a:srgbClr val="5ACBF0"/>
          </p15:clr>
        </p15:guide>
        <p15:guide id="3" orient="horz" pos="904">
          <p15:clr>
            <a:srgbClr val="5ACBF0"/>
          </p15:clr>
        </p15:guide>
        <p15:guide id="4" pos="3660">
          <p15:clr>
            <a:srgbClr val="5ACBF0"/>
          </p15:clr>
        </p15:guide>
        <p15:guide id="5" pos="4024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E9CDCB4-03E1-4763-B83E-A1334BCDB0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7171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468605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2">
          <p15:clr>
            <a:srgbClr val="5ACBF0"/>
          </p15:clr>
        </p15:guide>
        <p15:guide id="3" orient="horz" pos="904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D525736-DEE8-4391-8135-23DE064005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8E90344-0294-48E2-AAF0-601BB99500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084388"/>
            <a:ext cx="5219700" cy="1612749"/>
          </a:xfrm>
        </p:spPr>
        <p:txBody>
          <a:bodyPr>
            <a:spAutoFit/>
          </a:bodyPr>
          <a:lstStyle>
            <a:lvl1pPr marL="171450" indent="-171450">
              <a:defRPr lang="en-US" sz="2400" dirty="0"/>
            </a:lvl1pPr>
            <a:lvl2pPr marL="342900" indent="-171450">
              <a:defRPr lang="en-US" dirty="0"/>
            </a:lvl2pPr>
            <a:lvl3pPr marL="514350" indent="-171450">
              <a:defRPr lang="en-US" dirty="0"/>
            </a:lvl3pPr>
            <a:lvl4pPr marL="666750" indent="-152400">
              <a:defRPr lang="en-US" dirty="0"/>
            </a:lvl4pPr>
            <a:lvl5pPr marL="793750" indent="-120650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B4F729D4-B1F1-45F2-A06A-40234B19C88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7625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1F896FB-325C-4849-B372-8DF0D6C056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97625" y="2084388"/>
            <a:ext cx="5219700" cy="1612749"/>
          </a:xfrm>
        </p:spPr>
        <p:txBody>
          <a:bodyPr>
            <a:spAutoFit/>
          </a:bodyPr>
          <a:lstStyle>
            <a:lvl1pPr marL="171450" indent="-171450">
              <a:defRPr lang="en-US" sz="2400" dirty="0"/>
            </a:lvl1pPr>
            <a:lvl2pPr marL="342900" indent="-171450">
              <a:defRPr lang="en-US" dirty="0"/>
            </a:lvl2pPr>
            <a:lvl3pPr marL="514350" indent="-171450">
              <a:defRPr lang="en-US" dirty="0"/>
            </a:lvl3pPr>
            <a:lvl4pPr marL="685800" indent="-136525">
              <a:defRPr lang="en-US" dirty="0"/>
            </a:lvl4pPr>
            <a:lvl5pPr marL="793750" indent="-120650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971322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311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  <p15:guide id="7" orient="horz" pos="905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Content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C2759870-0BEA-44DC-A414-1C70D04E35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BFEF95FA-F121-4653-B60A-0D068C34546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88963" y="2081212"/>
            <a:ext cx="5214937" cy="41878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C327262A-D327-4189-AD22-BAD67CF4AB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7625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4">
            <a:extLst>
              <a:ext uri="{FF2B5EF4-FFF2-40B4-BE49-F238E27FC236}">
                <a16:creationId xmlns:a16="http://schemas.microsoft.com/office/drawing/2014/main" id="{47F8EAA9-0E64-4589-A234-BC31685BE7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94451" y="2081212"/>
            <a:ext cx="5214937" cy="41878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7CBEB8-AFEF-362F-CB36-DC00FA4C6C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68612242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311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  <p15:guide id="7" orient="horz" pos="905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image" Target="../media/image2.sv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3647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8">
          <p15:clr>
            <a:srgbClr val="C35EA4"/>
          </p15:clr>
        </p15:guide>
        <p15:guide id="17" pos="7313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85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95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3.sv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DA7C69-762D-1D67-78D0-89A0F3E7D2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7F5C5E9A-83ED-82A6-0DA1-6C46C3198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 rot="1429251">
            <a:off x="-3944013" y="-2056661"/>
            <a:ext cx="6475603" cy="3841080"/>
          </a:xfrm>
          <a:prstGeom prst="ellipse">
            <a:avLst/>
          </a:prstGeom>
          <a:gradFill flip="none" rotWithShape="1">
            <a:gsLst>
              <a:gs pos="90000">
                <a:srgbClr val="399A91"/>
              </a:gs>
              <a:gs pos="65000">
                <a:srgbClr val="0078D4">
                  <a:lumMod val="100000"/>
                </a:srgbClr>
              </a:gs>
              <a:gs pos="10000">
                <a:srgbClr val="F4364C">
                  <a:lumMod val="100000"/>
                </a:srgbClr>
              </a:gs>
              <a:gs pos="35000">
                <a:srgbClr val="C03BC4">
                  <a:lumMod val="100000"/>
                </a:srgbClr>
              </a:gs>
            </a:gsLst>
            <a:lin ang="10800000" scaled="1"/>
            <a:tileRect/>
          </a:gradFill>
          <a:ln>
            <a:noFill/>
            <a:headEnd type="none" w="med" len="med"/>
            <a:tailEnd type="none" w="med" len="med"/>
          </a:ln>
          <a:effectLst>
            <a:softEdge rad="5334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27432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gradFill>
                <a:gsLst>
                  <a:gs pos="76923">
                    <a:srgbClr val="FFFFFF"/>
                  </a:gs>
                  <a:gs pos="74000">
                    <a:srgbClr val="FFFFFF"/>
                  </a:gs>
                </a:gsLst>
                <a:path path="circle">
                  <a:fillToRect l="100000" t="100000"/>
                </a:path>
              </a:gradFill>
              <a:effectLst/>
              <a:uLnTx/>
              <a:uFillTx/>
              <a:latin typeface="Segoe UI Semibold" panose="020B0502040204020203" pitchFamily="34" charset="0"/>
              <a:ea typeface="+mn-ea"/>
              <a:cs typeface="Segoe UI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BB0C22B-34AC-BB0F-1E19-B144E2DBECB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277326" y="174636"/>
            <a:ext cx="8160588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100000">
                      <a:srgbClr val="318581"/>
                    </a:gs>
                    <a:gs pos="0">
                      <a:srgbClr val="F65567"/>
                    </a:gs>
                    <a:gs pos="32000">
                      <a:srgbClr val="AC35AF"/>
                    </a:gs>
                    <a:gs pos="68000">
                      <a:srgbClr val="0A6BBA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EU AI ACT</a:t>
            </a:r>
            <a:endParaRPr kumimoji="0" lang="en-US" sz="4000" b="0" i="0" u="none" strike="noStrike" kern="1200" cap="none" spc="0" normalizeH="0" baseline="0" noProof="0" dirty="0">
              <a:ln w="3175">
                <a:noFill/>
              </a:ln>
              <a:gradFill flip="none" rotWithShape="1">
                <a:gsLst>
                  <a:gs pos="100000">
                    <a:srgbClr val="318581"/>
                  </a:gs>
                  <a:gs pos="0">
                    <a:srgbClr val="F65567"/>
                  </a:gs>
                  <a:gs pos="32000">
                    <a:srgbClr val="AC35AF"/>
                  </a:gs>
                  <a:gs pos="68000">
                    <a:srgbClr val="0A6BBA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/>
              <a:uLnTx/>
              <a:uFillTx/>
              <a:latin typeface="Segoe UI Semibold"/>
              <a:ea typeface="+mn-ea"/>
              <a:cs typeface="Segoe U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CDE3EB-9BAC-4E9B-E6CC-D278EC9F9E3B}"/>
              </a:ext>
            </a:extLst>
          </p:cNvPr>
          <p:cNvSpPr txBox="1"/>
          <p:nvPr/>
        </p:nvSpPr>
        <p:spPr>
          <a:xfrm>
            <a:off x="425043" y="2126516"/>
            <a:ext cx="5041848" cy="33239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502040204020203" pitchFamily="34" charset="0"/>
                <a:ea typeface="+mn-ea"/>
                <a:cs typeface="+mn-cs"/>
              </a:rPr>
              <a:t>EU AI Act applies to (TL/DR: *all*):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Deployers within the EU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Providers selling AI systems or general-purpose AI models in the EU, regardless of their location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Importers and distributors in the EU market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Product manufacturers for AI systems under their name or trademark in the EU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Providers and deployers whose AI system outputs are used in the EU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Persons in the EU affected by AI systems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83EE72B-537C-FB8C-B639-F0BA7B4A622B}"/>
              </a:ext>
            </a:extLst>
          </p:cNvPr>
          <p:cNvSpPr txBox="1"/>
          <p:nvPr/>
        </p:nvSpPr>
        <p:spPr>
          <a:xfrm>
            <a:off x="6759270" y="1033909"/>
            <a:ext cx="5329646" cy="550920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367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Timeline:</a:t>
            </a:r>
          </a:p>
          <a:p>
            <a:pPr marL="0" marR="0" lvl="0" indent="0" algn="l" defTabSz="914367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February 2, 2025: Obligations for prohibited AI systems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August 2, 2025: Obligations for general-purpose AI 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August 2, 2026: Most obligations (including high-risk AI systems)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August 2, 2027: Other obligations for high-risk systems </a:t>
            </a:r>
          </a:p>
          <a:p>
            <a:pPr marL="0" marR="0" lvl="0" indent="0" algn="l" defTabSz="914367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0" marR="0" lvl="0" indent="0" algn="l" defTabSz="914367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Risk based approach to AI system:</a:t>
            </a:r>
          </a:p>
          <a:p>
            <a:pPr marL="0" marR="0" lvl="0" indent="0" algn="l" defTabSz="914367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Unacceptable systems that are banned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High with strict regulations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Limited with lighter transparency obligations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Minimal and mostly unregulated</a:t>
            </a:r>
          </a:p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FEF0E2A-66F1-8644-2FC5-BDFEB5A78A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5045994" y="-75060"/>
              <a:ext cx="1408320" cy="6505839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FEF0E2A-66F1-8644-2FC5-BDFEB5A78A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7999" y="-93061"/>
                <a:ext cx="1443951" cy="654148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13122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" dur="2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11111E-6 C 0.06406 -0.20833 0.76497 -0.22315 0.92292 -0.08819 C 1.08112 0.04676 1.00846 0.74537 0.94792 0.80995 C 0.8875 0.87454 0.075 0.86505 0.02018 0.81667 C -0.03268 0.76736 -0.0418 0.17245 2.08333E-7 -1.11111E-6 Z " pathEditMode="relative" rAng="0" ptsTypes="AAAAA">
                                      <p:cBhvr>
                                        <p:cTn id="11" dur="4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96" y="3398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2.29167E-6 -4.44444E-6 L 2.29167E-6 0.03542 " pathEditMode="relative" rAng="0" ptsTypes="AA">
                                      <p:cBhvr>
                                        <p:cTn id="16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5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2.29167E-6 -4.44444E-6 L 2.29167E-6 0.03542 " pathEditMode="relative" rAng="0" ptsTypes="AA">
                                      <p:cBhvr>
                                        <p:cTn id="21" dur="7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4" grpId="0"/>
      <p:bldP spid="4" grpId="1"/>
      <p:bldP spid="29" grpId="0"/>
      <p:bldP spid="2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9C7A8E-4D4F-4C9A-35FE-F3DD49802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B0E59-40C1-EF00-9131-7CC2DF37F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489" y="2498147"/>
            <a:ext cx="4217267" cy="1894706"/>
          </a:xfrm>
        </p:spPr>
        <p:txBody>
          <a:bodyPr anchor="ctr">
            <a:noAutofit/>
          </a:bodyPr>
          <a:lstStyle/>
          <a:p>
            <a:pPr>
              <a:spcBef>
                <a:spcPts val="0"/>
              </a:spcBef>
              <a:buSzPct val="90000"/>
              <a:defRPr/>
            </a:pPr>
            <a:r>
              <a:rPr lang="en-US" sz="4400" b="1" spc="0" dirty="0">
                <a:gradFill>
                  <a:gsLst>
                    <a:gs pos="0">
                      <a:srgbClr val="0078D4"/>
                    </a:gs>
                    <a:gs pos="75000">
                      <a:srgbClr val="0078D4">
                        <a:lumMod val="60000"/>
                        <a:lumOff val="40000"/>
                      </a:srgbClr>
                    </a:gs>
                    <a:gs pos="100000">
                      <a:srgbClr val="50E6FF"/>
                    </a:gs>
                  </a:gsLst>
                  <a:lin ang="2700000" scaled="0"/>
                </a:gradFill>
                <a:latin typeface="Segoe UI Semibold" panose="020B0502040204020203" pitchFamily="34" charset="0"/>
                <a:cs typeface="Segoe UI Semibold" panose="020B0502040204020203" pitchFamily="34" charset="0"/>
              </a:rPr>
              <a:t>Inclusiveness – considerations for a copilot experience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BD3F71E-3D5E-E3EF-A656-E179142EE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4555066" y="685800"/>
            <a:ext cx="7349067" cy="5573071"/>
          </a:xfrm>
          <a:prstGeom prst="roundRect">
            <a:avLst>
              <a:gd name="adj" fmla="val 4209"/>
            </a:avLst>
          </a:prstGeom>
          <a:noFill/>
          <a:ln w="19050">
            <a:gradFill flip="none" rotWithShape="1">
              <a:gsLst>
                <a:gs pos="0">
                  <a:srgbClr val="0078D4"/>
                </a:gs>
                <a:gs pos="100000">
                  <a:srgbClr val="50E6FF"/>
                </a:gs>
              </a:gsLst>
              <a:lin ang="2700000" scaled="1"/>
              <a:tileRect/>
            </a:gra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20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6AC7B-EF20-DFB5-F222-4F4C198B36F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158248" y="869908"/>
            <a:ext cx="5514280" cy="5151183"/>
          </a:xfrm>
        </p:spPr>
        <p:txBody>
          <a:bodyPr anchor="ctr">
            <a:normAutofit fontScale="92500"/>
          </a:bodyPr>
          <a:lstStyle/>
          <a:p>
            <a:pPr marL="0" indent="0">
              <a:spcBef>
                <a:spcPts val="0"/>
              </a:spcBef>
              <a:spcAft>
                <a:spcPts val="4800"/>
              </a:spcAft>
              <a:buNone/>
            </a:pPr>
            <a:r>
              <a:rPr lang="en-US" sz="2400" dirty="0">
                <a:latin typeface="+mj-lt"/>
              </a:rPr>
              <a:t>Process after submitting a prompt – for example how is “thinking” time announced to a blind user </a:t>
            </a:r>
          </a:p>
          <a:p>
            <a:pPr marL="0" indent="0">
              <a:spcBef>
                <a:spcPts val="0"/>
              </a:spcBef>
              <a:spcAft>
                <a:spcPts val="4800"/>
              </a:spcAft>
              <a:buNone/>
            </a:pPr>
            <a:r>
              <a:rPr lang="en-US" sz="2400" dirty="0">
                <a:latin typeface="+mj-lt"/>
              </a:rPr>
              <a:t>What is the tabbing experience – importance of main sections / headers </a:t>
            </a:r>
            <a:r>
              <a:rPr lang="en-US" sz="2400" dirty="0" err="1">
                <a:latin typeface="+mj-lt"/>
              </a:rPr>
              <a:t>etc</a:t>
            </a:r>
            <a:endParaRPr lang="en-US" sz="2400" dirty="0">
              <a:latin typeface="+mj-lt"/>
            </a:endParaRPr>
          </a:p>
          <a:p>
            <a:pPr marL="0" indent="0">
              <a:spcBef>
                <a:spcPts val="0"/>
              </a:spcBef>
              <a:spcAft>
                <a:spcPts val="4800"/>
              </a:spcAft>
              <a:buNone/>
            </a:pPr>
            <a:r>
              <a:rPr lang="en-US" sz="2400" dirty="0">
                <a:latin typeface="+mj-lt"/>
              </a:rPr>
              <a:t>Consuming prompts and focus </a:t>
            </a:r>
          </a:p>
          <a:p>
            <a:pPr marL="0" indent="0">
              <a:spcBef>
                <a:spcPts val="0"/>
              </a:spcBef>
              <a:spcAft>
                <a:spcPts val="4800"/>
              </a:spcAft>
              <a:buNone/>
            </a:pPr>
            <a:r>
              <a:rPr lang="en-US" sz="2400" dirty="0">
                <a:latin typeface="+mj-lt"/>
              </a:rPr>
              <a:t>Usability: multimodal input and output</a:t>
            </a:r>
          </a:p>
          <a:p>
            <a:pPr marL="0" indent="0">
              <a:spcBef>
                <a:spcPts val="0"/>
              </a:spcBef>
              <a:spcAft>
                <a:spcPts val="4800"/>
              </a:spcAft>
              <a:buNone/>
            </a:pPr>
            <a:r>
              <a:rPr lang="en-US" sz="2400" dirty="0">
                <a:latin typeface="+mj-lt"/>
              </a:rPr>
              <a:t>Plain language 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50F4B94-A18D-E5F3-DC1F-E715719B5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30126" y="1027566"/>
            <a:ext cx="914400" cy="9144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49AE3E0-04CC-DBEB-A465-D938D1B49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78661" y="2375742"/>
            <a:ext cx="914400" cy="9144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B7709517-1478-2BE3-CC5E-D5307426C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48893" y="4408403"/>
            <a:ext cx="914400" cy="9144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0D93B4DC-65A2-2B3C-A29B-DC7D32476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978661" y="3472335"/>
            <a:ext cx="914400" cy="9144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595B234B-EE24-F605-98F8-8499A190B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948893" y="535530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33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9E4711-5787-B4EF-18A6-F709510A4AF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1286" y="-851157"/>
            <a:ext cx="11018520" cy="55399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0" kern="1200" cap="none" spc="-50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50" normalizeH="0" baseline="0" noProof="0" dirty="0">
                <a:ln w="3175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Segoe UI" pitchFamily="34" charset="0"/>
              </a:rPr>
              <a:t>Risk mitigation layers</a:t>
            </a:r>
          </a:p>
        </p:txBody>
      </p:sp>
      <p:grpSp>
        <p:nvGrpSpPr>
          <p:cNvPr id="7" name="Group 6" descr="Mitigation layers">
            <a:extLst>
              <a:ext uri="{FF2B5EF4-FFF2-40B4-BE49-F238E27FC236}">
                <a16:creationId xmlns:a16="http://schemas.microsoft.com/office/drawing/2014/main" id="{7F8F2D5C-EEBA-C851-9C11-08E62CE0A1A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1135703" y="1326622"/>
            <a:ext cx="9940924" cy="4554843"/>
            <a:chOff x="1135703" y="1436688"/>
            <a:chExt cx="9940924" cy="4554843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BACAF358-412A-B106-DA57-13FA7AF91CA2}"/>
                </a:ext>
              </a:extLst>
            </p:cNvPr>
            <p:cNvSpPr/>
            <p:nvPr/>
          </p:nvSpPr>
          <p:spPr bwMode="auto">
            <a:xfrm>
              <a:off x="1135703" y="1436688"/>
              <a:ext cx="4554843" cy="4554843"/>
            </a:xfrm>
            <a:prstGeom prst="roundRect">
              <a:avLst>
                <a:gd name="adj" fmla="val 5687"/>
              </a:avLst>
            </a:prstGeom>
            <a:solidFill>
              <a:schemeClr val="bg1"/>
            </a:solidFill>
            <a:ln w="28575" cap="flat" cmpd="sng" algn="ctr">
              <a:gradFill flip="none" rotWithShape="1">
                <a:gsLst>
                  <a:gs pos="0">
                    <a:srgbClr val="49C5B1"/>
                  </a:gs>
                  <a:gs pos="69536">
                    <a:srgbClr val="8661C5"/>
                  </a:gs>
                  <a:gs pos="36000">
                    <a:schemeClr val="accent3"/>
                  </a:gs>
                  <a:gs pos="100000">
                    <a:schemeClr val="accent5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headEnd type="none" w="med" len="med"/>
              <a:tailEnd type="none" w="med" len="med"/>
            </a:ln>
            <a:effectLst>
              <a:outerShdw blurRad="288696" dist="38100" dir="2700000" algn="tl" rotWithShape="0">
                <a:prstClr val="black">
                  <a:alpha val="19774"/>
                </a:prstClr>
              </a:outerShdw>
            </a:effectLst>
          </p:spPr>
          <p:txBody>
            <a:bodyPr rot="0" spcFirstLastPara="0" vertOverflow="overflow" horzOverflow="overflow" vert="horz" wrap="square" lIns="179259" tIns="143407" rIns="179259" bIns="14340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3927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195888" algn="l"/>
                </a:tabLst>
                <a:defRPr/>
              </a:pPr>
              <a:endParaRPr kumimoji="0" lang="en-US" sz="2353" b="1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45F80F2-8FA9-3DAB-3DD5-AF736EA2C976}"/>
                </a:ext>
              </a:extLst>
            </p:cNvPr>
            <p:cNvSpPr txBox="1"/>
            <p:nvPr/>
          </p:nvSpPr>
          <p:spPr>
            <a:xfrm>
              <a:off x="1756818" y="1549443"/>
              <a:ext cx="3312613" cy="369332"/>
            </a:xfrm>
            <a:prstGeom prst="rect">
              <a:avLst/>
            </a:prstGeom>
            <a:noFill/>
            <a:ln w="19050" cap="rnd"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defTabSz="932449">
                <a:spcBef>
                  <a:spcPts val="200"/>
                </a:spcBef>
                <a:defRPr sz="2400">
                  <a:gradFill>
                    <a:gsLst>
                      <a:gs pos="20280">
                        <a:srgbClr val="000000"/>
                      </a:gs>
                      <a:gs pos="41958">
                        <a:srgbClr val="000000"/>
                      </a:gs>
                    </a:gsLst>
                    <a:lin ang="0" scaled="0"/>
                  </a:gradFill>
                  <a:latin typeface="+mj-lt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32449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E8E6DF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User Experience</a:t>
              </a:r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E6A4DEE-D26A-9E64-DD8E-057006D0635D}"/>
                </a:ext>
              </a:extLst>
            </p:cNvPr>
            <p:cNvGrpSpPr/>
            <p:nvPr/>
          </p:nvGrpSpPr>
          <p:grpSpPr>
            <a:xfrm>
              <a:off x="5699987" y="1517407"/>
              <a:ext cx="5376640" cy="246221"/>
              <a:chOff x="5729975" y="1232297"/>
              <a:chExt cx="5376640" cy="246221"/>
            </a:xfrm>
          </p:grpSpPr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009C33C-9461-F6F0-DAC0-4979D830B591}"/>
                  </a:ext>
                </a:extLst>
              </p:cNvPr>
              <p:cNvSpPr txBox="1"/>
              <p:nvPr/>
            </p:nvSpPr>
            <p:spPr>
              <a:xfrm>
                <a:off x="6646741" y="1232297"/>
                <a:ext cx="4459874" cy="246221"/>
              </a:xfrm>
              <a:prstGeom prst="rect">
                <a:avLst/>
              </a:prstGeom>
              <a:noFill/>
              <a:ln w="19050" cap="rnd"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algn="ctr" defTabSz="932449">
                  <a:spcBef>
                    <a:spcPts val="200"/>
                  </a:spcBef>
                  <a:defRPr sz="2400">
                    <a:gradFill>
                      <a:gsLst>
                        <a:gs pos="20280">
                          <a:srgbClr val="000000"/>
                        </a:gs>
                        <a:gs pos="41958">
                          <a:srgbClr val="000000"/>
                        </a:gs>
                      </a:gsLst>
                      <a:lin ang="0" scaled="0"/>
                    </a:gradFill>
                    <a:latin typeface="+mj-lt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l" defTabSz="932449" rtl="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8E6DF"/>
                    </a:solidFill>
                    <a:effectLst/>
                    <a:uLnTx/>
                    <a:uFillTx/>
                    <a:latin typeface="Segoe UI Semibold"/>
                    <a:ea typeface="+mn-ea"/>
                    <a:cs typeface="+mn-cs"/>
                  </a:rPr>
                  <a:t>Design for responsible human-AI interaction</a:t>
                </a:r>
              </a:p>
            </p:txBody>
          </p:sp>
          <p:cxnSp>
            <p:nvCxnSpPr>
              <p:cNvPr id="74" name="Straight Arrow Connector 73">
                <a:extLst>
                  <a:ext uri="{FF2B5EF4-FFF2-40B4-BE49-F238E27FC236}">
                    <a16:creationId xmlns:a16="http://schemas.microsoft.com/office/drawing/2014/main" id="{B23782C8-10D1-20A6-9B2B-7CF6574BF32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29975" y="1366405"/>
                <a:ext cx="792026" cy="0"/>
              </a:xfrm>
              <a:prstGeom prst="straightConnector1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5" descr="system message and grounding ">
            <a:extLst>
              <a:ext uri="{FF2B5EF4-FFF2-40B4-BE49-F238E27FC236}">
                <a16:creationId xmlns:a16="http://schemas.microsoft.com/office/drawing/2014/main" id="{AEE5421F-372E-2D4F-5E4F-7FAA52F1E4A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1342741" y="1844690"/>
            <a:ext cx="9713556" cy="3829737"/>
            <a:chOff x="1342741" y="1954756"/>
            <a:chExt cx="9713556" cy="3829737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B304A6A4-620D-FFB3-70A0-6ADD05A15E96}"/>
                </a:ext>
              </a:extLst>
            </p:cNvPr>
            <p:cNvSpPr/>
            <p:nvPr/>
          </p:nvSpPr>
          <p:spPr bwMode="auto">
            <a:xfrm>
              <a:off x="1342741" y="2192424"/>
              <a:ext cx="4140766" cy="3592069"/>
            </a:xfrm>
            <a:prstGeom prst="roundRect">
              <a:avLst>
                <a:gd name="adj" fmla="val 5687"/>
              </a:avLst>
            </a:prstGeom>
            <a:noFill/>
            <a:ln w="28575" cap="flat" cmpd="sng" algn="ctr">
              <a:gradFill flip="none" rotWithShape="1">
                <a:gsLst>
                  <a:gs pos="71280">
                    <a:srgbClr val="8661C5"/>
                  </a:gs>
                  <a:gs pos="40000">
                    <a:schemeClr val="accent3"/>
                  </a:gs>
                  <a:gs pos="0">
                    <a:srgbClr val="49C5B1"/>
                  </a:gs>
                  <a:gs pos="100000">
                    <a:schemeClr val="accent5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headEnd type="none" w="med" len="med"/>
              <a:tailEnd type="none" w="med" len="med"/>
            </a:ln>
            <a:effectLst>
              <a:outerShdw blurRad="288696" dist="38100" dir="2700000" algn="tl" rotWithShape="0">
                <a:prstClr val="black">
                  <a:alpha val="19774"/>
                </a:prstClr>
              </a:outerShdw>
            </a:effectLst>
          </p:spPr>
          <p:txBody>
            <a:bodyPr rot="0" spcFirstLastPara="0" vertOverflow="overflow" horzOverflow="overflow" vert="horz" wrap="square" lIns="179259" tIns="143407" rIns="179259" bIns="14340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3927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195888" algn="l"/>
                </a:tabLst>
                <a:defRPr/>
              </a:pPr>
              <a:endParaRPr kumimoji="0" lang="en-US" sz="2353" b="1" i="0" u="none" strike="noStrike" kern="0" cap="none" spc="0" normalizeH="0" baseline="0" noProof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25D9877-D0CD-2D36-EFAE-3353B6BF7072}"/>
                </a:ext>
              </a:extLst>
            </p:cNvPr>
            <p:cNvSpPr txBox="1"/>
            <p:nvPr/>
          </p:nvSpPr>
          <p:spPr>
            <a:xfrm>
              <a:off x="1756817" y="2308388"/>
              <a:ext cx="3312613" cy="738664"/>
            </a:xfrm>
            <a:prstGeom prst="rect">
              <a:avLst/>
            </a:prstGeom>
            <a:noFill/>
            <a:ln w="19050" cap="rnd"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defTabSz="932449">
                <a:spcBef>
                  <a:spcPts val="200"/>
                </a:spcBef>
                <a:defRPr sz="2400">
                  <a:gradFill>
                    <a:gsLst>
                      <a:gs pos="20280">
                        <a:srgbClr val="000000"/>
                      </a:gs>
                      <a:gs pos="41958">
                        <a:srgbClr val="000000"/>
                      </a:gs>
                    </a:gsLst>
                    <a:lin ang="0" scaled="0"/>
                  </a:gradFill>
                  <a:latin typeface="+mj-lt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32449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E8E6DF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System Message &amp; Grounding</a:t>
              </a:r>
            </a:p>
          </p:txBody>
        </p: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C5BBB4E6-889D-6558-0366-02DAFD2BE9BC}"/>
                </a:ext>
              </a:extLst>
            </p:cNvPr>
            <p:cNvGrpSpPr/>
            <p:nvPr/>
          </p:nvGrpSpPr>
          <p:grpSpPr>
            <a:xfrm>
              <a:off x="5483507" y="1954756"/>
              <a:ext cx="5572790" cy="1528624"/>
              <a:chOff x="5513495" y="1669646"/>
              <a:chExt cx="5572790" cy="1528624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18C1F38-787B-C430-2DFE-EA7CCBEBB947}"/>
                  </a:ext>
                </a:extLst>
              </p:cNvPr>
              <p:cNvSpPr txBox="1"/>
              <p:nvPr/>
            </p:nvSpPr>
            <p:spPr>
              <a:xfrm>
                <a:off x="6626411" y="1669646"/>
                <a:ext cx="4459874" cy="1528624"/>
              </a:xfrm>
              <a:prstGeom prst="rect">
                <a:avLst/>
              </a:prstGeom>
              <a:noFill/>
              <a:ln w="19050" cap="rnd"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algn="ctr" defTabSz="932449">
                  <a:spcBef>
                    <a:spcPts val="200"/>
                  </a:spcBef>
                  <a:defRPr sz="2400">
                    <a:gradFill>
                      <a:gsLst>
                        <a:gs pos="20280">
                          <a:srgbClr val="000000"/>
                        </a:gs>
                        <a:gs pos="41958">
                          <a:srgbClr val="000000"/>
                        </a:gs>
                      </a:gsLst>
                      <a:lin ang="0" scaled="0"/>
                    </a:gradFill>
                    <a:latin typeface="+mj-lt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l" defTabSz="932449" rtl="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8E6DF"/>
                    </a:solidFill>
                    <a:effectLst/>
                    <a:uLnTx/>
                    <a:uFillTx/>
                    <a:latin typeface="Segoe UI Semibold"/>
                    <a:ea typeface="+mn-ea"/>
                    <a:cs typeface="+mn-cs"/>
                  </a:rPr>
                  <a:t>Ground your model and steer its behavior</a:t>
                </a:r>
              </a:p>
              <a:p>
                <a:pPr marL="0" marR="0" lvl="0" indent="0" algn="l" defTabSz="932449" rtl="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8E6DF"/>
                    </a:solidFill>
                    <a:effectLst/>
                    <a:uLnTx/>
                    <a:uFillTx/>
                    <a:latin typeface="Segoe UI Semibold"/>
                    <a:ea typeface="+mn-ea"/>
                    <a:cs typeface="+mn-cs"/>
                  </a:rPr>
                  <a:t>- What it can and cannot do (e.g. never discriminate against disabled people)​</a:t>
                </a:r>
              </a:p>
              <a:p>
                <a:pPr marL="0" marR="0" lvl="0" indent="0" algn="l" defTabSz="932449" rtl="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8E6DF"/>
                    </a:solidFill>
                    <a:effectLst/>
                    <a:uLnTx/>
                    <a:uFillTx/>
                    <a:latin typeface="Segoe UI Semibold"/>
                    <a:ea typeface="+mn-ea"/>
                    <a:cs typeface="+mn-cs"/>
                  </a:rPr>
                  <a:t>- How it should behave (e.g. always use language that is representative of disability and not offensive)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E8E6DF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endParaRPr>
              </a:p>
            </p:txBody>
          </p:sp>
          <p:cxnSp>
            <p:nvCxnSpPr>
              <p:cNvPr id="75" name="Straight Arrow Connector 74">
                <a:extLst>
                  <a:ext uri="{FF2B5EF4-FFF2-40B4-BE49-F238E27FC236}">
                    <a16:creationId xmlns:a16="http://schemas.microsoft.com/office/drawing/2014/main" id="{732FC906-0FF1-1420-D017-935779CA154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513495" y="2187842"/>
                <a:ext cx="999065" cy="0"/>
              </a:xfrm>
              <a:prstGeom prst="straightConnector1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Group 4" descr="safety system">
            <a:extLst>
              <a:ext uri="{FF2B5EF4-FFF2-40B4-BE49-F238E27FC236}">
                <a16:creationId xmlns:a16="http://schemas.microsoft.com/office/drawing/2014/main" id="{A6DD989F-105C-9BFC-F18B-53DBCBD3AB6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1549779" y="3158671"/>
            <a:ext cx="9506518" cy="2308713"/>
            <a:chOff x="1549779" y="3268737"/>
            <a:chExt cx="9506518" cy="2308713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593A321F-7AC4-231F-1E25-22F0AAC5925F}"/>
                </a:ext>
              </a:extLst>
            </p:cNvPr>
            <p:cNvGrpSpPr/>
            <p:nvPr/>
          </p:nvGrpSpPr>
          <p:grpSpPr>
            <a:xfrm>
              <a:off x="1549779" y="3268737"/>
              <a:ext cx="3726690" cy="2308713"/>
              <a:chOff x="1932644" y="3199982"/>
              <a:chExt cx="3240000" cy="2007206"/>
            </a:xfrm>
          </p:grpSpPr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9A304781-4E7D-4B0F-EE0D-19D0443E5941}"/>
                  </a:ext>
                </a:extLst>
              </p:cNvPr>
              <p:cNvSpPr/>
              <p:nvPr/>
            </p:nvSpPr>
            <p:spPr bwMode="auto">
              <a:xfrm>
                <a:off x="1932644" y="3199982"/>
                <a:ext cx="3240000" cy="2007206"/>
              </a:xfrm>
              <a:prstGeom prst="roundRect">
                <a:avLst>
                  <a:gd name="adj" fmla="val 5687"/>
                </a:avLst>
              </a:prstGeom>
              <a:solidFill>
                <a:schemeClr val="bg1"/>
              </a:solidFill>
              <a:ln w="28575" cap="flat" cmpd="sng" algn="ctr">
                <a:gradFill flip="none" rotWithShape="1">
                  <a:gsLst>
                    <a:gs pos="67223">
                      <a:srgbClr val="8661C5"/>
                    </a:gs>
                    <a:gs pos="38000">
                      <a:schemeClr val="accent3"/>
                    </a:gs>
                    <a:gs pos="0">
                      <a:srgbClr val="49C5B1"/>
                    </a:gs>
                    <a:gs pos="100000">
                      <a:schemeClr val="accent5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prstDash val="solid"/>
                <a:headEnd type="none" w="med" len="med"/>
                <a:tailEnd type="none" w="med" len="med"/>
              </a:ln>
              <a:effectLst>
                <a:outerShdw blurRad="288696" dist="38100" dir="2700000" algn="tl" rotWithShape="0">
                  <a:prstClr val="black">
                    <a:alpha val="19774"/>
                  </a:prstClr>
                </a:outerShdw>
              </a:effectLst>
            </p:spPr>
            <p:txBody>
              <a:bodyPr rot="0" spcFirstLastPara="0" vertOverflow="overflow" horzOverflow="overflow" vert="horz" wrap="square" lIns="179259" tIns="143407" rIns="179259" bIns="14340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7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5195888" algn="l"/>
                  </a:tabLst>
                  <a:defRPr/>
                </a:pPr>
                <a:endParaRPr kumimoji="0" lang="en-US" sz="2353" b="1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Segoe UI" pitchFamily="34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20FB1B8-8728-EED5-888A-514CB3072CF5}"/>
                  </a:ext>
                </a:extLst>
              </p:cNvPr>
              <p:cNvSpPr txBox="1"/>
              <p:nvPr/>
            </p:nvSpPr>
            <p:spPr>
              <a:xfrm>
                <a:off x="2085043" y="3291033"/>
                <a:ext cx="2880000" cy="321099"/>
              </a:xfrm>
              <a:prstGeom prst="rect">
                <a:avLst/>
              </a:prstGeom>
              <a:noFill/>
              <a:ln w="19050" cap="rnd"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algn="ctr" defTabSz="932449">
                  <a:spcBef>
                    <a:spcPts val="200"/>
                  </a:spcBef>
                  <a:defRPr sz="2400">
                    <a:gradFill>
                      <a:gsLst>
                        <a:gs pos="20280">
                          <a:srgbClr val="000000"/>
                        </a:gs>
                        <a:gs pos="41958">
                          <a:srgbClr val="000000"/>
                        </a:gs>
                      </a:gsLst>
                      <a:lin ang="0" scaled="0"/>
                    </a:gradFill>
                    <a:latin typeface="+mj-lt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32449" rtl="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 w="3175"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 Semibold"/>
                    <a:ea typeface="+mn-ea"/>
                    <a:cs typeface="Segoe UI" pitchFamily="34" charset="0"/>
                  </a:rPr>
                  <a:t>Safety System</a:t>
                </a:r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FE7283BB-DB4F-B97D-FDDA-5DE66F4B192F}"/>
                </a:ext>
              </a:extLst>
            </p:cNvPr>
            <p:cNvGrpSpPr/>
            <p:nvPr/>
          </p:nvGrpSpPr>
          <p:grpSpPr>
            <a:xfrm>
              <a:off x="5267672" y="3619686"/>
              <a:ext cx="5788625" cy="1061829"/>
              <a:chOff x="5297660" y="3334576"/>
              <a:chExt cx="5788625" cy="1061829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CFF55B7-B995-D2AE-EEF4-882A52CD2439}"/>
                  </a:ext>
                </a:extLst>
              </p:cNvPr>
              <p:cNvSpPr txBox="1"/>
              <p:nvPr/>
            </p:nvSpPr>
            <p:spPr>
              <a:xfrm>
                <a:off x="6626411" y="3334576"/>
                <a:ext cx="4459874" cy="1061829"/>
              </a:xfrm>
              <a:prstGeom prst="rect">
                <a:avLst/>
              </a:prstGeom>
              <a:noFill/>
              <a:ln w="19050" cap="rnd"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algn="ctr" defTabSz="932449">
                  <a:spcBef>
                    <a:spcPts val="200"/>
                  </a:spcBef>
                  <a:defRPr sz="2400">
                    <a:gradFill>
                      <a:gsLst>
                        <a:gs pos="20280">
                          <a:srgbClr val="000000"/>
                        </a:gs>
                        <a:gs pos="41958">
                          <a:srgbClr val="000000"/>
                        </a:gs>
                      </a:gsLst>
                      <a:lin ang="0" scaled="0"/>
                    </a:gradFill>
                    <a:latin typeface="+mj-lt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l" defTabSz="932449" rtl="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 w="3175"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 Semibold"/>
                    <a:ea typeface="+mn-ea"/>
                    <a:cs typeface="Segoe UI" pitchFamily="34" charset="0"/>
                  </a:rPr>
                  <a:t>Monitor and protect model inputs and outputs</a:t>
                </a:r>
              </a:p>
              <a:p>
                <a:pPr marL="285750" marR="0" lvl="0" indent="-285750" algn="l" defTabSz="932449" rtl="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 w="3175"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 Semibold"/>
                    <a:ea typeface="+mn-ea"/>
                    <a:cs typeface="Segoe UI" pitchFamily="34" charset="0"/>
                  </a:rPr>
                  <a:t>AI filters (such as for violence </a:t>
                </a:r>
                <a:r>
                  <a:rPr kumimoji="0" lang="en-US" sz="1600" b="0" i="0" u="none" strike="noStrike" kern="1200" cap="none" spc="0" normalizeH="0" baseline="0" noProof="0" dirty="0" err="1">
                    <a:ln w="3175"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 Semibold"/>
                    <a:ea typeface="+mn-ea"/>
                    <a:cs typeface="Segoe UI" pitchFamily="34" charset="0"/>
                  </a:rPr>
                  <a:t>etc</a:t>
                </a:r>
                <a:r>
                  <a:rPr kumimoji="0" lang="en-US" sz="1600" b="0" i="0" u="none" strike="noStrike" kern="1200" cap="none" spc="0" normalizeH="0" baseline="0" noProof="0" dirty="0">
                    <a:ln w="3175"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 Semibold"/>
                    <a:ea typeface="+mn-ea"/>
                    <a:cs typeface="Segoe UI" pitchFamily="34" charset="0"/>
                  </a:rPr>
                  <a:t>)</a:t>
                </a:r>
              </a:p>
              <a:p>
                <a:pPr marL="285750" marR="0" lvl="0" indent="-285750" algn="l" defTabSz="932449" rtl="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 w="3175"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 Semibold"/>
                    <a:ea typeface="+mn-ea"/>
                    <a:cs typeface="Segoe UI" pitchFamily="34" charset="0"/>
                  </a:rPr>
                  <a:t>Blocklist (disability derogatory terms)</a:t>
                </a:r>
              </a:p>
              <a:p>
                <a:pPr marL="0" marR="0" lvl="0" indent="0" algn="l" defTabSz="932449" rtl="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 w="3175"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bold"/>
                  <a:ea typeface="+mn-ea"/>
                  <a:cs typeface="Segoe UI" pitchFamily="34" charset="0"/>
                </a:endParaRPr>
              </a:p>
            </p:txBody>
          </p:sp>
          <p:cxnSp>
            <p:nvCxnSpPr>
              <p:cNvPr id="76" name="Straight Arrow Connector 75">
                <a:extLst>
                  <a:ext uri="{FF2B5EF4-FFF2-40B4-BE49-F238E27FC236}">
                    <a16:creationId xmlns:a16="http://schemas.microsoft.com/office/drawing/2014/main" id="{8A7E3CE1-7F04-4258-E90D-D3D27A69D84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297660" y="3468824"/>
                <a:ext cx="1206102" cy="0"/>
              </a:xfrm>
              <a:prstGeom prst="straightConnector1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3" descr="model">
            <a:extLst>
              <a:ext uri="{FF2B5EF4-FFF2-40B4-BE49-F238E27FC236}">
                <a16:creationId xmlns:a16="http://schemas.microsoft.com/office/drawing/2014/main" id="{F5E4EDC1-70C8-1739-432D-27B18D5F891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1725068" y="3880981"/>
            <a:ext cx="9351559" cy="2107812"/>
            <a:chOff x="1725068" y="3991047"/>
            <a:chExt cx="9351559" cy="2107812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B8AE336-7EC7-F51E-AD66-1471F99CDF3A}"/>
                </a:ext>
              </a:extLst>
            </p:cNvPr>
            <p:cNvGrpSpPr/>
            <p:nvPr/>
          </p:nvGrpSpPr>
          <p:grpSpPr>
            <a:xfrm>
              <a:off x="1725068" y="3991047"/>
              <a:ext cx="3344362" cy="1347622"/>
              <a:chOff x="2057441" y="3827960"/>
              <a:chExt cx="2907603" cy="1171628"/>
            </a:xfrm>
          </p:grpSpPr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9094D8EF-7FFF-41BB-33C3-E936F76C603D}"/>
                  </a:ext>
                </a:extLst>
              </p:cNvPr>
              <p:cNvSpPr/>
              <p:nvPr/>
            </p:nvSpPr>
            <p:spPr bwMode="auto">
              <a:xfrm>
                <a:off x="2085044" y="3827960"/>
                <a:ext cx="2880000" cy="1171628"/>
              </a:xfrm>
              <a:prstGeom prst="roundRect">
                <a:avLst>
                  <a:gd name="adj" fmla="val 9457"/>
                </a:avLst>
              </a:prstGeom>
              <a:solidFill>
                <a:schemeClr val="bg1"/>
              </a:solidFill>
              <a:ln w="28575" cap="flat" cmpd="sng" algn="ctr">
                <a:gradFill flip="none" rotWithShape="1">
                  <a:gsLst>
                    <a:gs pos="70000">
                      <a:srgbClr val="8661C5"/>
                    </a:gs>
                    <a:gs pos="41000">
                      <a:schemeClr val="accent3"/>
                    </a:gs>
                    <a:gs pos="0">
                      <a:srgbClr val="49C5B1"/>
                    </a:gs>
                    <a:gs pos="100000">
                      <a:schemeClr val="accent5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prstDash val="solid"/>
                <a:headEnd type="none" w="med" len="med"/>
                <a:tailEnd type="none" w="med" len="med"/>
              </a:ln>
              <a:effectLst>
                <a:outerShdw blurRad="288696" dist="38100" dir="2700000" algn="tl" rotWithShape="0">
                  <a:prstClr val="black">
                    <a:alpha val="19774"/>
                  </a:prstClr>
                </a:outerShdw>
              </a:effectLst>
            </p:spPr>
            <p:txBody>
              <a:bodyPr rot="0" spcFirstLastPara="0" vertOverflow="overflow" horzOverflow="overflow" vert="horz" wrap="square" lIns="179259" tIns="143407" rIns="179259" bIns="14340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7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5195888" algn="l"/>
                  </a:tabLst>
                  <a:defRPr/>
                </a:pPr>
                <a:endParaRPr kumimoji="0" lang="en-US" sz="2353" b="1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Segoe UI" pitchFamily="34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6B2B8B1-5AD0-23A3-F586-73DCB0866C66}"/>
                  </a:ext>
                </a:extLst>
              </p:cNvPr>
              <p:cNvSpPr txBox="1"/>
              <p:nvPr/>
            </p:nvSpPr>
            <p:spPr>
              <a:xfrm>
                <a:off x="2057441" y="4227646"/>
                <a:ext cx="2880000" cy="321099"/>
              </a:xfrm>
              <a:prstGeom prst="rect">
                <a:avLst/>
              </a:prstGeom>
              <a:noFill/>
              <a:ln w="19050" cap="rnd"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lvl="0" algn="ctr" defTabSz="932449">
                  <a:spcBef>
                    <a:spcPts val="200"/>
                  </a:spcBef>
                  <a:defRPr sz="2400">
                    <a:ln w="3175">
                      <a:noFill/>
                    </a:ln>
                    <a:gradFill flip="none" rotWithShape="1">
                      <a:gsLst>
                        <a:gs pos="100000">
                          <a:srgbClr val="399A91"/>
                        </a:gs>
                        <a:gs pos="0">
                          <a:srgbClr val="FF5C39"/>
                        </a:gs>
                        <a:gs pos="32000">
                          <a:srgbClr val="C03BC4"/>
                        </a:gs>
                        <a:gs pos="68000">
                          <a:srgbClr val="0078D4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  <a:latin typeface="+mj-lt"/>
                    <a:cs typeface="Segoe UI" pitchFamily="34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32449" rtl="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 w="3175"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 Semibold"/>
                    <a:ea typeface="+mn-ea"/>
                    <a:cs typeface="Segoe UI" pitchFamily="34" charset="0"/>
                  </a:rPr>
                  <a:t>Model</a:t>
                </a:r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3A9EAC17-9A9D-124C-0930-E690850D3CDF}"/>
                </a:ext>
              </a:extLst>
            </p:cNvPr>
            <p:cNvGrpSpPr/>
            <p:nvPr/>
          </p:nvGrpSpPr>
          <p:grpSpPr>
            <a:xfrm>
              <a:off x="5037685" y="4765161"/>
              <a:ext cx="6038942" cy="1333698"/>
              <a:chOff x="5067673" y="4480051"/>
              <a:chExt cx="6038942" cy="1333698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FBC201A-C9DD-826D-E35B-D789737B9100}"/>
                  </a:ext>
                </a:extLst>
              </p:cNvPr>
              <p:cNvSpPr txBox="1"/>
              <p:nvPr/>
            </p:nvSpPr>
            <p:spPr>
              <a:xfrm>
                <a:off x="6646741" y="4480051"/>
                <a:ext cx="4459874" cy="1333698"/>
              </a:xfrm>
              <a:prstGeom prst="rect">
                <a:avLst/>
              </a:prstGeom>
              <a:noFill/>
              <a:ln w="19050" cap="rnd"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algn="ctr" defTabSz="932449">
                  <a:spcBef>
                    <a:spcPts val="200"/>
                  </a:spcBef>
                  <a:defRPr sz="2400">
                    <a:gradFill>
                      <a:gsLst>
                        <a:gs pos="20280">
                          <a:srgbClr val="000000"/>
                        </a:gs>
                        <a:gs pos="41958">
                          <a:srgbClr val="000000"/>
                        </a:gs>
                      </a:gsLst>
                      <a:lin ang="0" scaled="0"/>
                    </a:gradFill>
                    <a:latin typeface="+mj-lt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l" defTabSz="932449" rtl="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 w="3175"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 Semibold"/>
                    <a:ea typeface="+mn-ea"/>
                    <a:cs typeface="Segoe UI" pitchFamily="34" charset="0"/>
                  </a:rPr>
                  <a:t>Choose the right model for your use case</a:t>
                </a:r>
              </a:p>
              <a:p>
                <a:pPr marL="0" marR="0" lvl="0" indent="0" algn="l" defTabSz="932449" rtl="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 w="3175"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 Semibold"/>
                    <a:ea typeface="+mn-ea"/>
                    <a:cs typeface="Segoe UI" pitchFamily="34" charset="0"/>
                  </a:rPr>
                  <a:t>SML vs frontier</a:t>
                </a:r>
              </a:p>
              <a:p>
                <a:pPr marL="0" marR="0" lvl="0" indent="0" algn="l" defTabSz="932449" rtl="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 w="3175"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 Semibold"/>
                    <a:ea typeface="+mn-ea"/>
                    <a:cs typeface="Segoe UI" pitchFamily="34" charset="0"/>
                  </a:rPr>
                  <a:t>Local vs cloud</a:t>
                </a:r>
              </a:p>
              <a:p>
                <a:pPr marL="0" marR="0" lvl="0" indent="0" algn="l" defTabSz="932449" rtl="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 w="3175"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 Semibold"/>
                    <a:ea typeface="+mn-ea"/>
                    <a:cs typeface="Segoe UI" pitchFamily="34" charset="0"/>
                  </a:rPr>
                  <a:t>Modality…</a:t>
                </a:r>
              </a:p>
              <a:p>
                <a:pPr marL="0" marR="0" lvl="0" indent="0" algn="l" defTabSz="932449" rtl="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 w="3175"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bold"/>
                  <a:ea typeface="+mn-ea"/>
                  <a:cs typeface="Segoe UI" pitchFamily="34" charset="0"/>
                </a:endParaRPr>
              </a:p>
            </p:txBody>
          </p:sp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C3C85BE8-91CE-3D82-D6DF-B0FDB49BA7F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067673" y="4623976"/>
                <a:ext cx="1444887" cy="0"/>
              </a:xfrm>
              <a:prstGeom prst="straightConnector1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Rectangle: Rounded Corners 16">
            <a:extLst>
              <a:ext uri="{FF2B5EF4-FFF2-40B4-BE49-F238E27FC236}">
                <a16:creationId xmlns:a16="http://schemas.microsoft.com/office/drawing/2014/main" id="{48FC9E8E-5D8F-6D72-0785-CDD703CAB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99891" y="492585"/>
            <a:ext cx="1633723" cy="471759"/>
          </a:xfrm>
          <a:prstGeom prst="roundRect">
            <a:avLst>
              <a:gd name="adj" fmla="val 20288"/>
            </a:avLst>
          </a:prstGeom>
          <a:gradFill flip="none" rotWithShape="1">
            <a:gsLst>
              <a:gs pos="0">
                <a:srgbClr val="F65567"/>
              </a:gs>
              <a:gs pos="32000">
                <a:srgbClr val="AC35AF"/>
              </a:gs>
              <a:gs pos="68000">
                <a:srgbClr val="0A6BBA"/>
              </a:gs>
              <a:gs pos="100000">
                <a:srgbClr val="318581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ctr" rotWithShape="0">
              <a:srgbClr val="000000">
                <a:alpha val="20000"/>
              </a:srgbClr>
            </a:outerShdw>
          </a:effectLst>
        </p:spPr>
        <p:txBody>
          <a:bodyPr wrap="none" lIns="183696" tIns="36739" rIns="183696" bIns="73479" rtlCol="0" anchor="ctr">
            <a:spAutoFit/>
          </a:bodyPr>
          <a:lstStyle/>
          <a:p>
            <a:pPr marL="0" marR="0" lvl="0" indent="0" algn="ctr" defTabSz="91443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87158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 w="3175">
                  <a:noFill/>
                </a:ln>
                <a:gradFill>
                  <a:gsLst>
                    <a:gs pos="53147">
                      <a:srgbClr val="FFFFFF"/>
                    </a:gs>
                    <a:gs pos="28000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effectLst/>
                <a:uLnTx/>
                <a:uFillTx/>
                <a:latin typeface="Segoe UI Semibold"/>
                <a:ea typeface="+mn-ea"/>
                <a:cs typeface="Segoe UI" pitchFamily="34" charset="0"/>
              </a:rPr>
              <a:t>Mitigation</a:t>
            </a:r>
          </a:p>
        </p:txBody>
      </p:sp>
      <p:sp>
        <p:nvSpPr>
          <p:cNvPr id="8" name="!!container">
            <a:extLst>
              <a:ext uri="{FF2B5EF4-FFF2-40B4-BE49-F238E27FC236}">
                <a16:creationId xmlns:a16="http://schemas.microsoft.com/office/drawing/2014/main" id="{C069F565-F184-354C-2774-96836B3C33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582168" y="475150"/>
            <a:ext cx="11027664" cy="5687568"/>
          </a:xfrm>
          <a:prstGeom prst="roundRect">
            <a:avLst>
              <a:gd name="adj" fmla="val 3071"/>
            </a:avLst>
          </a:prstGeom>
          <a:ln w="12700" cap="rnd">
            <a:solidFill>
              <a:schemeClr val="tx1"/>
            </a:solidFill>
            <a:headEnd type="none" w="lg" len="sm"/>
            <a:tailEnd type="none" w="lg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65" b="1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Segoe UI Semibold" panose="020B0502040204020203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9" name="Rectangle: Rounded Corners 16">
            <a:extLst>
              <a:ext uri="{FF2B5EF4-FFF2-40B4-BE49-F238E27FC236}">
                <a16:creationId xmlns:a16="http://schemas.microsoft.com/office/drawing/2014/main" id="{B10EFA18-F833-9101-E111-D307B1023E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851977" y="231287"/>
            <a:ext cx="1624419" cy="471759"/>
          </a:xfrm>
          <a:prstGeom prst="roundRect">
            <a:avLst>
              <a:gd name="adj" fmla="val 20288"/>
            </a:avLst>
          </a:prstGeom>
          <a:gradFill flip="none" rotWithShape="1">
            <a:gsLst>
              <a:gs pos="0">
                <a:srgbClr val="F65567"/>
              </a:gs>
              <a:gs pos="32000">
                <a:srgbClr val="AC35AF"/>
              </a:gs>
              <a:gs pos="68000">
                <a:srgbClr val="0A6BBA"/>
              </a:gs>
              <a:gs pos="100000">
                <a:srgbClr val="318581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ctr" rotWithShape="0">
              <a:srgbClr val="000000">
                <a:alpha val="20000"/>
              </a:srgbClr>
            </a:outerShdw>
          </a:effectLst>
        </p:spPr>
        <p:txBody>
          <a:bodyPr wrap="none" lIns="183696" tIns="36739" rIns="183696" bIns="73479" rtlCol="0" anchor="ctr">
            <a:spAutoFit/>
          </a:bodyPr>
          <a:lstStyle/>
          <a:p>
            <a:pPr marL="0" marR="0" lvl="0" indent="0" algn="ctr" defTabSz="91443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87158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 w="3175">
                  <a:noFill/>
                </a:ln>
                <a:gradFill>
                  <a:gsLst>
                    <a:gs pos="53147">
                      <a:srgbClr val="FFFFFF"/>
                    </a:gs>
                    <a:gs pos="28000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effectLst/>
                <a:uLnTx/>
                <a:uFillTx/>
                <a:latin typeface="Segoe UI Semibold"/>
                <a:ea typeface="+mn-ea"/>
                <a:cs typeface="Segoe UI" pitchFamily="34" charset="0"/>
              </a:rPr>
              <a:t>Evaluation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F68377-66C3-B7ED-20D8-3D03E9E1EB39}"/>
              </a:ext>
            </a:extLst>
          </p:cNvPr>
          <p:cNvSpPr txBox="1"/>
          <p:nvPr/>
        </p:nvSpPr>
        <p:spPr>
          <a:xfrm>
            <a:off x="582168" y="6215761"/>
            <a:ext cx="103795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8E6D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Safety System Message guidance on: https://aka.ms/AISafetyMessages</a:t>
            </a:r>
          </a:p>
        </p:txBody>
      </p:sp>
    </p:spTree>
    <p:extLst>
      <p:ext uri="{BB962C8B-B14F-4D97-AF65-F5344CB8AC3E}">
        <p14:creationId xmlns:p14="http://schemas.microsoft.com/office/powerpoint/2010/main" val="10432643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icrosoft Ignite 16:9 Template Dark">
  <a:themeElements>
    <a:clrScheme name="Custom 152">
      <a:dk1>
        <a:srgbClr val="091F2C"/>
      </a:dk1>
      <a:lt1>
        <a:srgbClr val="FFFFFF"/>
      </a:lt1>
      <a:dk2>
        <a:srgbClr val="463668"/>
      </a:dk2>
      <a:lt2>
        <a:srgbClr val="E8E6DF"/>
      </a:lt2>
      <a:accent1>
        <a:srgbClr val="C5B4E3"/>
      </a:accent1>
      <a:accent2>
        <a:srgbClr val="8661C5"/>
      </a:accent2>
      <a:accent3>
        <a:srgbClr val="C03BC4"/>
      </a:accent3>
      <a:accent4>
        <a:srgbClr val="D7D2CB"/>
      </a:accent4>
      <a:accent5>
        <a:srgbClr val="FFA38B"/>
      </a:accent5>
      <a:accent6>
        <a:srgbClr val="D2D2D2"/>
      </a:accent6>
      <a:hlink>
        <a:srgbClr val="D59ED7"/>
      </a:hlink>
      <a:folHlink>
        <a:srgbClr val="D59ED7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chemeClr val="bg1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S_Ignite2023_16-9 Event-template.potx" id="{68130F01-33E7-404E-A2AD-0DF72D5DF7D7}" vid="{E12AFE95-E34B-4C06-9CE5-8C73B8EED6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cb756bd-4975-41bf-8d1d-b0d05b6b7759" xsi:nil="true"/>
    <_ip_UnifiedCompliancePolicyUIAction xmlns="http://schemas.microsoft.com/sharepoint/v3" xsi:nil="true"/>
    <_ip_UnifiedCompliancePolicyProperties xmlns="http://schemas.microsoft.com/sharepoint/v3" xsi:nil="true"/>
    <MediaServiceKeyPoints xmlns="7cb756bd-4975-41bf-8d1d-b0d05b6b775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57042773BB4C4ABD183B35509C224F" ma:contentTypeVersion="22" ma:contentTypeDescription="Create a new document." ma:contentTypeScope="" ma:versionID="015a2128f4b8c84a5dcd08ef5d56abe2">
  <xsd:schema xmlns:xsd="http://www.w3.org/2001/XMLSchema" xmlns:xs="http://www.w3.org/2001/XMLSchema" xmlns:p="http://schemas.microsoft.com/office/2006/metadata/properties" xmlns:ns1="http://schemas.microsoft.com/sharepoint/v3" xmlns:ns3="06b8e4ce-0480-4f82-896e-4f9be5645df4" xmlns:ns4="7cb756bd-4975-41bf-8d1d-b0d05b6b7759" targetNamespace="http://schemas.microsoft.com/office/2006/metadata/properties" ma:root="true" ma:fieldsID="4eb4921559116bbfc89df77a165c6ce6" ns1:_="" ns3:_="" ns4:_="">
    <xsd:import namespace="http://schemas.microsoft.com/sharepoint/v3"/>
    <xsd:import namespace="06b8e4ce-0480-4f82-896e-4f9be5645df4"/>
    <xsd:import namespace="7cb756bd-4975-41bf-8d1d-b0d05b6b775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  <xsd:element ref="ns4:MediaLengthInSeconds" minOccurs="0"/>
                <xsd:element ref="ns1:_ip_UnifiedCompliancePolicyProperties" minOccurs="0"/>
                <xsd:element ref="ns1:_ip_UnifiedCompliancePolicyUIAction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b8e4ce-0480-4f82-896e-4f9be5645df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b756bd-4975-41bf-8d1d-b0d05b6b77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8" nillable="true" ma:displayName="MediaServiceOCR" ma:description="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_activity" ma:index="26" nillable="true" ma:displayName="_activity" ma:hidden="true" ma:internalName="_activity">
      <xsd:simpleType>
        <xsd:restriction base="dms:Note"/>
      </xsd:simple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8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494DE7E-4DA4-4E4C-8071-6DBF4208F636}">
  <ds:schemaRefs>
    <ds:schemaRef ds:uri="http://schemas.openxmlformats.org/package/2006/metadata/core-properties"/>
    <ds:schemaRef ds:uri="http://schemas.microsoft.com/office/2006/metadata/properties"/>
    <ds:schemaRef ds:uri="7cb756bd-4975-41bf-8d1d-b0d05b6b7759"/>
    <ds:schemaRef ds:uri="http://purl.org/dc/terms/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sharepoint/v3"/>
    <ds:schemaRef ds:uri="http://schemas.microsoft.com/office/infopath/2007/PartnerControls"/>
    <ds:schemaRef ds:uri="06b8e4ce-0480-4f82-896e-4f9be5645df4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EF8C298-FCC7-4DA8-B12E-7C27316F58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6b8e4ce-0480-4f82-896e-4f9be5645df4"/>
    <ds:schemaRef ds:uri="7cb756bd-4975-41bf-8d1d-b0d05b6b77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7FC6991-04C9-4066-9501-C7872CFC5EB0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87867195-f2b8-4ac2-b0b6-6bb73cb33af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375</Words>
  <Application>Microsoft Office PowerPoint</Application>
  <PresentationFormat>Widescreen</PresentationFormat>
  <Paragraphs>55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Aptos</vt:lpstr>
      <vt:lpstr>Arial</vt:lpstr>
      <vt:lpstr>Calibri</vt:lpstr>
      <vt:lpstr>Consolas</vt:lpstr>
      <vt:lpstr>Segoe UI</vt:lpstr>
      <vt:lpstr>Segoe UI Semibold</vt:lpstr>
      <vt:lpstr>SegoeUI</vt:lpstr>
      <vt:lpstr>Wingdings</vt:lpstr>
      <vt:lpstr>Microsoft Ignite 16:9 Template Dark</vt:lpstr>
      <vt:lpstr>EU AI ACT</vt:lpstr>
      <vt:lpstr>Inclusiveness – considerations for a copilot experience </vt:lpstr>
      <vt:lpstr>Risk mitigation layers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Ioana Tanase</dc:creator>
  <cp:lastModifiedBy>Ioana Tanase</cp:lastModifiedBy>
  <cp:revision>1</cp:revision>
  <dcterms:created xsi:type="dcterms:W3CDTF">2025-02-20T12:10:23Z</dcterms:created>
  <dcterms:modified xsi:type="dcterms:W3CDTF">2025-02-22T13:27:35Z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0x0101000957042773BB4C4ABD183B35509C224F</vt:lpwstr>
  </property>
</Properties>
</file>