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9_29365F48.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14_C8ECD7D9.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8" r:id="rId2"/>
    <p:sldId id="259" r:id="rId3"/>
    <p:sldId id="272" r:id="rId4"/>
    <p:sldId id="266" r:id="rId5"/>
    <p:sldId id="268" r:id="rId6"/>
    <p:sldId id="264" r:id="rId7"/>
    <p:sldId id="265" r:id="rId8"/>
    <p:sldId id="270" r:id="rId9"/>
    <p:sldId id="271" r:id="rId10"/>
    <p:sldId id="280" r:id="rId11"/>
    <p:sldId id="27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54700C-D397-5E29-6254-C9B4F34F2148}" name="Vicky Tsang" initials="VT" userId="S::wtsang@ifc.org::6301c18c-79cd-458e-9a8b-b3752c315ad8" providerId="AD"/>
  <p188:author id="{723B2D1D-8853-97CA-2336-B34A543FA750}" name="Ellen Claire Maynes" initials="ECM" userId="S::emaynes@ifc.org::2945eb4e-5c82-4c37-913b-ce26c2be1b96" providerId="AD"/>
  <p188:author id="{E37DC6A7-B5D0-2EDD-2F55-7089C06E939C}" name="Prudence Vincent" initials="PV" userId="S::pvincent@ifc.org::4a77b7ee-0e4f-4374-a4a5-aaac48c19d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C2DBA0"/>
    <a:srgbClr val="2B88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0898B6-7BA6-556B-4E9C-83FA2AA8CA95}" v="18" dt="2024-02-14T02:31:02.710"/>
    <p1510:client id="{AFFAD552-63B0-43B6-8087-EF8633BD50D7}" v="400" dt="2024-02-14T04:48:11.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840" autoAdjust="0"/>
  </p:normalViewPr>
  <p:slideViewPr>
    <p:cSldViewPr snapToGrid="0">
      <p:cViewPr varScale="1">
        <p:scale>
          <a:sx n="44" d="100"/>
          <a:sy n="44" d="100"/>
        </p:scale>
        <p:origin x="772" y="2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udence Vincent" userId="S::pvincent@ifc.org::4a77b7ee-0e4f-4374-a4a5-aaac48c19da0" providerId="AD" clId="Web-{1E27D580-9728-8479-891C-6B45F00588CD}"/>
    <pc:docChg chg="addSld delSld modSld">
      <pc:chgData name="Prudence Vincent" userId="S::pvincent@ifc.org::4a77b7ee-0e4f-4374-a4a5-aaac48c19da0" providerId="AD" clId="Web-{1E27D580-9728-8479-891C-6B45F00588CD}" dt="2024-02-13T05:44:20.872" v="78"/>
      <pc:docMkLst>
        <pc:docMk/>
      </pc:docMkLst>
      <pc:sldChg chg="addSp delSp modSp">
        <pc:chgData name="Prudence Vincent" userId="S::pvincent@ifc.org::4a77b7ee-0e4f-4374-a4a5-aaac48c19da0" providerId="AD" clId="Web-{1E27D580-9728-8479-891C-6B45F00588CD}" dt="2024-02-13T05:31:20.779" v="18" actId="1076"/>
        <pc:sldMkLst>
          <pc:docMk/>
          <pc:sldMk cId="2056236133" sldId="259"/>
        </pc:sldMkLst>
        <pc:spChg chg="mod">
          <ac:chgData name="Prudence Vincent" userId="S::pvincent@ifc.org::4a77b7ee-0e4f-4374-a4a5-aaac48c19da0" providerId="AD" clId="Web-{1E27D580-9728-8479-891C-6B45F00588CD}" dt="2024-02-13T05:30:49.935" v="12" actId="1076"/>
          <ac:spMkLst>
            <pc:docMk/>
            <pc:sldMk cId="2056236133" sldId="259"/>
            <ac:spMk id="3" creationId="{8CEBED0F-B7D1-D1EC-C777-64C4019550C4}"/>
          </ac:spMkLst>
        </pc:spChg>
        <pc:spChg chg="add del mod">
          <ac:chgData name="Prudence Vincent" userId="S::pvincent@ifc.org::4a77b7ee-0e4f-4374-a4a5-aaac48c19da0" providerId="AD" clId="Web-{1E27D580-9728-8479-891C-6B45F00588CD}" dt="2024-02-13T05:31:20.779" v="18" actId="1076"/>
          <ac:spMkLst>
            <pc:docMk/>
            <pc:sldMk cId="2056236133" sldId="259"/>
            <ac:spMk id="4" creationId="{2C4AFBAF-672E-A738-45D0-D50DD40A936E}"/>
          </ac:spMkLst>
        </pc:spChg>
        <pc:picChg chg="add del mod">
          <ac:chgData name="Prudence Vincent" userId="S::pvincent@ifc.org::4a77b7ee-0e4f-4374-a4a5-aaac48c19da0" providerId="AD" clId="Web-{1E27D580-9728-8479-891C-6B45F00588CD}" dt="2024-02-13T05:31:11.170" v="17" actId="1076"/>
          <ac:picMkLst>
            <pc:docMk/>
            <pc:sldMk cId="2056236133" sldId="259"/>
            <ac:picMk id="8" creationId="{1B342160-78D7-085E-0AC2-1C5CB6A6FF27}"/>
          </ac:picMkLst>
        </pc:picChg>
      </pc:sldChg>
      <pc:sldChg chg="modSp">
        <pc:chgData name="Prudence Vincent" userId="S::pvincent@ifc.org::4a77b7ee-0e4f-4374-a4a5-aaac48c19da0" providerId="AD" clId="Web-{1E27D580-9728-8479-891C-6B45F00588CD}" dt="2024-02-13T05:35:00.549" v="41" actId="20577"/>
        <pc:sldMkLst>
          <pc:docMk/>
          <pc:sldMk cId="3958093765" sldId="260"/>
        </pc:sldMkLst>
        <pc:spChg chg="mod">
          <ac:chgData name="Prudence Vincent" userId="S::pvincent@ifc.org::4a77b7ee-0e4f-4374-a4a5-aaac48c19da0" providerId="AD" clId="Web-{1E27D580-9728-8479-891C-6B45F00588CD}" dt="2024-02-13T05:35:00.549" v="41" actId="20577"/>
          <ac:spMkLst>
            <pc:docMk/>
            <pc:sldMk cId="3958093765" sldId="260"/>
            <ac:spMk id="3" creationId="{8CEBED0F-B7D1-D1EC-C777-64C4019550C4}"/>
          </ac:spMkLst>
        </pc:spChg>
      </pc:sldChg>
      <pc:sldChg chg="modSp">
        <pc:chgData name="Prudence Vincent" userId="S::pvincent@ifc.org::4a77b7ee-0e4f-4374-a4a5-aaac48c19da0" providerId="AD" clId="Web-{1E27D580-9728-8479-891C-6B45F00588CD}" dt="2024-02-13T05:33:11.594" v="37" actId="1076"/>
        <pc:sldMkLst>
          <pc:docMk/>
          <pc:sldMk cId="3319495475" sldId="266"/>
        </pc:sldMkLst>
        <pc:spChg chg="mod">
          <ac:chgData name="Prudence Vincent" userId="S::pvincent@ifc.org::4a77b7ee-0e4f-4374-a4a5-aaac48c19da0" providerId="AD" clId="Web-{1E27D580-9728-8479-891C-6B45F00588CD}" dt="2024-02-13T05:33:05.859" v="36" actId="20577"/>
          <ac:spMkLst>
            <pc:docMk/>
            <pc:sldMk cId="3319495475" sldId="266"/>
            <ac:spMk id="3" creationId="{8CEBED0F-B7D1-D1EC-C777-64C4019550C4}"/>
          </ac:spMkLst>
        </pc:spChg>
        <pc:spChg chg="mod">
          <ac:chgData name="Prudence Vincent" userId="S::pvincent@ifc.org::4a77b7ee-0e4f-4374-a4a5-aaac48c19da0" providerId="AD" clId="Web-{1E27D580-9728-8479-891C-6B45F00588CD}" dt="2024-02-13T05:33:11.594" v="37" actId="1076"/>
          <ac:spMkLst>
            <pc:docMk/>
            <pc:sldMk cId="3319495475" sldId="266"/>
            <ac:spMk id="4" creationId="{CEB15282-67C2-2855-AC59-238108D83774}"/>
          </ac:spMkLst>
        </pc:spChg>
        <pc:picChg chg="mod">
          <ac:chgData name="Prudence Vincent" userId="S::pvincent@ifc.org::4a77b7ee-0e4f-4374-a4a5-aaac48c19da0" providerId="AD" clId="Web-{1E27D580-9728-8479-891C-6B45F00588CD}" dt="2024-02-13T05:32:50.547" v="33" actId="1076"/>
          <ac:picMkLst>
            <pc:docMk/>
            <pc:sldMk cId="3319495475" sldId="266"/>
            <ac:picMk id="9" creationId="{CB1428A8-64DA-71D4-538E-74825C7DC887}"/>
          </ac:picMkLst>
        </pc:picChg>
      </pc:sldChg>
      <pc:sldChg chg="addSp modSp">
        <pc:chgData name="Prudence Vincent" userId="S::pvincent@ifc.org::4a77b7ee-0e4f-4374-a4a5-aaac48c19da0" providerId="AD" clId="Web-{1E27D580-9728-8479-891C-6B45F00588CD}" dt="2024-02-13T05:33:39.704" v="38" actId="1076"/>
        <pc:sldMkLst>
          <pc:docMk/>
          <pc:sldMk cId="1223373094" sldId="268"/>
        </pc:sldMkLst>
        <pc:spChg chg="add mod">
          <ac:chgData name="Prudence Vincent" userId="S::pvincent@ifc.org::4a77b7ee-0e4f-4374-a4a5-aaac48c19da0" providerId="AD" clId="Web-{1E27D580-9728-8479-891C-6B45F00588CD}" dt="2024-02-13T05:33:39.704" v="38" actId="1076"/>
          <ac:spMkLst>
            <pc:docMk/>
            <pc:sldMk cId="1223373094" sldId="268"/>
            <ac:spMk id="3" creationId="{707C39F0-7E0E-C83E-6654-F4D678265E4E}"/>
          </ac:spMkLst>
        </pc:spChg>
        <pc:spChg chg="mod">
          <ac:chgData name="Prudence Vincent" userId="S::pvincent@ifc.org::4a77b7ee-0e4f-4374-a4a5-aaac48c19da0" providerId="AD" clId="Web-{1E27D580-9728-8479-891C-6B45F00588CD}" dt="2024-02-13T05:29:25.858" v="8" actId="1076"/>
          <ac:spMkLst>
            <pc:docMk/>
            <pc:sldMk cId="1223373094" sldId="268"/>
            <ac:spMk id="19" creationId="{AC03507A-FAE1-ED6D-5997-A9EE50E0A83D}"/>
          </ac:spMkLst>
        </pc:spChg>
      </pc:sldChg>
      <pc:sldChg chg="delSp">
        <pc:chgData name="Prudence Vincent" userId="S::pvincent@ifc.org::4a77b7ee-0e4f-4374-a4a5-aaac48c19da0" providerId="AD" clId="Web-{1E27D580-9728-8479-891C-6B45F00588CD}" dt="2024-02-13T05:42:28.198" v="65"/>
        <pc:sldMkLst>
          <pc:docMk/>
          <pc:sldMk cId="162103171" sldId="269"/>
        </pc:sldMkLst>
        <pc:spChg chg="del">
          <ac:chgData name="Prudence Vincent" userId="S::pvincent@ifc.org::4a77b7ee-0e4f-4374-a4a5-aaac48c19da0" providerId="AD" clId="Web-{1E27D580-9728-8479-891C-6B45F00588CD}" dt="2024-02-13T05:42:28.198" v="65"/>
          <ac:spMkLst>
            <pc:docMk/>
            <pc:sldMk cId="162103171" sldId="269"/>
            <ac:spMk id="23" creationId="{A7B99495-F43F-4D80-A44F-2CB4764EB90B}"/>
          </ac:spMkLst>
        </pc:spChg>
        <pc:spChg chg="del">
          <ac:chgData name="Prudence Vincent" userId="S::pvincent@ifc.org::4a77b7ee-0e4f-4374-a4a5-aaac48c19da0" providerId="AD" clId="Web-{1E27D580-9728-8479-891C-6B45F00588CD}" dt="2024-02-13T05:42:27.026" v="64"/>
          <ac:spMkLst>
            <pc:docMk/>
            <pc:sldMk cId="162103171" sldId="269"/>
            <ac:spMk id="25" creationId="{70BEB1E7-2F88-40BC-B73D-42E5B6F80BFC}"/>
          </ac:spMkLst>
        </pc:spChg>
      </pc:sldChg>
      <pc:sldChg chg="modSp">
        <pc:chgData name="Prudence Vincent" userId="S::pvincent@ifc.org::4a77b7ee-0e4f-4374-a4a5-aaac48c19da0" providerId="AD" clId="Web-{1E27D580-9728-8479-891C-6B45F00588CD}" dt="2024-02-13T05:43:27.731" v="68"/>
        <pc:sldMkLst>
          <pc:docMk/>
          <pc:sldMk cId="991634588" sldId="270"/>
        </pc:sldMkLst>
        <pc:spChg chg="mod">
          <ac:chgData name="Prudence Vincent" userId="S::pvincent@ifc.org::4a77b7ee-0e4f-4374-a4a5-aaac48c19da0" providerId="AD" clId="Web-{1E27D580-9728-8479-891C-6B45F00588CD}" dt="2024-02-13T05:43:27.731" v="68"/>
          <ac:spMkLst>
            <pc:docMk/>
            <pc:sldMk cId="991634588" sldId="270"/>
            <ac:spMk id="2" creationId="{D144B858-7758-0A52-B774-34A6669B7487}"/>
          </ac:spMkLst>
        </pc:spChg>
      </pc:sldChg>
      <pc:sldChg chg="modSp">
        <pc:chgData name="Prudence Vincent" userId="S::pvincent@ifc.org::4a77b7ee-0e4f-4374-a4a5-aaac48c19da0" providerId="AD" clId="Web-{1E27D580-9728-8479-891C-6B45F00588CD}" dt="2024-02-13T05:43:38.325" v="71" actId="20577"/>
        <pc:sldMkLst>
          <pc:docMk/>
          <pc:sldMk cId="3833666531" sldId="271"/>
        </pc:sldMkLst>
        <pc:spChg chg="mod">
          <ac:chgData name="Prudence Vincent" userId="S::pvincent@ifc.org::4a77b7ee-0e4f-4374-a4a5-aaac48c19da0" providerId="AD" clId="Web-{1E27D580-9728-8479-891C-6B45F00588CD}" dt="2024-02-13T05:43:38.325" v="71" actId="20577"/>
          <ac:spMkLst>
            <pc:docMk/>
            <pc:sldMk cId="3833666531" sldId="271"/>
            <ac:spMk id="2" creationId="{D144B858-7758-0A52-B774-34A6669B7487}"/>
          </ac:spMkLst>
        </pc:spChg>
      </pc:sldChg>
      <pc:sldChg chg="addSp delSp modSp">
        <pc:chgData name="Prudence Vincent" userId="S::pvincent@ifc.org::4a77b7ee-0e4f-4374-a4a5-aaac48c19da0" providerId="AD" clId="Web-{1E27D580-9728-8479-891C-6B45F00588CD}" dt="2024-02-13T05:42:06.120" v="62"/>
        <pc:sldMkLst>
          <pc:docMk/>
          <pc:sldMk cId="2580907011" sldId="272"/>
        </pc:sldMkLst>
        <pc:spChg chg="mod">
          <ac:chgData name="Prudence Vincent" userId="S::pvincent@ifc.org::4a77b7ee-0e4f-4374-a4a5-aaac48c19da0" providerId="AD" clId="Web-{1E27D580-9728-8479-891C-6B45F00588CD}" dt="2024-02-13T05:42:05.823" v="54"/>
          <ac:spMkLst>
            <pc:docMk/>
            <pc:sldMk cId="2580907011" sldId="272"/>
            <ac:spMk id="26" creationId="{3B47FC9C-2ED3-4100-A4EF-E8CDFEE106C9}"/>
          </ac:spMkLst>
        </pc:spChg>
        <pc:grpChg chg="add del mod">
          <ac:chgData name="Prudence Vincent" userId="S::pvincent@ifc.org::4a77b7ee-0e4f-4374-a4a5-aaac48c19da0" providerId="AD" clId="Web-{1E27D580-9728-8479-891C-6B45F00588CD}" dt="2024-02-13T05:42:01.307" v="53" actId="1076"/>
          <ac:grpSpMkLst>
            <pc:docMk/>
            <pc:sldMk cId="2580907011" sldId="272"/>
            <ac:grpSpMk id="2" creationId="{08C91D66-3308-B482-6CEC-8441D2A3EC20}"/>
          </ac:grpSpMkLst>
        </pc:grpChg>
        <pc:picChg chg="mod">
          <ac:chgData name="Prudence Vincent" userId="S::pvincent@ifc.org::4a77b7ee-0e4f-4374-a4a5-aaac48c19da0" providerId="AD" clId="Web-{1E27D580-9728-8479-891C-6B45F00588CD}" dt="2024-02-13T05:42:05.823" v="58"/>
          <ac:picMkLst>
            <pc:docMk/>
            <pc:sldMk cId="2580907011" sldId="272"/>
            <ac:picMk id="5" creationId="{53B7402F-51D3-DDDF-8743-0AC1A1355A62}"/>
          </ac:picMkLst>
        </pc:picChg>
        <pc:picChg chg="mod">
          <ac:chgData name="Prudence Vincent" userId="S::pvincent@ifc.org::4a77b7ee-0e4f-4374-a4a5-aaac48c19da0" providerId="AD" clId="Web-{1E27D580-9728-8479-891C-6B45F00588CD}" dt="2024-02-13T05:42:05.823" v="60"/>
          <ac:picMkLst>
            <pc:docMk/>
            <pc:sldMk cId="2580907011" sldId="272"/>
            <ac:picMk id="7" creationId="{82E12F19-193A-CF99-AAC3-D0778D303B03}"/>
          </ac:picMkLst>
        </pc:picChg>
        <pc:picChg chg="mod">
          <ac:chgData name="Prudence Vincent" userId="S::pvincent@ifc.org::4a77b7ee-0e4f-4374-a4a5-aaac48c19da0" providerId="AD" clId="Web-{1E27D580-9728-8479-891C-6B45F00588CD}" dt="2024-02-13T05:42:05.823" v="56"/>
          <ac:picMkLst>
            <pc:docMk/>
            <pc:sldMk cId="2580907011" sldId="272"/>
            <ac:picMk id="9" creationId="{BE17A19F-2780-AD2F-9054-06E13E5E99D1}"/>
          </ac:picMkLst>
        </pc:picChg>
        <pc:picChg chg="mod">
          <ac:chgData name="Prudence Vincent" userId="S::pvincent@ifc.org::4a77b7ee-0e4f-4374-a4a5-aaac48c19da0" providerId="AD" clId="Web-{1E27D580-9728-8479-891C-6B45F00588CD}" dt="2024-02-13T05:42:05.823" v="55"/>
          <ac:picMkLst>
            <pc:docMk/>
            <pc:sldMk cId="2580907011" sldId="272"/>
            <ac:picMk id="11" creationId="{5BD2CB71-73FC-55F9-D0D0-A497CF0CCFBE}"/>
          </ac:picMkLst>
        </pc:picChg>
        <pc:picChg chg="mod">
          <ac:chgData name="Prudence Vincent" userId="S::pvincent@ifc.org::4a77b7ee-0e4f-4374-a4a5-aaac48c19da0" providerId="AD" clId="Web-{1E27D580-9728-8479-891C-6B45F00588CD}" dt="2024-02-13T05:42:05.823" v="59"/>
          <ac:picMkLst>
            <pc:docMk/>
            <pc:sldMk cId="2580907011" sldId="272"/>
            <ac:picMk id="13" creationId="{B54FC516-5249-6656-F798-2D195F092B52}"/>
          </ac:picMkLst>
        </pc:picChg>
        <pc:picChg chg="mod">
          <ac:chgData name="Prudence Vincent" userId="S::pvincent@ifc.org::4a77b7ee-0e4f-4374-a4a5-aaac48c19da0" providerId="AD" clId="Web-{1E27D580-9728-8479-891C-6B45F00588CD}" dt="2024-02-13T05:42:05.823" v="57"/>
          <ac:picMkLst>
            <pc:docMk/>
            <pc:sldMk cId="2580907011" sldId="272"/>
            <ac:picMk id="14" creationId="{F31CC99D-04BD-053A-3FE6-922D872773FD}"/>
          </ac:picMkLst>
        </pc:picChg>
        <pc:picChg chg="mod">
          <ac:chgData name="Prudence Vincent" userId="S::pvincent@ifc.org::4a77b7ee-0e4f-4374-a4a5-aaac48c19da0" providerId="AD" clId="Web-{1E27D580-9728-8479-891C-6B45F00588CD}" dt="2024-02-13T05:42:06.120" v="62"/>
          <ac:picMkLst>
            <pc:docMk/>
            <pc:sldMk cId="2580907011" sldId="272"/>
            <ac:picMk id="15" creationId="{A58F5A2A-DB8F-54A2-EA74-E1E2853B1AF3}"/>
          </ac:picMkLst>
        </pc:picChg>
        <pc:picChg chg="mod">
          <ac:chgData name="Prudence Vincent" userId="S::pvincent@ifc.org::4a77b7ee-0e4f-4374-a4a5-aaac48c19da0" providerId="AD" clId="Web-{1E27D580-9728-8479-891C-6B45F00588CD}" dt="2024-02-13T05:42:05.823" v="61"/>
          <ac:picMkLst>
            <pc:docMk/>
            <pc:sldMk cId="2580907011" sldId="272"/>
            <ac:picMk id="16" creationId="{D2E36FF3-DF4C-7720-648A-5D4AC89A7572}"/>
          </ac:picMkLst>
        </pc:picChg>
      </pc:sldChg>
      <pc:sldChg chg="delSp">
        <pc:chgData name="Prudence Vincent" userId="S::pvincent@ifc.org::4a77b7ee-0e4f-4374-a4a5-aaac48c19da0" providerId="AD" clId="Web-{1E27D580-9728-8479-891C-6B45F00588CD}" dt="2024-02-13T05:28:58.092" v="4"/>
        <pc:sldMkLst>
          <pc:docMk/>
          <pc:sldMk cId="926396899" sldId="273"/>
        </pc:sldMkLst>
        <pc:spChg chg="del">
          <ac:chgData name="Prudence Vincent" userId="S::pvincent@ifc.org::4a77b7ee-0e4f-4374-a4a5-aaac48c19da0" providerId="AD" clId="Web-{1E27D580-9728-8479-891C-6B45F00588CD}" dt="2024-02-13T05:28:58.092" v="4"/>
          <ac:spMkLst>
            <pc:docMk/>
            <pc:sldMk cId="926396899" sldId="273"/>
            <ac:spMk id="8" creationId="{707C39F0-7E0E-C83E-6654-F4D678265E4E}"/>
          </ac:spMkLst>
        </pc:spChg>
      </pc:sldChg>
      <pc:sldChg chg="modSp">
        <pc:chgData name="Prudence Vincent" userId="S::pvincent@ifc.org::4a77b7ee-0e4f-4374-a4a5-aaac48c19da0" providerId="AD" clId="Web-{1E27D580-9728-8479-891C-6B45F00588CD}" dt="2024-02-13T05:32:07.327" v="30" actId="1076"/>
        <pc:sldMkLst>
          <pc:docMk/>
          <pc:sldMk cId="2591017497" sldId="275"/>
        </pc:sldMkLst>
        <pc:spChg chg="mod">
          <ac:chgData name="Prudence Vincent" userId="S::pvincent@ifc.org::4a77b7ee-0e4f-4374-a4a5-aaac48c19da0" providerId="AD" clId="Web-{1E27D580-9728-8479-891C-6B45F00588CD}" dt="2024-02-13T05:32:07.327" v="30" actId="1076"/>
          <ac:spMkLst>
            <pc:docMk/>
            <pc:sldMk cId="2591017497" sldId="275"/>
            <ac:spMk id="17" creationId="{16435819-79F1-EB04-B9D1-63026B02C6BB}"/>
          </ac:spMkLst>
        </pc:spChg>
      </pc:sldChg>
      <pc:sldChg chg="modSp">
        <pc:chgData name="Prudence Vincent" userId="S::pvincent@ifc.org::4a77b7ee-0e4f-4374-a4a5-aaac48c19da0" providerId="AD" clId="Web-{1E27D580-9728-8479-891C-6B45F00588CD}" dt="2024-02-13T05:43:45.715" v="76" actId="20577"/>
        <pc:sldMkLst>
          <pc:docMk/>
          <pc:sldMk cId="2014930150" sldId="278"/>
        </pc:sldMkLst>
        <pc:spChg chg="mod">
          <ac:chgData name="Prudence Vincent" userId="S::pvincent@ifc.org::4a77b7ee-0e4f-4374-a4a5-aaac48c19da0" providerId="AD" clId="Web-{1E27D580-9728-8479-891C-6B45F00588CD}" dt="2024-02-13T05:43:45.715" v="76" actId="20577"/>
          <ac:spMkLst>
            <pc:docMk/>
            <pc:sldMk cId="2014930150" sldId="278"/>
            <ac:spMk id="2" creationId="{D144B858-7758-0A52-B774-34A6669B7487}"/>
          </ac:spMkLst>
        </pc:spChg>
      </pc:sldChg>
      <pc:sldChg chg="modSp">
        <pc:chgData name="Prudence Vincent" userId="S::pvincent@ifc.org::4a77b7ee-0e4f-4374-a4a5-aaac48c19da0" providerId="AD" clId="Web-{1E27D580-9728-8479-891C-6B45F00588CD}" dt="2024-02-13T05:44:20.872" v="78"/>
        <pc:sldMkLst>
          <pc:docMk/>
          <pc:sldMk cId="2213458883" sldId="279"/>
        </pc:sldMkLst>
        <pc:spChg chg="mod">
          <ac:chgData name="Prudence Vincent" userId="S::pvincent@ifc.org::4a77b7ee-0e4f-4374-a4a5-aaac48c19da0" providerId="AD" clId="Web-{1E27D580-9728-8479-891C-6B45F00588CD}" dt="2024-02-13T05:44:20.872" v="78"/>
          <ac:spMkLst>
            <pc:docMk/>
            <pc:sldMk cId="2213458883" sldId="279"/>
            <ac:spMk id="12" creationId="{282253C4-A8A8-1D4A-6BF1-AB4DC0DDDD81}"/>
          </ac:spMkLst>
        </pc:spChg>
      </pc:sldChg>
      <pc:sldChg chg="delSp modSp add del replId">
        <pc:chgData name="Prudence Vincent" userId="S::pvincent@ifc.org::4a77b7ee-0e4f-4374-a4a5-aaac48c19da0" providerId="AD" clId="Web-{1E27D580-9728-8479-891C-6B45F00588CD}" dt="2024-02-13T05:42:13.198" v="63"/>
        <pc:sldMkLst>
          <pc:docMk/>
          <pc:sldMk cId="747715493" sldId="281"/>
        </pc:sldMkLst>
        <pc:spChg chg="del">
          <ac:chgData name="Prudence Vincent" userId="S::pvincent@ifc.org::4a77b7ee-0e4f-4374-a4a5-aaac48c19da0" providerId="AD" clId="Web-{1E27D580-9728-8479-891C-6B45F00588CD}" dt="2024-02-13T05:40:43.993" v="44"/>
          <ac:spMkLst>
            <pc:docMk/>
            <pc:sldMk cId="747715493" sldId="281"/>
            <ac:spMk id="12" creationId="{D049A7BF-BDF6-4A53-481B-C65F06C120AD}"/>
          </ac:spMkLst>
        </pc:spChg>
        <pc:spChg chg="del mod">
          <ac:chgData name="Prudence Vincent" userId="S::pvincent@ifc.org::4a77b7ee-0e4f-4374-a4a5-aaac48c19da0" providerId="AD" clId="Web-{1E27D580-9728-8479-891C-6B45F00588CD}" dt="2024-02-13T05:40:46.681" v="47"/>
          <ac:spMkLst>
            <pc:docMk/>
            <pc:sldMk cId="747715493" sldId="281"/>
            <ac:spMk id="13" creationId="{D34A7398-5F5A-4DCF-9F14-94BA01EF366B}"/>
          </ac:spMkLst>
        </pc:spChg>
        <pc:spChg chg="del">
          <ac:chgData name="Prudence Vincent" userId="S::pvincent@ifc.org::4a77b7ee-0e4f-4374-a4a5-aaac48c19da0" providerId="AD" clId="Web-{1E27D580-9728-8479-891C-6B45F00588CD}" dt="2024-02-13T05:40:45.446" v="45"/>
          <ac:spMkLst>
            <pc:docMk/>
            <pc:sldMk cId="747715493" sldId="281"/>
            <ac:spMk id="14" creationId="{B61FE3BC-8930-1EB3-3DEA-239E864C326E}"/>
          </ac:spMkLst>
        </pc:spChg>
        <pc:grpChg chg="del">
          <ac:chgData name="Prudence Vincent" userId="S::pvincent@ifc.org::4a77b7ee-0e4f-4374-a4a5-aaac48c19da0" providerId="AD" clId="Web-{1E27D580-9728-8479-891C-6B45F00588CD}" dt="2024-02-13T05:40:42.962" v="43"/>
          <ac:grpSpMkLst>
            <pc:docMk/>
            <pc:sldMk cId="747715493" sldId="281"/>
            <ac:grpSpMk id="15" creationId="{2EA67B57-6E26-A400-4E5D-423A0F87BC28}"/>
          </ac:grpSpMkLst>
        </pc:grpChg>
      </pc:sldChg>
    </pc:docChg>
  </pc:docChgLst>
  <pc:docChgLst>
    <pc:chgData name="Vicky Tsang" userId="6301c18c-79cd-458e-9a8b-b3752c315ad8" providerId="ADAL" clId="{825594E5-FD79-41BD-AB22-F1B07A49F711}"/>
    <pc:docChg chg="custSel modSld">
      <pc:chgData name="Vicky Tsang" userId="6301c18c-79cd-458e-9a8b-b3752c315ad8" providerId="ADAL" clId="{825594E5-FD79-41BD-AB22-F1B07A49F711}" dt="2024-02-15T01:17:49.683" v="979" actId="255"/>
      <pc:docMkLst>
        <pc:docMk/>
      </pc:docMkLst>
      <pc:sldChg chg="modSp mod">
        <pc:chgData name="Vicky Tsang" userId="6301c18c-79cd-458e-9a8b-b3752c315ad8" providerId="ADAL" clId="{825594E5-FD79-41BD-AB22-F1B07A49F711}" dt="2024-02-15T01:01:13.168" v="956" actId="1036"/>
        <pc:sldMkLst>
          <pc:docMk/>
          <pc:sldMk cId="54376518" sldId="258"/>
        </pc:sldMkLst>
        <pc:spChg chg="mod">
          <ac:chgData name="Vicky Tsang" userId="6301c18c-79cd-458e-9a8b-b3752c315ad8" providerId="ADAL" clId="{825594E5-FD79-41BD-AB22-F1B07A49F711}" dt="2024-02-15T01:00:45.560" v="902" actId="14100"/>
          <ac:spMkLst>
            <pc:docMk/>
            <pc:sldMk cId="54376518" sldId="258"/>
            <ac:spMk id="5" creationId="{2AE593F0-D2B2-46BE-655B-44963839BD3B}"/>
          </ac:spMkLst>
        </pc:spChg>
        <pc:spChg chg="mod">
          <ac:chgData name="Vicky Tsang" userId="6301c18c-79cd-458e-9a8b-b3752c315ad8" providerId="ADAL" clId="{825594E5-FD79-41BD-AB22-F1B07A49F711}" dt="2024-02-15T01:01:13.168" v="956" actId="1036"/>
          <ac:spMkLst>
            <pc:docMk/>
            <pc:sldMk cId="54376518" sldId="258"/>
            <ac:spMk id="16" creationId="{A74012F2-56F8-E354-7247-2BFA34EAC201}"/>
          </ac:spMkLst>
        </pc:spChg>
        <pc:spChg chg="mod">
          <ac:chgData name="Vicky Tsang" userId="6301c18c-79cd-458e-9a8b-b3752c315ad8" providerId="ADAL" clId="{825594E5-FD79-41BD-AB22-F1B07A49F711}" dt="2024-02-15T01:00:55.956" v="934" actId="1035"/>
          <ac:spMkLst>
            <pc:docMk/>
            <pc:sldMk cId="54376518" sldId="258"/>
            <ac:spMk id="19" creationId="{49DCF231-7605-0487-53B9-DE63857A4436}"/>
          </ac:spMkLst>
        </pc:spChg>
      </pc:sldChg>
      <pc:sldChg chg="addSp modSp mod">
        <pc:chgData name="Vicky Tsang" userId="6301c18c-79cd-458e-9a8b-b3752c315ad8" providerId="ADAL" clId="{825594E5-FD79-41BD-AB22-F1B07A49F711}" dt="2024-02-12T18:54:54.675" v="9" actId="27636"/>
        <pc:sldMkLst>
          <pc:docMk/>
          <pc:sldMk cId="2056236133" sldId="259"/>
        </pc:sldMkLst>
        <pc:spChg chg="mod">
          <ac:chgData name="Vicky Tsang" userId="6301c18c-79cd-458e-9a8b-b3752c315ad8" providerId="ADAL" clId="{825594E5-FD79-41BD-AB22-F1B07A49F711}" dt="2024-02-12T18:54:54.675" v="9" actId="27636"/>
          <ac:spMkLst>
            <pc:docMk/>
            <pc:sldMk cId="2056236133" sldId="259"/>
            <ac:spMk id="3" creationId="{8CEBED0F-B7D1-D1EC-C777-64C4019550C4}"/>
          </ac:spMkLst>
        </pc:spChg>
        <pc:spChg chg="add mod">
          <ac:chgData name="Vicky Tsang" userId="6301c18c-79cd-458e-9a8b-b3752c315ad8" providerId="ADAL" clId="{825594E5-FD79-41BD-AB22-F1B07A49F711}" dt="2024-02-12T18:54:36.001" v="1"/>
          <ac:spMkLst>
            <pc:docMk/>
            <pc:sldMk cId="2056236133" sldId="259"/>
            <ac:spMk id="4" creationId="{2C4AFBAF-672E-A738-45D0-D50DD40A936E}"/>
          </ac:spMkLst>
        </pc:spChg>
        <pc:picChg chg="add mod">
          <ac:chgData name="Vicky Tsang" userId="6301c18c-79cd-458e-9a8b-b3752c315ad8" providerId="ADAL" clId="{825594E5-FD79-41BD-AB22-F1B07A49F711}" dt="2024-02-12T18:54:36.001" v="1"/>
          <ac:picMkLst>
            <pc:docMk/>
            <pc:sldMk cId="2056236133" sldId="259"/>
            <ac:picMk id="7" creationId="{605B47AB-A0B8-D195-D97D-D4D7DB382FDE}"/>
          </ac:picMkLst>
        </pc:picChg>
      </pc:sldChg>
      <pc:sldChg chg="modSp mod modCm">
        <pc:chgData name="Vicky Tsang" userId="6301c18c-79cd-458e-9a8b-b3752c315ad8" providerId="ADAL" clId="{825594E5-FD79-41BD-AB22-F1B07A49F711}" dt="2024-02-15T01:17:49.683" v="979" actId="255"/>
        <pc:sldMkLst>
          <pc:docMk/>
          <pc:sldMk cId="3319495475" sldId="266"/>
        </pc:sldMkLst>
        <pc:spChg chg="mod">
          <ac:chgData name="Vicky Tsang" userId="6301c18c-79cd-458e-9a8b-b3752c315ad8" providerId="ADAL" clId="{825594E5-FD79-41BD-AB22-F1B07A49F711}" dt="2024-02-15T01:17:49.683" v="979" actId="255"/>
          <ac:spMkLst>
            <pc:docMk/>
            <pc:sldMk cId="3319495475" sldId="266"/>
            <ac:spMk id="3" creationId="{8CEBED0F-B7D1-D1EC-C777-64C4019550C4}"/>
          </ac:spMkLst>
        </pc:spChg>
        <pc:spChg chg="mod">
          <ac:chgData name="Vicky Tsang" userId="6301c18c-79cd-458e-9a8b-b3752c315ad8" providerId="ADAL" clId="{825594E5-FD79-41BD-AB22-F1B07A49F711}" dt="2024-02-13T18:11:44.582" v="719" actId="1076"/>
          <ac:spMkLst>
            <pc:docMk/>
            <pc:sldMk cId="3319495475" sldId="266"/>
            <ac:spMk id="4" creationId="{CEB15282-67C2-2855-AC59-238108D83774}"/>
          </ac:spMkLst>
        </pc:spChg>
        <pc:picChg chg="mod">
          <ac:chgData name="Vicky Tsang" userId="6301c18c-79cd-458e-9a8b-b3752c315ad8" providerId="ADAL" clId="{825594E5-FD79-41BD-AB22-F1B07A49F711}" dt="2024-02-13T18:12:02.298" v="800" actId="962"/>
          <ac:picMkLst>
            <pc:docMk/>
            <pc:sldMk cId="3319495475" sldId="266"/>
            <ac:picMk id="9" creationId="{CB1428A8-64DA-71D4-538E-74825C7DC887}"/>
          </ac:picMkLst>
        </pc:picChg>
        <pc:extLst>
          <p:ext xmlns:p="http://schemas.openxmlformats.org/presentationml/2006/main" uri="{D6D511B9-2390-475A-947B-AFAB55BFBCF1}">
            <pc226:cmChg xmlns:pc226="http://schemas.microsoft.com/office/powerpoint/2022/06/main/command" chg="mod">
              <pc226:chgData name="Vicky Tsang" userId="6301c18c-79cd-458e-9a8b-b3752c315ad8" providerId="ADAL" clId="{825594E5-FD79-41BD-AB22-F1B07A49F711}" dt="2024-02-13T18:12:38.641" v="859" actId="6549"/>
              <pc2:cmMkLst xmlns:pc2="http://schemas.microsoft.com/office/powerpoint/2019/9/main/command">
                <pc:docMk/>
                <pc:sldMk cId="3319495475" sldId="266"/>
                <pc2:cmMk id="{94955447-E95E-48C1-BB8B-19C70C23196F}"/>
              </pc2:cmMkLst>
            </pc226:cmChg>
            <pc226:cmChg xmlns:pc226="http://schemas.microsoft.com/office/powerpoint/2022/06/main/command" chg="mod">
              <pc226:chgData name="Vicky Tsang" userId="6301c18c-79cd-458e-9a8b-b3752c315ad8" providerId="ADAL" clId="{825594E5-FD79-41BD-AB22-F1B07A49F711}" dt="2024-02-13T18:12:38.641" v="859" actId="6549"/>
              <pc2:cmMkLst xmlns:pc2="http://schemas.microsoft.com/office/powerpoint/2019/9/main/command">
                <pc:docMk/>
                <pc:sldMk cId="3319495475" sldId="266"/>
                <pc2:cmMk id="{6E0D21AE-9474-459A-AD57-500D9BBDA0A0}"/>
              </pc2:cmMkLst>
            </pc226:cmChg>
          </p:ext>
        </pc:extLst>
      </pc:sldChg>
      <pc:sldChg chg="modSp mod">
        <pc:chgData name="Vicky Tsang" userId="6301c18c-79cd-458e-9a8b-b3752c315ad8" providerId="ADAL" clId="{825594E5-FD79-41BD-AB22-F1B07A49F711}" dt="2024-02-15T01:17:28.893" v="977" actId="255"/>
        <pc:sldMkLst>
          <pc:docMk/>
          <pc:sldMk cId="1223373094" sldId="268"/>
        </pc:sldMkLst>
        <pc:spChg chg="mod">
          <ac:chgData name="Vicky Tsang" userId="6301c18c-79cd-458e-9a8b-b3752c315ad8" providerId="ADAL" clId="{825594E5-FD79-41BD-AB22-F1B07A49F711}" dt="2024-02-15T01:16:32.586" v="970" actId="1076"/>
          <ac:spMkLst>
            <pc:docMk/>
            <pc:sldMk cId="1223373094" sldId="268"/>
            <ac:spMk id="12" creationId="{237B7E25-7FF1-4ABF-C97E-2DC2E972A45D}"/>
          </ac:spMkLst>
        </pc:spChg>
        <pc:spChg chg="mod">
          <ac:chgData name="Vicky Tsang" userId="6301c18c-79cd-458e-9a8b-b3752c315ad8" providerId="ADAL" clId="{825594E5-FD79-41BD-AB22-F1B07A49F711}" dt="2024-02-15T01:17:18.686" v="975" actId="14100"/>
          <ac:spMkLst>
            <pc:docMk/>
            <pc:sldMk cId="1223373094" sldId="268"/>
            <ac:spMk id="13" creationId="{57421C15-D680-C6E4-01D4-5CD42DBD5068}"/>
          </ac:spMkLst>
        </pc:spChg>
        <pc:spChg chg="mod">
          <ac:chgData name="Vicky Tsang" userId="6301c18c-79cd-458e-9a8b-b3752c315ad8" providerId="ADAL" clId="{825594E5-FD79-41BD-AB22-F1B07A49F711}" dt="2024-02-13T18:13:43.560" v="862" actId="255"/>
          <ac:spMkLst>
            <pc:docMk/>
            <pc:sldMk cId="1223373094" sldId="268"/>
            <ac:spMk id="15" creationId="{16C144B4-AFFE-0A29-0C22-89CFF99BD3DA}"/>
          </ac:spMkLst>
        </pc:spChg>
        <pc:spChg chg="mod">
          <ac:chgData name="Vicky Tsang" userId="6301c18c-79cd-458e-9a8b-b3752c315ad8" providerId="ADAL" clId="{825594E5-FD79-41BD-AB22-F1B07A49F711}" dt="2024-02-15T01:17:28.893" v="977" actId="255"/>
          <ac:spMkLst>
            <pc:docMk/>
            <pc:sldMk cId="1223373094" sldId="268"/>
            <ac:spMk id="19" creationId="{AC03507A-FAE1-ED6D-5997-A9EE50E0A83D}"/>
          </ac:spMkLst>
        </pc:spChg>
        <pc:graphicFrameChg chg="mod">
          <ac:chgData name="Vicky Tsang" userId="6301c18c-79cd-458e-9a8b-b3752c315ad8" providerId="ADAL" clId="{825594E5-FD79-41BD-AB22-F1B07A49F711}" dt="2024-02-13T18:14:01.642" v="864" actId="1076"/>
          <ac:graphicFrameMkLst>
            <pc:docMk/>
            <pc:sldMk cId="1223373094" sldId="268"/>
            <ac:graphicFrameMk id="8" creationId="{7E92BF12-6D58-781C-C5BD-99635D73FA82}"/>
          </ac:graphicFrameMkLst>
        </pc:graphicFrameChg>
        <pc:picChg chg="mod">
          <ac:chgData name="Vicky Tsang" userId="6301c18c-79cd-458e-9a8b-b3752c315ad8" providerId="ADAL" clId="{825594E5-FD79-41BD-AB22-F1B07A49F711}" dt="2024-02-15T01:17:01.085" v="973" actId="1076"/>
          <ac:picMkLst>
            <pc:docMk/>
            <pc:sldMk cId="1223373094" sldId="268"/>
            <ac:picMk id="14" creationId="{0ECF9A59-CDD9-0DF8-24C6-B4899A2A9CEA}"/>
          </ac:picMkLst>
        </pc:picChg>
      </pc:sldChg>
      <pc:sldChg chg="modSp mod">
        <pc:chgData name="Vicky Tsang" userId="6301c18c-79cd-458e-9a8b-b3752c315ad8" providerId="ADAL" clId="{825594E5-FD79-41BD-AB22-F1B07A49F711}" dt="2024-02-15T01:13:46.099" v="959" actId="2711"/>
        <pc:sldMkLst>
          <pc:docMk/>
          <pc:sldMk cId="3833666531" sldId="271"/>
        </pc:sldMkLst>
        <pc:spChg chg="mod">
          <ac:chgData name="Vicky Tsang" userId="6301c18c-79cd-458e-9a8b-b3752c315ad8" providerId="ADAL" clId="{825594E5-FD79-41BD-AB22-F1B07A49F711}" dt="2024-02-15T01:13:46.099" v="959" actId="2711"/>
          <ac:spMkLst>
            <pc:docMk/>
            <pc:sldMk cId="3833666531" sldId="271"/>
            <ac:spMk id="3" creationId="{8CEBED0F-B7D1-D1EC-C777-64C4019550C4}"/>
          </ac:spMkLst>
        </pc:spChg>
      </pc:sldChg>
      <pc:sldChg chg="modSp mod">
        <pc:chgData name="Vicky Tsang" userId="6301c18c-79cd-458e-9a8b-b3752c315ad8" providerId="ADAL" clId="{825594E5-FD79-41BD-AB22-F1B07A49F711}" dt="2024-02-13T18:11:01.285" v="716" actId="962"/>
        <pc:sldMkLst>
          <pc:docMk/>
          <pc:sldMk cId="2580907011" sldId="272"/>
        </pc:sldMkLst>
        <pc:grpChg chg="mod">
          <ac:chgData name="Vicky Tsang" userId="6301c18c-79cd-458e-9a8b-b3752c315ad8" providerId="ADAL" clId="{825594E5-FD79-41BD-AB22-F1B07A49F711}" dt="2024-02-13T18:11:01.285" v="716" actId="962"/>
          <ac:grpSpMkLst>
            <pc:docMk/>
            <pc:sldMk cId="2580907011" sldId="272"/>
            <ac:grpSpMk id="2" creationId="{08C91D66-3308-B482-6CEC-8441D2A3EC20}"/>
          </ac:grpSpMkLst>
        </pc:grpChg>
      </pc:sldChg>
      <pc:sldChg chg="modSp mod">
        <pc:chgData name="Vicky Tsang" userId="6301c18c-79cd-458e-9a8b-b3752c315ad8" providerId="ADAL" clId="{825594E5-FD79-41BD-AB22-F1B07A49F711}" dt="2024-02-12T18:54:24.825" v="0" actId="1076"/>
        <pc:sldMkLst>
          <pc:docMk/>
          <pc:sldMk cId="926396899" sldId="273"/>
        </pc:sldMkLst>
        <pc:picChg chg="mod">
          <ac:chgData name="Vicky Tsang" userId="6301c18c-79cd-458e-9a8b-b3752c315ad8" providerId="ADAL" clId="{825594E5-FD79-41BD-AB22-F1B07A49F711}" dt="2024-02-12T18:54:24.825" v="0" actId="1076"/>
          <ac:picMkLst>
            <pc:docMk/>
            <pc:sldMk cId="926396899" sldId="273"/>
            <ac:picMk id="13" creationId="{CD0BAD51-B7E3-3DC2-EC46-0AE64D59A97D}"/>
          </ac:picMkLst>
        </pc:picChg>
      </pc:sldChg>
      <pc:sldChg chg="modSp mod">
        <pc:chgData name="Vicky Tsang" userId="6301c18c-79cd-458e-9a8b-b3752c315ad8" providerId="ADAL" clId="{825594E5-FD79-41BD-AB22-F1B07A49F711}" dt="2024-02-13T18:12:28.264" v="858" actId="962"/>
        <pc:sldMkLst>
          <pc:docMk/>
          <pc:sldMk cId="542122166" sldId="277"/>
        </pc:sldMkLst>
        <pc:picChg chg="mod">
          <ac:chgData name="Vicky Tsang" userId="6301c18c-79cd-458e-9a8b-b3752c315ad8" providerId="ADAL" clId="{825594E5-FD79-41BD-AB22-F1B07A49F711}" dt="2024-02-13T18:12:28.264" v="858" actId="962"/>
          <ac:picMkLst>
            <pc:docMk/>
            <pc:sldMk cId="542122166" sldId="277"/>
            <ac:picMk id="7" creationId="{7C94ED15-67B9-59C6-F345-E0ABCB2E9C89}"/>
          </ac:picMkLst>
        </pc:picChg>
      </pc:sldChg>
      <pc:sldChg chg="modSp mod">
        <pc:chgData name="Vicky Tsang" userId="6301c18c-79cd-458e-9a8b-b3752c315ad8" providerId="ADAL" clId="{825594E5-FD79-41BD-AB22-F1B07A49F711}" dt="2024-02-14T01:26:36.690" v="865" actId="1076"/>
        <pc:sldMkLst>
          <pc:docMk/>
          <pc:sldMk cId="2213458883" sldId="279"/>
        </pc:sldMkLst>
        <pc:picChg chg="mod">
          <ac:chgData name="Vicky Tsang" userId="6301c18c-79cd-458e-9a8b-b3752c315ad8" providerId="ADAL" clId="{825594E5-FD79-41BD-AB22-F1B07A49F711}" dt="2024-02-14T01:26:36.690" v="865" actId="1076"/>
          <ac:picMkLst>
            <pc:docMk/>
            <pc:sldMk cId="2213458883" sldId="279"/>
            <ac:picMk id="7" creationId="{C22B21D7-7382-19B1-746C-A225069D0037}"/>
          </ac:picMkLst>
        </pc:picChg>
      </pc:sldChg>
      <pc:sldChg chg="modSp mod">
        <pc:chgData name="Vicky Tsang" userId="6301c18c-79cd-458e-9a8b-b3752c315ad8" providerId="ADAL" clId="{825594E5-FD79-41BD-AB22-F1B07A49F711}" dt="2024-02-15T01:16:00.814" v="966" actId="27636"/>
        <pc:sldMkLst>
          <pc:docMk/>
          <pc:sldMk cId="3254439453" sldId="280"/>
        </pc:sldMkLst>
        <pc:spChg chg="mod">
          <ac:chgData name="Vicky Tsang" userId="6301c18c-79cd-458e-9a8b-b3752c315ad8" providerId="ADAL" clId="{825594E5-FD79-41BD-AB22-F1B07A49F711}" dt="2024-02-15T01:16:00.814" v="966" actId="27636"/>
          <ac:spMkLst>
            <pc:docMk/>
            <pc:sldMk cId="3254439453" sldId="280"/>
            <ac:spMk id="3" creationId="{3E91DC8E-308D-B8CE-5822-7CB110507857}"/>
          </ac:spMkLst>
        </pc:spChg>
        <pc:spChg chg="mod">
          <ac:chgData name="Vicky Tsang" userId="6301c18c-79cd-458e-9a8b-b3752c315ad8" providerId="ADAL" clId="{825594E5-FD79-41BD-AB22-F1B07A49F711}" dt="2024-02-15T01:15:47.323" v="961" actId="27636"/>
          <ac:spMkLst>
            <pc:docMk/>
            <pc:sldMk cId="3254439453" sldId="280"/>
            <ac:spMk id="12" creationId="{282253C4-A8A8-1D4A-6BF1-AB4DC0DDDD81}"/>
          </ac:spMkLst>
        </pc:spChg>
        <pc:picChg chg="mod">
          <ac:chgData name="Vicky Tsang" userId="6301c18c-79cd-458e-9a8b-b3752c315ad8" providerId="ADAL" clId="{825594E5-FD79-41BD-AB22-F1B07A49F711}" dt="2024-02-13T18:10:09.644" v="674" actId="1076"/>
          <ac:picMkLst>
            <pc:docMk/>
            <pc:sldMk cId="3254439453" sldId="280"/>
            <ac:picMk id="22" creationId="{EBB6A1B0-F4BC-EED9-3ABD-ECBA192EBA01}"/>
          </ac:picMkLst>
        </pc:picChg>
      </pc:sldChg>
    </pc:docChg>
  </pc:docChgLst>
  <pc:docChgLst>
    <pc:chgData name="Prudence Vincent" userId="S::pvincent@ifc.org::4a77b7ee-0e4f-4374-a4a5-aaac48c19da0" providerId="AD" clId="Web-{14EF602C-7076-2437-4906-4448DA1F1D7D}"/>
    <pc:docChg chg="modSld">
      <pc:chgData name="Prudence Vincent" userId="S::pvincent@ifc.org::4a77b7ee-0e4f-4374-a4a5-aaac48c19da0" providerId="AD" clId="Web-{14EF602C-7076-2437-4906-4448DA1F1D7D}" dt="2024-02-13T23:31:49.701" v="79" actId="1076"/>
      <pc:docMkLst>
        <pc:docMk/>
      </pc:docMkLst>
      <pc:sldChg chg="modSp">
        <pc:chgData name="Prudence Vincent" userId="S::pvincent@ifc.org::4a77b7ee-0e4f-4374-a4a5-aaac48c19da0" providerId="AD" clId="Web-{14EF602C-7076-2437-4906-4448DA1F1D7D}" dt="2024-02-13T23:31:49.701" v="79" actId="1076"/>
        <pc:sldMkLst>
          <pc:docMk/>
          <pc:sldMk cId="1448774831" sldId="263"/>
        </pc:sldMkLst>
        <pc:picChg chg="mod">
          <ac:chgData name="Prudence Vincent" userId="S::pvincent@ifc.org::4a77b7ee-0e4f-4374-a4a5-aaac48c19da0" providerId="AD" clId="Web-{14EF602C-7076-2437-4906-4448DA1F1D7D}" dt="2024-02-13T23:31:49.701" v="79" actId="1076"/>
          <ac:picMkLst>
            <pc:docMk/>
            <pc:sldMk cId="1448774831" sldId="263"/>
            <ac:picMk id="4" creationId="{9B5191BA-E54C-CA97-B1AE-5FB776104BE1}"/>
          </ac:picMkLst>
        </pc:picChg>
      </pc:sldChg>
      <pc:sldChg chg="delSp modSp">
        <pc:chgData name="Prudence Vincent" userId="S::pvincent@ifc.org::4a77b7ee-0e4f-4374-a4a5-aaac48c19da0" providerId="AD" clId="Web-{14EF602C-7076-2437-4906-4448DA1F1D7D}" dt="2024-02-13T23:30:48.293" v="77" actId="14100"/>
        <pc:sldMkLst>
          <pc:docMk/>
          <pc:sldMk cId="1223373094" sldId="268"/>
        </pc:sldMkLst>
        <pc:spChg chg="mod">
          <ac:chgData name="Prudence Vincent" userId="S::pvincent@ifc.org::4a77b7ee-0e4f-4374-a4a5-aaac48c19da0" providerId="AD" clId="Web-{14EF602C-7076-2437-4906-4448DA1F1D7D}" dt="2024-02-13T23:25:06.062" v="5" actId="14100"/>
          <ac:spMkLst>
            <pc:docMk/>
            <pc:sldMk cId="1223373094" sldId="268"/>
            <ac:spMk id="2" creationId="{D144B858-7758-0A52-B774-34A6669B7487}"/>
          </ac:spMkLst>
        </pc:spChg>
        <pc:spChg chg="mod">
          <ac:chgData name="Prudence Vincent" userId="S::pvincent@ifc.org::4a77b7ee-0e4f-4374-a4a5-aaac48c19da0" providerId="AD" clId="Web-{14EF602C-7076-2437-4906-4448DA1F1D7D}" dt="2024-02-13T23:30:48.293" v="77" actId="14100"/>
          <ac:spMkLst>
            <pc:docMk/>
            <pc:sldMk cId="1223373094" sldId="268"/>
            <ac:spMk id="3" creationId="{707C39F0-7E0E-C83E-6654-F4D678265E4E}"/>
          </ac:spMkLst>
        </pc:spChg>
        <pc:spChg chg="del">
          <ac:chgData name="Prudence Vincent" userId="S::pvincent@ifc.org::4a77b7ee-0e4f-4374-a4a5-aaac48c19da0" providerId="AD" clId="Web-{14EF602C-7076-2437-4906-4448DA1F1D7D}" dt="2024-02-13T23:29:08.321" v="60"/>
          <ac:spMkLst>
            <pc:docMk/>
            <pc:sldMk cId="1223373094" sldId="268"/>
            <ac:spMk id="5" creationId="{493486FE-45C2-3C89-C954-3B3AC63FE8B8}"/>
          </ac:spMkLst>
        </pc:spChg>
        <pc:spChg chg="mod">
          <ac:chgData name="Prudence Vincent" userId="S::pvincent@ifc.org::4a77b7ee-0e4f-4374-a4a5-aaac48c19da0" providerId="AD" clId="Web-{14EF602C-7076-2437-4906-4448DA1F1D7D}" dt="2024-02-13T23:28:30.570" v="51" actId="1076"/>
          <ac:spMkLst>
            <pc:docMk/>
            <pc:sldMk cId="1223373094" sldId="268"/>
            <ac:spMk id="11" creationId="{0EE564C0-3E94-BCCB-1438-96A88BA69184}"/>
          </ac:spMkLst>
        </pc:spChg>
        <pc:spChg chg="mod">
          <ac:chgData name="Prudence Vincent" userId="S::pvincent@ifc.org::4a77b7ee-0e4f-4374-a4a5-aaac48c19da0" providerId="AD" clId="Web-{14EF602C-7076-2437-4906-4448DA1F1D7D}" dt="2024-02-13T23:28:33.007" v="52" actId="1076"/>
          <ac:spMkLst>
            <pc:docMk/>
            <pc:sldMk cId="1223373094" sldId="268"/>
            <ac:spMk id="12" creationId="{237B7E25-7FF1-4ABF-C97E-2DC2E972A45D}"/>
          </ac:spMkLst>
        </pc:spChg>
        <pc:spChg chg="mod">
          <ac:chgData name="Prudence Vincent" userId="S::pvincent@ifc.org::4a77b7ee-0e4f-4374-a4a5-aaac48c19da0" providerId="AD" clId="Web-{14EF602C-7076-2437-4906-4448DA1F1D7D}" dt="2024-02-13T23:30:40.027" v="75" actId="20577"/>
          <ac:spMkLst>
            <pc:docMk/>
            <pc:sldMk cId="1223373094" sldId="268"/>
            <ac:spMk id="13" creationId="{57421C15-D680-C6E4-01D4-5CD42DBD5068}"/>
          </ac:spMkLst>
        </pc:spChg>
        <pc:spChg chg="mod">
          <ac:chgData name="Prudence Vincent" userId="S::pvincent@ifc.org::4a77b7ee-0e4f-4374-a4a5-aaac48c19da0" providerId="AD" clId="Web-{14EF602C-7076-2437-4906-4448DA1F1D7D}" dt="2024-02-13T23:29:28.353" v="63"/>
          <ac:spMkLst>
            <pc:docMk/>
            <pc:sldMk cId="1223373094" sldId="268"/>
            <ac:spMk id="15" creationId="{16C144B4-AFFE-0A29-0C22-89CFF99BD3DA}"/>
          </ac:spMkLst>
        </pc:spChg>
        <pc:spChg chg="mod">
          <ac:chgData name="Prudence Vincent" userId="S::pvincent@ifc.org::4a77b7ee-0e4f-4374-a4a5-aaac48c19da0" providerId="AD" clId="Web-{14EF602C-7076-2437-4906-4448DA1F1D7D}" dt="2024-02-13T23:28:40.085" v="54" actId="1076"/>
          <ac:spMkLst>
            <pc:docMk/>
            <pc:sldMk cId="1223373094" sldId="268"/>
            <ac:spMk id="18" creationId="{CCDE9176-37B4-477E-B102-98A07857E013}"/>
          </ac:spMkLst>
        </pc:spChg>
        <pc:spChg chg="mod">
          <ac:chgData name="Prudence Vincent" userId="S::pvincent@ifc.org::4a77b7ee-0e4f-4374-a4a5-aaac48c19da0" providerId="AD" clId="Web-{14EF602C-7076-2437-4906-4448DA1F1D7D}" dt="2024-02-13T23:30:28.996" v="73" actId="20577"/>
          <ac:spMkLst>
            <pc:docMk/>
            <pc:sldMk cId="1223373094" sldId="268"/>
            <ac:spMk id="19" creationId="{AC03507A-FAE1-ED6D-5997-A9EE50E0A83D}"/>
          </ac:spMkLst>
        </pc:spChg>
        <pc:graphicFrameChg chg="mod">
          <ac:chgData name="Prudence Vincent" userId="S::pvincent@ifc.org::4a77b7ee-0e4f-4374-a4a5-aaac48c19da0" providerId="AD" clId="Web-{14EF602C-7076-2437-4906-4448DA1F1D7D}" dt="2024-02-13T23:28:30.554" v="50" actId="1076"/>
          <ac:graphicFrameMkLst>
            <pc:docMk/>
            <pc:sldMk cId="1223373094" sldId="268"/>
            <ac:graphicFrameMk id="8" creationId="{7E92BF12-6D58-781C-C5BD-99635D73FA82}"/>
          </ac:graphicFrameMkLst>
        </pc:graphicFrameChg>
        <pc:graphicFrameChg chg="mod">
          <ac:chgData name="Prudence Vincent" userId="S::pvincent@ifc.org::4a77b7ee-0e4f-4374-a4a5-aaac48c19da0" providerId="AD" clId="Web-{14EF602C-7076-2437-4906-4448DA1F1D7D}" dt="2024-02-13T23:28:40.070" v="53" actId="1076"/>
          <ac:graphicFrameMkLst>
            <pc:docMk/>
            <pc:sldMk cId="1223373094" sldId="268"/>
            <ac:graphicFrameMk id="17" creationId="{D2DA09CA-F4E9-D27A-D4AC-3B1C8EE0342C}"/>
          </ac:graphicFrameMkLst>
        </pc:graphicFrameChg>
        <pc:picChg chg="mod">
          <ac:chgData name="Prudence Vincent" userId="S::pvincent@ifc.org::4a77b7ee-0e4f-4374-a4a5-aaac48c19da0" providerId="AD" clId="Web-{14EF602C-7076-2437-4906-4448DA1F1D7D}" dt="2024-02-13T23:28:27.898" v="49" actId="1076"/>
          <ac:picMkLst>
            <pc:docMk/>
            <pc:sldMk cId="1223373094" sldId="268"/>
            <ac:picMk id="14" creationId="{0ECF9A59-CDD9-0DF8-24C6-B4899A2A9CEA}"/>
          </ac:picMkLst>
        </pc:picChg>
      </pc:sldChg>
    </pc:docChg>
  </pc:docChgLst>
  <pc:docChgLst>
    <pc:chgData name="Ellen Claire Maynes" userId="2945eb4e-5c82-4c37-913b-ce26c2be1b96" providerId="ADAL" clId="{E1E83EB4-24D4-4C93-B706-6A6F1E1C4BDD}"/>
    <pc:docChg chg="">
      <pc:chgData name="Ellen Claire Maynes" userId="2945eb4e-5c82-4c37-913b-ce26c2be1b96" providerId="ADAL" clId="{E1E83EB4-24D4-4C93-B706-6A6F1E1C4BDD}" dt="2024-02-12T03:00:02.366" v="10"/>
      <pc:docMkLst>
        <pc:docMk/>
      </pc:docMkLst>
      <pc:sldChg chg="addCm">
        <pc:chgData name="Ellen Claire Maynes" userId="2945eb4e-5c82-4c37-913b-ce26c2be1b96" providerId="ADAL" clId="{E1E83EB4-24D4-4C93-B706-6A6F1E1C4BDD}" dt="2024-02-12T02:54:31.307" v="5"/>
        <pc:sldMkLst>
          <pc:docMk/>
          <pc:sldMk cId="54376518" sldId="258"/>
        </pc:sldMkLst>
        <pc:extLst>
          <p:ext xmlns:p="http://schemas.openxmlformats.org/presentationml/2006/main" uri="{D6D511B9-2390-475A-947B-AFAB55BFBCF1}">
            <pc226:cmChg xmlns:pc226="http://schemas.microsoft.com/office/powerpoint/2022/06/main/command" chg="add">
              <pc226:chgData name="Ellen Claire Maynes" userId="2945eb4e-5c82-4c37-913b-ce26c2be1b96" providerId="ADAL" clId="{E1E83EB4-24D4-4C93-B706-6A6F1E1C4BDD}" dt="2024-02-12T02:54:31.307" v="5"/>
              <pc2:cmMkLst xmlns:pc2="http://schemas.microsoft.com/office/powerpoint/2019/9/main/command">
                <pc:docMk/>
                <pc:sldMk cId="54376518" sldId="258"/>
                <pc2:cmMk id="{5876B554-FC3B-46A6-97D2-0DAA8DA66B75}"/>
              </pc2:cmMkLst>
            </pc226:cmChg>
          </p:ext>
        </pc:extLst>
      </pc:sldChg>
      <pc:sldChg chg="addCm">
        <pc:chgData name="Ellen Claire Maynes" userId="2945eb4e-5c82-4c37-913b-ce26c2be1b96" providerId="ADAL" clId="{E1E83EB4-24D4-4C93-B706-6A6F1E1C4BDD}" dt="2024-02-12T02:50:39.978" v="0"/>
        <pc:sldMkLst>
          <pc:docMk/>
          <pc:sldMk cId="2056236133" sldId="259"/>
        </pc:sldMkLst>
        <pc:extLst>
          <p:ext xmlns:p="http://schemas.openxmlformats.org/presentationml/2006/main" uri="{D6D511B9-2390-475A-947B-AFAB55BFBCF1}">
            <pc226:cmChg xmlns:pc226="http://schemas.microsoft.com/office/powerpoint/2022/06/main/command" chg="add">
              <pc226:chgData name="Ellen Claire Maynes" userId="2945eb4e-5c82-4c37-913b-ce26c2be1b96" providerId="ADAL" clId="{E1E83EB4-24D4-4C93-B706-6A6F1E1C4BDD}" dt="2024-02-12T02:50:39.978" v="0"/>
              <pc2:cmMkLst xmlns:pc2="http://schemas.microsoft.com/office/powerpoint/2019/9/main/command">
                <pc:docMk/>
                <pc:sldMk cId="2056236133" sldId="259"/>
                <pc2:cmMk id="{A434461A-FD77-458A-91BF-0CEBB3DDA277}"/>
              </pc2:cmMkLst>
            </pc226:cmChg>
          </p:ext>
        </pc:extLst>
      </pc:sldChg>
      <pc:sldChg chg="modCm">
        <pc:chgData name="Ellen Claire Maynes" userId="2945eb4e-5c82-4c37-913b-ce26c2be1b96" providerId="ADAL" clId="{E1E83EB4-24D4-4C93-B706-6A6F1E1C4BDD}" dt="2024-02-12T02:51:13.131" v="1"/>
        <pc:sldMkLst>
          <pc:docMk/>
          <pc:sldMk cId="3958093765" sldId="260"/>
        </pc:sldMkLst>
        <pc:extLst>
          <p:ext xmlns:p="http://schemas.openxmlformats.org/presentationml/2006/main" uri="{D6D511B9-2390-475A-947B-AFAB55BFBCF1}">
            <pc226:cmChg xmlns:pc226="http://schemas.microsoft.com/office/powerpoint/2022/06/main/command" chg="">
              <pc226:chgData name="Ellen Claire Maynes" userId="2945eb4e-5c82-4c37-913b-ce26c2be1b96" providerId="ADAL" clId="{E1E83EB4-24D4-4C93-B706-6A6F1E1C4BDD}" dt="2024-02-12T02:51:13.131" v="1"/>
              <pc2:cmMkLst xmlns:pc2="http://schemas.microsoft.com/office/powerpoint/2019/9/main/command">
                <pc:docMk/>
                <pc:sldMk cId="3958093765" sldId="260"/>
                <pc2:cmMk id="{922F4525-21DF-4E29-AFAF-3B9FCC399715}"/>
              </pc2:cmMkLst>
              <pc226:cmRplyChg chg="add">
                <pc226:chgData name="Ellen Claire Maynes" userId="2945eb4e-5c82-4c37-913b-ce26c2be1b96" providerId="ADAL" clId="{E1E83EB4-24D4-4C93-B706-6A6F1E1C4BDD}" dt="2024-02-12T02:51:13.131" v="1"/>
                <pc2:cmRplyMkLst xmlns:pc2="http://schemas.microsoft.com/office/powerpoint/2019/9/main/command">
                  <pc:docMk/>
                  <pc:sldMk cId="3958093765" sldId="260"/>
                  <pc2:cmMk id="{922F4525-21DF-4E29-AFAF-3B9FCC399715}"/>
                  <pc2:cmRplyMk id="{AB60C2D7-0493-4723-853B-975695D4487C}"/>
                </pc2:cmRplyMkLst>
              </pc226:cmRplyChg>
            </pc226:cmChg>
          </p:ext>
        </pc:extLst>
      </pc:sldChg>
      <pc:sldChg chg="addCm modCm">
        <pc:chgData name="Ellen Claire Maynes" userId="2945eb4e-5c82-4c37-913b-ce26c2be1b96" providerId="ADAL" clId="{E1E83EB4-24D4-4C93-B706-6A6F1E1C4BDD}" dt="2024-02-12T03:00:02.366" v="10"/>
        <pc:sldMkLst>
          <pc:docMk/>
          <pc:sldMk cId="895538359" sldId="261"/>
        </pc:sldMkLst>
        <pc:extLst>
          <p:ext xmlns:p="http://schemas.openxmlformats.org/presentationml/2006/main" uri="{D6D511B9-2390-475A-947B-AFAB55BFBCF1}">
            <pc226:cmChg xmlns:pc226="http://schemas.microsoft.com/office/powerpoint/2022/06/main/command" chg="add">
              <pc226:chgData name="Ellen Claire Maynes" userId="2945eb4e-5c82-4c37-913b-ce26c2be1b96" providerId="ADAL" clId="{E1E83EB4-24D4-4C93-B706-6A6F1E1C4BDD}" dt="2024-02-12T02:59:41.689" v="9"/>
              <pc2:cmMkLst xmlns:pc2="http://schemas.microsoft.com/office/powerpoint/2019/9/main/command">
                <pc:docMk/>
                <pc:sldMk cId="895538359" sldId="261"/>
                <pc2:cmMk id="{62576FA4-375D-4A7C-897B-57FD381F334C}"/>
              </pc2:cmMkLst>
            </pc226:cmChg>
            <pc226:cmChg xmlns:pc226="http://schemas.microsoft.com/office/powerpoint/2022/06/main/command" chg="add mod">
              <pc226:chgData name="Ellen Claire Maynes" userId="2945eb4e-5c82-4c37-913b-ce26c2be1b96" providerId="ADAL" clId="{E1E83EB4-24D4-4C93-B706-6A6F1E1C4BDD}" dt="2024-02-12T03:00:02.366" v="10"/>
              <pc2:cmMkLst xmlns:pc2="http://schemas.microsoft.com/office/powerpoint/2019/9/main/command">
                <pc:docMk/>
                <pc:sldMk cId="895538359" sldId="261"/>
                <pc2:cmMk id="{426E73ED-77FF-40C6-B436-333AFA9A2AC6}"/>
              </pc2:cmMkLst>
            </pc226:cmChg>
          </p:ext>
        </pc:extLst>
      </pc:sldChg>
      <pc:sldChg chg="addCm">
        <pc:chgData name="Ellen Claire Maynes" userId="2945eb4e-5c82-4c37-913b-ce26c2be1b96" providerId="ADAL" clId="{E1E83EB4-24D4-4C93-B706-6A6F1E1C4BDD}" dt="2024-02-12T02:56:40.736" v="7"/>
        <pc:sldMkLst>
          <pc:docMk/>
          <pc:sldMk cId="691429192" sldId="265"/>
        </pc:sldMkLst>
        <pc:extLst>
          <p:ext xmlns:p="http://schemas.openxmlformats.org/presentationml/2006/main" uri="{D6D511B9-2390-475A-947B-AFAB55BFBCF1}">
            <pc226:cmChg xmlns:pc226="http://schemas.microsoft.com/office/powerpoint/2022/06/main/command" chg="add">
              <pc226:chgData name="Ellen Claire Maynes" userId="2945eb4e-5c82-4c37-913b-ce26c2be1b96" providerId="ADAL" clId="{E1E83EB4-24D4-4C93-B706-6A6F1E1C4BDD}" dt="2024-02-12T02:56:40.736" v="7"/>
              <pc2:cmMkLst xmlns:pc2="http://schemas.microsoft.com/office/powerpoint/2019/9/main/command">
                <pc:docMk/>
                <pc:sldMk cId="691429192" sldId="265"/>
                <pc2:cmMk id="{8BCA02EA-C84B-4874-83C5-332DF7D43DF5}"/>
              </pc2:cmMkLst>
            </pc226:cmChg>
          </p:ext>
        </pc:extLst>
      </pc:sldChg>
      <pc:sldChg chg="addCm">
        <pc:chgData name="Ellen Claire Maynes" userId="2945eb4e-5c82-4c37-913b-ce26c2be1b96" providerId="ADAL" clId="{E1E83EB4-24D4-4C93-B706-6A6F1E1C4BDD}" dt="2024-02-12T02:52:16.684" v="4"/>
        <pc:sldMkLst>
          <pc:docMk/>
          <pc:sldMk cId="3319495475" sldId="266"/>
        </pc:sldMkLst>
        <pc:extLst>
          <p:ext xmlns:p="http://schemas.openxmlformats.org/presentationml/2006/main" uri="{D6D511B9-2390-475A-947B-AFAB55BFBCF1}">
            <pc226:cmChg xmlns:pc226="http://schemas.microsoft.com/office/powerpoint/2022/06/main/command" chg="add">
              <pc226:chgData name="Ellen Claire Maynes" userId="2945eb4e-5c82-4c37-913b-ce26c2be1b96" providerId="ADAL" clId="{E1E83EB4-24D4-4C93-B706-6A6F1E1C4BDD}" dt="2024-02-12T02:52:16.684" v="4"/>
              <pc2:cmMkLst xmlns:pc2="http://schemas.microsoft.com/office/powerpoint/2019/9/main/command">
                <pc:docMk/>
                <pc:sldMk cId="3319495475" sldId="266"/>
                <pc2:cmMk id="{A1E7D62C-BE4F-4EAB-8D77-D76F537034D7}"/>
              </pc2:cmMkLst>
            </pc226:cmChg>
            <pc226:cmChg xmlns:pc226="http://schemas.microsoft.com/office/powerpoint/2022/06/main/command" chg="add">
              <pc226:chgData name="Ellen Claire Maynes" userId="2945eb4e-5c82-4c37-913b-ce26c2be1b96" providerId="ADAL" clId="{E1E83EB4-24D4-4C93-B706-6A6F1E1C4BDD}" dt="2024-02-12T02:51:39.321" v="2"/>
              <pc2:cmMkLst xmlns:pc2="http://schemas.microsoft.com/office/powerpoint/2019/9/main/command">
                <pc:docMk/>
                <pc:sldMk cId="3319495475" sldId="266"/>
                <pc2:cmMk id="{94955447-E95E-48C1-BB8B-19C70C23196F}"/>
              </pc2:cmMkLst>
            </pc226:cmChg>
            <pc226:cmChg xmlns:pc226="http://schemas.microsoft.com/office/powerpoint/2022/06/main/command" chg="add">
              <pc226:chgData name="Ellen Claire Maynes" userId="2945eb4e-5c82-4c37-913b-ce26c2be1b96" providerId="ADAL" clId="{E1E83EB4-24D4-4C93-B706-6A6F1E1C4BDD}" dt="2024-02-12T02:51:50.242" v="3"/>
              <pc2:cmMkLst xmlns:pc2="http://schemas.microsoft.com/office/powerpoint/2019/9/main/command">
                <pc:docMk/>
                <pc:sldMk cId="3319495475" sldId="266"/>
                <pc2:cmMk id="{6E0D21AE-9474-459A-AD57-500D9BBDA0A0}"/>
              </pc2:cmMkLst>
            </pc226:cmChg>
          </p:ext>
        </pc:extLst>
      </pc:sldChg>
      <pc:sldChg chg="modCm">
        <pc:chgData name="Ellen Claire Maynes" userId="2945eb4e-5c82-4c37-913b-ce26c2be1b96" providerId="ADAL" clId="{E1E83EB4-24D4-4C93-B706-6A6F1E1C4BDD}" dt="2024-02-12T02:55:22.777" v="6"/>
        <pc:sldMkLst>
          <pc:docMk/>
          <pc:sldMk cId="926396899" sldId="273"/>
        </pc:sldMkLst>
        <pc:extLst>
          <p:ext xmlns:p="http://schemas.openxmlformats.org/presentationml/2006/main" uri="{D6D511B9-2390-475A-947B-AFAB55BFBCF1}">
            <pc226:cmChg xmlns:pc226="http://schemas.microsoft.com/office/powerpoint/2022/06/main/command" chg="">
              <pc226:chgData name="Ellen Claire Maynes" userId="2945eb4e-5c82-4c37-913b-ce26c2be1b96" providerId="ADAL" clId="{E1E83EB4-24D4-4C93-B706-6A6F1E1C4BDD}" dt="2024-02-12T02:55:22.777" v="6"/>
              <pc2:cmMkLst xmlns:pc2="http://schemas.microsoft.com/office/powerpoint/2019/9/main/command">
                <pc:docMk/>
                <pc:sldMk cId="926396899" sldId="273"/>
                <pc2:cmMk id="{58734832-6C43-4BFD-953A-B936581E9699}"/>
              </pc2:cmMkLst>
              <pc226:cmRplyChg chg="add">
                <pc226:chgData name="Ellen Claire Maynes" userId="2945eb4e-5c82-4c37-913b-ce26c2be1b96" providerId="ADAL" clId="{E1E83EB4-24D4-4C93-B706-6A6F1E1C4BDD}" dt="2024-02-12T02:55:22.777" v="6"/>
                <pc2:cmRplyMkLst xmlns:pc2="http://schemas.microsoft.com/office/powerpoint/2019/9/main/command">
                  <pc:docMk/>
                  <pc:sldMk cId="926396899" sldId="273"/>
                  <pc2:cmMk id="{58734832-6C43-4BFD-953A-B936581E9699}"/>
                  <pc2:cmRplyMk id="{4CE2D98D-6A09-4067-8858-F4D9164DCA0A}"/>
                </pc2:cmRplyMkLst>
              </pc226:cmRplyChg>
            </pc226:cmChg>
          </p:ext>
        </pc:extLst>
      </pc:sldChg>
    </pc:docChg>
  </pc:docChgLst>
  <pc:docChgLst>
    <pc:chgData name="Vicky Tsang" userId="6301c18c-79cd-458e-9a8b-b3752c315ad8" providerId="ADAL" clId="{E807AA4B-2691-4F47-868A-FF5D53DC01A9}"/>
    <pc:docChg chg="modSld">
      <pc:chgData name="Vicky Tsang" userId="6301c18c-79cd-458e-9a8b-b3752c315ad8" providerId="ADAL" clId="{E807AA4B-2691-4F47-868A-FF5D53DC01A9}" dt="2024-02-10T20:13:49.215" v="143" actId="20577"/>
      <pc:docMkLst>
        <pc:docMk/>
      </pc:docMkLst>
      <pc:sldChg chg="delCm">
        <pc:chgData name="Vicky Tsang" userId="6301c18c-79cd-458e-9a8b-b3752c315ad8" providerId="ADAL" clId="{E807AA4B-2691-4F47-868A-FF5D53DC01A9}" dt="2024-02-10T20:12:09.257" v="0"/>
        <pc:sldMkLst>
          <pc:docMk/>
          <pc:sldMk cId="2056236133" sldId="259"/>
        </pc:sldMkLst>
        <pc:extLst>
          <p:ext xmlns:p="http://schemas.openxmlformats.org/presentationml/2006/main" uri="{D6D511B9-2390-475A-947B-AFAB55BFBCF1}">
            <pc226:cmChg xmlns:pc226="http://schemas.microsoft.com/office/powerpoint/2022/06/main/command" chg="del">
              <pc226:chgData name="Vicky Tsang" userId="6301c18c-79cd-458e-9a8b-b3752c315ad8" providerId="ADAL" clId="{E807AA4B-2691-4F47-868A-FF5D53DC01A9}" dt="2024-02-10T20:12:09.257" v="0"/>
              <pc2:cmMkLst xmlns:pc2="http://schemas.microsoft.com/office/powerpoint/2019/9/main/command">
                <pc:docMk/>
                <pc:sldMk cId="2056236133" sldId="259"/>
                <pc2:cmMk id="{F37E7B96-2E31-4EC7-B4F3-9FA3ED3BDF46}"/>
              </pc2:cmMkLst>
            </pc226:cmChg>
          </p:ext>
        </pc:extLst>
      </pc:sldChg>
      <pc:sldChg chg="delCm">
        <pc:chgData name="Vicky Tsang" userId="6301c18c-79cd-458e-9a8b-b3752c315ad8" providerId="ADAL" clId="{E807AA4B-2691-4F47-868A-FF5D53DC01A9}" dt="2024-02-10T20:12:14.885" v="1"/>
        <pc:sldMkLst>
          <pc:docMk/>
          <pc:sldMk cId="3958093765" sldId="260"/>
        </pc:sldMkLst>
        <pc:extLst>
          <p:ext xmlns:p="http://schemas.openxmlformats.org/presentationml/2006/main" uri="{D6D511B9-2390-475A-947B-AFAB55BFBCF1}">
            <pc226:cmChg xmlns:pc226="http://schemas.microsoft.com/office/powerpoint/2022/06/main/command" chg="del">
              <pc226:chgData name="Vicky Tsang" userId="6301c18c-79cd-458e-9a8b-b3752c315ad8" providerId="ADAL" clId="{E807AA4B-2691-4F47-868A-FF5D53DC01A9}" dt="2024-02-10T20:12:14.885" v="1"/>
              <pc2:cmMkLst xmlns:pc2="http://schemas.microsoft.com/office/powerpoint/2019/9/main/command">
                <pc:docMk/>
                <pc:sldMk cId="3958093765" sldId="260"/>
                <pc2:cmMk id="{04C3A9CB-2061-472A-BE63-1FA2FEECA384}"/>
              </pc2:cmMkLst>
            </pc226:cmChg>
          </p:ext>
        </pc:extLst>
      </pc:sldChg>
      <pc:sldChg chg="modSp mod delCm">
        <pc:chgData name="Vicky Tsang" userId="6301c18c-79cd-458e-9a8b-b3752c315ad8" providerId="ADAL" clId="{E807AA4B-2691-4F47-868A-FF5D53DC01A9}" dt="2024-02-10T20:13:49.215" v="143" actId="20577"/>
        <pc:sldMkLst>
          <pc:docMk/>
          <pc:sldMk cId="895538359" sldId="261"/>
        </pc:sldMkLst>
        <pc:spChg chg="mod">
          <ac:chgData name="Vicky Tsang" userId="6301c18c-79cd-458e-9a8b-b3752c315ad8" providerId="ADAL" clId="{E807AA4B-2691-4F47-868A-FF5D53DC01A9}" dt="2024-02-10T20:13:49.215" v="143" actId="20577"/>
          <ac:spMkLst>
            <pc:docMk/>
            <pc:sldMk cId="895538359" sldId="261"/>
            <ac:spMk id="12" creationId="{282253C4-A8A8-1D4A-6BF1-AB4DC0DDDD81}"/>
          </ac:spMkLst>
        </pc:spChg>
        <pc:extLst>
          <p:ext xmlns:p="http://schemas.openxmlformats.org/presentationml/2006/main" uri="{D6D511B9-2390-475A-947B-AFAB55BFBCF1}">
            <pc226:cmChg xmlns:pc226="http://schemas.microsoft.com/office/powerpoint/2022/06/main/command" chg="del">
              <pc226:chgData name="Vicky Tsang" userId="6301c18c-79cd-458e-9a8b-b3752c315ad8" providerId="ADAL" clId="{E807AA4B-2691-4F47-868A-FF5D53DC01A9}" dt="2024-02-10T20:13:03.449" v="10"/>
              <pc2:cmMkLst xmlns:pc2="http://schemas.microsoft.com/office/powerpoint/2019/9/main/command">
                <pc:docMk/>
                <pc:sldMk cId="895538359" sldId="261"/>
                <pc2:cmMk id="{003FD737-F886-4F1B-B0A7-4F05D038750D}"/>
              </pc2:cmMkLst>
            </pc226:cmChg>
          </p:ext>
        </pc:extLst>
      </pc:sldChg>
      <pc:sldChg chg="delCm">
        <pc:chgData name="Vicky Tsang" userId="6301c18c-79cd-458e-9a8b-b3752c315ad8" providerId="ADAL" clId="{E807AA4B-2691-4F47-868A-FF5D53DC01A9}" dt="2024-02-10T20:12:41.195" v="7"/>
        <pc:sldMkLst>
          <pc:docMk/>
          <pc:sldMk cId="3379379440" sldId="262"/>
        </pc:sldMkLst>
        <pc:extLst>
          <p:ext xmlns:p="http://schemas.openxmlformats.org/presentationml/2006/main" uri="{D6D511B9-2390-475A-947B-AFAB55BFBCF1}">
            <pc226:cmChg xmlns:pc226="http://schemas.microsoft.com/office/powerpoint/2022/06/main/command" chg="del">
              <pc226:chgData name="Vicky Tsang" userId="6301c18c-79cd-458e-9a8b-b3752c315ad8" providerId="ADAL" clId="{E807AA4B-2691-4F47-868A-FF5D53DC01A9}" dt="2024-02-10T20:12:41.195" v="7"/>
              <pc2:cmMkLst xmlns:pc2="http://schemas.microsoft.com/office/powerpoint/2019/9/main/command">
                <pc:docMk/>
                <pc:sldMk cId="3379379440" sldId="262"/>
                <pc2:cmMk id="{9E25AF29-F9B2-4B9E-A41E-2BBCBDE6AC8E}"/>
              </pc2:cmMkLst>
            </pc226:cmChg>
          </p:ext>
        </pc:extLst>
      </pc:sldChg>
      <pc:sldChg chg="delCm">
        <pc:chgData name="Vicky Tsang" userId="6301c18c-79cd-458e-9a8b-b3752c315ad8" providerId="ADAL" clId="{E807AA4B-2691-4F47-868A-FF5D53DC01A9}" dt="2024-02-10T20:12:46.622" v="8"/>
        <pc:sldMkLst>
          <pc:docMk/>
          <pc:sldMk cId="1448774831" sldId="263"/>
        </pc:sldMkLst>
        <pc:extLst>
          <p:ext xmlns:p="http://schemas.openxmlformats.org/presentationml/2006/main" uri="{D6D511B9-2390-475A-947B-AFAB55BFBCF1}">
            <pc226:cmChg xmlns:pc226="http://schemas.microsoft.com/office/powerpoint/2022/06/main/command" chg="del">
              <pc226:chgData name="Vicky Tsang" userId="6301c18c-79cd-458e-9a8b-b3752c315ad8" providerId="ADAL" clId="{E807AA4B-2691-4F47-868A-FF5D53DC01A9}" dt="2024-02-10T20:12:46.622" v="8"/>
              <pc2:cmMkLst xmlns:pc2="http://schemas.microsoft.com/office/powerpoint/2019/9/main/command">
                <pc:docMk/>
                <pc:sldMk cId="1448774831" sldId="263"/>
                <pc2:cmMk id="{F2EA9A34-1DAC-4203-AF1F-FEB962840BB0}"/>
              </pc2:cmMkLst>
            </pc226:cmChg>
          </p:ext>
        </pc:extLst>
      </pc:sldChg>
      <pc:sldChg chg="delCm">
        <pc:chgData name="Vicky Tsang" userId="6301c18c-79cd-458e-9a8b-b3752c315ad8" providerId="ADAL" clId="{E807AA4B-2691-4F47-868A-FF5D53DC01A9}" dt="2024-02-10T20:12:24.879" v="4"/>
        <pc:sldMkLst>
          <pc:docMk/>
          <pc:sldMk cId="3319495475" sldId="266"/>
        </pc:sldMkLst>
        <pc:extLst>
          <p:ext xmlns:p="http://schemas.openxmlformats.org/presentationml/2006/main" uri="{D6D511B9-2390-475A-947B-AFAB55BFBCF1}">
            <pc226:cmChg xmlns:pc226="http://schemas.microsoft.com/office/powerpoint/2022/06/main/command" chg="del">
              <pc226:chgData name="Vicky Tsang" userId="6301c18c-79cd-458e-9a8b-b3752c315ad8" providerId="ADAL" clId="{E807AA4B-2691-4F47-868A-FF5D53DC01A9}" dt="2024-02-10T20:12:22.207" v="3"/>
              <pc2:cmMkLst xmlns:pc2="http://schemas.microsoft.com/office/powerpoint/2019/9/main/command">
                <pc:docMk/>
                <pc:sldMk cId="3319495475" sldId="266"/>
                <pc2:cmMk id="{EEF68754-B8AD-479D-9B70-71C5E9820EA1}"/>
              </pc2:cmMkLst>
            </pc226:cmChg>
            <pc226:cmChg xmlns:pc226="http://schemas.microsoft.com/office/powerpoint/2022/06/main/command" chg="del">
              <pc226:chgData name="Vicky Tsang" userId="6301c18c-79cd-458e-9a8b-b3752c315ad8" providerId="ADAL" clId="{E807AA4B-2691-4F47-868A-FF5D53DC01A9}" dt="2024-02-10T20:12:19.781" v="2"/>
              <pc2:cmMkLst xmlns:pc2="http://schemas.microsoft.com/office/powerpoint/2019/9/main/command">
                <pc:docMk/>
                <pc:sldMk cId="3319495475" sldId="266"/>
                <pc2:cmMk id="{F23BB87C-790B-4DF9-9531-6C4133DF4FF3}"/>
              </pc2:cmMkLst>
            </pc226:cmChg>
            <pc226:cmChg xmlns:pc226="http://schemas.microsoft.com/office/powerpoint/2022/06/main/command" chg="del">
              <pc226:chgData name="Vicky Tsang" userId="6301c18c-79cd-458e-9a8b-b3752c315ad8" providerId="ADAL" clId="{E807AA4B-2691-4F47-868A-FF5D53DC01A9}" dt="2024-02-10T20:12:24.879" v="4"/>
              <pc2:cmMkLst xmlns:pc2="http://schemas.microsoft.com/office/powerpoint/2019/9/main/command">
                <pc:docMk/>
                <pc:sldMk cId="3319495475" sldId="266"/>
                <pc2:cmMk id="{CB85C9C3-A0C4-4C40-AF35-A9C5505CA65E}"/>
              </pc2:cmMkLst>
            </pc226:cmChg>
          </p:ext>
        </pc:extLst>
      </pc:sldChg>
      <pc:sldChg chg="delCm">
        <pc:chgData name="Vicky Tsang" userId="6301c18c-79cd-458e-9a8b-b3752c315ad8" providerId="ADAL" clId="{E807AA4B-2691-4F47-868A-FF5D53DC01A9}" dt="2024-02-10T20:12:32.886" v="5"/>
        <pc:sldMkLst>
          <pc:docMk/>
          <pc:sldMk cId="1223373094" sldId="268"/>
        </pc:sldMkLst>
        <pc:extLst>
          <p:ext xmlns:p="http://schemas.openxmlformats.org/presentationml/2006/main" uri="{D6D511B9-2390-475A-947B-AFAB55BFBCF1}">
            <pc226:cmChg xmlns:pc226="http://schemas.microsoft.com/office/powerpoint/2022/06/main/command" chg="del">
              <pc226:chgData name="Vicky Tsang" userId="6301c18c-79cd-458e-9a8b-b3752c315ad8" providerId="ADAL" clId="{E807AA4B-2691-4F47-868A-FF5D53DC01A9}" dt="2024-02-10T20:12:32.886" v="5"/>
              <pc2:cmMkLst xmlns:pc2="http://schemas.microsoft.com/office/powerpoint/2019/9/main/command">
                <pc:docMk/>
                <pc:sldMk cId="1223373094" sldId="268"/>
                <pc2:cmMk id="{97B65C10-E536-4AE7-BD64-CE96689AE6A0}"/>
              </pc2:cmMkLst>
            </pc226:cmChg>
          </p:ext>
        </pc:extLst>
      </pc:sldChg>
      <pc:sldChg chg="delCm">
        <pc:chgData name="Vicky Tsang" userId="6301c18c-79cd-458e-9a8b-b3752c315ad8" providerId="ADAL" clId="{E807AA4B-2691-4F47-868A-FF5D53DC01A9}" dt="2024-02-10T20:12:52.072" v="9"/>
        <pc:sldMkLst>
          <pc:docMk/>
          <pc:sldMk cId="991634588" sldId="270"/>
        </pc:sldMkLst>
        <pc:extLst>
          <p:ext xmlns:p="http://schemas.openxmlformats.org/presentationml/2006/main" uri="{D6D511B9-2390-475A-947B-AFAB55BFBCF1}">
            <pc226:cmChg xmlns:pc226="http://schemas.microsoft.com/office/powerpoint/2022/06/main/command" chg="del">
              <pc226:chgData name="Vicky Tsang" userId="6301c18c-79cd-458e-9a8b-b3752c315ad8" providerId="ADAL" clId="{E807AA4B-2691-4F47-868A-FF5D53DC01A9}" dt="2024-02-10T20:12:52.072" v="9"/>
              <pc2:cmMkLst xmlns:pc2="http://schemas.microsoft.com/office/powerpoint/2019/9/main/command">
                <pc:docMk/>
                <pc:sldMk cId="991634588" sldId="270"/>
                <pc2:cmMk id="{EDEE9751-BCDC-4A3E-AEDB-51A5FE10CC97}"/>
              </pc2:cmMkLst>
            </pc226:cmChg>
          </p:ext>
        </pc:extLst>
      </pc:sldChg>
      <pc:sldChg chg="delCm">
        <pc:chgData name="Vicky Tsang" userId="6301c18c-79cd-458e-9a8b-b3752c315ad8" providerId="ADAL" clId="{E807AA4B-2691-4F47-868A-FF5D53DC01A9}" dt="2024-02-10T20:12:36.823" v="6"/>
        <pc:sldMkLst>
          <pc:docMk/>
          <pc:sldMk cId="926396899" sldId="273"/>
        </pc:sldMkLst>
        <pc:extLst>
          <p:ext xmlns:p="http://schemas.openxmlformats.org/presentationml/2006/main" uri="{D6D511B9-2390-475A-947B-AFAB55BFBCF1}">
            <pc226:cmChg xmlns:pc226="http://schemas.microsoft.com/office/powerpoint/2022/06/main/command" chg="del">
              <pc226:chgData name="Vicky Tsang" userId="6301c18c-79cd-458e-9a8b-b3752c315ad8" providerId="ADAL" clId="{E807AA4B-2691-4F47-868A-FF5D53DC01A9}" dt="2024-02-10T20:12:36.823" v="6"/>
              <pc2:cmMkLst xmlns:pc2="http://schemas.microsoft.com/office/powerpoint/2019/9/main/command">
                <pc:docMk/>
                <pc:sldMk cId="926396899" sldId="273"/>
                <pc2:cmMk id="{990726E6-9F17-4E82-85E8-D6A559A2D1A7}"/>
              </pc2:cmMkLst>
            </pc226:cmChg>
          </p:ext>
        </pc:extLst>
      </pc:sldChg>
    </pc:docChg>
  </pc:docChgLst>
  <pc:docChgLst>
    <pc:chgData name="Prudence Vincent" userId="S::pvincent@ifc.org::4a77b7ee-0e4f-4374-a4a5-aaac48c19da0" providerId="AD" clId="Web-{4512922C-F481-53F4-3B6D-9661192B79C4}"/>
    <pc:docChg chg="addSld delSld modSld sldOrd">
      <pc:chgData name="Prudence Vincent" userId="S::pvincent@ifc.org::4a77b7ee-0e4f-4374-a4a5-aaac48c19da0" providerId="AD" clId="Web-{4512922C-F481-53F4-3B6D-9661192B79C4}" dt="2024-02-13T01:53:50.819" v="1418" actId="1076"/>
      <pc:docMkLst>
        <pc:docMk/>
      </pc:docMkLst>
      <pc:sldChg chg="addSp delSp modSp modCm">
        <pc:chgData name="Prudence Vincent" userId="S::pvincent@ifc.org::4a77b7ee-0e4f-4374-a4a5-aaac48c19da0" providerId="AD" clId="Web-{4512922C-F481-53F4-3B6D-9661192B79C4}" dt="2024-02-13T01:40:05.537" v="1297" actId="1076"/>
        <pc:sldMkLst>
          <pc:docMk/>
          <pc:sldMk cId="2056236133" sldId="259"/>
        </pc:sldMkLst>
        <pc:spChg chg="mod">
          <ac:chgData name="Prudence Vincent" userId="S::pvincent@ifc.org::4a77b7ee-0e4f-4374-a4a5-aaac48c19da0" providerId="AD" clId="Web-{4512922C-F481-53F4-3B6D-9661192B79C4}" dt="2024-02-13T00:25:43.440" v="525" actId="20577"/>
          <ac:spMkLst>
            <pc:docMk/>
            <pc:sldMk cId="2056236133" sldId="259"/>
            <ac:spMk id="2" creationId="{D144B858-7758-0A52-B774-34A6669B7487}"/>
          </ac:spMkLst>
        </pc:spChg>
        <pc:spChg chg="mod">
          <ac:chgData name="Prudence Vincent" userId="S::pvincent@ifc.org::4a77b7ee-0e4f-4374-a4a5-aaac48c19da0" providerId="AD" clId="Web-{4512922C-F481-53F4-3B6D-9661192B79C4}" dt="2024-02-13T01:40:05.537" v="1297" actId="1076"/>
          <ac:spMkLst>
            <pc:docMk/>
            <pc:sldMk cId="2056236133" sldId="259"/>
            <ac:spMk id="3" creationId="{8CEBED0F-B7D1-D1EC-C777-64C4019550C4}"/>
          </ac:spMkLst>
        </pc:spChg>
        <pc:picChg chg="del">
          <ac:chgData name="Prudence Vincent" userId="S::pvincent@ifc.org::4a77b7ee-0e4f-4374-a4a5-aaac48c19da0" providerId="AD" clId="Web-{4512922C-F481-53F4-3B6D-9661192B79C4}" dt="2024-02-12T23:32:56.535" v="108"/>
          <ac:picMkLst>
            <pc:docMk/>
            <pc:sldMk cId="2056236133" sldId="259"/>
            <ac:picMk id="7" creationId="{605B47AB-A0B8-D195-D97D-D4D7DB382FDE}"/>
          </ac:picMkLst>
        </pc:picChg>
        <pc:picChg chg="add mod">
          <ac:chgData name="Prudence Vincent" userId="S::pvincent@ifc.org::4a77b7ee-0e4f-4374-a4a5-aaac48c19da0" providerId="AD" clId="Web-{4512922C-F481-53F4-3B6D-9661192B79C4}" dt="2024-02-12T23:33:04.285" v="109" actId="1076"/>
          <ac:picMkLst>
            <pc:docMk/>
            <pc:sldMk cId="2056236133" sldId="259"/>
            <ac:picMk id="8" creationId="{1B342160-78D7-085E-0AC2-1C5CB6A6FF27}"/>
          </ac:picMkLst>
        </pc:picChg>
        <pc:extLst>
          <p:ext xmlns:p="http://schemas.openxmlformats.org/presentationml/2006/main" uri="{D6D511B9-2390-475A-947B-AFAB55BFBCF1}">
            <pc226:cmChg xmlns:pc226="http://schemas.microsoft.com/office/powerpoint/2022/06/main/command" chg="mod">
              <pc226:chgData name="Prudence Vincent" userId="S::pvincent@ifc.org::4a77b7ee-0e4f-4374-a4a5-aaac48c19da0" providerId="AD" clId="Web-{4512922C-F481-53F4-3B6D-9661192B79C4}" dt="2024-02-13T00:27:10.319" v="538" actId="20577"/>
              <pc2:cmMkLst xmlns:pc2="http://schemas.microsoft.com/office/powerpoint/2019/9/main/command">
                <pc:docMk/>
                <pc:sldMk cId="2056236133" sldId="259"/>
                <pc2:cmMk id="{A434461A-FD77-458A-91BF-0CEBB3DDA277}"/>
              </pc2:cmMkLst>
            </pc226:cmChg>
          </p:ext>
        </pc:extLst>
      </pc:sldChg>
      <pc:sldChg chg="modSp">
        <pc:chgData name="Prudence Vincent" userId="S::pvincent@ifc.org::4a77b7ee-0e4f-4374-a4a5-aaac48c19da0" providerId="AD" clId="Web-{4512922C-F481-53F4-3B6D-9661192B79C4}" dt="2024-02-13T01:35:08.822" v="1222" actId="20577"/>
        <pc:sldMkLst>
          <pc:docMk/>
          <pc:sldMk cId="3958093765" sldId="260"/>
        </pc:sldMkLst>
        <pc:spChg chg="mod">
          <ac:chgData name="Prudence Vincent" userId="S::pvincent@ifc.org::4a77b7ee-0e4f-4374-a4a5-aaac48c19da0" providerId="AD" clId="Web-{4512922C-F481-53F4-3B6D-9661192B79C4}" dt="2024-02-13T00:26:48.615" v="534" actId="1076"/>
          <ac:spMkLst>
            <pc:docMk/>
            <pc:sldMk cId="3958093765" sldId="260"/>
            <ac:spMk id="2" creationId="{D144B858-7758-0A52-B774-34A6669B7487}"/>
          </ac:spMkLst>
        </pc:spChg>
        <pc:spChg chg="mod">
          <ac:chgData name="Prudence Vincent" userId="S::pvincent@ifc.org::4a77b7ee-0e4f-4374-a4a5-aaac48c19da0" providerId="AD" clId="Web-{4512922C-F481-53F4-3B6D-9661192B79C4}" dt="2024-02-13T01:35:08.822" v="1222" actId="20577"/>
          <ac:spMkLst>
            <pc:docMk/>
            <pc:sldMk cId="3958093765" sldId="260"/>
            <ac:spMk id="3" creationId="{8CEBED0F-B7D1-D1EC-C777-64C4019550C4}"/>
          </ac:spMkLst>
        </pc:spChg>
      </pc:sldChg>
      <pc:sldChg chg="addSp delSp modSp del mod setBg modCm">
        <pc:chgData name="Prudence Vincent" userId="S::pvincent@ifc.org::4a77b7ee-0e4f-4374-a4a5-aaac48c19da0" providerId="AD" clId="Web-{4512922C-F481-53F4-3B6D-9661192B79C4}" dt="2024-02-13T01:51:49.752" v="1410"/>
        <pc:sldMkLst>
          <pc:docMk/>
          <pc:sldMk cId="895538359" sldId="261"/>
        </pc:sldMkLst>
        <pc:spChg chg="add mod">
          <ac:chgData name="Prudence Vincent" userId="S::pvincent@ifc.org::4a77b7ee-0e4f-4374-a4a5-aaac48c19da0" providerId="AD" clId="Web-{4512922C-F481-53F4-3B6D-9661192B79C4}" dt="2024-02-13T01:45:47.144" v="1339"/>
          <ac:spMkLst>
            <pc:docMk/>
            <pc:sldMk cId="895538359" sldId="261"/>
            <ac:spMk id="3" creationId="{219A21F3-FA47-8763-3B6E-CAA4C6EE5C57}"/>
          </ac:spMkLst>
        </pc:spChg>
        <pc:spChg chg="mod ord">
          <ac:chgData name="Prudence Vincent" userId="S::pvincent@ifc.org::4a77b7ee-0e4f-4374-a4a5-aaac48c19da0" providerId="AD" clId="Web-{4512922C-F481-53F4-3B6D-9661192B79C4}" dt="2024-02-13T01:19:17.316" v="1102"/>
          <ac:spMkLst>
            <pc:docMk/>
            <pc:sldMk cId="895538359" sldId="261"/>
            <ac:spMk id="5" creationId="{493486FE-45C2-3C89-C954-3B3AC63FE8B8}"/>
          </ac:spMkLst>
        </pc:spChg>
        <pc:spChg chg="mod ord">
          <ac:chgData name="Prudence Vincent" userId="S::pvincent@ifc.org::4a77b7ee-0e4f-4374-a4a5-aaac48c19da0" providerId="AD" clId="Web-{4512922C-F481-53F4-3B6D-9661192B79C4}" dt="2024-02-13T01:19:17.316" v="1102"/>
          <ac:spMkLst>
            <pc:docMk/>
            <pc:sldMk cId="895538359" sldId="261"/>
            <ac:spMk id="6" creationId="{0A434FAB-DF78-BB7C-E7DD-18ED148378B8}"/>
          </ac:spMkLst>
        </pc:spChg>
        <pc:spChg chg="mod">
          <ac:chgData name="Prudence Vincent" userId="S::pvincent@ifc.org::4a77b7ee-0e4f-4374-a4a5-aaac48c19da0" providerId="AD" clId="Web-{4512922C-F481-53F4-3B6D-9661192B79C4}" dt="2024-02-13T01:19:17.316" v="1102"/>
          <ac:spMkLst>
            <pc:docMk/>
            <pc:sldMk cId="895538359" sldId="261"/>
            <ac:spMk id="9" creationId="{557BBF9E-7EBA-1892-A548-F379880ABE4A}"/>
          </ac:spMkLst>
        </pc:spChg>
        <pc:spChg chg="del mod">
          <ac:chgData name="Prudence Vincent" userId="S::pvincent@ifc.org::4a77b7ee-0e4f-4374-a4a5-aaac48c19da0" providerId="AD" clId="Web-{4512922C-F481-53F4-3B6D-9661192B79C4}" dt="2024-02-13T01:45:47.144" v="1339"/>
          <ac:spMkLst>
            <pc:docMk/>
            <pc:sldMk cId="895538359" sldId="261"/>
            <ac:spMk id="12" creationId="{282253C4-A8A8-1D4A-6BF1-AB4DC0DDDD81}"/>
          </ac:spMkLst>
        </pc:spChg>
        <pc:spChg chg="add">
          <ac:chgData name="Prudence Vincent" userId="S::pvincent@ifc.org::4a77b7ee-0e4f-4374-a4a5-aaac48c19da0" providerId="AD" clId="Web-{4512922C-F481-53F4-3B6D-9661192B79C4}" dt="2024-02-13T01:19:17.316" v="1102"/>
          <ac:spMkLst>
            <pc:docMk/>
            <pc:sldMk cId="895538359" sldId="261"/>
            <ac:spMk id="17" creationId="{907EF6B7-1338-4443-8C46-6A318D952DFD}"/>
          </ac:spMkLst>
        </pc:spChg>
        <pc:spChg chg="add">
          <ac:chgData name="Prudence Vincent" userId="S::pvincent@ifc.org::4a77b7ee-0e4f-4374-a4a5-aaac48c19da0" providerId="AD" clId="Web-{4512922C-F481-53F4-3B6D-9661192B79C4}" dt="2024-02-13T01:19:17.316" v="1102"/>
          <ac:spMkLst>
            <pc:docMk/>
            <pc:sldMk cId="895538359" sldId="261"/>
            <ac:spMk id="19" creationId="{DAAE4CDD-124C-4DCF-9584-B6033B545DD5}"/>
          </ac:spMkLst>
        </pc:spChg>
        <pc:spChg chg="add">
          <ac:chgData name="Prudence Vincent" userId="S::pvincent@ifc.org::4a77b7ee-0e4f-4374-a4a5-aaac48c19da0" providerId="AD" clId="Web-{4512922C-F481-53F4-3B6D-9661192B79C4}" dt="2024-02-13T01:19:17.316" v="1102"/>
          <ac:spMkLst>
            <pc:docMk/>
            <pc:sldMk cId="895538359" sldId="261"/>
            <ac:spMk id="21" creationId="{081E4A58-353D-44AE-B2FC-2A74E2E400F7}"/>
          </ac:spMkLst>
        </pc:spChg>
        <pc:extLst>
          <p:ext xmlns:p="http://schemas.openxmlformats.org/presentationml/2006/main" uri="{D6D511B9-2390-475A-947B-AFAB55BFBCF1}">
            <pc226:cmChg xmlns:pc226="http://schemas.microsoft.com/office/powerpoint/2022/06/main/command" chg="mod">
              <pc226:chgData name="Prudence Vincent" userId="S::pvincent@ifc.org::4a77b7ee-0e4f-4374-a4a5-aaac48c19da0" providerId="AD" clId="Web-{4512922C-F481-53F4-3B6D-9661192B79C4}" dt="2024-02-13T01:29:21.652" v="1179" actId="20577"/>
              <pc2:cmMkLst xmlns:pc2="http://schemas.microsoft.com/office/powerpoint/2019/9/main/command">
                <pc:docMk/>
                <pc:sldMk cId="895538359" sldId="261"/>
                <pc2:cmMk id="{B9233E32-9954-4771-9001-7A808739ECDB}"/>
              </pc2:cmMkLst>
            </pc226:cmChg>
            <pc226:cmChg xmlns:pc226="http://schemas.microsoft.com/office/powerpoint/2022/06/main/command" chg="mod">
              <pc226:chgData name="Prudence Vincent" userId="S::pvincent@ifc.org::4a77b7ee-0e4f-4374-a4a5-aaac48c19da0" providerId="AD" clId="Web-{4512922C-F481-53F4-3B6D-9661192B79C4}" dt="2024-02-13T01:29:21.652" v="1179" actId="20577"/>
              <pc2:cmMkLst xmlns:pc2="http://schemas.microsoft.com/office/powerpoint/2019/9/main/command">
                <pc:docMk/>
                <pc:sldMk cId="895538359" sldId="261"/>
                <pc2:cmMk id="{62576FA4-375D-4A7C-897B-57FD381F334C}"/>
              </pc2:cmMkLst>
            </pc226:cmChg>
            <pc226:cmChg xmlns:pc226="http://schemas.microsoft.com/office/powerpoint/2022/06/main/command" chg="mod">
              <pc226:chgData name="Prudence Vincent" userId="S::pvincent@ifc.org::4a77b7ee-0e4f-4374-a4a5-aaac48c19da0" providerId="AD" clId="Web-{4512922C-F481-53F4-3B6D-9661192B79C4}" dt="2024-02-13T01:29:21.652" v="1179" actId="20577"/>
              <pc2:cmMkLst xmlns:pc2="http://schemas.microsoft.com/office/powerpoint/2019/9/main/command">
                <pc:docMk/>
                <pc:sldMk cId="895538359" sldId="261"/>
                <pc2:cmMk id="{426E73ED-77FF-40C6-B436-333AFA9A2AC6}"/>
              </pc2:cmMkLst>
            </pc226:cmChg>
          </p:ext>
        </pc:extLst>
      </pc:sldChg>
      <pc:sldChg chg="addSp delSp modSp">
        <pc:chgData name="Prudence Vincent" userId="S::pvincent@ifc.org::4a77b7ee-0e4f-4374-a4a5-aaac48c19da0" providerId="AD" clId="Web-{4512922C-F481-53F4-3B6D-9661192B79C4}" dt="2024-02-13T01:53:44.538" v="1416" actId="1076"/>
        <pc:sldMkLst>
          <pc:docMk/>
          <pc:sldMk cId="3379379440" sldId="262"/>
        </pc:sldMkLst>
        <pc:spChg chg="mod">
          <ac:chgData name="Prudence Vincent" userId="S::pvincent@ifc.org::4a77b7ee-0e4f-4374-a4a5-aaac48c19da0" providerId="AD" clId="Web-{4512922C-F481-53F4-3B6D-9661192B79C4}" dt="2024-02-13T00:23:29.857" v="507" actId="20577"/>
          <ac:spMkLst>
            <pc:docMk/>
            <pc:sldMk cId="3379379440" sldId="262"/>
            <ac:spMk id="2" creationId="{D144B858-7758-0A52-B774-34A6669B7487}"/>
          </ac:spMkLst>
        </pc:spChg>
        <pc:spChg chg="mod">
          <ac:chgData name="Prudence Vincent" userId="S::pvincent@ifc.org::4a77b7ee-0e4f-4374-a4a5-aaac48c19da0" providerId="AD" clId="Web-{4512922C-F481-53F4-3B6D-9661192B79C4}" dt="2024-02-13T01:36:32.122" v="1242" actId="20577"/>
          <ac:spMkLst>
            <pc:docMk/>
            <pc:sldMk cId="3379379440" sldId="262"/>
            <ac:spMk id="3" creationId="{8CEBED0F-B7D1-D1EC-C777-64C4019550C4}"/>
          </ac:spMkLst>
        </pc:spChg>
        <pc:spChg chg="add ord">
          <ac:chgData name="Prudence Vincent" userId="S::pvincent@ifc.org::4a77b7ee-0e4f-4374-a4a5-aaac48c19da0" providerId="AD" clId="Web-{4512922C-F481-53F4-3B6D-9661192B79C4}" dt="2024-02-13T00:23:15.981" v="503"/>
          <ac:spMkLst>
            <pc:docMk/>
            <pc:sldMk cId="3379379440" sldId="262"/>
            <ac:spMk id="8" creationId="{266902B7-3B26-8601-5911-1D8C7DF0A14A}"/>
          </ac:spMkLst>
        </pc:spChg>
        <pc:picChg chg="add del mod">
          <ac:chgData name="Prudence Vincent" userId="S::pvincent@ifc.org::4a77b7ee-0e4f-4374-a4a5-aaac48c19da0" providerId="AD" clId="Web-{4512922C-F481-53F4-3B6D-9661192B79C4}" dt="2024-02-13T01:53:37.788" v="1414"/>
          <ac:picMkLst>
            <pc:docMk/>
            <pc:sldMk cId="3379379440" sldId="262"/>
            <ac:picMk id="4" creationId="{40ACE1EE-06BE-9780-8EA3-6B91427D10BD}"/>
          </ac:picMkLst>
        </pc:picChg>
        <pc:picChg chg="add mod">
          <ac:chgData name="Prudence Vincent" userId="S::pvincent@ifc.org::4a77b7ee-0e4f-4374-a4a5-aaac48c19da0" providerId="AD" clId="Web-{4512922C-F481-53F4-3B6D-9661192B79C4}" dt="2024-02-13T01:53:44.538" v="1416" actId="1076"/>
          <ac:picMkLst>
            <pc:docMk/>
            <pc:sldMk cId="3379379440" sldId="262"/>
            <ac:picMk id="9" creationId="{CF87A806-1735-383A-97D8-78D5F32C092C}"/>
          </ac:picMkLst>
        </pc:picChg>
      </pc:sldChg>
      <pc:sldChg chg="addSp modSp">
        <pc:chgData name="Prudence Vincent" userId="S::pvincent@ifc.org::4a77b7ee-0e4f-4374-a4a5-aaac48c19da0" providerId="AD" clId="Web-{4512922C-F481-53F4-3B6D-9661192B79C4}" dt="2024-02-13T01:36:44.842" v="1246" actId="20577"/>
        <pc:sldMkLst>
          <pc:docMk/>
          <pc:sldMk cId="1448774831" sldId="263"/>
        </pc:sldMkLst>
        <pc:spChg chg="mod">
          <ac:chgData name="Prudence Vincent" userId="S::pvincent@ifc.org::4a77b7ee-0e4f-4374-a4a5-aaac48c19da0" providerId="AD" clId="Web-{4512922C-F481-53F4-3B6D-9661192B79C4}" dt="2024-02-13T01:33:12.755" v="1206" actId="20577"/>
          <ac:spMkLst>
            <pc:docMk/>
            <pc:sldMk cId="1448774831" sldId="263"/>
            <ac:spMk id="2" creationId="{D144B858-7758-0A52-B774-34A6669B7487}"/>
          </ac:spMkLst>
        </pc:spChg>
        <pc:spChg chg="mod">
          <ac:chgData name="Prudence Vincent" userId="S::pvincent@ifc.org::4a77b7ee-0e4f-4374-a4a5-aaac48c19da0" providerId="AD" clId="Web-{4512922C-F481-53F4-3B6D-9661192B79C4}" dt="2024-02-13T01:36:44.842" v="1246" actId="20577"/>
          <ac:spMkLst>
            <pc:docMk/>
            <pc:sldMk cId="1448774831" sldId="263"/>
            <ac:spMk id="3" creationId="{8CEBED0F-B7D1-D1EC-C777-64C4019550C4}"/>
          </ac:spMkLst>
        </pc:spChg>
        <pc:spChg chg="add ord">
          <ac:chgData name="Prudence Vincent" userId="S::pvincent@ifc.org::4a77b7ee-0e4f-4374-a4a5-aaac48c19da0" providerId="AD" clId="Web-{4512922C-F481-53F4-3B6D-9661192B79C4}" dt="2024-02-13T00:48:06.555" v="737"/>
          <ac:spMkLst>
            <pc:docMk/>
            <pc:sldMk cId="1448774831" sldId="263"/>
            <ac:spMk id="8" creationId="{CF56B268-788D-AF3A-AE24-F52579C2C378}"/>
          </ac:spMkLst>
        </pc:spChg>
        <pc:picChg chg="add mod">
          <ac:chgData name="Prudence Vincent" userId="S::pvincent@ifc.org::4a77b7ee-0e4f-4374-a4a5-aaac48c19da0" providerId="AD" clId="Web-{4512922C-F481-53F4-3B6D-9661192B79C4}" dt="2024-02-13T00:47:46.148" v="733" actId="1076"/>
          <ac:picMkLst>
            <pc:docMk/>
            <pc:sldMk cId="1448774831" sldId="263"/>
            <ac:picMk id="4" creationId="{9B5191BA-E54C-CA97-B1AE-5FB776104BE1}"/>
          </ac:picMkLst>
        </pc:picChg>
      </pc:sldChg>
      <pc:sldChg chg="addSp delSp modSp">
        <pc:chgData name="Prudence Vincent" userId="S::pvincent@ifc.org::4a77b7ee-0e4f-4374-a4a5-aaac48c19da0" providerId="AD" clId="Web-{4512922C-F481-53F4-3B6D-9661192B79C4}" dt="2024-02-13T01:37:01.124" v="1252" actId="20577"/>
        <pc:sldMkLst>
          <pc:docMk/>
          <pc:sldMk cId="1712388494" sldId="264"/>
        </pc:sldMkLst>
        <pc:spChg chg="del mod">
          <ac:chgData name="Prudence Vincent" userId="S::pvincent@ifc.org::4a77b7ee-0e4f-4374-a4a5-aaac48c19da0" providerId="AD" clId="Web-{4512922C-F481-53F4-3B6D-9661192B79C4}" dt="2024-02-13T00:49:16.246" v="751"/>
          <ac:spMkLst>
            <pc:docMk/>
            <pc:sldMk cId="1712388494" sldId="264"/>
            <ac:spMk id="2" creationId="{D144B858-7758-0A52-B774-34A6669B7487}"/>
          </ac:spMkLst>
        </pc:spChg>
        <pc:spChg chg="mod">
          <ac:chgData name="Prudence Vincent" userId="S::pvincent@ifc.org::4a77b7ee-0e4f-4374-a4a5-aaac48c19da0" providerId="AD" clId="Web-{4512922C-F481-53F4-3B6D-9661192B79C4}" dt="2024-02-13T01:37:01.124" v="1252" actId="20577"/>
          <ac:spMkLst>
            <pc:docMk/>
            <pc:sldMk cId="1712388494" sldId="264"/>
            <ac:spMk id="3" creationId="{8CEBED0F-B7D1-D1EC-C777-64C4019550C4}"/>
          </ac:spMkLst>
        </pc:spChg>
        <pc:spChg chg="add">
          <ac:chgData name="Prudence Vincent" userId="S::pvincent@ifc.org::4a77b7ee-0e4f-4374-a4a5-aaac48c19da0" providerId="AD" clId="Web-{4512922C-F481-53F4-3B6D-9661192B79C4}" dt="2024-02-13T00:49:01.573" v="750"/>
          <ac:spMkLst>
            <pc:docMk/>
            <pc:sldMk cId="1712388494" sldId="264"/>
            <ac:spMk id="7" creationId="{191D3FEC-A6CE-F375-B556-18E2DAE80028}"/>
          </ac:spMkLst>
        </pc:spChg>
        <pc:spChg chg="add del mod">
          <ac:chgData name="Prudence Vincent" userId="S::pvincent@ifc.org::4a77b7ee-0e4f-4374-a4a5-aaac48c19da0" providerId="AD" clId="Web-{4512922C-F481-53F4-3B6D-9661192B79C4}" dt="2024-02-13T00:49:29.777" v="753"/>
          <ac:spMkLst>
            <pc:docMk/>
            <pc:sldMk cId="1712388494" sldId="264"/>
            <ac:spMk id="9" creationId="{0B2BAF0B-343E-3E48-2A66-6A6FFCDD8D88}"/>
          </ac:spMkLst>
        </pc:spChg>
      </pc:sldChg>
      <pc:sldChg chg="addSp delSp modSp">
        <pc:chgData name="Prudence Vincent" userId="S::pvincent@ifc.org::4a77b7ee-0e4f-4374-a4a5-aaac48c19da0" providerId="AD" clId="Web-{4512922C-F481-53F4-3B6D-9661192B79C4}" dt="2024-02-13T01:37:41.969" v="1261" actId="14100"/>
        <pc:sldMkLst>
          <pc:docMk/>
          <pc:sldMk cId="691429192" sldId="265"/>
        </pc:sldMkLst>
        <pc:spChg chg="del">
          <ac:chgData name="Prudence Vincent" userId="S::pvincent@ifc.org::4a77b7ee-0e4f-4374-a4a5-aaac48c19da0" providerId="AD" clId="Web-{4512922C-F481-53F4-3B6D-9661192B79C4}" dt="2024-02-13T00:55:36.104" v="819"/>
          <ac:spMkLst>
            <pc:docMk/>
            <pc:sldMk cId="691429192" sldId="265"/>
            <ac:spMk id="2" creationId="{D144B858-7758-0A52-B774-34A6669B7487}"/>
          </ac:spMkLst>
        </pc:spChg>
        <pc:spChg chg="mod">
          <ac:chgData name="Prudence Vincent" userId="S::pvincent@ifc.org::4a77b7ee-0e4f-4374-a4a5-aaac48c19da0" providerId="AD" clId="Web-{4512922C-F481-53F4-3B6D-9661192B79C4}" dt="2024-02-13T01:37:14.624" v="1256" actId="20577"/>
          <ac:spMkLst>
            <pc:docMk/>
            <pc:sldMk cId="691429192" sldId="265"/>
            <ac:spMk id="3" creationId="{8CEBED0F-B7D1-D1EC-C777-64C4019550C4}"/>
          </ac:spMkLst>
        </pc:spChg>
        <pc:spChg chg="add del mod">
          <ac:chgData name="Prudence Vincent" userId="S::pvincent@ifc.org::4a77b7ee-0e4f-4374-a4a5-aaac48c19da0" providerId="AD" clId="Web-{4512922C-F481-53F4-3B6D-9661192B79C4}" dt="2024-02-13T00:55:50.589" v="821"/>
          <ac:spMkLst>
            <pc:docMk/>
            <pc:sldMk cId="691429192" sldId="265"/>
            <ac:spMk id="8" creationId="{907A0395-629A-6CE0-5988-379046B6F548}"/>
          </ac:spMkLst>
        </pc:spChg>
        <pc:spChg chg="add">
          <ac:chgData name="Prudence Vincent" userId="S::pvincent@ifc.org::4a77b7ee-0e4f-4374-a4a5-aaac48c19da0" providerId="AD" clId="Web-{4512922C-F481-53F4-3B6D-9661192B79C4}" dt="2024-02-13T00:55:36.292" v="820"/>
          <ac:spMkLst>
            <pc:docMk/>
            <pc:sldMk cId="691429192" sldId="265"/>
            <ac:spMk id="10" creationId="{338828E9-0C60-2BC3-4065-96C902B2325E}"/>
          </ac:spMkLst>
        </pc:spChg>
        <pc:spChg chg="add mod ord">
          <ac:chgData name="Prudence Vincent" userId="S::pvincent@ifc.org::4a77b7ee-0e4f-4374-a4a5-aaac48c19da0" providerId="AD" clId="Web-{4512922C-F481-53F4-3B6D-9661192B79C4}" dt="2024-02-13T01:37:41.969" v="1261" actId="14100"/>
          <ac:spMkLst>
            <pc:docMk/>
            <pc:sldMk cId="691429192" sldId="265"/>
            <ac:spMk id="12" creationId="{B62420C4-B13F-F045-5FDB-036BBCC07E89}"/>
          </ac:spMkLst>
        </pc:spChg>
        <pc:picChg chg="mod">
          <ac:chgData name="Prudence Vincent" userId="S::pvincent@ifc.org::4a77b7ee-0e4f-4374-a4a5-aaac48c19da0" providerId="AD" clId="Web-{4512922C-F481-53F4-3B6D-9661192B79C4}" dt="2024-02-13T01:37:20.531" v="1257" actId="1076"/>
          <ac:picMkLst>
            <pc:docMk/>
            <pc:sldMk cId="691429192" sldId="265"/>
            <ac:picMk id="4" creationId="{87AE50B2-25E3-4A8B-9333-B3154E52637A}"/>
          </ac:picMkLst>
        </pc:picChg>
      </pc:sldChg>
      <pc:sldChg chg="addSp delSp modSp modCm">
        <pc:chgData name="Prudence Vincent" userId="S::pvincent@ifc.org::4a77b7ee-0e4f-4374-a4a5-aaac48c19da0" providerId="AD" clId="Web-{4512922C-F481-53F4-3B6D-9661192B79C4}" dt="2024-02-13T01:35:19.010" v="1224" actId="20577"/>
        <pc:sldMkLst>
          <pc:docMk/>
          <pc:sldMk cId="3319495475" sldId="266"/>
        </pc:sldMkLst>
        <pc:spChg chg="mod">
          <ac:chgData name="Prudence Vincent" userId="S::pvincent@ifc.org::4a77b7ee-0e4f-4374-a4a5-aaac48c19da0" providerId="AD" clId="Web-{4512922C-F481-53F4-3B6D-9661192B79C4}" dt="2024-02-12T23:50:11.669" v="227" actId="1076"/>
          <ac:spMkLst>
            <pc:docMk/>
            <pc:sldMk cId="3319495475" sldId="266"/>
            <ac:spMk id="2" creationId="{D144B858-7758-0A52-B774-34A6669B7487}"/>
          </ac:spMkLst>
        </pc:spChg>
        <pc:spChg chg="mod">
          <ac:chgData name="Prudence Vincent" userId="S::pvincent@ifc.org::4a77b7ee-0e4f-4374-a4a5-aaac48c19da0" providerId="AD" clId="Web-{4512922C-F481-53F4-3B6D-9661192B79C4}" dt="2024-02-13T01:35:19.010" v="1224" actId="20577"/>
          <ac:spMkLst>
            <pc:docMk/>
            <pc:sldMk cId="3319495475" sldId="266"/>
            <ac:spMk id="3" creationId="{8CEBED0F-B7D1-D1EC-C777-64C4019550C4}"/>
          </ac:spMkLst>
        </pc:spChg>
        <pc:spChg chg="mod">
          <ac:chgData name="Prudence Vincent" userId="S::pvincent@ifc.org::4a77b7ee-0e4f-4374-a4a5-aaac48c19da0" providerId="AD" clId="Web-{4512922C-F481-53F4-3B6D-9661192B79C4}" dt="2024-02-13T01:27:25.617" v="1169" actId="1076"/>
          <ac:spMkLst>
            <pc:docMk/>
            <pc:sldMk cId="3319495475" sldId="266"/>
            <ac:spMk id="4" creationId="{CEB15282-67C2-2855-AC59-238108D83774}"/>
          </ac:spMkLst>
        </pc:spChg>
        <pc:picChg chg="add del mod">
          <ac:chgData name="Prudence Vincent" userId="S::pvincent@ifc.org::4a77b7ee-0e4f-4374-a4a5-aaac48c19da0" providerId="AD" clId="Web-{4512922C-F481-53F4-3B6D-9661192B79C4}" dt="2024-02-13T00:36:23.387" v="614"/>
          <ac:picMkLst>
            <pc:docMk/>
            <pc:sldMk cId="3319495475" sldId="266"/>
            <ac:picMk id="7" creationId="{60A3038C-21E5-9304-03D1-4C580267B91B}"/>
          </ac:picMkLst>
        </pc:picChg>
        <pc:picChg chg="add mod">
          <ac:chgData name="Prudence Vincent" userId="S::pvincent@ifc.org::4a77b7ee-0e4f-4374-a4a5-aaac48c19da0" providerId="AD" clId="Web-{4512922C-F481-53F4-3B6D-9661192B79C4}" dt="2024-02-13T01:26:33.036" v="1161"/>
          <ac:picMkLst>
            <pc:docMk/>
            <pc:sldMk cId="3319495475" sldId="266"/>
            <ac:picMk id="9" creationId="{CB1428A8-64DA-71D4-538E-74825C7DC887}"/>
          </ac:picMkLst>
        </pc:picChg>
        <pc:extLst>
          <p:ext xmlns:p="http://schemas.openxmlformats.org/presentationml/2006/main" uri="{D6D511B9-2390-475A-947B-AFAB55BFBCF1}">
            <pc226:cmChg xmlns:pc226="http://schemas.microsoft.com/office/powerpoint/2022/06/main/command" chg="mod">
              <pc226:chgData name="Prudence Vincent" userId="S::pvincent@ifc.org::4a77b7ee-0e4f-4374-a4a5-aaac48c19da0" providerId="AD" clId="Web-{4512922C-F481-53F4-3B6D-9661192B79C4}" dt="2024-02-13T00:34:38.414" v="608" actId="20577"/>
              <pc2:cmMkLst xmlns:pc2="http://schemas.microsoft.com/office/powerpoint/2019/9/main/command">
                <pc:docMk/>
                <pc:sldMk cId="3319495475" sldId="266"/>
                <pc2:cmMk id="{A1E7D62C-BE4F-4EAB-8D77-D76F537034D7}"/>
              </pc2:cmMkLst>
            </pc226:cmChg>
            <pc226:cmChg xmlns:pc226="http://schemas.microsoft.com/office/powerpoint/2022/06/main/command" chg="mod">
              <pc226:chgData name="Prudence Vincent" userId="S::pvincent@ifc.org::4a77b7ee-0e4f-4374-a4a5-aaac48c19da0" providerId="AD" clId="Web-{4512922C-F481-53F4-3B6D-9661192B79C4}" dt="2024-02-13T00:34:38.414" v="608" actId="20577"/>
              <pc2:cmMkLst xmlns:pc2="http://schemas.microsoft.com/office/powerpoint/2019/9/main/command">
                <pc:docMk/>
                <pc:sldMk cId="3319495475" sldId="266"/>
                <pc2:cmMk id="{94955447-E95E-48C1-BB8B-19C70C23196F}"/>
              </pc2:cmMkLst>
            </pc226:cmChg>
            <pc226:cmChg xmlns:pc226="http://schemas.microsoft.com/office/powerpoint/2022/06/main/command" chg="mod">
              <pc226:chgData name="Prudence Vincent" userId="S::pvincent@ifc.org::4a77b7ee-0e4f-4374-a4a5-aaac48c19da0" providerId="AD" clId="Web-{4512922C-F481-53F4-3B6D-9661192B79C4}" dt="2024-02-13T00:34:38.414" v="608" actId="20577"/>
              <pc2:cmMkLst xmlns:pc2="http://schemas.microsoft.com/office/powerpoint/2019/9/main/command">
                <pc:docMk/>
                <pc:sldMk cId="3319495475" sldId="266"/>
                <pc2:cmMk id="{6E0D21AE-9474-459A-AD57-500D9BBDA0A0}"/>
              </pc2:cmMkLst>
            </pc226:cmChg>
          </p:ext>
        </pc:extLst>
      </pc:sldChg>
      <pc:sldChg chg="addSp delSp modSp">
        <pc:chgData name="Prudence Vincent" userId="S::pvincent@ifc.org::4a77b7ee-0e4f-4374-a4a5-aaac48c19da0" providerId="AD" clId="Web-{4512922C-F481-53F4-3B6D-9661192B79C4}" dt="2024-02-13T01:42:46.856" v="1321" actId="20577"/>
        <pc:sldMkLst>
          <pc:docMk/>
          <pc:sldMk cId="1223373094" sldId="268"/>
        </pc:sldMkLst>
        <pc:spChg chg="mod">
          <ac:chgData name="Prudence Vincent" userId="S::pvincent@ifc.org::4a77b7ee-0e4f-4374-a4a5-aaac48c19da0" providerId="AD" clId="Web-{4512922C-F481-53F4-3B6D-9661192B79C4}" dt="2024-02-13T00:06:18.879" v="329" actId="20577"/>
          <ac:spMkLst>
            <pc:docMk/>
            <pc:sldMk cId="1223373094" sldId="268"/>
            <ac:spMk id="2" creationId="{D144B858-7758-0A52-B774-34A6669B7487}"/>
          </ac:spMkLst>
        </pc:spChg>
        <pc:spChg chg="del mod">
          <ac:chgData name="Prudence Vincent" userId="S::pvincent@ifc.org::4a77b7ee-0e4f-4374-a4a5-aaac48c19da0" providerId="AD" clId="Web-{4512922C-F481-53F4-3B6D-9661192B79C4}" dt="2024-02-13T00:40:29.850" v="660"/>
          <ac:spMkLst>
            <pc:docMk/>
            <pc:sldMk cId="1223373094" sldId="268"/>
            <ac:spMk id="3" creationId="{8CEBED0F-B7D1-D1EC-C777-64C4019550C4}"/>
          </ac:spMkLst>
        </pc:spChg>
        <pc:spChg chg="add del">
          <ac:chgData name="Prudence Vincent" userId="S::pvincent@ifc.org::4a77b7ee-0e4f-4374-a4a5-aaac48c19da0" providerId="AD" clId="Web-{4512922C-F481-53F4-3B6D-9661192B79C4}" dt="2024-02-13T00:01:44.024" v="300"/>
          <ac:spMkLst>
            <pc:docMk/>
            <pc:sldMk cId="1223373094" sldId="268"/>
            <ac:spMk id="7" creationId="{237B7E25-7FF1-4ABF-C97E-2DC2E972A45D}"/>
          </ac:spMkLst>
        </pc:spChg>
        <pc:spChg chg="mod">
          <ac:chgData name="Prudence Vincent" userId="S::pvincent@ifc.org::4a77b7ee-0e4f-4374-a4a5-aaac48c19da0" providerId="AD" clId="Web-{4512922C-F481-53F4-3B6D-9661192B79C4}" dt="2024-02-13T00:11:34.329" v="394" actId="14100"/>
          <ac:spMkLst>
            <pc:docMk/>
            <pc:sldMk cId="1223373094" sldId="268"/>
            <ac:spMk id="10" creationId="{7C54E1AD-37E7-5DC8-6890-865F5C961A5E}"/>
          </ac:spMkLst>
        </pc:spChg>
        <pc:spChg chg="add mod">
          <ac:chgData name="Prudence Vincent" userId="S::pvincent@ifc.org::4a77b7ee-0e4f-4374-a4a5-aaac48c19da0" providerId="AD" clId="Web-{4512922C-F481-53F4-3B6D-9661192B79C4}" dt="2024-02-13T01:42:43.184" v="1320" actId="20577"/>
          <ac:spMkLst>
            <pc:docMk/>
            <pc:sldMk cId="1223373094" sldId="268"/>
            <ac:spMk id="11" creationId="{0EE564C0-3E94-BCCB-1438-96A88BA69184}"/>
          </ac:spMkLst>
        </pc:spChg>
        <pc:spChg chg="add mod">
          <ac:chgData name="Prudence Vincent" userId="S::pvincent@ifc.org::4a77b7ee-0e4f-4374-a4a5-aaac48c19da0" providerId="AD" clId="Web-{4512922C-F481-53F4-3B6D-9661192B79C4}" dt="2024-02-13T01:35:36.230" v="1226" actId="20577"/>
          <ac:spMkLst>
            <pc:docMk/>
            <pc:sldMk cId="1223373094" sldId="268"/>
            <ac:spMk id="12" creationId="{237B7E25-7FF1-4ABF-C97E-2DC2E972A45D}"/>
          </ac:spMkLst>
        </pc:spChg>
        <pc:spChg chg="add mod">
          <ac:chgData name="Prudence Vincent" userId="S::pvincent@ifc.org::4a77b7ee-0e4f-4374-a4a5-aaac48c19da0" providerId="AD" clId="Web-{4512922C-F481-53F4-3B6D-9661192B79C4}" dt="2024-02-13T01:35:49.089" v="1229" actId="20577"/>
          <ac:spMkLst>
            <pc:docMk/>
            <pc:sldMk cId="1223373094" sldId="268"/>
            <ac:spMk id="13" creationId="{57421C15-D680-C6E4-01D4-5CD42DBD5068}"/>
          </ac:spMkLst>
        </pc:spChg>
        <pc:spChg chg="add mod">
          <ac:chgData name="Prudence Vincent" userId="S::pvincent@ifc.org::4a77b7ee-0e4f-4374-a4a5-aaac48c19da0" providerId="AD" clId="Web-{4512922C-F481-53F4-3B6D-9661192B79C4}" dt="2024-02-13T01:35:42.745" v="1227" actId="20577"/>
          <ac:spMkLst>
            <pc:docMk/>
            <pc:sldMk cId="1223373094" sldId="268"/>
            <ac:spMk id="15" creationId="{16C144B4-AFFE-0A29-0C22-89CFF99BD3DA}"/>
          </ac:spMkLst>
        </pc:spChg>
        <pc:spChg chg="add mod">
          <ac:chgData name="Prudence Vincent" userId="S::pvincent@ifc.org::4a77b7ee-0e4f-4374-a4a5-aaac48c19da0" providerId="AD" clId="Web-{4512922C-F481-53F4-3B6D-9661192B79C4}" dt="2024-02-13T01:42:46.856" v="1321" actId="20577"/>
          <ac:spMkLst>
            <pc:docMk/>
            <pc:sldMk cId="1223373094" sldId="268"/>
            <ac:spMk id="18" creationId="{CCDE9176-37B4-477E-B102-98A07857E013}"/>
          </ac:spMkLst>
        </pc:spChg>
        <pc:spChg chg="add mod">
          <ac:chgData name="Prudence Vincent" userId="S::pvincent@ifc.org::4a77b7ee-0e4f-4374-a4a5-aaac48c19da0" providerId="AD" clId="Web-{4512922C-F481-53F4-3B6D-9661192B79C4}" dt="2024-02-13T01:35:56.340" v="1231" actId="20577"/>
          <ac:spMkLst>
            <pc:docMk/>
            <pc:sldMk cId="1223373094" sldId="268"/>
            <ac:spMk id="19" creationId="{AC03507A-FAE1-ED6D-5997-A9EE50E0A83D}"/>
          </ac:spMkLst>
        </pc:spChg>
        <pc:spChg chg="add del mod">
          <ac:chgData name="Prudence Vincent" userId="S::pvincent@ifc.org::4a77b7ee-0e4f-4374-a4a5-aaac48c19da0" providerId="AD" clId="Web-{4512922C-F481-53F4-3B6D-9661192B79C4}" dt="2024-02-13T00:40:33.350" v="661"/>
          <ac:spMkLst>
            <pc:docMk/>
            <pc:sldMk cId="1223373094" sldId="268"/>
            <ac:spMk id="22" creationId="{EEA8505E-A292-4C5C-6364-C65849912646}"/>
          </ac:spMkLst>
        </pc:spChg>
        <pc:grpChg chg="add mod">
          <ac:chgData name="Prudence Vincent" userId="S::pvincent@ifc.org::4a77b7ee-0e4f-4374-a4a5-aaac48c19da0" providerId="AD" clId="Web-{4512922C-F481-53F4-3B6D-9661192B79C4}" dt="2024-02-13T00:20:46.288" v="476" actId="1076"/>
          <ac:grpSpMkLst>
            <pc:docMk/>
            <pc:sldMk cId="1223373094" sldId="268"/>
            <ac:grpSpMk id="16" creationId="{FCC91BB9-0E80-D98B-1AF3-769430396B69}"/>
          </ac:grpSpMkLst>
        </pc:grpChg>
        <pc:graphicFrameChg chg="add del">
          <ac:chgData name="Prudence Vincent" userId="S::pvincent@ifc.org::4a77b7ee-0e4f-4374-a4a5-aaac48c19da0" providerId="AD" clId="Web-{4512922C-F481-53F4-3B6D-9661192B79C4}" dt="2024-02-13T00:01:44.024" v="300"/>
          <ac:graphicFrameMkLst>
            <pc:docMk/>
            <pc:sldMk cId="1223373094" sldId="268"/>
            <ac:graphicFrameMk id="4" creationId="{7E92BF12-6D58-781C-C5BD-99635D73FA82}"/>
          </ac:graphicFrameMkLst>
        </pc:graphicFrameChg>
        <pc:graphicFrameChg chg="add mod">
          <ac:chgData name="Prudence Vincent" userId="S::pvincent@ifc.org::4a77b7ee-0e4f-4374-a4a5-aaac48c19da0" providerId="AD" clId="Web-{4512922C-F481-53F4-3B6D-9661192B79C4}" dt="2024-02-13T00:22:17.651" v="492" actId="1076"/>
          <ac:graphicFrameMkLst>
            <pc:docMk/>
            <pc:sldMk cId="1223373094" sldId="268"/>
            <ac:graphicFrameMk id="8" creationId="{7E92BF12-6D58-781C-C5BD-99635D73FA82}"/>
          </ac:graphicFrameMkLst>
        </pc:graphicFrameChg>
        <pc:graphicFrameChg chg="add">
          <ac:chgData name="Prudence Vincent" userId="S::pvincent@ifc.org::4a77b7ee-0e4f-4374-a4a5-aaac48c19da0" providerId="AD" clId="Web-{4512922C-F481-53F4-3B6D-9661192B79C4}" dt="2024-02-13T00:03:15.591" v="309"/>
          <ac:graphicFrameMkLst>
            <pc:docMk/>
            <pc:sldMk cId="1223373094" sldId="268"/>
            <ac:graphicFrameMk id="17" creationId="{D2DA09CA-F4E9-D27A-D4AC-3B1C8EE0342C}"/>
          </ac:graphicFrameMkLst>
        </pc:graphicFrameChg>
        <pc:picChg chg="del mod">
          <ac:chgData name="Prudence Vincent" userId="S::pvincent@ifc.org::4a77b7ee-0e4f-4374-a4a5-aaac48c19da0" providerId="AD" clId="Web-{4512922C-F481-53F4-3B6D-9661192B79C4}" dt="2024-02-13T00:22:29.183" v="497"/>
          <ac:picMkLst>
            <pc:docMk/>
            <pc:sldMk cId="1223373094" sldId="268"/>
            <ac:picMk id="9" creationId="{8F1B4791-5654-D8E5-FCAE-673D88914F96}"/>
          </ac:picMkLst>
        </pc:picChg>
        <pc:picChg chg="add mod">
          <ac:chgData name="Prudence Vincent" userId="S::pvincent@ifc.org::4a77b7ee-0e4f-4374-a4a5-aaac48c19da0" providerId="AD" clId="Web-{4512922C-F481-53F4-3B6D-9661192B79C4}" dt="2024-02-13T01:42:15.636" v="1319"/>
          <ac:picMkLst>
            <pc:docMk/>
            <pc:sldMk cId="1223373094" sldId="268"/>
            <ac:picMk id="14" creationId="{0ECF9A59-CDD9-0DF8-24C6-B4899A2A9CEA}"/>
          </ac:picMkLst>
        </pc:picChg>
        <pc:picChg chg="add mod">
          <ac:chgData name="Prudence Vincent" userId="S::pvincent@ifc.org::4a77b7ee-0e4f-4374-a4a5-aaac48c19da0" providerId="AD" clId="Web-{4512922C-F481-53F4-3B6D-9661192B79C4}" dt="2024-02-13T00:20:28.865" v="474" actId="1076"/>
          <ac:picMkLst>
            <pc:docMk/>
            <pc:sldMk cId="1223373094" sldId="268"/>
            <ac:picMk id="20" creationId="{03CDA9DF-3C29-E060-BD71-5F931D993BD7}"/>
          </ac:picMkLst>
        </pc:picChg>
      </pc:sldChg>
      <pc:sldChg chg="addSp delSp modSp ord">
        <pc:chgData name="Prudence Vincent" userId="S::pvincent@ifc.org::4a77b7ee-0e4f-4374-a4a5-aaac48c19da0" providerId="AD" clId="Web-{4512922C-F481-53F4-3B6D-9661192B79C4}" dt="2024-02-13T01:41:34.478" v="1317"/>
        <pc:sldMkLst>
          <pc:docMk/>
          <pc:sldMk cId="162103171" sldId="269"/>
        </pc:sldMkLst>
        <pc:spChg chg="add del">
          <ac:chgData name="Prudence Vincent" userId="S::pvincent@ifc.org::4a77b7ee-0e4f-4374-a4a5-aaac48c19da0" providerId="AD" clId="Web-{4512922C-F481-53F4-3B6D-9661192B79C4}" dt="2024-02-12T23:41:34.118" v="164"/>
          <ac:spMkLst>
            <pc:docMk/>
            <pc:sldMk cId="162103171" sldId="269"/>
            <ac:spMk id="2" creationId="{932DAC98-F7DB-32EE-6BC0-65BC7F815026}"/>
          </ac:spMkLst>
        </pc:spChg>
        <pc:spChg chg="mod">
          <ac:chgData name="Prudence Vincent" userId="S::pvincent@ifc.org::4a77b7ee-0e4f-4374-a4a5-aaac48c19da0" providerId="AD" clId="Web-{4512922C-F481-53F4-3B6D-9661192B79C4}" dt="2024-02-12T23:40:38.772" v="157" actId="1076"/>
          <ac:spMkLst>
            <pc:docMk/>
            <pc:sldMk cId="162103171" sldId="269"/>
            <ac:spMk id="5" creationId="{C04C087E-56D3-88FD-557C-26B9965CF884}"/>
          </ac:spMkLst>
        </pc:spChg>
        <pc:spChg chg="add mod">
          <ac:chgData name="Prudence Vincent" userId="S::pvincent@ifc.org::4a77b7ee-0e4f-4374-a4a5-aaac48c19da0" providerId="AD" clId="Web-{4512922C-F481-53F4-3B6D-9661192B79C4}" dt="2024-02-12T23:43:41.107" v="203" actId="1076"/>
          <ac:spMkLst>
            <pc:docMk/>
            <pc:sldMk cId="162103171" sldId="269"/>
            <ac:spMk id="6" creationId="{9A334EF6-CA8A-7FCD-07D7-A5828594DD85}"/>
          </ac:spMkLst>
        </pc:spChg>
        <pc:spChg chg="mod">
          <ac:chgData name="Prudence Vincent" userId="S::pvincent@ifc.org::4a77b7ee-0e4f-4374-a4a5-aaac48c19da0" providerId="AD" clId="Web-{4512922C-F481-53F4-3B6D-9661192B79C4}" dt="2024-02-13T00:29:05.854" v="556"/>
          <ac:spMkLst>
            <pc:docMk/>
            <pc:sldMk cId="162103171" sldId="269"/>
            <ac:spMk id="12" creationId="{A2CEDB4D-2612-695D-72A9-AD2C9F869021}"/>
          </ac:spMkLst>
        </pc:spChg>
        <pc:spChg chg="mod">
          <ac:chgData name="Prudence Vincent" userId="S::pvincent@ifc.org::4a77b7ee-0e4f-4374-a4a5-aaac48c19da0" providerId="AD" clId="Web-{4512922C-F481-53F4-3B6D-9661192B79C4}" dt="2024-02-13T01:35:14.791" v="1223" actId="20577"/>
          <ac:spMkLst>
            <pc:docMk/>
            <pc:sldMk cId="162103171" sldId="269"/>
            <ac:spMk id="18" creationId="{DDDD510F-A6EB-65F1-5AAD-8E863F4387C7}"/>
          </ac:spMkLst>
        </pc:spChg>
        <pc:picChg chg="mod modCrop">
          <ac:chgData name="Prudence Vincent" userId="S::pvincent@ifc.org::4a77b7ee-0e4f-4374-a4a5-aaac48c19da0" providerId="AD" clId="Web-{4512922C-F481-53F4-3B6D-9661192B79C4}" dt="2024-02-13T01:41:24.056" v="1315" actId="14100"/>
          <ac:picMkLst>
            <pc:docMk/>
            <pc:sldMk cId="162103171" sldId="269"/>
            <ac:picMk id="15" creationId="{232770D6-90CB-7F5A-9810-0C84A5FA7F25}"/>
          </ac:picMkLst>
        </pc:picChg>
        <pc:picChg chg="mod modCrop">
          <ac:chgData name="Prudence Vincent" userId="S::pvincent@ifc.org::4a77b7ee-0e4f-4374-a4a5-aaac48c19da0" providerId="AD" clId="Web-{4512922C-F481-53F4-3B6D-9661192B79C4}" dt="2024-02-13T01:41:34.478" v="1317"/>
          <ac:picMkLst>
            <pc:docMk/>
            <pc:sldMk cId="162103171" sldId="269"/>
            <ac:picMk id="16" creationId="{154C2BBB-FA56-3739-F77A-21FF7EC1997E}"/>
          </ac:picMkLst>
        </pc:picChg>
      </pc:sldChg>
      <pc:sldChg chg="modSp">
        <pc:chgData name="Prudence Vincent" userId="S::pvincent@ifc.org::4a77b7ee-0e4f-4374-a4a5-aaac48c19da0" providerId="AD" clId="Web-{4512922C-F481-53F4-3B6D-9661192B79C4}" dt="2024-02-13T01:37:58.282" v="1265" actId="20577"/>
        <pc:sldMkLst>
          <pc:docMk/>
          <pc:sldMk cId="991634588" sldId="270"/>
        </pc:sldMkLst>
        <pc:spChg chg="mod">
          <ac:chgData name="Prudence Vincent" userId="S::pvincent@ifc.org::4a77b7ee-0e4f-4374-a4a5-aaac48c19da0" providerId="AD" clId="Web-{4512922C-F481-53F4-3B6D-9661192B79C4}" dt="2024-02-13T01:01:36.822" v="904" actId="20577"/>
          <ac:spMkLst>
            <pc:docMk/>
            <pc:sldMk cId="991634588" sldId="270"/>
            <ac:spMk id="2" creationId="{D144B858-7758-0A52-B774-34A6669B7487}"/>
          </ac:spMkLst>
        </pc:spChg>
        <pc:spChg chg="mod">
          <ac:chgData name="Prudence Vincent" userId="S::pvincent@ifc.org::4a77b7ee-0e4f-4374-a4a5-aaac48c19da0" providerId="AD" clId="Web-{4512922C-F481-53F4-3B6D-9661192B79C4}" dt="2024-02-13T01:37:58.282" v="1265" actId="20577"/>
          <ac:spMkLst>
            <pc:docMk/>
            <pc:sldMk cId="991634588" sldId="270"/>
            <ac:spMk id="3" creationId="{8CEBED0F-B7D1-D1EC-C777-64C4019550C4}"/>
          </ac:spMkLst>
        </pc:spChg>
        <pc:picChg chg="mod">
          <ac:chgData name="Prudence Vincent" userId="S::pvincent@ifc.org::4a77b7ee-0e4f-4374-a4a5-aaac48c19da0" providerId="AD" clId="Web-{4512922C-F481-53F4-3B6D-9661192B79C4}" dt="2024-02-13T00:54:07.413" v="814" actId="1076"/>
          <ac:picMkLst>
            <pc:docMk/>
            <pc:sldMk cId="991634588" sldId="270"/>
            <ac:picMk id="4" creationId="{5D62C8F1-C1DE-2755-AC90-D35044C76B8C}"/>
          </ac:picMkLst>
        </pc:picChg>
      </pc:sldChg>
      <pc:sldChg chg="addSp delSp modSp">
        <pc:chgData name="Prudence Vincent" userId="S::pvincent@ifc.org::4a77b7ee-0e4f-4374-a4a5-aaac48c19da0" providerId="AD" clId="Web-{4512922C-F481-53F4-3B6D-9661192B79C4}" dt="2024-02-13T01:38:07.001" v="1268" actId="20577"/>
        <pc:sldMkLst>
          <pc:docMk/>
          <pc:sldMk cId="3833666531" sldId="271"/>
        </pc:sldMkLst>
        <pc:spChg chg="mod">
          <ac:chgData name="Prudence Vincent" userId="S::pvincent@ifc.org::4a77b7ee-0e4f-4374-a4a5-aaac48c19da0" providerId="AD" clId="Web-{4512922C-F481-53F4-3B6D-9661192B79C4}" dt="2024-02-13T01:01:59.947" v="910" actId="20577"/>
          <ac:spMkLst>
            <pc:docMk/>
            <pc:sldMk cId="3833666531" sldId="271"/>
            <ac:spMk id="2" creationId="{D144B858-7758-0A52-B774-34A6669B7487}"/>
          </ac:spMkLst>
        </pc:spChg>
        <pc:spChg chg="mod">
          <ac:chgData name="Prudence Vincent" userId="S::pvincent@ifc.org::4a77b7ee-0e4f-4374-a4a5-aaac48c19da0" providerId="AD" clId="Web-{4512922C-F481-53F4-3B6D-9661192B79C4}" dt="2024-02-13T01:38:07.001" v="1268" actId="20577"/>
          <ac:spMkLst>
            <pc:docMk/>
            <pc:sldMk cId="3833666531" sldId="271"/>
            <ac:spMk id="3" creationId="{8CEBED0F-B7D1-D1EC-C777-64C4019550C4}"/>
          </ac:spMkLst>
        </pc:spChg>
        <pc:spChg chg="add mod ord">
          <ac:chgData name="Prudence Vincent" userId="S::pvincent@ifc.org::4a77b7ee-0e4f-4374-a4a5-aaac48c19da0" providerId="AD" clId="Web-{4512922C-F481-53F4-3B6D-9661192B79C4}" dt="2024-02-13T01:10:56.453" v="1012"/>
          <ac:spMkLst>
            <pc:docMk/>
            <pc:sldMk cId="3833666531" sldId="271"/>
            <ac:spMk id="9" creationId="{B3CF114E-2A98-56D7-B0D9-0EB6CB2A9288}"/>
          </ac:spMkLst>
        </pc:spChg>
        <pc:picChg chg="del mod">
          <ac:chgData name="Prudence Vincent" userId="S::pvincent@ifc.org::4a77b7ee-0e4f-4374-a4a5-aaac48c19da0" providerId="AD" clId="Web-{4512922C-F481-53F4-3B6D-9661192B79C4}" dt="2024-02-13T01:10:21.373" v="1005"/>
          <ac:picMkLst>
            <pc:docMk/>
            <pc:sldMk cId="3833666531" sldId="271"/>
            <ac:picMk id="4" creationId="{6766661F-996B-3050-F9EB-63B9227FF291}"/>
          </ac:picMkLst>
        </pc:picChg>
        <pc:picChg chg="add mod">
          <ac:chgData name="Prudence Vincent" userId="S::pvincent@ifc.org::4a77b7ee-0e4f-4374-a4a5-aaac48c19da0" providerId="AD" clId="Web-{4512922C-F481-53F4-3B6D-9661192B79C4}" dt="2024-02-13T01:10:59.937" v="1013" actId="1076"/>
          <ac:picMkLst>
            <pc:docMk/>
            <pc:sldMk cId="3833666531" sldId="271"/>
            <ac:picMk id="7" creationId="{771E164A-B79E-717B-74F8-A8EFCEE0910A}"/>
          </ac:picMkLst>
        </pc:picChg>
      </pc:sldChg>
      <pc:sldChg chg="addSp delSp modSp mod ord setBg">
        <pc:chgData name="Prudence Vincent" userId="S::pvincent@ifc.org::4a77b7ee-0e4f-4374-a4a5-aaac48c19da0" providerId="AD" clId="Web-{4512922C-F481-53F4-3B6D-9661192B79C4}" dt="2024-02-13T01:41:15.446" v="1314"/>
        <pc:sldMkLst>
          <pc:docMk/>
          <pc:sldMk cId="2580907011" sldId="272"/>
        </pc:sldMkLst>
        <pc:spChg chg="del mod ord">
          <ac:chgData name="Prudence Vincent" userId="S::pvincent@ifc.org::4a77b7ee-0e4f-4374-a4a5-aaac48c19da0" providerId="AD" clId="Web-{4512922C-F481-53F4-3B6D-9661192B79C4}" dt="2024-02-13T01:40:24.678" v="1298"/>
          <ac:spMkLst>
            <pc:docMk/>
            <pc:sldMk cId="2580907011" sldId="272"/>
            <ac:spMk id="2" creationId="{A0B8ACFB-8216-65A1-8483-E027DF29FE70}"/>
          </ac:spMkLst>
        </pc:spChg>
        <pc:spChg chg="mod ord">
          <ac:chgData name="Prudence Vincent" userId="S::pvincent@ifc.org::4a77b7ee-0e4f-4374-a4a5-aaac48c19da0" providerId="AD" clId="Web-{4512922C-F481-53F4-3B6D-9661192B79C4}" dt="2024-02-12T23:34:24.398" v="117"/>
          <ac:spMkLst>
            <pc:docMk/>
            <pc:sldMk cId="2580907011" sldId="272"/>
            <ac:spMk id="3" creationId="{109926C4-9C82-9979-4641-578B1499ACBC}"/>
          </ac:spMkLst>
        </pc:spChg>
        <pc:spChg chg="mod ord">
          <ac:chgData name="Prudence Vincent" userId="S::pvincent@ifc.org::4a77b7ee-0e4f-4374-a4a5-aaac48c19da0" providerId="AD" clId="Web-{4512922C-F481-53F4-3B6D-9661192B79C4}" dt="2024-02-12T23:34:24.398" v="117"/>
          <ac:spMkLst>
            <pc:docMk/>
            <pc:sldMk cId="2580907011" sldId="272"/>
            <ac:spMk id="4" creationId="{A1D5300F-C705-5A83-DCCC-2A1FEF494C93}"/>
          </ac:spMkLst>
        </pc:spChg>
        <pc:spChg chg="add del">
          <ac:chgData name="Prudence Vincent" userId="S::pvincent@ifc.org::4a77b7ee-0e4f-4374-a4a5-aaac48c19da0" providerId="AD" clId="Web-{4512922C-F481-53F4-3B6D-9661192B79C4}" dt="2024-02-12T23:13:00.660" v="68"/>
          <ac:spMkLst>
            <pc:docMk/>
            <pc:sldMk cId="2580907011" sldId="272"/>
            <ac:spMk id="6" creationId="{DE12E147-D904-63E7-2A43-40F60E0A6934}"/>
          </ac:spMkLst>
        </pc:spChg>
        <pc:spChg chg="add del">
          <ac:chgData name="Prudence Vincent" userId="S::pvincent@ifc.org::4a77b7ee-0e4f-4374-a4a5-aaac48c19da0" providerId="AD" clId="Web-{4512922C-F481-53F4-3B6D-9661192B79C4}" dt="2024-02-12T22:21:05.410" v="16"/>
          <ac:spMkLst>
            <pc:docMk/>
            <pc:sldMk cId="2580907011" sldId="272"/>
            <ac:spMk id="12" creationId="{927E3004-89A9-18F3-6EA2-68480C13822C}"/>
          </ac:spMkLst>
        </pc:spChg>
        <pc:spChg chg="add del">
          <ac:chgData name="Prudence Vincent" userId="S::pvincent@ifc.org::4a77b7ee-0e4f-4374-a4a5-aaac48c19da0" providerId="AD" clId="Web-{4512922C-F481-53F4-3B6D-9661192B79C4}" dt="2024-02-12T23:32:11.080" v="105"/>
          <ac:spMkLst>
            <pc:docMk/>
            <pc:sldMk cId="2580907011" sldId="272"/>
            <ac:spMk id="17" creationId="{7CFC23A2-DDD2-0743-FA14-B5D2F3E595EF}"/>
          </ac:spMkLst>
        </pc:spChg>
        <pc:spChg chg="add del mod">
          <ac:chgData name="Prudence Vincent" userId="S::pvincent@ifc.org::4a77b7ee-0e4f-4374-a4a5-aaac48c19da0" providerId="AD" clId="Web-{4512922C-F481-53F4-3B6D-9661192B79C4}" dt="2024-02-13T01:40:46.945" v="1311"/>
          <ac:spMkLst>
            <pc:docMk/>
            <pc:sldMk cId="2580907011" sldId="272"/>
            <ac:spMk id="19" creationId="{24F05B3A-DFF0-FE62-F2F5-438ED61572C8}"/>
          </ac:spMkLst>
        </pc:spChg>
        <pc:spChg chg="add del">
          <ac:chgData name="Prudence Vincent" userId="S::pvincent@ifc.org::4a77b7ee-0e4f-4374-a4a5-aaac48c19da0" providerId="AD" clId="Web-{4512922C-F481-53F4-3B6D-9661192B79C4}" dt="2024-02-12T23:34:24.398" v="117"/>
          <ac:spMkLst>
            <pc:docMk/>
            <pc:sldMk cId="2580907011" sldId="272"/>
            <ac:spMk id="21" creationId="{FA28AA74-07C1-441C-AFDB-3FEA62C3B51F}"/>
          </ac:spMkLst>
        </pc:spChg>
        <pc:spChg chg="add del mod">
          <ac:chgData name="Prudence Vincent" userId="S::pvincent@ifc.org::4a77b7ee-0e4f-4374-a4a5-aaac48c19da0" providerId="AD" clId="Web-{4512922C-F481-53F4-3B6D-9661192B79C4}" dt="2024-02-13T01:41:15.446" v="1314"/>
          <ac:spMkLst>
            <pc:docMk/>
            <pc:sldMk cId="2580907011" sldId="272"/>
            <ac:spMk id="22" creationId="{06EC4BA0-6CD2-E008-07DA-FD503E7ADB4F}"/>
          </ac:spMkLst>
        </pc:spChg>
        <pc:spChg chg="add">
          <ac:chgData name="Prudence Vincent" userId="S::pvincent@ifc.org::4a77b7ee-0e4f-4374-a4a5-aaac48c19da0" providerId="AD" clId="Web-{4512922C-F481-53F4-3B6D-9661192B79C4}" dt="2024-02-12T23:34:24.398" v="117"/>
          <ac:spMkLst>
            <pc:docMk/>
            <pc:sldMk cId="2580907011" sldId="272"/>
            <ac:spMk id="26" creationId="{3B47FC9C-2ED3-4100-A4EF-E8CDFEE106C9}"/>
          </ac:spMkLst>
        </pc:spChg>
        <pc:picChg chg="add mod">
          <ac:chgData name="Prudence Vincent" userId="S::pvincent@ifc.org::4a77b7ee-0e4f-4374-a4a5-aaac48c19da0" providerId="AD" clId="Web-{4512922C-F481-53F4-3B6D-9661192B79C4}" dt="2024-02-13T01:00:34.069" v="881" actId="1076"/>
          <ac:picMkLst>
            <pc:docMk/>
            <pc:sldMk cId="2580907011" sldId="272"/>
            <ac:picMk id="5" creationId="{53B7402F-51D3-DDDF-8743-0AC1A1355A62}"/>
          </ac:picMkLst>
        </pc:picChg>
        <pc:picChg chg="add mod ord modCrop">
          <ac:chgData name="Prudence Vincent" userId="S::pvincent@ifc.org::4a77b7ee-0e4f-4374-a4a5-aaac48c19da0" providerId="AD" clId="Web-{4512922C-F481-53F4-3B6D-9661192B79C4}" dt="2024-02-13T01:00:34.100" v="883" actId="1076"/>
          <ac:picMkLst>
            <pc:docMk/>
            <pc:sldMk cId="2580907011" sldId="272"/>
            <ac:picMk id="7" creationId="{82E12F19-193A-CF99-AAC3-D0778D303B03}"/>
          </ac:picMkLst>
        </pc:picChg>
        <pc:picChg chg="add del mod">
          <ac:chgData name="Prudence Vincent" userId="S::pvincent@ifc.org::4a77b7ee-0e4f-4374-a4a5-aaac48c19da0" providerId="AD" clId="Web-{4512922C-F481-53F4-3B6D-9661192B79C4}" dt="2024-02-12T22:25:24.624" v="23"/>
          <ac:picMkLst>
            <pc:docMk/>
            <pc:sldMk cId="2580907011" sldId="272"/>
            <ac:picMk id="8" creationId="{46CFD07B-5409-84B3-47BD-7390339B5493}"/>
          </ac:picMkLst>
        </pc:picChg>
        <pc:picChg chg="add del mod">
          <ac:chgData name="Prudence Vincent" userId="S::pvincent@ifc.org::4a77b7ee-0e4f-4374-a4a5-aaac48c19da0" providerId="AD" clId="Web-{4512922C-F481-53F4-3B6D-9661192B79C4}" dt="2024-02-12T23:22:49.745" v="89"/>
          <ac:picMkLst>
            <pc:docMk/>
            <pc:sldMk cId="2580907011" sldId="272"/>
            <ac:picMk id="8" creationId="{7A928789-2021-7B32-FE6E-D1514C5BB194}"/>
          </ac:picMkLst>
        </pc:picChg>
        <pc:picChg chg="add mod ord">
          <ac:chgData name="Prudence Vincent" userId="S::pvincent@ifc.org::4a77b7ee-0e4f-4374-a4a5-aaac48c19da0" providerId="AD" clId="Web-{4512922C-F481-53F4-3B6D-9661192B79C4}" dt="2024-02-13T01:00:34.038" v="879" actId="1076"/>
          <ac:picMkLst>
            <pc:docMk/>
            <pc:sldMk cId="2580907011" sldId="272"/>
            <ac:picMk id="9" creationId="{BE17A19F-2780-AD2F-9054-06E13E5E99D1}"/>
          </ac:picMkLst>
        </pc:picChg>
        <pc:picChg chg="add del mod">
          <ac:chgData name="Prudence Vincent" userId="S::pvincent@ifc.org::4a77b7ee-0e4f-4374-a4a5-aaac48c19da0" providerId="AD" clId="Web-{4512922C-F481-53F4-3B6D-9661192B79C4}" dt="2024-02-12T22:25:23.530" v="22"/>
          <ac:picMkLst>
            <pc:docMk/>
            <pc:sldMk cId="2580907011" sldId="272"/>
            <ac:picMk id="10" creationId="{70EEADB1-101E-8580-8D5E-422A20B8A804}"/>
          </ac:picMkLst>
        </pc:picChg>
        <pc:picChg chg="add del mod">
          <ac:chgData name="Prudence Vincent" userId="S::pvincent@ifc.org::4a77b7ee-0e4f-4374-a4a5-aaac48c19da0" providerId="AD" clId="Web-{4512922C-F481-53F4-3B6D-9661192B79C4}" dt="2024-02-12T23:29:26.808" v="93"/>
          <ac:picMkLst>
            <pc:docMk/>
            <pc:sldMk cId="2580907011" sldId="272"/>
            <ac:picMk id="10" creationId="{CB44701E-933D-9669-33DC-1BF8393AF70C}"/>
          </ac:picMkLst>
        </pc:picChg>
        <pc:picChg chg="add mod ord">
          <ac:chgData name="Prudence Vincent" userId="S::pvincent@ifc.org::4a77b7ee-0e4f-4374-a4a5-aaac48c19da0" providerId="AD" clId="Web-{4512922C-F481-53F4-3B6D-9661192B79C4}" dt="2024-02-13T01:00:34.022" v="878" actId="1076"/>
          <ac:picMkLst>
            <pc:docMk/>
            <pc:sldMk cId="2580907011" sldId="272"/>
            <ac:picMk id="11" creationId="{5BD2CB71-73FC-55F9-D0D0-A497CF0CCFBE}"/>
          </ac:picMkLst>
        </pc:picChg>
        <pc:picChg chg="add mod ord">
          <ac:chgData name="Prudence Vincent" userId="S::pvincent@ifc.org::4a77b7ee-0e4f-4374-a4a5-aaac48c19da0" providerId="AD" clId="Web-{4512922C-F481-53F4-3B6D-9661192B79C4}" dt="2024-02-13T01:00:34.085" v="882" actId="1076"/>
          <ac:picMkLst>
            <pc:docMk/>
            <pc:sldMk cId="2580907011" sldId="272"/>
            <ac:picMk id="13" creationId="{B54FC516-5249-6656-F798-2D195F092B52}"/>
          </ac:picMkLst>
        </pc:picChg>
        <pc:picChg chg="add mod modCrop">
          <ac:chgData name="Prudence Vincent" userId="S::pvincent@ifc.org::4a77b7ee-0e4f-4374-a4a5-aaac48c19da0" providerId="AD" clId="Web-{4512922C-F481-53F4-3B6D-9661192B79C4}" dt="2024-02-13T01:00:34.053" v="880" actId="1076"/>
          <ac:picMkLst>
            <pc:docMk/>
            <pc:sldMk cId="2580907011" sldId="272"/>
            <ac:picMk id="14" creationId="{F31CC99D-04BD-053A-3FE6-922D872773FD}"/>
          </ac:picMkLst>
        </pc:picChg>
        <pc:picChg chg="add mod ord modCrop">
          <ac:chgData name="Prudence Vincent" userId="S::pvincent@ifc.org::4a77b7ee-0e4f-4374-a4a5-aaac48c19da0" providerId="AD" clId="Web-{4512922C-F481-53F4-3B6D-9661192B79C4}" dt="2024-02-13T01:00:34.132" v="885" actId="1076"/>
          <ac:picMkLst>
            <pc:docMk/>
            <pc:sldMk cId="2580907011" sldId="272"/>
            <ac:picMk id="15" creationId="{A58F5A2A-DB8F-54A2-EA74-E1E2853B1AF3}"/>
          </ac:picMkLst>
        </pc:picChg>
        <pc:picChg chg="add mod ord">
          <ac:chgData name="Prudence Vincent" userId="S::pvincent@ifc.org::4a77b7ee-0e4f-4374-a4a5-aaac48c19da0" providerId="AD" clId="Web-{4512922C-F481-53F4-3B6D-9661192B79C4}" dt="2024-02-13T01:00:34.116" v="884" actId="1076"/>
          <ac:picMkLst>
            <pc:docMk/>
            <pc:sldMk cId="2580907011" sldId="272"/>
            <ac:picMk id="16" creationId="{D2E36FF3-DF4C-7720-648A-5D4AC89A7572}"/>
          </ac:picMkLst>
        </pc:picChg>
      </pc:sldChg>
      <pc:sldChg chg="addSp delSp modSp">
        <pc:chgData name="Prudence Vincent" userId="S::pvincent@ifc.org::4a77b7ee-0e4f-4374-a4a5-aaac48c19da0" providerId="AD" clId="Web-{4512922C-F481-53F4-3B6D-9661192B79C4}" dt="2024-02-13T01:53:50.819" v="1418" actId="1076"/>
        <pc:sldMkLst>
          <pc:docMk/>
          <pc:sldMk cId="926396899" sldId="273"/>
        </pc:sldMkLst>
        <pc:spChg chg="mod">
          <ac:chgData name="Prudence Vincent" userId="S::pvincent@ifc.org::4a77b7ee-0e4f-4374-a4a5-aaac48c19da0" providerId="AD" clId="Web-{4512922C-F481-53F4-3B6D-9661192B79C4}" dt="2024-02-13T00:06:15.613" v="328" actId="20577"/>
          <ac:spMkLst>
            <pc:docMk/>
            <pc:sldMk cId="926396899" sldId="273"/>
            <ac:spMk id="2" creationId="{D144B858-7758-0A52-B774-34A6669B7487}"/>
          </ac:spMkLst>
        </pc:spChg>
        <pc:spChg chg="del mod">
          <ac:chgData name="Prudence Vincent" userId="S::pvincent@ifc.org::4a77b7ee-0e4f-4374-a4a5-aaac48c19da0" providerId="AD" clId="Web-{4512922C-F481-53F4-3B6D-9661192B79C4}" dt="2024-02-13T00:40:44.335" v="662"/>
          <ac:spMkLst>
            <pc:docMk/>
            <pc:sldMk cId="926396899" sldId="273"/>
            <ac:spMk id="3" creationId="{8CEBED0F-B7D1-D1EC-C777-64C4019550C4}"/>
          </ac:spMkLst>
        </pc:spChg>
        <pc:spChg chg="add del mod">
          <ac:chgData name="Prudence Vincent" userId="S::pvincent@ifc.org::4a77b7ee-0e4f-4374-a4a5-aaac48c19da0" providerId="AD" clId="Web-{4512922C-F481-53F4-3B6D-9661192B79C4}" dt="2024-02-13T00:17:55.875" v="449"/>
          <ac:spMkLst>
            <pc:docMk/>
            <pc:sldMk cId="926396899" sldId="273"/>
            <ac:spMk id="7" creationId="{AC03507A-FAE1-ED6D-5997-A9EE50E0A83D}"/>
          </ac:spMkLst>
        </pc:spChg>
        <pc:spChg chg="add mod">
          <ac:chgData name="Prudence Vincent" userId="S::pvincent@ifc.org::4a77b7ee-0e4f-4374-a4a5-aaac48c19da0" providerId="AD" clId="Web-{4512922C-F481-53F4-3B6D-9661192B79C4}" dt="2024-02-13T00:06:03.081" v="326" actId="1076"/>
          <ac:spMkLst>
            <pc:docMk/>
            <pc:sldMk cId="926396899" sldId="273"/>
            <ac:spMk id="8" creationId="{707C39F0-7E0E-C83E-6654-F4D678265E4E}"/>
          </ac:spMkLst>
        </pc:spChg>
        <pc:spChg chg="add mod">
          <ac:chgData name="Prudence Vincent" userId="S::pvincent@ifc.org::4a77b7ee-0e4f-4374-a4a5-aaac48c19da0" providerId="AD" clId="Web-{4512922C-F481-53F4-3B6D-9661192B79C4}" dt="2024-02-13T01:53:50.804" v="1417" actId="1076"/>
          <ac:spMkLst>
            <pc:docMk/>
            <pc:sldMk cId="926396899" sldId="273"/>
            <ac:spMk id="9" creationId="{9D8CB2C1-A34B-01C2-8916-A721D9C6B01A}"/>
          </ac:spMkLst>
        </pc:spChg>
        <pc:spChg chg="add mod">
          <ac:chgData name="Prudence Vincent" userId="S::pvincent@ifc.org::4a77b7ee-0e4f-4374-a4a5-aaac48c19da0" providerId="AD" clId="Web-{4512922C-F481-53F4-3B6D-9661192B79C4}" dt="2024-02-13T01:53:50.819" v="1418" actId="1076"/>
          <ac:spMkLst>
            <pc:docMk/>
            <pc:sldMk cId="926396899" sldId="273"/>
            <ac:spMk id="10" creationId="{67482644-D67E-13C0-77E2-B3C76712B123}"/>
          </ac:spMkLst>
        </pc:spChg>
        <pc:spChg chg="add del mod">
          <ac:chgData name="Prudence Vincent" userId="S::pvincent@ifc.org::4a77b7ee-0e4f-4374-a4a5-aaac48c19da0" providerId="AD" clId="Web-{4512922C-F481-53F4-3B6D-9661192B79C4}" dt="2024-02-13T00:40:48.663" v="663"/>
          <ac:spMkLst>
            <pc:docMk/>
            <pc:sldMk cId="926396899" sldId="273"/>
            <ac:spMk id="12" creationId="{F907C85D-E750-CA33-D3CD-A58BBC407A83}"/>
          </ac:spMkLst>
        </pc:spChg>
        <pc:picChg chg="mod">
          <ac:chgData name="Prudence Vincent" userId="S::pvincent@ifc.org::4a77b7ee-0e4f-4374-a4a5-aaac48c19da0" providerId="AD" clId="Web-{4512922C-F481-53F4-3B6D-9661192B79C4}" dt="2024-02-13T00:08:30.103" v="356" actId="1076"/>
          <ac:picMkLst>
            <pc:docMk/>
            <pc:sldMk cId="926396899" sldId="273"/>
            <ac:picMk id="13" creationId="{CD0BAD51-B7E3-3DC2-EC46-0AE64D59A97D}"/>
          </ac:picMkLst>
        </pc:picChg>
      </pc:sldChg>
      <pc:sldChg chg="modSp ord">
        <pc:chgData name="Prudence Vincent" userId="S::pvincent@ifc.org::4a77b7ee-0e4f-4374-a4a5-aaac48c19da0" providerId="AD" clId="Web-{4512922C-F481-53F4-3B6D-9661192B79C4}" dt="2024-02-13T00:59:35.801" v="862" actId="14100"/>
        <pc:sldMkLst>
          <pc:docMk/>
          <pc:sldMk cId="2591017497" sldId="275"/>
        </pc:sldMkLst>
        <pc:spChg chg="mod">
          <ac:chgData name="Prudence Vincent" userId="S::pvincent@ifc.org::4a77b7ee-0e4f-4374-a4a5-aaac48c19da0" providerId="AD" clId="Web-{4512922C-F481-53F4-3B6D-9661192B79C4}" dt="2024-02-13T00:59:25.269" v="861"/>
          <ac:spMkLst>
            <pc:docMk/>
            <pc:sldMk cId="2591017497" sldId="275"/>
            <ac:spMk id="11" creationId="{287EC063-4B9E-70DC-D2A2-39D38A5B9DFA}"/>
          </ac:spMkLst>
        </pc:spChg>
        <pc:spChg chg="mod">
          <ac:chgData name="Prudence Vincent" userId="S::pvincent@ifc.org::4a77b7ee-0e4f-4374-a4a5-aaac48c19da0" providerId="AD" clId="Web-{4512922C-F481-53F4-3B6D-9661192B79C4}" dt="2024-02-12T23:37:56.109" v="140" actId="20577"/>
          <ac:spMkLst>
            <pc:docMk/>
            <pc:sldMk cId="2591017497" sldId="275"/>
            <ac:spMk id="17" creationId="{16435819-79F1-EB04-B9D1-63026B02C6BB}"/>
          </ac:spMkLst>
        </pc:spChg>
        <pc:grpChg chg="mod">
          <ac:chgData name="Prudence Vincent" userId="S::pvincent@ifc.org::4a77b7ee-0e4f-4374-a4a5-aaac48c19da0" providerId="AD" clId="Web-{4512922C-F481-53F4-3B6D-9661192B79C4}" dt="2024-02-13T00:59:35.801" v="862" actId="14100"/>
          <ac:grpSpMkLst>
            <pc:docMk/>
            <pc:sldMk cId="2591017497" sldId="275"/>
            <ac:grpSpMk id="15" creationId="{2EA67B57-6E26-A400-4E5D-423A0F87BC28}"/>
          </ac:grpSpMkLst>
        </pc:grpChg>
        <pc:picChg chg="mod">
          <ac:chgData name="Prudence Vincent" userId="S::pvincent@ifc.org::4a77b7ee-0e4f-4374-a4a5-aaac48c19da0" providerId="AD" clId="Web-{4512922C-F481-53F4-3B6D-9661192B79C4}" dt="2024-02-12T23:38:11.141" v="143" actId="1076"/>
          <ac:picMkLst>
            <pc:docMk/>
            <pc:sldMk cId="2591017497" sldId="275"/>
            <ac:picMk id="10" creationId="{A6326AB9-B44F-2FF2-D17D-AB8BAC9BA94A}"/>
          </ac:picMkLst>
        </pc:picChg>
      </pc:sldChg>
      <pc:sldChg chg="modSp">
        <pc:chgData name="Prudence Vincent" userId="S::pvincent@ifc.org::4a77b7ee-0e4f-4374-a4a5-aaac48c19da0" providerId="AD" clId="Web-{4512922C-F481-53F4-3B6D-9661192B79C4}" dt="2024-02-13T01:39:31.114" v="1296" actId="1076"/>
        <pc:sldMkLst>
          <pc:docMk/>
          <pc:sldMk cId="3370964953" sldId="276"/>
        </pc:sldMkLst>
        <pc:spChg chg="mod">
          <ac:chgData name="Prudence Vincent" userId="S::pvincent@ifc.org::4a77b7ee-0e4f-4374-a4a5-aaac48c19da0" providerId="AD" clId="Web-{4512922C-F481-53F4-3B6D-9661192B79C4}" dt="2024-02-13T01:39:31.114" v="1296" actId="1076"/>
          <ac:spMkLst>
            <pc:docMk/>
            <pc:sldMk cId="3370964953" sldId="276"/>
            <ac:spMk id="2" creationId="{D144B858-7758-0A52-B774-34A6669B7487}"/>
          </ac:spMkLst>
        </pc:spChg>
        <pc:spChg chg="mod">
          <ac:chgData name="Prudence Vincent" userId="S::pvincent@ifc.org::4a77b7ee-0e4f-4374-a4a5-aaac48c19da0" providerId="AD" clId="Web-{4512922C-F481-53F4-3B6D-9661192B79C4}" dt="2024-02-13T01:39:25.973" v="1295" actId="1076"/>
          <ac:spMkLst>
            <pc:docMk/>
            <pc:sldMk cId="3370964953" sldId="276"/>
            <ac:spMk id="3" creationId="{8CEBED0F-B7D1-D1EC-C777-64C4019550C4}"/>
          </ac:spMkLst>
        </pc:spChg>
        <pc:picChg chg="mod">
          <ac:chgData name="Prudence Vincent" userId="S::pvincent@ifc.org::4a77b7ee-0e4f-4374-a4a5-aaac48c19da0" providerId="AD" clId="Web-{4512922C-F481-53F4-3B6D-9661192B79C4}" dt="2024-02-13T01:39:22.817" v="1294" actId="1076"/>
          <ac:picMkLst>
            <pc:docMk/>
            <pc:sldMk cId="3370964953" sldId="276"/>
            <ac:picMk id="4" creationId="{DDB2A77A-BF56-3E71-FDEA-71D0A0F0A43D}"/>
          </ac:picMkLst>
        </pc:picChg>
      </pc:sldChg>
      <pc:sldChg chg="addSp delSp modSp add replId">
        <pc:chgData name="Prudence Vincent" userId="S::pvincent@ifc.org::4a77b7ee-0e4f-4374-a4a5-aaac48c19da0" providerId="AD" clId="Web-{4512922C-F481-53F4-3B6D-9661192B79C4}" dt="2024-02-13T01:41:48.432" v="1318" actId="1076"/>
        <pc:sldMkLst>
          <pc:docMk/>
          <pc:sldMk cId="542122166" sldId="277"/>
        </pc:sldMkLst>
        <pc:spChg chg="mod">
          <ac:chgData name="Prudence Vincent" userId="S::pvincent@ifc.org::4a77b7ee-0e4f-4374-a4a5-aaac48c19da0" providerId="AD" clId="Web-{4512922C-F481-53F4-3B6D-9661192B79C4}" dt="2024-02-13T01:35:24.823" v="1225" actId="20577"/>
          <ac:spMkLst>
            <pc:docMk/>
            <pc:sldMk cId="542122166" sldId="277"/>
            <ac:spMk id="3" creationId="{8CEBED0F-B7D1-D1EC-C777-64C4019550C4}"/>
          </ac:spMkLst>
        </pc:spChg>
        <pc:spChg chg="del mod">
          <ac:chgData name="Prudence Vincent" userId="S::pvincent@ifc.org::4a77b7ee-0e4f-4374-a4a5-aaac48c19da0" providerId="AD" clId="Web-{4512922C-F481-53F4-3B6D-9661192B79C4}" dt="2024-02-13T01:27:40.148" v="1172"/>
          <ac:spMkLst>
            <pc:docMk/>
            <pc:sldMk cId="542122166" sldId="277"/>
            <ac:spMk id="4" creationId="{CEB15282-67C2-2855-AC59-238108D83774}"/>
          </ac:spMkLst>
        </pc:spChg>
        <pc:picChg chg="add mod">
          <ac:chgData name="Prudence Vincent" userId="S::pvincent@ifc.org::4a77b7ee-0e4f-4374-a4a5-aaac48c19da0" providerId="AD" clId="Web-{4512922C-F481-53F4-3B6D-9661192B79C4}" dt="2024-02-13T01:41:48.432" v="1318" actId="1076"/>
          <ac:picMkLst>
            <pc:docMk/>
            <pc:sldMk cId="542122166" sldId="277"/>
            <ac:picMk id="7" creationId="{7C94ED15-67B9-59C6-F345-E0ABCB2E9C89}"/>
          </ac:picMkLst>
        </pc:picChg>
      </pc:sldChg>
      <pc:sldChg chg="add del replId">
        <pc:chgData name="Prudence Vincent" userId="S::pvincent@ifc.org::4a77b7ee-0e4f-4374-a4a5-aaac48c19da0" providerId="AD" clId="Web-{4512922C-F481-53F4-3B6D-9661192B79C4}" dt="2024-02-13T00:01:29.071" v="298"/>
        <pc:sldMkLst>
          <pc:docMk/>
          <pc:sldMk cId="1815268342" sldId="277"/>
        </pc:sldMkLst>
      </pc:sldChg>
      <pc:sldChg chg="addSp delSp modSp add replId">
        <pc:chgData name="Prudence Vincent" userId="S::pvincent@ifc.org::4a77b7ee-0e4f-4374-a4a5-aaac48c19da0" providerId="AD" clId="Web-{4512922C-F481-53F4-3B6D-9661192B79C4}" dt="2024-02-13T01:38:18.048" v="1270" actId="20577"/>
        <pc:sldMkLst>
          <pc:docMk/>
          <pc:sldMk cId="2014930150" sldId="278"/>
        </pc:sldMkLst>
        <pc:spChg chg="mod">
          <ac:chgData name="Prudence Vincent" userId="S::pvincent@ifc.org::4a77b7ee-0e4f-4374-a4a5-aaac48c19da0" providerId="AD" clId="Web-{4512922C-F481-53F4-3B6D-9661192B79C4}" dt="2024-02-13T01:38:18.048" v="1270" actId="20577"/>
          <ac:spMkLst>
            <pc:docMk/>
            <pc:sldMk cId="2014930150" sldId="278"/>
            <ac:spMk id="3" creationId="{8CEBED0F-B7D1-D1EC-C777-64C4019550C4}"/>
          </ac:spMkLst>
        </pc:spChg>
        <pc:picChg chg="del">
          <ac:chgData name="Prudence Vincent" userId="S::pvincent@ifc.org::4a77b7ee-0e4f-4374-a4a5-aaac48c19da0" providerId="AD" clId="Web-{4512922C-F481-53F4-3B6D-9661192B79C4}" dt="2024-02-13T01:13:51.022" v="1048"/>
          <ac:picMkLst>
            <pc:docMk/>
            <pc:sldMk cId="2014930150" sldId="278"/>
            <ac:picMk id="4" creationId="{6766661F-996B-3050-F9EB-63B9227FF291}"/>
          </ac:picMkLst>
        </pc:picChg>
        <pc:picChg chg="add mod">
          <ac:chgData name="Prudence Vincent" userId="S::pvincent@ifc.org::4a77b7ee-0e4f-4374-a4a5-aaac48c19da0" providerId="AD" clId="Web-{4512922C-F481-53F4-3B6D-9661192B79C4}" dt="2024-02-13T01:14:05.617" v="1052" actId="14100"/>
          <ac:picMkLst>
            <pc:docMk/>
            <pc:sldMk cId="2014930150" sldId="278"/>
            <ac:picMk id="7" creationId="{E0701714-28B4-070F-76DB-F37157B94106}"/>
          </ac:picMkLst>
        </pc:picChg>
      </pc:sldChg>
      <pc:sldChg chg="add del replId">
        <pc:chgData name="Prudence Vincent" userId="S::pvincent@ifc.org::4a77b7ee-0e4f-4374-a4a5-aaac48c19da0" providerId="AD" clId="Web-{4512922C-F481-53F4-3B6D-9661192B79C4}" dt="2024-02-13T00:01:27.618" v="297"/>
        <pc:sldMkLst>
          <pc:docMk/>
          <pc:sldMk cId="2694816622" sldId="278"/>
        </pc:sldMkLst>
      </pc:sldChg>
      <pc:sldChg chg="addSp delSp modSp add replId">
        <pc:chgData name="Prudence Vincent" userId="S::pvincent@ifc.org::4a77b7ee-0e4f-4374-a4a5-aaac48c19da0" providerId="AD" clId="Web-{4512922C-F481-53F4-3B6D-9661192B79C4}" dt="2024-02-13T01:53:06.458" v="1413" actId="14100"/>
        <pc:sldMkLst>
          <pc:docMk/>
          <pc:sldMk cId="2213458883" sldId="279"/>
        </pc:sldMkLst>
        <pc:spChg chg="del mod">
          <ac:chgData name="Prudence Vincent" userId="S::pvincent@ifc.org::4a77b7ee-0e4f-4374-a4a5-aaac48c19da0" providerId="AD" clId="Web-{4512922C-F481-53F4-3B6D-9661192B79C4}" dt="2024-02-13T01:53:01.630" v="1411"/>
          <ac:spMkLst>
            <pc:docMk/>
            <pc:sldMk cId="2213458883" sldId="279"/>
            <ac:spMk id="9" creationId="{557BBF9E-7EBA-1892-A548-F379880ABE4A}"/>
          </ac:spMkLst>
        </pc:spChg>
        <pc:spChg chg="mod">
          <ac:chgData name="Prudence Vincent" userId="S::pvincent@ifc.org::4a77b7ee-0e4f-4374-a4a5-aaac48c19da0" providerId="AD" clId="Web-{4512922C-F481-53F4-3B6D-9661192B79C4}" dt="2024-02-13T01:53:06.458" v="1413" actId="14100"/>
          <ac:spMkLst>
            <pc:docMk/>
            <pc:sldMk cId="2213458883" sldId="279"/>
            <ac:spMk id="12" creationId="{282253C4-A8A8-1D4A-6BF1-AB4DC0DDDD81}"/>
          </ac:spMkLst>
        </pc:spChg>
        <pc:picChg chg="add mod modCrop">
          <ac:chgData name="Prudence Vincent" userId="S::pvincent@ifc.org::4a77b7ee-0e4f-4374-a4a5-aaac48c19da0" providerId="AD" clId="Web-{4512922C-F481-53F4-3B6D-9661192B79C4}" dt="2024-02-13T01:30:50.515" v="1190" actId="1076"/>
          <ac:picMkLst>
            <pc:docMk/>
            <pc:sldMk cId="2213458883" sldId="279"/>
            <ac:picMk id="3" creationId="{45D22F3A-8BCD-7928-FB5B-6CD6B170FC4B}"/>
          </ac:picMkLst>
        </pc:picChg>
        <pc:picChg chg="add mod modCrop">
          <ac:chgData name="Prudence Vincent" userId="S::pvincent@ifc.org::4a77b7ee-0e4f-4374-a4a5-aaac48c19da0" providerId="AD" clId="Web-{4512922C-F481-53F4-3B6D-9661192B79C4}" dt="2024-02-13T01:25:42.050" v="1159"/>
          <ac:picMkLst>
            <pc:docMk/>
            <pc:sldMk cId="2213458883" sldId="279"/>
            <ac:picMk id="7" creationId="{C22B21D7-7382-19B1-746C-A225069D0037}"/>
          </ac:picMkLst>
        </pc:picChg>
      </pc:sldChg>
      <pc:sldChg chg="addSp delSp modSp add del ord replId">
        <pc:chgData name="Prudence Vincent" userId="S::pvincent@ifc.org::4a77b7ee-0e4f-4374-a4a5-aaac48c19da0" providerId="AD" clId="Web-{4512922C-F481-53F4-3B6D-9661192B79C4}" dt="2024-02-13T01:17:16.593" v="1090"/>
        <pc:sldMkLst>
          <pc:docMk/>
          <pc:sldMk cId="352262094" sldId="280"/>
        </pc:sldMkLst>
        <pc:spChg chg="add mod">
          <ac:chgData name="Prudence Vincent" userId="S::pvincent@ifc.org::4a77b7ee-0e4f-4374-a4a5-aaac48c19da0" providerId="AD" clId="Web-{4512922C-F481-53F4-3B6D-9661192B79C4}" dt="2024-02-13T01:17:06.639" v="1086"/>
          <ac:spMkLst>
            <pc:docMk/>
            <pc:sldMk cId="352262094" sldId="280"/>
            <ac:spMk id="3" creationId="{FC5BA766-EA0B-6F63-58ED-2262379F4C70}"/>
          </ac:spMkLst>
        </pc:spChg>
        <pc:spChg chg="add mod">
          <ac:chgData name="Prudence Vincent" userId="S::pvincent@ifc.org::4a77b7ee-0e4f-4374-a4a5-aaac48c19da0" providerId="AD" clId="Web-{4512922C-F481-53F4-3B6D-9661192B79C4}" dt="2024-02-13T01:17:08.077" v="1088"/>
          <ac:spMkLst>
            <pc:docMk/>
            <pc:sldMk cId="352262094" sldId="280"/>
            <ac:spMk id="8" creationId="{EC788767-6203-6186-17F2-45D9F986FC07}"/>
          </ac:spMkLst>
        </pc:spChg>
        <pc:spChg chg="del">
          <ac:chgData name="Prudence Vincent" userId="S::pvincent@ifc.org::4a77b7ee-0e4f-4374-a4a5-aaac48c19da0" providerId="AD" clId="Web-{4512922C-F481-53F4-3B6D-9661192B79C4}" dt="2024-02-13T01:17:06.639" v="1086"/>
          <ac:spMkLst>
            <pc:docMk/>
            <pc:sldMk cId="352262094" sldId="280"/>
            <ac:spMk id="12" creationId="{A2CEDB4D-2612-695D-72A9-AD2C9F869021}"/>
          </ac:spMkLst>
        </pc:spChg>
        <pc:spChg chg="del mod">
          <ac:chgData name="Prudence Vincent" userId="S::pvincent@ifc.org::4a77b7ee-0e4f-4374-a4a5-aaac48c19da0" providerId="AD" clId="Web-{4512922C-F481-53F4-3B6D-9661192B79C4}" dt="2024-02-13T01:17:08.077" v="1088"/>
          <ac:spMkLst>
            <pc:docMk/>
            <pc:sldMk cId="352262094" sldId="280"/>
            <ac:spMk id="18" creationId="{DDDD510F-A6EB-65F1-5AAD-8E863F4387C7}"/>
          </ac:spMkLst>
        </pc:spChg>
        <pc:picChg chg="del">
          <ac:chgData name="Prudence Vincent" userId="S::pvincent@ifc.org::4a77b7ee-0e4f-4374-a4a5-aaac48c19da0" providerId="AD" clId="Web-{4512922C-F481-53F4-3B6D-9661192B79C4}" dt="2024-02-13T01:17:08.483" v="1089"/>
          <ac:picMkLst>
            <pc:docMk/>
            <pc:sldMk cId="352262094" sldId="280"/>
            <ac:picMk id="15" creationId="{232770D6-90CB-7F5A-9810-0C84A5FA7F25}"/>
          </ac:picMkLst>
        </pc:picChg>
      </pc:sldChg>
      <pc:sldChg chg="addSp delSp modSp new del ord">
        <pc:chgData name="Prudence Vincent" userId="S::pvincent@ifc.org::4a77b7ee-0e4f-4374-a4a5-aaac48c19da0" providerId="AD" clId="Web-{4512922C-F481-53F4-3B6D-9661192B79C4}" dt="2024-02-13T01:20:29.413" v="1116"/>
        <pc:sldMkLst>
          <pc:docMk/>
          <pc:sldMk cId="1904708516" sldId="280"/>
        </pc:sldMkLst>
        <pc:spChg chg="del">
          <ac:chgData name="Prudence Vincent" userId="S::pvincent@ifc.org::4a77b7ee-0e4f-4374-a4a5-aaac48c19da0" providerId="AD" clId="Web-{4512922C-F481-53F4-3B6D-9661192B79C4}" dt="2024-02-13T01:19:02.534" v="1100"/>
          <ac:spMkLst>
            <pc:docMk/>
            <pc:sldMk cId="1904708516" sldId="280"/>
            <ac:spMk id="2" creationId="{0FF4729C-A65B-2E95-3871-528522706048}"/>
          </ac:spMkLst>
        </pc:spChg>
        <pc:spChg chg="del">
          <ac:chgData name="Prudence Vincent" userId="S::pvincent@ifc.org::4a77b7ee-0e4f-4374-a4a5-aaac48c19da0" providerId="AD" clId="Web-{4512922C-F481-53F4-3B6D-9661192B79C4}" dt="2024-02-13T01:17:34.265" v="1093"/>
          <ac:spMkLst>
            <pc:docMk/>
            <pc:sldMk cId="1904708516" sldId="280"/>
            <ac:spMk id="3" creationId="{4E9002E9-83AB-3976-9C6D-D3C70AB69F01}"/>
          </ac:spMkLst>
        </pc:spChg>
        <pc:picChg chg="add del mod">
          <ac:chgData name="Prudence Vincent" userId="S::pvincent@ifc.org::4a77b7ee-0e4f-4374-a4a5-aaac48c19da0" providerId="AD" clId="Web-{4512922C-F481-53F4-3B6D-9661192B79C4}" dt="2024-02-13T01:18:38.752" v="1099"/>
          <ac:picMkLst>
            <pc:docMk/>
            <pc:sldMk cId="1904708516" sldId="280"/>
            <ac:picMk id="6" creationId="{A772F599-4ABA-F7FF-CE72-7AA650211920}"/>
          </ac:picMkLst>
        </pc:picChg>
      </pc:sldChg>
      <pc:sldChg chg="addSp delSp modSp add replId">
        <pc:chgData name="Prudence Vincent" userId="S::pvincent@ifc.org::4a77b7ee-0e4f-4374-a4a5-aaac48c19da0" providerId="AD" clId="Web-{4512922C-F481-53F4-3B6D-9661192B79C4}" dt="2024-02-13T01:51:41.236" v="1409" actId="1076"/>
        <pc:sldMkLst>
          <pc:docMk/>
          <pc:sldMk cId="3254439453" sldId="280"/>
        </pc:sldMkLst>
        <pc:spChg chg="mod">
          <ac:chgData name="Prudence Vincent" userId="S::pvincent@ifc.org::4a77b7ee-0e4f-4374-a4a5-aaac48c19da0" providerId="AD" clId="Web-{4512922C-F481-53F4-3B6D-9661192B79C4}" dt="2024-02-13T01:45:33.456" v="1335" actId="20577"/>
          <ac:spMkLst>
            <pc:docMk/>
            <pc:sldMk cId="3254439453" sldId="280"/>
            <ac:spMk id="2" creationId="{D144B858-7758-0A52-B774-34A6669B7487}"/>
          </ac:spMkLst>
        </pc:spChg>
        <pc:spChg chg="del mod">
          <ac:chgData name="Prudence Vincent" userId="S::pvincent@ifc.org::4a77b7ee-0e4f-4374-a4a5-aaac48c19da0" providerId="AD" clId="Web-{4512922C-F481-53F4-3B6D-9661192B79C4}" dt="2024-02-13T01:45:43.675" v="1338"/>
          <ac:spMkLst>
            <pc:docMk/>
            <pc:sldMk cId="3254439453" sldId="280"/>
            <ac:spMk id="3" creationId="{8CEBED0F-B7D1-D1EC-C777-64C4019550C4}"/>
          </ac:spMkLst>
        </pc:spChg>
        <pc:spChg chg="add del">
          <ac:chgData name="Prudence Vincent" userId="S::pvincent@ifc.org::4a77b7ee-0e4f-4374-a4a5-aaac48c19da0" providerId="AD" clId="Web-{4512922C-F481-53F4-3B6D-9661192B79C4}" dt="2024-02-13T01:44:49.376" v="1326"/>
          <ac:spMkLst>
            <pc:docMk/>
            <pc:sldMk cId="3254439453" sldId="280"/>
            <ac:spMk id="8" creationId="{D4A0606D-2F4D-FD10-0A82-96B3D1C2E908}"/>
          </ac:spMkLst>
        </pc:spChg>
        <pc:spChg chg="add mod">
          <ac:chgData name="Prudence Vincent" userId="S::pvincent@ifc.org::4a77b7ee-0e4f-4374-a4a5-aaac48c19da0" providerId="AD" clId="Web-{4512922C-F481-53F4-3B6D-9661192B79C4}" dt="2024-02-13T01:47:22.085" v="1360"/>
          <ac:spMkLst>
            <pc:docMk/>
            <pc:sldMk cId="3254439453" sldId="280"/>
            <ac:spMk id="9" creationId="{AAA8E6E3-AB3E-35C7-14B4-FA13A0F94965}"/>
          </ac:spMkLst>
        </pc:spChg>
        <pc:spChg chg="add del mod">
          <ac:chgData name="Prudence Vincent" userId="S::pvincent@ifc.org::4a77b7ee-0e4f-4374-a4a5-aaac48c19da0" providerId="AD" clId="Web-{4512922C-F481-53F4-3B6D-9661192B79C4}" dt="2024-02-13T01:45:54.410" v="1341"/>
          <ac:spMkLst>
            <pc:docMk/>
            <pc:sldMk cId="3254439453" sldId="280"/>
            <ac:spMk id="11" creationId="{1590C044-E66F-AAC7-8E5D-E6DA9F495FFB}"/>
          </ac:spMkLst>
        </pc:spChg>
        <pc:spChg chg="add mod">
          <ac:chgData name="Prudence Vincent" userId="S::pvincent@ifc.org::4a77b7ee-0e4f-4374-a4a5-aaac48c19da0" providerId="AD" clId="Web-{4512922C-F481-53F4-3B6D-9661192B79C4}" dt="2024-02-13T01:47:39.695" v="1364" actId="14100"/>
          <ac:spMkLst>
            <pc:docMk/>
            <pc:sldMk cId="3254439453" sldId="280"/>
            <ac:spMk id="12" creationId="{282253C4-A8A8-1D4A-6BF1-AB4DC0DDDD81}"/>
          </ac:spMkLst>
        </pc:spChg>
        <pc:spChg chg="add mod ord">
          <ac:chgData name="Prudence Vincent" userId="S::pvincent@ifc.org::4a77b7ee-0e4f-4374-a4a5-aaac48c19da0" providerId="AD" clId="Web-{4512922C-F481-53F4-3B6D-9661192B79C4}" dt="2024-02-13T01:47:27.898" v="1361"/>
          <ac:spMkLst>
            <pc:docMk/>
            <pc:sldMk cId="3254439453" sldId="280"/>
            <ac:spMk id="16" creationId="{3BEEE3BA-8A01-12DF-1F80-A6C2705437C3}"/>
          </ac:spMkLst>
        </pc:spChg>
        <pc:picChg chg="mod ord">
          <ac:chgData name="Prudence Vincent" userId="S::pvincent@ifc.org::4a77b7ee-0e4f-4374-a4a5-aaac48c19da0" providerId="AD" clId="Web-{4512922C-F481-53F4-3B6D-9661192B79C4}" dt="2024-02-13T01:51:31.220" v="1406" actId="14100"/>
          <ac:picMkLst>
            <pc:docMk/>
            <pc:sldMk cId="3254439453" sldId="280"/>
            <ac:picMk id="7" creationId="{E0701714-28B4-070F-76DB-F37157B94106}"/>
          </ac:picMkLst>
        </pc:picChg>
        <pc:picChg chg="add mod">
          <ac:chgData name="Prudence Vincent" userId="S::pvincent@ifc.org::4a77b7ee-0e4f-4374-a4a5-aaac48c19da0" providerId="AD" clId="Web-{4512922C-F481-53F4-3B6D-9661192B79C4}" dt="2024-02-13T01:49:59.701" v="1396" actId="1076"/>
          <ac:picMkLst>
            <pc:docMk/>
            <pc:sldMk cId="3254439453" sldId="280"/>
            <ac:picMk id="14" creationId="{07B900BD-177E-1D62-9C80-02A9073C2F4E}"/>
          </ac:picMkLst>
        </pc:picChg>
        <pc:picChg chg="add mod ord">
          <ac:chgData name="Prudence Vincent" userId="S::pvincent@ifc.org::4a77b7ee-0e4f-4374-a4a5-aaac48c19da0" providerId="AD" clId="Web-{4512922C-F481-53F4-3B6D-9661192B79C4}" dt="2024-02-13T01:49:59.685" v="1395" actId="1076"/>
          <ac:picMkLst>
            <pc:docMk/>
            <pc:sldMk cId="3254439453" sldId="280"/>
            <ac:picMk id="18" creationId="{D615D0B0-72B8-9795-8490-8DBE13002122}"/>
          </ac:picMkLst>
        </pc:picChg>
        <pc:picChg chg="add mod ord">
          <ac:chgData name="Prudence Vincent" userId="S::pvincent@ifc.org::4a77b7ee-0e4f-4374-a4a5-aaac48c19da0" providerId="AD" clId="Web-{4512922C-F481-53F4-3B6D-9661192B79C4}" dt="2024-02-13T01:50:01.920" v="1397" actId="1076"/>
          <ac:picMkLst>
            <pc:docMk/>
            <pc:sldMk cId="3254439453" sldId="280"/>
            <ac:picMk id="20" creationId="{31E88EAF-AD77-6A2F-F6BD-5BF9A85FDB3C}"/>
          </ac:picMkLst>
        </pc:picChg>
        <pc:picChg chg="add mod">
          <ac:chgData name="Prudence Vincent" userId="S::pvincent@ifc.org::4a77b7ee-0e4f-4374-a4a5-aaac48c19da0" providerId="AD" clId="Web-{4512922C-F481-53F4-3B6D-9661192B79C4}" dt="2024-02-13T01:51:41.236" v="1409" actId="1076"/>
          <ac:picMkLst>
            <pc:docMk/>
            <pc:sldMk cId="3254439453" sldId="280"/>
            <ac:picMk id="22" creationId="{EBB6A1B0-F4BC-EED9-3ABD-ECBA192EBA01}"/>
          </ac:picMkLst>
        </pc:picChg>
        <pc:picChg chg="add mod">
          <ac:chgData name="Prudence Vincent" userId="S::pvincent@ifc.org::4a77b7ee-0e4f-4374-a4a5-aaac48c19da0" providerId="AD" clId="Web-{4512922C-F481-53F4-3B6D-9661192B79C4}" dt="2024-02-13T01:51:35.673" v="1407" actId="1076"/>
          <ac:picMkLst>
            <pc:docMk/>
            <pc:sldMk cId="3254439453" sldId="280"/>
            <ac:picMk id="24" creationId="{2BE9B7C3-A0F5-72EB-F061-CD28232A96E5}"/>
          </ac:picMkLst>
        </pc:picChg>
      </pc:sldChg>
    </pc:docChg>
  </pc:docChgLst>
  <pc:docChgLst>
    <pc:chgData name="Vicky Tsang" userId="6301c18c-79cd-458e-9a8b-b3752c315ad8" providerId="ADAL" clId="{86B4B579-152C-4718-8E3B-F14A2F73E93B}"/>
    <pc:docChg chg="undo custSel addSld modSld sldOrd">
      <pc:chgData name="Vicky Tsang" userId="6301c18c-79cd-458e-9a8b-b3752c315ad8" providerId="ADAL" clId="{86B4B579-152C-4718-8E3B-F14A2F73E93B}" dt="2024-02-05T18:55:31.476" v="3794" actId="20577"/>
      <pc:docMkLst>
        <pc:docMk/>
      </pc:docMkLst>
      <pc:sldChg chg="modSp mod">
        <pc:chgData name="Vicky Tsang" userId="6301c18c-79cd-458e-9a8b-b3752c315ad8" providerId="ADAL" clId="{86B4B579-152C-4718-8E3B-F14A2F73E93B}" dt="2024-02-02T05:44:24.291" v="262" actId="20577"/>
        <pc:sldMkLst>
          <pc:docMk/>
          <pc:sldMk cId="54376518" sldId="258"/>
        </pc:sldMkLst>
        <pc:spChg chg="mod">
          <ac:chgData name="Vicky Tsang" userId="6301c18c-79cd-458e-9a8b-b3752c315ad8" providerId="ADAL" clId="{86B4B579-152C-4718-8E3B-F14A2F73E93B}" dt="2024-02-02T05:42:47.900" v="241" actId="20577"/>
          <ac:spMkLst>
            <pc:docMk/>
            <pc:sldMk cId="54376518" sldId="258"/>
            <ac:spMk id="2" creationId="{80A782FC-8B01-42F4-8056-DCC2EFED95D1}"/>
          </ac:spMkLst>
        </pc:spChg>
        <pc:spChg chg="mod">
          <ac:chgData name="Vicky Tsang" userId="6301c18c-79cd-458e-9a8b-b3752c315ad8" providerId="ADAL" clId="{86B4B579-152C-4718-8E3B-F14A2F73E93B}" dt="2024-02-02T05:44:24.291" v="262" actId="20577"/>
          <ac:spMkLst>
            <pc:docMk/>
            <pc:sldMk cId="54376518" sldId="258"/>
            <ac:spMk id="3" creationId="{28D29E75-4221-A94E-345A-B32600075CE2}"/>
          </ac:spMkLst>
        </pc:spChg>
        <pc:spChg chg="mod">
          <ac:chgData name="Vicky Tsang" userId="6301c18c-79cd-458e-9a8b-b3752c315ad8" providerId="ADAL" clId="{86B4B579-152C-4718-8E3B-F14A2F73E93B}" dt="2024-02-02T05:38:38.609" v="146" actId="1076"/>
          <ac:spMkLst>
            <pc:docMk/>
            <pc:sldMk cId="54376518" sldId="258"/>
            <ac:spMk id="4" creationId="{E4771D02-F4E4-C632-E5D7-C5E26F71C09C}"/>
          </ac:spMkLst>
        </pc:spChg>
      </pc:sldChg>
      <pc:sldChg chg="addSp delSp modSp mod modNotesTx">
        <pc:chgData name="Vicky Tsang" userId="6301c18c-79cd-458e-9a8b-b3752c315ad8" providerId="ADAL" clId="{86B4B579-152C-4718-8E3B-F14A2F73E93B}" dt="2024-02-02T06:48:15.476" v="1221" actId="6549"/>
        <pc:sldMkLst>
          <pc:docMk/>
          <pc:sldMk cId="2056236133" sldId="259"/>
        </pc:sldMkLst>
        <pc:spChg chg="mod">
          <ac:chgData name="Vicky Tsang" userId="6301c18c-79cd-458e-9a8b-b3752c315ad8" providerId="ADAL" clId="{86B4B579-152C-4718-8E3B-F14A2F73E93B}" dt="2024-02-02T06:44:09.572" v="1048" actId="20577"/>
          <ac:spMkLst>
            <pc:docMk/>
            <pc:sldMk cId="2056236133" sldId="259"/>
            <ac:spMk id="2" creationId="{D144B858-7758-0A52-B774-34A6669B7487}"/>
          </ac:spMkLst>
        </pc:spChg>
        <pc:spChg chg="mod">
          <ac:chgData name="Vicky Tsang" userId="6301c18c-79cd-458e-9a8b-b3752c315ad8" providerId="ADAL" clId="{86B4B579-152C-4718-8E3B-F14A2F73E93B}" dt="2024-02-02T06:48:15.476" v="1221" actId="6549"/>
          <ac:spMkLst>
            <pc:docMk/>
            <pc:sldMk cId="2056236133" sldId="259"/>
            <ac:spMk id="3" creationId="{8CEBED0F-B7D1-D1EC-C777-64C4019550C4}"/>
          </ac:spMkLst>
        </pc:spChg>
        <pc:spChg chg="add del">
          <ac:chgData name="Vicky Tsang" userId="6301c18c-79cd-458e-9a8b-b3752c315ad8" providerId="ADAL" clId="{86B4B579-152C-4718-8E3B-F14A2F73E93B}" dt="2024-02-02T06:32:00.213" v="920" actId="478"/>
          <ac:spMkLst>
            <pc:docMk/>
            <pc:sldMk cId="2056236133" sldId="259"/>
            <ac:spMk id="7" creationId="{794ECEC2-D734-35F5-C542-D772FE6D1D51}"/>
          </ac:spMkLst>
        </pc:spChg>
      </pc:sldChg>
      <pc:sldChg chg="addSp modSp add mod modNotesTx">
        <pc:chgData name="Vicky Tsang" userId="6301c18c-79cd-458e-9a8b-b3752c315ad8" providerId="ADAL" clId="{86B4B579-152C-4718-8E3B-F14A2F73E93B}" dt="2024-02-03T20:38:41.216" v="2072" actId="6549"/>
        <pc:sldMkLst>
          <pc:docMk/>
          <pc:sldMk cId="3958093765" sldId="260"/>
        </pc:sldMkLst>
        <pc:spChg chg="mod">
          <ac:chgData name="Vicky Tsang" userId="6301c18c-79cd-458e-9a8b-b3752c315ad8" providerId="ADAL" clId="{86B4B579-152C-4718-8E3B-F14A2F73E93B}" dt="2024-02-02T06:44:23.054" v="1094" actId="20577"/>
          <ac:spMkLst>
            <pc:docMk/>
            <pc:sldMk cId="3958093765" sldId="260"/>
            <ac:spMk id="2" creationId="{D144B858-7758-0A52-B774-34A6669B7487}"/>
          </ac:spMkLst>
        </pc:spChg>
        <pc:spChg chg="mod">
          <ac:chgData name="Vicky Tsang" userId="6301c18c-79cd-458e-9a8b-b3752c315ad8" providerId="ADAL" clId="{86B4B579-152C-4718-8E3B-F14A2F73E93B}" dt="2024-02-03T20:38:41.216" v="2072" actId="6549"/>
          <ac:spMkLst>
            <pc:docMk/>
            <pc:sldMk cId="3958093765" sldId="260"/>
            <ac:spMk id="3" creationId="{8CEBED0F-B7D1-D1EC-C777-64C4019550C4}"/>
          </ac:spMkLst>
        </pc:spChg>
        <pc:picChg chg="add mod">
          <ac:chgData name="Vicky Tsang" userId="6301c18c-79cd-458e-9a8b-b3752c315ad8" providerId="ADAL" clId="{86B4B579-152C-4718-8E3B-F14A2F73E93B}" dt="2024-02-02T06:45:42.192" v="1171" actId="14100"/>
          <ac:picMkLst>
            <pc:docMk/>
            <pc:sldMk cId="3958093765" sldId="260"/>
            <ac:picMk id="1026" creationId="{EF171CEE-BE6F-D048-B5EB-82E8E6706640}"/>
          </ac:picMkLst>
        </pc:picChg>
      </pc:sldChg>
      <pc:sldChg chg="add modNotesTx">
        <pc:chgData name="Vicky Tsang" userId="6301c18c-79cd-458e-9a8b-b3752c315ad8" providerId="ADAL" clId="{86B4B579-152C-4718-8E3B-F14A2F73E93B}" dt="2024-02-02T06:59:08.027" v="1472" actId="6549"/>
        <pc:sldMkLst>
          <pc:docMk/>
          <pc:sldMk cId="895538359" sldId="261"/>
        </pc:sldMkLst>
      </pc:sldChg>
      <pc:sldChg chg="modSp add mod modNotesTx">
        <pc:chgData name="Vicky Tsang" userId="6301c18c-79cd-458e-9a8b-b3752c315ad8" providerId="ADAL" clId="{86B4B579-152C-4718-8E3B-F14A2F73E93B}" dt="2024-02-05T18:28:27.877" v="3079" actId="20577"/>
        <pc:sldMkLst>
          <pc:docMk/>
          <pc:sldMk cId="3379379440" sldId="262"/>
        </pc:sldMkLst>
        <pc:spChg chg="mod">
          <ac:chgData name="Vicky Tsang" userId="6301c18c-79cd-458e-9a8b-b3752c315ad8" providerId="ADAL" clId="{86B4B579-152C-4718-8E3B-F14A2F73E93B}" dt="2024-02-04T09:30:25.379" v="2297" actId="20577"/>
          <ac:spMkLst>
            <pc:docMk/>
            <pc:sldMk cId="3379379440" sldId="262"/>
            <ac:spMk id="2" creationId="{D144B858-7758-0A52-B774-34A6669B7487}"/>
          </ac:spMkLst>
        </pc:spChg>
        <pc:spChg chg="mod">
          <ac:chgData name="Vicky Tsang" userId="6301c18c-79cd-458e-9a8b-b3752c315ad8" providerId="ADAL" clId="{86B4B579-152C-4718-8E3B-F14A2F73E93B}" dt="2024-02-05T18:28:27.877" v="3079" actId="20577"/>
          <ac:spMkLst>
            <pc:docMk/>
            <pc:sldMk cId="3379379440" sldId="262"/>
            <ac:spMk id="3" creationId="{8CEBED0F-B7D1-D1EC-C777-64C4019550C4}"/>
          </ac:spMkLst>
        </pc:spChg>
      </pc:sldChg>
      <pc:sldChg chg="modSp add mod modNotesTx">
        <pc:chgData name="Vicky Tsang" userId="6301c18c-79cd-458e-9a8b-b3752c315ad8" providerId="ADAL" clId="{86B4B579-152C-4718-8E3B-F14A2F73E93B}" dt="2024-02-05T18:35:16.068" v="3226"/>
        <pc:sldMkLst>
          <pc:docMk/>
          <pc:sldMk cId="1448774831" sldId="263"/>
        </pc:sldMkLst>
        <pc:spChg chg="mod">
          <ac:chgData name="Vicky Tsang" userId="6301c18c-79cd-458e-9a8b-b3752c315ad8" providerId="ADAL" clId="{86B4B579-152C-4718-8E3B-F14A2F73E93B}" dt="2024-02-05T18:34:31.177" v="3207" actId="20577"/>
          <ac:spMkLst>
            <pc:docMk/>
            <pc:sldMk cId="1448774831" sldId="263"/>
            <ac:spMk id="2" creationId="{D144B858-7758-0A52-B774-34A6669B7487}"/>
          </ac:spMkLst>
        </pc:spChg>
        <pc:spChg chg="mod">
          <ac:chgData name="Vicky Tsang" userId="6301c18c-79cd-458e-9a8b-b3752c315ad8" providerId="ADAL" clId="{86B4B579-152C-4718-8E3B-F14A2F73E93B}" dt="2024-02-05T18:35:16.068" v="3226"/>
          <ac:spMkLst>
            <pc:docMk/>
            <pc:sldMk cId="1448774831" sldId="263"/>
            <ac:spMk id="3" creationId="{8CEBED0F-B7D1-D1EC-C777-64C4019550C4}"/>
          </ac:spMkLst>
        </pc:spChg>
      </pc:sldChg>
      <pc:sldChg chg="modSp add mod modNotesTx">
        <pc:chgData name="Vicky Tsang" userId="6301c18c-79cd-458e-9a8b-b3752c315ad8" providerId="ADAL" clId="{86B4B579-152C-4718-8E3B-F14A2F73E93B}" dt="2024-02-05T18:44:38.922" v="3599" actId="20577"/>
        <pc:sldMkLst>
          <pc:docMk/>
          <pc:sldMk cId="1712388494" sldId="264"/>
        </pc:sldMkLst>
        <pc:spChg chg="mod">
          <ac:chgData name="Vicky Tsang" userId="6301c18c-79cd-458e-9a8b-b3752c315ad8" providerId="ADAL" clId="{86B4B579-152C-4718-8E3B-F14A2F73E93B}" dt="2024-02-05T18:34:58.167" v="3224" actId="20577"/>
          <ac:spMkLst>
            <pc:docMk/>
            <pc:sldMk cId="1712388494" sldId="264"/>
            <ac:spMk id="2" creationId="{D144B858-7758-0A52-B774-34A6669B7487}"/>
          </ac:spMkLst>
        </pc:spChg>
        <pc:spChg chg="mod">
          <ac:chgData name="Vicky Tsang" userId="6301c18c-79cd-458e-9a8b-b3752c315ad8" providerId="ADAL" clId="{86B4B579-152C-4718-8E3B-F14A2F73E93B}" dt="2024-02-05T18:43:26.812" v="3450" actId="20577"/>
          <ac:spMkLst>
            <pc:docMk/>
            <pc:sldMk cId="1712388494" sldId="264"/>
            <ac:spMk id="3" creationId="{8CEBED0F-B7D1-D1EC-C777-64C4019550C4}"/>
          </ac:spMkLst>
        </pc:spChg>
      </pc:sldChg>
      <pc:sldChg chg="modSp add mod modNotesTx">
        <pc:chgData name="Vicky Tsang" userId="6301c18c-79cd-458e-9a8b-b3752c315ad8" providerId="ADAL" clId="{86B4B579-152C-4718-8E3B-F14A2F73E93B}" dt="2024-02-05T18:51:56.145" v="3682"/>
        <pc:sldMkLst>
          <pc:docMk/>
          <pc:sldMk cId="691429192" sldId="265"/>
        </pc:sldMkLst>
        <pc:spChg chg="mod">
          <ac:chgData name="Vicky Tsang" userId="6301c18c-79cd-458e-9a8b-b3752c315ad8" providerId="ADAL" clId="{86B4B579-152C-4718-8E3B-F14A2F73E93B}" dt="2024-02-05T18:44:04.614" v="3452"/>
          <ac:spMkLst>
            <pc:docMk/>
            <pc:sldMk cId="691429192" sldId="265"/>
            <ac:spMk id="2" creationId="{D144B858-7758-0A52-B774-34A6669B7487}"/>
          </ac:spMkLst>
        </pc:spChg>
        <pc:spChg chg="mod">
          <ac:chgData name="Vicky Tsang" userId="6301c18c-79cd-458e-9a8b-b3752c315ad8" providerId="ADAL" clId="{86B4B579-152C-4718-8E3B-F14A2F73E93B}" dt="2024-02-05T18:51:56.145" v="3682"/>
          <ac:spMkLst>
            <pc:docMk/>
            <pc:sldMk cId="691429192" sldId="265"/>
            <ac:spMk id="3" creationId="{8CEBED0F-B7D1-D1EC-C777-64C4019550C4}"/>
          </ac:spMkLst>
        </pc:spChg>
      </pc:sldChg>
      <pc:sldChg chg="addSp modSp add mod modNotesTx">
        <pc:chgData name="Vicky Tsang" userId="6301c18c-79cd-458e-9a8b-b3752c315ad8" providerId="ADAL" clId="{86B4B579-152C-4718-8E3B-F14A2F73E93B}" dt="2024-02-05T18:02:58.280" v="2676" actId="20577"/>
        <pc:sldMkLst>
          <pc:docMk/>
          <pc:sldMk cId="3000244635" sldId="266"/>
        </pc:sldMkLst>
        <pc:spChg chg="mod">
          <ac:chgData name="Vicky Tsang" userId="6301c18c-79cd-458e-9a8b-b3752c315ad8" providerId="ADAL" clId="{86B4B579-152C-4718-8E3B-F14A2F73E93B}" dt="2024-02-02T07:16:52.529" v="1757" actId="20577"/>
          <ac:spMkLst>
            <pc:docMk/>
            <pc:sldMk cId="3000244635" sldId="266"/>
            <ac:spMk id="2" creationId="{D144B858-7758-0A52-B774-34A6669B7487}"/>
          </ac:spMkLst>
        </pc:spChg>
        <pc:spChg chg="mod">
          <ac:chgData name="Vicky Tsang" userId="6301c18c-79cd-458e-9a8b-b3752c315ad8" providerId="ADAL" clId="{86B4B579-152C-4718-8E3B-F14A2F73E93B}" dt="2024-02-05T18:02:58.280" v="2676" actId="20577"/>
          <ac:spMkLst>
            <pc:docMk/>
            <pc:sldMk cId="3000244635" sldId="266"/>
            <ac:spMk id="3" creationId="{8CEBED0F-B7D1-D1EC-C777-64C4019550C4}"/>
          </ac:spMkLst>
        </pc:spChg>
        <pc:spChg chg="add mod">
          <ac:chgData name="Vicky Tsang" userId="6301c18c-79cd-458e-9a8b-b3752c315ad8" providerId="ADAL" clId="{86B4B579-152C-4718-8E3B-F14A2F73E93B}" dt="2024-02-02T07:16:43.482" v="1738" actId="20577"/>
          <ac:spMkLst>
            <pc:docMk/>
            <pc:sldMk cId="3000244635" sldId="266"/>
            <ac:spMk id="4" creationId="{CEB15282-67C2-2855-AC59-238108D83774}"/>
          </ac:spMkLst>
        </pc:spChg>
      </pc:sldChg>
      <pc:sldChg chg="modSp add mod">
        <pc:chgData name="Vicky Tsang" userId="6301c18c-79cd-458e-9a8b-b3752c315ad8" providerId="ADAL" clId="{86B4B579-152C-4718-8E3B-F14A2F73E93B}" dt="2024-02-02T07:01:59.118" v="1589" actId="6549"/>
        <pc:sldMkLst>
          <pc:docMk/>
          <pc:sldMk cId="2096043701" sldId="267"/>
        </pc:sldMkLst>
        <pc:spChg chg="mod">
          <ac:chgData name="Vicky Tsang" userId="6301c18c-79cd-458e-9a8b-b3752c315ad8" providerId="ADAL" clId="{86B4B579-152C-4718-8E3B-F14A2F73E93B}" dt="2024-02-02T07:01:52.287" v="1588" actId="20577"/>
          <ac:spMkLst>
            <pc:docMk/>
            <pc:sldMk cId="2096043701" sldId="267"/>
            <ac:spMk id="2" creationId="{D144B858-7758-0A52-B774-34A6669B7487}"/>
          </ac:spMkLst>
        </pc:spChg>
        <pc:spChg chg="mod">
          <ac:chgData name="Vicky Tsang" userId="6301c18c-79cd-458e-9a8b-b3752c315ad8" providerId="ADAL" clId="{86B4B579-152C-4718-8E3B-F14A2F73E93B}" dt="2024-02-02T07:01:59.118" v="1589" actId="6549"/>
          <ac:spMkLst>
            <pc:docMk/>
            <pc:sldMk cId="2096043701" sldId="267"/>
            <ac:spMk id="3" creationId="{8CEBED0F-B7D1-D1EC-C777-64C4019550C4}"/>
          </ac:spMkLst>
        </pc:spChg>
      </pc:sldChg>
      <pc:sldChg chg="modSp add mod modNotesTx">
        <pc:chgData name="Vicky Tsang" userId="6301c18c-79cd-458e-9a8b-b3752c315ad8" providerId="ADAL" clId="{86B4B579-152C-4718-8E3B-F14A2F73E93B}" dt="2024-02-04T09:53:31.679" v="2375" actId="27636"/>
        <pc:sldMkLst>
          <pc:docMk/>
          <pc:sldMk cId="1223373094" sldId="268"/>
        </pc:sldMkLst>
        <pc:spChg chg="mod">
          <ac:chgData name="Vicky Tsang" userId="6301c18c-79cd-458e-9a8b-b3752c315ad8" providerId="ADAL" clId="{86B4B579-152C-4718-8E3B-F14A2F73E93B}" dt="2024-02-04T02:58:47.659" v="2090" actId="20577"/>
          <ac:spMkLst>
            <pc:docMk/>
            <pc:sldMk cId="1223373094" sldId="268"/>
            <ac:spMk id="2" creationId="{D144B858-7758-0A52-B774-34A6669B7487}"/>
          </ac:spMkLst>
        </pc:spChg>
        <pc:spChg chg="mod">
          <ac:chgData name="Vicky Tsang" userId="6301c18c-79cd-458e-9a8b-b3752c315ad8" providerId="ADAL" clId="{86B4B579-152C-4718-8E3B-F14A2F73E93B}" dt="2024-02-04T09:53:31.679" v="2375" actId="27636"/>
          <ac:spMkLst>
            <pc:docMk/>
            <pc:sldMk cId="1223373094" sldId="268"/>
            <ac:spMk id="3" creationId="{8CEBED0F-B7D1-D1EC-C777-64C4019550C4}"/>
          </ac:spMkLst>
        </pc:spChg>
      </pc:sldChg>
      <pc:sldChg chg="addSp delSp modSp new mod ord">
        <pc:chgData name="Vicky Tsang" userId="6301c18c-79cd-458e-9a8b-b3752c315ad8" providerId="ADAL" clId="{86B4B579-152C-4718-8E3B-F14A2F73E93B}" dt="2024-02-05T18:19:58.387" v="2789" actId="20577"/>
        <pc:sldMkLst>
          <pc:docMk/>
          <pc:sldMk cId="162103171" sldId="269"/>
        </pc:sldMkLst>
        <pc:spChg chg="mod">
          <ac:chgData name="Vicky Tsang" userId="6301c18c-79cd-458e-9a8b-b3752c315ad8" providerId="ADAL" clId="{86B4B579-152C-4718-8E3B-F14A2F73E93B}" dt="2024-02-04T21:05:22.962" v="2612" actId="20577"/>
          <ac:spMkLst>
            <pc:docMk/>
            <pc:sldMk cId="162103171" sldId="269"/>
            <ac:spMk id="2" creationId="{76C252FA-FA00-AA01-F4B2-BEB26CDA6051}"/>
          </ac:spMkLst>
        </pc:spChg>
        <pc:spChg chg="del">
          <ac:chgData name="Vicky Tsang" userId="6301c18c-79cd-458e-9a8b-b3752c315ad8" providerId="ADAL" clId="{86B4B579-152C-4718-8E3B-F14A2F73E93B}" dt="2024-02-05T18:03:28.929" v="2683" actId="478"/>
          <ac:spMkLst>
            <pc:docMk/>
            <pc:sldMk cId="162103171" sldId="269"/>
            <ac:spMk id="3" creationId="{3931B51E-2F56-2095-3805-CC76F96BB9AF}"/>
          </ac:spMkLst>
        </pc:spChg>
        <pc:spChg chg="add mod">
          <ac:chgData name="Vicky Tsang" userId="6301c18c-79cd-458e-9a8b-b3752c315ad8" providerId="ADAL" clId="{86B4B579-152C-4718-8E3B-F14A2F73E93B}" dt="2024-02-05T18:19:58.387" v="2789" actId="20577"/>
          <ac:spMkLst>
            <pc:docMk/>
            <pc:sldMk cId="162103171" sldId="269"/>
            <ac:spMk id="6" creationId="{D21CCA6A-E4DA-7920-2A03-E8126720EFBE}"/>
          </ac:spMkLst>
        </pc:spChg>
      </pc:sldChg>
      <pc:sldChg chg="modSp add mod">
        <pc:chgData name="Vicky Tsang" userId="6301c18c-79cd-458e-9a8b-b3752c315ad8" providerId="ADAL" clId="{86B4B579-152C-4718-8E3B-F14A2F73E93B}" dt="2024-02-05T18:54:00.454" v="3727" actId="27636"/>
        <pc:sldMkLst>
          <pc:docMk/>
          <pc:sldMk cId="991634588" sldId="270"/>
        </pc:sldMkLst>
        <pc:spChg chg="mod">
          <ac:chgData name="Vicky Tsang" userId="6301c18c-79cd-458e-9a8b-b3752c315ad8" providerId="ADAL" clId="{86B4B579-152C-4718-8E3B-F14A2F73E93B}" dt="2024-02-05T18:54:00.454" v="3727" actId="27636"/>
          <ac:spMkLst>
            <pc:docMk/>
            <pc:sldMk cId="991634588" sldId="270"/>
            <ac:spMk id="3" creationId="{8CEBED0F-B7D1-D1EC-C777-64C4019550C4}"/>
          </ac:spMkLst>
        </pc:spChg>
      </pc:sldChg>
      <pc:sldChg chg="modSp add mod">
        <pc:chgData name="Vicky Tsang" userId="6301c18c-79cd-458e-9a8b-b3752c315ad8" providerId="ADAL" clId="{86B4B579-152C-4718-8E3B-F14A2F73E93B}" dt="2024-02-05T18:55:31.476" v="3794" actId="20577"/>
        <pc:sldMkLst>
          <pc:docMk/>
          <pc:sldMk cId="3833666531" sldId="271"/>
        </pc:sldMkLst>
        <pc:spChg chg="mod">
          <ac:chgData name="Vicky Tsang" userId="6301c18c-79cd-458e-9a8b-b3752c315ad8" providerId="ADAL" clId="{86B4B579-152C-4718-8E3B-F14A2F73E93B}" dt="2024-02-05T18:54:24.412" v="3750" actId="20577"/>
          <ac:spMkLst>
            <pc:docMk/>
            <pc:sldMk cId="3833666531" sldId="271"/>
            <ac:spMk id="2" creationId="{D144B858-7758-0A52-B774-34A6669B7487}"/>
          </ac:spMkLst>
        </pc:spChg>
        <pc:spChg chg="mod">
          <ac:chgData name="Vicky Tsang" userId="6301c18c-79cd-458e-9a8b-b3752c315ad8" providerId="ADAL" clId="{86B4B579-152C-4718-8E3B-F14A2F73E93B}" dt="2024-02-05T18:55:31.476" v="3794" actId="20577"/>
          <ac:spMkLst>
            <pc:docMk/>
            <pc:sldMk cId="3833666531" sldId="271"/>
            <ac:spMk id="3" creationId="{8CEBED0F-B7D1-D1EC-C777-64C4019550C4}"/>
          </ac:spMkLst>
        </pc:spChg>
      </pc:sldChg>
    </pc:docChg>
  </pc:docChgLst>
  <pc:docChgLst>
    <pc:chgData name="Vicky Tsang" userId="S::wtsang@ifc.org::6301c18c-79cd-458e-9a8b-b3752c315ad8" providerId="AD" clId="Web-{7959D95E-FC93-1E51-39CC-971DF428D182}"/>
    <pc:docChg chg="mod modSld sldOrd">
      <pc:chgData name="Vicky Tsang" userId="S::wtsang@ifc.org::6301c18c-79cd-458e-9a8b-b3752c315ad8" providerId="AD" clId="Web-{7959D95E-FC93-1E51-39CC-971DF428D182}" dt="2024-02-12T18:06:38.757" v="21" actId="20577"/>
      <pc:docMkLst>
        <pc:docMk/>
      </pc:docMkLst>
      <pc:sldChg chg="modCm">
        <pc:chgData name="Vicky Tsang" userId="S::wtsang@ifc.org::6301c18c-79cd-458e-9a8b-b3752c315ad8" providerId="AD" clId="Web-{7959D95E-FC93-1E51-39CC-971DF428D182}" dt="2024-02-12T18:04:15.440" v="11"/>
        <pc:sldMkLst>
          <pc:docMk/>
          <pc:sldMk cId="54376518" sldId="258"/>
        </pc:sldMkLst>
        <pc:extLst>
          <p:ext xmlns:p="http://schemas.openxmlformats.org/presentationml/2006/main" uri="{D6D511B9-2390-475A-947B-AFAB55BFBCF1}">
            <pc226:cmChg xmlns:pc226="http://schemas.microsoft.com/office/powerpoint/2022/06/main/command" chg="">
              <pc226:chgData name="Vicky Tsang" userId="S::wtsang@ifc.org::6301c18c-79cd-458e-9a8b-b3752c315ad8" providerId="AD" clId="Web-{7959D95E-FC93-1E51-39CC-971DF428D182}" dt="2024-02-12T18:04:15.440" v="11"/>
              <pc2:cmMkLst xmlns:pc2="http://schemas.microsoft.com/office/powerpoint/2019/9/main/command">
                <pc:docMk/>
                <pc:sldMk cId="54376518" sldId="258"/>
                <pc2:cmMk id="{5876B554-FC3B-46A6-97D2-0DAA8DA66B75}"/>
              </pc2:cmMkLst>
              <pc226:cmRplyChg chg="add">
                <pc226:chgData name="Vicky Tsang" userId="S::wtsang@ifc.org::6301c18c-79cd-458e-9a8b-b3752c315ad8" providerId="AD" clId="Web-{7959D95E-FC93-1E51-39CC-971DF428D182}" dt="2024-02-12T18:04:15.440" v="11"/>
                <pc2:cmRplyMkLst xmlns:pc2="http://schemas.microsoft.com/office/powerpoint/2019/9/main/command">
                  <pc:docMk/>
                  <pc:sldMk cId="54376518" sldId="258"/>
                  <pc2:cmMk id="{5876B554-FC3B-46A6-97D2-0DAA8DA66B75}"/>
                  <pc2:cmRplyMk id="{34366F83-46E4-4ACB-8BFE-60C52C0F336A}"/>
                </pc2:cmRplyMkLst>
              </pc226:cmRplyChg>
            </pc226:cmChg>
          </p:ext>
        </pc:extLst>
      </pc:sldChg>
      <pc:sldChg chg="modSp modCm">
        <pc:chgData name="Vicky Tsang" userId="S::wtsang@ifc.org::6301c18c-79cd-458e-9a8b-b3752c315ad8" providerId="AD" clId="Web-{7959D95E-FC93-1E51-39CC-971DF428D182}" dt="2024-02-12T18:03:39.080" v="10" actId="20577"/>
        <pc:sldMkLst>
          <pc:docMk/>
          <pc:sldMk cId="2056236133" sldId="259"/>
        </pc:sldMkLst>
        <pc:spChg chg="mod">
          <ac:chgData name="Vicky Tsang" userId="S::wtsang@ifc.org::6301c18c-79cd-458e-9a8b-b3752c315ad8" providerId="AD" clId="Web-{7959D95E-FC93-1E51-39CC-971DF428D182}" dt="2024-02-12T18:03:39.080" v="10" actId="20577"/>
          <ac:spMkLst>
            <pc:docMk/>
            <pc:sldMk cId="2056236133" sldId="259"/>
            <ac:spMk id="3" creationId="{8CEBED0F-B7D1-D1EC-C777-64C4019550C4}"/>
          </ac:spMkLst>
        </pc:spChg>
        <pc:extLst>
          <p:ext xmlns:p="http://schemas.openxmlformats.org/presentationml/2006/main" uri="{D6D511B9-2390-475A-947B-AFAB55BFBCF1}">
            <pc226:cmChg xmlns:pc226="http://schemas.microsoft.com/office/powerpoint/2022/06/main/command" chg="mod">
              <pc226:chgData name="Vicky Tsang" userId="S::wtsang@ifc.org::6301c18c-79cd-458e-9a8b-b3752c315ad8" providerId="AD" clId="Web-{7959D95E-FC93-1E51-39CC-971DF428D182}" dt="2024-02-12T18:03:39.080" v="10" actId="20577"/>
              <pc2:cmMkLst xmlns:pc2="http://schemas.microsoft.com/office/powerpoint/2019/9/main/command">
                <pc:docMk/>
                <pc:sldMk cId="2056236133" sldId="259"/>
                <pc2:cmMk id="{A434461A-FD77-458A-91BF-0CEBB3DDA277}"/>
              </pc2:cmMkLst>
            </pc226:cmChg>
          </p:ext>
        </pc:extLst>
      </pc:sldChg>
      <pc:sldChg chg="ord">
        <pc:chgData name="Vicky Tsang" userId="S::wtsang@ifc.org::6301c18c-79cd-458e-9a8b-b3752c315ad8" providerId="AD" clId="Web-{7959D95E-FC93-1E51-39CC-971DF428D182}" dt="2024-02-12T18:03:16.594" v="6"/>
        <pc:sldMkLst>
          <pc:docMk/>
          <pc:sldMk cId="3958093765" sldId="260"/>
        </pc:sldMkLst>
      </pc:sldChg>
      <pc:sldChg chg="modSp modCm">
        <pc:chgData name="Vicky Tsang" userId="S::wtsang@ifc.org::6301c18c-79cd-458e-9a8b-b3752c315ad8" providerId="AD" clId="Web-{7959D95E-FC93-1E51-39CC-971DF428D182}" dt="2024-02-12T18:06:38.757" v="21" actId="20577"/>
        <pc:sldMkLst>
          <pc:docMk/>
          <pc:sldMk cId="3319495475" sldId="266"/>
        </pc:sldMkLst>
        <pc:spChg chg="mod">
          <ac:chgData name="Vicky Tsang" userId="S::wtsang@ifc.org::6301c18c-79cd-458e-9a8b-b3752c315ad8" providerId="AD" clId="Web-{7959D95E-FC93-1E51-39CC-971DF428D182}" dt="2024-02-12T18:06:38.757" v="21" actId="20577"/>
          <ac:spMkLst>
            <pc:docMk/>
            <pc:sldMk cId="3319495475" sldId="266"/>
            <ac:spMk id="3" creationId="{8CEBED0F-B7D1-D1EC-C777-64C4019550C4}"/>
          </ac:spMkLst>
        </pc:spChg>
        <pc:extLst>
          <p:ext xmlns:p="http://schemas.openxmlformats.org/presentationml/2006/main" uri="{D6D511B9-2390-475A-947B-AFAB55BFBCF1}">
            <pc226:cmChg xmlns:pc226="http://schemas.microsoft.com/office/powerpoint/2022/06/main/command" chg="mod">
              <pc226:chgData name="Vicky Tsang" userId="S::wtsang@ifc.org::6301c18c-79cd-458e-9a8b-b3752c315ad8" providerId="AD" clId="Web-{7959D95E-FC93-1E51-39CC-971DF428D182}" dt="2024-02-12T18:06:36.648" v="20"/>
              <pc2:cmMkLst xmlns:pc2="http://schemas.microsoft.com/office/powerpoint/2019/9/main/command">
                <pc:docMk/>
                <pc:sldMk cId="3319495475" sldId="266"/>
                <pc2:cmMk id="{A1E7D62C-BE4F-4EAB-8D77-D76F537034D7}"/>
              </pc2:cmMkLst>
            </pc226:cmChg>
            <pc226:cmChg xmlns:pc226="http://schemas.microsoft.com/office/powerpoint/2022/06/main/command" chg="mod">
              <pc226:chgData name="Vicky Tsang" userId="S::wtsang@ifc.org::6301c18c-79cd-458e-9a8b-b3752c315ad8" providerId="AD" clId="Web-{7959D95E-FC93-1E51-39CC-971DF428D182}" dt="2024-02-12T18:06:33.445" v="19" actId="20577"/>
              <pc2:cmMkLst xmlns:pc2="http://schemas.microsoft.com/office/powerpoint/2019/9/main/command">
                <pc:docMk/>
                <pc:sldMk cId="3319495475" sldId="266"/>
                <pc2:cmMk id="{94955447-E95E-48C1-BB8B-19C70C23196F}"/>
              </pc2:cmMkLst>
            </pc226:cmChg>
            <pc226:cmChg xmlns:pc226="http://schemas.microsoft.com/office/powerpoint/2022/06/main/command" chg="mod">
              <pc226:chgData name="Vicky Tsang" userId="S::wtsang@ifc.org::6301c18c-79cd-458e-9a8b-b3752c315ad8" providerId="AD" clId="Web-{7959D95E-FC93-1E51-39CC-971DF428D182}" dt="2024-02-12T18:06:33.445" v="19" actId="20577"/>
              <pc2:cmMkLst xmlns:pc2="http://schemas.microsoft.com/office/powerpoint/2019/9/main/command">
                <pc:docMk/>
                <pc:sldMk cId="3319495475" sldId="266"/>
                <pc2:cmMk id="{6E0D21AE-9474-459A-AD57-500D9BBDA0A0}"/>
              </pc2:cmMkLst>
            </pc226:cmChg>
          </p:ext>
        </pc:extLst>
      </pc:sldChg>
      <pc:sldChg chg="modCm">
        <pc:chgData name="Vicky Tsang" userId="S::wtsang@ifc.org::6301c18c-79cd-458e-9a8b-b3752c315ad8" providerId="AD" clId="Web-{7959D95E-FC93-1E51-39CC-971DF428D182}" dt="2024-02-12T18:02:02.514" v="1"/>
        <pc:sldMkLst>
          <pc:docMk/>
          <pc:sldMk cId="1223373094" sldId="268"/>
        </pc:sldMkLst>
        <pc:extLst>
          <p:ext xmlns:p="http://schemas.openxmlformats.org/presentationml/2006/main" uri="{D6D511B9-2390-475A-947B-AFAB55BFBCF1}">
            <pc226:cmChg xmlns:pc226="http://schemas.microsoft.com/office/powerpoint/2022/06/main/command" chg="">
              <pc226:chgData name="Vicky Tsang" userId="S::wtsang@ifc.org::6301c18c-79cd-458e-9a8b-b3752c315ad8" providerId="AD" clId="Web-{7959D95E-FC93-1E51-39CC-971DF428D182}" dt="2024-02-12T18:02:02.514" v="1"/>
              <pc2:cmMkLst xmlns:pc2="http://schemas.microsoft.com/office/powerpoint/2019/9/main/command">
                <pc:docMk/>
                <pc:sldMk cId="1223373094" sldId="268"/>
                <pc2:cmMk id="{512E023A-3EDA-49D6-977F-E46ABA92BB90}"/>
              </pc2:cmMkLst>
              <pc226:cmRplyChg chg="add">
                <pc226:chgData name="Vicky Tsang" userId="S::wtsang@ifc.org::6301c18c-79cd-458e-9a8b-b3752c315ad8" providerId="AD" clId="Web-{7959D95E-FC93-1E51-39CC-971DF428D182}" dt="2024-02-12T18:02:02.514" v="1"/>
                <pc2:cmRplyMkLst xmlns:pc2="http://schemas.microsoft.com/office/powerpoint/2019/9/main/command">
                  <pc:docMk/>
                  <pc:sldMk cId="1223373094" sldId="268"/>
                  <pc2:cmMk id="{512E023A-3EDA-49D6-977F-E46ABA92BB90}"/>
                  <pc2:cmRplyMk id="{DAD1E378-0B77-405D-8470-66DFBE2AD36E}"/>
                </pc2:cmRplyMkLst>
              </pc226:cmRplyChg>
            </pc226:cmChg>
          </p:ext>
        </pc:extLst>
      </pc:sldChg>
      <pc:sldChg chg="ord">
        <pc:chgData name="Vicky Tsang" userId="S::wtsang@ifc.org::6301c18c-79cd-458e-9a8b-b3752c315ad8" providerId="AD" clId="Web-{7959D95E-FC93-1E51-39CC-971DF428D182}" dt="2024-02-12T18:04:30.206" v="12"/>
        <pc:sldMkLst>
          <pc:docMk/>
          <pc:sldMk cId="162103171" sldId="269"/>
        </pc:sldMkLst>
      </pc:sldChg>
      <pc:sldChg chg="ord">
        <pc:chgData name="Vicky Tsang" userId="S::wtsang@ifc.org::6301c18c-79cd-458e-9a8b-b3752c315ad8" providerId="AD" clId="Web-{7959D95E-FC93-1E51-39CC-971DF428D182}" dt="2024-02-12T18:02:38.593" v="5"/>
        <pc:sldMkLst>
          <pc:docMk/>
          <pc:sldMk cId="2591017497" sldId="275"/>
        </pc:sldMkLst>
      </pc:sldChg>
    </pc:docChg>
  </pc:docChgLst>
  <pc:docChgLst>
    <pc:chgData name="Prudence Vincent" userId="S::pvincent@ifc.org::4a77b7ee-0e4f-4374-a4a5-aaac48c19da0" providerId="AD" clId="Web-{3F0898B6-7BA6-556B-4E9C-83FA2AA8CA95}"/>
    <pc:docChg chg="modSld">
      <pc:chgData name="Prudence Vincent" userId="S::pvincent@ifc.org::4a77b7ee-0e4f-4374-a4a5-aaac48c19da0" providerId="AD" clId="Web-{3F0898B6-7BA6-556B-4E9C-83FA2AA8CA95}" dt="2024-02-14T02:31:02.710" v="17"/>
      <pc:docMkLst>
        <pc:docMk/>
      </pc:docMkLst>
      <pc:sldChg chg="addCm">
        <pc:chgData name="Prudence Vincent" userId="S::pvincent@ifc.org::4a77b7ee-0e4f-4374-a4a5-aaac48c19da0" providerId="AD" clId="Web-{3F0898B6-7BA6-556B-4E9C-83FA2AA8CA95}" dt="2024-02-14T02:16:40.098" v="0"/>
        <pc:sldMkLst>
          <pc:docMk/>
          <pc:sldMk cId="3958093765" sldId="260"/>
        </pc:sldMkLst>
        <pc:extLst>
          <p:ext xmlns:p="http://schemas.openxmlformats.org/presentationml/2006/main" uri="{D6D511B9-2390-475A-947B-AFAB55BFBCF1}">
            <pc226:cmChg xmlns:pc226="http://schemas.microsoft.com/office/powerpoint/2022/06/main/command" chg="add">
              <pc226:chgData name="Prudence Vincent" userId="S::pvincent@ifc.org::4a77b7ee-0e4f-4374-a4a5-aaac48c19da0" providerId="AD" clId="Web-{3F0898B6-7BA6-556B-4E9C-83FA2AA8CA95}" dt="2024-02-14T02:16:40.098" v="0"/>
              <pc2:cmMkLst xmlns:pc2="http://schemas.microsoft.com/office/powerpoint/2019/9/main/command">
                <pc:docMk/>
                <pc:sldMk cId="3958093765" sldId="260"/>
                <pc2:cmMk id="{3A48C741-4C0A-4A2C-B3CA-2C2A4EFB6963}"/>
              </pc2:cmMkLst>
            </pc226:cmChg>
          </p:ext>
        </pc:extLst>
      </pc:sldChg>
      <pc:sldChg chg="addCm">
        <pc:chgData name="Prudence Vincent" userId="S::pvincent@ifc.org::4a77b7ee-0e4f-4374-a4a5-aaac48c19da0" providerId="AD" clId="Web-{3F0898B6-7BA6-556B-4E9C-83FA2AA8CA95}" dt="2024-02-14T02:26:09.339" v="9"/>
        <pc:sldMkLst>
          <pc:docMk/>
          <pc:sldMk cId="3379379440" sldId="262"/>
        </pc:sldMkLst>
        <pc:extLst>
          <p:ext xmlns:p="http://schemas.openxmlformats.org/presentationml/2006/main" uri="{D6D511B9-2390-475A-947B-AFAB55BFBCF1}">
            <pc226:cmChg xmlns:pc226="http://schemas.microsoft.com/office/powerpoint/2022/06/main/command" chg="add">
              <pc226:chgData name="Prudence Vincent" userId="S::pvincent@ifc.org::4a77b7ee-0e4f-4374-a4a5-aaac48c19da0" providerId="AD" clId="Web-{3F0898B6-7BA6-556B-4E9C-83FA2AA8CA95}" dt="2024-02-14T02:26:09.339" v="9"/>
              <pc2:cmMkLst xmlns:pc2="http://schemas.microsoft.com/office/powerpoint/2019/9/main/command">
                <pc:docMk/>
                <pc:sldMk cId="3379379440" sldId="262"/>
                <pc2:cmMk id="{FD70D75B-A844-4633-9AB4-3A9FC1FA2094}"/>
              </pc2:cmMkLst>
            </pc226:cmChg>
          </p:ext>
        </pc:extLst>
      </pc:sldChg>
      <pc:sldChg chg="addCm">
        <pc:chgData name="Prudence Vincent" userId="S::pvincent@ifc.org::4a77b7ee-0e4f-4374-a4a5-aaac48c19da0" providerId="AD" clId="Web-{3F0898B6-7BA6-556B-4E9C-83FA2AA8CA95}" dt="2024-02-14T02:27:31.264" v="10"/>
        <pc:sldMkLst>
          <pc:docMk/>
          <pc:sldMk cId="1448774831" sldId="263"/>
        </pc:sldMkLst>
        <pc:extLst>
          <p:ext xmlns:p="http://schemas.openxmlformats.org/presentationml/2006/main" uri="{D6D511B9-2390-475A-947B-AFAB55BFBCF1}">
            <pc226:cmChg xmlns:pc226="http://schemas.microsoft.com/office/powerpoint/2022/06/main/command" chg="add">
              <pc226:chgData name="Prudence Vincent" userId="S::pvincent@ifc.org::4a77b7ee-0e4f-4374-a4a5-aaac48c19da0" providerId="AD" clId="Web-{3F0898B6-7BA6-556B-4E9C-83FA2AA8CA95}" dt="2024-02-14T02:27:31.264" v="10"/>
              <pc2:cmMkLst xmlns:pc2="http://schemas.microsoft.com/office/powerpoint/2019/9/main/command">
                <pc:docMk/>
                <pc:sldMk cId="1448774831" sldId="263"/>
                <pc2:cmMk id="{8241F213-750C-4F94-A12F-007C89F80CAA}"/>
              </pc2:cmMkLst>
            </pc226:cmChg>
          </p:ext>
        </pc:extLst>
      </pc:sldChg>
      <pc:sldChg chg="modSp delCm">
        <pc:chgData name="Prudence Vincent" userId="S::pvincent@ifc.org::4a77b7ee-0e4f-4374-a4a5-aaac48c19da0" providerId="AD" clId="Web-{3F0898B6-7BA6-556B-4E9C-83FA2AA8CA95}" dt="2024-02-14T02:20:21.325" v="5"/>
        <pc:sldMkLst>
          <pc:docMk/>
          <pc:sldMk cId="3319495475" sldId="266"/>
        </pc:sldMkLst>
        <pc:spChg chg="mod">
          <ac:chgData name="Prudence Vincent" userId="S::pvincent@ifc.org::4a77b7ee-0e4f-4374-a4a5-aaac48c19da0" providerId="AD" clId="Web-{3F0898B6-7BA6-556B-4E9C-83FA2AA8CA95}" dt="2024-02-14T02:17:49.960" v="2" actId="1076"/>
          <ac:spMkLst>
            <pc:docMk/>
            <pc:sldMk cId="3319495475" sldId="266"/>
            <ac:spMk id="2" creationId="{D144B858-7758-0A52-B774-34A6669B7487}"/>
          </ac:spMkLst>
        </pc:spChg>
        <pc:extLst>
          <p:ext xmlns:p="http://schemas.openxmlformats.org/presentationml/2006/main" uri="{D6D511B9-2390-475A-947B-AFAB55BFBCF1}">
            <pc226:cmChg xmlns:pc226="http://schemas.microsoft.com/office/powerpoint/2022/06/main/command" chg="del">
              <pc226:chgData name="Prudence Vincent" userId="S::pvincent@ifc.org::4a77b7ee-0e4f-4374-a4a5-aaac48c19da0" providerId="AD" clId="Web-{3F0898B6-7BA6-556B-4E9C-83FA2AA8CA95}" dt="2024-02-14T02:20:21.325" v="5"/>
              <pc2:cmMkLst xmlns:pc2="http://schemas.microsoft.com/office/powerpoint/2019/9/main/command">
                <pc:docMk/>
                <pc:sldMk cId="3319495475" sldId="266"/>
                <pc2:cmMk id="{A1E7D62C-BE4F-4EAB-8D77-D76F537034D7}"/>
              </pc2:cmMkLst>
            </pc226:cmChg>
          </p:ext>
        </pc:extLst>
      </pc:sldChg>
      <pc:sldChg chg="addCm">
        <pc:chgData name="Prudence Vincent" userId="S::pvincent@ifc.org::4a77b7ee-0e4f-4374-a4a5-aaac48c19da0" providerId="AD" clId="Web-{3F0898B6-7BA6-556B-4E9C-83FA2AA8CA95}" dt="2024-02-14T02:24:45.586" v="7"/>
        <pc:sldMkLst>
          <pc:docMk/>
          <pc:sldMk cId="1223373094" sldId="268"/>
        </pc:sldMkLst>
        <pc:extLst>
          <p:ext xmlns:p="http://schemas.openxmlformats.org/presentationml/2006/main" uri="{D6D511B9-2390-475A-947B-AFAB55BFBCF1}">
            <pc226:cmChg xmlns:pc226="http://schemas.microsoft.com/office/powerpoint/2022/06/main/command" chg="add">
              <pc226:chgData name="Prudence Vincent" userId="S::pvincent@ifc.org::4a77b7ee-0e4f-4374-a4a5-aaac48c19da0" providerId="AD" clId="Web-{3F0898B6-7BA6-556B-4E9C-83FA2AA8CA95}" dt="2024-02-14T02:24:45.586" v="7"/>
              <pc2:cmMkLst xmlns:pc2="http://schemas.microsoft.com/office/powerpoint/2019/9/main/command">
                <pc:docMk/>
                <pc:sldMk cId="1223373094" sldId="268"/>
                <pc2:cmMk id="{E3239843-062D-4137-9973-AA48AAE89C31}"/>
              </pc2:cmMkLst>
            </pc226:cmChg>
          </p:ext>
        </pc:extLst>
      </pc:sldChg>
      <pc:sldChg chg="addCm">
        <pc:chgData name="Prudence Vincent" userId="S::pvincent@ifc.org::4a77b7ee-0e4f-4374-a4a5-aaac48c19da0" providerId="AD" clId="Web-{3F0898B6-7BA6-556B-4E9C-83FA2AA8CA95}" dt="2024-02-14T02:19:20.370" v="3"/>
        <pc:sldMkLst>
          <pc:docMk/>
          <pc:sldMk cId="162103171" sldId="269"/>
        </pc:sldMkLst>
        <pc:extLst>
          <p:ext xmlns:p="http://schemas.openxmlformats.org/presentationml/2006/main" uri="{D6D511B9-2390-475A-947B-AFAB55BFBCF1}">
            <pc226:cmChg xmlns:pc226="http://schemas.microsoft.com/office/powerpoint/2022/06/main/command" chg="add">
              <pc226:chgData name="Prudence Vincent" userId="S::pvincent@ifc.org::4a77b7ee-0e4f-4374-a4a5-aaac48c19da0" providerId="AD" clId="Web-{3F0898B6-7BA6-556B-4E9C-83FA2AA8CA95}" dt="2024-02-14T02:19:20.370" v="3"/>
              <pc2:cmMkLst xmlns:pc2="http://schemas.microsoft.com/office/powerpoint/2019/9/main/command">
                <pc:docMk/>
                <pc:sldMk cId="162103171" sldId="269"/>
                <pc2:cmMk id="{32887112-8FDE-4319-84B6-F19F82DDEDA5}"/>
              </pc2:cmMkLst>
            </pc226:cmChg>
          </p:ext>
        </pc:extLst>
      </pc:sldChg>
      <pc:sldChg chg="addCm modCm">
        <pc:chgData name="Prudence Vincent" userId="S::pvincent@ifc.org::4a77b7ee-0e4f-4374-a4a5-aaac48c19da0" providerId="AD" clId="Web-{3F0898B6-7BA6-556B-4E9C-83FA2AA8CA95}" dt="2024-02-14T02:19:35.792" v="4"/>
        <pc:sldMkLst>
          <pc:docMk/>
          <pc:sldMk cId="2591017497" sldId="275"/>
        </pc:sldMkLst>
        <pc:extLst>
          <p:ext xmlns:p="http://schemas.openxmlformats.org/presentationml/2006/main" uri="{D6D511B9-2390-475A-947B-AFAB55BFBCF1}">
            <pc226:cmChg xmlns:pc226="http://schemas.microsoft.com/office/powerpoint/2022/06/main/command" chg="add mod">
              <pc226:chgData name="Prudence Vincent" userId="S::pvincent@ifc.org::4a77b7ee-0e4f-4374-a4a5-aaac48c19da0" providerId="AD" clId="Web-{3F0898B6-7BA6-556B-4E9C-83FA2AA8CA95}" dt="2024-02-14T02:19:35.792" v="4"/>
              <pc2:cmMkLst xmlns:pc2="http://schemas.microsoft.com/office/powerpoint/2019/9/main/command">
                <pc:docMk/>
                <pc:sldMk cId="2591017497" sldId="275"/>
                <pc2:cmMk id="{09C7088E-ED0E-4AAD-9C6D-D5C67358E88B}"/>
              </pc2:cmMkLst>
            </pc226:cmChg>
          </p:ext>
        </pc:extLst>
      </pc:sldChg>
      <pc:sldChg chg="addCm">
        <pc:chgData name="Prudence Vincent" userId="S::pvincent@ifc.org::4a77b7ee-0e4f-4374-a4a5-aaac48c19da0" providerId="AD" clId="Web-{3F0898B6-7BA6-556B-4E9C-83FA2AA8CA95}" dt="2024-02-14T02:31:02.710" v="17"/>
        <pc:sldMkLst>
          <pc:docMk/>
          <pc:sldMk cId="3370964953" sldId="276"/>
        </pc:sldMkLst>
        <pc:extLst>
          <p:ext xmlns:p="http://schemas.openxmlformats.org/presentationml/2006/main" uri="{D6D511B9-2390-475A-947B-AFAB55BFBCF1}">
            <pc226:cmChg xmlns:pc226="http://schemas.microsoft.com/office/powerpoint/2022/06/main/command" chg="add">
              <pc226:chgData name="Prudence Vincent" userId="S::pvincent@ifc.org::4a77b7ee-0e4f-4374-a4a5-aaac48c19da0" providerId="AD" clId="Web-{3F0898B6-7BA6-556B-4E9C-83FA2AA8CA95}" dt="2024-02-14T02:31:02.710" v="17"/>
              <pc2:cmMkLst xmlns:pc2="http://schemas.microsoft.com/office/powerpoint/2019/9/main/command">
                <pc:docMk/>
                <pc:sldMk cId="3370964953" sldId="276"/>
                <pc2:cmMk id="{36F1E7B0-DBFF-4C93-81C2-F71E652D193D}"/>
              </pc2:cmMkLst>
            </pc226:cmChg>
          </p:ext>
        </pc:extLst>
      </pc:sldChg>
      <pc:sldChg chg="addCm modCm">
        <pc:chgData name="Prudence Vincent" userId="S::pvincent@ifc.org::4a77b7ee-0e4f-4374-a4a5-aaac48c19da0" providerId="AD" clId="Web-{3F0898B6-7BA6-556B-4E9C-83FA2AA8CA95}" dt="2024-02-14T02:24:53.180" v="8"/>
        <pc:sldMkLst>
          <pc:docMk/>
          <pc:sldMk cId="542122166" sldId="277"/>
        </pc:sldMkLst>
        <pc:extLst>
          <p:ext xmlns:p="http://schemas.openxmlformats.org/presentationml/2006/main" uri="{D6D511B9-2390-475A-947B-AFAB55BFBCF1}">
            <pc226:cmChg xmlns:pc226="http://schemas.microsoft.com/office/powerpoint/2022/06/main/command" chg="add mod">
              <pc226:chgData name="Prudence Vincent" userId="S::pvincent@ifc.org::4a77b7ee-0e4f-4374-a4a5-aaac48c19da0" providerId="AD" clId="Web-{3F0898B6-7BA6-556B-4E9C-83FA2AA8CA95}" dt="2024-02-14T02:24:53.180" v="8"/>
              <pc2:cmMkLst xmlns:pc2="http://schemas.microsoft.com/office/powerpoint/2019/9/main/command">
                <pc:docMk/>
                <pc:sldMk cId="542122166" sldId="277"/>
                <pc2:cmMk id="{FACB631F-9AF9-4AC6-9DAE-8E25219ADCCF}"/>
              </pc2:cmMkLst>
            </pc226:cmChg>
          </p:ext>
        </pc:extLst>
      </pc:sldChg>
      <pc:sldChg chg="modSp addCm modCm">
        <pc:chgData name="Prudence Vincent" userId="S::pvincent@ifc.org::4a77b7ee-0e4f-4374-a4a5-aaac48c19da0" providerId="AD" clId="Web-{3F0898B6-7BA6-556B-4E9C-83FA2AA8CA95}" dt="2024-02-14T02:28:29.548" v="14" actId="20577"/>
        <pc:sldMkLst>
          <pc:docMk/>
          <pc:sldMk cId="2014930150" sldId="278"/>
        </pc:sldMkLst>
        <pc:spChg chg="mod">
          <ac:chgData name="Prudence Vincent" userId="S::pvincent@ifc.org::4a77b7ee-0e4f-4374-a4a5-aaac48c19da0" providerId="AD" clId="Web-{3F0898B6-7BA6-556B-4E9C-83FA2AA8CA95}" dt="2024-02-14T02:28:29.548" v="14" actId="20577"/>
          <ac:spMkLst>
            <pc:docMk/>
            <pc:sldMk cId="2014930150" sldId="278"/>
            <ac:spMk id="2" creationId="{D144B858-7758-0A52-B774-34A6669B7487}"/>
          </ac:spMkLst>
        </pc:spChg>
        <pc:extLst>
          <p:ext xmlns:p="http://schemas.openxmlformats.org/presentationml/2006/main" uri="{D6D511B9-2390-475A-947B-AFAB55BFBCF1}">
            <pc226:cmChg xmlns:pc226="http://schemas.microsoft.com/office/powerpoint/2022/06/main/command" chg="add mod">
              <pc226:chgData name="Prudence Vincent" userId="S::pvincent@ifc.org::4a77b7ee-0e4f-4374-a4a5-aaac48c19da0" providerId="AD" clId="Web-{3F0898B6-7BA6-556B-4E9C-83FA2AA8CA95}" dt="2024-02-14T02:28:28.688" v="13"/>
              <pc2:cmMkLst xmlns:pc2="http://schemas.microsoft.com/office/powerpoint/2019/9/main/command">
                <pc:docMk/>
                <pc:sldMk cId="2014930150" sldId="278"/>
                <pc2:cmMk id="{BF7D690E-D20D-444A-9CC9-D5E5C96292FD}"/>
              </pc2:cmMkLst>
            </pc226:cmChg>
          </p:ext>
        </pc:extLst>
      </pc:sldChg>
      <pc:sldChg chg="addCm modCm">
        <pc:chgData name="Prudence Vincent" userId="S::pvincent@ifc.org::4a77b7ee-0e4f-4374-a4a5-aaac48c19da0" providerId="AD" clId="Web-{3F0898B6-7BA6-556B-4E9C-83FA2AA8CA95}" dt="2024-02-14T02:30:23.490" v="16"/>
        <pc:sldMkLst>
          <pc:docMk/>
          <pc:sldMk cId="3254439453" sldId="280"/>
        </pc:sldMkLst>
        <pc:extLst>
          <p:ext xmlns:p="http://schemas.openxmlformats.org/presentationml/2006/main" uri="{D6D511B9-2390-475A-947B-AFAB55BFBCF1}">
            <pc226:cmChg xmlns:pc226="http://schemas.microsoft.com/office/powerpoint/2022/06/main/command" chg="add mod">
              <pc226:chgData name="Prudence Vincent" userId="S::pvincent@ifc.org::4a77b7ee-0e4f-4374-a4a5-aaac48c19da0" providerId="AD" clId="Web-{3F0898B6-7BA6-556B-4E9C-83FA2AA8CA95}" dt="2024-02-14T02:30:23.490" v="16"/>
              <pc2:cmMkLst xmlns:pc2="http://schemas.microsoft.com/office/powerpoint/2019/9/main/command">
                <pc:docMk/>
                <pc:sldMk cId="3254439453" sldId="280"/>
                <pc2:cmMk id="{7D0774E4-76BF-4C1A-83A6-252C5E73340E}"/>
              </pc2:cmMkLst>
            </pc226:cmChg>
          </p:ext>
        </pc:extLst>
      </pc:sldChg>
    </pc:docChg>
  </pc:docChgLst>
  <pc:docChgLst>
    <pc:chgData name="Prudence Vincent" userId="4a77b7ee-0e4f-4374-a4a5-aaac48c19da0" providerId="ADAL" clId="{AFFAD552-63B0-43B6-8087-EF8633BD50D7}"/>
    <pc:docChg chg="undo custSel addSld delSld modSld sldOrd">
      <pc:chgData name="Prudence Vincent" userId="4a77b7ee-0e4f-4374-a4a5-aaac48c19da0" providerId="ADAL" clId="{AFFAD552-63B0-43B6-8087-EF8633BD50D7}" dt="2024-02-14T05:05:23.661" v="6823" actId="2696"/>
      <pc:docMkLst>
        <pc:docMk/>
      </pc:docMkLst>
      <pc:sldChg chg="addSp delSp modSp mod delCm modNotesTx">
        <pc:chgData name="Prudence Vincent" userId="4a77b7ee-0e4f-4374-a4a5-aaac48c19da0" providerId="ADAL" clId="{AFFAD552-63B0-43B6-8087-EF8633BD50D7}" dt="2024-02-14T04:51:16.552" v="6801" actId="20577"/>
        <pc:sldMkLst>
          <pc:docMk/>
          <pc:sldMk cId="54376518" sldId="258"/>
        </pc:sldMkLst>
        <pc:spChg chg="del mod">
          <ac:chgData name="Prudence Vincent" userId="4a77b7ee-0e4f-4374-a4a5-aaac48c19da0" providerId="ADAL" clId="{AFFAD552-63B0-43B6-8087-EF8633BD50D7}" dt="2024-02-14T02:47:11.945" v="370" actId="478"/>
          <ac:spMkLst>
            <pc:docMk/>
            <pc:sldMk cId="54376518" sldId="258"/>
            <ac:spMk id="2" creationId="{80A782FC-8B01-42F4-8056-DCC2EFED95D1}"/>
          </ac:spMkLst>
        </pc:spChg>
        <pc:spChg chg="mod">
          <ac:chgData name="Prudence Vincent" userId="4a77b7ee-0e4f-4374-a4a5-aaac48c19da0" providerId="ADAL" clId="{AFFAD552-63B0-43B6-8087-EF8633BD50D7}" dt="2024-02-14T04:51:02.185" v="6797" actId="6549"/>
          <ac:spMkLst>
            <pc:docMk/>
            <pc:sldMk cId="54376518" sldId="258"/>
            <ac:spMk id="3" creationId="{28D29E75-4221-A94E-345A-B32600075CE2}"/>
          </ac:spMkLst>
        </pc:spChg>
        <pc:spChg chg="mod">
          <ac:chgData name="Prudence Vincent" userId="4a77b7ee-0e4f-4374-a4a5-aaac48c19da0" providerId="ADAL" clId="{AFFAD552-63B0-43B6-8087-EF8633BD50D7}" dt="2024-02-14T04:47:01.527" v="6769" actId="1076"/>
          <ac:spMkLst>
            <pc:docMk/>
            <pc:sldMk cId="54376518" sldId="258"/>
            <ac:spMk id="4" creationId="{E4771D02-F4E4-C632-E5D7-C5E26F71C09C}"/>
          </ac:spMkLst>
        </pc:spChg>
        <pc:spChg chg="add mod">
          <ac:chgData name="Prudence Vincent" userId="4a77b7ee-0e4f-4374-a4a5-aaac48c19da0" providerId="ADAL" clId="{AFFAD552-63B0-43B6-8087-EF8633BD50D7}" dt="2024-02-14T04:48:48.276" v="6774" actId="6549"/>
          <ac:spMkLst>
            <pc:docMk/>
            <pc:sldMk cId="54376518" sldId="258"/>
            <ac:spMk id="5" creationId="{2AE593F0-D2B2-46BE-655B-44963839BD3B}"/>
          </ac:spMkLst>
        </pc:spChg>
        <pc:spChg chg="mod ord">
          <ac:chgData name="Prudence Vincent" userId="4a77b7ee-0e4f-4374-a4a5-aaac48c19da0" providerId="ADAL" clId="{AFFAD552-63B0-43B6-8087-EF8633BD50D7}" dt="2024-02-14T04:27:06.916" v="6293" actId="13244"/>
          <ac:spMkLst>
            <pc:docMk/>
            <pc:sldMk cId="54376518" sldId="258"/>
            <ac:spMk id="6" creationId="{EA6B4AAB-13CC-0101-7D17-6ABAF03583F8}"/>
          </ac:spMkLst>
        </pc:spChg>
        <pc:spChg chg="mod ord">
          <ac:chgData name="Prudence Vincent" userId="4a77b7ee-0e4f-4374-a4a5-aaac48c19da0" providerId="ADAL" clId="{AFFAD552-63B0-43B6-8087-EF8633BD50D7}" dt="2024-02-14T04:27:20.302" v="6296" actId="962"/>
          <ac:spMkLst>
            <pc:docMk/>
            <pc:sldMk cId="54376518" sldId="258"/>
            <ac:spMk id="7" creationId="{59DF2F47-DE12-0075-6EDB-366148F7F176}"/>
          </ac:spMkLst>
        </pc:spChg>
        <pc:spChg chg="add del mod">
          <ac:chgData name="Prudence Vincent" userId="4a77b7ee-0e4f-4374-a4a5-aaac48c19da0" providerId="ADAL" clId="{AFFAD552-63B0-43B6-8087-EF8633BD50D7}" dt="2024-02-14T02:48:21.195" v="379" actId="478"/>
          <ac:spMkLst>
            <pc:docMk/>
            <pc:sldMk cId="54376518" sldId="258"/>
            <ac:spMk id="9" creationId="{AAF3C4E9-838C-5895-53DD-FFAAD501854B}"/>
          </ac:spMkLst>
        </pc:spChg>
        <pc:spChg chg="add del mod">
          <ac:chgData name="Prudence Vincent" userId="4a77b7ee-0e4f-4374-a4a5-aaac48c19da0" providerId="ADAL" clId="{AFFAD552-63B0-43B6-8087-EF8633BD50D7}" dt="2024-02-14T02:47:14.117" v="371" actId="478"/>
          <ac:spMkLst>
            <pc:docMk/>
            <pc:sldMk cId="54376518" sldId="258"/>
            <ac:spMk id="11" creationId="{A300B679-8A09-56CF-F0A5-364105CE0EF2}"/>
          </ac:spMkLst>
        </pc:spChg>
        <pc:spChg chg="add del">
          <ac:chgData name="Prudence Vincent" userId="4a77b7ee-0e4f-4374-a4a5-aaac48c19da0" providerId="ADAL" clId="{AFFAD552-63B0-43B6-8087-EF8633BD50D7}" dt="2024-02-14T03:04:57.085" v="612" actId="478"/>
          <ac:spMkLst>
            <pc:docMk/>
            <pc:sldMk cId="54376518" sldId="258"/>
            <ac:spMk id="12" creationId="{AF0E7709-818E-D0C2-4F2C-98F9A8AD7EDA}"/>
          </ac:spMkLst>
        </pc:spChg>
        <pc:spChg chg="add mod">
          <ac:chgData name="Prudence Vincent" userId="4a77b7ee-0e4f-4374-a4a5-aaac48c19da0" providerId="ADAL" clId="{AFFAD552-63B0-43B6-8087-EF8633BD50D7}" dt="2024-02-14T04:51:16.552" v="6801" actId="20577"/>
          <ac:spMkLst>
            <pc:docMk/>
            <pc:sldMk cId="54376518" sldId="258"/>
            <ac:spMk id="14" creationId="{4BAABCC2-4AC0-72DA-3DD2-065342AC180C}"/>
          </ac:spMkLst>
        </pc:spChg>
        <pc:spChg chg="add mod">
          <ac:chgData name="Prudence Vincent" userId="4a77b7ee-0e4f-4374-a4a5-aaac48c19da0" providerId="ADAL" clId="{AFFAD552-63B0-43B6-8087-EF8633BD50D7}" dt="2024-02-14T04:49:28.344" v="6790" actId="1076"/>
          <ac:spMkLst>
            <pc:docMk/>
            <pc:sldMk cId="54376518" sldId="258"/>
            <ac:spMk id="16" creationId="{A74012F2-56F8-E354-7247-2BFA34EAC201}"/>
          </ac:spMkLst>
        </pc:spChg>
        <pc:spChg chg="add del mod">
          <ac:chgData name="Prudence Vincent" userId="4a77b7ee-0e4f-4374-a4a5-aaac48c19da0" providerId="ADAL" clId="{AFFAD552-63B0-43B6-8087-EF8633BD50D7}" dt="2024-02-14T04:41:18.235" v="6651" actId="478"/>
          <ac:spMkLst>
            <pc:docMk/>
            <pc:sldMk cId="54376518" sldId="258"/>
            <ac:spMk id="18" creationId="{FF0D8CD8-BFD2-BE7C-FD2C-08DF0293E018}"/>
          </ac:spMkLst>
        </pc:spChg>
        <pc:spChg chg="add mod">
          <ac:chgData name="Prudence Vincent" userId="4a77b7ee-0e4f-4374-a4a5-aaac48c19da0" providerId="ADAL" clId="{AFFAD552-63B0-43B6-8087-EF8633BD50D7}" dt="2024-02-14T04:49:17.095" v="6788" actId="403"/>
          <ac:spMkLst>
            <pc:docMk/>
            <pc:sldMk cId="54376518" sldId="258"/>
            <ac:spMk id="19" creationId="{49DCF231-7605-0487-53B9-DE63857A4436}"/>
          </ac:spMkLst>
        </pc:spChg>
        <pc:picChg chg="add mod modCrop">
          <ac:chgData name="Prudence Vincent" userId="4a77b7ee-0e4f-4374-a4a5-aaac48c19da0" providerId="ADAL" clId="{AFFAD552-63B0-43B6-8087-EF8633BD50D7}" dt="2024-02-14T04:47:07.464" v="6770" actId="1076"/>
          <ac:picMkLst>
            <pc:docMk/>
            <pc:sldMk cId="54376518" sldId="258"/>
            <ac:picMk id="8" creationId="{6D3D33CA-FA26-18E9-D459-DBF9259FE4C7}"/>
          </ac:picMkLst>
        </pc:picChg>
        <pc:extLst>
          <p:ext xmlns:p="http://schemas.openxmlformats.org/presentationml/2006/main" uri="{D6D511B9-2390-475A-947B-AFAB55BFBCF1}">
            <pc226:cmChg xmlns:pc226="http://schemas.microsoft.com/office/powerpoint/2022/06/main/command" chg="del">
              <pc226:chgData name="Prudence Vincent" userId="4a77b7ee-0e4f-4374-a4a5-aaac48c19da0" providerId="ADAL" clId="{AFFAD552-63B0-43B6-8087-EF8633BD50D7}" dt="2024-02-14T02:36:25.517" v="19"/>
              <pc2:cmMkLst xmlns:pc2="http://schemas.microsoft.com/office/powerpoint/2019/9/main/command">
                <pc:docMk/>
                <pc:sldMk cId="54376518" sldId="258"/>
                <pc2:cmMk id="{5876B554-FC3B-46A6-97D2-0DAA8DA66B75}"/>
              </pc2:cmMkLst>
            </pc226:cmChg>
          </p:ext>
        </pc:extLst>
      </pc:sldChg>
      <pc:sldChg chg="modSp mod ord delCm modNotesTx">
        <pc:chgData name="Prudence Vincent" userId="4a77b7ee-0e4f-4374-a4a5-aaac48c19da0" providerId="ADAL" clId="{AFFAD552-63B0-43B6-8087-EF8633BD50D7}" dt="2024-02-14T05:04:31.240" v="6817"/>
        <pc:sldMkLst>
          <pc:docMk/>
          <pc:sldMk cId="2056236133" sldId="259"/>
        </pc:sldMkLst>
        <pc:spChg chg="mod">
          <ac:chgData name="Prudence Vincent" userId="4a77b7ee-0e4f-4374-a4a5-aaac48c19da0" providerId="ADAL" clId="{AFFAD552-63B0-43B6-8087-EF8633BD50D7}" dt="2024-02-14T04:49:42.199" v="6796" actId="20577"/>
          <ac:spMkLst>
            <pc:docMk/>
            <pc:sldMk cId="2056236133" sldId="259"/>
            <ac:spMk id="2" creationId="{D144B858-7758-0A52-B774-34A6669B7487}"/>
          </ac:spMkLst>
        </pc:spChg>
        <pc:spChg chg="mod">
          <ac:chgData name="Prudence Vincent" userId="4a77b7ee-0e4f-4374-a4a5-aaac48c19da0" providerId="ADAL" clId="{AFFAD552-63B0-43B6-8087-EF8633BD50D7}" dt="2024-02-14T03:55:08.197" v="2197" actId="2711"/>
          <ac:spMkLst>
            <pc:docMk/>
            <pc:sldMk cId="2056236133" sldId="259"/>
            <ac:spMk id="3" creationId="{8CEBED0F-B7D1-D1EC-C777-64C4019550C4}"/>
          </ac:spMkLst>
        </pc:spChg>
        <pc:spChg chg="mod">
          <ac:chgData name="Prudence Vincent" userId="4a77b7ee-0e4f-4374-a4a5-aaac48c19da0" providerId="ADAL" clId="{AFFAD552-63B0-43B6-8087-EF8633BD50D7}" dt="2024-02-14T04:56:09.859" v="6807" actId="1076"/>
          <ac:spMkLst>
            <pc:docMk/>
            <pc:sldMk cId="2056236133" sldId="259"/>
            <ac:spMk id="4" creationId="{2C4AFBAF-672E-A738-45D0-D50DD40A936E}"/>
          </ac:spMkLst>
        </pc:spChg>
        <pc:spChg chg="mod ord">
          <ac:chgData name="Prudence Vincent" userId="4a77b7ee-0e4f-4374-a4a5-aaac48c19da0" providerId="ADAL" clId="{AFFAD552-63B0-43B6-8087-EF8633BD50D7}" dt="2024-02-14T04:56:05.975" v="6806" actId="166"/>
          <ac:spMkLst>
            <pc:docMk/>
            <pc:sldMk cId="2056236133" sldId="259"/>
            <ac:spMk id="6" creationId="{0A434FAB-DF78-BB7C-E7DD-18ED148378B8}"/>
          </ac:spMkLst>
        </pc:spChg>
        <pc:picChg chg="mod">
          <ac:chgData name="Prudence Vincent" userId="4a77b7ee-0e4f-4374-a4a5-aaac48c19da0" providerId="ADAL" clId="{AFFAD552-63B0-43B6-8087-EF8633BD50D7}" dt="2024-02-14T04:56:13.901" v="6808" actId="1076"/>
          <ac:picMkLst>
            <pc:docMk/>
            <pc:sldMk cId="2056236133" sldId="259"/>
            <ac:picMk id="8" creationId="{1B342160-78D7-085E-0AC2-1C5CB6A6FF27}"/>
          </ac:picMkLst>
        </pc:picChg>
        <pc:extLst>
          <p:ext xmlns:p="http://schemas.openxmlformats.org/presentationml/2006/main" uri="{D6D511B9-2390-475A-947B-AFAB55BFBCF1}">
            <pc226:cmChg xmlns:pc226="http://schemas.microsoft.com/office/powerpoint/2022/06/main/command" chg="del">
              <pc226:chgData name="Prudence Vincent" userId="4a77b7ee-0e4f-4374-a4a5-aaac48c19da0" providerId="ADAL" clId="{AFFAD552-63B0-43B6-8087-EF8633BD50D7}" dt="2024-02-14T05:04:31.240" v="6817"/>
              <pc2:cmMkLst xmlns:pc2="http://schemas.microsoft.com/office/powerpoint/2019/9/main/command">
                <pc:docMk/>
                <pc:sldMk cId="2056236133" sldId="259"/>
                <pc2:cmMk id="{A434461A-FD77-458A-91BF-0CEBB3DDA277}"/>
              </pc2:cmMkLst>
            </pc226:cmChg>
          </p:ext>
        </pc:extLst>
      </pc:sldChg>
      <pc:sldChg chg="modSp del mod addCm">
        <pc:chgData name="Prudence Vincent" userId="4a77b7ee-0e4f-4374-a4a5-aaac48c19da0" providerId="ADAL" clId="{AFFAD552-63B0-43B6-8087-EF8633BD50D7}" dt="2024-02-14T02:52:33.726" v="422" actId="2696"/>
        <pc:sldMkLst>
          <pc:docMk/>
          <pc:sldMk cId="3958093765" sldId="260"/>
        </pc:sldMkLst>
        <pc:spChg chg="mod">
          <ac:chgData name="Prudence Vincent" userId="4a77b7ee-0e4f-4374-a4a5-aaac48c19da0" providerId="ADAL" clId="{AFFAD552-63B0-43B6-8087-EF8633BD50D7}" dt="2024-02-14T02:52:09.151" v="418" actId="21"/>
          <ac:spMkLst>
            <pc:docMk/>
            <pc:sldMk cId="3958093765" sldId="260"/>
            <ac:spMk id="3" creationId="{8CEBED0F-B7D1-D1EC-C777-64C4019550C4}"/>
          </ac:spMkLst>
        </pc:spChg>
        <pc:extLst>
          <p:ext xmlns:p="http://schemas.openxmlformats.org/presentationml/2006/main" uri="{D6D511B9-2390-475A-947B-AFAB55BFBCF1}">
            <pc226:cmChg xmlns:pc226="http://schemas.microsoft.com/office/powerpoint/2022/06/main/command" chg="add">
              <pc226:chgData name="Prudence Vincent" userId="4a77b7ee-0e4f-4374-a4a5-aaac48c19da0" providerId="ADAL" clId="{AFFAD552-63B0-43B6-8087-EF8633BD50D7}" dt="2024-02-11T23:25:08.632" v="2"/>
              <pc2:cmMkLst xmlns:pc2="http://schemas.microsoft.com/office/powerpoint/2019/9/main/command">
                <pc:docMk/>
                <pc:sldMk cId="3958093765" sldId="260"/>
                <pc2:cmMk id="{922F4525-21DF-4E29-AFAF-3B9FCC399715}"/>
              </pc2:cmMkLst>
            </pc226:cmChg>
          </p:ext>
        </pc:extLst>
      </pc:sldChg>
      <pc:sldChg chg="modSp mod addCm">
        <pc:chgData name="Prudence Vincent" userId="4a77b7ee-0e4f-4374-a4a5-aaac48c19da0" providerId="ADAL" clId="{AFFAD552-63B0-43B6-8087-EF8633BD50D7}" dt="2024-02-11T23:31:30.961" v="17"/>
        <pc:sldMkLst>
          <pc:docMk/>
          <pc:sldMk cId="895538359" sldId="261"/>
        </pc:sldMkLst>
        <pc:spChg chg="mod">
          <ac:chgData name="Prudence Vincent" userId="4a77b7ee-0e4f-4374-a4a5-aaac48c19da0" providerId="ADAL" clId="{AFFAD552-63B0-43B6-8087-EF8633BD50D7}" dt="2024-02-11T23:29:49.259" v="16" actId="20577"/>
          <ac:spMkLst>
            <pc:docMk/>
            <pc:sldMk cId="895538359" sldId="261"/>
            <ac:spMk id="12" creationId="{282253C4-A8A8-1D4A-6BF1-AB4DC0DDDD81}"/>
          </ac:spMkLst>
        </pc:spChg>
        <pc:extLst>
          <p:ext xmlns:p="http://schemas.openxmlformats.org/presentationml/2006/main" uri="{D6D511B9-2390-475A-947B-AFAB55BFBCF1}">
            <pc226:cmChg xmlns:pc226="http://schemas.microsoft.com/office/powerpoint/2022/06/main/command" chg="add">
              <pc226:chgData name="Prudence Vincent" userId="4a77b7ee-0e4f-4374-a4a5-aaac48c19da0" providerId="ADAL" clId="{AFFAD552-63B0-43B6-8087-EF8633BD50D7}" dt="2024-02-11T23:31:30.961" v="17"/>
              <pc2:cmMkLst xmlns:pc2="http://schemas.microsoft.com/office/powerpoint/2019/9/main/command">
                <pc:docMk/>
                <pc:sldMk cId="895538359" sldId="261"/>
                <pc2:cmMk id="{B9233E32-9954-4771-9001-7A808739ECDB}"/>
              </pc2:cmMkLst>
            </pc226:cmChg>
          </p:ext>
        </pc:extLst>
      </pc:sldChg>
      <pc:sldChg chg="delSp modSp del mod">
        <pc:chgData name="Prudence Vincent" userId="4a77b7ee-0e4f-4374-a4a5-aaac48c19da0" providerId="ADAL" clId="{AFFAD552-63B0-43B6-8087-EF8633BD50D7}" dt="2024-02-14T04:03:17.239" v="4010" actId="47"/>
        <pc:sldMkLst>
          <pc:docMk/>
          <pc:sldMk cId="3379379440" sldId="262"/>
        </pc:sldMkLst>
        <pc:spChg chg="mod">
          <ac:chgData name="Prudence Vincent" userId="4a77b7ee-0e4f-4374-a4a5-aaac48c19da0" providerId="ADAL" clId="{AFFAD552-63B0-43B6-8087-EF8633BD50D7}" dt="2024-02-14T03:22:30.917" v="1902" actId="21"/>
          <ac:spMkLst>
            <pc:docMk/>
            <pc:sldMk cId="3379379440" sldId="262"/>
            <ac:spMk id="3" creationId="{8CEBED0F-B7D1-D1EC-C777-64C4019550C4}"/>
          </ac:spMkLst>
        </pc:spChg>
        <pc:picChg chg="del">
          <ac:chgData name="Prudence Vincent" userId="4a77b7ee-0e4f-4374-a4a5-aaac48c19da0" providerId="ADAL" clId="{AFFAD552-63B0-43B6-8087-EF8633BD50D7}" dt="2024-02-14T04:03:13.310" v="4008" actId="21"/>
          <ac:picMkLst>
            <pc:docMk/>
            <pc:sldMk cId="3379379440" sldId="262"/>
            <ac:picMk id="9" creationId="{CF87A806-1735-383A-97D8-78D5F32C092C}"/>
          </ac:picMkLst>
        </pc:picChg>
      </pc:sldChg>
      <pc:sldChg chg="delSp modSp del mod">
        <pc:chgData name="Prudence Vincent" userId="4a77b7ee-0e4f-4374-a4a5-aaac48c19da0" providerId="ADAL" clId="{AFFAD552-63B0-43B6-8087-EF8633BD50D7}" dt="2024-02-14T04:06:01.795" v="4057" actId="2696"/>
        <pc:sldMkLst>
          <pc:docMk/>
          <pc:sldMk cId="1448774831" sldId="263"/>
        </pc:sldMkLst>
        <pc:spChg chg="mod">
          <ac:chgData name="Prudence Vincent" userId="4a77b7ee-0e4f-4374-a4a5-aaac48c19da0" providerId="ADAL" clId="{AFFAD552-63B0-43B6-8087-EF8633BD50D7}" dt="2024-02-14T04:03:26.186" v="4013" actId="113"/>
          <ac:spMkLst>
            <pc:docMk/>
            <pc:sldMk cId="1448774831" sldId="263"/>
            <ac:spMk id="2" creationId="{D144B858-7758-0A52-B774-34A6669B7487}"/>
          </ac:spMkLst>
        </pc:spChg>
        <pc:spChg chg="mod">
          <ac:chgData name="Prudence Vincent" userId="4a77b7ee-0e4f-4374-a4a5-aaac48c19da0" providerId="ADAL" clId="{AFFAD552-63B0-43B6-8087-EF8633BD50D7}" dt="2024-02-14T04:03:23.700" v="4011" actId="207"/>
          <ac:spMkLst>
            <pc:docMk/>
            <pc:sldMk cId="1448774831" sldId="263"/>
            <ac:spMk id="3" creationId="{8CEBED0F-B7D1-D1EC-C777-64C4019550C4}"/>
          </ac:spMkLst>
        </pc:spChg>
        <pc:spChg chg="del">
          <ac:chgData name="Prudence Vincent" userId="4a77b7ee-0e4f-4374-a4a5-aaac48c19da0" providerId="ADAL" clId="{AFFAD552-63B0-43B6-8087-EF8633BD50D7}" dt="2024-02-14T04:05:53.996" v="4054" actId="21"/>
          <ac:spMkLst>
            <pc:docMk/>
            <pc:sldMk cId="1448774831" sldId="263"/>
            <ac:spMk id="8" creationId="{CF56B268-788D-AF3A-AE24-F52579C2C378}"/>
          </ac:spMkLst>
        </pc:spChg>
        <pc:picChg chg="del">
          <ac:chgData name="Prudence Vincent" userId="4a77b7ee-0e4f-4374-a4a5-aaac48c19da0" providerId="ADAL" clId="{AFFAD552-63B0-43B6-8087-EF8633BD50D7}" dt="2024-02-14T04:05:53.996" v="4054" actId="21"/>
          <ac:picMkLst>
            <pc:docMk/>
            <pc:sldMk cId="1448774831" sldId="263"/>
            <ac:picMk id="4" creationId="{9B5191BA-E54C-CA97-B1AE-5FB776104BE1}"/>
          </ac:picMkLst>
        </pc:picChg>
      </pc:sldChg>
      <pc:sldChg chg="addSp delSp modSp mod modNotesTx">
        <pc:chgData name="Prudence Vincent" userId="4a77b7ee-0e4f-4374-a4a5-aaac48c19da0" providerId="ADAL" clId="{AFFAD552-63B0-43B6-8087-EF8633BD50D7}" dt="2024-02-14T04:30:12.614" v="6306" actId="13244"/>
        <pc:sldMkLst>
          <pc:docMk/>
          <pc:sldMk cId="1712388494" sldId="264"/>
        </pc:sldMkLst>
        <pc:spChg chg="add del mod">
          <ac:chgData name="Prudence Vincent" userId="4a77b7ee-0e4f-4374-a4a5-aaac48c19da0" providerId="ADAL" clId="{AFFAD552-63B0-43B6-8087-EF8633BD50D7}" dt="2024-02-14T03:44:50.891" v="2083" actId="478"/>
          <ac:spMkLst>
            <pc:docMk/>
            <pc:sldMk cId="1712388494" sldId="264"/>
            <ac:spMk id="2" creationId="{B1FB4951-3095-A261-F1A2-B4501F09790F}"/>
          </ac:spMkLst>
        </pc:spChg>
        <pc:spChg chg="mod">
          <ac:chgData name="Prudence Vincent" userId="4a77b7ee-0e4f-4374-a4a5-aaac48c19da0" providerId="ADAL" clId="{AFFAD552-63B0-43B6-8087-EF8633BD50D7}" dt="2024-02-14T04:05:30.184" v="4050" actId="20577"/>
          <ac:spMkLst>
            <pc:docMk/>
            <pc:sldMk cId="1712388494" sldId="264"/>
            <ac:spMk id="3" creationId="{8CEBED0F-B7D1-D1EC-C777-64C4019550C4}"/>
          </ac:spMkLst>
        </pc:spChg>
        <pc:spChg chg="ord">
          <ac:chgData name="Prudence Vincent" userId="4a77b7ee-0e4f-4374-a4a5-aaac48c19da0" providerId="ADAL" clId="{AFFAD552-63B0-43B6-8087-EF8633BD50D7}" dt="2024-02-14T04:30:10.472" v="6305" actId="13244"/>
          <ac:spMkLst>
            <pc:docMk/>
            <pc:sldMk cId="1712388494" sldId="264"/>
            <ac:spMk id="5" creationId="{493486FE-45C2-3C89-C954-3B3AC63FE8B8}"/>
          </ac:spMkLst>
        </pc:spChg>
        <pc:spChg chg="mod ord">
          <ac:chgData name="Prudence Vincent" userId="4a77b7ee-0e4f-4374-a4a5-aaac48c19da0" providerId="ADAL" clId="{AFFAD552-63B0-43B6-8087-EF8633BD50D7}" dt="2024-02-14T04:30:12.614" v="6306" actId="13244"/>
          <ac:spMkLst>
            <pc:docMk/>
            <pc:sldMk cId="1712388494" sldId="264"/>
            <ac:spMk id="7" creationId="{191D3FEC-A6CE-F375-B556-18E2DAE80028}"/>
          </ac:spMkLst>
        </pc:spChg>
      </pc:sldChg>
      <pc:sldChg chg="modSp mod">
        <pc:chgData name="Prudence Vincent" userId="4a77b7ee-0e4f-4374-a4a5-aaac48c19da0" providerId="ADAL" clId="{AFFAD552-63B0-43B6-8087-EF8633BD50D7}" dt="2024-02-14T04:33:25.638" v="6368" actId="20577"/>
        <pc:sldMkLst>
          <pc:docMk/>
          <pc:sldMk cId="691429192" sldId="265"/>
        </pc:sldMkLst>
        <pc:spChg chg="mod">
          <ac:chgData name="Prudence Vincent" userId="4a77b7ee-0e4f-4374-a4a5-aaac48c19da0" providerId="ADAL" clId="{AFFAD552-63B0-43B6-8087-EF8633BD50D7}" dt="2024-02-14T04:06:07.842" v="4058" actId="207"/>
          <ac:spMkLst>
            <pc:docMk/>
            <pc:sldMk cId="691429192" sldId="265"/>
            <ac:spMk id="3" creationId="{8CEBED0F-B7D1-D1EC-C777-64C4019550C4}"/>
          </ac:spMkLst>
        </pc:spChg>
        <pc:spChg chg="mod ord">
          <ac:chgData name="Prudence Vincent" userId="4a77b7ee-0e4f-4374-a4a5-aaac48c19da0" providerId="ADAL" clId="{AFFAD552-63B0-43B6-8087-EF8633BD50D7}" dt="2024-02-14T04:33:25.638" v="6368" actId="20577"/>
          <ac:spMkLst>
            <pc:docMk/>
            <pc:sldMk cId="691429192" sldId="265"/>
            <ac:spMk id="10" creationId="{338828E9-0C60-2BC3-4065-96C902B2325E}"/>
          </ac:spMkLst>
        </pc:spChg>
        <pc:spChg chg="ord">
          <ac:chgData name="Prudence Vincent" userId="4a77b7ee-0e4f-4374-a4a5-aaac48c19da0" providerId="ADAL" clId="{AFFAD552-63B0-43B6-8087-EF8633BD50D7}" dt="2024-02-14T04:30:42.453" v="6309" actId="167"/>
          <ac:spMkLst>
            <pc:docMk/>
            <pc:sldMk cId="691429192" sldId="265"/>
            <ac:spMk id="12" creationId="{B62420C4-B13F-F045-5FDB-036BBCC07E89}"/>
          </ac:spMkLst>
        </pc:spChg>
      </pc:sldChg>
      <pc:sldChg chg="modSp mod delCm modNotesTx">
        <pc:chgData name="Prudence Vincent" userId="4a77b7ee-0e4f-4374-a4a5-aaac48c19da0" providerId="ADAL" clId="{AFFAD552-63B0-43B6-8087-EF8633BD50D7}" dt="2024-02-14T05:04:38.132" v="6819"/>
        <pc:sldMkLst>
          <pc:docMk/>
          <pc:sldMk cId="3319495475" sldId="266"/>
        </pc:sldMkLst>
        <pc:spChg chg="mod">
          <ac:chgData name="Prudence Vincent" userId="4a77b7ee-0e4f-4374-a4a5-aaac48c19da0" providerId="ADAL" clId="{AFFAD552-63B0-43B6-8087-EF8633BD50D7}" dt="2024-02-14T03:54:47.798" v="2194" actId="113"/>
          <ac:spMkLst>
            <pc:docMk/>
            <pc:sldMk cId="3319495475" sldId="266"/>
            <ac:spMk id="2" creationId="{D144B858-7758-0A52-B774-34A6669B7487}"/>
          </ac:spMkLst>
        </pc:spChg>
        <pc:spChg chg="mod">
          <ac:chgData name="Prudence Vincent" userId="4a77b7ee-0e4f-4374-a4a5-aaac48c19da0" providerId="ADAL" clId="{AFFAD552-63B0-43B6-8087-EF8633BD50D7}" dt="2024-02-14T04:02:38.167" v="4006" actId="14100"/>
          <ac:spMkLst>
            <pc:docMk/>
            <pc:sldMk cId="3319495475" sldId="266"/>
            <ac:spMk id="3" creationId="{8CEBED0F-B7D1-D1EC-C777-64C4019550C4}"/>
          </ac:spMkLst>
        </pc:spChg>
        <pc:spChg chg="mod">
          <ac:chgData name="Prudence Vincent" userId="4a77b7ee-0e4f-4374-a4a5-aaac48c19da0" providerId="ADAL" clId="{AFFAD552-63B0-43B6-8087-EF8633BD50D7}" dt="2024-02-14T04:29:30.878" v="6301" actId="962"/>
          <ac:spMkLst>
            <pc:docMk/>
            <pc:sldMk cId="3319495475" sldId="266"/>
            <ac:spMk id="6" creationId="{0A434FAB-DF78-BB7C-E7DD-18ED148378B8}"/>
          </ac:spMkLst>
        </pc:spChg>
        <pc:picChg chg="mod">
          <ac:chgData name="Prudence Vincent" userId="4a77b7ee-0e4f-4374-a4a5-aaac48c19da0" providerId="ADAL" clId="{AFFAD552-63B0-43B6-8087-EF8633BD50D7}" dt="2024-02-14T03:14:48.549" v="1420" actId="962"/>
          <ac:picMkLst>
            <pc:docMk/>
            <pc:sldMk cId="3319495475" sldId="266"/>
            <ac:picMk id="9" creationId="{CB1428A8-64DA-71D4-538E-74825C7DC887}"/>
          </ac:picMkLst>
        </pc:picChg>
        <pc:extLst>
          <p:ext xmlns:p="http://schemas.openxmlformats.org/presentationml/2006/main" uri="{D6D511B9-2390-475A-947B-AFAB55BFBCF1}">
            <pc226:cmChg xmlns:pc226="http://schemas.microsoft.com/office/powerpoint/2022/06/main/command" chg="del">
              <pc226:chgData name="Prudence Vincent" userId="4a77b7ee-0e4f-4374-a4a5-aaac48c19da0" providerId="ADAL" clId="{AFFAD552-63B0-43B6-8087-EF8633BD50D7}" dt="2024-02-14T05:04:37.552" v="6818"/>
              <pc2:cmMkLst xmlns:pc2="http://schemas.microsoft.com/office/powerpoint/2019/9/main/command">
                <pc:docMk/>
                <pc:sldMk cId="3319495475" sldId="266"/>
                <pc2:cmMk id="{94955447-E95E-48C1-BB8B-19C70C23196F}"/>
              </pc2:cmMkLst>
            </pc226:cmChg>
            <pc226:cmChg xmlns:pc226="http://schemas.microsoft.com/office/powerpoint/2022/06/main/command" chg="del">
              <pc226:chgData name="Prudence Vincent" userId="4a77b7ee-0e4f-4374-a4a5-aaac48c19da0" providerId="ADAL" clId="{AFFAD552-63B0-43B6-8087-EF8633BD50D7}" dt="2024-02-14T05:04:38.132" v="6819"/>
              <pc2:cmMkLst xmlns:pc2="http://schemas.microsoft.com/office/powerpoint/2019/9/main/command">
                <pc:docMk/>
                <pc:sldMk cId="3319495475" sldId="266"/>
                <pc2:cmMk id="{6E0D21AE-9474-459A-AD57-500D9BBDA0A0}"/>
              </pc2:cmMkLst>
            </pc226:cmChg>
          </p:ext>
        </pc:extLst>
      </pc:sldChg>
      <pc:sldChg chg="delSp modSp mod addCm delCm modNotesTx">
        <pc:chgData name="Prudence Vincent" userId="4a77b7ee-0e4f-4374-a4a5-aaac48c19da0" providerId="ADAL" clId="{AFFAD552-63B0-43B6-8087-EF8633BD50D7}" dt="2024-02-14T05:04:44.570" v="6821"/>
        <pc:sldMkLst>
          <pc:docMk/>
          <pc:sldMk cId="1223373094" sldId="268"/>
        </pc:sldMkLst>
        <pc:spChg chg="mod">
          <ac:chgData name="Prudence Vincent" userId="4a77b7ee-0e4f-4374-a4a5-aaac48c19da0" providerId="ADAL" clId="{AFFAD552-63B0-43B6-8087-EF8633BD50D7}" dt="2024-02-14T03:51:24.821" v="2149" actId="113"/>
          <ac:spMkLst>
            <pc:docMk/>
            <pc:sldMk cId="1223373094" sldId="268"/>
            <ac:spMk id="2" creationId="{D144B858-7758-0A52-B774-34A6669B7487}"/>
          </ac:spMkLst>
        </pc:spChg>
        <pc:spChg chg="del mod">
          <ac:chgData name="Prudence Vincent" userId="4a77b7ee-0e4f-4374-a4a5-aaac48c19da0" providerId="ADAL" clId="{AFFAD552-63B0-43B6-8087-EF8633BD50D7}" dt="2024-02-14T03:49:39.359" v="2128" actId="478"/>
          <ac:spMkLst>
            <pc:docMk/>
            <pc:sldMk cId="1223373094" sldId="268"/>
            <ac:spMk id="3" creationId="{707C39F0-7E0E-C83E-6654-F4D678265E4E}"/>
          </ac:spMkLst>
        </pc:spChg>
        <pc:spChg chg="ord">
          <ac:chgData name="Prudence Vincent" userId="4a77b7ee-0e4f-4374-a4a5-aaac48c19da0" providerId="ADAL" clId="{AFFAD552-63B0-43B6-8087-EF8633BD50D7}" dt="2024-02-14T04:29:37.959" v="6302" actId="13244"/>
          <ac:spMkLst>
            <pc:docMk/>
            <pc:sldMk cId="1223373094" sldId="268"/>
            <ac:spMk id="6" creationId="{0A434FAB-DF78-BB7C-E7DD-18ED148378B8}"/>
          </ac:spMkLst>
        </pc:spChg>
        <pc:spChg chg="mod">
          <ac:chgData name="Prudence Vincent" userId="4a77b7ee-0e4f-4374-a4a5-aaac48c19da0" providerId="ADAL" clId="{AFFAD552-63B0-43B6-8087-EF8633BD50D7}" dt="2024-02-14T03:50:27.760" v="2138" actId="207"/>
          <ac:spMkLst>
            <pc:docMk/>
            <pc:sldMk cId="1223373094" sldId="268"/>
            <ac:spMk id="11" creationId="{0EE564C0-3E94-BCCB-1438-96A88BA69184}"/>
          </ac:spMkLst>
        </pc:spChg>
        <pc:spChg chg="mod">
          <ac:chgData name="Prudence Vincent" userId="4a77b7ee-0e4f-4374-a4a5-aaac48c19da0" providerId="ADAL" clId="{AFFAD552-63B0-43B6-8087-EF8633BD50D7}" dt="2024-02-14T03:50:22.544" v="2137" actId="207"/>
          <ac:spMkLst>
            <pc:docMk/>
            <pc:sldMk cId="1223373094" sldId="268"/>
            <ac:spMk id="12" creationId="{237B7E25-7FF1-4ABF-C97E-2DC2E972A45D}"/>
          </ac:spMkLst>
        </pc:spChg>
        <pc:spChg chg="mod">
          <ac:chgData name="Prudence Vincent" userId="4a77b7ee-0e4f-4374-a4a5-aaac48c19da0" providerId="ADAL" clId="{AFFAD552-63B0-43B6-8087-EF8633BD50D7}" dt="2024-02-14T04:02:54.182" v="4007" actId="1076"/>
          <ac:spMkLst>
            <pc:docMk/>
            <pc:sldMk cId="1223373094" sldId="268"/>
            <ac:spMk id="13" creationId="{57421C15-D680-C6E4-01D4-5CD42DBD5068}"/>
          </ac:spMkLst>
        </pc:spChg>
        <pc:spChg chg="del">
          <ac:chgData name="Prudence Vincent" userId="4a77b7ee-0e4f-4374-a4a5-aaac48c19da0" providerId="ADAL" clId="{AFFAD552-63B0-43B6-8087-EF8633BD50D7}" dt="2024-02-14T03:17:42.751" v="1659" actId="478"/>
          <ac:spMkLst>
            <pc:docMk/>
            <pc:sldMk cId="1223373094" sldId="268"/>
            <ac:spMk id="15" creationId="{16C144B4-AFFE-0A29-0C22-89CFF99BD3DA}"/>
          </ac:spMkLst>
        </pc:spChg>
        <pc:spChg chg="mod">
          <ac:chgData name="Prudence Vincent" userId="4a77b7ee-0e4f-4374-a4a5-aaac48c19da0" providerId="ADAL" clId="{AFFAD552-63B0-43B6-8087-EF8633BD50D7}" dt="2024-02-14T03:55:26.111" v="2198" actId="1076"/>
          <ac:spMkLst>
            <pc:docMk/>
            <pc:sldMk cId="1223373094" sldId="268"/>
            <ac:spMk id="19" creationId="{AC03507A-FAE1-ED6D-5997-A9EE50E0A83D}"/>
          </ac:spMkLst>
        </pc:spChg>
        <pc:grpChg chg="del">
          <ac:chgData name="Prudence Vincent" userId="4a77b7ee-0e4f-4374-a4a5-aaac48c19da0" providerId="ADAL" clId="{AFFAD552-63B0-43B6-8087-EF8633BD50D7}" dt="2024-02-14T03:17:44.167" v="1660" actId="478"/>
          <ac:grpSpMkLst>
            <pc:docMk/>
            <pc:sldMk cId="1223373094" sldId="268"/>
            <ac:grpSpMk id="16" creationId="{FCC91BB9-0E80-D98B-1AF3-769430396B69}"/>
          </ac:grpSpMkLst>
        </pc:grpChg>
        <pc:graphicFrameChg chg="mod">
          <ac:chgData name="Prudence Vincent" userId="4a77b7ee-0e4f-4374-a4a5-aaac48c19da0" providerId="ADAL" clId="{AFFAD552-63B0-43B6-8087-EF8633BD50D7}" dt="2024-02-14T03:48:39.742" v="2116" actId="1076"/>
          <ac:graphicFrameMkLst>
            <pc:docMk/>
            <pc:sldMk cId="1223373094" sldId="268"/>
            <ac:graphicFrameMk id="8" creationId="{7E92BF12-6D58-781C-C5BD-99635D73FA82}"/>
          </ac:graphicFrameMkLst>
        </pc:graphicFrameChg>
        <pc:picChg chg="mod ord">
          <ac:chgData name="Prudence Vincent" userId="4a77b7ee-0e4f-4374-a4a5-aaac48c19da0" providerId="ADAL" clId="{AFFAD552-63B0-43B6-8087-EF8633BD50D7}" dt="2024-02-14T04:29:51.220" v="6304" actId="962"/>
          <ac:picMkLst>
            <pc:docMk/>
            <pc:sldMk cId="1223373094" sldId="268"/>
            <ac:picMk id="14" creationId="{0ECF9A59-CDD9-0DF8-24C6-B4899A2A9CEA}"/>
          </ac:picMkLst>
        </pc:picChg>
        <pc:picChg chg="mod">
          <ac:chgData name="Prudence Vincent" userId="4a77b7ee-0e4f-4374-a4a5-aaac48c19da0" providerId="ADAL" clId="{AFFAD552-63B0-43B6-8087-EF8633BD50D7}" dt="2024-02-14T03:33:46.943" v="2026" actId="962"/>
          <ac:picMkLst>
            <pc:docMk/>
            <pc:sldMk cId="1223373094" sldId="268"/>
            <ac:picMk id="20" creationId="{03CDA9DF-3C29-E060-BD71-5F931D993BD7}"/>
          </ac:picMkLst>
        </pc:picChg>
        <pc:extLst>
          <p:ext xmlns:p="http://schemas.openxmlformats.org/presentationml/2006/main" uri="{D6D511B9-2390-475A-947B-AFAB55BFBCF1}">
            <pc226:cmChg xmlns:pc226="http://schemas.microsoft.com/office/powerpoint/2022/06/main/command" chg="add del">
              <pc226:chgData name="Prudence Vincent" userId="4a77b7ee-0e4f-4374-a4a5-aaac48c19da0" providerId="ADAL" clId="{AFFAD552-63B0-43B6-8087-EF8633BD50D7}" dt="2024-02-14T05:04:42.584" v="6820"/>
              <pc2:cmMkLst xmlns:pc2="http://schemas.microsoft.com/office/powerpoint/2019/9/main/command">
                <pc:docMk/>
                <pc:sldMk cId="1223373094" sldId="268"/>
                <pc2:cmMk id="{512E023A-3EDA-49D6-977F-E46ABA92BB90}"/>
              </pc2:cmMkLst>
            </pc226:cmChg>
            <pc226:cmChg xmlns:pc226="http://schemas.microsoft.com/office/powerpoint/2022/06/main/command" chg="del">
              <pc226:chgData name="Prudence Vincent" userId="4a77b7ee-0e4f-4374-a4a5-aaac48c19da0" providerId="ADAL" clId="{AFFAD552-63B0-43B6-8087-EF8633BD50D7}" dt="2024-02-14T05:04:44.570" v="6821"/>
              <pc2:cmMkLst xmlns:pc2="http://schemas.microsoft.com/office/powerpoint/2019/9/main/command">
                <pc:docMk/>
                <pc:sldMk cId="1223373094" sldId="268"/>
                <pc2:cmMk id="{E3239843-062D-4137-9973-AA48AAE89C31}"/>
              </pc2:cmMkLst>
            </pc226:cmChg>
          </p:ext>
        </pc:extLst>
      </pc:sldChg>
      <pc:sldChg chg="addSp delSp modSp del mod">
        <pc:chgData name="Prudence Vincent" userId="4a77b7ee-0e4f-4374-a4a5-aaac48c19da0" providerId="ADAL" clId="{AFFAD552-63B0-43B6-8087-EF8633BD50D7}" dt="2024-02-14T03:10:34.276" v="934" actId="2696"/>
        <pc:sldMkLst>
          <pc:docMk/>
          <pc:sldMk cId="162103171" sldId="269"/>
        </pc:sldMkLst>
        <pc:spChg chg="add mod">
          <ac:chgData name="Prudence Vincent" userId="4a77b7ee-0e4f-4374-a4a5-aaac48c19da0" providerId="ADAL" clId="{AFFAD552-63B0-43B6-8087-EF8633BD50D7}" dt="2024-02-14T02:36:41.096" v="20" actId="21"/>
          <ac:spMkLst>
            <pc:docMk/>
            <pc:sldMk cId="162103171" sldId="269"/>
            <ac:spMk id="3" creationId="{BD742D50-0A4C-C503-5C84-AD8C467589F5}"/>
          </ac:spMkLst>
        </pc:spChg>
        <pc:spChg chg="del">
          <ac:chgData name="Prudence Vincent" userId="4a77b7ee-0e4f-4374-a4a5-aaac48c19da0" providerId="ADAL" clId="{AFFAD552-63B0-43B6-8087-EF8633BD50D7}" dt="2024-02-14T02:36:41.096" v="20" actId="21"/>
          <ac:spMkLst>
            <pc:docMk/>
            <pc:sldMk cId="162103171" sldId="269"/>
            <ac:spMk id="12" creationId="{A2CEDB4D-2612-695D-72A9-AD2C9F869021}"/>
          </ac:spMkLst>
        </pc:spChg>
      </pc:sldChg>
      <pc:sldChg chg="modSp mod">
        <pc:chgData name="Prudence Vincent" userId="4a77b7ee-0e4f-4374-a4a5-aaac48c19da0" providerId="ADAL" clId="{AFFAD552-63B0-43B6-8087-EF8633BD50D7}" dt="2024-02-14T04:48:17.802" v="6773" actId="313"/>
        <pc:sldMkLst>
          <pc:docMk/>
          <pc:sldMk cId="991634588" sldId="270"/>
        </pc:sldMkLst>
        <pc:spChg chg="mod">
          <ac:chgData name="Prudence Vincent" userId="4a77b7ee-0e4f-4374-a4a5-aaac48c19da0" providerId="ADAL" clId="{AFFAD552-63B0-43B6-8087-EF8633BD50D7}" dt="2024-02-14T04:25:24.871" v="6287" actId="113"/>
          <ac:spMkLst>
            <pc:docMk/>
            <pc:sldMk cId="991634588" sldId="270"/>
            <ac:spMk id="2" creationId="{D144B858-7758-0A52-B774-34A6669B7487}"/>
          </ac:spMkLst>
        </pc:spChg>
        <pc:spChg chg="mod">
          <ac:chgData name="Prudence Vincent" userId="4a77b7ee-0e4f-4374-a4a5-aaac48c19da0" providerId="ADAL" clId="{AFFAD552-63B0-43B6-8087-EF8633BD50D7}" dt="2024-02-14T04:48:17.802" v="6773" actId="313"/>
          <ac:spMkLst>
            <pc:docMk/>
            <pc:sldMk cId="991634588" sldId="270"/>
            <ac:spMk id="3" creationId="{8CEBED0F-B7D1-D1EC-C777-64C4019550C4}"/>
          </ac:spMkLst>
        </pc:spChg>
      </pc:sldChg>
      <pc:sldChg chg="modSp mod modNotesTx">
        <pc:chgData name="Prudence Vincent" userId="4a77b7ee-0e4f-4374-a4a5-aaac48c19da0" providerId="ADAL" clId="{AFFAD552-63B0-43B6-8087-EF8633BD50D7}" dt="2024-02-14T04:34:28.991" v="6556" actId="962"/>
        <pc:sldMkLst>
          <pc:docMk/>
          <pc:sldMk cId="3833666531" sldId="271"/>
        </pc:sldMkLst>
        <pc:spChg chg="mod">
          <ac:chgData name="Prudence Vincent" userId="4a77b7ee-0e4f-4374-a4a5-aaac48c19da0" providerId="ADAL" clId="{AFFAD552-63B0-43B6-8087-EF8633BD50D7}" dt="2024-02-14T04:07:21.781" v="4064" actId="113"/>
          <ac:spMkLst>
            <pc:docMk/>
            <pc:sldMk cId="3833666531" sldId="271"/>
            <ac:spMk id="2" creationId="{D144B858-7758-0A52-B774-34A6669B7487}"/>
          </ac:spMkLst>
        </pc:spChg>
        <pc:spChg chg="mod">
          <ac:chgData name="Prudence Vincent" userId="4a77b7ee-0e4f-4374-a4a5-aaac48c19da0" providerId="ADAL" clId="{AFFAD552-63B0-43B6-8087-EF8633BD50D7}" dt="2024-02-14T04:07:16.030" v="4062" actId="207"/>
          <ac:spMkLst>
            <pc:docMk/>
            <pc:sldMk cId="3833666531" sldId="271"/>
            <ac:spMk id="3" creationId="{8CEBED0F-B7D1-D1EC-C777-64C4019550C4}"/>
          </ac:spMkLst>
        </pc:spChg>
        <pc:spChg chg="ord">
          <ac:chgData name="Prudence Vincent" userId="4a77b7ee-0e4f-4374-a4a5-aaac48c19da0" providerId="ADAL" clId="{AFFAD552-63B0-43B6-8087-EF8633BD50D7}" dt="2024-02-14T04:31:09.301" v="6312" actId="13244"/>
          <ac:spMkLst>
            <pc:docMk/>
            <pc:sldMk cId="3833666531" sldId="271"/>
            <ac:spMk id="5" creationId="{493486FE-45C2-3C89-C954-3B3AC63FE8B8}"/>
          </ac:spMkLst>
        </pc:spChg>
        <pc:spChg chg="ord">
          <ac:chgData name="Prudence Vincent" userId="4a77b7ee-0e4f-4374-a4a5-aaac48c19da0" providerId="ADAL" clId="{AFFAD552-63B0-43B6-8087-EF8633BD50D7}" dt="2024-02-14T04:31:10.812" v="6313" actId="13244"/>
          <ac:spMkLst>
            <pc:docMk/>
            <pc:sldMk cId="3833666531" sldId="271"/>
            <ac:spMk id="6" creationId="{0A434FAB-DF78-BB7C-E7DD-18ED148378B8}"/>
          </ac:spMkLst>
        </pc:spChg>
        <pc:spChg chg="ord">
          <ac:chgData name="Prudence Vincent" userId="4a77b7ee-0e4f-4374-a4a5-aaac48c19da0" providerId="ADAL" clId="{AFFAD552-63B0-43B6-8087-EF8633BD50D7}" dt="2024-02-14T04:31:16.466" v="6315" actId="13244"/>
          <ac:spMkLst>
            <pc:docMk/>
            <pc:sldMk cId="3833666531" sldId="271"/>
            <ac:spMk id="9" creationId="{B3CF114E-2A98-56D7-B0D9-0EB6CB2A9288}"/>
          </ac:spMkLst>
        </pc:spChg>
        <pc:picChg chg="mod ord">
          <ac:chgData name="Prudence Vincent" userId="4a77b7ee-0e4f-4374-a4a5-aaac48c19da0" providerId="ADAL" clId="{AFFAD552-63B0-43B6-8087-EF8633BD50D7}" dt="2024-02-14T04:34:28.991" v="6556" actId="962"/>
          <ac:picMkLst>
            <pc:docMk/>
            <pc:sldMk cId="3833666531" sldId="271"/>
            <ac:picMk id="7" creationId="{771E164A-B79E-717B-74F8-A8EFCEE0910A}"/>
          </ac:picMkLst>
        </pc:picChg>
      </pc:sldChg>
      <pc:sldChg chg="addSp modSp mod ord modNotesTx">
        <pc:chgData name="Prudence Vincent" userId="4a77b7ee-0e4f-4374-a4a5-aaac48c19da0" providerId="ADAL" clId="{AFFAD552-63B0-43B6-8087-EF8633BD50D7}" dt="2024-02-14T05:04:13.753" v="6816"/>
        <pc:sldMkLst>
          <pc:docMk/>
          <pc:sldMk cId="2580907011" sldId="272"/>
        </pc:sldMkLst>
        <pc:spChg chg="ord">
          <ac:chgData name="Prudence Vincent" userId="4a77b7ee-0e4f-4374-a4a5-aaac48c19da0" providerId="ADAL" clId="{AFFAD552-63B0-43B6-8087-EF8633BD50D7}" dt="2024-02-14T04:29:08.156" v="6299" actId="13244"/>
          <ac:spMkLst>
            <pc:docMk/>
            <pc:sldMk cId="2580907011" sldId="272"/>
            <ac:spMk id="3" creationId="{109926C4-9C82-9979-4641-578B1499ACBC}"/>
          </ac:spMkLst>
        </pc:spChg>
        <pc:spChg chg="add mod ord">
          <ac:chgData name="Prudence Vincent" userId="4a77b7ee-0e4f-4374-a4a5-aaac48c19da0" providerId="ADAL" clId="{AFFAD552-63B0-43B6-8087-EF8633BD50D7}" dt="2024-02-14T04:47:39.121" v="6771" actId="1076"/>
          <ac:spMkLst>
            <pc:docMk/>
            <pc:sldMk cId="2580907011" sldId="272"/>
            <ac:spMk id="6" creationId="{FCC798CD-07BC-7407-BCDB-2B8D00AC6297}"/>
          </ac:spMkLst>
        </pc:spChg>
        <pc:spChg chg="mod">
          <ac:chgData name="Prudence Vincent" userId="4a77b7ee-0e4f-4374-a4a5-aaac48c19da0" providerId="ADAL" clId="{AFFAD552-63B0-43B6-8087-EF8633BD50D7}" dt="2024-02-14T03:44:15.494" v="2064" actId="1076"/>
          <ac:spMkLst>
            <pc:docMk/>
            <pc:sldMk cId="2580907011" sldId="272"/>
            <ac:spMk id="26" creationId="{3B47FC9C-2ED3-4100-A4EF-E8CDFEE106C9}"/>
          </ac:spMkLst>
        </pc:spChg>
        <pc:grpChg chg="mod">
          <ac:chgData name="Prudence Vincent" userId="4a77b7ee-0e4f-4374-a4a5-aaac48c19da0" providerId="ADAL" clId="{AFFAD552-63B0-43B6-8087-EF8633BD50D7}" dt="2024-02-14T03:44:15.494" v="2064" actId="1076"/>
          <ac:grpSpMkLst>
            <pc:docMk/>
            <pc:sldMk cId="2580907011" sldId="272"/>
            <ac:grpSpMk id="2" creationId="{08C91D66-3308-B482-6CEC-8441D2A3EC20}"/>
          </ac:grpSpMkLst>
        </pc:grpChg>
        <pc:picChg chg="mod">
          <ac:chgData name="Prudence Vincent" userId="4a77b7ee-0e4f-4374-a4a5-aaac48c19da0" providerId="ADAL" clId="{AFFAD552-63B0-43B6-8087-EF8633BD50D7}" dt="2024-02-14T03:59:09.788" v="2869" actId="962"/>
          <ac:picMkLst>
            <pc:docMk/>
            <pc:sldMk cId="2580907011" sldId="272"/>
            <ac:picMk id="5" creationId="{53B7402F-51D3-DDDF-8743-0AC1A1355A62}"/>
          </ac:picMkLst>
        </pc:picChg>
        <pc:picChg chg="mod">
          <ac:chgData name="Prudence Vincent" userId="4a77b7ee-0e4f-4374-a4a5-aaac48c19da0" providerId="ADAL" clId="{AFFAD552-63B0-43B6-8087-EF8633BD50D7}" dt="2024-02-14T04:01:06.546" v="3739" actId="962"/>
          <ac:picMkLst>
            <pc:docMk/>
            <pc:sldMk cId="2580907011" sldId="272"/>
            <ac:picMk id="7" creationId="{82E12F19-193A-CF99-AAC3-D0778D303B03}"/>
          </ac:picMkLst>
        </pc:picChg>
        <pc:picChg chg="mod">
          <ac:chgData name="Prudence Vincent" userId="4a77b7ee-0e4f-4374-a4a5-aaac48c19da0" providerId="ADAL" clId="{AFFAD552-63B0-43B6-8087-EF8633BD50D7}" dt="2024-02-14T04:00:25.818" v="3427" actId="962"/>
          <ac:picMkLst>
            <pc:docMk/>
            <pc:sldMk cId="2580907011" sldId="272"/>
            <ac:picMk id="9" creationId="{BE17A19F-2780-AD2F-9054-06E13E5E99D1}"/>
          </ac:picMkLst>
        </pc:picChg>
        <pc:picChg chg="mod">
          <ac:chgData name="Prudence Vincent" userId="4a77b7ee-0e4f-4374-a4a5-aaac48c19da0" providerId="ADAL" clId="{AFFAD552-63B0-43B6-8087-EF8633BD50D7}" dt="2024-02-14T03:59:36.025" v="3021" actId="962"/>
          <ac:picMkLst>
            <pc:docMk/>
            <pc:sldMk cId="2580907011" sldId="272"/>
            <ac:picMk id="11" creationId="{5BD2CB71-73FC-55F9-D0D0-A497CF0CCFBE}"/>
          </ac:picMkLst>
        </pc:picChg>
        <pc:picChg chg="mod">
          <ac:chgData name="Prudence Vincent" userId="4a77b7ee-0e4f-4374-a4a5-aaac48c19da0" providerId="ADAL" clId="{AFFAD552-63B0-43B6-8087-EF8633BD50D7}" dt="2024-02-14T03:58:22.640" v="2653" actId="962"/>
          <ac:picMkLst>
            <pc:docMk/>
            <pc:sldMk cId="2580907011" sldId="272"/>
            <ac:picMk id="13" creationId="{B54FC516-5249-6656-F798-2D195F092B52}"/>
          </ac:picMkLst>
        </pc:picChg>
        <pc:picChg chg="mod">
          <ac:chgData name="Prudence Vincent" userId="4a77b7ee-0e4f-4374-a4a5-aaac48c19da0" providerId="ADAL" clId="{AFFAD552-63B0-43B6-8087-EF8633BD50D7}" dt="2024-02-14T03:57:36.329" v="2435" actId="962"/>
          <ac:picMkLst>
            <pc:docMk/>
            <pc:sldMk cId="2580907011" sldId="272"/>
            <ac:picMk id="14" creationId="{F31CC99D-04BD-053A-3FE6-922D872773FD}"/>
          </ac:picMkLst>
        </pc:picChg>
        <pc:picChg chg="mod">
          <ac:chgData name="Prudence Vincent" userId="4a77b7ee-0e4f-4374-a4a5-aaac48c19da0" providerId="ADAL" clId="{AFFAD552-63B0-43B6-8087-EF8633BD50D7}" dt="2024-02-14T04:02:04.669" v="4003" actId="962"/>
          <ac:picMkLst>
            <pc:docMk/>
            <pc:sldMk cId="2580907011" sldId="272"/>
            <ac:picMk id="15" creationId="{A58F5A2A-DB8F-54A2-EA74-E1E2853B1AF3}"/>
          </ac:picMkLst>
        </pc:picChg>
        <pc:picChg chg="mod">
          <ac:chgData name="Prudence Vincent" userId="4a77b7ee-0e4f-4374-a4a5-aaac48c19da0" providerId="ADAL" clId="{AFFAD552-63B0-43B6-8087-EF8633BD50D7}" dt="2024-02-14T04:01:41.596" v="3877" actId="962"/>
          <ac:picMkLst>
            <pc:docMk/>
            <pc:sldMk cId="2580907011" sldId="272"/>
            <ac:picMk id="16" creationId="{D2E36FF3-DF4C-7720-648A-5D4AC89A7572}"/>
          </ac:picMkLst>
        </pc:picChg>
      </pc:sldChg>
      <pc:sldChg chg="addSp delSp modSp del mod addCm">
        <pc:chgData name="Prudence Vincent" userId="4a77b7ee-0e4f-4374-a4a5-aaac48c19da0" providerId="ADAL" clId="{AFFAD552-63B0-43B6-8087-EF8633BD50D7}" dt="2024-02-14T04:25:51.856" v="6288" actId="47"/>
        <pc:sldMkLst>
          <pc:docMk/>
          <pc:sldMk cId="926396899" sldId="273"/>
        </pc:sldMkLst>
        <pc:spChg chg="add mod">
          <ac:chgData name="Prudence Vincent" userId="4a77b7ee-0e4f-4374-a4a5-aaac48c19da0" providerId="ADAL" clId="{AFFAD552-63B0-43B6-8087-EF8633BD50D7}" dt="2024-02-14T04:05:57.825" v="4056" actId="1076"/>
          <ac:spMkLst>
            <pc:docMk/>
            <pc:sldMk cId="926396899" sldId="273"/>
            <ac:spMk id="4" creationId="{2E0802E9-C56F-46E1-541F-2651E619CFD5}"/>
          </ac:spMkLst>
        </pc:spChg>
        <pc:spChg chg="del mod">
          <ac:chgData name="Prudence Vincent" userId="4a77b7ee-0e4f-4374-a4a5-aaac48c19da0" providerId="ADAL" clId="{AFFAD552-63B0-43B6-8087-EF8633BD50D7}" dt="2024-02-14T03:18:36.677" v="1672"/>
          <ac:spMkLst>
            <pc:docMk/>
            <pc:sldMk cId="926396899" sldId="273"/>
            <ac:spMk id="9" creationId="{9D8CB2C1-A34B-01C2-8916-A721D9C6B01A}"/>
          </ac:spMkLst>
        </pc:spChg>
        <pc:spChg chg="del mod">
          <ac:chgData name="Prudence Vincent" userId="4a77b7ee-0e4f-4374-a4a5-aaac48c19da0" providerId="ADAL" clId="{AFFAD552-63B0-43B6-8087-EF8633BD50D7}" dt="2024-02-14T03:18:42.658" v="1676"/>
          <ac:spMkLst>
            <pc:docMk/>
            <pc:sldMk cId="926396899" sldId="273"/>
            <ac:spMk id="10" creationId="{67482644-D67E-13C0-77E2-B3C76712B123}"/>
          </ac:spMkLst>
        </pc:spChg>
        <pc:picChg chg="add mod">
          <ac:chgData name="Prudence Vincent" userId="4a77b7ee-0e4f-4374-a4a5-aaac48c19da0" providerId="ADAL" clId="{AFFAD552-63B0-43B6-8087-EF8633BD50D7}" dt="2024-02-14T04:03:15.758" v="4009"/>
          <ac:picMkLst>
            <pc:docMk/>
            <pc:sldMk cId="926396899" sldId="273"/>
            <ac:picMk id="3" creationId="{C2FBECC8-E89A-2F80-7A3B-EB044A5CFCCD}"/>
          </ac:picMkLst>
        </pc:picChg>
        <pc:picChg chg="add mod">
          <ac:chgData name="Prudence Vincent" userId="4a77b7ee-0e4f-4374-a4a5-aaac48c19da0" providerId="ADAL" clId="{AFFAD552-63B0-43B6-8087-EF8633BD50D7}" dt="2024-02-14T04:05:57.825" v="4056" actId="1076"/>
          <ac:picMkLst>
            <pc:docMk/>
            <pc:sldMk cId="926396899" sldId="273"/>
            <ac:picMk id="7" creationId="{4090EF78-0742-1B0B-8D2B-8BE2A10AE8C4}"/>
          </ac:picMkLst>
        </pc:picChg>
        <pc:picChg chg="add mod">
          <ac:chgData name="Prudence Vincent" userId="4a77b7ee-0e4f-4374-a4a5-aaac48c19da0" providerId="ADAL" clId="{AFFAD552-63B0-43B6-8087-EF8633BD50D7}" dt="2024-02-14T04:09:14.591" v="4198" actId="1076"/>
          <ac:picMkLst>
            <pc:docMk/>
            <pc:sldMk cId="926396899" sldId="273"/>
            <ac:picMk id="8" creationId="{0711F30A-A733-C3C6-21F3-E7F033049F58}"/>
          </ac:picMkLst>
        </pc:picChg>
        <pc:extLst>
          <p:ext xmlns:p="http://schemas.openxmlformats.org/presentationml/2006/main" uri="{D6D511B9-2390-475A-947B-AFAB55BFBCF1}">
            <pc226:cmChg xmlns:pc226="http://schemas.microsoft.com/office/powerpoint/2022/06/main/command" chg="add">
              <pc226:chgData name="Prudence Vincent" userId="4a77b7ee-0e4f-4374-a4a5-aaac48c19da0" providerId="ADAL" clId="{AFFAD552-63B0-43B6-8087-EF8633BD50D7}" dt="2024-02-11T23:32:50.492" v="18"/>
              <pc2:cmMkLst xmlns:pc2="http://schemas.microsoft.com/office/powerpoint/2019/9/main/command">
                <pc:docMk/>
                <pc:sldMk cId="926396899" sldId="273"/>
                <pc2:cmMk id="{58734832-6C43-4BFD-953A-B936581E9699}"/>
              </pc2:cmMkLst>
            </pc226:cmChg>
          </p:ext>
        </pc:extLst>
      </pc:sldChg>
      <pc:sldChg chg="del addCm modCm">
        <pc:chgData name="Prudence Vincent" userId="4a77b7ee-0e4f-4374-a4a5-aaac48c19da0" providerId="ADAL" clId="{AFFAD552-63B0-43B6-8087-EF8633BD50D7}" dt="2024-02-14T03:10:06.908" v="933" actId="2696"/>
        <pc:sldMkLst>
          <pc:docMk/>
          <pc:sldMk cId="2591017497" sldId="275"/>
        </pc:sldMkLst>
        <pc:extLst>
          <p:ext xmlns:p="http://schemas.openxmlformats.org/presentationml/2006/main" uri="{D6D511B9-2390-475A-947B-AFAB55BFBCF1}">
            <pc226:cmChg xmlns:pc226="http://schemas.microsoft.com/office/powerpoint/2022/06/main/command" chg="add mod">
              <pc226:chgData name="Prudence Vincent" userId="4a77b7ee-0e4f-4374-a4a5-aaac48c19da0" providerId="ADAL" clId="{AFFAD552-63B0-43B6-8087-EF8633BD50D7}" dt="2024-02-11T23:26:06.216" v="3"/>
              <pc2:cmMkLst xmlns:pc2="http://schemas.microsoft.com/office/powerpoint/2019/9/main/command">
                <pc:docMk/>
                <pc:sldMk cId="2591017497" sldId="275"/>
                <pc2:cmMk id="{3FEDB900-77F4-4895-A95A-F6BB1FF40143}"/>
              </pc2:cmMkLst>
            </pc226:cmChg>
          </p:ext>
        </pc:extLst>
      </pc:sldChg>
      <pc:sldChg chg="delSp del mod">
        <pc:chgData name="Prudence Vincent" userId="4a77b7ee-0e4f-4374-a4a5-aaac48c19da0" providerId="ADAL" clId="{AFFAD552-63B0-43B6-8087-EF8633BD50D7}" dt="2024-02-14T03:17:06.986" v="1658" actId="2696"/>
        <pc:sldMkLst>
          <pc:docMk/>
          <pc:sldMk cId="542122166" sldId="277"/>
        </pc:sldMkLst>
        <pc:picChg chg="del">
          <ac:chgData name="Prudence Vincent" userId="4a77b7ee-0e4f-4374-a4a5-aaac48c19da0" providerId="ADAL" clId="{AFFAD552-63B0-43B6-8087-EF8633BD50D7}" dt="2024-02-14T03:17:04.022" v="1657" actId="21"/>
          <ac:picMkLst>
            <pc:docMk/>
            <pc:sldMk cId="542122166" sldId="277"/>
            <ac:picMk id="7" creationId="{7C94ED15-67B9-59C6-F345-E0ABCB2E9C89}"/>
          </ac:picMkLst>
        </pc:picChg>
      </pc:sldChg>
      <pc:sldChg chg="delSp del mod">
        <pc:chgData name="Prudence Vincent" userId="4a77b7ee-0e4f-4374-a4a5-aaac48c19da0" providerId="ADAL" clId="{AFFAD552-63B0-43B6-8087-EF8633BD50D7}" dt="2024-02-14T04:09:21.174" v="4199" actId="2696"/>
        <pc:sldMkLst>
          <pc:docMk/>
          <pc:sldMk cId="2014930150" sldId="278"/>
        </pc:sldMkLst>
        <pc:picChg chg="del">
          <ac:chgData name="Prudence Vincent" userId="4a77b7ee-0e4f-4374-a4a5-aaac48c19da0" providerId="ADAL" clId="{AFFAD552-63B0-43B6-8087-EF8633BD50D7}" dt="2024-02-14T04:09:10.766" v="4196" actId="21"/>
          <ac:picMkLst>
            <pc:docMk/>
            <pc:sldMk cId="2014930150" sldId="278"/>
            <ac:picMk id="7" creationId="{E0701714-28B4-070F-76DB-F37157B94106}"/>
          </ac:picMkLst>
        </pc:picChg>
      </pc:sldChg>
      <pc:sldChg chg="del">
        <pc:chgData name="Prudence Vincent" userId="4a77b7ee-0e4f-4374-a4a5-aaac48c19da0" providerId="ADAL" clId="{AFFAD552-63B0-43B6-8087-EF8633BD50D7}" dt="2024-02-14T04:19:11.439" v="4842" actId="47"/>
        <pc:sldMkLst>
          <pc:docMk/>
          <pc:sldMk cId="2213458883" sldId="279"/>
        </pc:sldMkLst>
      </pc:sldChg>
      <pc:sldChg chg="addSp modSp mod delCm modCm">
        <pc:chgData name="Prudence Vincent" userId="4a77b7ee-0e4f-4374-a4a5-aaac48c19da0" providerId="ADAL" clId="{AFFAD552-63B0-43B6-8087-EF8633BD50D7}" dt="2024-02-14T04:31:36.256" v="6318" actId="13244"/>
        <pc:sldMkLst>
          <pc:docMk/>
          <pc:sldMk cId="3254439453" sldId="280"/>
        </pc:sldMkLst>
        <pc:spChg chg="mod">
          <ac:chgData name="Prudence Vincent" userId="4a77b7ee-0e4f-4374-a4a5-aaac48c19da0" providerId="ADAL" clId="{AFFAD552-63B0-43B6-8087-EF8633BD50D7}" dt="2024-02-14T04:25:16.962" v="6285" actId="1076"/>
          <ac:spMkLst>
            <pc:docMk/>
            <pc:sldMk cId="3254439453" sldId="280"/>
            <ac:spMk id="2" creationId="{D144B858-7758-0A52-B774-34A6669B7487}"/>
          </ac:spMkLst>
        </pc:spChg>
        <pc:spChg chg="add mod">
          <ac:chgData name="Prudence Vincent" userId="4a77b7ee-0e4f-4374-a4a5-aaac48c19da0" providerId="ADAL" clId="{AFFAD552-63B0-43B6-8087-EF8633BD50D7}" dt="2024-02-14T04:25:10.247" v="6284" actId="20577"/>
          <ac:spMkLst>
            <pc:docMk/>
            <pc:sldMk cId="3254439453" sldId="280"/>
            <ac:spMk id="3" creationId="{3E91DC8E-308D-B8CE-5822-7CB110507857}"/>
          </ac:spMkLst>
        </pc:spChg>
        <pc:spChg chg="ord">
          <ac:chgData name="Prudence Vincent" userId="4a77b7ee-0e4f-4374-a4a5-aaac48c19da0" providerId="ADAL" clId="{AFFAD552-63B0-43B6-8087-EF8633BD50D7}" dt="2024-02-14T04:31:29.804" v="6316" actId="13244"/>
          <ac:spMkLst>
            <pc:docMk/>
            <pc:sldMk cId="3254439453" sldId="280"/>
            <ac:spMk id="5" creationId="{493486FE-45C2-3C89-C954-3B3AC63FE8B8}"/>
          </ac:spMkLst>
        </pc:spChg>
        <pc:spChg chg="ord">
          <ac:chgData name="Prudence Vincent" userId="4a77b7ee-0e4f-4374-a4a5-aaac48c19da0" providerId="ADAL" clId="{AFFAD552-63B0-43B6-8087-EF8633BD50D7}" dt="2024-02-14T04:31:31.761" v="6317" actId="13244"/>
          <ac:spMkLst>
            <pc:docMk/>
            <pc:sldMk cId="3254439453" sldId="280"/>
            <ac:spMk id="6" creationId="{0A434FAB-DF78-BB7C-E7DD-18ED148378B8}"/>
          </ac:spMkLst>
        </pc:spChg>
        <pc:spChg chg="mod">
          <ac:chgData name="Prudence Vincent" userId="4a77b7ee-0e4f-4374-a4a5-aaac48c19da0" providerId="ADAL" clId="{AFFAD552-63B0-43B6-8087-EF8633BD50D7}" dt="2024-02-14T04:24:40.240" v="6199" actId="1076"/>
          <ac:spMkLst>
            <pc:docMk/>
            <pc:sldMk cId="3254439453" sldId="280"/>
            <ac:spMk id="9" creationId="{AAA8E6E3-AB3E-35C7-14B4-FA13A0F94965}"/>
          </ac:spMkLst>
        </pc:spChg>
        <pc:spChg chg="mod">
          <ac:chgData name="Prudence Vincent" userId="4a77b7ee-0e4f-4374-a4a5-aaac48c19da0" providerId="ADAL" clId="{AFFAD552-63B0-43B6-8087-EF8633BD50D7}" dt="2024-02-14T04:24:43.914" v="6200" actId="1076"/>
          <ac:spMkLst>
            <pc:docMk/>
            <pc:sldMk cId="3254439453" sldId="280"/>
            <ac:spMk id="12" creationId="{282253C4-A8A8-1D4A-6BF1-AB4DC0DDDD81}"/>
          </ac:spMkLst>
        </pc:spChg>
        <pc:grpChg chg="add mod ord">
          <ac:chgData name="Prudence Vincent" userId="4a77b7ee-0e4f-4374-a4a5-aaac48c19da0" providerId="ADAL" clId="{AFFAD552-63B0-43B6-8087-EF8633BD50D7}" dt="2024-02-14T04:31:36.256" v="6318" actId="13244"/>
          <ac:grpSpMkLst>
            <pc:docMk/>
            <pc:sldMk cId="3254439453" sldId="280"/>
            <ac:grpSpMk id="4" creationId="{46B18739-1B67-876F-686F-E5DB09AE6DA7}"/>
          </ac:grpSpMkLst>
        </pc:grpChg>
        <pc:picChg chg="mod">
          <ac:chgData name="Prudence Vincent" userId="4a77b7ee-0e4f-4374-a4a5-aaac48c19da0" providerId="ADAL" clId="{AFFAD552-63B0-43B6-8087-EF8633BD50D7}" dt="2024-02-14T04:20:49.816" v="4857" actId="164"/>
          <ac:picMkLst>
            <pc:docMk/>
            <pc:sldMk cId="3254439453" sldId="280"/>
            <ac:picMk id="7" creationId="{E0701714-28B4-070F-76DB-F37157B94106}"/>
          </ac:picMkLst>
        </pc:picChg>
        <pc:picChg chg="mod">
          <ac:chgData name="Prudence Vincent" userId="4a77b7ee-0e4f-4374-a4a5-aaac48c19da0" providerId="ADAL" clId="{AFFAD552-63B0-43B6-8087-EF8633BD50D7}" dt="2024-02-14T04:20:49.816" v="4857" actId="164"/>
          <ac:picMkLst>
            <pc:docMk/>
            <pc:sldMk cId="3254439453" sldId="280"/>
            <ac:picMk id="14" creationId="{07B900BD-177E-1D62-9C80-02A9073C2F4E}"/>
          </ac:picMkLst>
        </pc:picChg>
        <pc:picChg chg="mod">
          <ac:chgData name="Prudence Vincent" userId="4a77b7ee-0e4f-4374-a4a5-aaac48c19da0" providerId="ADAL" clId="{AFFAD552-63B0-43B6-8087-EF8633BD50D7}" dt="2024-02-14T04:20:49.816" v="4857" actId="164"/>
          <ac:picMkLst>
            <pc:docMk/>
            <pc:sldMk cId="3254439453" sldId="280"/>
            <ac:picMk id="18" creationId="{D615D0B0-72B8-9795-8490-8DBE13002122}"/>
          </ac:picMkLst>
        </pc:picChg>
        <pc:picChg chg="mod">
          <ac:chgData name="Prudence Vincent" userId="4a77b7ee-0e4f-4374-a4a5-aaac48c19da0" providerId="ADAL" clId="{AFFAD552-63B0-43B6-8087-EF8633BD50D7}" dt="2024-02-14T04:20:49.816" v="4857" actId="164"/>
          <ac:picMkLst>
            <pc:docMk/>
            <pc:sldMk cId="3254439453" sldId="280"/>
            <ac:picMk id="20" creationId="{31E88EAF-AD77-6A2F-F6BD-5BF9A85FDB3C}"/>
          </ac:picMkLst>
        </pc:picChg>
        <pc:picChg chg="mod">
          <ac:chgData name="Prudence Vincent" userId="4a77b7ee-0e4f-4374-a4a5-aaac48c19da0" providerId="ADAL" clId="{AFFAD552-63B0-43B6-8087-EF8633BD50D7}" dt="2024-02-14T04:20:49.816" v="4857" actId="164"/>
          <ac:picMkLst>
            <pc:docMk/>
            <pc:sldMk cId="3254439453" sldId="280"/>
            <ac:picMk id="22" creationId="{EBB6A1B0-F4BC-EED9-3ABD-ECBA192EBA01}"/>
          </ac:picMkLst>
        </pc:picChg>
        <pc:picChg chg="mod">
          <ac:chgData name="Prudence Vincent" userId="4a77b7ee-0e4f-4374-a4a5-aaac48c19da0" providerId="ADAL" clId="{AFFAD552-63B0-43B6-8087-EF8633BD50D7}" dt="2024-02-14T04:20:49.816" v="4857" actId="164"/>
          <ac:picMkLst>
            <pc:docMk/>
            <pc:sldMk cId="3254439453" sldId="280"/>
            <ac:picMk id="24" creationId="{2BE9B7C3-A0F5-72EB-F061-CD28232A96E5}"/>
          </ac:picMkLst>
        </pc:picChg>
        <pc:extLst>
          <p:ext xmlns:p="http://schemas.openxmlformats.org/presentationml/2006/main" uri="{D6D511B9-2390-475A-947B-AFAB55BFBCF1}">
            <pc226:cmChg xmlns:pc226="http://schemas.microsoft.com/office/powerpoint/2022/06/main/command" chg="del mod">
              <pc226:chgData name="Prudence Vincent" userId="4a77b7ee-0e4f-4374-a4a5-aaac48c19da0" providerId="ADAL" clId="{AFFAD552-63B0-43B6-8087-EF8633BD50D7}" dt="2024-02-14T04:09:46.852" v="4202"/>
              <pc2:cmMkLst xmlns:pc2="http://schemas.microsoft.com/office/powerpoint/2019/9/main/command">
                <pc:docMk/>
                <pc:sldMk cId="3254439453" sldId="280"/>
                <pc2:cmMk id="{7D0774E4-76BF-4C1A-83A6-252C5E73340E}"/>
              </pc2:cmMkLst>
            </pc226:cmChg>
          </p:ext>
        </pc:extLst>
      </pc:sldChg>
      <pc:sldChg chg="new del">
        <pc:chgData name="Prudence Vincent" userId="4a77b7ee-0e4f-4374-a4a5-aaac48c19da0" providerId="ADAL" clId="{AFFAD552-63B0-43B6-8087-EF8633BD50D7}" dt="2024-02-14T05:05:23.661" v="6823" actId="2696"/>
        <pc:sldMkLst>
          <pc:docMk/>
          <pc:sldMk cId="1190545910" sldId="281"/>
        </pc:sldMkLst>
      </pc:sldChg>
    </pc:docChg>
  </pc:docChgLst>
  <pc:docChgLst>
    <pc:chgData name="Prudence Vincent" userId="S::pvincent@ifc.org::4a77b7ee-0e4f-4374-a4a5-aaac48c19da0" providerId="AD" clId="Web-{9CB3D35C-8827-70EA-48FA-57F4A405552E}"/>
    <pc:docChg chg="modSld">
      <pc:chgData name="Prudence Vincent" userId="S::pvincent@ifc.org::4a77b7ee-0e4f-4374-a4a5-aaac48c19da0" providerId="AD" clId="Web-{9CB3D35C-8827-70EA-48FA-57F4A405552E}" dt="2024-02-07T09:10:41.274" v="0" actId="20577"/>
      <pc:docMkLst>
        <pc:docMk/>
      </pc:docMkLst>
      <pc:sldChg chg="modSp">
        <pc:chgData name="Prudence Vincent" userId="S::pvincent@ifc.org::4a77b7ee-0e4f-4374-a4a5-aaac48c19da0" providerId="AD" clId="Web-{9CB3D35C-8827-70EA-48FA-57F4A405552E}" dt="2024-02-07T09:10:41.274" v="0" actId="20577"/>
        <pc:sldMkLst>
          <pc:docMk/>
          <pc:sldMk cId="1223373094" sldId="268"/>
        </pc:sldMkLst>
        <pc:spChg chg="mod">
          <ac:chgData name="Prudence Vincent" userId="S::pvincent@ifc.org::4a77b7ee-0e4f-4374-a4a5-aaac48c19da0" providerId="AD" clId="Web-{9CB3D35C-8827-70EA-48FA-57F4A405552E}" dt="2024-02-07T09:10:41.274" v="0" actId="20577"/>
          <ac:spMkLst>
            <pc:docMk/>
            <pc:sldMk cId="1223373094" sldId="268"/>
            <ac:spMk id="3" creationId="{8CEBED0F-B7D1-D1EC-C777-64C4019550C4}"/>
          </ac:spMkLst>
        </pc:spChg>
      </pc:sldChg>
    </pc:docChg>
  </pc:docChgLst>
  <pc:docChgLst>
    <pc:chgData name="Prudence Vincent" userId="S::pvincent@ifc.org::4a77b7ee-0e4f-4374-a4a5-aaac48c19da0" providerId="AD" clId="Web-{E7A89395-86BC-91D1-F304-1768A774A075}"/>
    <pc:docChg chg="mod addSld delSld modSld sldOrd">
      <pc:chgData name="Prudence Vincent" userId="S::pvincent@ifc.org::4a77b7ee-0e4f-4374-a4a5-aaac48c19da0" providerId="AD" clId="Web-{E7A89395-86BC-91D1-F304-1768A774A075}" dt="2024-02-05T23:08:44.536" v="306"/>
      <pc:docMkLst>
        <pc:docMk/>
      </pc:docMkLst>
      <pc:sldChg chg="addCm">
        <pc:chgData name="Prudence Vincent" userId="S::pvincent@ifc.org::4a77b7ee-0e4f-4374-a4a5-aaac48c19da0" providerId="AD" clId="Web-{E7A89395-86BC-91D1-F304-1768A774A075}" dt="2024-02-05T22:24:04.037" v="2"/>
        <pc:sldMkLst>
          <pc:docMk/>
          <pc:sldMk cId="2056236133" sldId="259"/>
        </pc:sldMkLst>
        <pc:extLst>
          <p:ext xmlns:p="http://schemas.openxmlformats.org/presentationml/2006/main" uri="{D6D511B9-2390-475A-947B-AFAB55BFBCF1}">
            <pc226:cmChg xmlns:pc226="http://schemas.microsoft.com/office/powerpoint/2022/06/main/command" chg="add">
              <pc226:chgData name="Prudence Vincent" userId="S::pvincent@ifc.org::4a77b7ee-0e4f-4374-a4a5-aaac48c19da0" providerId="AD" clId="Web-{E7A89395-86BC-91D1-F304-1768A774A075}" dt="2024-02-05T22:24:04.037" v="2"/>
              <pc2:cmMkLst xmlns:pc2="http://schemas.microsoft.com/office/powerpoint/2019/9/main/command">
                <pc:docMk/>
                <pc:sldMk cId="2056236133" sldId="259"/>
                <pc2:cmMk id="{F37E7B96-2E31-4EC7-B4F3-9FA3ED3BDF46}"/>
              </pc2:cmMkLst>
            </pc226:cmChg>
          </p:ext>
        </pc:extLst>
      </pc:sldChg>
      <pc:sldChg chg="addCm modCm">
        <pc:chgData name="Prudence Vincent" userId="S::pvincent@ifc.org::4a77b7ee-0e4f-4374-a4a5-aaac48c19da0" providerId="AD" clId="Web-{E7A89395-86BC-91D1-F304-1768A774A075}" dt="2024-02-05T22:42:17.735" v="175"/>
        <pc:sldMkLst>
          <pc:docMk/>
          <pc:sldMk cId="3958093765" sldId="260"/>
        </pc:sldMkLst>
        <pc:extLst>
          <p:ext xmlns:p="http://schemas.openxmlformats.org/presentationml/2006/main" uri="{D6D511B9-2390-475A-947B-AFAB55BFBCF1}">
            <pc226:cmChg xmlns:pc226="http://schemas.microsoft.com/office/powerpoint/2022/06/main/command" chg="add mod">
              <pc226:chgData name="Prudence Vincent" userId="S::pvincent@ifc.org::4a77b7ee-0e4f-4374-a4a5-aaac48c19da0" providerId="AD" clId="Web-{E7A89395-86BC-91D1-F304-1768A774A075}" dt="2024-02-05T22:42:17.735" v="175"/>
              <pc2:cmMkLst xmlns:pc2="http://schemas.microsoft.com/office/powerpoint/2019/9/main/command">
                <pc:docMk/>
                <pc:sldMk cId="3958093765" sldId="260"/>
                <pc2:cmMk id="{04C3A9CB-2061-472A-BE63-1FA2FEECA384}"/>
              </pc2:cmMkLst>
            </pc226:cmChg>
          </p:ext>
        </pc:extLst>
      </pc:sldChg>
      <pc:sldChg chg="addCm">
        <pc:chgData name="Prudence Vincent" userId="S::pvincent@ifc.org::4a77b7ee-0e4f-4374-a4a5-aaac48c19da0" providerId="AD" clId="Web-{E7A89395-86BC-91D1-F304-1768A774A075}" dt="2024-02-05T23:08:44.536" v="306"/>
        <pc:sldMkLst>
          <pc:docMk/>
          <pc:sldMk cId="895538359" sldId="261"/>
        </pc:sldMkLst>
        <pc:extLst>
          <p:ext xmlns:p="http://schemas.openxmlformats.org/presentationml/2006/main" uri="{D6D511B9-2390-475A-947B-AFAB55BFBCF1}">
            <pc226:cmChg xmlns:pc226="http://schemas.microsoft.com/office/powerpoint/2022/06/main/command" chg="add">
              <pc226:chgData name="Prudence Vincent" userId="S::pvincent@ifc.org::4a77b7ee-0e4f-4374-a4a5-aaac48c19da0" providerId="AD" clId="Web-{E7A89395-86BC-91D1-F304-1768A774A075}" dt="2024-02-05T23:08:44.536" v="306"/>
              <pc2:cmMkLst xmlns:pc2="http://schemas.microsoft.com/office/powerpoint/2019/9/main/command">
                <pc:docMk/>
                <pc:sldMk cId="895538359" sldId="261"/>
                <pc2:cmMk id="{003FD737-F886-4F1B-B0A7-4F05D038750D}"/>
              </pc2:cmMkLst>
            </pc226:cmChg>
          </p:ext>
        </pc:extLst>
      </pc:sldChg>
      <pc:sldChg chg="modSp addCm">
        <pc:chgData name="Prudence Vincent" userId="S::pvincent@ifc.org::4a77b7ee-0e4f-4374-a4a5-aaac48c19da0" providerId="AD" clId="Web-{E7A89395-86BC-91D1-F304-1768A774A075}" dt="2024-02-05T22:53:26.689" v="297"/>
        <pc:sldMkLst>
          <pc:docMk/>
          <pc:sldMk cId="3379379440" sldId="262"/>
        </pc:sldMkLst>
        <pc:spChg chg="mod">
          <ac:chgData name="Prudence Vincent" userId="S::pvincent@ifc.org::4a77b7ee-0e4f-4374-a4a5-aaac48c19da0" providerId="AD" clId="Web-{E7A89395-86BC-91D1-F304-1768A774A075}" dt="2024-02-05T22:37:09.728" v="116" actId="20577"/>
          <ac:spMkLst>
            <pc:docMk/>
            <pc:sldMk cId="3379379440" sldId="262"/>
            <ac:spMk id="3" creationId="{8CEBED0F-B7D1-D1EC-C777-64C4019550C4}"/>
          </ac:spMkLst>
        </pc:spChg>
        <pc:extLst>
          <p:ext xmlns:p="http://schemas.openxmlformats.org/presentationml/2006/main" uri="{D6D511B9-2390-475A-947B-AFAB55BFBCF1}">
            <pc226:cmChg xmlns:pc226="http://schemas.microsoft.com/office/powerpoint/2022/06/main/command" chg="add">
              <pc226:chgData name="Prudence Vincent" userId="S::pvincent@ifc.org::4a77b7ee-0e4f-4374-a4a5-aaac48c19da0" providerId="AD" clId="Web-{E7A89395-86BC-91D1-F304-1768A774A075}" dt="2024-02-05T22:53:26.689" v="297"/>
              <pc2:cmMkLst xmlns:pc2="http://schemas.microsoft.com/office/powerpoint/2019/9/main/command">
                <pc:docMk/>
                <pc:sldMk cId="3379379440" sldId="262"/>
                <pc2:cmMk id="{9E25AF29-F9B2-4B9E-A41E-2BBCBDE6AC8E}"/>
              </pc2:cmMkLst>
            </pc226:cmChg>
          </p:ext>
        </pc:extLst>
      </pc:sldChg>
      <pc:sldChg chg="modSp addCm">
        <pc:chgData name="Prudence Vincent" userId="S::pvincent@ifc.org::4a77b7ee-0e4f-4374-a4a5-aaac48c19da0" providerId="AD" clId="Web-{E7A89395-86BC-91D1-F304-1768A774A075}" dt="2024-02-05T22:40:42.264" v="145" actId="20577"/>
        <pc:sldMkLst>
          <pc:docMk/>
          <pc:sldMk cId="1448774831" sldId="263"/>
        </pc:sldMkLst>
        <pc:spChg chg="mod">
          <ac:chgData name="Prudence Vincent" userId="S::pvincent@ifc.org::4a77b7ee-0e4f-4374-a4a5-aaac48c19da0" providerId="AD" clId="Web-{E7A89395-86BC-91D1-F304-1768A774A075}" dt="2024-02-05T22:40:42.264" v="145" actId="20577"/>
          <ac:spMkLst>
            <pc:docMk/>
            <pc:sldMk cId="1448774831" sldId="263"/>
            <ac:spMk id="3" creationId="{8CEBED0F-B7D1-D1EC-C777-64C4019550C4}"/>
          </ac:spMkLst>
        </pc:spChg>
        <pc:extLst>
          <p:ext xmlns:p="http://schemas.openxmlformats.org/presentationml/2006/main" uri="{D6D511B9-2390-475A-947B-AFAB55BFBCF1}">
            <pc226:cmChg xmlns:pc226="http://schemas.microsoft.com/office/powerpoint/2022/06/main/command" chg="add">
              <pc226:chgData name="Prudence Vincent" userId="S::pvincent@ifc.org::4a77b7ee-0e4f-4374-a4a5-aaac48c19da0" providerId="AD" clId="Web-{E7A89395-86BC-91D1-F304-1768A774A075}" dt="2024-02-05T22:40:39.624" v="144"/>
              <pc2:cmMkLst xmlns:pc2="http://schemas.microsoft.com/office/powerpoint/2019/9/main/command">
                <pc:docMk/>
                <pc:sldMk cId="1448774831" sldId="263"/>
                <pc2:cmMk id="{F2EA9A34-1DAC-4203-AF1F-FEB962840BB0}"/>
              </pc2:cmMkLst>
            </pc226:cmChg>
          </p:ext>
        </pc:extLst>
      </pc:sldChg>
      <pc:sldChg chg="modSp">
        <pc:chgData name="Prudence Vincent" userId="S::pvincent@ifc.org::4a77b7ee-0e4f-4374-a4a5-aaac48c19da0" providerId="AD" clId="Web-{E7A89395-86BC-91D1-F304-1768A774A075}" dt="2024-02-05T22:41:55.516" v="174" actId="20577"/>
        <pc:sldMkLst>
          <pc:docMk/>
          <pc:sldMk cId="1712388494" sldId="264"/>
        </pc:sldMkLst>
        <pc:spChg chg="mod">
          <ac:chgData name="Prudence Vincent" userId="S::pvincent@ifc.org::4a77b7ee-0e4f-4374-a4a5-aaac48c19da0" providerId="AD" clId="Web-{E7A89395-86BC-91D1-F304-1768A774A075}" dt="2024-02-05T22:41:55.516" v="174" actId="20577"/>
          <ac:spMkLst>
            <pc:docMk/>
            <pc:sldMk cId="1712388494" sldId="264"/>
            <ac:spMk id="3" creationId="{8CEBED0F-B7D1-D1EC-C777-64C4019550C4}"/>
          </ac:spMkLst>
        </pc:spChg>
      </pc:sldChg>
      <pc:sldChg chg="modSp">
        <pc:chgData name="Prudence Vincent" userId="S::pvincent@ifc.org::4a77b7ee-0e4f-4374-a4a5-aaac48c19da0" providerId="AD" clId="Web-{E7A89395-86BC-91D1-F304-1768A774A075}" dt="2024-02-05T22:45:23.834" v="179" actId="20577"/>
        <pc:sldMkLst>
          <pc:docMk/>
          <pc:sldMk cId="691429192" sldId="265"/>
        </pc:sldMkLst>
        <pc:spChg chg="mod">
          <ac:chgData name="Prudence Vincent" userId="S::pvincent@ifc.org::4a77b7ee-0e4f-4374-a4a5-aaac48c19da0" providerId="AD" clId="Web-{E7A89395-86BC-91D1-F304-1768A774A075}" dt="2024-02-05T22:45:23.834" v="179" actId="20577"/>
          <ac:spMkLst>
            <pc:docMk/>
            <pc:sldMk cId="691429192" sldId="265"/>
            <ac:spMk id="3" creationId="{8CEBED0F-B7D1-D1EC-C777-64C4019550C4}"/>
          </ac:spMkLst>
        </pc:spChg>
      </pc:sldChg>
      <pc:sldChg chg="modSp addCm">
        <pc:chgData name="Prudence Vincent" userId="S::pvincent@ifc.org::4a77b7ee-0e4f-4374-a4a5-aaac48c19da0" providerId="AD" clId="Web-{E7A89395-86BC-91D1-F304-1768A774A075}" dt="2024-02-05T22:57:21.617" v="299"/>
        <pc:sldMkLst>
          <pc:docMk/>
          <pc:sldMk cId="3000244635" sldId="266"/>
        </pc:sldMkLst>
        <pc:spChg chg="mod">
          <ac:chgData name="Prudence Vincent" userId="S::pvincent@ifc.org::4a77b7ee-0e4f-4374-a4a5-aaac48c19da0" providerId="AD" clId="Web-{E7A89395-86BC-91D1-F304-1768A774A075}" dt="2024-02-05T22:26:09.603" v="13" actId="20577"/>
          <ac:spMkLst>
            <pc:docMk/>
            <pc:sldMk cId="3000244635" sldId="266"/>
            <ac:spMk id="3" creationId="{8CEBED0F-B7D1-D1EC-C777-64C4019550C4}"/>
          </ac:spMkLst>
        </pc:spChg>
        <pc:extLst>
          <p:ext xmlns:p="http://schemas.openxmlformats.org/presentationml/2006/main" uri="{D6D511B9-2390-475A-947B-AFAB55BFBCF1}">
            <pc226:cmChg xmlns:pc226="http://schemas.microsoft.com/office/powerpoint/2022/06/main/command" chg="add">
              <pc226:chgData name="Prudence Vincent" userId="S::pvincent@ifc.org::4a77b7ee-0e4f-4374-a4a5-aaac48c19da0" providerId="AD" clId="Web-{E7A89395-86BC-91D1-F304-1768A774A075}" dt="2024-02-05T22:27:26.823" v="14"/>
              <pc2:cmMkLst xmlns:pc2="http://schemas.microsoft.com/office/powerpoint/2019/9/main/command">
                <pc:docMk/>
                <pc:sldMk cId="3000244635" sldId="266"/>
                <pc2:cmMk id="{22665E5B-4315-4DDE-A151-110051B8FC1D}"/>
              </pc2:cmMkLst>
            </pc226:cmChg>
            <pc226:cmChg xmlns:pc226="http://schemas.microsoft.com/office/powerpoint/2022/06/main/command" chg="add">
              <pc226:chgData name="Prudence Vincent" userId="S::pvincent@ifc.org::4a77b7ee-0e4f-4374-a4a5-aaac48c19da0" providerId="AD" clId="Web-{E7A89395-86BC-91D1-F304-1768A774A075}" dt="2024-02-05T22:49:58.481" v="248"/>
              <pc2:cmMkLst xmlns:pc2="http://schemas.microsoft.com/office/powerpoint/2019/9/main/command">
                <pc:docMk/>
                <pc:sldMk cId="3000244635" sldId="266"/>
                <pc2:cmMk id="{F64F5FA6-0AE9-4B7C-8AEB-DDEB20E0875E}"/>
              </pc2:cmMkLst>
            </pc226:cmChg>
            <pc226:cmChg xmlns:pc226="http://schemas.microsoft.com/office/powerpoint/2022/06/main/command" chg="add">
              <pc226:chgData name="Prudence Vincent" userId="S::pvincent@ifc.org::4a77b7ee-0e4f-4374-a4a5-aaac48c19da0" providerId="AD" clId="Web-{E7A89395-86BC-91D1-F304-1768A774A075}" dt="2024-02-05T22:57:21.617" v="299"/>
              <pc2:cmMkLst xmlns:pc2="http://schemas.microsoft.com/office/powerpoint/2019/9/main/command">
                <pc:docMk/>
                <pc:sldMk cId="3000244635" sldId="266"/>
                <pc2:cmMk id="{8E2898A6-0533-4675-9DCF-BD0D27C722B7}"/>
              </pc2:cmMkLst>
            </pc226:cmChg>
          </p:ext>
        </pc:extLst>
      </pc:sldChg>
      <pc:sldChg chg="modSp ord addCm">
        <pc:chgData name="Prudence Vincent" userId="S::pvincent@ifc.org::4a77b7ee-0e4f-4374-a4a5-aaac48c19da0" providerId="AD" clId="Web-{E7A89395-86BC-91D1-F304-1768A774A075}" dt="2024-02-05T23:03:47.579" v="300"/>
        <pc:sldMkLst>
          <pc:docMk/>
          <pc:sldMk cId="1223373094" sldId="268"/>
        </pc:sldMkLst>
        <pc:spChg chg="mod">
          <ac:chgData name="Prudence Vincent" userId="S::pvincent@ifc.org::4a77b7ee-0e4f-4374-a4a5-aaac48c19da0" providerId="AD" clId="Web-{E7A89395-86BC-91D1-F304-1768A774A075}" dt="2024-02-05T22:51:13.842" v="296" actId="20577"/>
          <ac:spMkLst>
            <pc:docMk/>
            <pc:sldMk cId="1223373094" sldId="268"/>
            <ac:spMk id="3" creationId="{8CEBED0F-B7D1-D1EC-C777-64C4019550C4}"/>
          </ac:spMkLst>
        </pc:spChg>
        <pc:extLst>
          <p:ext xmlns:p="http://schemas.openxmlformats.org/presentationml/2006/main" uri="{D6D511B9-2390-475A-947B-AFAB55BFBCF1}">
            <pc226:cmChg xmlns:pc226="http://schemas.microsoft.com/office/powerpoint/2022/06/main/command" chg="add">
              <pc226:chgData name="Prudence Vincent" userId="S::pvincent@ifc.org::4a77b7ee-0e4f-4374-a4a5-aaac48c19da0" providerId="AD" clId="Web-{E7A89395-86BC-91D1-F304-1768A774A075}" dt="2024-02-05T22:36:36.883" v="93"/>
              <pc2:cmMkLst xmlns:pc2="http://schemas.microsoft.com/office/powerpoint/2019/9/main/command">
                <pc:docMk/>
                <pc:sldMk cId="1223373094" sldId="268"/>
                <pc2:cmMk id="{97B65C10-E536-4AE7-BD64-CE96689AE6A0}"/>
              </pc2:cmMkLst>
            </pc226:cmChg>
          </p:ext>
        </pc:extLst>
      </pc:sldChg>
      <pc:sldChg chg="modSp addCm">
        <pc:chgData name="Prudence Vincent" userId="S::pvincent@ifc.org::4a77b7ee-0e4f-4374-a4a5-aaac48c19da0" providerId="AD" clId="Web-{E7A89395-86BC-91D1-F304-1768A774A075}" dt="2024-02-05T23:07:20.941" v="305"/>
        <pc:sldMkLst>
          <pc:docMk/>
          <pc:sldMk cId="991634588" sldId="270"/>
        </pc:sldMkLst>
        <pc:spChg chg="mod">
          <ac:chgData name="Prudence Vincent" userId="S::pvincent@ifc.org::4a77b7ee-0e4f-4374-a4a5-aaac48c19da0" providerId="AD" clId="Web-{E7A89395-86BC-91D1-F304-1768A774A075}" dt="2024-02-05T23:05:44.222" v="304" actId="20577"/>
          <ac:spMkLst>
            <pc:docMk/>
            <pc:sldMk cId="991634588" sldId="270"/>
            <ac:spMk id="3" creationId="{8CEBED0F-B7D1-D1EC-C777-64C4019550C4}"/>
          </ac:spMkLst>
        </pc:spChg>
        <pc:extLst>
          <p:ext xmlns:p="http://schemas.openxmlformats.org/presentationml/2006/main" uri="{D6D511B9-2390-475A-947B-AFAB55BFBCF1}">
            <pc226:cmChg xmlns:pc226="http://schemas.microsoft.com/office/powerpoint/2022/06/main/command" chg="add">
              <pc226:chgData name="Prudence Vincent" userId="S::pvincent@ifc.org::4a77b7ee-0e4f-4374-a4a5-aaac48c19da0" providerId="AD" clId="Web-{E7A89395-86BC-91D1-F304-1768A774A075}" dt="2024-02-05T23:07:20.941" v="305"/>
              <pc2:cmMkLst xmlns:pc2="http://schemas.microsoft.com/office/powerpoint/2019/9/main/command">
                <pc:docMk/>
                <pc:sldMk cId="991634588" sldId="270"/>
                <pc2:cmMk id="{EDEE9751-BCDC-4A3E-AEDB-51A5FE10CC97}"/>
              </pc2:cmMkLst>
            </pc226:cmChg>
          </p:ext>
        </pc:extLst>
      </pc:sldChg>
      <pc:sldChg chg="modSp">
        <pc:chgData name="Prudence Vincent" userId="S::pvincent@ifc.org::4a77b7ee-0e4f-4374-a4a5-aaac48c19da0" providerId="AD" clId="Web-{E7A89395-86BC-91D1-F304-1768A774A075}" dt="2024-02-05T22:48:26.151" v="247" actId="20577"/>
        <pc:sldMkLst>
          <pc:docMk/>
          <pc:sldMk cId="3833666531" sldId="271"/>
        </pc:sldMkLst>
        <pc:spChg chg="mod">
          <ac:chgData name="Prudence Vincent" userId="S::pvincent@ifc.org::4a77b7ee-0e4f-4374-a4a5-aaac48c19da0" providerId="AD" clId="Web-{E7A89395-86BC-91D1-F304-1768A774A075}" dt="2024-02-05T22:48:26.151" v="247" actId="20577"/>
          <ac:spMkLst>
            <pc:docMk/>
            <pc:sldMk cId="3833666531" sldId="271"/>
            <ac:spMk id="2" creationId="{D144B858-7758-0A52-B774-34A6669B7487}"/>
          </ac:spMkLst>
        </pc:spChg>
      </pc:sldChg>
      <pc:sldChg chg="modSp add del replId">
        <pc:chgData name="Prudence Vincent" userId="S::pvincent@ifc.org::4a77b7ee-0e4f-4374-a4a5-aaac48c19da0" providerId="AD" clId="Web-{E7A89395-86BC-91D1-F304-1768A774A075}" dt="2024-02-05T22:32:40.612" v="24"/>
        <pc:sldMkLst>
          <pc:docMk/>
          <pc:sldMk cId="3776812248" sldId="272"/>
        </pc:sldMkLst>
        <pc:spChg chg="mod">
          <ac:chgData name="Prudence Vincent" userId="S::pvincent@ifc.org::4a77b7ee-0e4f-4374-a4a5-aaac48c19da0" providerId="AD" clId="Web-{E7A89395-86BC-91D1-F304-1768A774A075}" dt="2024-02-05T22:32:34.034" v="23" actId="1076"/>
          <ac:spMkLst>
            <pc:docMk/>
            <pc:sldMk cId="3776812248" sldId="272"/>
            <ac:spMk id="3" creationId="{8CEBED0F-B7D1-D1EC-C777-64C4019550C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3FCC-4DF7-B3D5-50E954181B2A}"/>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3FCC-4DF7-B3D5-50E954181B2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FCC-4DF7-B3D5-50E954181B2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FCC-4DF7-B3D5-50E954181B2A}"/>
              </c:ext>
            </c:extLst>
          </c:dPt>
          <c:cat>
            <c:strRef>
              <c:f>Sheet1!$A$2:$A$5</c:f>
              <c:strCache>
                <c:ptCount val="2"/>
                <c:pt idx="0">
                  <c:v>1st Qtr</c:v>
                </c:pt>
                <c:pt idx="1">
                  <c:v>2nd Qtr</c:v>
                </c:pt>
              </c:strCache>
            </c:strRef>
          </c:cat>
          <c:val>
            <c:numRef>
              <c:f>Sheet1!$B$2:$B$5</c:f>
              <c:numCache>
                <c:formatCode>General</c:formatCode>
                <c:ptCount val="4"/>
                <c:pt idx="0">
                  <c:v>15</c:v>
                </c:pt>
                <c:pt idx="1">
                  <c:v>85</c:v>
                </c:pt>
              </c:numCache>
            </c:numRef>
          </c:val>
          <c:extLst>
            <c:ext xmlns:c16="http://schemas.microsoft.com/office/drawing/2014/chart" uri="{C3380CC4-5D6E-409C-BE32-E72D297353CC}">
              <c16:uniqueId val="{00000008-3FCC-4DF7-B3D5-50E954181B2A}"/>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9_29365F48.xml><?xml version="1.0" encoding="utf-8"?>
<p188:cmLst xmlns:a="http://schemas.openxmlformats.org/drawingml/2006/main" xmlns:r="http://schemas.openxmlformats.org/officeDocument/2006/relationships" xmlns:p188="http://schemas.microsoft.com/office/powerpoint/2018/8/main">
  <p188:cm id="{8BCA02EA-C84B-4874-83C5-332DF7D43DF5}" authorId="{723B2D1D-8853-97CA-2336-B34A543FA750}" created="2024-02-12T02:56:40.696">
    <pc:sldMkLst xmlns:pc="http://schemas.microsoft.com/office/powerpoint/2013/main/command">
      <pc:docMk/>
      <pc:sldMk cId="691429192" sldId="265"/>
    </pc:sldMkLst>
    <p188:txBody>
      <a:bodyPr/>
      <a:lstStyle/>
      <a:p>
        <a:r>
          <a:rPr lang="en-US"/>
          <a:t>Suggest remove the EGs from the slide itself and just talk to the items in brackets to tighten slide</a:t>
        </a:r>
      </a:p>
    </p188:txBody>
  </p188:cm>
</p188:cmLst>
</file>

<file path=ppt/comments/modernComment_114_C8ECD7D9.xml><?xml version="1.0" encoding="utf-8"?>
<p188:cmLst xmlns:a="http://schemas.openxmlformats.org/drawingml/2006/main" xmlns:r="http://schemas.openxmlformats.org/officeDocument/2006/relationships" xmlns:p188="http://schemas.microsoft.com/office/powerpoint/2018/8/main">
  <p188:cm id="{36F1E7B0-DBFF-4C93-81C2-F71E652D193D}" authorId="{E37DC6A7-B5D0-2EDD-2F55-7089C06E939C}" created="2024-02-14T02:31:02.710">
    <pc:sldMkLst xmlns:pc="http://schemas.microsoft.com/office/powerpoint/2013/main/command">
      <pc:docMk/>
      <pc:sldMk cId="3370964953" sldId="276"/>
    </pc:sldMkLst>
    <p188:txBody>
      <a:bodyPr/>
      <a:lstStyle/>
      <a:p>
        <a:r>
          <a:rPr lang="en-US"/>
          <a:t>Try to keep this one!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C92A86-C5C9-6113-6AC7-4064BBD094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6277400-9A88-4A14-1B97-2E611F2842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4067AC-4DA6-47DD-9DAA-82F8496AEA1D}" type="datetimeFigureOut">
              <a:rPr lang="en-GB" smtClean="0"/>
              <a:t>15/02/2024</a:t>
            </a:fld>
            <a:endParaRPr lang="en-GB"/>
          </a:p>
        </p:txBody>
      </p:sp>
      <p:sp>
        <p:nvSpPr>
          <p:cNvPr id="4" name="Footer Placeholder 3">
            <a:extLst>
              <a:ext uri="{FF2B5EF4-FFF2-40B4-BE49-F238E27FC236}">
                <a16:creationId xmlns:a16="http://schemas.microsoft.com/office/drawing/2014/main" id="{BA149F3E-834F-ADBB-A517-1E7341E464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0F16239-9E04-27B8-09A3-ACB4AC19F6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62F9E2-E68F-463D-B409-4BB1E4E53707}" type="slidenum">
              <a:rPr lang="en-GB" smtClean="0"/>
              <a:t>‹#›</a:t>
            </a:fld>
            <a:endParaRPr lang="en-GB"/>
          </a:p>
        </p:txBody>
      </p:sp>
    </p:spTree>
    <p:extLst>
      <p:ext uri="{BB962C8B-B14F-4D97-AF65-F5344CB8AC3E}">
        <p14:creationId xmlns:p14="http://schemas.microsoft.com/office/powerpoint/2010/main" val="223648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B6916-6BB4-491D-A9F6-98CF7382B083}" type="datetimeFigureOut">
              <a:rPr lang="en-GB" smtClean="0"/>
              <a:t>15/02/2024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881E3-068B-48DF-8881-A991B8AEA704}" type="slidenum">
              <a:rPr lang="en-GB" smtClean="0"/>
              <a:t>‹#›</a:t>
            </a:fld>
            <a:endParaRPr lang="en-GB"/>
          </a:p>
        </p:txBody>
      </p:sp>
    </p:spTree>
    <p:extLst>
      <p:ext uri="{BB962C8B-B14F-4D97-AF65-F5344CB8AC3E}">
        <p14:creationId xmlns:p14="http://schemas.microsoft.com/office/powerpoint/2010/main" val="973556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595959"/>
                </a:solidFill>
              </a:rPr>
              <a:t>Disability Inclusion in the Private Sector</a:t>
            </a:r>
          </a:p>
          <a:p>
            <a:r>
              <a:rPr lang="en-US" sz="1200" dirty="0">
                <a:solidFill>
                  <a:srgbClr val="595959"/>
                </a:solidFill>
              </a:rPr>
              <a:t>Vicky Tsang, International Finance Corporation (IFC) </a:t>
            </a:r>
          </a:p>
          <a:p>
            <a:r>
              <a:rPr lang="en-US" sz="1200" dirty="0">
                <a:solidFill>
                  <a:srgbClr val="595959"/>
                </a:solidFill>
              </a:rPr>
              <a:t>Pacific Region </a:t>
            </a:r>
          </a:p>
          <a:p>
            <a:r>
              <a:rPr lang="en-US" sz="1800" b="0" i="0" u="none" strike="noStrike" dirty="0">
                <a:solidFill>
                  <a:srgbClr val="000000"/>
                </a:solidFill>
                <a:effectLst/>
                <a:latin typeface="Calibri" panose="020F0502020204030204" pitchFamily="34" charset="0"/>
              </a:rPr>
              <a:t>Forum on Climate Change and Humanitarian Crises</a:t>
            </a:r>
            <a:r>
              <a:rPr lang="en-US" sz="1800" b="0" i="0" dirty="0">
                <a:solidFill>
                  <a:srgbClr val="808080"/>
                </a:solidFill>
                <a:effectLst/>
                <a:latin typeface="Calibri" panose="020F0502020204030204" pitchFamily="34" charset="0"/>
              </a:rPr>
              <a:t>​</a:t>
            </a:r>
            <a:endParaRPr lang="en-US" sz="1200" dirty="0">
              <a:solidFill>
                <a:srgbClr val="595959"/>
              </a:solidFill>
            </a:endParaRPr>
          </a:p>
          <a:p>
            <a:r>
              <a:rPr lang="en-US"/>
              <a:t>#ZeroCon24</a:t>
            </a:r>
          </a:p>
          <a:p>
            <a:r>
              <a:rPr lang="en-US" dirty="0"/>
              <a:t>10-11am CET, 22 February 2024</a:t>
            </a:r>
          </a:p>
          <a:p>
            <a:endParaRPr lang="en-US"/>
          </a:p>
          <a:p>
            <a:endParaRPr lang="en-GB"/>
          </a:p>
        </p:txBody>
      </p:sp>
      <p:sp>
        <p:nvSpPr>
          <p:cNvPr id="4" name="Slide Number Placeholder 3"/>
          <p:cNvSpPr>
            <a:spLocks noGrp="1"/>
          </p:cNvSpPr>
          <p:nvPr>
            <p:ph type="sldNum" sz="quarter" idx="5"/>
          </p:nvPr>
        </p:nvSpPr>
        <p:spPr/>
        <p:txBody>
          <a:bodyPr/>
          <a:lstStyle/>
          <a:p>
            <a:fld id="{7A8881E3-068B-48DF-8881-A991B8AEA704}" type="slidenum">
              <a:rPr lang="en-GB" smtClean="0"/>
              <a:t>1</a:t>
            </a:fld>
            <a:endParaRPr lang="en-GB"/>
          </a:p>
        </p:txBody>
      </p:sp>
    </p:spTree>
    <p:extLst>
      <p:ext uri="{BB962C8B-B14F-4D97-AF65-F5344CB8AC3E}">
        <p14:creationId xmlns:p14="http://schemas.microsoft.com/office/powerpoint/2010/main" val="107822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8881E3-068B-48DF-8881-A991B8AEA704}" type="slidenum">
              <a:rPr lang="en-GB" smtClean="0"/>
              <a:t>10</a:t>
            </a:fld>
            <a:endParaRPr lang="en-GB"/>
          </a:p>
        </p:txBody>
      </p:sp>
    </p:spTree>
    <p:extLst>
      <p:ext uri="{BB962C8B-B14F-4D97-AF65-F5344CB8AC3E}">
        <p14:creationId xmlns:p14="http://schemas.microsoft.com/office/powerpoint/2010/main" val="1570425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8881E3-068B-48DF-8881-A991B8AEA704}" type="slidenum">
              <a:rPr lang="en-GB" smtClean="0"/>
              <a:t>11</a:t>
            </a:fld>
            <a:endParaRPr lang="en-GB"/>
          </a:p>
        </p:txBody>
      </p:sp>
    </p:spTree>
    <p:extLst>
      <p:ext uri="{BB962C8B-B14F-4D97-AF65-F5344CB8AC3E}">
        <p14:creationId xmlns:p14="http://schemas.microsoft.com/office/powerpoint/2010/main" val="3495942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Calibri Light"/>
                <a:cs typeface="Calibri Light"/>
              </a:rPr>
              <a:t>Introduce IFC and GEID</a:t>
            </a:r>
          </a:p>
          <a:p>
            <a:pPr marL="171450" indent="-171450">
              <a:buFont typeface="Arial" panose="020B0604020202020204" pitchFamily="34" charset="0"/>
              <a:buChar char="•"/>
            </a:pPr>
            <a:r>
              <a:rPr lang="en-US" dirty="0">
                <a:latin typeface="Calibri Light"/>
                <a:cs typeface="Calibri Light"/>
              </a:rPr>
              <a:t>Introduce the types of work we do</a:t>
            </a:r>
          </a:p>
          <a:p>
            <a:pPr marL="171450" indent="-171450">
              <a:buFont typeface="Arial" panose="020B0604020202020204" pitchFamily="34" charset="0"/>
              <a:buChar char="•"/>
            </a:pPr>
            <a:r>
              <a:rPr lang="en-US" dirty="0">
                <a:latin typeface="Calibri Light"/>
                <a:cs typeface="Calibri Light"/>
              </a:rPr>
              <a:t>Inclusion can lead to substantial economic gains.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“business case” might explore Inclusive Banking, highlighting emerging practices that foster economic inclusion for people with disabilities.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example is: in Nepal, where the inclusion of people with sensory or physical impairments into schools was estimated to generate wage returns of 20%. </a:t>
            </a:r>
            <a:r>
              <a:rPr lang="en-US" sz="1050" dirty="0"/>
              <a:t>(</a:t>
            </a:r>
            <a:r>
              <a:rPr lang="en-US" sz="1000" dirty="0"/>
              <a:t>Portulans Institute</a:t>
            </a:r>
            <a:r>
              <a:rPr lang="en-US" sz="1050" dirty="0"/>
              <a:t>.)</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endParaRPr lang="en-US" dirty="0">
              <a:latin typeface="Calibri Light"/>
              <a:cs typeface="Calibri Light"/>
            </a:endParaRPr>
          </a:p>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2</a:t>
            </a:fld>
            <a:endParaRPr lang="en-GB"/>
          </a:p>
        </p:txBody>
      </p:sp>
    </p:spTree>
    <p:extLst>
      <p:ext uri="{BB962C8B-B14F-4D97-AF65-F5344CB8AC3E}">
        <p14:creationId xmlns:p14="http://schemas.microsoft.com/office/powerpoint/2010/main" val="2603332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areas of focus today are the Pacific Island Nations of the Solomon Islands, Vanuatu, Papua New Guinea and Fiji</a:t>
            </a:r>
          </a:p>
          <a:p>
            <a:r>
              <a:rPr lang="en-US" dirty="0"/>
              <a:t>These photos show some of the people benefitting from our work with private sector clients in the Pacific. </a:t>
            </a:r>
          </a:p>
          <a:p>
            <a:r>
              <a:rPr lang="en-US" dirty="0"/>
              <a:t>From women’s employment and safety, to childcare research and support, trades, leadership positions.</a:t>
            </a:r>
          </a:p>
        </p:txBody>
      </p:sp>
      <p:sp>
        <p:nvSpPr>
          <p:cNvPr id="4" name="Slide Number Placeholder 3"/>
          <p:cNvSpPr>
            <a:spLocks noGrp="1"/>
          </p:cNvSpPr>
          <p:nvPr>
            <p:ph type="sldNum" sz="quarter" idx="5"/>
          </p:nvPr>
        </p:nvSpPr>
        <p:spPr/>
        <p:txBody>
          <a:bodyPr/>
          <a:lstStyle/>
          <a:p>
            <a:fld id="{7A8881E3-068B-48DF-8881-A991B8AEA704}" type="slidenum">
              <a:rPr lang="en-GB" smtClean="0"/>
              <a:t>3</a:t>
            </a:fld>
            <a:endParaRPr lang="en-GB" dirty="0"/>
          </a:p>
        </p:txBody>
      </p:sp>
    </p:spTree>
    <p:extLst>
      <p:ext uri="{BB962C8B-B14F-4D97-AF65-F5344CB8AC3E}">
        <p14:creationId xmlns:p14="http://schemas.microsoft.com/office/powerpoint/2010/main" val="4058418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Pacific Islanders are on the front line of experiencing climate change.</a:t>
            </a:r>
          </a:p>
          <a:p>
            <a:r>
              <a:rPr lang="en-GB" dirty="0"/>
              <a:t>Impacts of climate change include reef, mangrove, infrastructure and agricultural losses, more intense weather and disease.</a:t>
            </a:r>
          </a:p>
          <a:p>
            <a:pPr marL="0" indent="0">
              <a:buNone/>
            </a:pPr>
            <a:r>
              <a:rPr lang="en-US" b="1" dirty="0">
                <a:solidFill>
                  <a:schemeClr val="accent5"/>
                </a:solidFill>
                <a:latin typeface="Calibri"/>
                <a:cs typeface="Arial"/>
              </a:rPr>
              <a:t>These events both create vulnerability and increase existing vulnerability.</a:t>
            </a:r>
            <a:endParaRPr lang="en-US" b="1" dirty="0">
              <a:solidFill>
                <a:schemeClr val="accent2"/>
              </a:solidFill>
              <a:cs typeface="Arial"/>
            </a:endParaRPr>
          </a:p>
          <a:p>
            <a:pPr marL="0" indent="0">
              <a:buNone/>
            </a:pPr>
            <a:r>
              <a:rPr lang="en-US" sz="1200" dirty="0"/>
              <a:t>People with disabilities have their situation exacerbated by low resource settings and exclusion.</a:t>
            </a:r>
            <a:endParaRPr lang="en-US" sz="1200"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4</a:t>
            </a:fld>
            <a:endParaRPr lang="en-GB"/>
          </a:p>
        </p:txBody>
      </p:sp>
    </p:spTree>
    <p:extLst>
      <p:ext uri="{BB962C8B-B14F-4D97-AF65-F5344CB8AC3E}">
        <p14:creationId xmlns:p14="http://schemas.microsoft.com/office/powerpoint/2010/main" val="3906382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r>
              <a:rPr lang="en-US" sz="1200" b="1" dirty="0">
                <a:solidFill>
                  <a:schemeClr val="accent5"/>
                </a:solidFill>
                <a:latin typeface="Calibri"/>
                <a:cs typeface="Arial"/>
              </a:rPr>
              <a:t>Statistics on disability in the Pacific, including diabetes.</a:t>
            </a:r>
          </a:p>
          <a:p>
            <a:pPr marL="0" indent="0">
              <a:buFont typeface="Arial,Sans-Serif"/>
              <a:buNone/>
            </a:pPr>
            <a:r>
              <a:rPr lang="en-US" sz="1200" b="1" dirty="0">
                <a:solidFill>
                  <a:schemeClr val="accent5"/>
                </a:solidFill>
                <a:latin typeface="Calibri"/>
                <a:cs typeface="Arial"/>
              </a:rPr>
              <a:t>In the Pacific, persons with disabilities </a:t>
            </a:r>
            <a:r>
              <a:rPr lang="en-US" sz="1200" dirty="0">
                <a:solidFill>
                  <a:srgbClr val="00273F"/>
                </a:solidFill>
                <a:latin typeface="Calibri"/>
                <a:cs typeface="Arial"/>
              </a:rPr>
              <a:t>are more likely to face other health risks, such as </a:t>
            </a:r>
            <a:r>
              <a:rPr lang="en-US" sz="1200" b="1" dirty="0">
                <a:solidFill>
                  <a:schemeClr val="accent5"/>
                </a:solidFill>
                <a:latin typeface="Calibri"/>
                <a:cs typeface="Arial"/>
              </a:rPr>
              <a:t>premature death</a:t>
            </a:r>
            <a:r>
              <a:rPr lang="en-US" sz="1200" b="1" dirty="0">
                <a:solidFill>
                  <a:srgbClr val="00A3DA"/>
                </a:solidFill>
                <a:latin typeface="Calibri"/>
                <a:cs typeface="Arial"/>
              </a:rPr>
              <a:t> </a:t>
            </a:r>
            <a:r>
              <a:rPr lang="en-US" sz="1200" dirty="0">
                <a:solidFill>
                  <a:srgbClr val="00273F"/>
                </a:solidFill>
                <a:latin typeface="Calibri"/>
                <a:cs typeface="Arial"/>
              </a:rPr>
              <a:t>- up to 20 years earlier (not due to underlying health conditions) </a:t>
            </a:r>
            <a:r>
              <a:rPr lang="en-US" sz="1200" i="1" dirty="0">
                <a:solidFill>
                  <a:srgbClr val="00273F"/>
                </a:solidFill>
                <a:latin typeface="Calibri"/>
                <a:cs typeface="Arial"/>
              </a:rPr>
              <a:t>and </a:t>
            </a:r>
            <a:r>
              <a:rPr lang="en-US" sz="1200" b="1" dirty="0">
                <a:solidFill>
                  <a:schemeClr val="accent5"/>
                </a:solidFill>
                <a:latin typeface="Calibri"/>
                <a:cs typeface="Arial"/>
              </a:rPr>
              <a:t>are more than twice as likely as </a:t>
            </a:r>
            <a:r>
              <a:rPr lang="en-US" sz="1200" dirty="0">
                <a:solidFill>
                  <a:srgbClr val="00273F"/>
                </a:solidFill>
                <a:latin typeface="Calibri"/>
                <a:cs typeface="Arial"/>
              </a:rPr>
              <a:t>persons without disabilities to develop</a:t>
            </a:r>
            <a:r>
              <a:rPr lang="en-US" sz="1200" b="1" dirty="0">
                <a:solidFill>
                  <a:schemeClr val="accent5"/>
                </a:solidFill>
                <a:latin typeface="Calibri"/>
                <a:cs typeface="Arial"/>
              </a:rPr>
              <a:t> other health conditions</a:t>
            </a:r>
            <a:r>
              <a:rPr lang="en-US" sz="1200" b="1" dirty="0">
                <a:solidFill>
                  <a:srgbClr val="00A3DA"/>
                </a:solidFill>
                <a:latin typeface="Calibri"/>
                <a:cs typeface="Arial"/>
              </a:rPr>
              <a:t> </a:t>
            </a:r>
            <a:r>
              <a:rPr lang="en-US" sz="1200" dirty="0">
                <a:solidFill>
                  <a:srgbClr val="00273F"/>
                </a:solidFill>
                <a:latin typeface="Calibri"/>
                <a:cs typeface="Arial"/>
              </a:rPr>
              <a:t>​</a:t>
            </a:r>
          </a:p>
          <a:p>
            <a:pPr marL="457200" indent="0">
              <a:buNone/>
            </a:pPr>
            <a:endParaRPr lang="en-US" sz="1200" dirty="0">
              <a:solidFill>
                <a:srgbClr val="00273F"/>
              </a:solidFill>
              <a:latin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5"/>
                </a:solidFill>
                <a:latin typeface="Calibri"/>
                <a:cs typeface="Arial"/>
              </a:rPr>
              <a:t>Climate change</a:t>
            </a:r>
            <a:r>
              <a:rPr lang="en-US" sz="1200" b="1" dirty="0">
                <a:solidFill>
                  <a:srgbClr val="A31B47"/>
                </a:solidFill>
                <a:latin typeface="Calibri"/>
                <a:cs typeface="Arial"/>
              </a:rPr>
              <a:t> </a:t>
            </a:r>
            <a:r>
              <a:rPr lang="en-US" sz="1200" dirty="0">
                <a:solidFill>
                  <a:srgbClr val="00273F"/>
                </a:solidFill>
                <a:latin typeface="Calibri"/>
                <a:cs typeface="Arial"/>
              </a:rPr>
              <a:t>= more and more intense disasters in the Pacific,  resulting in a disproportionate impact on persons with disabilities, who are up to</a:t>
            </a:r>
            <a:r>
              <a:rPr lang="en-US" sz="1200" dirty="0">
                <a:solidFill>
                  <a:schemeClr val="accent5"/>
                </a:solidFill>
                <a:latin typeface="Calibri"/>
                <a:cs typeface="Arial"/>
              </a:rPr>
              <a:t> </a:t>
            </a:r>
            <a:r>
              <a:rPr lang="en-US" sz="1200" b="1" dirty="0">
                <a:solidFill>
                  <a:schemeClr val="accent5"/>
                </a:solidFill>
                <a:latin typeface="Calibri"/>
                <a:cs typeface="Arial"/>
              </a:rPr>
              <a:t>4x more likely to be injured or to die during a disaster</a:t>
            </a:r>
            <a:r>
              <a:rPr lang="en-US" sz="1200" dirty="0">
                <a:solidFill>
                  <a:srgbClr val="00273F"/>
                </a:solidFill>
                <a:latin typeface="Calibri"/>
                <a:cs typeface="Arial"/>
              </a:rPr>
              <a:t> (</a:t>
            </a:r>
            <a:r>
              <a:rPr lang="en-US" sz="1200" i="1" dirty="0">
                <a:solidFill>
                  <a:srgbClr val="00273F"/>
                </a:solidFill>
                <a:latin typeface="Calibri"/>
                <a:cs typeface="Arial"/>
              </a:rPr>
              <a:t>UNESCAP 2017</a:t>
            </a:r>
            <a:r>
              <a:rPr lang="en-US" sz="1200" dirty="0">
                <a:solidFill>
                  <a:srgbClr val="00273F"/>
                </a:solidFill>
                <a:latin typeface="Calibri"/>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73F"/>
              </a:solidFill>
              <a:latin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73F"/>
                </a:solidFill>
                <a:latin typeface="Calibri"/>
                <a:cs typeface="Arial"/>
              </a:rPr>
              <a:t>What is IFC doing about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funding support from the Australian and New Zealand governments, IFC conducted a scoping study in 2023 to understand the</a:t>
            </a:r>
            <a:r>
              <a:rPr lang="en-US" b="1" dirty="0">
                <a:solidFill>
                  <a:schemeClr val="accent2"/>
                </a:solidFill>
                <a:latin typeface="Calibri"/>
                <a:cs typeface="Arial"/>
              </a:rPr>
              <a:t> </a:t>
            </a:r>
            <a:r>
              <a:rPr lang="en-US" b="1" dirty="0">
                <a:solidFill>
                  <a:schemeClr val="accent5"/>
                </a:solidFill>
                <a:latin typeface="Calibri"/>
                <a:cs typeface="Arial"/>
              </a:rPr>
              <a:t>current state of inclusion in the private sector in the Pacific. </a:t>
            </a:r>
            <a:r>
              <a:rPr lang="en-US" dirty="0"/>
              <a:t>The study covered four countries – </a:t>
            </a:r>
            <a:r>
              <a:rPr lang="en-US" b="1" dirty="0">
                <a:solidFill>
                  <a:schemeClr val="accent5"/>
                </a:solidFill>
                <a:latin typeface="Calibri"/>
                <a:cs typeface="Arial"/>
              </a:rPr>
              <a:t>Fiji, Papua New Guinea, Solomon Islands, </a:t>
            </a:r>
            <a:r>
              <a:rPr lang="en-US" dirty="0"/>
              <a:t>and</a:t>
            </a:r>
            <a:r>
              <a:rPr lang="en-US" b="1" dirty="0">
                <a:solidFill>
                  <a:schemeClr val="accent2"/>
                </a:solidFill>
                <a:latin typeface="Calibri"/>
                <a:cs typeface="Arial"/>
              </a:rPr>
              <a:t> </a:t>
            </a:r>
            <a:r>
              <a:rPr lang="en-US" b="1" dirty="0">
                <a:solidFill>
                  <a:schemeClr val="accent5"/>
                </a:solidFill>
                <a:latin typeface="Calibri"/>
                <a:cs typeface="Arial"/>
              </a:rPr>
              <a:t>Vanuatu</a:t>
            </a:r>
            <a:endParaRPr lang="en-US" dirty="0">
              <a:solidFill>
                <a:schemeClr val="accent5"/>
              </a:solidFill>
              <a:latin typeface="Calibri"/>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accent5"/>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73F"/>
              </a:solidFill>
              <a:latin typeface="Calibri"/>
              <a:cs typeface="Arial"/>
            </a:endParaRPr>
          </a:p>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5</a:t>
            </a:fld>
            <a:endParaRPr lang="en-GB"/>
          </a:p>
        </p:txBody>
      </p:sp>
    </p:spTree>
    <p:extLst>
      <p:ext uri="{BB962C8B-B14F-4D97-AF65-F5344CB8AC3E}">
        <p14:creationId xmlns:p14="http://schemas.microsoft.com/office/powerpoint/2010/main" val="300563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595959"/>
                </a:solidFill>
              </a:rPr>
              <a:t>The foundations are being laid for an Enabling Environment - </a:t>
            </a:r>
            <a:endParaRPr lang="en-US" sz="1200" dirty="0">
              <a:solidFill>
                <a:srgbClr val="595959"/>
              </a:solidFill>
              <a:cs typeface="Calibri"/>
            </a:endParaRPr>
          </a:p>
          <a:p>
            <a:pPr marL="171450" indent="-171450">
              <a:buFont typeface="Arial" panose="020B0604020202020204" pitchFamily="34" charset="0"/>
              <a:buChar char="•"/>
            </a:pPr>
            <a:r>
              <a:rPr lang="en-US" sz="1200" dirty="0">
                <a:solidFill>
                  <a:srgbClr val="595959"/>
                </a:solidFill>
              </a:rPr>
              <a:t>All four countries have ratified the </a:t>
            </a:r>
            <a:r>
              <a:rPr lang="en-US" sz="1200" b="1" dirty="0">
                <a:solidFill>
                  <a:srgbClr val="595959"/>
                </a:solidFill>
                <a:latin typeface="Calibri"/>
                <a:cs typeface="Arial"/>
              </a:rPr>
              <a:t>United Nations Convention on the Rights of Persons with Disabilities</a:t>
            </a:r>
            <a:r>
              <a:rPr lang="en-US" sz="1200" dirty="0">
                <a:solidFill>
                  <a:srgbClr val="595959"/>
                </a:solidFill>
              </a:rPr>
              <a:t> (UNCRPD), with Solomon Islands the most recent, ratifying the treaty on 22 June 2023.</a:t>
            </a:r>
            <a:endParaRPr lang="en-US" sz="1200" dirty="0">
              <a:solidFill>
                <a:srgbClr val="595959"/>
              </a:solidFill>
              <a:cs typeface="Calibri"/>
            </a:endParaRPr>
          </a:p>
          <a:p>
            <a:pPr marL="171450" indent="-171450">
              <a:buFont typeface="Arial" panose="020B0604020202020204" pitchFamily="34" charset="0"/>
              <a:buChar char="•"/>
            </a:pPr>
            <a:r>
              <a:rPr lang="en-US" sz="1200" b="1" dirty="0">
                <a:solidFill>
                  <a:srgbClr val="595959"/>
                </a:solidFill>
                <a:latin typeface="Calibri"/>
                <a:cs typeface="Arial"/>
              </a:rPr>
              <a:t>People with Disabilities Solomon Islands</a:t>
            </a:r>
            <a:r>
              <a:rPr lang="en-US" sz="1200" dirty="0">
                <a:solidFill>
                  <a:srgbClr val="595959"/>
                </a:solidFill>
              </a:rPr>
              <a:t> is advocating for the development of an Inclusive Education Act and Disability Act.</a:t>
            </a:r>
            <a:endParaRPr lang="en-US" sz="1200" dirty="0">
              <a:solidFill>
                <a:srgbClr val="595959"/>
              </a:solidFill>
              <a:cs typeface="Calibri"/>
            </a:endParaRPr>
          </a:p>
          <a:p>
            <a:pPr marL="171450" indent="-171450">
              <a:buFont typeface="Arial" panose="020B0604020202020204" pitchFamily="34" charset="0"/>
              <a:buChar char="•"/>
            </a:pPr>
            <a:r>
              <a:rPr lang="en-US" sz="1200" dirty="0">
                <a:solidFill>
                  <a:srgbClr val="595959"/>
                </a:solidFill>
              </a:rPr>
              <a:t>Only Fiji has harmonized it into legislation, through government-led </a:t>
            </a:r>
            <a:r>
              <a:rPr lang="en-US" sz="1200" b="1" dirty="0">
                <a:solidFill>
                  <a:srgbClr val="595959"/>
                </a:solidFill>
                <a:latin typeface="Calibri"/>
                <a:cs typeface="Arial"/>
              </a:rPr>
              <a:t>inclusive education</a:t>
            </a:r>
            <a:r>
              <a:rPr lang="en-US" sz="1200" dirty="0">
                <a:solidFill>
                  <a:srgbClr val="595959"/>
                </a:solidFill>
              </a:rPr>
              <a:t> initiatives and </a:t>
            </a:r>
            <a:r>
              <a:rPr lang="en-US" sz="1200" b="1" dirty="0">
                <a:solidFill>
                  <a:srgbClr val="595959"/>
                </a:solidFill>
                <a:latin typeface="Calibri"/>
                <a:cs typeface="Arial"/>
              </a:rPr>
              <a:t>education mainstreaming.</a:t>
            </a:r>
          </a:p>
          <a:p>
            <a:pPr marL="171450" indent="-171450">
              <a:buFont typeface="Arial" panose="020B0604020202020204" pitchFamily="34" charset="0"/>
              <a:buChar char="•"/>
            </a:pPr>
            <a:r>
              <a:rPr lang="en-US" sz="1200" dirty="0">
                <a:solidFill>
                  <a:srgbClr val="595959"/>
                </a:solidFill>
              </a:rPr>
              <a:t>However, outside Fiji, there is an absence of mainstream education for persons with disabilities.</a:t>
            </a:r>
            <a:endParaRPr lang="en-US" sz="1200" dirty="0">
              <a:solidFill>
                <a:srgbClr val="595959"/>
              </a:solidFill>
              <a:cs typeface="Calibri"/>
            </a:endParaRPr>
          </a:p>
          <a:p>
            <a:endParaRPr lang="en-US" dirty="0"/>
          </a:p>
          <a:p>
            <a:r>
              <a:rPr lang="en-US"/>
              <a:t>Managers are overwhelmingly open to disability inclusive employment because they see how it could potentially bring in benefits, despite widespread attitudinal barriers for people with disabilities in the Pacific</a:t>
            </a:r>
            <a:endParaRPr lang="en-GB"/>
          </a:p>
        </p:txBody>
      </p:sp>
      <p:sp>
        <p:nvSpPr>
          <p:cNvPr id="4" name="Slide Number Placeholder 3"/>
          <p:cNvSpPr>
            <a:spLocks noGrp="1"/>
          </p:cNvSpPr>
          <p:nvPr>
            <p:ph type="sldNum" sz="quarter" idx="5"/>
          </p:nvPr>
        </p:nvSpPr>
        <p:spPr/>
        <p:txBody>
          <a:bodyPr/>
          <a:lstStyle/>
          <a:p>
            <a:fld id="{7A8881E3-068B-48DF-8881-A991B8AEA704}" type="slidenum">
              <a:rPr lang="en-GB" smtClean="0"/>
              <a:t>6</a:t>
            </a:fld>
            <a:endParaRPr lang="en-GB"/>
          </a:p>
        </p:txBody>
      </p:sp>
    </p:spTree>
    <p:extLst>
      <p:ext uri="{BB962C8B-B14F-4D97-AF65-F5344CB8AC3E}">
        <p14:creationId xmlns:p14="http://schemas.microsoft.com/office/powerpoint/2010/main" val="1093829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a:solidFill>
                  <a:srgbClr val="0B0C0C"/>
                </a:solidFill>
                <a:effectLst/>
                <a:latin typeface="Helvetica Neue"/>
              </a:rPr>
              <a:t>challenge attitudes and increase understanding of disability</a:t>
            </a:r>
          </a:p>
          <a:p>
            <a:pPr algn="l">
              <a:buFont typeface="Arial" panose="020B0604020202020204" pitchFamily="34" charset="0"/>
              <a:buChar char="•"/>
            </a:pPr>
            <a:r>
              <a:rPr lang="en-US" b="0" i="0">
                <a:solidFill>
                  <a:srgbClr val="0B0C0C"/>
                </a:solidFill>
                <a:effectLst/>
                <a:latin typeface="Helvetica Neue"/>
              </a:rPr>
              <a:t>draw from the widest possible pool of talent</a:t>
            </a:r>
          </a:p>
          <a:p>
            <a:pPr algn="l">
              <a:buFont typeface="Arial" panose="020B0604020202020204" pitchFamily="34" charset="0"/>
              <a:buChar char="•"/>
            </a:pPr>
            <a:r>
              <a:rPr lang="en-US" b="0" i="0">
                <a:solidFill>
                  <a:srgbClr val="0B0C0C"/>
                </a:solidFill>
                <a:effectLst/>
                <a:latin typeface="Helvetica Neue"/>
              </a:rPr>
              <a:t>secure high-quality staff who are skilled, loyal and hard working</a:t>
            </a:r>
          </a:p>
          <a:p>
            <a:pPr algn="l">
              <a:buFont typeface="Arial" panose="020B0604020202020204" pitchFamily="34" charset="0"/>
              <a:buChar char="•"/>
            </a:pPr>
            <a:r>
              <a:rPr lang="en-US" b="0" i="0">
                <a:solidFill>
                  <a:srgbClr val="0B0C0C"/>
                </a:solidFill>
                <a:effectLst/>
                <a:latin typeface="Helvetica Neue"/>
              </a:rPr>
              <a:t>improve employee morale and commitment by demonstrating fair treatment</a:t>
            </a:r>
          </a:p>
          <a:p>
            <a:endParaRPr lang="en-GB"/>
          </a:p>
        </p:txBody>
      </p:sp>
      <p:sp>
        <p:nvSpPr>
          <p:cNvPr id="4" name="Slide Number Placeholder 3"/>
          <p:cNvSpPr>
            <a:spLocks noGrp="1"/>
          </p:cNvSpPr>
          <p:nvPr>
            <p:ph type="sldNum" sz="quarter" idx="5"/>
          </p:nvPr>
        </p:nvSpPr>
        <p:spPr/>
        <p:txBody>
          <a:bodyPr/>
          <a:lstStyle/>
          <a:p>
            <a:fld id="{7A8881E3-068B-48DF-8881-A991B8AEA704}" type="slidenum">
              <a:rPr lang="en-GB" smtClean="0"/>
              <a:t>7</a:t>
            </a:fld>
            <a:endParaRPr lang="en-GB"/>
          </a:p>
        </p:txBody>
      </p:sp>
    </p:spTree>
    <p:extLst>
      <p:ext uri="{BB962C8B-B14F-4D97-AF65-F5344CB8AC3E}">
        <p14:creationId xmlns:p14="http://schemas.microsoft.com/office/powerpoint/2010/main" val="1687610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8881E3-068B-48DF-8881-A991B8AEA704}" type="slidenum">
              <a:rPr lang="en-GB" smtClean="0"/>
              <a:t>8</a:t>
            </a:fld>
            <a:endParaRPr lang="en-GB"/>
          </a:p>
        </p:txBody>
      </p:sp>
    </p:spTree>
    <p:extLst>
      <p:ext uri="{BB962C8B-B14F-4D97-AF65-F5344CB8AC3E}">
        <p14:creationId xmlns:p14="http://schemas.microsoft.com/office/powerpoint/2010/main" val="2957021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PLP will help firms Design and test solutions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Support for commitments and actions: Companies will attend periodic workshops, supported with guidance on their action plans and commitments, and be able to </a:t>
            </a:r>
            <a:r>
              <a:rPr lang="en-GB" b="1" dirty="0">
                <a:solidFill>
                  <a:schemeClr val="accent5"/>
                </a:solidFill>
                <a:latin typeface="Calibri"/>
                <a:cs typeface="Arial"/>
              </a:rPr>
              <a:t>share knowledge and practices</a:t>
            </a:r>
            <a:r>
              <a:rPr lang="en-GB" dirty="0">
                <a:solidFill>
                  <a:schemeClr val="accent5"/>
                </a:solidFill>
              </a:rPr>
              <a:t> </a:t>
            </a:r>
            <a:r>
              <a:rPr lang="en-GB" dirty="0"/>
              <a:t>with each other.</a:t>
            </a:r>
            <a:endParaRPr lang="en-GB" dirty="0">
              <a:cs typeface="Calibri"/>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Replicability: IFC will also help People with Disabilities Solomon Islands build capacity to offer </a:t>
            </a:r>
            <a:r>
              <a:rPr lang="en-GB" b="1" dirty="0">
                <a:solidFill>
                  <a:schemeClr val="accent5"/>
                </a:solidFill>
                <a:latin typeface="Calibri"/>
                <a:cs typeface="Arial"/>
              </a:rPr>
              <a:t>training to companies.</a:t>
            </a:r>
          </a:p>
          <a:p>
            <a:endParaRPr lang="en-GB" dirty="0"/>
          </a:p>
          <a:p>
            <a:endParaRPr lang="en-GB"/>
          </a:p>
        </p:txBody>
      </p:sp>
      <p:sp>
        <p:nvSpPr>
          <p:cNvPr id="4" name="Slide Number Placeholder 3"/>
          <p:cNvSpPr>
            <a:spLocks noGrp="1"/>
          </p:cNvSpPr>
          <p:nvPr>
            <p:ph type="sldNum" sz="quarter" idx="5"/>
          </p:nvPr>
        </p:nvSpPr>
        <p:spPr/>
        <p:txBody>
          <a:bodyPr/>
          <a:lstStyle/>
          <a:p>
            <a:fld id="{7A8881E3-068B-48DF-8881-A991B8AEA704}" type="slidenum">
              <a:rPr lang="en-GB" smtClean="0"/>
              <a:t>9</a:t>
            </a:fld>
            <a:endParaRPr lang="en-GB"/>
          </a:p>
        </p:txBody>
      </p:sp>
    </p:spTree>
    <p:extLst>
      <p:ext uri="{BB962C8B-B14F-4D97-AF65-F5344CB8AC3E}">
        <p14:creationId xmlns:p14="http://schemas.microsoft.com/office/powerpoint/2010/main" val="265546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4B8CD-9207-0F5A-87AB-B27A517BCE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AA2C4F2-5991-51CC-558C-A4D5E1F7B1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9284A5B7-3009-3078-DA1C-A775027F1201}"/>
              </a:ext>
            </a:extLst>
          </p:cNvPr>
          <p:cNvSpPr>
            <a:spLocks noGrp="1"/>
          </p:cNvSpPr>
          <p:nvPr>
            <p:ph type="ftr" sz="quarter" idx="11"/>
          </p:nvPr>
        </p:nvSpPr>
        <p:spPr/>
        <p:txBody>
          <a:bodyPr/>
          <a:lstStyle/>
          <a:p>
            <a:r>
              <a:rPr lang="en-US"/>
              <a:t>#ZeroCon24</a:t>
            </a:r>
            <a:endParaRPr lang="en-GB"/>
          </a:p>
        </p:txBody>
      </p:sp>
      <p:sp>
        <p:nvSpPr>
          <p:cNvPr id="6" name="Slide Number Placeholder 5">
            <a:extLst>
              <a:ext uri="{FF2B5EF4-FFF2-40B4-BE49-F238E27FC236}">
                <a16:creationId xmlns:a16="http://schemas.microsoft.com/office/drawing/2014/main" id="{4EA569FD-5A00-3B11-103C-21BA8A71B265}"/>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9" name="Picture 8" descr="Zero Project Plant: an icon showing a green seedling breaking through a circle.">
            <a:extLst>
              <a:ext uri="{FF2B5EF4-FFF2-40B4-BE49-F238E27FC236}">
                <a16:creationId xmlns:a16="http://schemas.microsoft.com/office/drawing/2014/main" id="{0F1C7164-87D9-4217-364F-45206FDAD5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
        <p:nvSpPr>
          <p:cNvPr id="7" name="TextBox 6">
            <a:extLst>
              <a:ext uri="{FF2B5EF4-FFF2-40B4-BE49-F238E27FC236}">
                <a16:creationId xmlns:a16="http://schemas.microsoft.com/office/drawing/2014/main" id="{8F0236DA-C301-789C-C8AF-938A5F826071}"/>
              </a:ext>
            </a:extLst>
          </p:cNvPr>
          <p:cNvSpPr txBox="1"/>
          <p:nvPr userDrawn="1"/>
        </p:nvSpPr>
        <p:spPr>
          <a:xfrm>
            <a:off x="393290" y="276328"/>
            <a:ext cx="3010922" cy="646331"/>
          </a:xfrm>
          <a:prstGeom prst="rect">
            <a:avLst/>
          </a:prstGeom>
          <a:noFill/>
        </p:spPr>
        <p:txBody>
          <a:bodyPr wrap="square">
            <a:spAutoFit/>
          </a:bodyPr>
          <a:lstStyle/>
          <a:p>
            <a:r>
              <a:rPr lang="en-US" sz="3600" b="1">
                <a:solidFill>
                  <a:srgbClr val="2B882E"/>
                </a:solidFill>
                <a:latin typeface="Arial" panose="020B0604020202020204" pitchFamily="34" charset="0"/>
                <a:cs typeface="Arial" panose="020B0604020202020204" pitchFamily="34" charset="0"/>
              </a:rPr>
              <a:t>#ZeroCon24</a:t>
            </a:r>
            <a:endParaRPr lang="en-GB" sz="3600" b="1">
              <a:solidFill>
                <a:srgbClr val="2B882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572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9A398-607E-19AA-2FA2-6A9486FF41E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67A71F-93D1-3FE1-9D98-47190B6F93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4B76AF-A44B-BCC8-6368-2FCB924767B6}"/>
              </a:ext>
            </a:extLst>
          </p:cNvPr>
          <p:cNvSpPr>
            <a:spLocks noGrp="1"/>
          </p:cNvSpPr>
          <p:nvPr>
            <p:ph type="dt" sz="half" idx="10"/>
          </p:nvPr>
        </p:nvSpPr>
        <p:spPr/>
        <p:txBody>
          <a:bodyPr/>
          <a:lstStyle/>
          <a:p>
            <a:fld id="{952FF940-A1E4-49C1-A94C-258B66B1FEFB}" type="datetime1">
              <a:rPr lang="en-GB" smtClean="0"/>
              <a:t>15/02/2024</a:t>
            </a:fld>
            <a:endParaRPr lang="en-GB"/>
          </a:p>
        </p:txBody>
      </p:sp>
      <p:sp>
        <p:nvSpPr>
          <p:cNvPr id="5" name="Footer Placeholder 4">
            <a:extLst>
              <a:ext uri="{FF2B5EF4-FFF2-40B4-BE49-F238E27FC236}">
                <a16:creationId xmlns:a16="http://schemas.microsoft.com/office/drawing/2014/main" id="{428CFEDC-9A6E-A3AD-47BB-4544BD985678}"/>
              </a:ext>
            </a:extLst>
          </p:cNvPr>
          <p:cNvSpPr>
            <a:spLocks noGrp="1"/>
          </p:cNvSpPr>
          <p:nvPr>
            <p:ph type="ftr" sz="quarter" idx="11"/>
          </p:nvPr>
        </p:nvSpPr>
        <p:spPr/>
        <p:txBody>
          <a:bodyPr/>
          <a:lstStyle/>
          <a:p>
            <a:r>
              <a:rPr lang="en-US"/>
              <a:t>#ZeroCon23</a:t>
            </a:r>
            <a:endParaRPr lang="en-GB"/>
          </a:p>
        </p:txBody>
      </p:sp>
      <p:sp>
        <p:nvSpPr>
          <p:cNvPr id="6" name="Slide Number Placeholder 5">
            <a:extLst>
              <a:ext uri="{FF2B5EF4-FFF2-40B4-BE49-F238E27FC236}">
                <a16:creationId xmlns:a16="http://schemas.microsoft.com/office/drawing/2014/main" id="{9A38CCB9-6F66-B343-A239-09809FB7E75D}"/>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7" name="Picture 6" descr="Zero Project Plant: an icon showing a green seedling breaking through a circle.">
            <a:extLst>
              <a:ext uri="{FF2B5EF4-FFF2-40B4-BE49-F238E27FC236}">
                <a16:creationId xmlns:a16="http://schemas.microsoft.com/office/drawing/2014/main" id="{D6B42D19-6742-C21D-3E3A-50AF0056C0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011962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8C57BD-472C-6054-F85B-C6E7EBFD78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A5734E-BF7C-6ADA-36DF-8345F81F3D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9FA9AB-245D-7C9C-7F7C-F0DDADFC869E}"/>
              </a:ext>
            </a:extLst>
          </p:cNvPr>
          <p:cNvSpPr>
            <a:spLocks noGrp="1"/>
          </p:cNvSpPr>
          <p:nvPr>
            <p:ph type="dt" sz="half" idx="10"/>
          </p:nvPr>
        </p:nvSpPr>
        <p:spPr/>
        <p:txBody>
          <a:bodyPr/>
          <a:lstStyle/>
          <a:p>
            <a:fld id="{30DA194E-3B7B-4619-9F0B-8946120CC2C2}" type="datetime1">
              <a:rPr lang="en-GB" smtClean="0"/>
              <a:t>15/02/2024</a:t>
            </a:fld>
            <a:endParaRPr lang="en-GB"/>
          </a:p>
        </p:txBody>
      </p:sp>
      <p:sp>
        <p:nvSpPr>
          <p:cNvPr id="5" name="Footer Placeholder 4">
            <a:extLst>
              <a:ext uri="{FF2B5EF4-FFF2-40B4-BE49-F238E27FC236}">
                <a16:creationId xmlns:a16="http://schemas.microsoft.com/office/drawing/2014/main" id="{DB28D991-9ADE-8892-D016-6590D6AF8F22}"/>
              </a:ext>
            </a:extLst>
          </p:cNvPr>
          <p:cNvSpPr>
            <a:spLocks noGrp="1"/>
          </p:cNvSpPr>
          <p:nvPr>
            <p:ph type="ftr" sz="quarter" idx="11"/>
          </p:nvPr>
        </p:nvSpPr>
        <p:spPr/>
        <p:txBody>
          <a:bodyPr/>
          <a:lstStyle/>
          <a:p>
            <a:r>
              <a:rPr lang="en-US"/>
              <a:t>#ZeroCon23</a:t>
            </a:r>
            <a:endParaRPr lang="en-GB"/>
          </a:p>
        </p:txBody>
      </p:sp>
      <p:sp>
        <p:nvSpPr>
          <p:cNvPr id="6" name="Slide Number Placeholder 5">
            <a:extLst>
              <a:ext uri="{FF2B5EF4-FFF2-40B4-BE49-F238E27FC236}">
                <a16:creationId xmlns:a16="http://schemas.microsoft.com/office/drawing/2014/main" id="{B88715A0-7D97-C371-F46C-459234CE37EA}"/>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7" name="Picture 6" descr="Zero Project Plant: an icon showing a green seedling breaking through a circle.">
            <a:extLst>
              <a:ext uri="{FF2B5EF4-FFF2-40B4-BE49-F238E27FC236}">
                <a16:creationId xmlns:a16="http://schemas.microsoft.com/office/drawing/2014/main" id="{A92BB482-4C0F-1893-218E-340DCE3E4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293046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2CDE7-D24B-A1C8-5E44-202ABECFC7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62AA8D-420E-E8B5-CDB6-88D320632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C8133A-0964-2A2C-F557-E8A9D21E46C6}"/>
              </a:ext>
            </a:extLst>
          </p:cNvPr>
          <p:cNvSpPr>
            <a:spLocks noGrp="1"/>
          </p:cNvSpPr>
          <p:nvPr>
            <p:ph type="dt" sz="half" idx="10"/>
          </p:nvPr>
        </p:nvSpPr>
        <p:spPr/>
        <p:txBody>
          <a:bodyPr/>
          <a:lstStyle/>
          <a:p>
            <a:fld id="{BB89F230-EE29-4360-9E5D-C4AB95018DB3}" type="datetime1">
              <a:rPr lang="en-GB" smtClean="0"/>
              <a:t>15/02/2024</a:t>
            </a:fld>
            <a:endParaRPr lang="en-GB"/>
          </a:p>
        </p:txBody>
      </p:sp>
      <p:sp>
        <p:nvSpPr>
          <p:cNvPr id="5" name="Footer Placeholder 4">
            <a:extLst>
              <a:ext uri="{FF2B5EF4-FFF2-40B4-BE49-F238E27FC236}">
                <a16:creationId xmlns:a16="http://schemas.microsoft.com/office/drawing/2014/main" id="{026AD633-B6D6-91FA-64FB-501EA2FB2B77}"/>
              </a:ext>
            </a:extLst>
          </p:cNvPr>
          <p:cNvSpPr>
            <a:spLocks noGrp="1"/>
          </p:cNvSpPr>
          <p:nvPr>
            <p:ph type="ftr" sz="quarter" idx="11"/>
          </p:nvPr>
        </p:nvSpPr>
        <p:spPr/>
        <p:txBody>
          <a:bodyPr/>
          <a:lstStyle/>
          <a:p>
            <a:r>
              <a:rPr lang="en-US"/>
              <a:t>#ZeroCon23</a:t>
            </a:r>
            <a:endParaRPr lang="en-GB"/>
          </a:p>
        </p:txBody>
      </p:sp>
      <p:sp>
        <p:nvSpPr>
          <p:cNvPr id="6" name="Slide Number Placeholder 5">
            <a:extLst>
              <a:ext uri="{FF2B5EF4-FFF2-40B4-BE49-F238E27FC236}">
                <a16:creationId xmlns:a16="http://schemas.microsoft.com/office/drawing/2014/main" id="{F7EAAD51-9D5D-25E1-F465-809F007ECFE0}"/>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87A3ADA9-529C-6BD8-8B18-D897077722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57203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D86FF-9CEB-1D25-2E90-369E9B0FF7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E08384C-F6AC-F088-2F50-A86FF934D8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C40FCB-67DF-CE66-B624-667997970E05}"/>
              </a:ext>
            </a:extLst>
          </p:cNvPr>
          <p:cNvSpPr>
            <a:spLocks noGrp="1"/>
          </p:cNvSpPr>
          <p:nvPr>
            <p:ph type="dt" sz="half" idx="10"/>
          </p:nvPr>
        </p:nvSpPr>
        <p:spPr/>
        <p:txBody>
          <a:bodyPr/>
          <a:lstStyle/>
          <a:p>
            <a:fld id="{CE7C451A-BAE8-4BB7-B4A9-840375C61CF2}" type="datetime1">
              <a:rPr lang="en-GB" smtClean="0"/>
              <a:t>15/02/2024</a:t>
            </a:fld>
            <a:endParaRPr lang="en-GB"/>
          </a:p>
        </p:txBody>
      </p:sp>
      <p:sp>
        <p:nvSpPr>
          <p:cNvPr id="5" name="Footer Placeholder 4">
            <a:extLst>
              <a:ext uri="{FF2B5EF4-FFF2-40B4-BE49-F238E27FC236}">
                <a16:creationId xmlns:a16="http://schemas.microsoft.com/office/drawing/2014/main" id="{96D9611E-370E-03AF-C519-6268D0A6631F}"/>
              </a:ext>
            </a:extLst>
          </p:cNvPr>
          <p:cNvSpPr>
            <a:spLocks noGrp="1"/>
          </p:cNvSpPr>
          <p:nvPr>
            <p:ph type="ftr" sz="quarter" idx="11"/>
          </p:nvPr>
        </p:nvSpPr>
        <p:spPr/>
        <p:txBody>
          <a:bodyPr/>
          <a:lstStyle/>
          <a:p>
            <a:r>
              <a:rPr lang="en-US"/>
              <a:t>#ZeroCon23</a:t>
            </a:r>
            <a:endParaRPr lang="en-GB"/>
          </a:p>
        </p:txBody>
      </p:sp>
      <p:sp>
        <p:nvSpPr>
          <p:cNvPr id="6" name="Slide Number Placeholder 5">
            <a:extLst>
              <a:ext uri="{FF2B5EF4-FFF2-40B4-BE49-F238E27FC236}">
                <a16:creationId xmlns:a16="http://schemas.microsoft.com/office/drawing/2014/main" id="{F9F8EE00-A0DC-F045-A7B2-6D6970D172FB}"/>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88684AF3-AE79-E964-B9D1-32174968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223281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645F-4ADB-34A8-8348-8DA5EC0B3F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7DEFF4-799C-B171-FDEC-9F32D3683D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2E9D5E4-9475-B9C9-B19F-C6F90A2573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ED3DB3A-533A-A389-C798-9BB43D1F7DA4}"/>
              </a:ext>
            </a:extLst>
          </p:cNvPr>
          <p:cNvSpPr>
            <a:spLocks noGrp="1"/>
          </p:cNvSpPr>
          <p:nvPr>
            <p:ph type="dt" sz="half" idx="10"/>
          </p:nvPr>
        </p:nvSpPr>
        <p:spPr/>
        <p:txBody>
          <a:bodyPr/>
          <a:lstStyle/>
          <a:p>
            <a:fld id="{551F48CE-F800-44D8-9FB8-C2F14BB717AF}" type="datetime1">
              <a:rPr lang="en-GB" smtClean="0"/>
              <a:t>15/02/2024</a:t>
            </a:fld>
            <a:endParaRPr lang="en-GB"/>
          </a:p>
        </p:txBody>
      </p:sp>
      <p:sp>
        <p:nvSpPr>
          <p:cNvPr id="6" name="Footer Placeholder 5">
            <a:extLst>
              <a:ext uri="{FF2B5EF4-FFF2-40B4-BE49-F238E27FC236}">
                <a16:creationId xmlns:a16="http://schemas.microsoft.com/office/drawing/2014/main" id="{5A692D28-6A9A-84C4-8E6F-E19FDA416BEF}"/>
              </a:ext>
            </a:extLst>
          </p:cNvPr>
          <p:cNvSpPr>
            <a:spLocks noGrp="1"/>
          </p:cNvSpPr>
          <p:nvPr>
            <p:ph type="ftr" sz="quarter" idx="11"/>
          </p:nvPr>
        </p:nvSpPr>
        <p:spPr/>
        <p:txBody>
          <a:bodyPr/>
          <a:lstStyle/>
          <a:p>
            <a:r>
              <a:rPr lang="en-US"/>
              <a:t>#ZeroCon23</a:t>
            </a:r>
            <a:endParaRPr lang="en-GB"/>
          </a:p>
        </p:txBody>
      </p:sp>
      <p:sp>
        <p:nvSpPr>
          <p:cNvPr id="7" name="Slide Number Placeholder 6">
            <a:extLst>
              <a:ext uri="{FF2B5EF4-FFF2-40B4-BE49-F238E27FC236}">
                <a16:creationId xmlns:a16="http://schemas.microsoft.com/office/drawing/2014/main" id="{F67EFDAC-0A32-E484-69C9-CAC7902FDD0B}"/>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509410CA-2628-6086-32C8-F078A3F00D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314812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298A-1F8E-C04A-F0FC-303981F8889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04B0BE-77C8-FC6F-2D01-52EA579BE8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30E7F1-9FCB-C624-0AD0-0B4362A9CC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E940BA5-6077-6C83-9A0A-D929E1353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1A5F4E-F46E-F9D4-EB91-01F3AF3BB7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A89E74-A823-F039-110E-16DB1050A213}"/>
              </a:ext>
            </a:extLst>
          </p:cNvPr>
          <p:cNvSpPr>
            <a:spLocks noGrp="1"/>
          </p:cNvSpPr>
          <p:nvPr>
            <p:ph type="dt" sz="half" idx="10"/>
          </p:nvPr>
        </p:nvSpPr>
        <p:spPr/>
        <p:txBody>
          <a:bodyPr/>
          <a:lstStyle/>
          <a:p>
            <a:fld id="{76BEAA53-9EBB-475F-81CE-60A0FA17D35A}" type="datetime1">
              <a:rPr lang="en-GB" smtClean="0"/>
              <a:t>15/02/2024</a:t>
            </a:fld>
            <a:endParaRPr lang="en-GB"/>
          </a:p>
        </p:txBody>
      </p:sp>
      <p:sp>
        <p:nvSpPr>
          <p:cNvPr id="8" name="Footer Placeholder 7">
            <a:extLst>
              <a:ext uri="{FF2B5EF4-FFF2-40B4-BE49-F238E27FC236}">
                <a16:creationId xmlns:a16="http://schemas.microsoft.com/office/drawing/2014/main" id="{6D5C4120-5D85-2DAB-1B82-679CBFE0F312}"/>
              </a:ext>
            </a:extLst>
          </p:cNvPr>
          <p:cNvSpPr>
            <a:spLocks noGrp="1"/>
          </p:cNvSpPr>
          <p:nvPr>
            <p:ph type="ftr" sz="quarter" idx="11"/>
          </p:nvPr>
        </p:nvSpPr>
        <p:spPr/>
        <p:txBody>
          <a:bodyPr/>
          <a:lstStyle/>
          <a:p>
            <a:r>
              <a:rPr lang="en-US"/>
              <a:t>#ZeroCon23</a:t>
            </a:r>
            <a:endParaRPr lang="en-GB"/>
          </a:p>
        </p:txBody>
      </p:sp>
      <p:sp>
        <p:nvSpPr>
          <p:cNvPr id="9" name="Slide Number Placeholder 8">
            <a:extLst>
              <a:ext uri="{FF2B5EF4-FFF2-40B4-BE49-F238E27FC236}">
                <a16:creationId xmlns:a16="http://schemas.microsoft.com/office/drawing/2014/main" id="{B22AED93-B0A6-16E2-54DD-BAC7D1CFF05C}"/>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10" name="Picture 9" descr="Zero Project Plant: an icon showing a green seedling breaking through a circle.">
            <a:extLst>
              <a:ext uri="{FF2B5EF4-FFF2-40B4-BE49-F238E27FC236}">
                <a16:creationId xmlns:a16="http://schemas.microsoft.com/office/drawing/2014/main" id="{6C21E80C-5188-0E99-CB29-545240103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3297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EC525-402E-F69C-210B-5268E9E93C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CFC308-6A34-9878-DECA-D72CAED76938}"/>
              </a:ext>
            </a:extLst>
          </p:cNvPr>
          <p:cNvSpPr>
            <a:spLocks noGrp="1"/>
          </p:cNvSpPr>
          <p:nvPr>
            <p:ph type="dt" sz="half" idx="10"/>
          </p:nvPr>
        </p:nvSpPr>
        <p:spPr/>
        <p:txBody>
          <a:bodyPr/>
          <a:lstStyle/>
          <a:p>
            <a:fld id="{323E1DF0-723F-4583-B7C7-FD8C4EA08810}" type="datetime1">
              <a:rPr lang="en-GB" smtClean="0"/>
              <a:t>15/02/2024</a:t>
            </a:fld>
            <a:endParaRPr lang="en-GB"/>
          </a:p>
        </p:txBody>
      </p:sp>
      <p:sp>
        <p:nvSpPr>
          <p:cNvPr id="4" name="Footer Placeholder 3">
            <a:extLst>
              <a:ext uri="{FF2B5EF4-FFF2-40B4-BE49-F238E27FC236}">
                <a16:creationId xmlns:a16="http://schemas.microsoft.com/office/drawing/2014/main" id="{6250079B-A083-6A7F-4194-BA4D85C4883C}"/>
              </a:ext>
            </a:extLst>
          </p:cNvPr>
          <p:cNvSpPr>
            <a:spLocks noGrp="1"/>
          </p:cNvSpPr>
          <p:nvPr>
            <p:ph type="ftr" sz="quarter" idx="11"/>
          </p:nvPr>
        </p:nvSpPr>
        <p:spPr/>
        <p:txBody>
          <a:bodyPr/>
          <a:lstStyle/>
          <a:p>
            <a:r>
              <a:rPr lang="en-US"/>
              <a:t>#ZeroCon23</a:t>
            </a:r>
            <a:endParaRPr lang="en-GB"/>
          </a:p>
        </p:txBody>
      </p:sp>
      <p:sp>
        <p:nvSpPr>
          <p:cNvPr id="5" name="Slide Number Placeholder 4">
            <a:extLst>
              <a:ext uri="{FF2B5EF4-FFF2-40B4-BE49-F238E27FC236}">
                <a16:creationId xmlns:a16="http://schemas.microsoft.com/office/drawing/2014/main" id="{206EC79D-9860-3786-8D4E-46E02CC0ECE3}"/>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6" name="Picture 5" descr="Zero Project Plant: an icon showing a green seedling breaking through a circle.">
            <a:extLst>
              <a:ext uri="{FF2B5EF4-FFF2-40B4-BE49-F238E27FC236}">
                <a16:creationId xmlns:a16="http://schemas.microsoft.com/office/drawing/2014/main" id="{9B978296-E8D6-80D7-911A-F4F68A8F61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839318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BA8C4-CBF7-6C7C-BB26-6A44D83DE51B}"/>
              </a:ext>
            </a:extLst>
          </p:cNvPr>
          <p:cNvSpPr>
            <a:spLocks noGrp="1"/>
          </p:cNvSpPr>
          <p:nvPr>
            <p:ph type="dt" sz="half" idx="10"/>
          </p:nvPr>
        </p:nvSpPr>
        <p:spPr/>
        <p:txBody>
          <a:bodyPr/>
          <a:lstStyle/>
          <a:p>
            <a:fld id="{920F14AC-2947-477D-A5A3-42D95CFB8153}" type="datetime1">
              <a:rPr lang="en-GB" smtClean="0"/>
              <a:t>15/02/2024</a:t>
            </a:fld>
            <a:endParaRPr lang="en-GB"/>
          </a:p>
        </p:txBody>
      </p:sp>
      <p:sp>
        <p:nvSpPr>
          <p:cNvPr id="3" name="Footer Placeholder 2">
            <a:extLst>
              <a:ext uri="{FF2B5EF4-FFF2-40B4-BE49-F238E27FC236}">
                <a16:creationId xmlns:a16="http://schemas.microsoft.com/office/drawing/2014/main" id="{C0A765CF-3B46-DDD1-5D61-DEE3956934CA}"/>
              </a:ext>
            </a:extLst>
          </p:cNvPr>
          <p:cNvSpPr>
            <a:spLocks noGrp="1"/>
          </p:cNvSpPr>
          <p:nvPr>
            <p:ph type="ftr" sz="quarter" idx="11"/>
          </p:nvPr>
        </p:nvSpPr>
        <p:spPr/>
        <p:txBody>
          <a:bodyPr/>
          <a:lstStyle/>
          <a:p>
            <a:r>
              <a:rPr lang="en-US"/>
              <a:t>#ZeroCon23</a:t>
            </a:r>
            <a:endParaRPr lang="en-GB"/>
          </a:p>
        </p:txBody>
      </p:sp>
      <p:sp>
        <p:nvSpPr>
          <p:cNvPr id="4" name="Slide Number Placeholder 3">
            <a:extLst>
              <a:ext uri="{FF2B5EF4-FFF2-40B4-BE49-F238E27FC236}">
                <a16:creationId xmlns:a16="http://schemas.microsoft.com/office/drawing/2014/main" id="{DD92119D-5AC0-FA92-AC8A-20B4D8168F90}"/>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5" name="Picture 4" descr="Zero Project Plant: an icon showing a green seedling breaking through a circle.">
            <a:extLst>
              <a:ext uri="{FF2B5EF4-FFF2-40B4-BE49-F238E27FC236}">
                <a16:creationId xmlns:a16="http://schemas.microsoft.com/office/drawing/2014/main" id="{D0459225-7B96-6284-00B2-CF639F8926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4252805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85413-E692-6DD2-584B-C153D1CDA3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1573494-908C-8287-2878-B8109DD71A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E99BDB-AE6B-E7B3-79DD-6DA3BEF43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EE4D6-70C6-0DAC-3D3B-CEF908DC77D5}"/>
              </a:ext>
            </a:extLst>
          </p:cNvPr>
          <p:cNvSpPr>
            <a:spLocks noGrp="1"/>
          </p:cNvSpPr>
          <p:nvPr>
            <p:ph type="dt" sz="half" idx="10"/>
          </p:nvPr>
        </p:nvSpPr>
        <p:spPr/>
        <p:txBody>
          <a:bodyPr/>
          <a:lstStyle/>
          <a:p>
            <a:fld id="{48BA894F-2169-40F5-A488-0DED1E32D92D}" type="datetime1">
              <a:rPr lang="en-GB" smtClean="0"/>
              <a:t>15/02/2024</a:t>
            </a:fld>
            <a:endParaRPr lang="en-GB"/>
          </a:p>
        </p:txBody>
      </p:sp>
      <p:sp>
        <p:nvSpPr>
          <p:cNvPr id="6" name="Footer Placeholder 5">
            <a:extLst>
              <a:ext uri="{FF2B5EF4-FFF2-40B4-BE49-F238E27FC236}">
                <a16:creationId xmlns:a16="http://schemas.microsoft.com/office/drawing/2014/main" id="{F49C3971-79A3-C209-564C-BD5D9D86E4C7}"/>
              </a:ext>
            </a:extLst>
          </p:cNvPr>
          <p:cNvSpPr>
            <a:spLocks noGrp="1"/>
          </p:cNvSpPr>
          <p:nvPr>
            <p:ph type="ftr" sz="quarter" idx="11"/>
          </p:nvPr>
        </p:nvSpPr>
        <p:spPr/>
        <p:txBody>
          <a:bodyPr/>
          <a:lstStyle/>
          <a:p>
            <a:r>
              <a:rPr lang="en-US"/>
              <a:t>#ZeroCon23</a:t>
            </a:r>
            <a:endParaRPr lang="en-GB"/>
          </a:p>
        </p:txBody>
      </p:sp>
      <p:sp>
        <p:nvSpPr>
          <p:cNvPr id="7" name="Slide Number Placeholder 6">
            <a:extLst>
              <a:ext uri="{FF2B5EF4-FFF2-40B4-BE49-F238E27FC236}">
                <a16:creationId xmlns:a16="http://schemas.microsoft.com/office/drawing/2014/main" id="{30402702-277B-3ACF-851A-C0C404ED8B54}"/>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2A8373D0-4AD4-04E7-6DAC-6E1FA94700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3989665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3E06-41AF-0ACA-CCBD-F5BAB7AC3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6BC9B1-E8C2-C7D8-0ACB-3D5B734FE3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78FB8E-65FD-4C56-E3A9-054836CB1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3F7DA-8E45-6DD8-7482-BC161C4701CB}"/>
              </a:ext>
            </a:extLst>
          </p:cNvPr>
          <p:cNvSpPr>
            <a:spLocks noGrp="1"/>
          </p:cNvSpPr>
          <p:nvPr>
            <p:ph type="dt" sz="half" idx="10"/>
          </p:nvPr>
        </p:nvSpPr>
        <p:spPr/>
        <p:txBody>
          <a:bodyPr/>
          <a:lstStyle/>
          <a:p>
            <a:fld id="{AC800F5A-532D-4F87-AB6D-3F2ECE8BF666}" type="datetime1">
              <a:rPr lang="en-GB" smtClean="0"/>
              <a:t>15/02/2024</a:t>
            </a:fld>
            <a:endParaRPr lang="en-GB"/>
          </a:p>
        </p:txBody>
      </p:sp>
      <p:sp>
        <p:nvSpPr>
          <p:cNvPr id="6" name="Footer Placeholder 5">
            <a:extLst>
              <a:ext uri="{FF2B5EF4-FFF2-40B4-BE49-F238E27FC236}">
                <a16:creationId xmlns:a16="http://schemas.microsoft.com/office/drawing/2014/main" id="{A0FDB1F6-A587-5CC5-B4A1-6CBC2452EDC2}"/>
              </a:ext>
            </a:extLst>
          </p:cNvPr>
          <p:cNvSpPr>
            <a:spLocks noGrp="1"/>
          </p:cNvSpPr>
          <p:nvPr>
            <p:ph type="ftr" sz="quarter" idx="11"/>
          </p:nvPr>
        </p:nvSpPr>
        <p:spPr/>
        <p:txBody>
          <a:bodyPr/>
          <a:lstStyle/>
          <a:p>
            <a:r>
              <a:rPr lang="en-US"/>
              <a:t>#ZeroCon23</a:t>
            </a:r>
            <a:endParaRPr lang="en-GB"/>
          </a:p>
        </p:txBody>
      </p:sp>
      <p:sp>
        <p:nvSpPr>
          <p:cNvPr id="7" name="Slide Number Placeholder 6">
            <a:extLst>
              <a:ext uri="{FF2B5EF4-FFF2-40B4-BE49-F238E27FC236}">
                <a16:creationId xmlns:a16="http://schemas.microsoft.com/office/drawing/2014/main" id="{3C3402A9-A0E0-7045-EA1F-7AA57991E93E}"/>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C97FE7C3-62EE-EBCF-7381-9E13CB86EC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402175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C4DFD2-A48F-938F-9C39-58C9547BD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1346B3-1FB5-CBE0-B15E-5E254CF78A18}"/>
              </a:ext>
            </a:extLst>
          </p:cNvPr>
          <p:cNvSpPr>
            <a:spLocks noGrp="1"/>
          </p:cNvSpPr>
          <p:nvPr>
            <p:ph type="body" idx="1"/>
          </p:nvPr>
        </p:nvSpPr>
        <p:spPr>
          <a:xfrm>
            <a:off x="838200" y="1792518"/>
            <a:ext cx="10515600" cy="38612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D545C8-B46A-1919-AEB8-64178D1CD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3C978-C8B7-45B7-A1FD-262897265120}" type="datetime1">
              <a:rPr lang="en-GB" smtClean="0"/>
              <a:t>15/02/2024</a:t>
            </a:fld>
            <a:endParaRPr lang="en-GB"/>
          </a:p>
        </p:txBody>
      </p:sp>
      <p:sp>
        <p:nvSpPr>
          <p:cNvPr id="5" name="Footer Placeholder 4">
            <a:extLst>
              <a:ext uri="{FF2B5EF4-FFF2-40B4-BE49-F238E27FC236}">
                <a16:creationId xmlns:a16="http://schemas.microsoft.com/office/drawing/2014/main" id="{21ACA2EC-9AAA-A334-BAFC-D20203C40D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400">
                <a:solidFill>
                  <a:schemeClr val="tx1">
                    <a:tint val="75000"/>
                  </a:schemeClr>
                </a:solidFill>
              </a:defRPr>
            </a:lvl1pPr>
          </a:lstStyle>
          <a:p>
            <a:r>
              <a:rPr lang="en-US"/>
              <a:t>#ZeroCon23</a:t>
            </a:r>
            <a:endParaRPr lang="en-GB"/>
          </a:p>
        </p:txBody>
      </p:sp>
      <p:sp>
        <p:nvSpPr>
          <p:cNvPr id="6" name="Slide Number Placeholder 5">
            <a:extLst>
              <a:ext uri="{FF2B5EF4-FFF2-40B4-BE49-F238E27FC236}">
                <a16:creationId xmlns:a16="http://schemas.microsoft.com/office/drawing/2014/main" id="{E2F4DD50-8E12-ED09-0BAF-BA8058E0E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5A9E4-2CE9-4E32-BE85-7C32F0F78A6D}" type="slidenum">
              <a:rPr lang="en-GB" smtClean="0"/>
              <a:t>‹#›</a:t>
            </a:fld>
            <a:endParaRPr lang="en-GB"/>
          </a:p>
        </p:txBody>
      </p:sp>
    </p:spTree>
    <p:extLst>
      <p:ext uri="{BB962C8B-B14F-4D97-AF65-F5344CB8AC3E}">
        <p14:creationId xmlns:p14="http://schemas.microsoft.com/office/powerpoint/2010/main" val="65587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14_C8ECD7D9.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09_29365F48.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8D29E75-4221-A94E-345A-B32600075CE2}"/>
              </a:ext>
            </a:extLst>
          </p:cNvPr>
          <p:cNvSpPr>
            <a:spLocks noGrp="1"/>
          </p:cNvSpPr>
          <p:nvPr>
            <p:ph type="title" idx="4294967295"/>
          </p:nvPr>
        </p:nvSpPr>
        <p:spPr>
          <a:xfrm>
            <a:off x="527049" y="4451516"/>
            <a:ext cx="6118226" cy="5921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595959"/>
                </a:solidFill>
                <a:effectLst/>
                <a:uLnTx/>
                <a:uFillTx/>
                <a:latin typeface="+mn-lt"/>
                <a:ea typeface="+mn-ea"/>
                <a:cs typeface="+mn-cs"/>
              </a:rPr>
              <a:t>Disability Inclusion in the Private Sector</a:t>
            </a:r>
          </a:p>
        </p:txBody>
      </p:sp>
      <p:sp>
        <p:nvSpPr>
          <p:cNvPr id="4" name="Titel 1">
            <a:extLst>
              <a:ext uri="{FF2B5EF4-FFF2-40B4-BE49-F238E27FC236}">
                <a16:creationId xmlns:a16="http://schemas.microsoft.com/office/drawing/2014/main" id="{E4771D02-F4E4-C632-E5D7-C5E26F71C09C}"/>
              </a:ext>
            </a:extLst>
          </p:cNvPr>
          <p:cNvSpPr txBox="1">
            <a:spLocks/>
          </p:cNvSpPr>
          <p:nvPr/>
        </p:nvSpPr>
        <p:spPr>
          <a:xfrm>
            <a:off x="5651500" y="6005727"/>
            <a:ext cx="6540500" cy="84682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2400" dirty="0">
                <a:solidFill>
                  <a:srgbClr val="595959"/>
                </a:solidFill>
                <a:latin typeface="Arial"/>
              </a:rPr>
              <a:t>10-11am CET, Thursday 22 February 2024</a:t>
            </a:r>
          </a:p>
        </p:txBody>
      </p:sp>
      <p:sp>
        <p:nvSpPr>
          <p:cNvPr id="5" name="Content Placeholder 2">
            <a:extLst>
              <a:ext uri="{FF2B5EF4-FFF2-40B4-BE49-F238E27FC236}">
                <a16:creationId xmlns:a16="http://schemas.microsoft.com/office/drawing/2014/main" id="{2AE593F0-D2B2-46BE-655B-44963839BD3B}"/>
              </a:ext>
            </a:extLst>
          </p:cNvPr>
          <p:cNvSpPr txBox="1">
            <a:spLocks/>
          </p:cNvSpPr>
          <p:nvPr/>
        </p:nvSpPr>
        <p:spPr>
          <a:xfrm>
            <a:off x="6416677" y="1137329"/>
            <a:ext cx="5648324" cy="48683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595959"/>
                </a:solidFill>
                <a:effectLst/>
                <a:uLnTx/>
                <a:uFillTx/>
                <a:latin typeface="Arial" panose="020B0604020202020204" pitchFamily="34" charset="0"/>
                <a:cs typeface="Arial" panose="020B0604020202020204" pitchFamily="34" charset="0"/>
              </a:rPr>
              <a:t>Recently we had a sea swell </a:t>
            </a:r>
            <a:br>
              <a:rPr kumimoji="0" lang="en-US" b="1" i="0" u="none" strike="noStrike" kern="1200" cap="none" spc="0" normalizeH="0" baseline="0" noProof="0" dirty="0">
                <a:ln>
                  <a:noFill/>
                </a:ln>
                <a:solidFill>
                  <a:srgbClr val="595959"/>
                </a:solidFill>
                <a:effectLst/>
                <a:uLnTx/>
                <a:uFillTx/>
                <a:latin typeface="Arial" panose="020B0604020202020204" pitchFamily="34" charset="0"/>
                <a:cs typeface="Arial" panose="020B0604020202020204" pitchFamily="34" charset="0"/>
              </a:rPr>
            </a:br>
            <a:r>
              <a:rPr kumimoji="0" lang="en-US" b="1" i="0" u="none" strike="noStrike" kern="1200" cap="none" spc="0" normalizeH="0" baseline="0" noProof="0" dirty="0">
                <a:ln>
                  <a:noFill/>
                </a:ln>
                <a:solidFill>
                  <a:srgbClr val="595959"/>
                </a:solidFill>
                <a:effectLst/>
                <a:uLnTx/>
                <a:uFillTx/>
                <a:latin typeface="Arial" panose="020B0604020202020204" pitchFamily="34" charset="0"/>
                <a:cs typeface="Arial" panose="020B0604020202020204" pitchFamily="34" charset="0"/>
              </a:rPr>
              <a:t>for three days. There are no warnings for sea swells. </a:t>
            </a:r>
          </a:p>
          <a:p>
            <a:pPr marL="0" marR="0" lvl="0" indent="0"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595959"/>
                </a:solidFill>
                <a:effectLst/>
                <a:uLnTx/>
                <a:uFillTx/>
                <a:latin typeface="Arial" panose="020B0604020202020204" pitchFamily="34" charset="0"/>
                <a:cs typeface="Arial" panose="020B0604020202020204" pitchFamily="34" charset="0"/>
              </a:rPr>
              <a:t>It damaged the lagoons, where some people with disabilities live. They had to be relocated and resettled urgently.</a:t>
            </a:r>
            <a:br>
              <a:rPr kumimoji="0" lang="en-US" b="1" i="0" u="none" strike="noStrike" kern="1200" cap="none" spc="0" normalizeH="0" baseline="0" noProof="0" dirty="0">
                <a:ln>
                  <a:noFill/>
                </a:ln>
                <a:solidFill>
                  <a:srgbClr val="595959"/>
                </a:solidFill>
                <a:effectLst/>
                <a:uLnTx/>
                <a:uFillTx/>
                <a:latin typeface="Arial" panose="020B0604020202020204" pitchFamily="34" charset="0"/>
                <a:cs typeface="Arial" panose="020B0604020202020204" pitchFamily="34" charset="0"/>
              </a:rPr>
            </a:br>
            <a:r>
              <a:rPr kumimoji="0" lang="en-US" b="1" i="0" u="none" strike="noStrike" kern="1200" cap="none" spc="0" normalizeH="0" baseline="0" noProof="0" dirty="0">
                <a:ln>
                  <a:noFill/>
                </a:ln>
                <a:solidFill>
                  <a:srgbClr val="595959"/>
                </a:solidFill>
                <a:effectLst/>
                <a:uLnTx/>
                <a:uFillTx/>
                <a:latin typeface="Arial" panose="020B0604020202020204" pitchFamily="34" charset="0"/>
                <a:cs typeface="Arial" panose="020B0604020202020204" pitchFamily="34" charset="0"/>
              </a:rPr>
              <a:t>Three islands in Loa Lagoon</a:t>
            </a:r>
            <a:br>
              <a:rPr kumimoji="0" lang="en-US" b="1" i="0" u="none" strike="noStrike" kern="1200" cap="none" spc="0" normalizeH="0" baseline="0" noProof="0" dirty="0">
                <a:ln>
                  <a:noFill/>
                </a:ln>
                <a:solidFill>
                  <a:srgbClr val="595959"/>
                </a:solidFill>
                <a:effectLst/>
                <a:uLnTx/>
                <a:uFillTx/>
                <a:latin typeface="Arial" panose="020B0604020202020204" pitchFamily="34" charset="0"/>
                <a:cs typeface="Arial" panose="020B0604020202020204" pitchFamily="34" charset="0"/>
              </a:rPr>
            </a:br>
            <a:r>
              <a:rPr kumimoji="0" lang="en-US" b="1" i="0" u="none" strike="noStrike" kern="1200" cap="none" spc="0" normalizeH="0" baseline="0" noProof="0" dirty="0">
                <a:ln>
                  <a:noFill/>
                </a:ln>
                <a:solidFill>
                  <a:srgbClr val="595959"/>
                </a:solidFill>
                <a:effectLst/>
                <a:uLnTx/>
                <a:uFillTx/>
                <a:latin typeface="Arial" panose="020B0604020202020204" pitchFamily="34" charset="0"/>
                <a:cs typeface="Arial" panose="020B0604020202020204" pitchFamily="34" charset="0"/>
              </a:rPr>
              <a:t>and </a:t>
            </a:r>
            <a:r>
              <a:rPr kumimoji="0" lang="en-US" b="1" i="0" u="none" strike="noStrike" kern="1200" cap="none" spc="0" normalizeH="0" baseline="0" noProof="0" dirty="0" err="1">
                <a:ln>
                  <a:noFill/>
                </a:ln>
                <a:solidFill>
                  <a:srgbClr val="595959"/>
                </a:solidFill>
                <a:effectLst/>
                <a:uLnTx/>
                <a:uFillTx/>
                <a:latin typeface="Arial" panose="020B0604020202020204" pitchFamily="34" charset="0"/>
                <a:cs typeface="Arial" panose="020B0604020202020204" pitchFamily="34" charset="0"/>
              </a:rPr>
              <a:t>Langa</a:t>
            </a:r>
            <a:r>
              <a:rPr kumimoji="0" lang="en-US" b="1" i="0" u="none" strike="noStrike" kern="1200" cap="none" spc="0" normalizeH="0" baseline="0" noProof="0" dirty="0">
                <a:ln>
                  <a:noFill/>
                </a:ln>
                <a:solidFill>
                  <a:srgbClr val="595959"/>
                </a:solidFill>
                <a:effectLst/>
                <a:uLnTx/>
                <a:uFillTx/>
                <a:latin typeface="Arial" panose="020B0604020202020204" pitchFamily="34" charset="0"/>
                <a:cs typeface="Arial" panose="020B0604020202020204" pitchFamily="34" charset="0"/>
              </a:rPr>
              <a:t> </a:t>
            </a:r>
            <a:r>
              <a:rPr kumimoji="0" lang="en-US" b="1" i="0" u="none" strike="noStrike" kern="1200" cap="none" spc="0" normalizeH="0" baseline="0" noProof="0" dirty="0" err="1">
                <a:ln>
                  <a:noFill/>
                </a:ln>
                <a:solidFill>
                  <a:srgbClr val="595959"/>
                </a:solidFill>
                <a:effectLst/>
                <a:uLnTx/>
                <a:uFillTx/>
                <a:latin typeface="Arial" panose="020B0604020202020204" pitchFamily="34" charset="0"/>
                <a:cs typeface="Arial" panose="020B0604020202020204" pitchFamily="34" charset="0"/>
              </a:rPr>
              <a:t>Langa</a:t>
            </a:r>
            <a:r>
              <a:rPr kumimoji="0" lang="en-US" b="1" i="0" u="none" strike="noStrike" kern="1200" cap="none" spc="0" normalizeH="0" baseline="0" noProof="0" dirty="0">
                <a:ln>
                  <a:noFill/>
                </a:ln>
                <a:solidFill>
                  <a:srgbClr val="595959"/>
                </a:solidFill>
                <a:effectLst/>
                <a:uLnTx/>
                <a:uFillTx/>
                <a:latin typeface="Arial" panose="020B0604020202020204" pitchFamily="34" charset="0"/>
                <a:cs typeface="Arial" panose="020B0604020202020204" pitchFamily="34" charset="0"/>
              </a:rPr>
              <a:t> </a:t>
            </a:r>
            <a:br>
              <a:rPr kumimoji="0" lang="en-US" b="1" i="0" u="none" strike="noStrike" kern="1200" cap="none" spc="0" normalizeH="0" baseline="0" noProof="0" dirty="0">
                <a:ln>
                  <a:noFill/>
                </a:ln>
                <a:solidFill>
                  <a:srgbClr val="595959"/>
                </a:solidFill>
                <a:effectLst/>
                <a:uLnTx/>
                <a:uFillTx/>
                <a:latin typeface="Arial" panose="020B0604020202020204" pitchFamily="34" charset="0"/>
                <a:cs typeface="Arial" panose="020B0604020202020204" pitchFamily="34" charset="0"/>
              </a:rPr>
            </a:br>
            <a:r>
              <a:rPr kumimoji="0" lang="en-US" b="1" i="0" u="none" strike="noStrike" kern="1200" cap="none" spc="0" normalizeH="0" baseline="0" noProof="0" dirty="0">
                <a:ln>
                  <a:noFill/>
                </a:ln>
                <a:solidFill>
                  <a:srgbClr val="595959"/>
                </a:solidFill>
                <a:effectLst/>
                <a:uLnTx/>
                <a:uFillTx/>
                <a:latin typeface="Arial" panose="020B0604020202020204" pitchFamily="34" charset="0"/>
                <a:cs typeface="Arial" panose="020B0604020202020204" pitchFamily="34" charset="0"/>
              </a:rPr>
              <a:t>Lagoon are now under water.  </a:t>
            </a:r>
          </a:p>
          <a:p>
            <a:pPr marL="0" marR="0" lvl="0" indent="0"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95959"/>
                </a:solidFill>
                <a:effectLst/>
                <a:uLnTx/>
                <a:uFillTx/>
                <a:latin typeface="Arial" panose="020B0604020202020204" pitchFamily="34" charset="0"/>
                <a:cs typeface="Arial" panose="020B0604020202020204" pitchFamily="34" charset="0"/>
              </a:rPr>
              <a:t>- Casper, People with Disability Solomon Islands</a:t>
            </a:r>
          </a:p>
        </p:txBody>
      </p:sp>
      <p:pic>
        <p:nvPicPr>
          <p:cNvPr id="8" name="Picture 7" descr="A damaged house submerged in water on Langa Langa Lagoon. The house has a badly damaged thatched roof, and the front of the structure is collapsed.">
            <a:extLst>
              <a:ext uri="{FF2B5EF4-FFF2-40B4-BE49-F238E27FC236}">
                <a16:creationId xmlns:a16="http://schemas.microsoft.com/office/drawing/2014/main" id="{6D3D33CA-FA26-18E9-D459-DBF9259FE4C7}"/>
              </a:ext>
            </a:extLst>
          </p:cNvPr>
          <p:cNvPicPr>
            <a:picLocks noChangeAspect="1"/>
          </p:cNvPicPr>
          <p:nvPr/>
        </p:nvPicPr>
        <p:blipFill rotWithShape="1">
          <a:blip r:embed="rId3"/>
          <a:srcRect l="11941" t="1123" r="1065" b="1349"/>
          <a:stretch/>
        </p:blipFill>
        <p:spPr>
          <a:xfrm>
            <a:off x="868361" y="902283"/>
            <a:ext cx="4135439" cy="3337527"/>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6" name="Footer Placeholder 5">
            <a:extLst>
              <a:ext uri="{FF2B5EF4-FFF2-40B4-BE49-F238E27FC236}">
                <a16:creationId xmlns:a16="http://schemas.microsoft.com/office/drawing/2014/main" id="{EA6B4AAB-13CC-0101-7D17-6ABAF03583F8}"/>
              </a:ext>
            </a:extLst>
          </p:cNvPr>
          <p:cNvSpPr>
            <a:spLocks noGrp="1"/>
          </p:cNvSpPr>
          <p:nvPr>
            <p:ph type="ftr" sz="quarter" idx="11"/>
          </p:nvPr>
        </p:nvSpPr>
        <p:spPr>
          <a:xfrm>
            <a:off x="57150" y="6298063"/>
            <a:ext cx="2292350" cy="365125"/>
          </a:xfrm>
        </p:spPr>
        <p:txBody>
          <a:bodyPr/>
          <a:lstStyle/>
          <a:p>
            <a:r>
              <a:rPr lang="en-US"/>
              <a:t>#ZeroCon24</a:t>
            </a:r>
            <a:endParaRPr lang="en-GB"/>
          </a:p>
        </p:txBody>
      </p:sp>
      <p:sp>
        <p:nvSpPr>
          <p:cNvPr id="7" name="Slide Number Placeholder 6">
            <a:extLst>
              <a:ext uri="{FF2B5EF4-FFF2-40B4-BE49-F238E27FC236}">
                <a16:creationId xmlns:a16="http://schemas.microsoft.com/office/drawing/2014/main" id="{59DF2F47-DE12-0075-6EDB-366148F7F176}"/>
              </a:ext>
            </a:extLst>
          </p:cNvPr>
          <p:cNvSpPr>
            <a:spLocks noGrp="1"/>
          </p:cNvSpPr>
          <p:nvPr>
            <p:ph type="sldNum" sz="quarter" idx="12"/>
          </p:nvPr>
        </p:nvSpPr>
        <p:spPr/>
        <p:txBody>
          <a:bodyPr/>
          <a:lstStyle/>
          <a:p>
            <a:fld id="{1195A9E4-2CE9-4E32-BE85-7C32F0F78A6D}" type="slidenum">
              <a:rPr lang="en-GB" smtClean="0"/>
              <a:t>1</a:t>
            </a:fld>
            <a:endParaRPr lang="en-GB"/>
          </a:p>
        </p:txBody>
      </p:sp>
      <p:sp>
        <p:nvSpPr>
          <p:cNvPr id="14" name="TextBox 13">
            <a:extLst>
              <a:ext uri="{FF2B5EF4-FFF2-40B4-BE49-F238E27FC236}">
                <a16:creationId xmlns:a16="http://schemas.microsoft.com/office/drawing/2014/main" id="{4BAABCC2-4AC0-72DA-3DD2-065342AC180C}"/>
              </a:ext>
            </a:extLst>
          </p:cNvPr>
          <p:cNvSpPr txBox="1"/>
          <p:nvPr/>
        </p:nvSpPr>
        <p:spPr>
          <a:xfrm>
            <a:off x="527049" y="5043654"/>
            <a:ext cx="5648325" cy="830997"/>
          </a:xfrm>
          <a:prstGeom prst="rect">
            <a:avLst/>
          </a:prstGeom>
          <a:noFill/>
        </p:spPr>
        <p:txBody>
          <a:bodyPr wrap="square">
            <a:spAutoFit/>
          </a:bodyPr>
          <a:lstStyle/>
          <a:p>
            <a:r>
              <a:rPr lang="en-US" sz="2400" dirty="0"/>
              <a:t>— Vicky Tsang, Pacific Region. </a:t>
            </a:r>
            <a:br>
              <a:rPr lang="en-US" sz="2400" dirty="0"/>
            </a:br>
            <a:r>
              <a:rPr lang="en-US" sz="2400" dirty="0"/>
              <a:t>International Finance Corporation (IFC)</a:t>
            </a:r>
          </a:p>
        </p:txBody>
      </p:sp>
      <p:sp>
        <p:nvSpPr>
          <p:cNvPr id="16" name="TextBox 15">
            <a:extLst>
              <a:ext uri="{FF2B5EF4-FFF2-40B4-BE49-F238E27FC236}">
                <a16:creationId xmlns:a16="http://schemas.microsoft.com/office/drawing/2014/main" id="{A74012F2-56F8-E354-7247-2BFA34EAC201}"/>
              </a:ext>
            </a:extLst>
          </p:cNvPr>
          <p:cNvSpPr txBox="1"/>
          <p:nvPr/>
        </p:nvSpPr>
        <p:spPr>
          <a:xfrm>
            <a:off x="11464553" y="4302960"/>
            <a:ext cx="497052" cy="1015663"/>
          </a:xfrm>
          <a:prstGeom prst="rect">
            <a:avLst/>
          </a:prstGeom>
          <a:noFill/>
        </p:spPr>
        <p:txBody>
          <a:bodyPr wrap="square">
            <a:spAutoFit/>
          </a:bodyPr>
          <a:lstStyle/>
          <a:p>
            <a:r>
              <a:rPr lang="en-US" sz="6000" b="1" dirty="0">
                <a:solidFill>
                  <a:srgbClr val="595959"/>
                </a:solidFill>
                <a:latin typeface="Arial" panose="020B0604020202020204" pitchFamily="34" charset="0"/>
                <a:cs typeface="Arial" panose="020B0604020202020204" pitchFamily="34" charset="0"/>
              </a:rPr>
              <a:t>”</a:t>
            </a:r>
            <a:endParaRPr lang="en-US" sz="3600" b="1" dirty="0">
              <a:solidFill>
                <a:srgbClr val="595959"/>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9DCF231-7605-0487-53B9-DE63857A4436}"/>
              </a:ext>
            </a:extLst>
          </p:cNvPr>
          <p:cNvSpPr txBox="1"/>
          <p:nvPr/>
        </p:nvSpPr>
        <p:spPr>
          <a:xfrm>
            <a:off x="6582399" y="812471"/>
            <a:ext cx="469902" cy="1015663"/>
          </a:xfrm>
          <a:prstGeom prst="rect">
            <a:avLst/>
          </a:prstGeom>
          <a:noFill/>
        </p:spPr>
        <p:txBody>
          <a:bodyPr wrap="square">
            <a:spAutoFit/>
          </a:bodyPr>
          <a:lstStyle/>
          <a:p>
            <a:r>
              <a:rPr lang="en-US" sz="6000" b="1" dirty="0">
                <a:solidFill>
                  <a:srgbClr val="595959"/>
                </a:solidFill>
                <a:latin typeface="Arial" panose="020B0604020202020204" pitchFamily="34" charset="0"/>
                <a:cs typeface="Arial" panose="020B0604020202020204" pitchFamily="34" charset="0"/>
              </a:rPr>
              <a:t>“</a:t>
            </a:r>
            <a:endParaRPr lang="en-US" sz="3600" b="1"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376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9">
            <a:extLst>
              <a:ext uri="{FF2B5EF4-FFF2-40B4-BE49-F238E27FC236}">
                <a16:creationId xmlns:a16="http://schemas.microsoft.com/office/drawing/2014/main" id="{3BEEE3BA-8A01-12DF-1F80-A6C2705437C3}"/>
              </a:ext>
              <a:ext uri="{C183D7F6-B498-43B3-948B-1728B52AA6E4}">
                <adec:decorative xmlns:adec="http://schemas.microsoft.com/office/drawing/2017/decorative" val="1"/>
              </a:ext>
            </a:extLst>
          </p:cNvPr>
          <p:cNvSpPr/>
          <p:nvPr/>
        </p:nvSpPr>
        <p:spPr bwMode="auto">
          <a:xfrm flipH="1">
            <a:off x="8340948" y="5798194"/>
            <a:ext cx="3891157" cy="1058302"/>
          </a:xfrm>
          <a:custGeom>
            <a:avLst/>
            <a:gdLst>
              <a:gd name="connsiteX0" fmla="*/ 1733326 w 5019919"/>
              <a:gd name="connsiteY0" fmla="*/ 0 h 1593710"/>
              <a:gd name="connsiteX1" fmla="*/ 5019894 w 5019919"/>
              <a:gd name="connsiteY1" fmla="*/ 1593441 h 1593710"/>
              <a:gd name="connsiteX2" fmla="*/ 5019919 w 5019919"/>
              <a:gd name="connsiteY2" fmla="*/ 1593710 h 1593710"/>
              <a:gd name="connsiteX3" fmla="*/ 0 w 5019919"/>
              <a:gd name="connsiteY3" fmla="*/ 1593710 h 1593710"/>
              <a:gd name="connsiteX4" fmla="*/ 0 w 5019919"/>
              <a:gd name="connsiteY4" fmla="*/ 265997 h 1593710"/>
              <a:gd name="connsiteX5" fmla="*/ 158623 w 5019919"/>
              <a:gd name="connsiteY5" fmla="*/ 214223 h 1593710"/>
              <a:gd name="connsiteX6" fmla="*/ 1733326 w 5019919"/>
              <a:gd name="connsiteY6" fmla="*/ 0 h 159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9919" h="1593710">
                <a:moveTo>
                  <a:pt x="1733326" y="0"/>
                </a:moveTo>
                <a:cubicBezTo>
                  <a:pt x="3443833" y="0"/>
                  <a:pt x="4850715" y="698429"/>
                  <a:pt x="5019894" y="1593441"/>
                </a:cubicBezTo>
                <a:lnTo>
                  <a:pt x="5019919" y="1593710"/>
                </a:lnTo>
                <a:lnTo>
                  <a:pt x="0" y="1593710"/>
                </a:lnTo>
                <a:lnTo>
                  <a:pt x="0" y="265997"/>
                </a:lnTo>
                <a:lnTo>
                  <a:pt x="158623" y="214223"/>
                </a:lnTo>
                <a:cubicBezTo>
                  <a:pt x="626724" y="77604"/>
                  <a:pt x="1163157" y="0"/>
                  <a:pt x="1733326" y="0"/>
                </a:cubicBezTo>
                <a:close/>
              </a:path>
            </a:pathLst>
          </a:custGeom>
          <a:solidFill>
            <a:srgbClr val="C2DB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lvl="0" indent="-115888" defTabSz="914400" eaLnBrk="1" fontAlgn="base" latinLnBrk="0" hangingPunct="1">
              <a:lnSpc>
                <a:spcPct val="100000"/>
              </a:lnSpc>
              <a:spcBef>
                <a:spcPct val="50000"/>
              </a:spcBef>
              <a:spcAft>
                <a:spcPct val="0"/>
              </a:spcAft>
              <a:buClrTx/>
              <a:buSzTx/>
              <a:buFontTx/>
              <a:buChar char="•"/>
              <a:tabLst/>
              <a:defRPr/>
            </a:pPr>
            <a:endParaRPr kumimoji="0" lang="en-US" sz="1300" b="0" i="0" u="none" strike="noStrike" kern="0" cap="none" spc="0" normalizeH="0" baseline="0" noProof="0">
              <a:ln>
                <a:noFill/>
              </a:ln>
              <a:solidFill>
                <a:srgbClr val="00273F"/>
              </a:solidFill>
              <a:effectLst/>
              <a:uLnTx/>
              <a:uFillTx/>
              <a:latin typeface="Trebuchet MS" pitchFamily="34" charset="0"/>
              <a:ea typeface="ＭＳ Ｐゴシック" charset="0"/>
              <a:cs typeface="Times New Roman" pitchFamily="18" charset="0"/>
            </a:endParaRPr>
          </a:p>
        </p:txBody>
      </p:sp>
      <p:sp>
        <p:nvSpPr>
          <p:cNvPr id="2" name="Title 1">
            <a:extLst>
              <a:ext uri="{FF2B5EF4-FFF2-40B4-BE49-F238E27FC236}">
                <a16:creationId xmlns:a16="http://schemas.microsoft.com/office/drawing/2014/main" id="{D144B858-7758-0A52-B774-34A6669B7487}"/>
              </a:ext>
            </a:extLst>
          </p:cNvPr>
          <p:cNvSpPr>
            <a:spLocks noGrp="1"/>
          </p:cNvSpPr>
          <p:nvPr>
            <p:ph type="title"/>
          </p:nvPr>
        </p:nvSpPr>
        <p:spPr>
          <a:xfrm>
            <a:off x="855525" y="380489"/>
            <a:ext cx="10515600" cy="1325563"/>
          </a:xfrm>
        </p:spPr>
        <p:txBody>
          <a:bodyPr vert="horz" lIns="91440" tIns="45720" rIns="91440" bIns="45720" rtlCol="0" anchor="t">
            <a:normAutofit/>
          </a:bodyPr>
          <a:lstStyle/>
          <a:p>
            <a:r>
              <a:rPr lang="en-US" b="1" dirty="0">
                <a:solidFill>
                  <a:srgbClr val="595959"/>
                </a:solidFill>
              </a:rPr>
              <a:t>Summary</a:t>
            </a:r>
          </a:p>
        </p:txBody>
      </p:sp>
      <p:sp>
        <p:nvSpPr>
          <p:cNvPr id="9" name="Rectangle 8">
            <a:extLst>
              <a:ext uri="{FF2B5EF4-FFF2-40B4-BE49-F238E27FC236}">
                <a16:creationId xmlns:a16="http://schemas.microsoft.com/office/drawing/2014/main" id="{AAA8E6E3-AB3E-35C7-14B4-FA13A0F94965}"/>
              </a:ext>
              <a:ext uri="{C183D7F6-B498-43B3-948B-1728B52AA6E4}">
                <adec:decorative xmlns:adec="http://schemas.microsoft.com/office/drawing/2017/decorative" val="1"/>
              </a:ext>
            </a:extLst>
          </p:cNvPr>
          <p:cNvSpPr/>
          <p:nvPr/>
        </p:nvSpPr>
        <p:spPr bwMode="auto">
          <a:xfrm>
            <a:off x="40105" y="6394299"/>
            <a:ext cx="12192000" cy="501650"/>
          </a:xfrm>
          <a:prstGeom prst="rect">
            <a:avLst/>
          </a:prstGeom>
          <a:solidFill>
            <a:srgbClr val="C2DB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Trebuchet MS" charset="0"/>
                <a:ea typeface="ＭＳ Ｐゴシック" charset="0"/>
                <a:cs typeface="ＭＳ Ｐゴシック" charset="0"/>
              </a:defRPr>
            </a:lvl9p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12" name="Content Placeholder 2">
            <a:extLst>
              <a:ext uri="{FF2B5EF4-FFF2-40B4-BE49-F238E27FC236}">
                <a16:creationId xmlns:a16="http://schemas.microsoft.com/office/drawing/2014/main" id="{282253C4-A8A8-1D4A-6BF1-AB4DC0DDDD81}"/>
              </a:ext>
            </a:extLst>
          </p:cNvPr>
          <p:cNvSpPr>
            <a:spLocks noGrp="1"/>
          </p:cNvSpPr>
          <p:nvPr/>
        </p:nvSpPr>
        <p:spPr>
          <a:xfrm>
            <a:off x="782204" y="1601864"/>
            <a:ext cx="10341841" cy="1683411"/>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595959"/>
                </a:solidFill>
              </a:rPr>
              <a:t>In the face of extreme weather and increasing natural disasters, strengthening the resilience and adaptability of disabled persons within pacific communities – through economic inclusion - is key. </a:t>
            </a:r>
          </a:p>
          <a:p>
            <a:r>
              <a:rPr lang="en-US" dirty="0">
                <a:solidFill>
                  <a:srgbClr val="595959"/>
                </a:solidFill>
              </a:rPr>
              <a:t>The private sector plays an </a:t>
            </a:r>
            <a:r>
              <a:rPr lang="en-US" b="1" dirty="0">
                <a:solidFill>
                  <a:srgbClr val="595959"/>
                </a:solidFill>
                <a:latin typeface="Calibri"/>
                <a:cs typeface="Arial"/>
              </a:rPr>
              <a:t>important role</a:t>
            </a:r>
            <a:r>
              <a:rPr lang="en-US" dirty="0">
                <a:solidFill>
                  <a:srgbClr val="595959"/>
                </a:solidFill>
              </a:rPr>
              <a:t> in creating economic inclusion.</a:t>
            </a:r>
          </a:p>
        </p:txBody>
      </p:sp>
      <p:sp>
        <p:nvSpPr>
          <p:cNvPr id="3" name="Content Placeholder 2">
            <a:extLst>
              <a:ext uri="{FF2B5EF4-FFF2-40B4-BE49-F238E27FC236}">
                <a16:creationId xmlns:a16="http://schemas.microsoft.com/office/drawing/2014/main" id="{3E91DC8E-308D-B8CE-5822-7CB110507857}"/>
              </a:ext>
            </a:extLst>
          </p:cNvPr>
          <p:cNvSpPr>
            <a:spLocks noGrp="1"/>
          </p:cNvSpPr>
          <p:nvPr/>
        </p:nvSpPr>
        <p:spPr>
          <a:xfrm>
            <a:off x="855525" y="3429000"/>
            <a:ext cx="5742515" cy="269581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595959"/>
                </a:solidFill>
                <a:cs typeface="Calibri"/>
              </a:rPr>
              <a:t>Introducing the right tools, concepts, and policies to local firms will advance employment opportunities for people with disabilities in the Solomon Islands, building resilience and developing adaptability in the face of a changing climate.</a:t>
            </a:r>
          </a:p>
        </p:txBody>
      </p:sp>
      <p:grpSp>
        <p:nvGrpSpPr>
          <p:cNvPr id="4" name="Group 3" descr="A group of people is shown. A woman with a flower behind her ear stands behind a man in a wheelchair. A vision-impaired man holding a cane and waring glasses stands next to them. In front of him is a woman of short stature. Behind her, to the right, Is a younger man, using crutches. He has two artificial legs. To his left is a woman with a flower behind her ear, wearing a traditional patterned skirt. She has an artificial leg. In front of her is a woman in a wheelchair. She is wearing a party hat, and a beautiful dress. She is holding a glass. All are smiling.&#10;">
            <a:extLst>
              <a:ext uri="{FF2B5EF4-FFF2-40B4-BE49-F238E27FC236}">
                <a16:creationId xmlns:a16="http://schemas.microsoft.com/office/drawing/2014/main" id="{46B18739-1B67-876F-686F-E5DB09AE6DA7}"/>
              </a:ext>
            </a:extLst>
          </p:cNvPr>
          <p:cNvGrpSpPr/>
          <p:nvPr/>
        </p:nvGrpSpPr>
        <p:grpSpPr>
          <a:xfrm>
            <a:off x="6908335" y="2865012"/>
            <a:ext cx="5236666" cy="4056989"/>
            <a:chOff x="6908335" y="2865012"/>
            <a:chExt cx="5236666" cy="4056989"/>
          </a:xfrm>
        </p:grpSpPr>
        <p:pic>
          <p:nvPicPr>
            <p:cNvPr id="7" name="Picture 6" descr="A person holding a cane&#10;">
              <a:extLst>
                <a:ext uri="{FF2B5EF4-FFF2-40B4-BE49-F238E27FC236}">
                  <a16:creationId xmlns:a16="http://schemas.microsoft.com/office/drawing/2014/main" id="{E0701714-28B4-070F-76DB-F37157B94106}"/>
                </a:ext>
              </a:extLst>
            </p:cNvPr>
            <p:cNvPicPr>
              <a:picLocks noChangeAspect="1"/>
            </p:cNvPicPr>
            <p:nvPr/>
          </p:nvPicPr>
          <p:blipFill>
            <a:blip r:embed="rId3"/>
            <a:stretch>
              <a:fillRect/>
            </a:stretch>
          </p:blipFill>
          <p:spPr>
            <a:xfrm>
              <a:off x="7867148" y="2865012"/>
              <a:ext cx="1842926" cy="3865866"/>
            </a:xfrm>
            <a:prstGeom prst="rect">
              <a:avLst/>
            </a:prstGeom>
          </p:spPr>
        </p:pic>
        <p:pic>
          <p:nvPicPr>
            <p:cNvPr id="18" name="Picture 17" descr="A person wearing a heeled sandals with a prosthetic leg, standing with one hand at her hip. She looks confident.">
              <a:extLst>
                <a:ext uri="{FF2B5EF4-FFF2-40B4-BE49-F238E27FC236}">
                  <a16:creationId xmlns:a16="http://schemas.microsoft.com/office/drawing/2014/main" id="{D615D0B0-72B8-9795-8490-8DBE130021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97250" y="3319675"/>
              <a:ext cx="1547751" cy="3219823"/>
            </a:xfrm>
            <a:prstGeom prst="rect">
              <a:avLst/>
            </a:prstGeom>
          </p:spPr>
        </p:pic>
        <p:pic>
          <p:nvPicPr>
            <p:cNvPr id="20" name="Picture 19" descr="A cartoon of a person with prosthetic legs, crutches, and a green shirt. He is waving and is smiling.&#10;&#10;">
              <a:extLst>
                <a:ext uri="{FF2B5EF4-FFF2-40B4-BE49-F238E27FC236}">
                  <a16:creationId xmlns:a16="http://schemas.microsoft.com/office/drawing/2014/main" id="{31E88EAF-AD77-6A2F-F6BD-5BF9A85FDB3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44129" y="3203666"/>
              <a:ext cx="1931764" cy="3136677"/>
            </a:xfrm>
            <a:prstGeom prst="rect">
              <a:avLst/>
            </a:prstGeom>
          </p:spPr>
        </p:pic>
        <p:pic>
          <p:nvPicPr>
            <p:cNvPr id="14" name="Picture 13" descr="A person in a green dress and a party hat, in a wheelchair holding a drink and waving. She is smiling.&#10;">
              <a:extLst>
                <a:ext uri="{FF2B5EF4-FFF2-40B4-BE49-F238E27FC236}">
                  <a16:creationId xmlns:a16="http://schemas.microsoft.com/office/drawing/2014/main" id="{07B900BD-177E-1D62-9C80-02A9073C2F4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9491296" y="3841021"/>
              <a:ext cx="2345092" cy="3080980"/>
            </a:xfrm>
            <a:prstGeom prst="rect">
              <a:avLst/>
            </a:prstGeom>
          </p:spPr>
        </p:pic>
        <p:pic>
          <p:nvPicPr>
            <p:cNvPr id="22" name="Picture 21" descr="A cartoon of a small person in a skirt. She has a smile on her face.">
              <a:extLst>
                <a:ext uri="{FF2B5EF4-FFF2-40B4-BE49-F238E27FC236}">
                  <a16:creationId xmlns:a16="http://schemas.microsoft.com/office/drawing/2014/main" id="{EBB6A1B0-F4BC-EED9-3ABD-ECBA192EBA01}"/>
                </a:ext>
              </a:extLst>
            </p:cNvPr>
            <p:cNvPicPr>
              <a:picLocks noChangeAspect="1"/>
            </p:cNvPicPr>
            <p:nvPr/>
          </p:nvPicPr>
          <p:blipFill>
            <a:blip r:embed="rId7"/>
            <a:stretch>
              <a:fillRect/>
            </a:stretch>
          </p:blipFill>
          <p:spPr>
            <a:xfrm>
              <a:off x="8728727" y="4128529"/>
              <a:ext cx="1328075" cy="2771454"/>
            </a:xfrm>
            <a:prstGeom prst="rect">
              <a:avLst/>
            </a:prstGeom>
          </p:spPr>
        </p:pic>
        <p:pic>
          <p:nvPicPr>
            <p:cNvPr id="24" name="Picture 23" descr="A person sitting in a wheelchair&#10;&#10;Description automatically generated">
              <a:extLst>
                <a:ext uri="{FF2B5EF4-FFF2-40B4-BE49-F238E27FC236}">
                  <a16:creationId xmlns:a16="http://schemas.microsoft.com/office/drawing/2014/main" id="{2BE9B7C3-A0F5-72EB-F061-CD28232A96E5}"/>
                </a:ext>
              </a:extLst>
            </p:cNvPr>
            <p:cNvPicPr>
              <a:picLocks noChangeAspect="1"/>
            </p:cNvPicPr>
            <p:nvPr/>
          </p:nvPicPr>
          <p:blipFill>
            <a:blip r:embed="rId8"/>
            <a:stretch>
              <a:fillRect/>
            </a:stretch>
          </p:blipFill>
          <p:spPr>
            <a:xfrm flipH="1">
              <a:off x="6908335" y="3525793"/>
              <a:ext cx="2038853" cy="3335756"/>
            </a:xfrm>
            <a:prstGeom prst="rect">
              <a:avLst/>
            </a:prstGeom>
          </p:spPr>
        </p:pic>
      </p:grpSp>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10</a:t>
            </a:fld>
            <a:endParaRPr lang="en-GB"/>
          </a:p>
        </p:txBody>
      </p:sp>
      <p:sp>
        <p:nvSpPr>
          <p:cNvPr id="5" name="Footer Placeholder 4">
            <a:extLst>
              <a:ext uri="{FF2B5EF4-FFF2-40B4-BE49-F238E27FC236}">
                <a16:creationId xmlns:a16="http://schemas.microsoft.com/office/drawing/2014/main" id="{493486FE-45C2-3C89-C954-3B3AC63FE8B8}"/>
              </a:ext>
            </a:extLst>
          </p:cNvPr>
          <p:cNvSpPr>
            <a:spLocks noGrp="1"/>
          </p:cNvSpPr>
          <p:nvPr>
            <p:ph type="ftr" sz="quarter" idx="11"/>
          </p:nvPr>
        </p:nvSpPr>
        <p:spPr>
          <a:xfrm>
            <a:off x="4038600" y="6356350"/>
            <a:ext cx="4114800" cy="365125"/>
          </a:xfrm>
        </p:spPr>
        <p:txBody>
          <a:bodyPr/>
          <a:lstStyle/>
          <a:p>
            <a:r>
              <a:rPr lang="en-US"/>
              <a:t>#ZeroCon24</a:t>
            </a:r>
            <a:endParaRPr lang="en-GB"/>
          </a:p>
        </p:txBody>
      </p:sp>
    </p:spTree>
    <p:extLst>
      <p:ext uri="{BB962C8B-B14F-4D97-AF65-F5344CB8AC3E}">
        <p14:creationId xmlns:p14="http://schemas.microsoft.com/office/powerpoint/2010/main" val="3254439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B858-7758-0A52-B774-34A6669B7487}"/>
              </a:ext>
            </a:extLst>
          </p:cNvPr>
          <p:cNvSpPr>
            <a:spLocks noGrp="1"/>
          </p:cNvSpPr>
          <p:nvPr>
            <p:ph type="title"/>
          </p:nvPr>
        </p:nvSpPr>
        <p:spPr>
          <a:xfrm>
            <a:off x="838200" y="565150"/>
            <a:ext cx="10515600" cy="1325563"/>
          </a:xfrm>
        </p:spPr>
        <p:txBody>
          <a:bodyPr/>
          <a:lstStyle/>
          <a:p>
            <a:r>
              <a:rPr lang="en-US"/>
              <a:t>Thank You </a:t>
            </a:r>
            <a:endParaRPr lang="en-GB"/>
          </a:p>
        </p:txBody>
      </p:sp>
      <p:sp>
        <p:nvSpPr>
          <p:cNvPr id="3" name="Content Placeholder 2">
            <a:extLst>
              <a:ext uri="{FF2B5EF4-FFF2-40B4-BE49-F238E27FC236}">
                <a16:creationId xmlns:a16="http://schemas.microsoft.com/office/drawing/2014/main" id="{8CEBED0F-B7D1-D1EC-C777-64C4019550C4}"/>
              </a:ext>
            </a:extLst>
          </p:cNvPr>
          <p:cNvSpPr>
            <a:spLocks noGrp="1"/>
          </p:cNvSpPr>
          <p:nvPr>
            <p:ph idx="1"/>
          </p:nvPr>
        </p:nvSpPr>
        <p:spPr>
          <a:xfrm>
            <a:off x="6475997" y="2141212"/>
            <a:ext cx="4578040" cy="3146165"/>
          </a:xfrm>
        </p:spPr>
        <p:txBody>
          <a:bodyPr vert="horz" lIns="91440" tIns="45720" rIns="91440" bIns="45720" rtlCol="0" anchor="t">
            <a:normAutofit lnSpcReduction="10000"/>
          </a:bodyPr>
          <a:lstStyle/>
          <a:p>
            <a:pPr marL="0" indent="0" algn="ctr">
              <a:buNone/>
            </a:pPr>
            <a:r>
              <a:rPr lang="en-US" sz="2800" b="1"/>
              <a:t>Vicky Tsang</a:t>
            </a:r>
          </a:p>
          <a:p>
            <a:pPr marL="0" indent="0" algn="ctr">
              <a:buNone/>
            </a:pPr>
            <a:r>
              <a:rPr lang="en-US" sz="2800"/>
              <a:t>Pacific Coordinator, </a:t>
            </a:r>
            <a:br>
              <a:rPr lang="en-US"/>
            </a:br>
            <a:r>
              <a:rPr lang="en-US"/>
              <a:t>Gender and Economic Inclusion Department</a:t>
            </a:r>
            <a:endParaRPr lang="en-US">
              <a:cs typeface="Calibri"/>
            </a:endParaRPr>
          </a:p>
          <a:p>
            <a:pPr marL="0" indent="0" algn="ctr">
              <a:buNone/>
            </a:pPr>
            <a:r>
              <a:rPr lang="en-US" sz="2800"/>
              <a:t>International Finance Corporation (IFC)</a:t>
            </a:r>
            <a:endParaRPr lang="en-US" sz="2800">
              <a:cs typeface="Calibri"/>
            </a:endParaRPr>
          </a:p>
          <a:p>
            <a:pPr marL="0" indent="0" algn="ctr">
              <a:buNone/>
            </a:pPr>
            <a:r>
              <a:rPr lang="en-US"/>
              <a:t>wtsang@ifc.org</a:t>
            </a:r>
            <a:endParaRPr lang="en-GB"/>
          </a:p>
        </p:txBody>
      </p:sp>
      <p:pic>
        <p:nvPicPr>
          <p:cNvPr id="4" name="Picture 3" descr="A cartoon of a girl with a prosthetic arm holding hands with a boy with a prosthetic leg. The girl is holding a bunch of flowers on her other hand. They are walking and look happy">
            <a:extLst>
              <a:ext uri="{FF2B5EF4-FFF2-40B4-BE49-F238E27FC236}">
                <a16:creationId xmlns:a16="http://schemas.microsoft.com/office/drawing/2014/main" id="{DDB2A77A-BF56-3E71-FDEA-71D0A0F0A4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1445" y="1600468"/>
            <a:ext cx="4727289" cy="4590514"/>
          </a:xfrm>
          <a:prstGeom prst="rect">
            <a:avLst/>
          </a:prstGeom>
        </p:spPr>
      </p:pic>
      <p:sp>
        <p:nvSpPr>
          <p:cNvPr id="5" name="Footer Placeholder 4">
            <a:extLst>
              <a:ext uri="{FF2B5EF4-FFF2-40B4-BE49-F238E27FC236}">
                <a16:creationId xmlns:a16="http://schemas.microsoft.com/office/drawing/2014/main" id="{493486FE-45C2-3C89-C954-3B3AC63FE8B8}"/>
              </a:ext>
            </a:extLst>
          </p:cNvPr>
          <p:cNvSpPr>
            <a:spLocks noGrp="1"/>
          </p:cNvSpPr>
          <p:nvPr>
            <p:ph type="ftr" sz="quarter" idx="11"/>
          </p:nvPr>
        </p:nvSpPr>
        <p:spPr>
          <a:xfrm>
            <a:off x="4038600" y="6356350"/>
            <a:ext cx="4114800" cy="365125"/>
          </a:xfrm>
        </p:spPr>
        <p:txBody>
          <a:bodyPr/>
          <a:lstStyle/>
          <a:p>
            <a:r>
              <a:rPr lang="en-US"/>
              <a:t>#ZeroCon24</a:t>
            </a:r>
            <a:endParaRPr lang="en-GB"/>
          </a:p>
        </p:txBody>
      </p:sp>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11</a:t>
            </a:fld>
            <a:endParaRPr lang="en-GB"/>
          </a:p>
        </p:txBody>
      </p:sp>
    </p:spTree>
    <p:extLst>
      <p:ext uri="{BB962C8B-B14F-4D97-AF65-F5344CB8AC3E}">
        <p14:creationId xmlns:p14="http://schemas.microsoft.com/office/powerpoint/2010/main" val="3370964953"/>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B858-7758-0A52-B774-34A6669B7487}"/>
              </a:ext>
            </a:extLst>
          </p:cNvPr>
          <p:cNvSpPr>
            <a:spLocks noGrp="1"/>
          </p:cNvSpPr>
          <p:nvPr>
            <p:ph type="title"/>
          </p:nvPr>
        </p:nvSpPr>
        <p:spPr/>
        <p:txBody>
          <a:bodyPr/>
          <a:lstStyle/>
          <a:p>
            <a:r>
              <a:rPr lang="en-US" b="1" dirty="0">
                <a:solidFill>
                  <a:srgbClr val="595959"/>
                </a:solidFill>
              </a:rPr>
              <a:t>A quick introduction </a:t>
            </a:r>
            <a:endParaRPr lang="en-GB" b="1" dirty="0">
              <a:solidFill>
                <a:srgbClr val="595959"/>
              </a:solidFill>
            </a:endParaRPr>
          </a:p>
        </p:txBody>
      </p:sp>
      <p:sp>
        <p:nvSpPr>
          <p:cNvPr id="3" name="Content Placeholder 2">
            <a:extLst>
              <a:ext uri="{FF2B5EF4-FFF2-40B4-BE49-F238E27FC236}">
                <a16:creationId xmlns:a16="http://schemas.microsoft.com/office/drawing/2014/main" id="{8CEBED0F-B7D1-D1EC-C777-64C4019550C4}"/>
              </a:ext>
            </a:extLst>
          </p:cNvPr>
          <p:cNvSpPr>
            <a:spLocks noGrp="1"/>
          </p:cNvSpPr>
          <p:nvPr>
            <p:ph idx="1"/>
          </p:nvPr>
        </p:nvSpPr>
        <p:spPr>
          <a:xfrm>
            <a:off x="706755" y="1471612"/>
            <a:ext cx="8835390" cy="4802187"/>
          </a:xfrm>
        </p:spPr>
        <p:txBody>
          <a:bodyPr vert="horz" lIns="91440" tIns="45720" rIns="91440" bIns="45720" rtlCol="0" anchor="t">
            <a:normAutofit lnSpcReduction="10000"/>
          </a:bodyPr>
          <a:lstStyle/>
          <a:p>
            <a:r>
              <a:rPr lang="en-US" dirty="0">
                <a:solidFill>
                  <a:srgbClr val="595959"/>
                </a:solidFill>
              </a:rPr>
              <a:t>The </a:t>
            </a:r>
            <a:r>
              <a:rPr lang="en-US" b="1" dirty="0">
                <a:solidFill>
                  <a:srgbClr val="595959"/>
                </a:solidFill>
                <a:cs typeface="Arial"/>
              </a:rPr>
              <a:t>International Finance Corporation</a:t>
            </a:r>
            <a:r>
              <a:rPr lang="en-US" dirty="0">
                <a:solidFill>
                  <a:srgbClr val="595959"/>
                </a:solidFill>
              </a:rPr>
              <a:t> (IFC) is the private sector development arm of the World Bank. We aim to improve the lives of people in developing countries by investing in private sector growth and by creating inclusive economic opportunities.</a:t>
            </a:r>
            <a:endParaRPr lang="en-US" dirty="0">
              <a:solidFill>
                <a:srgbClr val="595959"/>
              </a:solidFill>
              <a:ea typeface="Calibri"/>
              <a:cs typeface="Calibri"/>
            </a:endParaRPr>
          </a:p>
          <a:p>
            <a:r>
              <a:rPr lang="en-US" dirty="0">
                <a:solidFill>
                  <a:srgbClr val="595959"/>
                </a:solidFill>
              </a:rPr>
              <a:t>The IFC Gender and Economic Inclusion Department</a:t>
            </a:r>
            <a:r>
              <a:rPr lang="en-US" b="1" dirty="0">
                <a:solidFill>
                  <a:srgbClr val="595959"/>
                </a:solidFill>
                <a:cs typeface="Arial"/>
              </a:rPr>
              <a:t> </a:t>
            </a:r>
            <a:r>
              <a:rPr lang="en-US" dirty="0">
                <a:solidFill>
                  <a:srgbClr val="595959"/>
                </a:solidFill>
                <a:cs typeface="Arial"/>
              </a:rPr>
              <a:t>works to </a:t>
            </a:r>
            <a:r>
              <a:rPr lang="en-US" b="1" dirty="0">
                <a:solidFill>
                  <a:srgbClr val="595959"/>
                </a:solidFill>
                <a:cs typeface="Arial"/>
              </a:rPr>
              <a:t>reduce gaps between men and women in the private sector, </a:t>
            </a:r>
            <a:r>
              <a:rPr lang="en-US" dirty="0">
                <a:solidFill>
                  <a:srgbClr val="595959"/>
                </a:solidFill>
                <a:cs typeface="Arial"/>
              </a:rPr>
              <a:t>enabling companies and economies to</a:t>
            </a:r>
            <a:r>
              <a:rPr lang="en-US" b="1" dirty="0">
                <a:solidFill>
                  <a:srgbClr val="595959"/>
                </a:solidFill>
                <a:cs typeface="Arial"/>
              </a:rPr>
              <a:t> </a:t>
            </a:r>
            <a:r>
              <a:rPr lang="en-US" dirty="0">
                <a:solidFill>
                  <a:srgbClr val="595959"/>
                </a:solidFill>
                <a:cs typeface="Arial"/>
              </a:rPr>
              <a:t>improve their performance. </a:t>
            </a:r>
          </a:p>
          <a:p>
            <a:r>
              <a:rPr lang="en-US" dirty="0">
                <a:solidFill>
                  <a:srgbClr val="595959"/>
                </a:solidFill>
              </a:rPr>
              <a:t>We provide </a:t>
            </a:r>
            <a:r>
              <a:rPr lang="en-US" b="1" dirty="0">
                <a:solidFill>
                  <a:srgbClr val="595959"/>
                </a:solidFill>
                <a:cs typeface="Arial"/>
              </a:rPr>
              <a:t>advisory services</a:t>
            </a:r>
            <a:r>
              <a:rPr lang="en-US" dirty="0">
                <a:solidFill>
                  <a:srgbClr val="595959"/>
                </a:solidFill>
              </a:rPr>
              <a:t> to companies, </a:t>
            </a:r>
            <a:r>
              <a:rPr lang="en-US" b="1" dirty="0">
                <a:solidFill>
                  <a:srgbClr val="595959"/>
                </a:solidFill>
                <a:cs typeface="Arial"/>
              </a:rPr>
              <a:t>produce tools and reports</a:t>
            </a:r>
            <a:r>
              <a:rPr lang="en-US" dirty="0">
                <a:solidFill>
                  <a:srgbClr val="595959"/>
                </a:solidFill>
              </a:rPr>
              <a:t> to build the business case for inclusion, and </a:t>
            </a:r>
            <a:r>
              <a:rPr lang="en-US" b="1" dirty="0">
                <a:solidFill>
                  <a:srgbClr val="595959"/>
                </a:solidFill>
                <a:cs typeface="Arial"/>
              </a:rPr>
              <a:t>integrate a gender lens</a:t>
            </a:r>
            <a:r>
              <a:rPr lang="en-US" dirty="0">
                <a:solidFill>
                  <a:srgbClr val="595959"/>
                </a:solidFill>
              </a:rPr>
              <a:t> in our investments.</a:t>
            </a:r>
            <a:endParaRPr lang="en-US" dirty="0">
              <a:solidFill>
                <a:srgbClr val="595959"/>
              </a:solidFill>
              <a:ea typeface="Calibri"/>
              <a:cs typeface="Calibri"/>
            </a:endParaRPr>
          </a:p>
        </p:txBody>
      </p:sp>
      <p:sp>
        <p:nvSpPr>
          <p:cNvPr id="5" name="Footer Placeholder 4">
            <a:extLst>
              <a:ext uri="{FF2B5EF4-FFF2-40B4-BE49-F238E27FC236}">
                <a16:creationId xmlns:a16="http://schemas.microsoft.com/office/drawing/2014/main" id="{493486FE-45C2-3C89-C954-3B3AC63FE8B8}"/>
              </a:ext>
            </a:extLst>
          </p:cNvPr>
          <p:cNvSpPr>
            <a:spLocks noGrp="1"/>
          </p:cNvSpPr>
          <p:nvPr>
            <p:ph type="ftr" sz="quarter" idx="11"/>
          </p:nvPr>
        </p:nvSpPr>
        <p:spPr>
          <a:xfrm>
            <a:off x="4038600" y="6356350"/>
            <a:ext cx="4114800" cy="365125"/>
          </a:xfrm>
        </p:spPr>
        <p:txBody>
          <a:bodyPr/>
          <a:lstStyle/>
          <a:p>
            <a:r>
              <a:rPr lang="en-US"/>
              <a:t>#ZeroCon24</a:t>
            </a:r>
            <a:endParaRPr lang="en-GB"/>
          </a:p>
        </p:txBody>
      </p:sp>
      <p:sp>
        <p:nvSpPr>
          <p:cNvPr id="4" name="Freeform 10">
            <a:extLst>
              <a:ext uri="{FF2B5EF4-FFF2-40B4-BE49-F238E27FC236}">
                <a16:creationId xmlns:a16="http://schemas.microsoft.com/office/drawing/2014/main" id="{2C4AFBAF-672E-A738-45D0-D50DD40A936E}"/>
              </a:ext>
              <a:ext uri="{C183D7F6-B498-43B3-948B-1728B52AA6E4}">
                <adec:decorative xmlns:adec="http://schemas.microsoft.com/office/drawing/2017/decorative" val="1"/>
              </a:ext>
            </a:extLst>
          </p:cNvPr>
          <p:cNvSpPr/>
          <p:nvPr/>
        </p:nvSpPr>
        <p:spPr bwMode="auto">
          <a:xfrm flipH="1">
            <a:off x="8208171" y="5818336"/>
            <a:ext cx="3983829" cy="1069675"/>
          </a:xfrm>
          <a:custGeom>
            <a:avLst/>
            <a:gdLst>
              <a:gd name="connsiteX0" fmla="*/ 1733326 w 5019919"/>
              <a:gd name="connsiteY0" fmla="*/ 0 h 1593710"/>
              <a:gd name="connsiteX1" fmla="*/ 5019894 w 5019919"/>
              <a:gd name="connsiteY1" fmla="*/ 1593441 h 1593710"/>
              <a:gd name="connsiteX2" fmla="*/ 5019919 w 5019919"/>
              <a:gd name="connsiteY2" fmla="*/ 1593710 h 1593710"/>
              <a:gd name="connsiteX3" fmla="*/ 0 w 5019919"/>
              <a:gd name="connsiteY3" fmla="*/ 1593710 h 1593710"/>
              <a:gd name="connsiteX4" fmla="*/ 0 w 5019919"/>
              <a:gd name="connsiteY4" fmla="*/ 265997 h 1593710"/>
              <a:gd name="connsiteX5" fmla="*/ 158623 w 5019919"/>
              <a:gd name="connsiteY5" fmla="*/ 214223 h 1593710"/>
              <a:gd name="connsiteX6" fmla="*/ 1733326 w 5019919"/>
              <a:gd name="connsiteY6" fmla="*/ 0 h 159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9919" h="1593710">
                <a:moveTo>
                  <a:pt x="1733326" y="0"/>
                </a:moveTo>
                <a:cubicBezTo>
                  <a:pt x="3443833" y="0"/>
                  <a:pt x="4850715" y="698429"/>
                  <a:pt x="5019894" y="1593441"/>
                </a:cubicBezTo>
                <a:lnTo>
                  <a:pt x="5019919" y="1593710"/>
                </a:lnTo>
                <a:lnTo>
                  <a:pt x="0" y="1593710"/>
                </a:lnTo>
                <a:lnTo>
                  <a:pt x="0" y="265997"/>
                </a:lnTo>
                <a:lnTo>
                  <a:pt x="158623" y="214223"/>
                </a:lnTo>
                <a:cubicBezTo>
                  <a:pt x="626724" y="77604"/>
                  <a:pt x="1163157" y="0"/>
                  <a:pt x="1733326" y="0"/>
                </a:cubicBezTo>
                <a:close/>
              </a:path>
            </a:pathLst>
          </a:custGeom>
          <a:solidFill>
            <a:srgbClr val="C2DB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lvl="0" indent="-115888" defTabSz="914400" eaLnBrk="1" fontAlgn="base" latinLnBrk="0" hangingPunct="1">
              <a:lnSpc>
                <a:spcPct val="100000"/>
              </a:lnSpc>
              <a:spcBef>
                <a:spcPct val="50000"/>
              </a:spcBef>
              <a:spcAft>
                <a:spcPct val="0"/>
              </a:spcAft>
              <a:buClrTx/>
              <a:buSzTx/>
              <a:buFontTx/>
              <a:buChar char="•"/>
              <a:tabLst/>
              <a:defRPr/>
            </a:pPr>
            <a:endParaRPr kumimoji="0" lang="en-US" sz="1300" b="0" i="0" u="none" strike="noStrike" kern="0" cap="none" spc="0" normalizeH="0" baseline="0" noProof="0">
              <a:ln>
                <a:noFill/>
              </a:ln>
              <a:solidFill>
                <a:srgbClr val="00273F"/>
              </a:solidFill>
              <a:effectLst/>
              <a:uLnTx/>
              <a:uFillTx/>
              <a:latin typeface="Trebuchet MS" pitchFamily="34" charset="0"/>
              <a:ea typeface="ＭＳ Ｐゴシック" charset="0"/>
              <a:cs typeface="Times New Roman" pitchFamily="18" charset="0"/>
            </a:endParaRPr>
          </a:p>
        </p:txBody>
      </p:sp>
      <p:pic>
        <p:nvPicPr>
          <p:cNvPr id="8" name="Picture 7" descr="A woman with long hair, wearing glasses, walking with a stick. She is wearing a patterned teeshirt and jeans.">
            <a:extLst>
              <a:ext uri="{FF2B5EF4-FFF2-40B4-BE49-F238E27FC236}">
                <a16:creationId xmlns:a16="http://schemas.microsoft.com/office/drawing/2014/main" id="{1B342160-78D7-085E-0AC2-1C5CB6A6FF27}"/>
              </a:ext>
            </a:extLst>
          </p:cNvPr>
          <p:cNvPicPr>
            <a:picLocks noChangeAspect="1"/>
          </p:cNvPicPr>
          <p:nvPr/>
        </p:nvPicPr>
        <p:blipFill>
          <a:blip r:embed="rId3"/>
          <a:stretch>
            <a:fillRect/>
          </a:stretch>
        </p:blipFill>
        <p:spPr>
          <a:xfrm>
            <a:off x="8524875" y="892175"/>
            <a:ext cx="3667125" cy="6591300"/>
          </a:xfrm>
          <a:prstGeom prst="rect">
            <a:avLst/>
          </a:prstGeom>
        </p:spPr>
      </p:pic>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a:xfrm>
            <a:off x="9063036" y="6310312"/>
            <a:ext cx="2743200" cy="365125"/>
          </a:xfrm>
        </p:spPr>
        <p:txBody>
          <a:bodyPr/>
          <a:lstStyle/>
          <a:p>
            <a:fld id="{1195A9E4-2CE9-4E32-BE85-7C32F0F78A6D}" type="slidenum">
              <a:rPr lang="en-GB" smtClean="0"/>
              <a:t>2</a:t>
            </a:fld>
            <a:endParaRPr lang="en-GB"/>
          </a:p>
        </p:txBody>
      </p:sp>
    </p:spTree>
    <p:extLst>
      <p:ext uri="{BB962C8B-B14F-4D97-AF65-F5344CB8AC3E}">
        <p14:creationId xmlns:p14="http://schemas.microsoft.com/office/powerpoint/2010/main" val="2056236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C798CD-07BC-7407-BCDB-2B8D00AC6297}"/>
              </a:ext>
            </a:extLst>
          </p:cNvPr>
          <p:cNvSpPr>
            <a:spLocks noGrp="1"/>
          </p:cNvSpPr>
          <p:nvPr>
            <p:ph type="title"/>
          </p:nvPr>
        </p:nvSpPr>
        <p:spPr>
          <a:xfrm>
            <a:off x="605463" y="365125"/>
            <a:ext cx="10515600" cy="1325563"/>
          </a:xfrm>
        </p:spPr>
        <p:txBody>
          <a:bodyPr/>
          <a:lstStyle/>
          <a:p>
            <a:r>
              <a:rPr lang="en-US" b="1" dirty="0">
                <a:solidFill>
                  <a:srgbClr val="595959"/>
                </a:solidFill>
              </a:rPr>
              <a:t>The business case for inclusion</a:t>
            </a:r>
          </a:p>
        </p:txBody>
      </p:sp>
      <p:grpSp>
        <p:nvGrpSpPr>
          <p:cNvPr id="2" name="Group 1" descr="A panel made of photos of women from the South Pacific in different locations - working as construction workers wearing bright orange clothes and helmets, working at a bank wearing green shirts, working in childcare, and a group of women chatting by the ocean.">
            <a:extLst>
              <a:ext uri="{FF2B5EF4-FFF2-40B4-BE49-F238E27FC236}">
                <a16:creationId xmlns:a16="http://schemas.microsoft.com/office/drawing/2014/main" id="{08C91D66-3308-B482-6CEC-8441D2A3EC20}"/>
              </a:ext>
            </a:extLst>
          </p:cNvPr>
          <p:cNvGrpSpPr/>
          <p:nvPr/>
        </p:nvGrpSpPr>
        <p:grpSpPr>
          <a:xfrm>
            <a:off x="3048" y="365125"/>
            <a:ext cx="12188952" cy="6858000"/>
            <a:chOff x="-1" y="0"/>
            <a:chExt cx="12188952" cy="6858000"/>
          </a:xfrm>
        </p:grpSpPr>
        <p:sp useBgFill="1">
          <p:nvSpPr>
            <p:cNvPr id="26" name="Rectangle 25">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group of women talking to each other beside the water in the Soloman Islands. The women are smiling.">
              <a:extLst>
                <a:ext uri="{FF2B5EF4-FFF2-40B4-BE49-F238E27FC236}">
                  <a16:creationId xmlns:a16="http://schemas.microsoft.com/office/drawing/2014/main" id="{5BD2CB71-73FC-55F9-D0D0-A497CF0CCFBE}"/>
                </a:ext>
              </a:extLst>
            </p:cNvPr>
            <p:cNvPicPr>
              <a:picLocks noChangeAspect="1"/>
            </p:cNvPicPr>
            <p:nvPr/>
          </p:nvPicPr>
          <p:blipFill>
            <a:blip r:embed="rId3"/>
            <a:stretch>
              <a:fillRect/>
            </a:stretch>
          </p:blipFill>
          <p:spPr>
            <a:xfrm>
              <a:off x="753227" y="1142165"/>
              <a:ext cx="3019425" cy="1997075"/>
            </a:xfrm>
            <a:prstGeom prst="rect">
              <a:avLst/>
            </a:prstGeom>
            <a:noFill/>
          </p:spPr>
        </p:pic>
        <p:pic>
          <p:nvPicPr>
            <p:cNvPr id="9" name="Picture 8" descr="A woman wearing a hard had and a high visibility vest stands in a shipping container yard. She is wearing an identity badge and looking into the camera.">
              <a:extLst>
                <a:ext uri="{FF2B5EF4-FFF2-40B4-BE49-F238E27FC236}">
                  <a16:creationId xmlns:a16="http://schemas.microsoft.com/office/drawing/2014/main" id="{BE17A19F-2780-AD2F-9054-06E13E5E99D1}"/>
                </a:ext>
              </a:extLst>
            </p:cNvPr>
            <p:cNvPicPr>
              <a:picLocks noChangeAspect="1"/>
            </p:cNvPicPr>
            <p:nvPr/>
          </p:nvPicPr>
          <p:blipFill>
            <a:blip r:embed="rId4"/>
            <a:stretch>
              <a:fillRect/>
            </a:stretch>
          </p:blipFill>
          <p:spPr>
            <a:xfrm>
              <a:off x="753227" y="3212264"/>
              <a:ext cx="3019425" cy="2368550"/>
            </a:xfrm>
            <a:prstGeom prst="rect">
              <a:avLst/>
            </a:prstGeom>
            <a:noFill/>
          </p:spPr>
        </p:pic>
        <p:pic>
          <p:nvPicPr>
            <p:cNvPr id="14" name="Picture 13" descr="A female caregiver and a child in a school uniform drawing on the floor. The environment is safe, bright and clean. ">
              <a:extLst>
                <a:ext uri="{FF2B5EF4-FFF2-40B4-BE49-F238E27FC236}">
                  <a16:creationId xmlns:a16="http://schemas.microsoft.com/office/drawing/2014/main" id="{F31CC99D-04BD-053A-3FE6-922D872773FD}"/>
                </a:ext>
              </a:extLst>
            </p:cNvPr>
            <p:cNvPicPr>
              <a:picLocks noChangeAspect="1"/>
            </p:cNvPicPr>
            <p:nvPr/>
          </p:nvPicPr>
          <p:blipFill rotWithShape="1">
            <a:blip r:embed="rId5"/>
            <a:srcRect t="14185" r="-2" b="23202"/>
            <a:stretch/>
          </p:blipFill>
          <p:spPr>
            <a:xfrm>
              <a:off x="3847265" y="1142165"/>
              <a:ext cx="1938338" cy="1814513"/>
            </a:xfrm>
            <a:prstGeom prst="rect">
              <a:avLst/>
            </a:prstGeom>
            <a:noFill/>
          </p:spPr>
        </p:pic>
        <p:pic>
          <p:nvPicPr>
            <p:cNvPr id="5" name="Picture 4" descr="A man and a woman working together on a pipe. There is a utility vehicle a behind them. ">
              <a:extLst>
                <a:ext uri="{FF2B5EF4-FFF2-40B4-BE49-F238E27FC236}">
                  <a16:creationId xmlns:a16="http://schemas.microsoft.com/office/drawing/2014/main" id="{53B7402F-51D3-DDDF-8743-0AC1A1355A62}"/>
                </a:ext>
              </a:extLst>
            </p:cNvPr>
            <p:cNvPicPr>
              <a:picLocks noChangeAspect="1"/>
            </p:cNvPicPr>
            <p:nvPr/>
          </p:nvPicPr>
          <p:blipFill rotWithShape="1">
            <a:blip r:embed="rId6"/>
            <a:srcRect t="7447" r="5" b="5"/>
            <a:stretch/>
          </p:blipFill>
          <p:spPr>
            <a:xfrm>
              <a:off x="5860214" y="1142165"/>
              <a:ext cx="2981325" cy="1814513"/>
            </a:xfrm>
            <a:prstGeom prst="rect">
              <a:avLst/>
            </a:prstGeom>
            <a:noFill/>
          </p:spPr>
        </p:pic>
        <p:pic>
          <p:nvPicPr>
            <p:cNvPr id="13" name="Picture 12" descr="Two female tradeswomen in Papua new Guinea wearing hard hats, laughing and holding hands">
              <a:extLst>
                <a:ext uri="{FF2B5EF4-FFF2-40B4-BE49-F238E27FC236}">
                  <a16:creationId xmlns:a16="http://schemas.microsoft.com/office/drawing/2014/main" id="{B54FC516-5249-6656-F798-2D195F092B52}"/>
                </a:ext>
              </a:extLst>
            </p:cNvPr>
            <p:cNvPicPr>
              <a:picLocks noChangeAspect="1"/>
            </p:cNvPicPr>
            <p:nvPr/>
          </p:nvPicPr>
          <p:blipFill rotWithShape="1">
            <a:blip r:embed="rId7"/>
            <a:srcRect l="14416" r="1690" b="-1"/>
            <a:stretch/>
          </p:blipFill>
          <p:spPr>
            <a:xfrm>
              <a:off x="8916152" y="1142165"/>
              <a:ext cx="2741613" cy="1814513"/>
            </a:xfrm>
            <a:prstGeom prst="rect">
              <a:avLst/>
            </a:prstGeom>
            <a:noFill/>
          </p:spPr>
        </p:pic>
        <p:pic>
          <p:nvPicPr>
            <p:cNvPr id="7" name="Picture 6" descr="A group of women in matching shirts talk in an office setting. One of the women holds an electronic tablet and is talking to the two other women.">
              <a:extLst>
                <a:ext uri="{FF2B5EF4-FFF2-40B4-BE49-F238E27FC236}">
                  <a16:creationId xmlns:a16="http://schemas.microsoft.com/office/drawing/2014/main" id="{82E12F19-193A-CF99-AAC3-D0778D303B03}"/>
                </a:ext>
              </a:extLst>
            </p:cNvPr>
            <p:cNvPicPr>
              <a:picLocks noChangeAspect="1"/>
            </p:cNvPicPr>
            <p:nvPr/>
          </p:nvPicPr>
          <p:blipFill rotWithShape="1">
            <a:blip r:embed="rId8"/>
            <a:srcRect l="15385" t="-1288" r="13390" b="858"/>
            <a:stretch/>
          </p:blipFill>
          <p:spPr>
            <a:xfrm>
              <a:off x="3847265" y="3029702"/>
              <a:ext cx="2646363" cy="2551113"/>
            </a:xfrm>
            <a:prstGeom prst="rect">
              <a:avLst/>
            </a:prstGeom>
            <a:noFill/>
          </p:spPr>
        </p:pic>
        <p:pic>
          <p:nvPicPr>
            <p:cNvPr id="16" name="Picture 15" descr="A female caregiver smiles at the camera. ">
              <a:extLst>
                <a:ext uri="{FF2B5EF4-FFF2-40B4-BE49-F238E27FC236}">
                  <a16:creationId xmlns:a16="http://schemas.microsoft.com/office/drawing/2014/main" id="{D2E36FF3-DF4C-7720-648A-5D4AC89A7572}"/>
                </a:ext>
              </a:extLst>
            </p:cNvPr>
            <p:cNvPicPr>
              <a:picLocks noChangeAspect="1"/>
            </p:cNvPicPr>
            <p:nvPr/>
          </p:nvPicPr>
          <p:blipFill rotWithShape="1">
            <a:blip r:embed="rId9"/>
            <a:srcRect t="4695" r="-2" b="32692"/>
            <a:stretch/>
          </p:blipFill>
          <p:spPr>
            <a:xfrm>
              <a:off x="6568239" y="3029702"/>
              <a:ext cx="2727325" cy="2551113"/>
            </a:xfrm>
            <a:prstGeom prst="rect">
              <a:avLst/>
            </a:prstGeom>
            <a:noFill/>
          </p:spPr>
        </p:pic>
        <p:pic>
          <p:nvPicPr>
            <p:cNvPr id="15" name="Picture 14" descr="A group of children sitting on the floor clapping their hands. They are in a childcare setting.">
              <a:extLst>
                <a:ext uri="{FF2B5EF4-FFF2-40B4-BE49-F238E27FC236}">
                  <a16:creationId xmlns:a16="http://schemas.microsoft.com/office/drawing/2014/main" id="{A58F5A2A-DB8F-54A2-EA74-E1E2853B1AF3}"/>
                </a:ext>
              </a:extLst>
            </p:cNvPr>
            <p:cNvPicPr>
              <a:picLocks noChangeAspect="1"/>
            </p:cNvPicPr>
            <p:nvPr/>
          </p:nvPicPr>
          <p:blipFill rotWithShape="1">
            <a:blip r:embed="rId10"/>
            <a:srcRect l="22397" r="17689" b="213"/>
            <a:stretch/>
          </p:blipFill>
          <p:spPr>
            <a:xfrm>
              <a:off x="9370177" y="3029702"/>
              <a:ext cx="2289175" cy="2551113"/>
            </a:xfrm>
            <a:prstGeom prst="rect">
              <a:avLst/>
            </a:prstGeom>
            <a:noFill/>
          </p:spPr>
        </p:pic>
      </p:grpSp>
      <p:sp>
        <p:nvSpPr>
          <p:cNvPr id="4" name="Slide Number Placeholder 3">
            <a:extLst>
              <a:ext uri="{FF2B5EF4-FFF2-40B4-BE49-F238E27FC236}">
                <a16:creationId xmlns:a16="http://schemas.microsoft.com/office/drawing/2014/main" id="{A1D5300F-C705-5A83-DCCC-2A1FEF494C93}"/>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1195A9E4-2CE9-4E32-BE85-7C32F0F78A6D}" type="slidenum">
              <a:rPr lang="en-US"/>
              <a:pPr>
                <a:spcAft>
                  <a:spcPts val="600"/>
                </a:spcAft>
              </a:pPr>
              <a:t>3</a:t>
            </a:fld>
            <a:endParaRPr lang="en-US"/>
          </a:p>
        </p:txBody>
      </p:sp>
      <p:sp>
        <p:nvSpPr>
          <p:cNvPr id="3" name="Footer Placeholder 2">
            <a:extLst>
              <a:ext uri="{FF2B5EF4-FFF2-40B4-BE49-F238E27FC236}">
                <a16:creationId xmlns:a16="http://schemas.microsoft.com/office/drawing/2014/main" id="{109926C4-9C82-9979-4641-578B1499ACBC}"/>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lnSpc>
                <a:spcPct val="90000"/>
              </a:lnSpc>
              <a:spcAft>
                <a:spcPts val="600"/>
              </a:spcAft>
            </a:pPr>
            <a:r>
              <a:rPr lang="en-US" sz="1900" kern="1200">
                <a:latin typeface="+mn-lt"/>
                <a:ea typeface="+mn-ea"/>
                <a:cs typeface="+mn-cs"/>
              </a:rPr>
              <a:t>#ZeroCon23</a:t>
            </a:r>
          </a:p>
        </p:txBody>
      </p:sp>
    </p:spTree>
    <p:extLst>
      <p:ext uri="{BB962C8B-B14F-4D97-AF65-F5344CB8AC3E}">
        <p14:creationId xmlns:p14="http://schemas.microsoft.com/office/powerpoint/2010/main" val="2580907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B858-7758-0A52-B774-34A6669B7487}"/>
              </a:ext>
            </a:extLst>
          </p:cNvPr>
          <p:cNvSpPr>
            <a:spLocks noGrp="1"/>
          </p:cNvSpPr>
          <p:nvPr>
            <p:ph type="title"/>
          </p:nvPr>
        </p:nvSpPr>
        <p:spPr>
          <a:xfrm>
            <a:off x="317810" y="327954"/>
            <a:ext cx="10515600" cy="1325563"/>
          </a:xfrm>
        </p:spPr>
        <p:txBody>
          <a:bodyPr/>
          <a:lstStyle/>
          <a:p>
            <a:r>
              <a:rPr lang="en-US" b="1" dirty="0">
                <a:solidFill>
                  <a:srgbClr val="595959"/>
                </a:solidFill>
              </a:rPr>
              <a:t>The Pacific and Climate Change</a:t>
            </a:r>
            <a:endParaRPr lang="en-GB" b="1" dirty="0">
              <a:solidFill>
                <a:srgbClr val="595959"/>
              </a:solidFill>
            </a:endParaRPr>
          </a:p>
        </p:txBody>
      </p:sp>
      <p:sp>
        <p:nvSpPr>
          <p:cNvPr id="3" name="Content Placeholder 2">
            <a:extLst>
              <a:ext uri="{FF2B5EF4-FFF2-40B4-BE49-F238E27FC236}">
                <a16:creationId xmlns:a16="http://schemas.microsoft.com/office/drawing/2014/main" id="{8CEBED0F-B7D1-D1EC-C777-64C4019550C4}"/>
              </a:ext>
            </a:extLst>
          </p:cNvPr>
          <p:cNvSpPr>
            <a:spLocks noGrp="1"/>
          </p:cNvSpPr>
          <p:nvPr>
            <p:ph idx="1"/>
          </p:nvPr>
        </p:nvSpPr>
        <p:spPr>
          <a:xfrm>
            <a:off x="320041" y="1405890"/>
            <a:ext cx="7061028" cy="4587471"/>
          </a:xfrm>
        </p:spPr>
        <p:txBody>
          <a:bodyPr vert="horz" lIns="91440" tIns="45720" rIns="91440" bIns="45720" rtlCol="0" anchor="t">
            <a:noAutofit/>
          </a:bodyPr>
          <a:lstStyle/>
          <a:p>
            <a:pPr marL="0" indent="0">
              <a:buNone/>
            </a:pPr>
            <a:r>
              <a:rPr lang="en-US" b="1" dirty="0">
                <a:solidFill>
                  <a:srgbClr val="595959"/>
                </a:solidFill>
                <a:cs typeface="Arial"/>
              </a:rPr>
              <a:t>Islands in the Pacific are extremely vulnerable to climate change.</a:t>
            </a:r>
          </a:p>
          <a:p>
            <a:pPr marL="0" indent="0">
              <a:buNone/>
            </a:pPr>
            <a:r>
              <a:rPr lang="en-US" sz="2600" dirty="0">
                <a:solidFill>
                  <a:srgbClr val="595959"/>
                </a:solidFill>
              </a:rPr>
              <a:t>The most substantial impacts of climate change include:</a:t>
            </a:r>
            <a:endParaRPr lang="en-US" sz="2600" dirty="0">
              <a:solidFill>
                <a:srgbClr val="595959"/>
              </a:solidFill>
              <a:cs typeface="Calibri"/>
            </a:endParaRPr>
          </a:p>
          <a:p>
            <a:pPr marL="914400" indent="-393700">
              <a:lnSpc>
                <a:spcPct val="100000"/>
              </a:lnSpc>
              <a:spcBef>
                <a:spcPts val="0"/>
              </a:spcBef>
            </a:pPr>
            <a:r>
              <a:rPr lang="en-US" sz="2600" dirty="0">
                <a:solidFill>
                  <a:srgbClr val="595959"/>
                </a:solidFill>
              </a:rPr>
              <a:t>Loss of coastal infrastructure and land</a:t>
            </a:r>
            <a:endParaRPr lang="en-US" sz="2600" dirty="0">
              <a:solidFill>
                <a:srgbClr val="595959"/>
              </a:solidFill>
              <a:ea typeface="Calibri"/>
              <a:cs typeface="Calibri"/>
            </a:endParaRPr>
          </a:p>
          <a:p>
            <a:pPr marL="914400" indent="-393700">
              <a:lnSpc>
                <a:spcPct val="100000"/>
              </a:lnSpc>
              <a:spcBef>
                <a:spcPts val="0"/>
              </a:spcBef>
            </a:pPr>
            <a:r>
              <a:rPr lang="en-US" sz="2600" dirty="0">
                <a:solidFill>
                  <a:srgbClr val="595959"/>
                </a:solidFill>
              </a:rPr>
              <a:t>More frequent/ more intense cyclones and droughts</a:t>
            </a:r>
            <a:endParaRPr lang="en-US" sz="2600" dirty="0">
              <a:solidFill>
                <a:srgbClr val="595959"/>
              </a:solidFill>
              <a:ea typeface="Calibri"/>
              <a:cs typeface="Calibri"/>
            </a:endParaRPr>
          </a:p>
          <a:p>
            <a:pPr marL="914400" indent="-393700">
              <a:lnSpc>
                <a:spcPct val="100000"/>
              </a:lnSpc>
              <a:spcBef>
                <a:spcPts val="0"/>
              </a:spcBef>
            </a:pPr>
            <a:r>
              <a:rPr lang="en-US" sz="2600" dirty="0">
                <a:solidFill>
                  <a:srgbClr val="595959"/>
                </a:solidFill>
              </a:rPr>
              <a:t>Failure of subsistence crops and coastal fisheries</a:t>
            </a:r>
            <a:endParaRPr lang="en-US" sz="2600" dirty="0">
              <a:solidFill>
                <a:srgbClr val="595959"/>
              </a:solidFill>
              <a:ea typeface="Calibri"/>
              <a:cs typeface="Calibri"/>
            </a:endParaRPr>
          </a:p>
          <a:p>
            <a:pPr marL="914400" indent="-393700">
              <a:lnSpc>
                <a:spcPct val="100000"/>
              </a:lnSpc>
              <a:spcBef>
                <a:spcPts val="0"/>
              </a:spcBef>
            </a:pPr>
            <a:r>
              <a:rPr lang="en-US" sz="2600" dirty="0">
                <a:solidFill>
                  <a:srgbClr val="595959"/>
                </a:solidFill>
              </a:rPr>
              <a:t>Loss of coral reefs and mangroves</a:t>
            </a:r>
            <a:endParaRPr lang="en-US" sz="2600" dirty="0">
              <a:solidFill>
                <a:srgbClr val="595959"/>
              </a:solidFill>
              <a:ea typeface="Calibri"/>
              <a:cs typeface="Calibri"/>
            </a:endParaRPr>
          </a:p>
          <a:p>
            <a:pPr marL="914400" indent="-393700">
              <a:lnSpc>
                <a:spcPct val="100000"/>
              </a:lnSpc>
              <a:spcBef>
                <a:spcPts val="0"/>
              </a:spcBef>
            </a:pPr>
            <a:r>
              <a:rPr lang="en-US" sz="2600" dirty="0">
                <a:solidFill>
                  <a:srgbClr val="595959"/>
                </a:solidFill>
              </a:rPr>
              <a:t>The spread of certain diseases*</a:t>
            </a:r>
            <a:endParaRPr lang="en-GB" sz="2600" dirty="0">
              <a:solidFill>
                <a:srgbClr val="595959"/>
              </a:solidFill>
              <a:cs typeface="Calibri"/>
            </a:endParaRPr>
          </a:p>
        </p:txBody>
      </p:sp>
      <p:sp>
        <p:nvSpPr>
          <p:cNvPr id="4" name="TextBox 3">
            <a:extLst>
              <a:ext uri="{FF2B5EF4-FFF2-40B4-BE49-F238E27FC236}">
                <a16:creationId xmlns:a16="http://schemas.microsoft.com/office/drawing/2014/main" id="{CEB15282-67C2-2855-AC59-238108D83774}"/>
              </a:ext>
            </a:extLst>
          </p:cNvPr>
          <p:cNvSpPr txBox="1"/>
          <p:nvPr/>
        </p:nvSpPr>
        <p:spPr>
          <a:xfrm>
            <a:off x="257616" y="6493406"/>
            <a:ext cx="4901369" cy="307777"/>
          </a:xfrm>
          <a:prstGeom prst="rect">
            <a:avLst/>
          </a:prstGeom>
          <a:noFill/>
        </p:spPr>
        <p:txBody>
          <a:bodyPr wrap="square" lIns="91440" tIns="45720" rIns="91440" bIns="45720" rtlCol="0" anchor="t">
            <a:spAutoFit/>
          </a:bodyPr>
          <a:lstStyle/>
          <a:p>
            <a:r>
              <a:rPr lang="en-US" sz="1400"/>
              <a:t>*Source: South Pacific Regional Environment </a:t>
            </a:r>
            <a:r>
              <a:rPr lang="en-US" sz="1400" dirty="0"/>
              <a:t>Programme</a:t>
            </a:r>
            <a:r>
              <a:rPr lang="en-US" sz="1400"/>
              <a:t> (SPREP)</a:t>
            </a:r>
            <a:endParaRPr lang="en-US" sz="1400">
              <a:cs typeface="Calibri"/>
            </a:endParaRPr>
          </a:p>
        </p:txBody>
      </p:sp>
      <p:sp>
        <p:nvSpPr>
          <p:cNvPr id="5" name="Footer Placeholder 4">
            <a:extLst>
              <a:ext uri="{FF2B5EF4-FFF2-40B4-BE49-F238E27FC236}">
                <a16:creationId xmlns:a16="http://schemas.microsoft.com/office/drawing/2014/main" id="{493486FE-45C2-3C89-C954-3B3AC63FE8B8}"/>
              </a:ext>
            </a:extLst>
          </p:cNvPr>
          <p:cNvSpPr>
            <a:spLocks noGrp="1"/>
          </p:cNvSpPr>
          <p:nvPr>
            <p:ph type="ftr" sz="quarter" idx="11"/>
          </p:nvPr>
        </p:nvSpPr>
        <p:spPr>
          <a:xfrm>
            <a:off x="4038600" y="6356350"/>
            <a:ext cx="4114800" cy="365125"/>
          </a:xfrm>
        </p:spPr>
        <p:txBody>
          <a:bodyPr/>
          <a:lstStyle/>
          <a:p>
            <a:r>
              <a:rPr lang="en-US"/>
              <a:t>#ZeroCon24</a:t>
            </a:r>
            <a:endParaRPr lang="en-GB"/>
          </a:p>
        </p:txBody>
      </p:sp>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4</a:t>
            </a:fld>
            <a:endParaRPr lang="en-GB"/>
          </a:p>
        </p:txBody>
      </p:sp>
      <p:pic>
        <p:nvPicPr>
          <p:cNvPr id="9" name="Picture 8" descr="A destroyed house and palm trees from the impact of a tropical cyclone in Fiji.&#10;There is debris and fallen trees all over the ground. &#10;">
            <a:extLst>
              <a:ext uri="{FF2B5EF4-FFF2-40B4-BE49-F238E27FC236}">
                <a16:creationId xmlns:a16="http://schemas.microsoft.com/office/drawing/2014/main" id="{CB1428A8-64DA-71D4-538E-74825C7DC887}"/>
              </a:ext>
            </a:extLst>
          </p:cNvPr>
          <p:cNvPicPr>
            <a:picLocks noChangeAspect="1"/>
          </p:cNvPicPr>
          <p:nvPr/>
        </p:nvPicPr>
        <p:blipFill rotWithShape="1">
          <a:blip r:embed="rId3"/>
          <a:srcRect l="15363" r="15363"/>
          <a:stretch/>
        </p:blipFill>
        <p:spPr>
          <a:xfrm>
            <a:off x="7428819" y="2270297"/>
            <a:ext cx="4786041" cy="45874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Tree>
    <p:extLst>
      <p:ext uri="{BB962C8B-B14F-4D97-AF65-F5344CB8AC3E}">
        <p14:creationId xmlns:p14="http://schemas.microsoft.com/office/powerpoint/2010/main" val="3319495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9">
            <a:extLst>
              <a:ext uri="{FF2B5EF4-FFF2-40B4-BE49-F238E27FC236}">
                <a16:creationId xmlns:a16="http://schemas.microsoft.com/office/drawing/2014/main" id="{7C54E1AD-37E7-5DC8-6890-865F5C961A5E}"/>
              </a:ext>
              <a:ext uri="{C183D7F6-B498-43B3-948B-1728B52AA6E4}">
                <adec:decorative xmlns:adec="http://schemas.microsoft.com/office/drawing/2017/decorative" val="1"/>
              </a:ext>
            </a:extLst>
          </p:cNvPr>
          <p:cNvSpPr/>
          <p:nvPr/>
        </p:nvSpPr>
        <p:spPr bwMode="auto">
          <a:xfrm flipH="1">
            <a:off x="8300843" y="5799698"/>
            <a:ext cx="3891157" cy="1058302"/>
          </a:xfrm>
          <a:custGeom>
            <a:avLst/>
            <a:gdLst>
              <a:gd name="connsiteX0" fmla="*/ 1733326 w 5019919"/>
              <a:gd name="connsiteY0" fmla="*/ 0 h 1593710"/>
              <a:gd name="connsiteX1" fmla="*/ 5019894 w 5019919"/>
              <a:gd name="connsiteY1" fmla="*/ 1593441 h 1593710"/>
              <a:gd name="connsiteX2" fmla="*/ 5019919 w 5019919"/>
              <a:gd name="connsiteY2" fmla="*/ 1593710 h 1593710"/>
              <a:gd name="connsiteX3" fmla="*/ 0 w 5019919"/>
              <a:gd name="connsiteY3" fmla="*/ 1593710 h 1593710"/>
              <a:gd name="connsiteX4" fmla="*/ 0 w 5019919"/>
              <a:gd name="connsiteY4" fmla="*/ 265997 h 1593710"/>
              <a:gd name="connsiteX5" fmla="*/ 158623 w 5019919"/>
              <a:gd name="connsiteY5" fmla="*/ 214223 h 1593710"/>
              <a:gd name="connsiteX6" fmla="*/ 1733326 w 5019919"/>
              <a:gd name="connsiteY6" fmla="*/ 0 h 159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9919" h="1593710">
                <a:moveTo>
                  <a:pt x="1733326" y="0"/>
                </a:moveTo>
                <a:cubicBezTo>
                  <a:pt x="3443833" y="0"/>
                  <a:pt x="4850715" y="698429"/>
                  <a:pt x="5019894" y="1593441"/>
                </a:cubicBezTo>
                <a:lnTo>
                  <a:pt x="5019919" y="1593710"/>
                </a:lnTo>
                <a:lnTo>
                  <a:pt x="0" y="1593710"/>
                </a:lnTo>
                <a:lnTo>
                  <a:pt x="0" y="265997"/>
                </a:lnTo>
                <a:lnTo>
                  <a:pt x="158623" y="214223"/>
                </a:lnTo>
                <a:cubicBezTo>
                  <a:pt x="626724" y="77604"/>
                  <a:pt x="1163157" y="0"/>
                  <a:pt x="1733326" y="0"/>
                </a:cubicBezTo>
                <a:close/>
              </a:path>
            </a:pathLst>
          </a:custGeom>
          <a:solidFill>
            <a:srgbClr val="C2DB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lvl="0" indent="-115888" defTabSz="914400" eaLnBrk="1" fontAlgn="base" latinLnBrk="0" hangingPunct="1">
              <a:lnSpc>
                <a:spcPct val="100000"/>
              </a:lnSpc>
              <a:spcBef>
                <a:spcPct val="50000"/>
              </a:spcBef>
              <a:spcAft>
                <a:spcPct val="0"/>
              </a:spcAft>
              <a:buClrTx/>
              <a:buSzTx/>
              <a:buFontTx/>
              <a:buChar char="•"/>
              <a:tabLst/>
              <a:defRPr/>
            </a:pPr>
            <a:endParaRPr kumimoji="0" lang="en-US" sz="1300" b="0" i="0" u="none" strike="noStrike" kern="0" cap="none" spc="0" normalizeH="0" baseline="0" noProof="0">
              <a:ln>
                <a:noFill/>
              </a:ln>
              <a:solidFill>
                <a:srgbClr val="00273F"/>
              </a:solidFill>
              <a:effectLst/>
              <a:uLnTx/>
              <a:uFillTx/>
              <a:latin typeface="Trebuchet MS" pitchFamily="34" charset="0"/>
              <a:ea typeface="ＭＳ Ｐゴシック" charset="0"/>
              <a:cs typeface="Times New Roman" pitchFamily="18" charset="0"/>
            </a:endParaRPr>
          </a:p>
        </p:txBody>
      </p:sp>
      <p:sp>
        <p:nvSpPr>
          <p:cNvPr id="2" name="Title 1">
            <a:extLst>
              <a:ext uri="{FF2B5EF4-FFF2-40B4-BE49-F238E27FC236}">
                <a16:creationId xmlns:a16="http://schemas.microsoft.com/office/drawing/2014/main" id="{D144B858-7758-0A52-B774-34A6669B7487}"/>
              </a:ext>
            </a:extLst>
          </p:cNvPr>
          <p:cNvSpPr>
            <a:spLocks noGrp="1"/>
          </p:cNvSpPr>
          <p:nvPr>
            <p:ph type="title"/>
          </p:nvPr>
        </p:nvSpPr>
        <p:spPr>
          <a:xfrm>
            <a:off x="599660" y="383539"/>
            <a:ext cx="6027235" cy="1325563"/>
          </a:xfrm>
        </p:spPr>
        <p:txBody>
          <a:bodyPr/>
          <a:lstStyle/>
          <a:p>
            <a:r>
              <a:rPr lang="en-US" b="1" dirty="0">
                <a:solidFill>
                  <a:srgbClr val="595959"/>
                </a:solidFill>
              </a:rPr>
              <a:t>Disability in the Pacific </a:t>
            </a:r>
            <a:endParaRPr lang="en-GB" b="1" dirty="0">
              <a:solidFill>
                <a:srgbClr val="595959"/>
              </a:solidFill>
            </a:endParaRPr>
          </a:p>
        </p:txBody>
      </p:sp>
      <p:graphicFrame>
        <p:nvGraphicFramePr>
          <p:cNvPr id="8" name="Chart 7" descr="Graphic showing 15%">
            <a:extLst>
              <a:ext uri="{FF2B5EF4-FFF2-40B4-BE49-F238E27FC236}">
                <a16:creationId xmlns:a16="http://schemas.microsoft.com/office/drawing/2014/main" id="{7E92BF12-6D58-781C-C5BD-99635D73FA82}"/>
              </a:ext>
            </a:extLst>
          </p:cNvPr>
          <p:cNvGraphicFramePr/>
          <p:nvPr>
            <p:extLst>
              <p:ext uri="{D42A27DB-BD31-4B8C-83A1-F6EECF244321}">
                <p14:modId xmlns:p14="http://schemas.microsoft.com/office/powerpoint/2010/main" val="1614636421"/>
              </p:ext>
            </p:extLst>
          </p:nvPr>
        </p:nvGraphicFramePr>
        <p:xfrm>
          <a:off x="443442" y="1641846"/>
          <a:ext cx="1706844" cy="163691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2">
            <a:extLst>
              <a:ext uri="{FF2B5EF4-FFF2-40B4-BE49-F238E27FC236}">
                <a16:creationId xmlns:a16="http://schemas.microsoft.com/office/drawing/2014/main" id="{0EE564C0-3E94-BCCB-1438-96A88BA69184}"/>
              </a:ext>
            </a:extLst>
          </p:cNvPr>
          <p:cNvSpPr txBox="1"/>
          <p:nvPr/>
        </p:nvSpPr>
        <p:spPr>
          <a:xfrm>
            <a:off x="905243" y="2063591"/>
            <a:ext cx="900079" cy="646331"/>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Trebuchet MS" charset="0"/>
                <a:ea typeface="ＭＳ Ｐゴシック" charset="0"/>
                <a:cs typeface="ＭＳ Ｐゴシック" charset="0"/>
              </a:defRPr>
            </a:lvl9pPr>
          </a:lstStyle>
          <a:p>
            <a:pPr algn="ctr"/>
            <a:r>
              <a:rPr lang="en-US" sz="1200" b="0" dirty="0">
                <a:solidFill>
                  <a:srgbClr val="595959"/>
                </a:solidFill>
                <a:latin typeface="Arial"/>
                <a:ea typeface="ＭＳ Ｐゴシック"/>
                <a:cs typeface="Arial"/>
              </a:rPr>
              <a:t>Est.</a:t>
            </a:r>
          </a:p>
          <a:p>
            <a:pPr algn="ctr"/>
            <a:r>
              <a:rPr lang="en-US" sz="2400" dirty="0">
                <a:solidFill>
                  <a:srgbClr val="595959"/>
                </a:solidFill>
                <a:latin typeface="Arial Black"/>
                <a:ea typeface="ＭＳ Ｐゴシック"/>
                <a:cs typeface="Arial Black" panose="020B0604020202020204" pitchFamily="34" charset="0"/>
              </a:rPr>
              <a:t>15%</a:t>
            </a:r>
          </a:p>
        </p:txBody>
      </p:sp>
      <p:sp>
        <p:nvSpPr>
          <p:cNvPr id="12" name="TextBox 14">
            <a:extLst>
              <a:ext uri="{FF2B5EF4-FFF2-40B4-BE49-F238E27FC236}">
                <a16:creationId xmlns:a16="http://schemas.microsoft.com/office/drawing/2014/main" id="{237B7E25-7FF1-4ABF-C97E-2DC2E972A45D}"/>
              </a:ext>
            </a:extLst>
          </p:cNvPr>
          <p:cNvSpPr txBox="1"/>
          <p:nvPr/>
        </p:nvSpPr>
        <p:spPr>
          <a:xfrm>
            <a:off x="2150286" y="1641846"/>
            <a:ext cx="3368029" cy="2246769"/>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Trebuchet MS" charset="0"/>
                <a:ea typeface="ＭＳ Ｐゴシック" charset="0"/>
                <a:cs typeface="ＭＳ Ｐゴシック" charset="0"/>
              </a:defRPr>
            </a:lvl9pPr>
          </a:lstStyle>
          <a:p>
            <a:r>
              <a:rPr lang="en-US" sz="2800" b="0" dirty="0">
                <a:solidFill>
                  <a:schemeClr val="tx2"/>
                </a:solidFill>
                <a:effectLst/>
                <a:latin typeface="Calibri"/>
                <a:ea typeface="Times New Roman" panose="02020603050405020304" pitchFamily="18" charset="0"/>
                <a:cs typeface="Arial"/>
              </a:rPr>
              <a:t>of the Pacific population (approx. 1.7 million people)</a:t>
            </a:r>
            <a:r>
              <a:rPr lang="en-US" sz="2800" b="0" dirty="0">
                <a:solidFill>
                  <a:schemeClr val="tx2"/>
                </a:solidFill>
                <a:latin typeface="Calibri"/>
                <a:ea typeface="Times New Roman" panose="02020603050405020304" pitchFamily="18" charset="0"/>
                <a:cs typeface="Arial"/>
              </a:rPr>
              <a:t> </a:t>
            </a:r>
            <a:r>
              <a:rPr lang="en-US" sz="2800" dirty="0">
                <a:solidFill>
                  <a:srgbClr val="595959"/>
                </a:solidFill>
                <a:effectLst/>
                <a:latin typeface="Calibri"/>
                <a:ea typeface="Times New Roman" panose="02020603050405020304" pitchFamily="18" charset="0"/>
                <a:cs typeface="Arial"/>
              </a:rPr>
              <a:t>have a disability </a:t>
            </a:r>
            <a:r>
              <a:rPr lang="en-US" sz="2800" b="0" i="1" dirty="0">
                <a:solidFill>
                  <a:srgbClr val="595959"/>
                </a:solidFill>
                <a:effectLst/>
                <a:latin typeface="Calibri"/>
                <a:ea typeface="Times New Roman" panose="02020603050405020304" pitchFamily="18" charset="0"/>
                <a:cs typeface="Arial"/>
              </a:rPr>
              <a:t>(SPC 2020)</a:t>
            </a:r>
            <a:endParaRPr lang="en-US" sz="2800" b="0" i="1" dirty="0">
              <a:solidFill>
                <a:srgbClr val="595959"/>
              </a:solidFill>
              <a:effectLst/>
              <a:latin typeface="Times New Roman"/>
              <a:ea typeface="Calibri" panose="020F0502020204030204" pitchFamily="34" charset="0"/>
              <a:cs typeface="Arial"/>
            </a:endParaRPr>
          </a:p>
        </p:txBody>
      </p:sp>
      <p:pic>
        <p:nvPicPr>
          <p:cNvPr id="14" name="Graphic 19" descr="Briefcase with solid fill">
            <a:extLst>
              <a:ext uri="{FF2B5EF4-FFF2-40B4-BE49-F238E27FC236}">
                <a16:creationId xmlns:a16="http://schemas.microsoft.com/office/drawing/2014/main" id="{0ECF9A59-CDD9-0DF8-24C6-B4899A2A9C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9531" y="1769751"/>
            <a:ext cx="1381105" cy="1381105"/>
          </a:xfrm>
          <a:prstGeom prst="rect">
            <a:avLst/>
          </a:prstGeom>
        </p:spPr>
      </p:pic>
      <p:sp>
        <p:nvSpPr>
          <p:cNvPr id="13" name="TextBox 17">
            <a:extLst>
              <a:ext uri="{FF2B5EF4-FFF2-40B4-BE49-F238E27FC236}">
                <a16:creationId xmlns:a16="http://schemas.microsoft.com/office/drawing/2014/main" id="{57421C15-D680-C6E4-01D4-5CD42DBD5068}"/>
              </a:ext>
            </a:extLst>
          </p:cNvPr>
          <p:cNvSpPr txBox="1"/>
          <p:nvPr/>
        </p:nvSpPr>
        <p:spPr>
          <a:xfrm>
            <a:off x="6890636" y="1479601"/>
            <a:ext cx="4125707" cy="2677656"/>
          </a:xfrm>
          <a:prstGeom prst="rect">
            <a:avLst/>
          </a:prstGeom>
          <a:noFill/>
        </p:spPr>
        <p:txBody>
          <a:bodyPr wrap="square" lIns="91440" tIns="45720" rIns="91440" bIns="45720" anchor="t">
            <a:spAutoFit/>
          </a:bodyPr>
          <a:lstStyle>
            <a:defPPr>
              <a:defRPr lang="en-US"/>
            </a:defPPr>
            <a:lvl1pPr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Trebuchet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Trebuchet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Trebuchet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Trebuchet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Trebuchet MS" charset="0"/>
                <a:ea typeface="ＭＳ Ｐゴシック" charset="0"/>
                <a:cs typeface="ＭＳ Ｐゴシック" charset="0"/>
              </a:defRPr>
            </a:lvl9pPr>
          </a:lstStyle>
          <a:p>
            <a:pPr>
              <a:spcBef>
                <a:spcPts val="1200"/>
              </a:spcBef>
              <a:spcAft>
                <a:spcPts val="0"/>
              </a:spcAft>
            </a:pPr>
            <a:r>
              <a:rPr lang="en-US" sz="2800" b="0" dirty="0">
                <a:solidFill>
                  <a:schemeClr val="tx2"/>
                </a:solidFill>
                <a:latin typeface="Calibri"/>
                <a:ea typeface="Times New Roman" panose="02020603050405020304" pitchFamily="18" charset="0"/>
                <a:cs typeface="Arial"/>
              </a:rPr>
              <a:t>O</a:t>
            </a:r>
            <a:r>
              <a:rPr lang="en-US" sz="2800" b="0" dirty="0">
                <a:solidFill>
                  <a:schemeClr val="tx2"/>
                </a:solidFill>
                <a:effectLst/>
                <a:latin typeface="Calibri"/>
                <a:ea typeface="Times New Roman" panose="02020603050405020304" pitchFamily="18" charset="0"/>
                <a:cs typeface="Arial"/>
              </a:rPr>
              <a:t>n average in Asia Pacific, </a:t>
            </a:r>
            <a:r>
              <a:rPr lang="en-US" sz="2800" b="0" dirty="0">
                <a:solidFill>
                  <a:schemeClr val="tx2"/>
                </a:solidFill>
                <a:latin typeface="Calibri"/>
                <a:ea typeface="ＭＳ Ｐゴシック"/>
                <a:cs typeface="Arial"/>
              </a:rPr>
              <a:t>persons with disabilities are</a:t>
            </a:r>
            <a:r>
              <a:rPr lang="en-US" sz="2800" dirty="0">
                <a:solidFill>
                  <a:schemeClr val="accent5"/>
                </a:solidFill>
                <a:effectLst/>
                <a:latin typeface="Calibri"/>
                <a:ea typeface="Times New Roman" panose="02020603050405020304" pitchFamily="18" charset="0"/>
                <a:cs typeface="Arial"/>
              </a:rPr>
              <a:t> </a:t>
            </a:r>
            <a:r>
              <a:rPr lang="en-US" sz="2800" dirty="0">
                <a:solidFill>
                  <a:srgbClr val="595959"/>
                </a:solidFill>
                <a:effectLst/>
                <a:latin typeface="Calibri"/>
                <a:ea typeface="Times New Roman" panose="02020603050405020304" pitchFamily="18" charset="0"/>
                <a:cs typeface="Arial"/>
              </a:rPr>
              <a:t>2 to 6 times </a:t>
            </a:r>
            <a:r>
              <a:rPr lang="en-US" sz="2800" dirty="0">
                <a:solidFill>
                  <a:srgbClr val="595959"/>
                </a:solidFill>
                <a:latin typeface="Calibri"/>
                <a:ea typeface="Times New Roman" panose="02020603050405020304" pitchFamily="18" charset="0"/>
                <a:cs typeface="Arial"/>
              </a:rPr>
              <a:t>less</a:t>
            </a:r>
            <a:r>
              <a:rPr lang="en-US" sz="2800" dirty="0">
                <a:solidFill>
                  <a:srgbClr val="595959"/>
                </a:solidFill>
                <a:effectLst/>
                <a:latin typeface="Calibri"/>
                <a:ea typeface="Times New Roman" panose="02020603050405020304" pitchFamily="18" charset="0"/>
                <a:cs typeface="Arial"/>
              </a:rPr>
              <a:t> likely </a:t>
            </a:r>
            <a:r>
              <a:rPr lang="en-US" sz="2800" b="0" dirty="0">
                <a:solidFill>
                  <a:schemeClr val="tx2"/>
                </a:solidFill>
                <a:latin typeface="Calibri"/>
                <a:ea typeface="ＭＳ Ｐゴシック"/>
                <a:cs typeface="Arial"/>
              </a:rPr>
              <a:t>than persons without disabilities to be employed</a:t>
            </a:r>
            <a:r>
              <a:rPr lang="en-US" sz="2800" dirty="0">
                <a:solidFill>
                  <a:schemeClr val="accent2"/>
                </a:solidFill>
                <a:effectLst/>
                <a:latin typeface="Calibri"/>
                <a:ea typeface="Times New Roman" panose="02020603050405020304" pitchFamily="18" charset="0"/>
                <a:cs typeface="Arial"/>
              </a:rPr>
              <a:t> </a:t>
            </a:r>
            <a:r>
              <a:rPr lang="en-US" sz="2800" b="0" i="1" dirty="0">
                <a:solidFill>
                  <a:schemeClr val="tx2"/>
                </a:solidFill>
                <a:effectLst/>
                <a:latin typeface="Calibri"/>
                <a:ea typeface="Times New Roman" panose="02020603050405020304" pitchFamily="18" charset="0"/>
                <a:cs typeface="Arial"/>
              </a:rPr>
              <a:t>(UNESCAP 2021</a:t>
            </a:r>
            <a:r>
              <a:rPr lang="en-US" sz="2800" b="0" i="1" dirty="0">
                <a:solidFill>
                  <a:schemeClr val="tx2"/>
                </a:solidFill>
                <a:latin typeface="Calibri"/>
                <a:ea typeface="Times New Roman" panose="02020603050405020304" pitchFamily="18" charset="0"/>
                <a:cs typeface="Arial"/>
              </a:rPr>
              <a:t>).</a:t>
            </a:r>
            <a:r>
              <a:rPr lang="en-US" sz="2800" b="0" dirty="0">
                <a:solidFill>
                  <a:schemeClr val="tx2"/>
                </a:solidFill>
                <a:latin typeface="Calibri"/>
                <a:ea typeface="Times New Roman" panose="02020603050405020304" pitchFamily="18" charset="0"/>
                <a:cs typeface="Arial"/>
              </a:rPr>
              <a:t> </a:t>
            </a:r>
            <a:endParaRPr lang="en-US" sz="2800" b="0" i="1" dirty="0">
              <a:solidFill>
                <a:schemeClr val="tx2"/>
              </a:solidFill>
              <a:effectLst/>
              <a:latin typeface="Calibri"/>
              <a:ea typeface="Times New Roman" panose="02020603050405020304" pitchFamily="18" charset="0"/>
              <a:cs typeface="Arial"/>
            </a:endParaRPr>
          </a:p>
        </p:txBody>
      </p:sp>
      <p:sp>
        <p:nvSpPr>
          <p:cNvPr id="19" name="TextBox 21">
            <a:extLst>
              <a:ext uri="{FF2B5EF4-FFF2-40B4-BE49-F238E27FC236}">
                <a16:creationId xmlns:a16="http://schemas.microsoft.com/office/drawing/2014/main" id="{AC03507A-FAE1-ED6D-5997-A9EE50E0A83D}"/>
              </a:ext>
            </a:extLst>
          </p:cNvPr>
          <p:cNvSpPr txBox="1"/>
          <p:nvPr/>
        </p:nvSpPr>
        <p:spPr>
          <a:xfrm>
            <a:off x="905243" y="4263469"/>
            <a:ext cx="8241551" cy="224676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pPr>
            <a:r>
              <a:rPr lang="en-US" sz="2600" b="1" dirty="0">
                <a:solidFill>
                  <a:srgbClr val="595959"/>
                </a:solidFill>
                <a:latin typeface="Calibri"/>
                <a:cs typeface="Arial"/>
              </a:rPr>
              <a:t>Diabetes</a:t>
            </a:r>
            <a:r>
              <a:rPr lang="en-US" sz="2600" b="0" dirty="0">
                <a:solidFill>
                  <a:srgbClr val="595959"/>
                </a:solidFill>
                <a:latin typeface="Calibri"/>
                <a:ea typeface="Times New Roman" panose="02020603050405020304" pitchFamily="18" charset="0"/>
                <a:cs typeface="Arial"/>
              </a:rPr>
              <a:t> </a:t>
            </a:r>
            <a:r>
              <a:rPr lang="en-US" sz="2600" b="1" dirty="0">
                <a:solidFill>
                  <a:srgbClr val="595959"/>
                </a:solidFill>
                <a:latin typeface="Calibri"/>
                <a:cs typeface="Arial"/>
              </a:rPr>
              <a:t>prevalence in adults</a:t>
            </a:r>
            <a:r>
              <a:rPr lang="en-US" sz="2600" b="0" dirty="0">
                <a:solidFill>
                  <a:srgbClr val="595959"/>
                </a:solidFill>
                <a:latin typeface="Calibri"/>
                <a:ea typeface="Times New Roman" panose="02020603050405020304" pitchFamily="18" charset="0"/>
                <a:cs typeface="Arial"/>
              </a:rPr>
              <a:t> </a:t>
            </a:r>
            <a:r>
              <a:rPr lang="en-US" sz="2600" b="0" dirty="0">
                <a:solidFill>
                  <a:srgbClr val="00273F"/>
                </a:solidFill>
                <a:latin typeface="Calibri"/>
                <a:ea typeface="Times New Roman" panose="02020603050405020304" pitchFamily="18" charset="0"/>
                <a:cs typeface="Arial"/>
              </a:rPr>
              <a:t>is high </a:t>
            </a:r>
            <a:r>
              <a:rPr lang="en-US" sz="2600" b="0" dirty="0">
                <a:solidFill>
                  <a:srgbClr val="00273F"/>
                </a:solidFill>
                <a:effectLst/>
                <a:latin typeface="Calibri"/>
                <a:ea typeface="Times New Roman" panose="02020603050405020304" pitchFamily="18" charset="0"/>
                <a:cs typeface="Arial"/>
              </a:rPr>
              <a:t>in the</a:t>
            </a:r>
            <a:r>
              <a:rPr lang="en-US" sz="2600" b="0" dirty="0">
                <a:solidFill>
                  <a:srgbClr val="00273F"/>
                </a:solidFill>
                <a:latin typeface="Calibri"/>
                <a:ea typeface="Times New Roman" panose="02020603050405020304" pitchFamily="18" charset="0"/>
                <a:cs typeface="Arial"/>
              </a:rPr>
              <a:t> </a:t>
            </a:r>
            <a:r>
              <a:rPr lang="en-US" sz="2600" b="0" dirty="0">
                <a:solidFill>
                  <a:srgbClr val="00273F"/>
                </a:solidFill>
                <a:effectLst/>
                <a:latin typeface="Calibri"/>
                <a:ea typeface="Times New Roman" panose="02020603050405020304" pitchFamily="18" charset="0"/>
                <a:cs typeface="Arial"/>
              </a:rPr>
              <a:t>Pacific</a:t>
            </a:r>
            <a:r>
              <a:rPr lang="en-US" sz="2600" b="0" dirty="0">
                <a:solidFill>
                  <a:srgbClr val="00273F"/>
                </a:solidFill>
                <a:latin typeface="Calibri"/>
                <a:ea typeface="Times New Roman" panose="02020603050405020304" pitchFamily="18" charset="0"/>
                <a:cs typeface="Arial"/>
              </a:rPr>
              <a:t>, (</a:t>
            </a:r>
            <a:r>
              <a:rPr lang="en-US" sz="2600" dirty="0">
                <a:solidFill>
                  <a:srgbClr val="00273F"/>
                </a:solidFill>
                <a:latin typeface="Calibri"/>
                <a:ea typeface="Times New Roman" panose="02020603050405020304" pitchFamily="18" charset="0"/>
                <a:cs typeface="Arial"/>
              </a:rPr>
              <a:t>between 17</a:t>
            </a:r>
            <a:r>
              <a:rPr lang="en-US" sz="2600" b="0" dirty="0">
                <a:solidFill>
                  <a:srgbClr val="00273F"/>
                </a:solidFill>
                <a:latin typeface="Calibri"/>
                <a:ea typeface="Times New Roman" panose="02020603050405020304" pitchFamily="18" charset="0"/>
                <a:cs typeface="Arial"/>
              </a:rPr>
              <a:t>% to 40</a:t>
            </a:r>
            <a:r>
              <a:rPr lang="en-US" sz="2600" dirty="0">
                <a:solidFill>
                  <a:srgbClr val="00273F"/>
                </a:solidFill>
                <a:latin typeface="Calibri"/>
                <a:ea typeface="Times New Roman" panose="02020603050405020304" pitchFamily="18" charset="0"/>
                <a:cs typeface="Arial"/>
              </a:rPr>
              <a:t>%),</a:t>
            </a:r>
            <a:r>
              <a:rPr lang="en-US" sz="2600" b="0" dirty="0">
                <a:solidFill>
                  <a:srgbClr val="00273F"/>
                </a:solidFill>
                <a:latin typeface="Calibri"/>
                <a:ea typeface="Times New Roman" panose="02020603050405020304" pitchFamily="18" charset="0"/>
                <a:cs typeface="Arial"/>
              </a:rPr>
              <a:t> and it is estimated that 17</a:t>
            </a:r>
            <a:r>
              <a:rPr lang="en-US" sz="2600" b="0" dirty="0">
                <a:solidFill>
                  <a:srgbClr val="00273F"/>
                </a:solidFill>
                <a:effectLst/>
                <a:latin typeface="Calibri"/>
                <a:ea typeface="Times New Roman" panose="02020603050405020304" pitchFamily="18" charset="0"/>
                <a:cs typeface="Arial"/>
              </a:rPr>
              <a:t>% </a:t>
            </a:r>
            <a:r>
              <a:rPr lang="en-US" sz="2600" b="0" dirty="0">
                <a:solidFill>
                  <a:srgbClr val="00273F"/>
                </a:solidFill>
                <a:latin typeface="Calibri"/>
                <a:ea typeface="Times New Roman" panose="02020603050405020304" pitchFamily="18" charset="0"/>
                <a:cs typeface="Arial"/>
              </a:rPr>
              <a:t>of people with diabetes will require amputation(s).</a:t>
            </a:r>
            <a:r>
              <a:rPr lang="en-US" sz="2600" dirty="0">
                <a:solidFill>
                  <a:srgbClr val="00273F"/>
                </a:solidFill>
                <a:latin typeface="Calibri"/>
                <a:ea typeface="Times New Roman" panose="02020603050405020304" pitchFamily="18" charset="0"/>
                <a:cs typeface="Arial"/>
              </a:rPr>
              <a:t> </a:t>
            </a:r>
            <a:endParaRPr lang="en-US" sz="2600" dirty="0">
              <a:solidFill>
                <a:srgbClr val="000000"/>
              </a:solidFill>
              <a:latin typeface="Calibri"/>
              <a:ea typeface="Times New Roman" panose="02020603050405020304" pitchFamily="18" charset="0"/>
              <a:cs typeface="Arial"/>
            </a:endParaRPr>
          </a:p>
          <a:p>
            <a:pPr>
              <a:spcBef>
                <a:spcPts val="1200"/>
              </a:spcBef>
              <a:spcAft>
                <a:spcPts val="0"/>
              </a:spcAft>
            </a:pPr>
            <a:r>
              <a:rPr lang="en-US" sz="2600" dirty="0">
                <a:solidFill>
                  <a:srgbClr val="00273F"/>
                </a:solidFill>
                <a:latin typeface="Calibri"/>
                <a:cs typeface="Arial"/>
              </a:rPr>
              <a:t>In 2019, diabetes related amputations in Fiji accounted for </a:t>
            </a:r>
            <a:r>
              <a:rPr lang="en-US" sz="2600" b="1" dirty="0">
                <a:solidFill>
                  <a:srgbClr val="595959"/>
                </a:solidFill>
                <a:latin typeface="Calibri"/>
                <a:ea typeface="Times New Roman" panose="02020603050405020304" pitchFamily="18" charset="0"/>
                <a:cs typeface="Arial"/>
              </a:rPr>
              <a:t>40% of all hospital operations</a:t>
            </a:r>
            <a:r>
              <a:rPr lang="en-US" sz="2600" dirty="0">
                <a:solidFill>
                  <a:srgbClr val="595959"/>
                </a:solidFill>
                <a:latin typeface="Calibri"/>
                <a:ea typeface="Times New Roman" panose="02020603050405020304" pitchFamily="18" charset="0"/>
                <a:cs typeface="Arial"/>
              </a:rPr>
              <a:t>.</a:t>
            </a:r>
          </a:p>
        </p:txBody>
      </p:sp>
      <p:pic>
        <p:nvPicPr>
          <p:cNvPr id="20" name="Picture 19" descr="A person sitting on a chair with a prosthetic leg">
            <a:extLst>
              <a:ext uri="{FF2B5EF4-FFF2-40B4-BE49-F238E27FC236}">
                <a16:creationId xmlns:a16="http://schemas.microsoft.com/office/drawing/2014/main" id="{03CDA9DF-3C29-E060-BD71-5F931D993BD7}"/>
              </a:ext>
            </a:extLst>
          </p:cNvPr>
          <p:cNvPicPr>
            <a:picLocks noChangeAspect="1"/>
          </p:cNvPicPr>
          <p:nvPr/>
        </p:nvPicPr>
        <p:blipFill>
          <a:blip r:embed="rId6"/>
          <a:stretch>
            <a:fillRect/>
          </a:stretch>
        </p:blipFill>
        <p:spPr>
          <a:xfrm>
            <a:off x="9381580" y="2523471"/>
            <a:ext cx="2711924" cy="4391351"/>
          </a:xfrm>
          <a:prstGeom prst="rect">
            <a:avLst/>
          </a:prstGeom>
        </p:spPr>
      </p:pic>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5</a:t>
            </a:fld>
            <a:endParaRPr lang="en-GB"/>
          </a:p>
        </p:txBody>
      </p:sp>
    </p:spTree>
    <p:extLst>
      <p:ext uri="{BB962C8B-B14F-4D97-AF65-F5344CB8AC3E}">
        <p14:creationId xmlns:p14="http://schemas.microsoft.com/office/powerpoint/2010/main" val="1223373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91D3FEC-A6CE-F375-B556-18E2DAE80028}"/>
              </a:ext>
            </a:extLst>
          </p:cNvPr>
          <p:cNvSpPr txBox="1">
            <a:spLocks noGrp="1"/>
          </p:cNvSpPr>
          <p:nvPr>
            <p:ph type="title" idx="4294967295"/>
          </p:nvPr>
        </p:nvSpPr>
        <p:spPr>
          <a:xfrm>
            <a:off x="762000" y="488950"/>
            <a:ext cx="10515600" cy="8016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595959"/>
                </a:solidFill>
                <a:effectLst/>
                <a:uLnTx/>
                <a:uFillTx/>
                <a:latin typeface="+mj-lt"/>
                <a:ea typeface="+mj-ea"/>
                <a:cs typeface="+mj-cs"/>
              </a:rPr>
              <a:t>What we found in our research:</a:t>
            </a:r>
            <a:endParaRPr kumimoji="0" lang="en-GB" sz="4400" b="1" i="0" u="none" strike="noStrike" kern="1200" cap="none" spc="0" normalizeH="0" baseline="0" noProof="0" dirty="0">
              <a:ln>
                <a:noFill/>
              </a:ln>
              <a:solidFill>
                <a:srgbClr val="595959"/>
              </a:solidFill>
              <a:effectLst/>
              <a:uLnTx/>
              <a:uFillTx/>
              <a:latin typeface="+mj-lt"/>
              <a:ea typeface="+mj-ea"/>
              <a:cs typeface="+mj-cs"/>
            </a:endParaRPr>
          </a:p>
        </p:txBody>
      </p:sp>
      <p:sp>
        <p:nvSpPr>
          <p:cNvPr id="3" name="Content Placeholder 2">
            <a:extLst>
              <a:ext uri="{FF2B5EF4-FFF2-40B4-BE49-F238E27FC236}">
                <a16:creationId xmlns:a16="http://schemas.microsoft.com/office/drawing/2014/main" id="{8CEBED0F-B7D1-D1EC-C777-64C4019550C4}"/>
              </a:ext>
            </a:extLst>
          </p:cNvPr>
          <p:cNvSpPr>
            <a:spLocks noGrp="1"/>
          </p:cNvSpPr>
          <p:nvPr>
            <p:ph idx="1"/>
          </p:nvPr>
        </p:nvSpPr>
        <p:spPr>
          <a:xfrm>
            <a:off x="838200" y="1340866"/>
            <a:ext cx="9494419" cy="4512246"/>
          </a:xfrm>
        </p:spPr>
        <p:txBody>
          <a:bodyPr vert="horz" lIns="91440" tIns="45720" rIns="91440" bIns="45720" rtlCol="0" anchor="t">
            <a:normAutofit/>
          </a:bodyPr>
          <a:lstStyle/>
          <a:p>
            <a:pPr marL="0" indent="0">
              <a:buNone/>
            </a:pPr>
            <a:r>
              <a:rPr lang="en-US" sz="2600" b="1" dirty="0">
                <a:solidFill>
                  <a:srgbClr val="595959"/>
                </a:solidFill>
                <a:latin typeface="Calibri"/>
                <a:cs typeface="Arial"/>
              </a:rPr>
              <a:t>The foundations are there, but the private sector have a nascent understanding of disability.</a:t>
            </a:r>
            <a:endParaRPr lang="en-US" sz="2600" dirty="0">
              <a:solidFill>
                <a:srgbClr val="595959"/>
              </a:solidFill>
              <a:cs typeface="Calibri"/>
            </a:endParaRPr>
          </a:p>
          <a:p>
            <a:pPr marL="0" indent="0">
              <a:buNone/>
            </a:pPr>
            <a:endParaRPr lang="en-US" sz="1600" dirty="0">
              <a:solidFill>
                <a:srgbClr val="595959"/>
              </a:solidFill>
              <a:cs typeface="Calibri"/>
            </a:endParaRPr>
          </a:p>
          <a:p>
            <a:pPr marL="457200" indent="-457200"/>
            <a:r>
              <a:rPr lang="en-US" sz="2600" b="1" dirty="0">
                <a:solidFill>
                  <a:srgbClr val="595959"/>
                </a:solidFill>
                <a:latin typeface="Calibri"/>
                <a:cs typeface="Arial"/>
              </a:rPr>
              <a:t>Company managers</a:t>
            </a:r>
            <a:r>
              <a:rPr lang="en-US" sz="2600" dirty="0">
                <a:solidFill>
                  <a:srgbClr val="595959"/>
                </a:solidFill>
              </a:rPr>
              <a:t> we interviewed don’t have broad knowledge of what disability is, viewing it in general through a charity model.</a:t>
            </a:r>
            <a:endParaRPr lang="en-US" sz="2600" dirty="0">
              <a:solidFill>
                <a:srgbClr val="595959"/>
              </a:solidFill>
              <a:cs typeface="Calibri" panose="020F0502020204030204"/>
            </a:endParaRPr>
          </a:p>
          <a:p>
            <a:pPr marL="457200" indent="-457200"/>
            <a:r>
              <a:rPr lang="en-US" sz="2600" dirty="0">
                <a:solidFill>
                  <a:srgbClr val="595959"/>
                </a:solidFill>
              </a:rPr>
              <a:t>None of the companies interviewed had </a:t>
            </a:r>
            <a:r>
              <a:rPr lang="en-US" sz="2600" dirty="0">
                <a:solidFill>
                  <a:srgbClr val="595959"/>
                </a:solidFill>
                <a:latin typeface="Calibri"/>
                <a:cs typeface="Calibri" panose="020F0502020204030204"/>
              </a:rPr>
              <a:t>workplace policies specifically addressing disability,</a:t>
            </a:r>
            <a:r>
              <a:rPr lang="en-US" sz="2600" dirty="0">
                <a:solidFill>
                  <a:srgbClr val="595959"/>
                </a:solidFill>
              </a:rPr>
              <a:t> but </a:t>
            </a:r>
            <a:r>
              <a:rPr lang="en-US" sz="2600" b="1" dirty="0">
                <a:solidFill>
                  <a:srgbClr val="595959"/>
                </a:solidFill>
                <a:latin typeface="Calibri"/>
                <a:cs typeface="Arial"/>
              </a:rPr>
              <a:t>almost all have employed or are employing persons with disabilities.</a:t>
            </a:r>
            <a:endParaRPr lang="en-US" dirty="0">
              <a:solidFill>
                <a:srgbClr val="595959"/>
              </a:solidFill>
              <a:cs typeface="Calibri" panose="020F0502020204030204"/>
            </a:endParaRPr>
          </a:p>
          <a:p>
            <a:pPr marL="457200" indent="-457200"/>
            <a:r>
              <a:rPr lang="en-US" sz="2600" dirty="0">
                <a:solidFill>
                  <a:srgbClr val="595959"/>
                </a:solidFill>
              </a:rPr>
              <a:t>We found that almost all companies interviewed </a:t>
            </a:r>
            <a:r>
              <a:rPr lang="en-US" sz="2600" b="1" dirty="0">
                <a:solidFill>
                  <a:srgbClr val="595959"/>
                </a:solidFill>
                <a:latin typeface="Calibri"/>
                <a:cs typeface="Arial"/>
              </a:rPr>
              <a:t>have</a:t>
            </a:r>
            <a:r>
              <a:rPr lang="en-US" sz="2600" dirty="0">
                <a:solidFill>
                  <a:srgbClr val="595959"/>
                </a:solidFill>
              </a:rPr>
              <a:t> employed or </a:t>
            </a:r>
            <a:r>
              <a:rPr lang="en-US" sz="2600" b="1" dirty="0">
                <a:solidFill>
                  <a:srgbClr val="595959"/>
                </a:solidFill>
                <a:latin typeface="Calibri"/>
                <a:cs typeface="Arial"/>
              </a:rPr>
              <a:t>are</a:t>
            </a:r>
            <a:r>
              <a:rPr lang="en-US" sz="2600" dirty="0">
                <a:solidFill>
                  <a:srgbClr val="595959"/>
                </a:solidFill>
              </a:rPr>
              <a:t> </a:t>
            </a:r>
            <a:r>
              <a:rPr lang="en-US" sz="2600" b="1" dirty="0">
                <a:solidFill>
                  <a:srgbClr val="595959"/>
                </a:solidFill>
                <a:cs typeface="Arial"/>
              </a:rPr>
              <a:t>employing</a:t>
            </a:r>
            <a:r>
              <a:rPr lang="en-US" sz="2600" b="1" dirty="0">
                <a:solidFill>
                  <a:srgbClr val="595959"/>
                </a:solidFill>
                <a:latin typeface="Calibri"/>
                <a:cs typeface="Arial"/>
              </a:rPr>
              <a:t> persons with disabilities</a:t>
            </a:r>
            <a:r>
              <a:rPr lang="en-US" sz="2600" dirty="0">
                <a:solidFill>
                  <a:srgbClr val="595959"/>
                </a:solidFill>
              </a:rPr>
              <a:t>, and all have</a:t>
            </a:r>
            <a:r>
              <a:rPr lang="en-US" dirty="0">
                <a:solidFill>
                  <a:srgbClr val="595959"/>
                </a:solidFill>
              </a:rPr>
              <a:t> </a:t>
            </a:r>
            <a:r>
              <a:rPr lang="en-US" sz="2600" dirty="0">
                <a:solidFill>
                  <a:srgbClr val="595959"/>
                </a:solidFill>
              </a:rPr>
              <a:t>provided accommodations in the workplace out of recognition of need.</a:t>
            </a:r>
            <a:endParaRPr lang="en-US" sz="2600" dirty="0">
              <a:solidFill>
                <a:srgbClr val="595959"/>
              </a:solidFill>
              <a:cs typeface="Calibri" panose="020F0502020204030204"/>
            </a:endParaRPr>
          </a:p>
        </p:txBody>
      </p:sp>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6</a:t>
            </a:fld>
            <a:endParaRPr lang="en-GB"/>
          </a:p>
        </p:txBody>
      </p:sp>
      <p:sp>
        <p:nvSpPr>
          <p:cNvPr id="5" name="Footer Placeholder 4">
            <a:extLst>
              <a:ext uri="{FF2B5EF4-FFF2-40B4-BE49-F238E27FC236}">
                <a16:creationId xmlns:a16="http://schemas.microsoft.com/office/drawing/2014/main" id="{493486FE-45C2-3C89-C954-3B3AC63FE8B8}"/>
              </a:ext>
            </a:extLst>
          </p:cNvPr>
          <p:cNvSpPr>
            <a:spLocks noGrp="1"/>
          </p:cNvSpPr>
          <p:nvPr>
            <p:ph type="ftr" sz="quarter" idx="11"/>
          </p:nvPr>
        </p:nvSpPr>
        <p:spPr>
          <a:xfrm>
            <a:off x="4038600" y="6356350"/>
            <a:ext cx="4114800" cy="365125"/>
          </a:xfrm>
        </p:spPr>
        <p:txBody>
          <a:bodyPr/>
          <a:lstStyle/>
          <a:p>
            <a:r>
              <a:rPr lang="en-US"/>
              <a:t>#ZeroCon24</a:t>
            </a:r>
            <a:endParaRPr lang="en-GB"/>
          </a:p>
        </p:txBody>
      </p:sp>
    </p:spTree>
    <p:extLst>
      <p:ext uri="{BB962C8B-B14F-4D97-AF65-F5344CB8AC3E}">
        <p14:creationId xmlns:p14="http://schemas.microsoft.com/office/powerpoint/2010/main" val="1712388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0">
            <a:extLst>
              <a:ext uri="{FF2B5EF4-FFF2-40B4-BE49-F238E27FC236}">
                <a16:creationId xmlns:a16="http://schemas.microsoft.com/office/drawing/2014/main" id="{B62420C4-B13F-F045-5FDB-036BBCC07E89}"/>
              </a:ext>
              <a:ext uri="{C183D7F6-B498-43B3-948B-1728B52AA6E4}">
                <adec:decorative xmlns:adec="http://schemas.microsoft.com/office/drawing/2017/decorative" val="1"/>
              </a:ext>
            </a:extLst>
          </p:cNvPr>
          <p:cNvSpPr/>
          <p:nvPr/>
        </p:nvSpPr>
        <p:spPr bwMode="auto">
          <a:xfrm>
            <a:off x="-72450" y="5531650"/>
            <a:ext cx="3764754" cy="1374475"/>
          </a:xfrm>
          <a:custGeom>
            <a:avLst/>
            <a:gdLst>
              <a:gd name="connsiteX0" fmla="*/ 1733326 w 5019919"/>
              <a:gd name="connsiteY0" fmla="*/ 0 h 1593710"/>
              <a:gd name="connsiteX1" fmla="*/ 5019894 w 5019919"/>
              <a:gd name="connsiteY1" fmla="*/ 1593441 h 1593710"/>
              <a:gd name="connsiteX2" fmla="*/ 5019919 w 5019919"/>
              <a:gd name="connsiteY2" fmla="*/ 1593710 h 1593710"/>
              <a:gd name="connsiteX3" fmla="*/ 0 w 5019919"/>
              <a:gd name="connsiteY3" fmla="*/ 1593710 h 1593710"/>
              <a:gd name="connsiteX4" fmla="*/ 0 w 5019919"/>
              <a:gd name="connsiteY4" fmla="*/ 265997 h 1593710"/>
              <a:gd name="connsiteX5" fmla="*/ 158623 w 5019919"/>
              <a:gd name="connsiteY5" fmla="*/ 214223 h 1593710"/>
              <a:gd name="connsiteX6" fmla="*/ 1733326 w 5019919"/>
              <a:gd name="connsiteY6" fmla="*/ 0 h 159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9919" h="1593710">
                <a:moveTo>
                  <a:pt x="1733326" y="0"/>
                </a:moveTo>
                <a:cubicBezTo>
                  <a:pt x="3443833" y="0"/>
                  <a:pt x="4850715" y="698429"/>
                  <a:pt x="5019894" y="1593441"/>
                </a:cubicBezTo>
                <a:lnTo>
                  <a:pt x="5019919" y="1593710"/>
                </a:lnTo>
                <a:lnTo>
                  <a:pt x="0" y="1593710"/>
                </a:lnTo>
                <a:lnTo>
                  <a:pt x="0" y="265997"/>
                </a:lnTo>
                <a:lnTo>
                  <a:pt x="158623" y="214223"/>
                </a:lnTo>
                <a:cubicBezTo>
                  <a:pt x="626724" y="77604"/>
                  <a:pt x="1163157" y="0"/>
                  <a:pt x="1733326" y="0"/>
                </a:cubicBezTo>
                <a:close/>
              </a:path>
            </a:pathLst>
          </a:custGeom>
          <a:solidFill>
            <a:srgbClr val="C2DB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lvl="0" indent="-115888" defTabSz="914400" eaLnBrk="1" fontAlgn="base" latinLnBrk="0" hangingPunct="1">
              <a:lnSpc>
                <a:spcPct val="100000"/>
              </a:lnSpc>
              <a:spcBef>
                <a:spcPct val="50000"/>
              </a:spcBef>
              <a:spcAft>
                <a:spcPct val="0"/>
              </a:spcAft>
              <a:buClrTx/>
              <a:buSzTx/>
              <a:buFontTx/>
              <a:buChar char="•"/>
              <a:tabLst/>
              <a:defRPr/>
            </a:pPr>
            <a:endParaRPr kumimoji="0" lang="en-US" sz="1300" b="0" i="0" u="none" strike="noStrike" kern="0" cap="none" spc="0" normalizeH="0" baseline="0" noProof="0">
              <a:ln>
                <a:noFill/>
              </a:ln>
              <a:solidFill>
                <a:srgbClr val="00273F"/>
              </a:solidFill>
              <a:effectLst/>
              <a:uLnTx/>
              <a:uFillTx/>
              <a:latin typeface="Trebuchet MS" pitchFamily="34" charset="0"/>
              <a:ea typeface="ＭＳ Ｐゴシック" charset="0"/>
              <a:cs typeface="Times New Roman" pitchFamily="18" charset="0"/>
            </a:endParaRPr>
          </a:p>
        </p:txBody>
      </p:sp>
      <p:sp>
        <p:nvSpPr>
          <p:cNvPr id="10" name="Title 1">
            <a:extLst>
              <a:ext uri="{FF2B5EF4-FFF2-40B4-BE49-F238E27FC236}">
                <a16:creationId xmlns:a16="http://schemas.microsoft.com/office/drawing/2014/main" id="{338828E9-0C60-2BC3-4065-96C902B2325E}"/>
              </a:ext>
            </a:extLst>
          </p:cNvPr>
          <p:cNvSpPr txBox="1">
            <a:spLocks noGrp="1"/>
          </p:cNvSpPr>
          <p:nvPr>
            <p:ph type="title" idx="4294967295"/>
          </p:nvPr>
        </p:nvSpPr>
        <p:spPr>
          <a:xfrm>
            <a:off x="762000" y="488950"/>
            <a:ext cx="10515600" cy="8016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dirty="0">
                <a:solidFill>
                  <a:srgbClr val="595959"/>
                </a:solidFill>
              </a:rPr>
              <a:t>Further findings</a:t>
            </a:r>
            <a:endParaRPr kumimoji="0" lang="en-GB" sz="4400" b="1" i="0" u="none" strike="noStrike" kern="1200" cap="none" spc="0" normalizeH="0" baseline="0" noProof="0" dirty="0">
              <a:ln>
                <a:noFill/>
              </a:ln>
              <a:solidFill>
                <a:srgbClr val="595959"/>
              </a:solidFill>
              <a:effectLst/>
              <a:uLnTx/>
              <a:uFillTx/>
              <a:latin typeface="+mj-lt"/>
              <a:ea typeface="+mj-ea"/>
              <a:cs typeface="+mj-cs"/>
            </a:endParaRPr>
          </a:p>
        </p:txBody>
      </p:sp>
      <p:sp>
        <p:nvSpPr>
          <p:cNvPr id="3" name="Content Placeholder 2">
            <a:extLst>
              <a:ext uri="{FF2B5EF4-FFF2-40B4-BE49-F238E27FC236}">
                <a16:creationId xmlns:a16="http://schemas.microsoft.com/office/drawing/2014/main" id="{8CEBED0F-B7D1-D1EC-C777-64C4019550C4}"/>
              </a:ext>
            </a:extLst>
          </p:cNvPr>
          <p:cNvSpPr>
            <a:spLocks noGrp="1"/>
          </p:cNvSpPr>
          <p:nvPr>
            <p:ph idx="1"/>
          </p:nvPr>
        </p:nvSpPr>
        <p:spPr>
          <a:xfrm>
            <a:off x="2322094" y="1668692"/>
            <a:ext cx="9224211" cy="4319525"/>
          </a:xfrm>
        </p:spPr>
        <p:txBody>
          <a:bodyPr vert="horz" lIns="91440" tIns="45720" rIns="91440" bIns="45720" rtlCol="0" anchor="t">
            <a:normAutofit fontScale="92500"/>
          </a:bodyPr>
          <a:lstStyle/>
          <a:p>
            <a:r>
              <a:rPr lang="en-US" dirty="0">
                <a:solidFill>
                  <a:srgbClr val="595959"/>
                </a:solidFill>
              </a:rPr>
              <a:t>Some companies interviewed were vaguely aware of the business benefits of disability inclusion (e.g. retention rates), and are </a:t>
            </a:r>
            <a:r>
              <a:rPr lang="en-US" b="1" dirty="0">
                <a:solidFill>
                  <a:srgbClr val="595959"/>
                </a:solidFill>
                <a:latin typeface="Calibri"/>
                <a:cs typeface="Arial"/>
              </a:rPr>
              <a:t>open to taking steps towards disability inclusive employment.</a:t>
            </a:r>
            <a:endParaRPr lang="en-GB" b="1" dirty="0">
              <a:solidFill>
                <a:srgbClr val="595959"/>
              </a:solidFill>
              <a:latin typeface="Calibri"/>
              <a:cs typeface="Arial"/>
            </a:endParaRPr>
          </a:p>
          <a:p>
            <a:r>
              <a:rPr lang="en-US" dirty="0">
                <a:solidFill>
                  <a:srgbClr val="595959"/>
                </a:solidFill>
              </a:rPr>
              <a:t>Companies also told us that they would need support (e.g. training and guidelines) on how to </a:t>
            </a:r>
            <a:r>
              <a:rPr lang="en-US" b="1" dirty="0">
                <a:solidFill>
                  <a:srgbClr val="595959"/>
                </a:solidFill>
                <a:latin typeface="Calibri"/>
                <a:cs typeface="Arial"/>
              </a:rPr>
              <a:t>design and implement disability inclusive practices</a:t>
            </a:r>
            <a:r>
              <a:rPr lang="en-US" dirty="0">
                <a:solidFill>
                  <a:srgbClr val="595959"/>
                </a:solidFill>
              </a:rPr>
              <a:t> and offer inclusive products and services.</a:t>
            </a:r>
            <a:endParaRPr lang="en-US" dirty="0">
              <a:solidFill>
                <a:srgbClr val="595959"/>
              </a:solidFill>
              <a:cs typeface="Calibri"/>
            </a:endParaRPr>
          </a:p>
          <a:p>
            <a:r>
              <a:rPr lang="en-US" dirty="0">
                <a:solidFill>
                  <a:srgbClr val="595959"/>
                </a:solidFill>
              </a:rPr>
              <a:t>Examples of good practice on disability inclusion in employment exist, mostly due to successful partnerships that prepares </a:t>
            </a:r>
            <a:r>
              <a:rPr lang="en-US" b="1" dirty="0">
                <a:solidFill>
                  <a:srgbClr val="595959"/>
                </a:solidFill>
                <a:latin typeface="Calibri"/>
                <a:cs typeface="Arial"/>
              </a:rPr>
              <a:t>both the employee and the employer</a:t>
            </a:r>
            <a:r>
              <a:rPr lang="en-US" dirty="0">
                <a:solidFill>
                  <a:srgbClr val="595959"/>
                </a:solidFill>
              </a:rPr>
              <a:t>; there were also some useful lessons learned from unsuccessful initiatives.</a:t>
            </a:r>
            <a:endParaRPr lang="en-GB" dirty="0">
              <a:solidFill>
                <a:srgbClr val="595959"/>
              </a:solidFill>
            </a:endParaRPr>
          </a:p>
        </p:txBody>
      </p:sp>
      <p:pic>
        <p:nvPicPr>
          <p:cNvPr id="4" name="Picture 3" descr="A person wearing a heeled sandals with a prosthetic leg, standing with one hand at her hip. She looks confident.">
            <a:extLst>
              <a:ext uri="{FF2B5EF4-FFF2-40B4-BE49-F238E27FC236}">
                <a16:creationId xmlns:a16="http://schemas.microsoft.com/office/drawing/2014/main" id="{87AE50B2-25E3-4A8B-9333-B3154E52637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907" y="1545017"/>
            <a:ext cx="2299725" cy="4824033"/>
          </a:xfrm>
          <a:prstGeom prst="rect">
            <a:avLst/>
          </a:prstGeom>
        </p:spPr>
      </p:pic>
      <p:sp>
        <p:nvSpPr>
          <p:cNvPr id="5" name="Footer Placeholder 4">
            <a:extLst>
              <a:ext uri="{FF2B5EF4-FFF2-40B4-BE49-F238E27FC236}">
                <a16:creationId xmlns:a16="http://schemas.microsoft.com/office/drawing/2014/main" id="{493486FE-45C2-3C89-C954-3B3AC63FE8B8}"/>
              </a:ext>
            </a:extLst>
          </p:cNvPr>
          <p:cNvSpPr>
            <a:spLocks noGrp="1"/>
          </p:cNvSpPr>
          <p:nvPr>
            <p:ph type="ftr" sz="quarter" idx="11"/>
          </p:nvPr>
        </p:nvSpPr>
        <p:spPr>
          <a:xfrm>
            <a:off x="4038600" y="6356350"/>
            <a:ext cx="4114800" cy="365125"/>
          </a:xfrm>
        </p:spPr>
        <p:txBody>
          <a:bodyPr/>
          <a:lstStyle/>
          <a:p>
            <a:r>
              <a:rPr lang="en-US"/>
              <a:t>#ZeroCon24</a:t>
            </a:r>
            <a:endParaRPr lang="en-GB"/>
          </a:p>
        </p:txBody>
      </p:sp>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7</a:t>
            </a:fld>
            <a:endParaRPr lang="en-GB"/>
          </a:p>
        </p:txBody>
      </p:sp>
    </p:spTree>
    <p:extLst>
      <p:ext uri="{BB962C8B-B14F-4D97-AF65-F5344CB8AC3E}">
        <p14:creationId xmlns:p14="http://schemas.microsoft.com/office/powerpoint/2010/main" val="691429192"/>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B858-7758-0A52-B774-34A6669B7487}"/>
              </a:ext>
            </a:extLst>
          </p:cNvPr>
          <p:cNvSpPr>
            <a:spLocks noGrp="1"/>
          </p:cNvSpPr>
          <p:nvPr>
            <p:ph type="title"/>
          </p:nvPr>
        </p:nvSpPr>
        <p:spPr/>
        <p:txBody>
          <a:bodyPr>
            <a:normAutofit/>
          </a:bodyPr>
          <a:lstStyle/>
          <a:p>
            <a:r>
              <a:rPr lang="en-US" b="1" dirty="0">
                <a:solidFill>
                  <a:srgbClr val="595959"/>
                </a:solidFill>
              </a:rPr>
              <a:t>The opportunity for the Private Sector</a:t>
            </a:r>
            <a:endParaRPr lang="en-GB" b="1" dirty="0">
              <a:solidFill>
                <a:srgbClr val="595959"/>
              </a:solidFill>
            </a:endParaRPr>
          </a:p>
        </p:txBody>
      </p:sp>
      <p:sp>
        <p:nvSpPr>
          <p:cNvPr id="3" name="Content Placeholder 2">
            <a:extLst>
              <a:ext uri="{FF2B5EF4-FFF2-40B4-BE49-F238E27FC236}">
                <a16:creationId xmlns:a16="http://schemas.microsoft.com/office/drawing/2014/main" id="{8CEBED0F-B7D1-D1EC-C777-64C4019550C4}"/>
              </a:ext>
            </a:extLst>
          </p:cNvPr>
          <p:cNvSpPr>
            <a:spLocks noGrp="1"/>
          </p:cNvSpPr>
          <p:nvPr>
            <p:ph idx="1"/>
          </p:nvPr>
        </p:nvSpPr>
        <p:spPr>
          <a:xfrm>
            <a:off x="883272" y="1702970"/>
            <a:ext cx="8912439" cy="4415087"/>
          </a:xfrm>
        </p:spPr>
        <p:txBody>
          <a:bodyPr vert="horz" lIns="91440" tIns="45720" rIns="91440" bIns="45720" rtlCol="0" anchor="t">
            <a:normAutofit fontScale="92500"/>
          </a:bodyPr>
          <a:lstStyle/>
          <a:p>
            <a:r>
              <a:rPr lang="en-US" dirty="0">
                <a:solidFill>
                  <a:srgbClr val="595959"/>
                </a:solidFill>
              </a:rPr>
              <a:t>Organizations for Persons with Disabilities (OPDs) told us they have </a:t>
            </a:r>
            <a:r>
              <a:rPr lang="en-US" b="1" dirty="0">
                <a:solidFill>
                  <a:srgbClr val="595959"/>
                </a:solidFill>
                <a:latin typeface="Calibri"/>
                <a:cs typeface="Arial"/>
              </a:rPr>
              <a:t>not really considered engaging with the private sector,</a:t>
            </a:r>
            <a:r>
              <a:rPr lang="en-US" dirty="0">
                <a:solidFill>
                  <a:srgbClr val="595959"/>
                </a:solidFill>
              </a:rPr>
              <a:t> whether on employment and talent development, or on the design of products and services. </a:t>
            </a:r>
          </a:p>
          <a:p>
            <a:r>
              <a:rPr lang="en-US" dirty="0">
                <a:solidFill>
                  <a:srgbClr val="595959"/>
                </a:solidFill>
              </a:rPr>
              <a:t>The OPDs interviewed had varying levels of capacities, but almost all have a total reliance on volunteers and donor funding. This </a:t>
            </a:r>
            <a:r>
              <a:rPr lang="en-US" b="1" dirty="0">
                <a:solidFill>
                  <a:srgbClr val="595959"/>
                </a:solidFill>
                <a:latin typeface="Calibri"/>
                <a:cs typeface="Arial"/>
              </a:rPr>
              <a:t>potentially limits</a:t>
            </a:r>
            <a:r>
              <a:rPr lang="en-US" dirty="0">
                <a:solidFill>
                  <a:srgbClr val="595959"/>
                </a:solidFill>
              </a:rPr>
              <a:t> the ability for OPDs to partner meaningfully with other organizations/ companies. </a:t>
            </a:r>
            <a:endParaRPr lang="en-US" dirty="0">
              <a:solidFill>
                <a:srgbClr val="595959"/>
              </a:solidFill>
              <a:cs typeface="Calibri"/>
            </a:endParaRPr>
          </a:p>
          <a:p>
            <a:r>
              <a:rPr lang="en-US" dirty="0">
                <a:solidFill>
                  <a:srgbClr val="595959"/>
                </a:solidFill>
                <a:cs typeface="Calibri"/>
              </a:rPr>
              <a:t>Beyond humanitarian and emergency responses, it is important for the private sector to </a:t>
            </a:r>
            <a:r>
              <a:rPr lang="en-US" b="1" dirty="0">
                <a:solidFill>
                  <a:srgbClr val="595959"/>
                </a:solidFill>
                <a:latin typeface="Calibri"/>
                <a:cs typeface="Arial"/>
              </a:rPr>
              <a:t>play a lead role in designing solutions for building more resilient communities.</a:t>
            </a:r>
          </a:p>
          <a:p>
            <a:endParaRPr lang="en-US" dirty="0">
              <a:cs typeface="Calibri"/>
            </a:endParaRPr>
          </a:p>
          <a:p>
            <a:endParaRPr lang="en-GB" dirty="0"/>
          </a:p>
        </p:txBody>
      </p:sp>
      <p:pic>
        <p:nvPicPr>
          <p:cNvPr id="4" name="Picture 3" descr="A person in a green dress and a party hat, in a wheelchair holding a drink and waving. She is smiling.&#10;">
            <a:extLst>
              <a:ext uri="{FF2B5EF4-FFF2-40B4-BE49-F238E27FC236}">
                <a16:creationId xmlns:a16="http://schemas.microsoft.com/office/drawing/2014/main" id="{5D62C8F1-C1DE-2755-AC90-D35044C76B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601587" y="2978758"/>
            <a:ext cx="2766197" cy="3622401"/>
          </a:xfrm>
          <a:prstGeom prst="rect">
            <a:avLst/>
          </a:prstGeom>
        </p:spPr>
      </p:pic>
      <p:sp>
        <p:nvSpPr>
          <p:cNvPr id="5" name="Footer Placeholder 4">
            <a:extLst>
              <a:ext uri="{FF2B5EF4-FFF2-40B4-BE49-F238E27FC236}">
                <a16:creationId xmlns:a16="http://schemas.microsoft.com/office/drawing/2014/main" id="{493486FE-45C2-3C89-C954-3B3AC63FE8B8}"/>
              </a:ext>
            </a:extLst>
          </p:cNvPr>
          <p:cNvSpPr>
            <a:spLocks noGrp="1"/>
          </p:cNvSpPr>
          <p:nvPr>
            <p:ph type="ftr" sz="quarter" idx="11"/>
          </p:nvPr>
        </p:nvSpPr>
        <p:spPr>
          <a:xfrm>
            <a:off x="4038600" y="6356350"/>
            <a:ext cx="4114800" cy="365125"/>
          </a:xfrm>
        </p:spPr>
        <p:txBody>
          <a:bodyPr/>
          <a:lstStyle/>
          <a:p>
            <a:r>
              <a:rPr lang="en-US"/>
              <a:t>#ZeroCon24</a:t>
            </a:r>
            <a:endParaRPr lang="en-GB"/>
          </a:p>
        </p:txBody>
      </p:sp>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8</a:t>
            </a:fld>
            <a:endParaRPr lang="en-GB"/>
          </a:p>
        </p:txBody>
      </p:sp>
    </p:spTree>
    <p:extLst>
      <p:ext uri="{BB962C8B-B14F-4D97-AF65-F5344CB8AC3E}">
        <p14:creationId xmlns:p14="http://schemas.microsoft.com/office/powerpoint/2010/main" val="991634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B858-7758-0A52-B774-34A6669B7487}"/>
              </a:ext>
            </a:extLst>
          </p:cNvPr>
          <p:cNvSpPr>
            <a:spLocks noGrp="1"/>
          </p:cNvSpPr>
          <p:nvPr>
            <p:ph type="title"/>
          </p:nvPr>
        </p:nvSpPr>
        <p:spPr>
          <a:xfrm>
            <a:off x="695325" y="355600"/>
            <a:ext cx="10515600" cy="1325563"/>
          </a:xfrm>
        </p:spPr>
        <p:txBody>
          <a:bodyPr>
            <a:normAutofit fontScale="90000"/>
          </a:bodyPr>
          <a:lstStyle/>
          <a:p>
            <a:r>
              <a:rPr lang="en-US" b="1" dirty="0">
                <a:solidFill>
                  <a:srgbClr val="595959"/>
                </a:solidFill>
              </a:rPr>
              <a:t>What's Next: </a:t>
            </a:r>
            <a:br>
              <a:rPr lang="en-US" b="1" dirty="0">
                <a:solidFill>
                  <a:srgbClr val="595959"/>
                </a:solidFill>
              </a:rPr>
            </a:br>
            <a:r>
              <a:rPr lang="en-US" b="1" dirty="0">
                <a:solidFill>
                  <a:srgbClr val="595959"/>
                </a:solidFill>
              </a:rPr>
              <a:t>Peer Learning Platforms for private sector firms</a:t>
            </a:r>
            <a:endParaRPr lang="en-GB" b="1" dirty="0">
              <a:solidFill>
                <a:srgbClr val="595959"/>
              </a:solidFill>
            </a:endParaRPr>
          </a:p>
        </p:txBody>
      </p:sp>
      <p:sp>
        <p:nvSpPr>
          <p:cNvPr id="3" name="Content Placeholder 2">
            <a:extLst>
              <a:ext uri="{FF2B5EF4-FFF2-40B4-BE49-F238E27FC236}">
                <a16:creationId xmlns:a16="http://schemas.microsoft.com/office/drawing/2014/main" id="{8CEBED0F-B7D1-D1EC-C777-64C4019550C4}"/>
              </a:ext>
            </a:extLst>
          </p:cNvPr>
          <p:cNvSpPr>
            <a:spLocks noGrp="1"/>
          </p:cNvSpPr>
          <p:nvPr>
            <p:ph idx="1"/>
          </p:nvPr>
        </p:nvSpPr>
        <p:spPr>
          <a:xfrm>
            <a:off x="631658" y="1919013"/>
            <a:ext cx="7687176" cy="4405587"/>
          </a:xfrm>
        </p:spPr>
        <p:txBody>
          <a:bodyPr vert="horz" lIns="91440" tIns="45720" rIns="91440" bIns="45720" rtlCol="0" anchor="t">
            <a:normAutofit fontScale="92500" lnSpcReduction="20000"/>
          </a:bodyPr>
          <a:lstStyle/>
          <a:p>
            <a:r>
              <a:rPr lang="en-US" dirty="0">
                <a:solidFill>
                  <a:srgbClr val="595959"/>
                </a:solidFill>
              </a:rPr>
              <a:t>In partnership with the Solomon Islands Chamber of Commerce and Industry, IFC will bring companies together </a:t>
            </a:r>
            <a:r>
              <a:rPr lang="en-US" b="1" dirty="0">
                <a:solidFill>
                  <a:srgbClr val="595959"/>
                </a:solidFill>
                <a:cs typeface="Arial"/>
              </a:rPr>
              <a:t>to test and design solutions</a:t>
            </a:r>
            <a:r>
              <a:rPr lang="en-US" dirty="0">
                <a:solidFill>
                  <a:srgbClr val="595959"/>
                </a:solidFill>
              </a:rPr>
              <a:t> to enhance employment opportunities for people with disabilities</a:t>
            </a:r>
            <a:r>
              <a:rPr lang="en-US" b="1" dirty="0">
                <a:solidFill>
                  <a:srgbClr val="595959"/>
                </a:solidFill>
                <a:cs typeface="Arial"/>
              </a:rPr>
              <a:t>.</a:t>
            </a:r>
            <a:r>
              <a:rPr lang="en-US" dirty="0">
                <a:solidFill>
                  <a:srgbClr val="595959"/>
                </a:solidFill>
              </a:rPr>
              <a:t> </a:t>
            </a:r>
            <a:endParaRPr lang="en-US" dirty="0">
              <a:solidFill>
                <a:srgbClr val="595959"/>
              </a:solidFill>
              <a:cs typeface="Calibri"/>
            </a:endParaRPr>
          </a:p>
          <a:p>
            <a:r>
              <a:rPr lang="en-US" dirty="0">
                <a:solidFill>
                  <a:srgbClr val="595959"/>
                </a:solidFill>
              </a:rPr>
              <a:t>IFC will support these companies to implement their commitments, policies and practices toward building respectful workplaces, offer reasonable accommodations, and increase the </a:t>
            </a:r>
            <a:r>
              <a:rPr lang="en-US" b="1" dirty="0">
                <a:solidFill>
                  <a:srgbClr val="595959"/>
                </a:solidFill>
                <a:cs typeface="Arial"/>
              </a:rPr>
              <a:t>recruitment, retention and promotion</a:t>
            </a:r>
            <a:r>
              <a:rPr lang="en-US" dirty="0">
                <a:solidFill>
                  <a:srgbClr val="595959"/>
                </a:solidFill>
              </a:rPr>
              <a:t> of women and people with disabilities.</a:t>
            </a:r>
          </a:p>
          <a:p>
            <a:r>
              <a:rPr lang="en-US" dirty="0">
                <a:solidFill>
                  <a:srgbClr val="595959"/>
                </a:solidFill>
                <a:cs typeface="Calibri"/>
              </a:rPr>
              <a:t>The design outcomes have potential </a:t>
            </a:r>
            <a:r>
              <a:rPr lang="en-US" b="1" dirty="0">
                <a:solidFill>
                  <a:srgbClr val="595959"/>
                </a:solidFill>
                <a:cs typeface="Arial"/>
              </a:rPr>
              <a:t>replicability</a:t>
            </a:r>
            <a:r>
              <a:rPr lang="en-US" dirty="0">
                <a:solidFill>
                  <a:srgbClr val="595959"/>
                </a:solidFill>
                <a:cs typeface="Calibri"/>
              </a:rPr>
              <a:t> in other developing country contexts. </a:t>
            </a:r>
          </a:p>
        </p:txBody>
      </p:sp>
      <p:sp>
        <p:nvSpPr>
          <p:cNvPr id="9" name="Freeform 29">
            <a:extLst>
              <a:ext uri="{FF2B5EF4-FFF2-40B4-BE49-F238E27FC236}">
                <a16:creationId xmlns:a16="http://schemas.microsoft.com/office/drawing/2014/main" id="{B3CF114E-2A98-56D7-B0D9-0EB6CB2A9288}"/>
              </a:ext>
              <a:ext uri="{C183D7F6-B498-43B3-948B-1728B52AA6E4}">
                <adec:decorative xmlns:adec="http://schemas.microsoft.com/office/drawing/2017/decorative" val="1"/>
              </a:ext>
            </a:extLst>
          </p:cNvPr>
          <p:cNvSpPr/>
          <p:nvPr/>
        </p:nvSpPr>
        <p:spPr bwMode="auto">
          <a:xfrm flipH="1">
            <a:off x="8300843" y="5828273"/>
            <a:ext cx="3891157" cy="1058302"/>
          </a:xfrm>
          <a:custGeom>
            <a:avLst/>
            <a:gdLst>
              <a:gd name="connsiteX0" fmla="*/ 1733326 w 5019919"/>
              <a:gd name="connsiteY0" fmla="*/ 0 h 1593710"/>
              <a:gd name="connsiteX1" fmla="*/ 5019894 w 5019919"/>
              <a:gd name="connsiteY1" fmla="*/ 1593441 h 1593710"/>
              <a:gd name="connsiteX2" fmla="*/ 5019919 w 5019919"/>
              <a:gd name="connsiteY2" fmla="*/ 1593710 h 1593710"/>
              <a:gd name="connsiteX3" fmla="*/ 0 w 5019919"/>
              <a:gd name="connsiteY3" fmla="*/ 1593710 h 1593710"/>
              <a:gd name="connsiteX4" fmla="*/ 0 w 5019919"/>
              <a:gd name="connsiteY4" fmla="*/ 265997 h 1593710"/>
              <a:gd name="connsiteX5" fmla="*/ 158623 w 5019919"/>
              <a:gd name="connsiteY5" fmla="*/ 214223 h 1593710"/>
              <a:gd name="connsiteX6" fmla="*/ 1733326 w 5019919"/>
              <a:gd name="connsiteY6" fmla="*/ 0 h 159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9919" h="1593710">
                <a:moveTo>
                  <a:pt x="1733326" y="0"/>
                </a:moveTo>
                <a:cubicBezTo>
                  <a:pt x="3443833" y="0"/>
                  <a:pt x="4850715" y="698429"/>
                  <a:pt x="5019894" y="1593441"/>
                </a:cubicBezTo>
                <a:lnTo>
                  <a:pt x="5019919" y="1593710"/>
                </a:lnTo>
                <a:lnTo>
                  <a:pt x="0" y="1593710"/>
                </a:lnTo>
                <a:lnTo>
                  <a:pt x="0" y="265997"/>
                </a:lnTo>
                <a:lnTo>
                  <a:pt x="158623" y="214223"/>
                </a:lnTo>
                <a:cubicBezTo>
                  <a:pt x="626724" y="77604"/>
                  <a:pt x="1163157" y="0"/>
                  <a:pt x="1733326" y="0"/>
                </a:cubicBezTo>
                <a:close/>
              </a:path>
            </a:pathLst>
          </a:custGeom>
          <a:solidFill>
            <a:srgbClr val="C2DB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115888" marR="0" lvl="0" indent="-115888" defTabSz="914400" eaLnBrk="1" fontAlgn="base" latinLnBrk="0" hangingPunct="1">
              <a:lnSpc>
                <a:spcPct val="100000"/>
              </a:lnSpc>
              <a:spcBef>
                <a:spcPct val="50000"/>
              </a:spcBef>
              <a:spcAft>
                <a:spcPct val="0"/>
              </a:spcAft>
              <a:buClrTx/>
              <a:buSzTx/>
              <a:buFontTx/>
              <a:buChar char="•"/>
              <a:tabLst/>
              <a:defRPr/>
            </a:pPr>
            <a:endParaRPr kumimoji="0" lang="en-US" sz="1300" b="0" i="0" u="none" strike="noStrike" kern="0" cap="none" spc="0" normalizeH="0" baseline="0" noProof="0">
              <a:ln>
                <a:noFill/>
              </a:ln>
              <a:solidFill>
                <a:srgbClr val="00273F"/>
              </a:solidFill>
              <a:effectLst/>
              <a:uLnTx/>
              <a:uFillTx/>
              <a:latin typeface="Trebuchet MS" pitchFamily="34" charset="0"/>
              <a:ea typeface="ＭＳ Ｐゴシック" charset="0"/>
              <a:cs typeface="Times New Roman" pitchFamily="18" charset="0"/>
            </a:endParaRPr>
          </a:p>
        </p:txBody>
      </p:sp>
      <p:pic>
        <p:nvPicPr>
          <p:cNvPr id="7" name="Picture 6" descr="A male person sitting in a wheelchair, behind him stands a woman with a flower behind her ear. Both are smiling.">
            <a:extLst>
              <a:ext uri="{FF2B5EF4-FFF2-40B4-BE49-F238E27FC236}">
                <a16:creationId xmlns:a16="http://schemas.microsoft.com/office/drawing/2014/main" id="{771E164A-B79E-717B-74F8-A8EFCEE0910A}"/>
              </a:ext>
            </a:extLst>
          </p:cNvPr>
          <p:cNvPicPr>
            <a:picLocks noChangeAspect="1"/>
          </p:cNvPicPr>
          <p:nvPr/>
        </p:nvPicPr>
        <p:blipFill>
          <a:blip r:embed="rId3"/>
          <a:stretch>
            <a:fillRect/>
          </a:stretch>
        </p:blipFill>
        <p:spPr>
          <a:xfrm>
            <a:off x="8915400" y="1752600"/>
            <a:ext cx="2981325" cy="4819650"/>
          </a:xfrm>
          <a:prstGeom prst="rect">
            <a:avLst/>
          </a:prstGeom>
        </p:spPr>
      </p:pic>
      <p:sp>
        <p:nvSpPr>
          <p:cNvPr id="5" name="Footer Placeholder 4">
            <a:extLst>
              <a:ext uri="{FF2B5EF4-FFF2-40B4-BE49-F238E27FC236}">
                <a16:creationId xmlns:a16="http://schemas.microsoft.com/office/drawing/2014/main" id="{493486FE-45C2-3C89-C954-3B3AC63FE8B8}"/>
              </a:ext>
            </a:extLst>
          </p:cNvPr>
          <p:cNvSpPr>
            <a:spLocks noGrp="1"/>
          </p:cNvSpPr>
          <p:nvPr>
            <p:ph type="ftr" sz="quarter" idx="11"/>
          </p:nvPr>
        </p:nvSpPr>
        <p:spPr>
          <a:xfrm>
            <a:off x="4038600" y="6356350"/>
            <a:ext cx="4114800" cy="365125"/>
          </a:xfrm>
        </p:spPr>
        <p:txBody>
          <a:bodyPr/>
          <a:lstStyle/>
          <a:p>
            <a:r>
              <a:rPr lang="en-US"/>
              <a:t>#ZeroCon24</a:t>
            </a:r>
            <a:endParaRPr lang="en-GB"/>
          </a:p>
        </p:txBody>
      </p:sp>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9</a:t>
            </a:fld>
            <a:endParaRPr lang="en-GB"/>
          </a:p>
        </p:txBody>
      </p:sp>
    </p:spTree>
    <p:extLst>
      <p:ext uri="{BB962C8B-B14F-4D97-AF65-F5344CB8AC3E}">
        <p14:creationId xmlns:p14="http://schemas.microsoft.com/office/powerpoint/2010/main" val="3833666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1528</Words>
  <Application>Microsoft Office PowerPoint</Application>
  <PresentationFormat>Widescreen</PresentationFormat>
  <Paragraphs>131</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Arial Black</vt:lpstr>
      <vt:lpstr>Arial,Sans-Serif</vt:lpstr>
      <vt:lpstr>Calibri</vt:lpstr>
      <vt:lpstr>Calibri Light</vt:lpstr>
      <vt:lpstr>Helvetica Neue</vt:lpstr>
      <vt:lpstr>Times New Roman</vt:lpstr>
      <vt:lpstr>Trebuchet MS</vt:lpstr>
      <vt:lpstr>Office Theme</vt:lpstr>
      <vt:lpstr>Disability Inclusion in the Private Sector</vt:lpstr>
      <vt:lpstr>A quick introduction </vt:lpstr>
      <vt:lpstr>The business case for inclusion</vt:lpstr>
      <vt:lpstr>The Pacific and Climate Change</vt:lpstr>
      <vt:lpstr>Disability in the Pacific </vt:lpstr>
      <vt:lpstr>What we found in our research:</vt:lpstr>
      <vt:lpstr>Further findings</vt:lpstr>
      <vt:lpstr>The opportunity for the Private Sector</vt:lpstr>
      <vt:lpstr>What's Next:  Peer Learning Platforms for private sector firms</vt:lpstr>
      <vt:lpstr>Summary</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Katerina Stanton Balazs</dc:creator>
  <cp:lastModifiedBy>Vicky Tsang</cp:lastModifiedBy>
  <cp:revision>1</cp:revision>
  <dcterms:created xsi:type="dcterms:W3CDTF">2022-12-05T13:52:15Z</dcterms:created>
  <dcterms:modified xsi:type="dcterms:W3CDTF">2024-02-15T01:17:56Z</dcterms:modified>
</cp:coreProperties>
</file>