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94" r:id="rId3"/>
    <p:sldId id="260" r:id="rId4"/>
    <p:sldId id="262" r:id="rId5"/>
    <p:sldId id="265" r:id="rId6"/>
    <p:sldId id="32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96793-0932-B59E-DB25-47DBE390FED3}" v="403" dt="2025-02-06T17:49:23.627"/>
    <p1510:client id="{3869827B-81CE-512F-F4DD-CC4B6B9781DD}" v="1" dt="2025-02-05T11:41:28.826"/>
    <p1510:client id="{9184C330-1B8F-F863-1F18-587C6C5A9A73}" v="608" dt="2025-02-06T17:49:03.923"/>
    <p1510:client id="{9A2E6120-9D19-1AF5-7265-4D6BF42F7226}" v="17" dt="2025-02-05T12:47:17.877"/>
    <p1510:client id="{B2C06F57-89FB-16CE-2A55-4B1B9D3D476E}" v="94" dt="2025-02-05T18:18:51.401"/>
    <p1510:client id="{E83E09E5-4F7A-254D-78E5-B71C2A6DB9F7}" v="5" dt="2025-02-07T04:36:05.6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18" autoAdjust="0"/>
  </p:normalViewPr>
  <p:slideViewPr>
    <p:cSldViewPr snapToGrid="0">
      <p:cViewPr varScale="1">
        <p:scale>
          <a:sx n="61" d="100"/>
          <a:sy n="61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Michieka" userId="S::diana.michieka@inable.org::ad1f321c-b90f-4fff-aea0-7017bf6af10a" providerId="AD" clId="Web-{3869827B-81CE-512F-F4DD-CC4B6B9781DD}"/>
    <pc:docChg chg="modSld">
      <pc:chgData name="Diana Michieka" userId="S::diana.michieka@inable.org::ad1f321c-b90f-4fff-aea0-7017bf6af10a" providerId="AD" clId="Web-{3869827B-81CE-512F-F4DD-CC4B6B9781DD}" dt="2025-02-05T11:41:28.826" v="0" actId="1076"/>
      <pc:docMkLst>
        <pc:docMk/>
      </pc:docMkLst>
      <pc:sldChg chg="modSp">
        <pc:chgData name="Diana Michieka" userId="S::diana.michieka@inable.org::ad1f321c-b90f-4fff-aea0-7017bf6af10a" providerId="AD" clId="Web-{3869827B-81CE-512F-F4DD-CC4B6B9781DD}" dt="2025-02-05T11:41:28.826" v="0" actId="1076"/>
        <pc:sldMkLst>
          <pc:docMk/>
          <pc:sldMk cId="2056236133" sldId="259"/>
        </pc:sldMkLst>
        <pc:spChg chg="mod">
          <ac:chgData name="Diana Michieka" userId="S::diana.michieka@inable.org::ad1f321c-b90f-4fff-aea0-7017bf6af10a" providerId="AD" clId="Web-{3869827B-81CE-512F-F4DD-CC4B6B9781DD}" dt="2025-02-05T11:41:28.826" v="0" actId="1076"/>
          <ac:spMkLst>
            <pc:docMk/>
            <pc:sldMk cId="2056236133" sldId="259"/>
            <ac:spMk id="10" creationId="{9867EA19-6E67-4295-F673-081EFF01B2E2}"/>
          </ac:spMkLst>
        </pc:spChg>
      </pc:sldChg>
    </pc:docChg>
  </pc:docChgLst>
  <pc:docChgLst>
    <pc:chgData name="Irene Mbari-Kirika" userId="S::irene@inable.org::816a05a9-022e-4659-9cb5-b67238dd7151" providerId="AD" clId="Web-{24996793-0932-B59E-DB25-47DBE390FED3}"/>
    <pc:docChg chg="modSld sldOrd">
      <pc:chgData name="Irene Mbari-Kirika" userId="S::irene@inable.org::816a05a9-022e-4659-9cb5-b67238dd7151" providerId="AD" clId="Web-{24996793-0932-B59E-DB25-47DBE390FED3}" dt="2025-02-06T17:49:23.440" v="217" actId="14100"/>
      <pc:docMkLst>
        <pc:docMk/>
      </pc:docMkLst>
      <pc:sldChg chg="modSp">
        <pc:chgData name="Irene Mbari-Kirika" userId="S::irene@inable.org::816a05a9-022e-4659-9cb5-b67238dd7151" providerId="AD" clId="Web-{24996793-0932-B59E-DB25-47DBE390FED3}" dt="2025-02-06T17:29:55.404" v="16" actId="14100"/>
        <pc:sldMkLst>
          <pc:docMk/>
          <pc:sldMk cId="2056236133" sldId="259"/>
        </pc:sldMkLst>
        <pc:spChg chg="mod">
          <ac:chgData name="Irene Mbari-Kirika" userId="S::irene@inable.org::816a05a9-022e-4659-9cb5-b67238dd7151" providerId="AD" clId="Web-{24996793-0932-B59E-DB25-47DBE390FED3}" dt="2025-02-06T17:29:55.404" v="16" actId="14100"/>
          <ac:spMkLst>
            <pc:docMk/>
            <pc:sldMk cId="2056236133" sldId="259"/>
            <ac:spMk id="3" creationId="{FD92937C-601D-CC6E-A5E5-8D38FD9B76CF}"/>
          </ac:spMkLst>
        </pc:spChg>
        <pc:spChg chg="mod">
          <ac:chgData name="Irene Mbari-Kirika" userId="S::irene@inable.org::816a05a9-022e-4659-9cb5-b67238dd7151" providerId="AD" clId="Web-{24996793-0932-B59E-DB25-47DBE390FED3}" dt="2025-02-06T17:29:44.013" v="13" actId="20577"/>
          <ac:spMkLst>
            <pc:docMk/>
            <pc:sldMk cId="2056236133" sldId="259"/>
            <ac:spMk id="10" creationId="{9867EA19-6E67-4295-F673-081EFF01B2E2}"/>
          </ac:spMkLst>
        </pc:spChg>
      </pc:sldChg>
      <pc:sldChg chg="modSp">
        <pc:chgData name="Irene Mbari-Kirika" userId="S::irene@inable.org::816a05a9-022e-4659-9cb5-b67238dd7151" providerId="AD" clId="Web-{24996793-0932-B59E-DB25-47DBE390FED3}" dt="2025-02-06T17:42:09.719" v="198" actId="20577"/>
        <pc:sldMkLst>
          <pc:docMk/>
          <pc:sldMk cId="1205474603" sldId="260"/>
        </pc:sldMkLst>
        <pc:spChg chg="mod">
          <ac:chgData name="Irene Mbari-Kirika" userId="S::irene@inable.org::816a05a9-022e-4659-9cb5-b67238dd7151" providerId="AD" clId="Web-{24996793-0932-B59E-DB25-47DBE390FED3}" dt="2025-02-06T17:42:09.719" v="198" actId="20577"/>
          <ac:spMkLst>
            <pc:docMk/>
            <pc:sldMk cId="1205474603" sldId="260"/>
            <ac:spMk id="3" creationId="{F3EEDA95-B2B1-B623-9F68-A57CE40E24F0}"/>
          </ac:spMkLst>
        </pc:spChg>
      </pc:sldChg>
      <pc:sldChg chg="delSp ord">
        <pc:chgData name="Irene Mbari-Kirika" userId="S::irene@inable.org::816a05a9-022e-4659-9cb5-b67238dd7151" providerId="AD" clId="Web-{24996793-0932-B59E-DB25-47DBE390FED3}" dt="2025-02-06T17:44:46.079" v="200"/>
        <pc:sldMkLst>
          <pc:docMk/>
          <pc:sldMk cId="2178603627" sldId="261"/>
        </pc:sldMkLst>
        <pc:spChg chg="del">
          <ac:chgData name="Irene Mbari-Kirika" userId="S::irene@inable.org::816a05a9-022e-4659-9cb5-b67238dd7151" providerId="AD" clId="Web-{24996793-0932-B59E-DB25-47DBE390FED3}" dt="2025-02-06T17:44:46.079" v="200"/>
          <ac:spMkLst>
            <pc:docMk/>
            <pc:sldMk cId="2178603627" sldId="261"/>
            <ac:spMk id="12" creationId="{0B246603-0DC6-2997-FBD0-324E1737E1B6}"/>
          </ac:spMkLst>
        </pc:spChg>
      </pc:sldChg>
      <pc:sldChg chg="modSp">
        <pc:chgData name="Irene Mbari-Kirika" userId="S::irene@inable.org::816a05a9-022e-4659-9cb5-b67238dd7151" providerId="AD" clId="Web-{24996793-0932-B59E-DB25-47DBE390FED3}" dt="2025-02-06T17:49:23.440" v="217" actId="14100"/>
        <pc:sldMkLst>
          <pc:docMk/>
          <pc:sldMk cId="3536910357" sldId="262"/>
        </pc:sldMkLst>
        <pc:spChg chg="mod">
          <ac:chgData name="Irene Mbari-Kirika" userId="S::irene@inable.org::816a05a9-022e-4659-9cb5-b67238dd7151" providerId="AD" clId="Web-{24996793-0932-B59E-DB25-47DBE390FED3}" dt="2025-02-06T17:49:23.440" v="217" actId="14100"/>
          <ac:spMkLst>
            <pc:docMk/>
            <pc:sldMk cId="3536910357" sldId="262"/>
            <ac:spMk id="3" creationId="{37C97961-4404-153F-298B-D8441B9BE9A2}"/>
          </ac:spMkLst>
        </pc:spChg>
      </pc:sldChg>
    </pc:docChg>
  </pc:docChgLst>
  <pc:docChgLst>
    <pc:chgData name="Lily Ronoh" userId="S::lily.ronoh@inable.org::9d7f705e-96b6-414d-9fe2-cc90d556bef7" providerId="AD" clId="Web-{9184C330-1B8F-F863-1F18-587C6C5A9A73}"/>
    <pc:docChg chg="modSld">
      <pc:chgData name="Lily Ronoh" userId="S::lily.ronoh@inable.org::9d7f705e-96b6-414d-9fe2-cc90d556bef7" providerId="AD" clId="Web-{9184C330-1B8F-F863-1F18-587C6C5A9A73}" dt="2025-02-06T17:45:12.065" v="387"/>
      <pc:docMkLst>
        <pc:docMk/>
      </pc:docMkLst>
      <pc:sldChg chg="modSp">
        <pc:chgData name="Lily Ronoh" userId="S::lily.ronoh@inable.org::9d7f705e-96b6-414d-9fe2-cc90d556bef7" providerId="AD" clId="Web-{9184C330-1B8F-F863-1F18-587C6C5A9A73}" dt="2025-02-06T17:21:18.244" v="171" actId="20577"/>
        <pc:sldMkLst>
          <pc:docMk/>
          <pc:sldMk cId="54376518" sldId="258"/>
        </pc:sldMkLst>
        <pc:spChg chg="mod">
          <ac:chgData name="Lily Ronoh" userId="S::lily.ronoh@inable.org::9d7f705e-96b6-414d-9fe2-cc90d556bef7" providerId="AD" clId="Web-{9184C330-1B8F-F863-1F18-587C6C5A9A73}" dt="2025-02-06T17:21:18.244" v="171" actId="20577"/>
          <ac:spMkLst>
            <pc:docMk/>
            <pc:sldMk cId="54376518" sldId="258"/>
            <ac:spMk id="4" creationId="{E4771D02-F4E4-C632-E5D7-C5E26F71C09C}"/>
          </ac:spMkLst>
        </pc:spChg>
      </pc:sldChg>
      <pc:sldChg chg="addSp delSp modSp mod setBg">
        <pc:chgData name="Lily Ronoh" userId="S::lily.ronoh@inable.org::9d7f705e-96b6-414d-9fe2-cc90d556bef7" providerId="AD" clId="Web-{9184C330-1B8F-F863-1F18-587C6C5A9A73}" dt="2025-02-06T17:29:26.149" v="230" actId="1076"/>
        <pc:sldMkLst>
          <pc:docMk/>
          <pc:sldMk cId="2056236133" sldId="259"/>
        </pc:sldMkLst>
        <pc:spChg chg="mod">
          <ac:chgData name="Lily Ronoh" userId="S::lily.ronoh@inable.org::9d7f705e-96b6-414d-9fe2-cc90d556bef7" providerId="AD" clId="Web-{9184C330-1B8F-F863-1F18-587C6C5A9A73}" dt="2025-02-06T17:29:20.430" v="229" actId="1076"/>
          <ac:spMkLst>
            <pc:docMk/>
            <pc:sldMk cId="2056236133" sldId="259"/>
            <ac:spMk id="3" creationId="{FD92937C-601D-CC6E-A5E5-8D38FD9B76CF}"/>
          </ac:spMkLst>
        </pc:spChg>
        <pc:spChg chg="mod">
          <ac:chgData name="Lily Ronoh" userId="S::lily.ronoh@inable.org::9d7f705e-96b6-414d-9fe2-cc90d556bef7" providerId="AD" clId="Web-{9184C330-1B8F-F863-1F18-587C6C5A9A73}" dt="2025-02-06T17:18:16.952" v="154"/>
          <ac:spMkLst>
            <pc:docMk/>
            <pc:sldMk cId="2056236133" sldId="259"/>
            <ac:spMk id="6" creationId="{0A434FAB-DF78-BB7C-E7DD-18ED148378B8}"/>
          </ac:spMkLst>
        </pc:spChg>
        <pc:spChg chg="mod">
          <ac:chgData name="Lily Ronoh" userId="S::lily.ronoh@inable.org::9d7f705e-96b6-414d-9fe2-cc90d556bef7" providerId="AD" clId="Web-{9184C330-1B8F-F863-1F18-587C6C5A9A73}" dt="2025-02-06T17:29:26.149" v="230" actId="1076"/>
          <ac:spMkLst>
            <pc:docMk/>
            <pc:sldMk cId="2056236133" sldId="259"/>
            <ac:spMk id="10" creationId="{9867EA19-6E67-4295-F673-081EFF01B2E2}"/>
          </ac:spMkLst>
        </pc:spChg>
        <pc:spChg chg="add">
          <ac:chgData name="Lily Ronoh" userId="S::lily.ronoh@inable.org::9d7f705e-96b6-414d-9fe2-cc90d556bef7" providerId="AD" clId="Web-{9184C330-1B8F-F863-1F18-587C6C5A9A73}" dt="2025-02-06T17:18:16.952" v="154"/>
          <ac:spMkLst>
            <pc:docMk/>
            <pc:sldMk cId="2056236133" sldId="259"/>
            <ac:spMk id="1029" creationId="{D2B783EE-0239-4717-BBEA-8C9EAC61C824}"/>
          </ac:spMkLst>
        </pc:spChg>
        <pc:spChg chg="add">
          <ac:chgData name="Lily Ronoh" userId="S::lily.ronoh@inable.org::9d7f705e-96b6-414d-9fe2-cc90d556bef7" providerId="AD" clId="Web-{9184C330-1B8F-F863-1F18-587C6C5A9A73}" dt="2025-02-06T17:18:16.952" v="154"/>
          <ac:spMkLst>
            <pc:docMk/>
            <pc:sldMk cId="2056236133" sldId="259"/>
            <ac:spMk id="1033" creationId="{A7B99495-F43F-4D80-A44F-2CB4764EB90B}"/>
          </ac:spMkLst>
        </pc:spChg>
        <pc:spChg chg="add">
          <ac:chgData name="Lily Ronoh" userId="S::lily.ronoh@inable.org::9d7f705e-96b6-414d-9fe2-cc90d556bef7" providerId="AD" clId="Web-{9184C330-1B8F-F863-1F18-587C6C5A9A73}" dt="2025-02-06T17:18:16.952" v="154"/>
          <ac:spMkLst>
            <pc:docMk/>
            <pc:sldMk cId="2056236133" sldId="259"/>
            <ac:spMk id="1035" creationId="{70BEB1E7-2F88-40BC-B73D-42E5B6F80BFC}"/>
          </ac:spMkLst>
        </pc:spChg>
        <pc:grpChg chg="add del">
          <ac:chgData name="Lily Ronoh" userId="S::lily.ronoh@inable.org::9d7f705e-96b6-414d-9fe2-cc90d556bef7" providerId="AD" clId="Web-{9184C330-1B8F-F863-1F18-587C6C5A9A73}" dt="2025-02-06T17:05:33.671" v="127"/>
          <ac:grpSpMkLst>
            <pc:docMk/>
            <pc:sldMk cId="2056236133" sldId="259"/>
            <ac:grpSpMk id="1028" creationId="{6258F736-B256-8039-9DC6-F4E49A5C5AD5}"/>
          </ac:grpSpMkLst>
        </pc:grpChg>
        <pc:picChg chg="add mod ord">
          <ac:chgData name="Lily Ronoh" userId="S::lily.ronoh@inable.org::9d7f705e-96b6-414d-9fe2-cc90d556bef7" providerId="AD" clId="Web-{9184C330-1B8F-F863-1F18-587C6C5A9A73}" dt="2025-02-06T17:18:16.952" v="154"/>
          <ac:picMkLst>
            <pc:docMk/>
            <pc:sldMk cId="2056236133" sldId="259"/>
            <ac:picMk id="2" creationId="{95BD8AE2-37FB-DB05-8E95-41B5C17063BB}"/>
          </ac:picMkLst>
        </pc:picChg>
        <pc:picChg chg="mod">
          <ac:chgData name="Lily Ronoh" userId="S::lily.ronoh@inable.org::9d7f705e-96b6-414d-9fe2-cc90d556bef7" providerId="AD" clId="Web-{9184C330-1B8F-F863-1F18-587C6C5A9A73}" dt="2025-02-06T17:18:16.952" v="154"/>
          <ac:picMkLst>
            <pc:docMk/>
            <pc:sldMk cId="2056236133" sldId="259"/>
            <ac:picMk id="1026" creationId="{A82191DC-A2E0-1B7B-97AE-9D50D64A92D1}"/>
          </ac:picMkLst>
        </pc:picChg>
      </pc:sldChg>
      <pc:sldChg chg="modSp">
        <pc:chgData name="Lily Ronoh" userId="S::lily.ronoh@inable.org::9d7f705e-96b6-414d-9fe2-cc90d556bef7" providerId="AD" clId="Web-{9184C330-1B8F-F863-1F18-587C6C5A9A73}" dt="2025-02-06T17:44:20.984" v="386" actId="20577"/>
        <pc:sldMkLst>
          <pc:docMk/>
          <pc:sldMk cId="1205474603" sldId="260"/>
        </pc:sldMkLst>
        <pc:spChg chg="mod">
          <ac:chgData name="Lily Ronoh" userId="S::lily.ronoh@inable.org::9d7f705e-96b6-414d-9fe2-cc90d556bef7" providerId="AD" clId="Web-{9184C330-1B8F-F863-1F18-587C6C5A9A73}" dt="2025-02-06T17:09:01.137" v="150" actId="14100"/>
          <ac:spMkLst>
            <pc:docMk/>
            <pc:sldMk cId="1205474603" sldId="260"/>
            <ac:spMk id="2" creationId="{68F6A8B7-7DB1-CDE4-8CDB-010AE7F965D7}"/>
          </ac:spMkLst>
        </pc:spChg>
        <pc:spChg chg="mod">
          <ac:chgData name="Lily Ronoh" userId="S::lily.ronoh@inable.org::9d7f705e-96b6-414d-9fe2-cc90d556bef7" providerId="AD" clId="Web-{9184C330-1B8F-F863-1F18-587C6C5A9A73}" dt="2025-02-06T17:44:20.984" v="386" actId="20577"/>
          <ac:spMkLst>
            <pc:docMk/>
            <pc:sldMk cId="1205474603" sldId="260"/>
            <ac:spMk id="3" creationId="{F3EEDA95-B2B1-B623-9F68-A57CE40E24F0}"/>
          </ac:spMkLst>
        </pc:spChg>
        <pc:spChg chg="mod">
          <ac:chgData name="Lily Ronoh" userId="S::lily.ronoh@inable.org::9d7f705e-96b6-414d-9fe2-cc90d556bef7" providerId="AD" clId="Web-{9184C330-1B8F-F863-1F18-587C6C5A9A73}" dt="2025-02-06T17:24:31.600" v="219" actId="20577"/>
          <ac:spMkLst>
            <pc:docMk/>
            <pc:sldMk cId="1205474603" sldId="260"/>
            <ac:spMk id="10" creationId="{7E2BCE7D-A223-5F49-2BE8-C4C06F6B381E}"/>
          </ac:spMkLst>
        </pc:spChg>
      </pc:sldChg>
      <pc:sldChg chg="addSp delSp modSp mod setBg modNotes">
        <pc:chgData name="Lily Ronoh" userId="S::lily.ronoh@inable.org::9d7f705e-96b6-414d-9fe2-cc90d556bef7" providerId="AD" clId="Web-{9184C330-1B8F-F863-1F18-587C6C5A9A73}" dt="2025-02-06T17:45:12.065" v="387"/>
        <pc:sldMkLst>
          <pc:docMk/>
          <pc:sldMk cId="2178603627" sldId="261"/>
        </pc:sldMkLst>
        <pc:spChg chg="del mod">
          <ac:chgData name="Lily Ronoh" userId="S::lily.ronoh@inable.org::9d7f705e-96b6-414d-9fe2-cc90d556bef7" providerId="AD" clId="Web-{9184C330-1B8F-F863-1F18-587C6C5A9A73}" dt="2025-02-06T16:57:00.578" v="67"/>
          <ac:spMkLst>
            <pc:docMk/>
            <pc:sldMk cId="2178603627" sldId="261"/>
            <ac:spMk id="3" creationId="{E33E7DCE-DBB7-220C-D82A-0AE20BBC6B89}"/>
          </ac:spMkLst>
        </pc:spChg>
        <pc:spChg chg="add del mod">
          <ac:chgData name="Lily Ronoh" userId="S::lily.ronoh@inable.org::9d7f705e-96b6-414d-9fe2-cc90d556bef7" providerId="AD" clId="Web-{9184C330-1B8F-F863-1F18-587C6C5A9A73}" dt="2025-02-06T16:57:15.704" v="72"/>
          <ac:spMkLst>
            <pc:docMk/>
            <pc:sldMk cId="2178603627" sldId="261"/>
            <ac:spMk id="4" creationId="{37EA6A09-4E89-D4CD-D88C-039D7764DC31}"/>
          </ac:spMkLst>
        </pc:spChg>
        <pc:spChg chg="mod">
          <ac:chgData name="Lily Ronoh" userId="S::lily.ronoh@inable.org::9d7f705e-96b6-414d-9fe2-cc90d556bef7" providerId="AD" clId="Web-{9184C330-1B8F-F863-1F18-587C6C5A9A73}" dt="2025-02-06T16:57:57.956" v="75"/>
          <ac:spMkLst>
            <pc:docMk/>
            <pc:sldMk cId="2178603627" sldId="261"/>
            <ac:spMk id="5" creationId="{1943D8FD-37FB-0444-B062-6E0C624AC427}"/>
          </ac:spMkLst>
        </pc:spChg>
        <pc:spChg chg="mod">
          <ac:chgData name="Lily Ronoh" userId="S::lily.ronoh@inable.org::9d7f705e-96b6-414d-9fe2-cc90d556bef7" providerId="AD" clId="Web-{9184C330-1B8F-F863-1F18-587C6C5A9A73}" dt="2025-02-06T16:57:57.956" v="75"/>
          <ac:spMkLst>
            <pc:docMk/>
            <pc:sldMk cId="2178603627" sldId="261"/>
            <ac:spMk id="6" creationId="{6C0A8618-4C51-4E26-2F0B-F192A0A07B44}"/>
          </ac:spMkLst>
        </pc:spChg>
        <pc:spChg chg="del mod">
          <ac:chgData name="Lily Ronoh" userId="S::lily.ronoh@inable.org::9d7f705e-96b6-414d-9fe2-cc90d556bef7" providerId="AD" clId="Web-{9184C330-1B8F-F863-1F18-587C6C5A9A73}" dt="2025-02-06T16:57:19.954" v="73"/>
          <ac:spMkLst>
            <pc:docMk/>
            <pc:sldMk cId="2178603627" sldId="261"/>
            <ac:spMk id="7" creationId="{AFBE625D-2B46-2913-BF68-1B85ACD96B4D}"/>
          </ac:spMkLst>
        </pc:spChg>
        <pc:spChg chg="add del">
          <ac:chgData name="Lily Ronoh" userId="S::lily.ronoh@inable.org::9d7f705e-96b6-414d-9fe2-cc90d556bef7" providerId="AD" clId="Web-{9184C330-1B8F-F863-1F18-587C6C5A9A73}" dt="2025-02-06T17:21:57.840" v="173"/>
          <ac:spMkLst>
            <pc:docMk/>
            <pc:sldMk cId="2178603627" sldId="261"/>
            <ac:spMk id="9" creationId="{2432BB52-9E38-CEF0-631E-CD93CCCF3CEC}"/>
          </ac:spMkLst>
        </pc:spChg>
        <pc:spChg chg="del mod">
          <ac:chgData name="Lily Ronoh" userId="S::lily.ronoh@inable.org::9d7f705e-96b6-414d-9fe2-cc90d556bef7" providerId="AD" clId="Web-{9184C330-1B8F-F863-1F18-587C6C5A9A73}" dt="2025-02-06T16:57:05.297" v="69"/>
          <ac:spMkLst>
            <pc:docMk/>
            <pc:sldMk cId="2178603627" sldId="261"/>
            <ac:spMk id="10" creationId="{A25CB716-19A7-5938-D07C-F7B2CAD0EFCC}"/>
          </ac:spMkLst>
        </pc:spChg>
        <pc:spChg chg="add del mod">
          <ac:chgData name="Lily Ronoh" userId="S::lily.ronoh@inable.org::9d7f705e-96b6-414d-9fe2-cc90d556bef7" providerId="AD" clId="Web-{9184C330-1B8F-F863-1F18-587C6C5A9A73}" dt="2025-02-06T17:45:12.065" v="387"/>
          <ac:spMkLst>
            <pc:docMk/>
            <pc:sldMk cId="2178603627" sldId="261"/>
            <ac:spMk id="11" creationId="{21914FC4-1AA0-3D29-37E4-7B1F9321F91A}"/>
          </ac:spMkLst>
        </pc:spChg>
        <pc:spChg chg="add mod">
          <ac:chgData name="Lily Ronoh" userId="S::lily.ronoh@inable.org::9d7f705e-96b6-414d-9fe2-cc90d556bef7" providerId="AD" clId="Web-{9184C330-1B8F-F863-1F18-587C6C5A9A73}" dt="2025-02-06T17:24:41.585" v="220" actId="20577"/>
          <ac:spMkLst>
            <pc:docMk/>
            <pc:sldMk cId="2178603627" sldId="261"/>
            <ac:spMk id="12" creationId="{0B246603-0DC6-2997-FBD0-324E1737E1B6}"/>
          </ac:spMkLst>
        </pc:spChg>
        <pc:spChg chg="add del">
          <ac:chgData name="Lily Ronoh" userId="S::lily.ronoh@inable.org::9d7f705e-96b6-414d-9fe2-cc90d556bef7" providerId="AD" clId="Web-{9184C330-1B8F-F863-1F18-587C6C5A9A73}" dt="2025-02-06T16:58:08.848" v="76"/>
          <ac:spMkLst>
            <pc:docMk/>
            <pc:sldMk cId="2178603627" sldId="261"/>
            <ac:spMk id="13" creationId="{216BB327-7AA9-4EC5-815F-9D8E6BC53E34}"/>
          </ac:spMkLst>
        </pc:spChg>
        <pc:picChg chg="add mod ord">
          <ac:chgData name="Lily Ronoh" userId="S::lily.ronoh@inable.org::9d7f705e-96b6-414d-9fe2-cc90d556bef7" providerId="AD" clId="Web-{9184C330-1B8F-F863-1F18-587C6C5A9A73}" dt="2025-02-06T16:57:57.956" v="75"/>
          <ac:picMkLst>
            <pc:docMk/>
            <pc:sldMk cId="2178603627" sldId="261"/>
            <ac:picMk id="8" creationId="{E9CC59F5-0B99-785E-8AF6-F17B003DAA5A}"/>
          </ac:picMkLst>
        </pc:picChg>
      </pc:sldChg>
      <pc:sldChg chg="modSp">
        <pc:chgData name="Lily Ronoh" userId="S::lily.ronoh@inable.org::9d7f705e-96b6-414d-9fe2-cc90d556bef7" providerId="AD" clId="Web-{9184C330-1B8F-F863-1F18-587C6C5A9A73}" dt="2025-02-06T17:25:42.995" v="227" actId="1076"/>
        <pc:sldMkLst>
          <pc:docMk/>
          <pc:sldMk cId="3536910357" sldId="262"/>
        </pc:sldMkLst>
        <pc:spChg chg="mod">
          <ac:chgData name="Lily Ronoh" userId="S::lily.ronoh@inable.org::9d7f705e-96b6-414d-9fe2-cc90d556bef7" providerId="AD" clId="Web-{9184C330-1B8F-F863-1F18-587C6C5A9A73}" dt="2025-02-06T17:25:37.510" v="226" actId="20577"/>
          <ac:spMkLst>
            <pc:docMk/>
            <pc:sldMk cId="3536910357" sldId="262"/>
            <ac:spMk id="3" creationId="{37C97961-4404-153F-298B-D8441B9BE9A2}"/>
          </ac:spMkLst>
        </pc:spChg>
        <pc:spChg chg="mod">
          <ac:chgData name="Lily Ronoh" userId="S::lily.ronoh@inable.org::9d7f705e-96b6-414d-9fe2-cc90d556bef7" providerId="AD" clId="Web-{9184C330-1B8F-F863-1F18-587C6C5A9A73}" dt="2025-02-06T17:25:42.995" v="227" actId="1076"/>
          <ac:spMkLst>
            <pc:docMk/>
            <pc:sldMk cId="3536910357" sldId="262"/>
            <ac:spMk id="10" creationId="{8F30A177-792D-D6ED-277C-A7DCA85BF688}"/>
          </ac:spMkLst>
        </pc:spChg>
      </pc:sldChg>
    </pc:docChg>
  </pc:docChgLst>
  <pc:docChgLst>
    <pc:chgData name="Lily Ronoh" userId="S::lily.ronoh@inable.org::9d7f705e-96b6-414d-9fe2-cc90d556bef7" providerId="AD" clId="Web-{E83E09E5-4F7A-254D-78E5-B71C2A6DB9F7}"/>
    <pc:docChg chg="modSld">
      <pc:chgData name="Lily Ronoh" userId="S::lily.ronoh@inable.org::9d7f705e-96b6-414d-9fe2-cc90d556bef7" providerId="AD" clId="Web-{E83E09E5-4F7A-254D-78E5-B71C2A6DB9F7}" dt="2025-02-07T04:36:19.711" v="4"/>
      <pc:docMkLst>
        <pc:docMk/>
      </pc:docMkLst>
      <pc:sldChg chg="addSp delSp modSp">
        <pc:chgData name="Lily Ronoh" userId="S::lily.ronoh@inable.org::9d7f705e-96b6-414d-9fe2-cc90d556bef7" providerId="AD" clId="Web-{E83E09E5-4F7A-254D-78E5-B71C2A6DB9F7}" dt="2025-02-07T04:36:19.711" v="4"/>
        <pc:sldMkLst>
          <pc:docMk/>
          <pc:sldMk cId="2178603627" sldId="261"/>
        </pc:sldMkLst>
        <pc:spChg chg="mod">
          <ac:chgData name="Lily Ronoh" userId="S::lily.ronoh@inable.org::9d7f705e-96b6-414d-9fe2-cc90d556bef7" providerId="AD" clId="Web-{E83E09E5-4F7A-254D-78E5-B71C2A6DB9F7}" dt="2025-02-07T04:36:19.711" v="4"/>
          <ac:spMkLst>
            <pc:docMk/>
            <pc:sldMk cId="2178603627" sldId="261"/>
            <ac:spMk id="6" creationId="{6C0A8618-4C51-4E26-2F0B-F192A0A07B44}"/>
          </ac:spMkLst>
        </pc:spChg>
        <pc:spChg chg="add">
          <ac:chgData name="Lily Ronoh" userId="S::lily.ronoh@inable.org::9d7f705e-96b6-414d-9fe2-cc90d556bef7" providerId="AD" clId="Web-{E83E09E5-4F7A-254D-78E5-B71C2A6DB9F7}" dt="2025-02-07T04:36:19.711" v="4"/>
          <ac:spMkLst>
            <pc:docMk/>
            <pc:sldMk cId="2178603627" sldId="261"/>
            <ac:spMk id="14" creationId="{8950AD4C-6AF3-49F8-94E1-DBCAFB39478B}"/>
          </ac:spMkLst>
        </pc:spChg>
        <pc:spChg chg="add">
          <ac:chgData name="Lily Ronoh" userId="S::lily.ronoh@inable.org::9d7f705e-96b6-414d-9fe2-cc90d556bef7" providerId="AD" clId="Web-{E83E09E5-4F7A-254D-78E5-B71C2A6DB9F7}" dt="2025-02-07T04:36:19.711" v="4"/>
          <ac:spMkLst>
            <pc:docMk/>
            <pc:sldMk cId="2178603627" sldId="261"/>
            <ac:spMk id="15" creationId="{7E862DF0-097D-4BBD-A1A1-35B522C5EB97}"/>
          </ac:spMkLst>
        </pc:spChg>
        <pc:spChg chg="add">
          <ac:chgData name="Lily Ronoh" userId="S::lily.ronoh@inable.org::9d7f705e-96b6-414d-9fe2-cc90d556bef7" providerId="AD" clId="Web-{E83E09E5-4F7A-254D-78E5-B71C2A6DB9F7}" dt="2025-02-07T04:36:19.711" v="4"/>
          <ac:spMkLst>
            <pc:docMk/>
            <pc:sldMk cId="2178603627" sldId="261"/>
            <ac:spMk id="16" creationId="{DEAEE08D-A745-4391-9073-9E99767E09D4}"/>
          </ac:spMkLst>
        </pc:spChg>
        <pc:picChg chg="add mod ord">
          <ac:chgData name="Lily Ronoh" userId="S::lily.ronoh@inable.org::9d7f705e-96b6-414d-9fe2-cc90d556bef7" providerId="AD" clId="Web-{E83E09E5-4F7A-254D-78E5-B71C2A6DB9F7}" dt="2025-02-07T04:36:19.711" v="4"/>
          <ac:picMkLst>
            <pc:docMk/>
            <pc:sldMk cId="2178603627" sldId="261"/>
            <ac:picMk id="2" creationId="{8E56DE78-BFE6-D32E-614B-1F369A9AF39D}"/>
          </ac:picMkLst>
        </pc:picChg>
        <pc:picChg chg="del">
          <ac:chgData name="Lily Ronoh" userId="S::lily.ronoh@inable.org::9d7f705e-96b6-414d-9fe2-cc90d556bef7" providerId="AD" clId="Web-{E83E09E5-4F7A-254D-78E5-B71C2A6DB9F7}" dt="2025-02-07T04:35:18.491" v="0"/>
          <ac:picMkLst>
            <pc:docMk/>
            <pc:sldMk cId="2178603627" sldId="261"/>
            <ac:picMk id="8" creationId="{E9CC59F5-0B99-785E-8AF6-F17B003DAA5A}"/>
          </ac:picMkLst>
        </pc:picChg>
      </pc:sldChg>
    </pc:docChg>
  </pc:docChgLst>
  <pc:docChgLst>
    <pc:chgData name="Lily Ronoh" userId="S::lily.ronoh@inable.org::9d7f705e-96b6-414d-9fe2-cc90d556bef7" providerId="AD" clId="Web-{9A2E6120-9D19-1AF5-7265-4D6BF42F7226}"/>
    <pc:docChg chg="modSld">
      <pc:chgData name="Lily Ronoh" userId="S::lily.ronoh@inable.org::9d7f705e-96b6-414d-9fe2-cc90d556bef7" providerId="AD" clId="Web-{9A2E6120-9D19-1AF5-7265-4D6BF42F7226}" dt="2025-02-05T12:47:17.877" v="15" actId="1076"/>
      <pc:docMkLst>
        <pc:docMk/>
      </pc:docMkLst>
      <pc:sldChg chg="modSp">
        <pc:chgData name="Lily Ronoh" userId="S::lily.ronoh@inable.org::9d7f705e-96b6-414d-9fe2-cc90d556bef7" providerId="AD" clId="Web-{9A2E6120-9D19-1AF5-7265-4D6BF42F7226}" dt="2025-02-05T12:47:17.877" v="15" actId="1076"/>
        <pc:sldMkLst>
          <pc:docMk/>
          <pc:sldMk cId="54376518" sldId="258"/>
        </pc:sldMkLst>
        <pc:spChg chg="mod">
          <ac:chgData name="Lily Ronoh" userId="S::lily.ronoh@inable.org::9d7f705e-96b6-414d-9fe2-cc90d556bef7" providerId="AD" clId="Web-{9A2E6120-9D19-1AF5-7265-4D6BF42F7226}" dt="2025-02-05T12:46:27.469" v="13" actId="14100"/>
          <ac:spMkLst>
            <pc:docMk/>
            <pc:sldMk cId="54376518" sldId="258"/>
            <ac:spMk id="2" creationId="{80A782FC-8B01-42F4-8056-DCC2EFED95D1}"/>
          </ac:spMkLst>
        </pc:spChg>
        <pc:spChg chg="mod">
          <ac:chgData name="Lily Ronoh" userId="S::lily.ronoh@inable.org::9d7f705e-96b6-414d-9fe2-cc90d556bef7" providerId="AD" clId="Web-{9A2E6120-9D19-1AF5-7265-4D6BF42F7226}" dt="2025-02-05T12:47:17.877" v="15" actId="1076"/>
          <ac:spMkLst>
            <pc:docMk/>
            <pc:sldMk cId="54376518" sldId="258"/>
            <ac:spMk id="4" creationId="{E4771D02-F4E4-C632-E5D7-C5E26F71C09C}"/>
          </ac:spMkLst>
        </pc:spChg>
      </pc:sldChg>
      <pc:sldChg chg="delSp modSp">
        <pc:chgData name="Lily Ronoh" userId="S::lily.ronoh@inable.org::9d7f705e-96b6-414d-9fe2-cc90d556bef7" providerId="AD" clId="Web-{9A2E6120-9D19-1AF5-7265-4D6BF42F7226}" dt="2025-02-05T11:52:36.545" v="11"/>
        <pc:sldMkLst>
          <pc:docMk/>
          <pc:sldMk cId="2056236133" sldId="259"/>
        </pc:sldMkLst>
        <pc:spChg chg="del mod">
          <ac:chgData name="Lily Ronoh" userId="S::lily.ronoh@inable.org::9d7f705e-96b6-414d-9fe2-cc90d556bef7" providerId="AD" clId="Web-{9A2E6120-9D19-1AF5-7265-4D6BF42F7226}" dt="2025-02-05T11:52:36.545" v="11"/>
          <ac:spMkLst>
            <pc:docMk/>
            <pc:sldMk cId="2056236133" sldId="259"/>
            <ac:spMk id="1031" creationId="{13321680-9F47-B97E-C7EC-4E34327D8352}"/>
          </ac:spMkLst>
        </pc:spChg>
      </pc:sldChg>
      <pc:sldChg chg="modSp">
        <pc:chgData name="Lily Ronoh" userId="S::lily.ronoh@inable.org::9d7f705e-96b6-414d-9fe2-cc90d556bef7" providerId="AD" clId="Web-{9A2E6120-9D19-1AF5-7265-4D6BF42F7226}" dt="2025-02-05T11:51:36.293" v="8" actId="1076"/>
        <pc:sldMkLst>
          <pc:docMk/>
          <pc:sldMk cId="1205474603" sldId="260"/>
        </pc:sldMkLst>
        <pc:spChg chg="mod">
          <ac:chgData name="Lily Ronoh" userId="S::lily.ronoh@inable.org::9d7f705e-96b6-414d-9fe2-cc90d556bef7" providerId="AD" clId="Web-{9A2E6120-9D19-1AF5-7265-4D6BF42F7226}" dt="2025-02-05T11:51:36.293" v="8" actId="1076"/>
          <ac:spMkLst>
            <pc:docMk/>
            <pc:sldMk cId="1205474603" sldId="260"/>
            <ac:spMk id="3" creationId="{F3EEDA95-B2B1-B623-9F68-A57CE40E24F0}"/>
          </ac:spMkLst>
        </pc:spChg>
      </pc:sldChg>
    </pc:docChg>
  </pc:docChgLst>
  <pc:docChgLst>
    <pc:chgData name="Irene Mbari-Kirika" userId="S::irene@inable.org::816a05a9-022e-4659-9cb5-b67238dd7151" providerId="AD" clId="Web-{B2C06F57-89FB-16CE-2A55-4B1B9D3D476E}"/>
    <pc:docChg chg="modSld">
      <pc:chgData name="Irene Mbari-Kirika" userId="S::irene@inable.org::816a05a9-022e-4659-9cb5-b67238dd7151" providerId="AD" clId="Web-{B2C06F57-89FB-16CE-2A55-4B1B9D3D476E}" dt="2025-02-05T18:59:00.105" v="174"/>
      <pc:docMkLst>
        <pc:docMk/>
      </pc:docMkLst>
      <pc:sldChg chg="modSp">
        <pc:chgData name="Irene Mbari-Kirika" userId="S::irene@inable.org::816a05a9-022e-4659-9cb5-b67238dd7151" providerId="AD" clId="Web-{B2C06F57-89FB-16CE-2A55-4B1B9D3D476E}" dt="2025-02-05T18:10:08.115" v="1" actId="20577"/>
        <pc:sldMkLst>
          <pc:docMk/>
          <pc:sldMk cId="54376518" sldId="258"/>
        </pc:sldMkLst>
        <pc:spChg chg="mod">
          <ac:chgData name="Irene Mbari-Kirika" userId="S::irene@inable.org::816a05a9-022e-4659-9cb5-b67238dd7151" providerId="AD" clId="Web-{B2C06F57-89FB-16CE-2A55-4B1B9D3D476E}" dt="2025-02-05T18:10:08.115" v="1" actId="20577"/>
          <ac:spMkLst>
            <pc:docMk/>
            <pc:sldMk cId="54376518" sldId="258"/>
            <ac:spMk id="4" creationId="{E4771D02-F4E4-C632-E5D7-C5E26F71C09C}"/>
          </ac:spMkLst>
        </pc:spChg>
      </pc:sldChg>
      <pc:sldChg chg="delSp modSp">
        <pc:chgData name="Irene Mbari-Kirika" userId="S::irene@inable.org::816a05a9-022e-4659-9cb5-b67238dd7151" providerId="AD" clId="Web-{B2C06F57-89FB-16CE-2A55-4B1B9D3D476E}" dt="2025-02-05T18:18:51.401" v="64" actId="1076"/>
        <pc:sldMkLst>
          <pc:docMk/>
          <pc:sldMk cId="2056236133" sldId="259"/>
        </pc:sldMkLst>
        <pc:spChg chg="del">
          <ac:chgData name="Irene Mbari-Kirika" userId="S::irene@inable.org::816a05a9-022e-4659-9cb5-b67238dd7151" providerId="AD" clId="Web-{B2C06F57-89FB-16CE-2A55-4B1B9D3D476E}" dt="2025-02-05T18:18:38.760" v="62"/>
          <ac:spMkLst>
            <pc:docMk/>
            <pc:sldMk cId="2056236133" sldId="259"/>
            <ac:spMk id="5" creationId="{09FFF57F-2937-1D5E-EBD2-889E4378D5BB}"/>
          </ac:spMkLst>
        </pc:spChg>
        <pc:picChg chg="mod">
          <ac:chgData name="Irene Mbari-Kirika" userId="S::irene@inable.org::816a05a9-022e-4659-9cb5-b67238dd7151" providerId="AD" clId="Web-{B2C06F57-89FB-16CE-2A55-4B1B9D3D476E}" dt="2025-02-05T18:18:51.401" v="64" actId="1076"/>
          <ac:picMkLst>
            <pc:docMk/>
            <pc:sldMk cId="2056236133" sldId="259"/>
            <ac:picMk id="1026" creationId="{A82191DC-A2E0-1B7B-97AE-9D50D64A92D1}"/>
          </ac:picMkLst>
        </pc:picChg>
      </pc:sldChg>
      <pc:sldChg chg="modSp modNotes">
        <pc:chgData name="Irene Mbari-Kirika" userId="S::irene@inable.org::816a05a9-022e-4659-9cb5-b67238dd7151" providerId="AD" clId="Web-{B2C06F57-89FB-16CE-2A55-4B1B9D3D476E}" dt="2025-02-05T18:59:00.105" v="174"/>
        <pc:sldMkLst>
          <pc:docMk/>
          <pc:sldMk cId="1205474603" sldId="260"/>
        </pc:sldMkLst>
        <pc:spChg chg="mod">
          <ac:chgData name="Irene Mbari-Kirika" userId="S::irene@inable.org::816a05a9-022e-4659-9cb5-b67238dd7151" providerId="AD" clId="Web-{B2C06F57-89FB-16CE-2A55-4B1B9D3D476E}" dt="2025-02-05T18:16:52.228" v="61" actId="20577"/>
          <ac:spMkLst>
            <pc:docMk/>
            <pc:sldMk cId="1205474603" sldId="260"/>
            <ac:spMk id="10" creationId="{7E2BCE7D-A223-5F49-2BE8-C4C06F6B381E}"/>
          </ac:spMkLst>
        </pc:spChg>
      </pc:sldChg>
      <pc:sldChg chg="modSp">
        <pc:chgData name="Irene Mbari-Kirika" userId="S::irene@inable.org::816a05a9-022e-4659-9cb5-b67238dd7151" providerId="AD" clId="Web-{B2C06F57-89FB-16CE-2A55-4B1B9D3D476E}" dt="2025-02-05T18:12:20.741" v="26" actId="20577"/>
        <pc:sldMkLst>
          <pc:docMk/>
          <pc:sldMk cId="2178603627" sldId="261"/>
        </pc:sldMkLst>
        <pc:spChg chg="mod">
          <ac:chgData name="Irene Mbari-Kirika" userId="S::irene@inable.org::816a05a9-022e-4659-9cb5-b67238dd7151" providerId="AD" clId="Web-{B2C06F57-89FB-16CE-2A55-4B1B9D3D476E}" dt="2025-02-05T18:12:20.741" v="26" actId="20577"/>
          <ac:spMkLst>
            <pc:docMk/>
            <pc:sldMk cId="2178603627" sldId="261"/>
            <ac:spMk id="3" creationId="{E33E7DCE-DBB7-220C-D82A-0AE20BBC6B89}"/>
          </ac:spMkLst>
        </pc:spChg>
      </pc:sldChg>
      <pc:sldChg chg="modSp">
        <pc:chgData name="Irene Mbari-Kirika" userId="S::irene@inable.org::816a05a9-022e-4659-9cb5-b67238dd7151" providerId="AD" clId="Web-{B2C06F57-89FB-16CE-2A55-4B1B9D3D476E}" dt="2025-02-05T18:16:37.774" v="60" actId="1076"/>
        <pc:sldMkLst>
          <pc:docMk/>
          <pc:sldMk cId="3536910357" sldId="262"/>
        </pc:sldMkLst>
        <pc:spChg chg="mod">
          <ac:chgData name="Irene Mbari-Kirika" userId="S::irene@inable.org::816a05a9-022e-4659-9cb5-b67238dd7151" providerId="AD" clId="Web-{B2C06F57-89FB-16CE-2A55-4B1B9D3D476E}" dt="2025-02-05T18:16:37.774" v="60" actId="1076"/>
          <ac:spMkLst>
            <pc:docMk/>
            <pc:sldMk cId="3536910357" sldId="262"/>
            <ac:spMk id="3" creationId="{37C97961-4404-153F-298B-D8441B9BE9A2}"/>
          </ac:spMkLst>
        </pc:spChg>
        <pc:spChg chg="mod">
          <ac:chgData name="Irene Mbari-Kirika" userId="S::irene@inable.org::816a05a9-022e-4659-9cb5-b67238dd7151" providerId="AD" clId="Web-{B2C06F57-89FB-16CE-2A55-4B1B9D3D476E}" dt="2025-02-05T18:16:32.540" v="59" actId="20577"/>
          <ac:spMkLst>
            <pc:docMk/>
            <pc:sldMk cId="3536910357" sldId="262"/>
            <ac:spMk id="10" creationId="{8F30A177-792D-D6ED-277C-A7DCA85BF68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Inclusive Africa Conference</a:t>
            </a:r>
          </a:p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Irene Mbari-Kirika</a:t>
            </a:r>
          </a:p>
          <a:p>
            <a:r>
              <a:rPr lang="en-US" dirty="0" err="1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inABLE</a:t>
            </a:r>
            <a:endParaRPr lang="en-US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Kenya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US" sz="12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Global Disability Conferences in 2025</a:t>
            </a:r>
            <a:endParaRPr lang="en-GB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br>
              <a:rPr lang="en-US" dirty="0"/>
            </a:br>
            <a:r>
              <a:rPr lang="en-US" dirty="0"/>
              <a:t>Thursday, March 6, 2025 </a:t>
            </a:r>
          </a:p>
          <a:p>
            <a:r>
              <a:rPr lang="en-US" dirty="0"/>
              <a:t>Time:16:00 to 17:00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inABLE's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mission is to empower African youth with disabilities through technology.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57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710666-11C4-522B-5543-EA60F8FFB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FFAB58-8564-F6AE-7727-B81243590D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053DC0-B79C-13EF-A039-57D90D7961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Annual conference (since 2020) promoting assistive technology and digital accessibility for African youth with disabilities. Brings together regional/international policymakers, innovators, researchers, civil society, and private sector. Facilitates knowledge sharing, best practices, and collaboration for an inclusive digital future in Africa.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228600" indent="-228600">
              <a:buAutoNum type="arabicPeriod"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0897E-A862-784A-B860-7FFCAA074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14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2E585-FF31-4146-2933-BA837112E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8BFC24-C1F4-F10B-67D5-20BCAA2C44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891D0-C142-642F-6CA0-006A03369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base">
              <a:buFont typeface="Arial"/>
              <a:buNone/>
            </a:pPr>
            <a:r>
              <a:rPr lang="en-US" dirty="0"/>
              <a:t>Conference Highlights</a:t>
            </a: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Host in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person and virtual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Calibri" panose="020F0502020204030204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Host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live watch parties in 20 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African countries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​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Calibri" panose="020F0502020204030204"/>
            </a:endParaRPr>
          </a:p>
          <a:p>
            <a:pPr marL="171450" indent="-171450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Showcases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20 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Assistive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Technology innovations</a:t>
            </a:r>
            <a:r>
              <a:rPr lang="en-US" sz="120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by Young Africans</a:t>
            </a:r>
            <a:endParaRPr lang="en-US" sz="120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92C53-4FF4-4C08-92C2-B6332F15E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157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Group Photo of Youths With Diverse Disabilities Posing for a Photo With </a:t>
            </a:r>
            <a:r>
              <a:rPr lang="en-US" dirty="0" err="1"/>
              <a:t>Ms</a:t>
            </a:r>
            <a:r>
              <a:rPr lang="en-US" dirty="0"/>
              <a:t> Irene </a:t>
            </a:r>
            <a:r>
              <a:rPr lang="en-US" dirty="0" err="1"/>
              <a:t>Mbari</a:t>
            </a:r>
            <a:r>
              <a:rPr lang="en-US" dirty="0"/>
              <a:t> </a:t>
            </a:r>
            <a:r>
              <a:rPr lang="en-US" dirty="0" err="1"/>
              <a:t>Kirika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90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40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17/02/2025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E20467C-BB58-485C-847A-E97BD2C99E53}"/>
              </a:ext>
            </a:extLst>
          </p:cNvPr>
          <p:cNvGrpSpPr/>
          <p:nvPr userDrawn="1"/>
        </p:nvGrpSpPr>
        <p:grpSpPr>
          <a:xfrm>
            <a:off x="6373237" y="0"/>
            <a:ext cx="5524587" cy="6858000"/>
            <a:chOff x="5995866" y="0"/>
            <a:chExt cx="5524587" cy="68580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00AD223-1F45-4CEA-913C-0FC4E64FB316}"/>
                </a:ext>
              </a:extLst>
            </p:cNvPr>
            <p:cNvSpPr/>
            <p:nvPr userDrawn="1"/>
          </p:nvSpPr>
          <p:spPr>
            <a:xfrm flipV="1">
              <a:off x="5995866" y="0"/>
              <a:ext cx="5294775" cy="6858000"/>
            </a:xfrm>
            <a:custGeom>
              <a:avLst/>
              <a:gdLst>
                <a:gd name="connsiteX0" fmla="*/ 1921302 w 3971081"/>
                <a:gd name="connsiteY0" fmla="*/ 5143500 h 5143500"/>
                <a:gd name="connsiteX1" fmla="*/ 2047032 w 3971081"/>
                <a:gd name="connsiteY1" fmla="*/ 5143500 h 5143500"/>
                <a:gd name="connsiteX2" fmla="*/ 2182287 w 3971081"/>
                <a:gd name="connsiteY2" fmla="*/ 5143500 h 5143500"/>
                <a:gd name="connsiteX3" fmla="*/ 3971082 w 3971081"/>
                <a:gd name="connsiteY3" fmla="*/ 5143500 h 5143500"/>
                <a:gd name="connsiteX4" fmla="*/ 3971082 w 3971081"/>
                <a:gd name="connsiteY4" fmla="*/ 0 h 5143500"/>
                <a:gd name="connsiteX5" fmla="*/ 2182287 w 3971081"/>
                <a:gd name="connsiteY5" fmla="*/ 0 h 5143500"/>
                <a:gd name="connsiteX6" fmla="*/ 2047032 w 3971081"/>
                <a:gd name="connsiteY6" fmla="*/ 0 h 5143500"/>
                <a:gd name="connsiteX7" fmla="*/ 2008932 w 3971081"/>
                <a:gd name="connsiteY7" fmla="*/ 0 h 5143500"/>
                <a:gd name="connsiteX8" fmla="*/ 940227 w 3971081"/>
                <a:gd name="connsiteY8" fmla="*/ 1331595 h 5143500"/>
                <a:gd name="connsiteX9" fmla="*/ 116314 w 3971081"/>
                <a:gd name="connsiteY9" fmla="*/ 3344228 h 5143500"/>
                <a:gd name="connsiteX10" fmla="*/ 1921302 w 3971081"/>
                <a:gd name="connsiteY10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1081" h="5143500">
                  <a:moveTo>
                    <a:pt x="1921302" y="5143500"/>
                  </a:moveTo>
                  <a:cubicBezTo>
                    <a:pt x="1952734" y="5143500"/>
                    <a:pt x="2047032" y="5143500"/>
                    <a:pt x="2047032" y="5143500"/>
                  </a:cubicBezTo>
                  <a:lnTo>
                    <a:pt x="2182287" y="5143500"/>
                  </a:lnTo>
                  <a:lnTo>
                    <a:pt x="3971082" y="5143500"/>
                  </a:lnTo>
                  <a:lnTo>
                    <a:pt x="3971082" y="0"/>
                  </a:lnTo>
                  <a:lnTo>
                    <a:pt x="2182287" y="0"/>
                  </a:lnTo>
                  <a:lnTo>
                    <a:pt x="2047032" y="0"/>
                  </a:lnTo>
                  <a:lnTo>
                    <a:pt x="2008932" y="0"/>
                  </a:lnTo>
                  <a:cubicBezTo>
                    <a:pt x="2008932" y="0"/>
                    <a:pt x="940227" y="186690"/>
                    <a:pt x="940227" y="1331595"/>
                  </a:cubicBezTo>
                  <a:cubicBezTo>
                    <a:pt x="940227" y="2857500"/>
                    <a:pt x="632569" y="2554605"/>
                    <a:pt x="116314" y="3344228"/>
                  </a:cubicBezTo>
                  <a:cubicBezTo>
                    <a:pt x="-195153" y="3821430"/>
                    <a:pt x="27732" y="5143500"/>
                    <a:pt x="1921302" y="514350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554A10C-EB51-4378-B4E5-86B753E7421F}"/>
                </a:ext>
              </a:extLst>
            </p:cNvPr>
            <p:cNvSpPr/>
            <p:nvPr userDrawn="1"/>
          </p:nvSpPr>
          <p:spPr>
            <a:xfrm flipV="1">
              <a:off x="6225678" y="0"/>
              <a:ext cx="5294775" cy="6858000"/>
            </a:xfrm>
            <a:custGeom>
              <a:avLst/>
              <a:gdLst>
                <a:gd name="connsiteX0" fmla="*/ 1921302 w 3971081"/>
                <a:gd name="connsiteY0" fmla="*/ 5143500 h 5143500"/>
                <a:gd name="connsiteX1" fmla="*/ 2047032 w 3971081"/>
                <a:gd name="connsiteY1" fmla="*/ 5143500 h 5143500"/>
                <a:gd name="connsiteX2" fmla="*/ 2182287 w 3971081"/>
                <a:gd name="connsiteY2" fmla="*/ 5143500 h 5143500"/>
                <a:gd name="connsiteX3" fmla="*/ 3971082 w 3971081"/>
                <a:gd name="connsiteY3" fmla="*/ 5143500 h 5143500"/>
                <a:gd name="connsiteX4" fmla="*/ 3971082 w 3971081"/>
                <a:gd name="connsiteY4" fmla="*/ 0 h 5143500"/>
                <a:gd name="connsiteX5" fmla="*/ 2182287 w 3971081"/>
                <a:gd name="connsiteY5" fmla="*/ 0 h 5143500"/>
                <a:gd name="connsiteX6" fmla="*/ 2047032 w 3971081"/>
                <a:gd name="connsiteY6" fmla="*/ 0 h 5143500"/>
                <a:gd name="connsiteX7" fmla="*/ 2008932 w 3971081"/>
                <a:gd name="connsiteY7" fmla="*/ 0 h 5143500"/>
                <a:gd name="connsiteX8" fmla="*/ 940227 w 3971081"/>
                <a:gd name="connsiteY8" fmla="*/ 1331595 h 5143500"/>
                <a:gd name="connsiteX9" fmla="*/ 116314 w 3971081"/>
                <a:gd name="connsiteY9" fmla="*/ 3344228 h 5143500"/>
                <a:gd name="connsiteX10" fmla="*/ 1921302 w 3971081"/>
                <a:gd name="connsiteY10" fmla="*/ 514350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71081" h="5143500">
                  <a:moveTo>
                    <a:pt x="1921302" y="5143500"/>
                  </a:moveTo>
                  <a:cubicBezTo>
                    <a:pt x="1952734" y="5143500"/>
                    <a:pt x="2047032" y="5143500"/>
                    <a:pt x="2047032" y="5143500"/>
                  </a:cubicBezTo>
                  <a:lnTo>
                    <a:pt x="2182287" y="5143500"/>
                  </a:lnTo>
                  <a:lnTo>
                    <a:pt x="3971082" y="5143500"/>
                  </a:lnTo>
                  <a:lnTo>
                    <a:pt x="3971082" y="0"/>
                  </a:lnTo>
                  <a:lnTo>
                    <a:pt x="2182287" y="0"/>
                  </a:lnTo>
                  <a:lnTo>
                    <a:pt x="2047032" y="0"/>
                  </a:lnTo>
                  <a:lnTo>
                    <a:pt x="2008932" y="0"/>
                  </a:lnTo>
                  <a:cubicBezTo>
                    <a:pt x="2008932" y="0"/>
                    <a:pt x="940227" y="186690"/>
                    <a:pt x="940227" y="1331595"/>
                  </a:cubicBezTo>
                  <a:cubicBezTo>
                    <a:pt x="940227" y="2857500"/>
                    <a:pt x="632569" y="2554605"/>
                    <a:pt x="116314" y="3344228"/>
                  </a:cubicBezTo>
                  <a:cubicBezTo>
                    <a:pt x="-195153" y="3821430"/>
                    <a:pt x="27732" y="5143500"/>
                    <a:pt x="1921302" y="514350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8B2875F-CA91-4200-97B9-E06F3CB8BF63}"/>
              </a:ext>
            </a:extLst>
          </p:cNvPr>
          <p:cNvSpPr/>
          <p:nvPr userDrawn="1"/>
        </p:nvSpPr>
        <p:spPr>
          <a:xfrm flipV="1">
            <a:off x="6551051" y="0"/>
            <a:ext cx="5487670" cy="6858000"/>
          </a:xfrm>
          <a:custGeom>
            <a:avLst/>
            <a:gdLst>
              <a:gd name="connsiteX0" fmla="*/ 2754631 w 5487670"/>
              <a:gd name="connsiteY0" fmla="*/ 6858000 h 6858000"/>
              <a:gd name="connsiteX1" fmla="*/ 2922271 w 5487670"/>
              <a:gd name="connsiteY1" fmla="*/ 6858000 h 6858000"/>
              <a:gd name="connsiteX2" fmla="*/ 3102611 w 5487670"/>
              <a:gd name="connsiteY2" fmla="*/ 6858000 h 6858000"/>
              <a:gd name="connsiteX3" fmla="*/ 5487670 w 5487670"/>
              <a:gd name="connsiteY3" fmla="*/ 6858000 h 6858000"/>
              <a:gd name="connsiteX4" fmla="*/ 5487670 w 5487670"/>
              <a:gd name="connsiteY4" fmla="*/ 0 h 6858000"/>
              <a:gd name="connsiteX5" fmla="*/ 3102611 w 5487670"/>
              <a:gd name="connsiteY5" fmla="*/ 0 h 6858000"/>
              <a:gd name="connsiteX6" fmla="*/ 2922271 w 5487670"/>
              <a:gd name="connsiteY6" fmla="*/ 0 h 6858000"/>
              <a:gd name="connsiteX7" fmla="*/ 2871471 w 5487670"/>
              <a:gd name="connsiteY7" fmla="*/ 0 h 6858000"/>
              <a:gd name="connsiteX8" fmla="*/ 1446531 w 5487670"/>
              <a:gd name="connsiteY8" fmla="*/ 1775460 h 6858000"/>
              <a:gd name="connsiteX9" fmla="*/ 0 w 5487670"/>
              <a:gd name="connsiteY9" fmla="*/ 4458970 h 6858000"/>
              <a:gd name="connsiteX10" fmla="*/ 2754631 w 548767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7670" h="6858000">
                <a:moveTo>
                  <a:pt x="2754631" y="6858000"/>
                </a:moveTo>
                <a:lnTo>
                  <a:pt x="2922271" y="6858000"/>
                </a:lnTo>
                <a:lnTo>
                  <a:pt x="3102611" y="6858000"/>
                </a:lnTo>
                <a:lnTo>
                  <a:pt x="5487670" y="6858000"/>
                </a:lnTo>
                <a:lnTo>
                  <a:pt x="5487670" y="0"/>
                </a:lnTo>
                <a:lnTo>
                  <a:pt x="3102611" y="0"/>
                </a:lnTo>
                <a:lnTo>
                  <a:pt x="2922271" y="0"/>
                </a:lnTo>
                <a:lnTo>
                  <a:pt x="2871471" y="0"/>
                </a:lnTo>
                <a:cubicBezTo>
                  <a:pt x="2871471" y="0"/>
                  <a:pt x="1446531" y="248920"/>
                  <a:pt x="1446531" y="1775460"/>
                </a:cubicBezTo>
                <a:cubicBezTo>
                  <a:pt x="1446531" y="3429000"/>
                  <a:pt x="0" y="3315971"/>
                  <a:pt x="0" y="4458970"/>
                </a:cubicBezTo>
                <a:cubicBezTo>
                  <a:pt x="0" y="6701790"/>
                  <a:pt x="2754631" y="6858000"/>
                  <a:pt x="2754631" y="68580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0A522C-BBBD-4B40-94AC-5E9C99F7E1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4330" y="0"/>
            <a:ext cx="5487670" cy="6858000"/>
          </a:xfrm>
          <a:custGeom>
            <a:avLst/>
            <a:gdLst>
              <a:gd name="connsiteX0" fmla="*/ 2754631 w 5487670"/>
              <a:gd name="connsiteY0" fmla="*/ 0 h 6858000"/>
              <a:gd name="connsiteX1" fmla="*/ 2922271 w 5487670"/>
              <a:gd name="connsiteY1" fmla="*/ 0 h 6858000"/>
              <a:gd name="connsiteX2" fmla="*/ 3102611 w 5487670"/>
              <a:gd name="connsiteY2" fmla="*/ 0 h 6858000"/>
              <a:gd name="connsiteX3" fmla="*/ 5487670 w 5487670"/>
              <a:gd name="connsiteY3" fmla="*/ 0 h 6858000"/>
              <a:gd name="connsiteX4" fmla="*/ 5487670 w 5487670"/>
              <a:gd name="connsiteY4" fmla="*/ 6858000 h 6858000"/>
              <a:gd name="connsiteX5" fmla="*/ 3102611 w 5487670"/>
              <a:gd name="connsiteY5" fmla="*/ 6858000 h 6858000"/>
              <a:gd name="connsiteX6" fmla="*/ 2922271 w 5487670"/>
              <a:gd name="connsiteY6" fmla="*/ 6858000 h 6858000"/>
              <a:gd name="connsiteX7" fmla="*/ 2871471 w 5487670"/>
              <a:gd name="connsiteY7" fmla="*/ 6858000 h 6858000"/>
              <a:gd name="connsiteX8" fmla="*/ 1446531 w 5487670"/>
              <a:gd name="connsiteY8" fmla="*/ 5082540 h 6858000"/>
              <a:gd name="connsiteX9" fmla="*/ 0 w 5487670"/>
              <a:gd name="connsiteY9" fmla="*/ 2399030 h 6858000"/>
              <a:gd name="connsiteX10" fmla="*/ 2754631 w 548767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7670" h="6858000">
                <a:moveTo>
                  <a:pt x="2754631" y="0"/>
                </a:moveTo>
                <a:lnTo>
                  <a:pt x="2922271" y="0"/>
                </a:lnTo>
                <a:lnTo>
                  <a:pt x="3102611" y="0"/>
                </a:lnTo>
                <a:lnTo>
                  <a:pt x="5487670" y="0"/>
                </a:lnTo>
                <a:lnTo>
                  <a:pt x="5487670" y="6858000"/>
                </a:lnTo>
                <a:lnTo>
                  <a:pt x="3102611" y="6858000"/>
                </a:lnTo>
                <a:lnTo>
                  <a:pt x="2922271" y="6858000"/>
                </a:lnTo>
                <a:lnTo>
                  <a:pt x="2871471" y="6858000"/>
                </a:lnTo>
                <a:cubicBezTo>
                  <a:pt x="2871471" y="6858000"/>
                  <a:pt x="1446531" y="6609080"/>
                  <a:pt x="1446531" y="5082540"/>
                </a:cubicBezTo>
                <a:cubicBezTo>
                  <a:pt x="1446531" y="3429000"/>
                  <a:pt x="0" y="3542029"/>
                  <a:pt x="0" y="2399030"/>
                </a:cubicBezTo>
                <a:cubicBezTo>
                  <a:pt x="0" y="156210"/>
                  <a:pt x="2754631" y="0"/>
                  <a:pt x="2754631" y="0"/>
                </a:cubicBezTo>
                <a:close/>
              </a:path>
            </a:pathLst>
          </a:custGeom>
          <a:pattFill prst="pct5">
            <a:fgClr>
              <a:srgbClr val="109696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15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uti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5F69954-BCB7-49BC-B2CD-BC970741FE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6638515" cy="6857999"/>
          </a:xfrm>
          <a:custGeom>
            <a:avLst/>
            <a:gdLst>
              <a:gd name="connsiteX0" fmla="*/ 0 w 6638515"/>
              <a:gd name="connsiteY0" fmla="*/ 0 h 6857999"/>
              <a:gd name="connsiteX1" fmla="*/ 5245193 w 6638515"/>
              <a:gd name="connsiteY1" fmla="*/ 0 h 6857999"/>
              <a:gd name="connsiteX2" fmla="*/ 5413039 w 6638515"/>
              <a:gd name="connsiteY2" fmla="*/ 213587 h 6857999"/>
              <a:gd name="connsiteX3" fmla="*/ 6638515 w 6638515"/>
              <a:gd name="connsiteY3" fmla="*/ 3904341 h 6857999"/>
              <a:gd name="connsiteX4" fmla="*/ 5894002 w 6638515"/>
              <a:gd name="connsiteY4" fmla="*/ 6844649 h 6857999"/>
              <a:gd name="connsiteX5" fmla="*/ 5886326 w 6638515"/>
              <a:gd name="connsiteY5" fmla="*/ 6857999 h 6857999"/>
              <a:gd name="connsiteX6" fmla="*/ 0 w 6638515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38515" h="6857999">
                <a:moveTo>
                  <a:pt x="0" y="0"/>
                </a:moveTo>
                <a:lnTo>
                  <a:pt x="5245193" y="0"/>
                </a:lnTo>
                <a:lnTo>
                  <a:pt x="5413039" y="213587"/>
                </a:lnTo>
                <a:cubicBezTo>
                  <a:pt x="6182716" y="1242767"/>
                  <a:pt x="6638515" y="2520325"/>
                  <a:pt x="6638515" y="3904341"/>
                </a:cubicBezTo>
                <a:cubicBezTo>
                  <a:pt x="6638515" y="4968969"/>
                  <a:pt x="6368812" y="5970604"/>
                  <a:pt x="5894002" y="6844649"/>
                </a:cubicBezTo>
                <a:lnTo>
                  <a:pt x="5886326" y="6857999"/>
                </a:lnTo>
                <a:lnTo>
                  <a:pt x="0" y="6857999"/>
                </a:lnTo>
                <a:close/>
              </a:path>
            </a:pathLst>
          </a:custGeom>
          <a:pattFill prst="pct60">
            <a:fgClr>
              <a:srgbClr val="52B147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3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17/02/2025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17/02/2025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17/02/2025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17/02/2025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17/02/2025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#ZeroCon25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81" y="1800491"/>
            <a:ext cx="11234238" cy="1061617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Inclusive Africa Conference</a:t>
            </a:r>
            <a:endParaRPr lang="en-GB" b="1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972" y="3243062"/>
            <a:ext cx="11234057" cy="18993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Irene </a:t>
            </a:r>
            <a:r>
              <a:rPr lang="en-US" dirty="0" err="1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Mbari-Kirika</a:t>
            </a:r>
            <a:endParaRPr lang="en-US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 err="1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inABLE</a:t>
            </a:r>
            <a:endParaRPr lang="en-US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US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Kenya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en-US" sz="2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Global Disability Conferences in 2025</a:t>
            </a:r>
            <a:endParaRPr lang="en-GB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2471773" y="5311662"/>
            <a:ext cx="7248454" cy="86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595959"/>
                </a:solidFill>
                <a:latin typeface="Roboto"/>
                <a:ea typeface="Roboto"/>
                <a:cs typeface="Roboto"/>
              </a:rPr>
              <a:t>Thursday, March 6, 2025 </a:t>
            </a:r>
            <a:endParaRPr lang="en-US" dirty="0">
              <a:solidFill>
                <a:srgbClr val="595959"/>
              </a:solidFill>
              <a:latin typeface="Roboto"/>
              <a:ea typeface="Roboto"/>
              <a:cs typeface="Roboto"/>
            </a:endParaRPr>
          </a:p>
          <a:p>
            <a:pPr algn="ctr"/>
            <a:r>
              <a:rPr lang="en-US" sz="2400" b="1" dirty="0">
                <a:solidFill>
                  <a:srgbClr val="595959"/>
                </a:solidFill>
                <a:latin typeface="Roboto"/>
                <a:ea typeface="Roboto"/>
                <a:cs typeface="Roboto"/>
              </a:rPr>
              <a:t>Time:16:00 to 17:00</a:t>
            </a:r>
            <a:endParaRPr lang="en-US" dirty="0">
              <a:solidFill>
                <a:srgbClr val="595959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GB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ABLE Logo">
            <a:extLst>
              <a:ext uri="{FF2B5EF4-FFF2-40B4-BE49-F238E27FC236}">
                <a16:creationId xmlns:a16="http://schemas.microsoft.com/office/drawing/2014/main" id="{4F8FF383-4248-6835-4E72-927DF42AE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64" y="1474288"/>
            <a:ext cx="1200687" cy="174874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0BDF3A0-456B-AFEA-0E52-FD8F8E41DE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7157" y="3550902"/>
            <a:ext cx="6206765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inABLE's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mission is to empower African youth with disabilities through technology. </a:t>
            </a:r>
          </a:p>
        </p:txBody>
      </p:sp>
      <p:pic>
        <p:nvPicPr>
          <p:cNvPr id="4" name="Picture Placeholder 3" descr="Students in school uniforms use laptops with headphones in a classroom. A student with albinism is in the foreground, while another with dark glasses is beside them.">
            <a:extLst>
              <a:ext uri="{FF2B5EF4-FFF2-40B4-BE49-F238E27FC236}">
                <a16:creationId xmlns:a16="http://schemas.microsoft.com/office/drawing/2014/main" id="{A8C2F307-1A42-817D-01A7-06B51F3157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3" r="11483"/>
          <a:stretch/>
        </p:blipFill>
        <p:spPr/>
      </p:pic>
    </p:spTree>
    <p:extLst>
      <p:ext uri="{BB962C8B-B14F-4D97-AF65-F5344CB8AC3E}">
        <p14:creationId xmlns:p14="http://schemas.microsoft.com/office/powerpoint/2010/main" val="243311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3F918-BD7B-7885-F976-44EC54BDB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10" descr="A man standing on stage giving a speech at a conference with people in a room.">
            <a:extLst>
              <a:ext uri="{FF2B5EF4-FFF2-40B4-BE49-F238E27FC236}">
                <a16:creationId xmlns:a16="http://schemas.microsoft.com/office/drawing/2014/main" id="{68F6A8B7-7DB1-CDE4-8CDB-010AE7F965D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3704733" cy="6858000"/>
          </a:xfrm>
          <a:custGeom>
            <a:avLst/>
            <a:gdLst>
              <a:gd name="connsiteX0" fmla="*/ 0 w 4105655"/>
              <a:gd name="connsiteY0" fmla="*/ 0 h 6858000"/>
              <a:gd name="connsiteX1" fmla="*/ 3107436 w 4105655"/>
              <a:gd name="connsiteY1" fmla="*/ 0 h 6858000"/>
              <a:gd name="connsiteX2" fmla="*/ 4105656 w 4105655"/>
              <a:gd name="connsiteY2" fmla="*/ 998220 h 6858000"/>
              <a:gd name="connsiteX3" fmla="*/ 4105656 w 4105655"/>
              <a:gd name="connsiteY3" fmla="*/ 6858000 h 6858000"/>
              <a:gd name="connsiteX4" fmla="*/ 0 w 4105655"/>
              <a:gd name="connsiteY4" fmla="*/ 6858000 h 6858000"/>
              <a:gd name="connsiteX5" fmla="*/ 0 w 4105655"/>
              <a:gd name="connsiteY5" fmla="*/ 0 h 6858000"/>
              <a:gd name="connsiteX6" fmla="*/ 0 w 410565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5655" h="6858000">
                <a:moveTo>
                  <a:pt x="0" y="0"/>
                </a:moveTo>
                <a:lnTo>
                  <a:pt x="3107436" y="0"/>
                </a:lnTo>
                <a:cubicBezTo>
                  <a:pt x="3658362" y="0"/>
                  <a:pt x="4105656" y="447294"/>
                  <a:pt x="4105656" y="998220"/>
                </a:cubicBezTo>
                <a:lnTo>
                  <a:pt x="4105656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68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E2BCE7D-A223-5F49-2BE8-C4C06F6B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958" y="724257"/>
            <a:ext cx="7082441" cy="944564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595959"/>
                </a:solidFill>
                <a:latin typeface="Roboto"/>
                <a:ea typeface="Roboto"/>
                <a:cs typeface="Roboto"/>
              </a:rPr>
              <a:t>Inclusive Africa Conference.</a:t>
            </a:r>
            <a:endParaRPr lang="en-US" b="1" dirty="0">
              <a:solidFill>
                <a:srgbClr val="595959"/>
              </a:solidFill>
              <a:cs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EDA95-B2B1-B623-9F68-A57CE40E24F0}"/>
              </a:ext>
            </a:extLst>
          </p:cNvPr>
          <p:cNvSpPr txBox="1"/>
          <p:nvPr/>
        </p:nvSpPr>
        <p:spPr>
          <a:xfrm>
            <a:off x="4119513" y="2004067"/>
            <a:ext cx="7522590" cy="39857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3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Held annually since 2020 to promote assistive technology, and digital accessibility focusing on</a:t>
            </a:r>
            <a:r>
              <a:rPr lang="en-US" sz="2300" b="1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 African</a:t>
            </a:r>
            <a:r>
              <a:rPr lang="en-US" sz="23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 </a:t>
            </a:r>
            <a:r>
              <a:rPr lang="en-US" sz="2300" b="1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youth with disabilities.</a:t>
            </a:r>
            <a:endParaRPr lang="en-US" sz="2300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sz="2300" b="1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Engages </a:t>
            </a:r>
            <a:r>
              <a:rPr lang="en-US" sz="2300" b="1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regional and international </a:t>
            </a:r>
            <a:r>
              <a:rPr lang="en-US" sz="23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policymakers, innovators, researchers, civil society, and private sector leaders.</a:t>
            </a:r>
            <a:br>
              <a:rPr lang="en-US" sz="23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</a:br>
            <a:endParaRPr lang="en-US" sz="2300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3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Convene to share knowledge, best practices, and collaborate towards an</a:t>
            </a:r>
            <a:r>
              <a:rPr lang="en-US" sz="2300" b="1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 inclusive digital future</a:t>
            </a:r>
            <a:r>
              <a:rPr lang="en-US" sz="23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 in Africa. </a:t>
            </a:r>
            <a:endParaRPr lang="en-US" sz="2300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ACC83B-FB88-70A6-7F2F-AD0A4FB5E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977" y="5948126"/>
            <a:ext cx="478641" cy="6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7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76264-B673-DD5A-712D-810DBF4FD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F30A177-792D-D6ED-277C-A7DCA85B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561" y="707010"/>
            <a:ext cx="7399549" cy="876694"/>
          </a:xfrm>
        </p:spPr>
        <p:txBody>
          <a:bodyPr/>
          <a:lstStyle/>
          <a:p>
            <a:r>
              <a:rPr lang="en-GB" b="1" dirty="0">
                <a:solidFill>
                  <a:srgbClr val="595959"/>
                </a:solidFill>
                <a:latin typeface="Roboto"/>
                <a:ea typeface="Roboto"/>
                <a:cs typeface="Roboto"/>
              </a:rPr>
              <a:t>Conference Highlights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C97961-4404-153F-298B-D8441B9BE9A2}"/>
              </a:ext>
            </a:extLst>
          </p:cNvPr>
          <p:cNvSpPr txBox="1"/>
          <p:nvPr/>
        </p:nvSpPr>
        <p:spPr>
          <a:xfrm>
            <a:off x="4252289" y="1959527"/>
            <a:ext cx="7125023" cy="3108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Font typeface="Arial"/>
              <a:buChar char="•"/>
            </a:pPr>
            <a:r>
              <a:rPr lang="en-US" sz="28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Host in</a:t>
            </a:r>
            <a:r>
              <a:rPr lang="en-US" sz="280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</a:t>
            </a:r>
            <a:r>
              <a:rPr lang="en-US" sz="28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person and virtual</a:t>
            </a:r>
            <a:endParaRPr lang="en-US" sz="2800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/>
            </a:endParaRPr>
          </a:p>
          <a:p>
            <a:pPr fontAlgn="base"/>
            <a:endParaRPr lang="en-US" sz="2800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/>
              <a:buChar char="•"/>
            </a:pPr>
            <a:r>
              <a:rPr lang="en-US" sz="28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Host</a:t>
            </a:r>
            <a:r>
              <a:rPr lang="en-US" sz="280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live watch parties in 20 </a:t>
            </a:r>
            <a:r>
              <a:rPr lang="en-US" sz="28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African countries</a:t>
            </a:r>
            <a:r>
              <a:rPr lang="en-US" sz="280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​</a:t>
            </a:r>
            <a:endParaRPr lang="en-US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/>
            </a:endParaRPr>
          </a:p>
          <a:p>
            <a:pPr fontAlgn="base"/>
            <a:endParaRPr lang="en-US" sz="2800" dirty="0">
              <a:solidFill>
                <a:srgbClr val="595959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/>
              <a:buChar char="•"/>
            </a:pPr>
            <a:r>
              <a:rPr lang="en-US" sz="28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Showcases</a:t>
            </a:r>
            <a:r>
              <a:rPr lang="en-US" sz="280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20 </a:t>
            </a:r>
            <a:r>
              <a:rPr lang="en-US" sz="28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Assistive</a:t>
            </a:r>
            <a:r>
              <a:rPr lang="en-US" sz="280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</a:t>
            </a:r>
            <a:r>
              <a:rPr lang="en-US" sz="28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Technology innovations</a:t>
            </a:r>
            <a:r>
              <a:rPr lang="en-US" sz="2800" i="0" u="none" strike="noStrike" dirty="0">
                <a:solidFill>
                  <a:srgbClr val="595959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</a:t>
            </a:r>
            <a:r>
              <a:rPr lang="en-US" sz="2800" dirty="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by Young Africans</a:t>
            </a:r>
            <a:endParaRPr lang="en-US" sz="2800" i="0" u="none" strike="noStrike" dirty="0">
              <a:solidFill>
                <a:srgbClr val="595959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8" name="Graphic 10" descr="A man who is visually impaired is seated in an audience clapping his hands">
            <a:extLst>
              <a:ext uri="{FF2B5EF4-FFF2-40B4-BE49-F238E27FC236}">
                <a16:creationId xmlns:a16="http://schemas.microsoft.com/office/drawing/2014/main" id="{FA1E36D3-5347-A58D-BC82-EA9BB3B667D0}"/>
              </a:ext>
            </a:extLst>
          </p:cNvPr>
          <p:cNvSpPr/>
          <p:nvPr/>
        </p:nvSpPr>
        <p:spPr>
          <a:xfrm>
            <a:off x="-190896" y="0"/>
            <a:ext cx="3839444" cy="6858000"/>
          </a:xfrm>
          <a:custGeom>
            <a:avLst/>
            <a:gdLst>
              <a:gd name="connsiteX0" fmla="*/ 0 w 4105655"/>
              <a:gd name="connsiteY0" fmla="*/ 0 h 6858000"/>
              <a:gd name="connsiteX1" fmla="*/ 3107436 w 4105655"/>
              <a:gd name="connsiteY1" fmla="*/ 0 h 6858000"/>
              <a:gd name="connsiteX2" fmla="*/ 4105656 w 4105655"/>
              <a:gd name="connsiteY2" fmla="*/ 998220 h 6858000"/>
              <a:gd name="connsiteX3" fmla="*/ 4105656 w 4105655"/>
              <a:gd name="connsiteY3" fmla="*/ 6858000 h 6858000"/>
              <a:gd name="connsiteX4" fmla="*/ 0 w 4105655"/>
              <a:gd name="connsiteY4" fmla="*/ 6858000 h 6858000"/>
              <a:gd name="connsiteX5" fmla="*/ 0 w 4105655"/>
              <a:gd name="connsiteY5" fmla="*/ 0 h 6858000"/>
              <a:gd name="connsiteX6" fmla="*/ 0 w 410565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05655" h="6858000">
                <a:moveTo>
                  <a:pt x="0" y="0"/>
                </a:moveTo>
                <a:lnTo>
                  <a:pt x="3107436" y="0"/>
                </a:lnTo>
                <a:cubicBezTo>
                  <a:pt x="3658362" y="0"/>
                  <a:pt x="4105656" y="447294"/>
                  <a:pt x="4105656" y="998220"/>
                </a:cubicBezTo>
                <a:lnTo>
                  <a:pt x="4105656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2680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1D8740-726C-8B53-BF5C-046F51BD4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977" y="5948126"/>
            <a:ext cx="478641" cy="6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1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F6A488-CE84-0EE9-38A9-02C5660C981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dirty="0"/>
              <a:t>Break Slide</a:t>
            </a:r>
          </a:p>
        </p:txBody>
      </p:sp>
      <p:pic>
        <p:nvPicPr>
          <p:cNvPr id="1026" name="Picture 2" descr="A Group Photo of Youths With Diverse Disabilities Posing for a Photo With Ms Irene Mbari Kirika">
            <a:extLst>
              <a:ext uri="{FF2B5EF4-FFF2-40B4-BE49-F238E27FC236}">
                <a16:creationId xmlns:a16="http://schemas.microsoft.com/office/drawing/2014/main" id="{98F29BF6-D1AD-7D91-710F-A9A9E0871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6" b="2436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112ADA-634D-7ED9-0F53-CA698A85E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60145" y="3583709"/>
            <a:ext cx="4331855" cy="3274291"/>
          </a:xfrm>
          <a:prstGeom prst="rect">
            <a:avLst/>
          </a:prstGeom>
          <a:gradFill flip="none" rotWithShape="1">
            <a:gsLst>
              <a:gs pos="1000">
                <a:schemeClr val="tx1">
                  <a:lumMod val="95000"/>
                  <a:lumOff val="5000"/>
                </a:schemeClr>
              </a:gs>
              <a:gs pos="46000">
                <a:schemeClr val="tx1">
                  <a:alpha val="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7B7EA2-B618-F8A5-3429-0072683F2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76" y="5717308"/>
            <a:ext cx="562908" cy="81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6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614DDE-B8EF-C78C-B3A5-F83EC5D45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pic>
        <p:nvPicPr>
          <p:cNvPr id="2" name="Picture 1" descr="inABLE Logo">
            <a:extLst>
              <a:ext uri="{FF2B5EF4-FFF2-40B4-BE49-F238E27FC236}">
                <a16:creationId xmlns:a16="http://schemas.microsoft.com/office/drawing/2014/main" id="{6CC21689-2C41-AD38-20C5-815DF95DA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117" y="1204290"/>
            <a:ext cx="1131208" cy="1647553"/>
          </a:xfrm>
          <a:prstGeom prst="rect">
            <a:avLst/>
          </a:prstGeom>
        </p:spPr>
      </p:pic>
      <p:sp>
        <p:nvSpPr>
          <p:cNvPr id="13" name="Title 9">
            <a:extLst>
              <a:ext uri="{FF2B5EF4-FFF2-40B4-BE49-F238E27FC236}">
                <a16:creationId xmlns:a16="http://schemas.microsoft.com/office/drawing/2014/main" id="{92A747F8-AF60-7026-A4AA-F811B54235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87491" y="3110002"/>
            <a:ext cx="5941520" cy="1168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Thank 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CFD5F5-BBF7-F6A8-C455-8B4016808BBC}"/>
              </a:ext>
            </a:extLst>
          </p:cNvPr>
          <p:cNvSpPr txBox="1"/>
          <p:nvPr/>
        </p:nvSpPr>
        <p:spPr>
          <a:xfrm>
            <a:off x="3865480" y="4490187"/>
            <a:ext cx="42397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595959"/>
                </a:solidFill>
              </a:rPr>
              <a:t>www.inclusiveafrica.org</a:t>
            </a:r>
            <a:endParaRPr lang="en-US" sz="3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6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Widescreen</PresentationFormat>
  <Paragraphs>43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Roboto</vt:lpstr>
      <vt:lpstr>Office Theme</vt:lpstr>
      <vt:lpstr>Inclusive Africa Conference</vt:lpstr>
      <vt:lpstr>inABLE's mission is to empower African youth with disabilities through technology. </vt:lpstr>
      <vt:lpstr>Inclusive Africa Conference.</vt:lpstr>
      <vt:lpstr>Conference Highlights</vt:lpstr>
      <vt:lpstr>Break Slide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Anja Günther</cp:lastModifiedBy>
  <cp:revision>251</cp:revision>
  <dcterms:created xsi:type="dcterms:W3CDTF">2022-12-05T13:52:15Z</dcterms:created>
  <dcterms:modified xsi:type="dcterms:W3CDTF">2025-02-17T06:57:12Z</dcterms:modified>
</cp:coreProperties>
</file>