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59" r:id="rId6"/>
    <p:sldId id="260" r:id="rId7"/>
    <p:sldId id="264" r:id="rId8"/>
    <p:sldId id="262" r:id="rId9"/>
    <p:sldId id="263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16310-AC5D-42C3-A2CD-5B934AE5A412}" v="16" dt="2025-02-24T15:01:47.299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70" autoAdjust="0"/>
    <p:restoredTop sz="75497" autoAdjust="0"/>
  </p:normalViewPr>
  <p:slideViewPr>
    <p:cSldViewPr snapToGrid="0">
      <p:cViewPr varScale="1">
        <p:scale>
          <a:sx n="95" d="100"/>
          <a:sy n="95" d="100"/>
        </p:scale>
        <p:origin x="95" y="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Demelbauer" userId="46160de4-aded-49bc-829b-1da80a377770" providerId="ADAL" clId="{4E516310-AC5D-42C3-A2CD-5B934AE5A412}"/>
    <pc:docChg chg="undo custSel addSld modSld sldOrd">
      <pc:chgData name="Vera Demelbauer" userId="46160de4-aded-49bc-829b-1da80a377770" providerId="ADAL" clId="{4E516310-AC5D-42C3-A2CD-5B934AE5A412}" dt="2025-02-24T15:02:28.312" v="1983" actId="14100"/>
      <pc:docMkLst>
        <pc:docMk/>
      </pc:docMkLst>
      <pc:sldChg chg="modSp mod modNotesTx">
        <pc:chgData name="Vera Demelbauer" userId="46160de4-aded-49bc-829b-1da80a377770" providerId="ADAL" clId="{4E516310-AC5D-42C3-A2CD-5B934AE5A412}" dt="2025-02-24T14:20:41.696" v="126" actId="20577"/>
        <pc:sldMkLst>
          <pc:docMk/>
          <pc:sldMk cId="54376518" sldId="258"/>
        </pc:sldMkLst>
        <pc:spChg chg="mod">
          <ac:chgData name="Vera Demelbauer" userId="46160de4-aded-49bc-829b-1da80a377770" providerId="ADAL" clId="{4E516310-AC5D-42C3-A2CD-5B934AE5A412}" dt="2025-02-24T14:20:33.391" v="124" actId="20577"/>
          <ac:spMkLst>
            <pc:docMk/>
            <pc:sldMk cId="54376518" sldId="258"/>
            <ac:spMk id="2" creationId="{80A782FC-8B01-42F4-8056-DCC2EFED95D1}"/>
          </ac:spMkLst>
        </pc:spChg>
        <pc:spChg chg="mod">
          <ac:chgData name="Vera Demelbauer" userId="46160de4-aded-49bc-829b-1da80a377770" providerId="ADAL" clId="{4E516310-AC5D-42C3-A2CD-5B934AE5A412}" dt="2025-02-20T17:17:22.604" v="66" actId="20577"/>
          <ac:spMkLst>
            <pc:docMk/>
            <pc:sldMk cId="54376518" sldId="258"/>
            <ac:spMk id="3" creationId="{28D29E75-4221-A94E-345A-B32600075CE2}"/>
          </ac:spMkLst>
        </pc:spChg>
        <pc:spChg chg="mod">
          <ac:chgData name="Vera Demelbauer" userId="46160de4-aded-49bc-829b-1da80a377770" providerId="ADAL" clId="{4E516310-AC5D-42C3-A2CD-5B934AE5A412}" dt="2025-02-20T17:18:36.764" v="111" actId="20577"/>
          <ac:spMkLst>
            <pc:docMk/>
            <pc:sldMk cId="54376518" sldId="258"/>
            <ac:spMk id="4" creationId="{E4771D02-F4E4-C632-E5D7-C5E26F71C09C}"/>
          </ac:spMkLst>
        </pc:spChg>
      </pc:sldChg>
      <pc:sldChg chg="addSp delSp modSp mod modNotesTx">
        <pc:chgData name="Vera Demelbauer" userId="46160de4-aded-49bc-829b-1da80a377770" providerId="ADAL" clId="{4E516310-AC5D-42C3-A2CD-5B934AE5A412}" dt="2025-02-24T14:59:22.063" v="1863" actId="20577"/>
        <pc:sldMkLst>
          <pc:docMk/>
          <pc:sldMk cId="2056236133" sldId="259"/>
        </pc:sldMkLst>
        <pc:spChg chg="add mod">
          <ac:chgData name="Vera Demelbauer" userId="46160de4-aded-49bc-829b-1da80a377770" providerId="ADAL" clId="{4E516310-AC5D-42C3-A2CD-5B934AE5A412}" dt="2025-02-24T14:22:06.601" v="145" actId="122"/>
          <ac:spMkLst>
            <pc:docMk/>
            <pc:sldMk cId="2056236133" sldId="259"/>
            <ac:spMk id="2" creationId="{BA1A638B-1E09-2436-37AD-C8AEB925E484}"/>
          </ac:spMkLst>
        </pc:spChg>
        <pc:spChg chg="add mod">
          <ac:chgData name="Vera Demelbauer" userId="46160de4-aded-49bc-829b-1da80a377770" providerId="ADAL" clId="{4E516310-AC5D-42C3-A2CD-5B934AE5A412}" dt="2025-02-24T14:59:22.063" v="1863" actId="20577"/>
          <ac:spMkLst>
            <pc:docMk/>
            <pc:sldMk cId="2056236133" sldId="259"/>
            <ac:spMk id="3" creationId="{1C1771B7-D36C-BA25-875C-A50D288145A0}"/>
          </ac:spMkLst>
        </pc:spChg>
        <pc:spChg chg="del mod">
          <ac:chgData name="Vera Demelbauer" userId="46160de4-aded-49bc-829b-1da80a377770" providerId="ADAL" clId="{4E516310-AC5D-42C3-A2CD-5B934AE5A412}" dt="2025-02-24T14:21:26.153" v="131" actId="478"/>
          <ac:spMkLst>
            <pc:docMk/>
            <pc:sldMk cId="2056236133" sldId="259"/>
            <ac:spMk id="10" creationId="{9867EA19-6E67-4295-F673-081EFF01B2E2}"/>
          </ac:spMkLst>
        </pc:spChg>
        <pc:spChg chg="del">
          <ac:chgData name="Vera Demelbauer" userId="46160de4-aded-49bc-829b-1da80a377770" providerId="ADAL" clId="{4E516310-AC5D-42C3-A2CD-5B934AE5A412}" dt="2025-02-24T14:21:23.646" v="129" actId="478"/>
          <ac:spMkLst>
            <pc:docMk/>
            <pc:sldMk cId="2056236133" sldId="259"/>
            <ac:spMk id="11" creationId="{3D12346A-244A-C62E-52D1-C600A5BB60DA}"/>
          </ac:spMkLst>
        </pc:spChg>
      </pc:sldChg>
      <pc:sldChg chg="addSp delSp modSp add mod modNotesTx">
        <pc:chgData name="Vera Demelbauer" userId="46160de4-aded-49bc-829b-1da80a377770" providerId="ADAL" clId="{4E516310-AC5D-42C3-A2CD-5B934AE5A412}" dt="2025-02-24T14:25:56.747" v="240" actId="962"/>
        <pc:sldMkLst>
          <pc:docMk/>
          <pc:sldMk cId="2992748144" sldId="260"/>
        </pc:sldMkLst>
        <pc:spChg chg="add del">
          <ac:chgData name="Vera Demelbauer" userId="46160de4-aded-49bc-829b-1da80a377770" providerId="ADAL" clId="{4E516310-AC5D-42C3-A2CD-5B934AE5A412}" dt="2025-02-24T14:22:44.671" v="162" actId="478"/>
          <ac:spMkLst>
            <pc:docMk/>
            <pc:sldMk cId="2992748144" sldId="260"/>
            <ac:spMk id="3" creationId="{CF095313-979E-51FA-456D-3BDC091C30FC}"/>
          </ac:spMkLst>
        </pc:spChg>
        <pc:spChg chg="add del mod">
          <ac:chgData name="Vera Demelbauer" userId="46160de4-aded-49bc-829b-1da80a377770" providerId="ADAL" clId="{4E516310-AC5D-42C3-A2CD-5B934AE5A412}" dt="2025-02-24T14:22:43.587" v="161" actId="478"/>
          <ac:spMkLst>
            <pc:docMk/>
            <pc:sldMk cId="2992748144" sldId="260"/>
            <ac:spMk id="5" creationId="{FFF785C9-86AE-EEF4-ED3C-A3F746B0E56E}"/>
          </ac:spMkLst>
        </pc:spChg>
        <pc:spChg chg="mod">
          <ac:chgData name="Vera Demelbauer" userId="46160de4-aded-49bc-829b-1da80a377770" providerId="ADAL" clId="{4E516310-AC5D-42C3-A2CD-5B934AE5A412}" dt="2025-02-24T14:22:38.039" v="159"/>
          <ac:spMkLst>
            <pc:docMk/>
            <pc:sldMk cId="2992748144" sldId="260"/>
            <ac:spMk id="10" creationId="{C0F8079B-5B99-6CFA-9007-47D314CDC17C}"/>
          </ac:spMkLst>
        </pc:spChg>
        <pc:spChg chg="del mod">
          <ac:chgData name="Vera Demelbauer" userId="46160de4-aded-49bc-829b-1da80a377770" providerId="ADAL" clId="{4E516310-AC5D-42C3-A2CD-5B934AE5A412}" dt="2025-02-24T14:22:41.089" v="160" actId="478"/>
          <ac:spMkLst>
            <pc:docMk/>
            <pc:sldMk cId="2992748144" sldId="260"/>
            <ac:spMk id="11" creationId="{A66D268C-28CD-F282-D2A7-63E2FDBD92F9}"/>
          </ac:spMkLst>
        </pc:spChg>
        <pc:picChg chg="add mod ord">
          <ac:chgData name="Vera Demelbauer" userId="46160de4-aded-49bc-829b-1da80a377770" providerId="ADAL" clId="{4E516310-AC5D-42C3-A2CD-5B934AE5A412}" dt="2025-02-24T14:25:56.747" v="240" actId="962"/>
          <ac:picMkLst>
            <pc:docMk/>
            <pc:sldMk cId="2992748144" sldId="260"/>
            <ac:picMk id="7" creationId="{D0DF3553-D25A-C1A8-41A9-F1BF07073AB5}"/>
          </ac:picMkLst>
        </pc:picChg>
      </pc:sldChg>
      <pc:sldChg chg="addSp delSp modSp add mod ord modNotesTx">
        <pc:chgData name="Vera Demelbauer" userId="46160de4-aded-49bc-829b-1da80a377770" providerId="ADAL" clId="{4E516310-AC5D-42C3-A2CD-5B934AE5A412}" dt="2025-02-24T14:56:14.694" v="1851" actId="20577"/>
        <pc:sldMkLst>
          <pc:docMk/>
          <pc:sldMk cId="1140222854" sldId="261"/>
        </pc:sldMkLst>
        <pc:spChg chg="add del mod">
          <ac:chgData name="Vera Demelbauer" userId="46160de4-aded-49bc-829b-1da80a377770" providerId="ADAL" clId="{4E516310-AC5D-42C3-A2CD-5B934AE5A412}" dt="2025-02-24T14:53:36.963" v="1637" actId="478"/>
          <ac:spMkLst>
            <pc:docMk/>
            <pc:sldMk cId="1140222854" sldId="261"/>
            <ac:spMk id="2" creationId="{8913797E-D1BB-3020-1A93-67C211051D40}"/>
          </ac:spMkLst>
        </pc:spChg>
        <pc:spChg chg="add del mod">
          <ac:chgData name="Vera Demelbauer" userId="46160de4-aded-49bc-829b-1da80a377770" providerId="ADAL" clId="{4E516310-AC5D-42C3-A2CD-5B934AE5A412}" dt="2025-02-24T14:26:49.840" v="251" actId="478"/>
          <ac:spMkLst>
            <pc:docMk/>
            <pc:sldMk cId="1140222854" sldId="261"/>
            <ac:spMk id="3" creationId="{1C883A30-0409-322D-F2F9-56F6116C6168}"/>
          </ac:spMkLst>
        </pc:spChg>
        <pc:spChg chg="add del mod">
          <ac:chgData name="Vera Demelbauer" userId="46160de4-aded-49bc-829b-1da80a377770" providerId="ADAL" clId="{4E516310-AC5D-42C3-A2CD-5B934AE5A412}" dt="2025-02-24T14:26:49.405" v="250" actId="478"/>
          <ac:spMkLst>
            <pc:docMk/>
            <pc:sldMk cId="1140222854" sldId="261"/>
            <ac:spMk id="4" creationId="{0B781076-BF95-7FA9-12FD-BB50F2556B8D}"/>
          </ac:spMkLst>
        </pc:spChg>
        <pc:spChg chg="mod">
          <ac:chgData name="Vera Demelbauer" userId="46160de4-aded-49bc-829b-1da80a377770" providerId="ADAL" clId="{4E516310-AC5D-42C3-A2CD-5B934AE5A412}" dt="2025-02-24T14:55:06.131" v="1711" actId="1076"/>
          <ac:spMkLst>
            <pc:docMk/>
            <pc:sldMk cId="1140222854" sldId="261"/>
            <ac:spMk id="10" creationId="{6D7D2458-241D-2C27-24AB-EF8BE5BEAD42}"/>
          </ac:spMkLst>
        </pc:spChg>
        <pc:picChg chg="add mod">
          <ac:chgData name="Vera Demelbauer" userId="46160de4-aded-49bc-829b-1da80a377770" providerId="ADAL" clId="{4E516310-AC5D-42C3-A2CD-5B934AE5A412}" dt="2025-02-24T14:55:03.822" v="1710" actId="1076"/>
          <ac:picMkLst>
            <pc:docMk/>
            <pc:sldMk cId="1140222854" sldId="261"/>
            <ac:picMk id="5" creationId="{D4885033-0030-511E-4B1E-547361577C05}"/>
          </ac:picMkLst>
        </pc:picChg>
        <pc:picChg chg="del mod">
          <ac:chgData name="Vera Demelbauer" userId="46160de4-aded-49bc-829b-1da80a377770" providerId="ADAL" clId="{4E516310-AC5D-42C3-A2CD-5B934AE5A412}" dt="2025-02-24T14:53:35.626" v="1636" actId="478"/>
          <ac:picMkLst>
            <pc:docMk/>
            <pc:sldMk cId="1140222854" sldId="261"/>
            <ac:picMk id="7" creationId="{FE0E7E57-0EA4-4B1F-E486-1B190DA857C6}"/>
          </ac:picMkLst>
        </pc:picChg>
      </pc:sldChg>
      <pc:sldChg chg="addSp delSp modSp new mod modNotesTx">
        <pc:chgData name="Vera Demelbauer" userId="46160de4-aded-49bc-829b-1da80a377770" providerId="ADAL" clId="{4E516310-AC5D-42C3-A2CD-5B934AE5A412}" dt="2025-02-24T14:40:01.449" v="766" actId="207"/>
        <pc:sldMkLst>
          <pc:docMk/>
          <pc:sldMk cId="1048779541" sldId="262"/>
        </pc:sldMkLst>
        <pc:spChg chg="mod">
          <ac:chgData name="Vera Demelbauer" userId="46160de4-aded-49bc-829b-1da80a377770" providerId="ADAL" clId="{4E516310-AC5D-42C3-A2CD-5B934AE5A412}" dt="2025-02-24T14:40:01.449" v="766" actId="207"/>
          <ac:spMkLst>
            <pc:docMk/>
            <pc:sldMk cId="1048779541" sldId="262"/>
            <ac:spMk id="2" creationId="{139B7542-72B0-AE2B-2D92-C5154048311F}"/>
          </ac:spMkLst>
        </pc:spChg>
        <pc:spChg chg="mod">
          <ac:chgData name="Vera Demelbauer" userId="46160de4-aded-49bc-829b-1da80a377770" providerId="ADAL" clId="{4E516310-AC5D-42C3-A2CD-5B934AE5A412}" dt="2025-02-24T14:35:17.002" v="364" actId="2710"/>
          <ac:spMkLst>
            <pc:docMk/>
            <pc:sldMk cId="1048779541" sldId="262"/>
            <ac:spMk id="3" creationId="{EA8DA53C-4562-28A3-E6E6-A00FBD7A6240}"/>
          </ac:spMkLst>
        </pc:spChg>
        <pc:spChg chg="add del">
          <ac:chgData name="Vera Demelbauer" userId="46160de4-aded-49bc-829b-1da80a377770" providerId="ADAL" clId="{4E516310-AC5D-42C3-A2CD-5B934AE5A412}" dt="2025-02-24T14:33:43.025" v="340" actId="22"/>
          <ac:spMkLst>
            <pc:docMk/>
            <pc:sldMk cId="1048779541" sldId="262"/>
            <ac:spMk id="8" creationId="{57575D98-741E-A3EE-C992-508CE31B0B62}"/>
          </ac:spMkLst>
        </pc:spChg>
        <pc:picChg chg="add mod">
          <ac:chgData name="Vera Demelbauer" userId="46160de4-aded-49bc-829b-1da80a377770" providerId="ADAL" clId="{4E516310-AC5D-42C3-A2CD-5B934AE5A412}" dt="2025-02-24T14:37:53.995" v="761" actId="962"/>
          <ac:picMkLst>
            <pc:docMk/>
            <pc:sldMk cId="1048779541" sldId="262"/>
            <ac:picMk id="6" creationId="{0E1D725E-5A75-A82C-9F30-0F580543792D}"/>
          </ac:picMkLst>
        </pc:picChg>
      </pc:sldChg>
      <pc:sldChg chg="addSp delSp modSp add mod modNotesTx">
        <pc:chgData name="Vera Demelbauer" userId="46160de4-aded-49bc-829b-1da80a377770" providerId="ADAL" clId="{4E516310-AC5D-42C3-A2CD-5B934AE5A412}" dt="2025-02-24T14:53:07.252" v="1632" actId="20577"/>
        <pc:sldMkLst>
          <pc:docMk/>
          <pc:sldMk cId="1561968852" sldId="263"/>
        </pc:sldMkLst>
        <pc:spChg chg="mod">
          <ac:chgData name="Vera Demelbauer" userId="46160de4-aded-49bc-829b-1da80a377770" providerId="ADAL" clId="{4E516310-AC5D-42C3-A2CD-5B934AE5A412}" dt="2025-02-24T14:45:48.817" v="796" actId="1076"/>
          <ac:spMkLst>
            <pc:docMk/>
            <pc:sldMk cId="1561968852" sldId="263"/>
            <ac:spMk id="2" creationId="{211EAC5F-60E2-CB0E-D353-7A89A0B3FBF5}"/>
          </ac:spMkLst>
        </pc:spChg>
        <pc:spChg chg="del">
          <ac:chgData name="Vera Demelbauer" userId="46160de4-aded-49bc-829b-1da80a377770" providerId="ADAL" clId="{4E516310-AC5D-42C3-A2CD-5B934AE5A412}" dt="2025-02-24T14:40:23.383" v="771" actId="478"/>
          <ac:spMkLst>
            <pc:docMk/>
            <pc:sldMk cId="1561968852" sldId="263"/>
            <ac:spMk id="3" creationId="{981FC205-94D1-78A0-B16A-EDBF1A09BA31}"/>
          </ac:spMkLst>
        </pc:spChg>
        <pc:spChg chg="add del mod">
          <ac:chgData name="Vera Demelbauer" userId="46160de4-aded-49bc-829b-1da80a377770" providerId="ADAL" clId="{4E516310-AC5D-42C3-A2CD-5B934AE5A412}" dt="2025-02-24T14:40:26.666" v="774" actId="478"/>
          <ac:spMkLst>
            <pc:docMk/>
            <pc:sldMk cId="1561968852" sldId="263"/>
            <ac:spMk id="8" creationId="{49401D10-8EBC-810A-B03F-4B570C6E2484}"/>
          </ac:spMkLst>
        </pc:spChg>
        <pc:spChg chg="add del">
          <ac:chgData name="Vera Demelbauer" userId="46160de4-aded-49bc-829b-1da80a377770" providerId="ADAL" clId="{4E516310-AC5D-42C3-A2CD-5B934AE5A412}" dt="2025-02-24T14:40:25.361" v="773" actId="478"/>
          <ac:spMkLst>
            <pc:docMk/>
            <pc:sldMk cId="1561968852" sldId="263"/>
            <ac:spMk id="10" creationId="{D4B96B61-C4E4-2C06-9AD5-372AE34D8DF0}"/>
          </ac:spMkLst>
        </pc:spChg>
        <pc:graphicFrameChg chg="add mod modGraphic">
          <ac:chgData name="Vera Demelbauer" userId="46160de4-aded-49bc-829b-1da80a377770" providerId="ADAL" clId="{4E516310-AC5D-42C3-A2CD-5B934AE5A412}" dt="2025-02-24T14:48:47.308" v="824" actId="12385"/>
          <ac:graphicFrameMkLst>
            <pc:docMk/>
            <pc:sldMk cId="1561968852" sldId="263"/>
            <ac:graphicFrameMk id="11" creationId="{607365D0-7A01-06DB-0370-88D3E89FA307}"/>
          </ac:graphicFrameMkLst>
        </pc:graphicFrameChg>
        <pc:picChg chg="del">
          <ac:chgData name="Vera Demelbauer" userId="46160de4-aded-49bc-829b-1da80a377770" providerId="ADAL" clId="{4E516310-AC5D-42C3-A2CD-5B934AE5A412}" dt="2025-02-24T14:40:14.279" v="770" actId="478"/>
          <ac:picMkLst>
            <pc:docMk/>
            <pc:sldMk cId="1561968852" sldId="263"/>
            <ac:picMk id="6" creationId="{97375765-F822-71A8-B9FC-5C0C817B8EEB}"/>
          </ac:picMkLst>
        </pc:picChg>
      </pc:sldChg>
      <pc:sldChg chg="addSp delSp modSp add mod">
        <pc:chgData name="Vera Demelbauer" userId="46160de4-aded-49bc-829b-1da80a377770" providerId="ADAL" clId="{4E516310-AC5D-42C3-A2CD-5B934AE5A412}" dt="2025-02-24T15:02:28.312" v="1983" actId="14100"/>
        <pc:sldMkLst>
          <pc:docMk/>
          <pc:sldMk cId="2857059392" sldId="264"/>
        </pc:sldMkLst>
        <pc:spChg chg="add del mod">
          <ac:chgData name="Vera Demelbauer" userId="46160de4-aded-49bc-829b-1da80a377770" providerId="ADAL" clId="{4E516310-AC5D-42C3-A2CD-5B934AE5A412}" dt="2025-02-24T15:00:03.997" v="1864" actId="478"/>
          <ac:spMkLst>
            <pc:docMk/>
            <pc:sldMk cId="2857059392" sldId="264"/>
            <ac:spMk id="3" creationId="{638781CA-DE37-C3F2-002D-07199A5E689A}"/>
          </ac:spMkLst>
        </pc:spChg>
        <pc:spChg chg="add del mod">
          <ac:chgData name="Vera Demelbauer" userId="46160de4-aded-49bc-829b-1da80a377770" providerId="ADAL" clId="{4E516310-AC5D-42C3-A2CD-5B934AE5A412}" dt="2025-02-24T15:00:05.803" v="1865" actId="478"/>
          <ac:spMkLst>
            <pc:docMk/>
            <pc:sldMk cId="2857059392" sldId="264"/>
            <ac:spMk id="5" creationId="{DA8FEA84-3E69-7902-0E41-05B83961776A}"/>
          </ac:spMkLst>
        </pc:spChg>
        <pc:spChg chg="add del mod">
          <ac:chgData name="Vera Demelbauer" userId="46160de4-aded-49bc-829b-1da80a377770" providerId="ADAL" clId="{4E516310-AC5D-42C3-A2CD-5B934AE5A412}" dt="2025-02-24T15:00:28.584" v="1867" actId="478"/>
          <ac:spMkLst>
            <pc:docMk/>
            <pc:sldMk cId="2857059392" sldId="264"/>
            <ac:spMk id="8" creationId="{A92021B5-9C6D-32ED-4FB5-819ECABBD203}"/>
          </ac:spMkLst>
        </pc:spChg>
        <pc:spChg chg="del">
          <ac:chgData name="Vera Demelbauer" userId="46160de4-aded-49bc-829b-1da80a377770" providerId="ADAL" clId="{4E516310-AC5D-42C3-A2CD-5B934AE5A412}" dt="2025-02-24T14:58:31.772" v="1852" actId="478"/>
          <ac:spMkLst>
            <pc:docMk/>
            <pc:sldMk cId="2857059392" sldId="264"/>
            <ac:spMk id="10" creationId="{4ED4C689-C64A-866F-60B2-48382970A2E5}"/>
          </ac:spMkLst>
        </pc:spChg>
        <pc:spChg chg="add del mod">
          <ac:chgData name="Vera Demelbauer" userId="46160de4-aded-49bc-829b-1da80a377770" providerId="ADAL" clId="{4E516310-AC5D-42C3-A2CD-5B934AE5A412}" dt="2025-02-24T15:00:31.945" v="1868"/>
          <ac:spMkLst>
            <pc:docMk/>
            <pc:sldMk cId="2857059392" sldId="264"/>
            <ac:spMk id="11" creationId="{5A6436B0-E05F-9DC7-8F26-1523250699FA}"/>
          </ac:spMkLst>
        </pc:spChg>
        <pc:spChg chg="add del mod">
          <ac:chgData name="Vera Demelbauer" userId="46160de4-aded-49bc-829b-1da80a377770" providerId="ADAL" clId="{4E516310-AC5D-42C3-A2CD-5B934AE5A412}" dt="2025-02-24T15:00:45.305" v="1875" actId="478"/>
          <ac:spMkLst>
            <pc:docMk/>
            <pc:sldMk cId="2857059392" sldId="264"/>
            <ac:spMk id="12" creationId="{06792964-8219-82E8-8185-297A0E455282}"/>
          </ac:spMkLst>
        </pc:spChg>
        <pc:spChg chg="add mod">
          <ac:chgData name="Vera Demelbauer" userId="46160de4-aded-49bc-829b-1da80a377770" providerId="ADAL" clId="{4E516310-AC5D-42C3-A2CD-5B934AE5A412}" dt="2025-02-24T15:00:41.276" v="1872"/>
          <ac:spMkLst>
            <pc:docMk/>
            <pc:sldMk cId="2857059392" sldId="264"/>
            <ac:spMk id="13" creationId="{69D34A0D-AAD2-6F3A-4C29-83FE31751D53}"/>
          </ac:spMkLst>
        </pc:spChg>
        <pc:spChg chg="add del mod">
          <ac:chgData name="Vera Demelbauer" userId="46160de4-aded-49bc-829b-1da80a377770" providerId="ADAL" clId="{4E516310-AC5D-42C3-A2CD-5B934AE5A412}" dt="2025-02-24T15:00:50.410" v="1878"/>
          <ac:spMkLst>
            <pc:docMk/>
            <pc:sldMk cId="2857059392" sldId="264"/>
            <ac:spMk id="15" creationId="{A553386C-F0BE-32F2-9A97-C60E7B011822}"/>
          </ac:spMkLst>
        </pc:spChg>
        <pc:spChg chg="add mod">
          <ac:chgData name="Vera Demelbauer" userId="46160de4-aded-49bc-829b-1da80a377770" providerId="ADAL" clId="{4E516310-AC5D-42C3-A2CD-5B934AE5A412}" dt="2025-02-24T15:00:49.139" v="1877"/>
          <ac:spMkLst>
            <pc:docMk/>
            <pc:sldMk cId="2857059392" sldId="264"/>
            <ac:spMk id="16" creationId="{FBCF3D98-AD81-F814-FEAE-0806A6517D75}"/>
          </ac:spMkLst>
        </pc:spChg>
        <pc:spChg chg="add del mod">
          <ac:chgData name="Vera Demelbauer" userId="46160de4-aded-49bc-829b-1da80a377770" providerId="ADAL" clId="{4E516310-AC5D-42C3-A2CD-5B934AE5A412}" dt="2025-02-24T15:00:59.093" v="1879" actId="478"/>
          <ac:spMkLst>
            <pc:docMk/>
            <pc:sldMk cId="2857059392" sldId="264"/>
            <ac:spMk id="17" creationId="{33742CEA-6DB7-1A66-1C2A-34A20772E1AB}"/>
          </ac:spMkLst>
        </pc:spChg>
        <pc:spChg chg="add mod">
          <ac:chgData name="Vera Demelbauer" userId="46160de4-aded-49bc-829b-1da80a377770" providerId="ADAL" clId="{4E516310-AC5D-42C3-A2CD-5B934AE5A412}" dt="2025-02-24T15:01:01.011" v="1881"/>
          <ac:spMkLst>
            <pc:docMk/>
            <pc:sldMk cId="2857059392" sldId="264"/>
            <ac:spMk id="19" creationId="{2E67A4D8-FD01-568A-A90C-0C34D7A47CB0}"/>
          </ac:spMkLst>
        </pc:spChg>
        <pc:spChg chg="add mod">
          <ac:chgData name="Vera Demelbauer" userId="46160de4-aded-49bc-829b-1da80a377770" providerId="ADAL" clId="{4E516310-AC5D-42C3-A2CD-5B934AE5A412}" dt="2025-02-24T15:02:28.312" v="1983" actId="14100"/>
          <ac:spMkLst>
            <pc:docMk/>
            <pc:sldMk cId="2857059392" sldId="264"/>
            <ac:spMk id="20" creationId="{3D895D44-001A-BF2E-220A-D315B052B269}"/>
          </ac:spMkLst>
        </pc:spChg>
      </pc:sldChg>
    </pc:docChg>
  </pc:docChgLst>
  <pc:docChgLst>
    <pc:chgData name="Trude Schreibershofen" userId="5e32c446-eb92-4141-b8cb-b40553e94265" providerId="ADAL" clId="{2F246856-452E-4639-8658-B9AB79BABE0A}"/>
    <pc:docChg chg="modSld">
      <pc:chgData name="Trude Schreibershofen" userId="5e32c446-eb92-4141-b8cb-b40553e94265" providerId="ADAL" clId="{2F246856-452E-4639-8658-B9AB79BABE0A}" dt="2025-02-23T12:02:13.303" v="2" actId="20577"/>
      <pc:docMkLst>
        <pc:docMk/>
      </pc:docMkLst>
      <pc:sldChg chg="modSp mod">
        <pc:chgData name="Trude Schreibershofen" userId="5e32c446-eb92-4141-b8cb-b40553e94265" providerId="ADAL" clId="{2F246856-452E-4639-8658-B9AB79BABE0A}" dt="2025-02-23T12:02:13.303" v="2" actId="20577"/>
        <pc:sldMkLst>
          <pc:docMk/>
          <pc:sldMk cId="54376518" sldId="258"/>
        </pc:sldMkLst>
        <pc:spChg chg="mod">
          <ac:chgData name="Trude Schreibershofen" userId="5e32c446-eb92-4141-b8cb-b40553e94265" providerId="ADAL" clId="{2F246856-452E-4639-8658-B9AB79BABE0A}" dt="2025-02-23T12:02:13.303" v="2" actId="20577"/>
          <ac:spMkLst>
            <pc:docMk/>
            <pc:sldMk cId="54376518" sldId="258"/>
            <ac:spMk id="3" creationId="{28D29E75-4221-A94E-345A-B32600075CE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24/02/2025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dirty="0"/>
              <a:t>240 </a:t>
            </a:r>
            <a:r>
              <a:rPr lang="de-DE" sz="1200" b="0" dirty="0" err="1"/>
              <a:t>years</a:t>
            </a:r>
            <a:r>
              <a:rPr lang="de-DE" sz="1200" b="0" dirty="0"/>
              <a:t> </a:t>
            </a:r>
            <a:r>
              <a:rPr lang="de-DE" sz="1200" b="0" dirty="0" err="1"/>
              <a:t>of</a:t>
            </a:r>
            <a:r>
              <a:rPr lang="de-DE" sz="1200" b="0" dirty="0"/>
              <a:t> </a:t>
            </a:r>
            <a:r>
              <a:rPr lang="de-DE" sz="1200" b="0" dirty="0" err="1"/>
              <a:t>entrepreneurial</a:t>
            </a:r>
            <a:r>
              <a:rPr lang="de-DE" sz="1200" b="0" dirty="0"/>
              <a:t> </a:t>
            </a:r>
            <a:r>
              <a:rPr lang="de-DE" sz="1200" b="0" dirty="0" err="1"/>
              <a:t>inclusion</a:t>
            </a:r>
            <a:endParaRPr lang="de-DE" sz="1200" b="0" dirty="0"/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Hofer, Hannes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Monopolverwaltung GmbH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Austria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Government-led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latin typeface="Roboto" panose="02000000000000000000" pitchFamily="2" charset="0"/>
                <a:ea typeface="Roboto" panose="02000000000000000000" pitchFamily="2" charset="0"/>
              </a:rPr>
              <a:t>Wed, 5 Mar 2025, 16:30-17:30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Statement: </a:t>
            </a:r>
            <a:r>
              <a:rPr lang="en-US" sz="1200" dirty="0"/>
              <a:t>“Every fifth day, on average, the MVG supports a person with disabilities in starting a business within our retail platform.”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01538-B7EF-05A7-AC17-40AED4968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971DA8-2C25-4D68-B29E-336841DA7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EFED36-C745-7DE2-F5A9-D8C58BC25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map of Austria with the locations of the 4.508 stores shown graphically.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08E70-4551-E7C4-86C6-7854C79A39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924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D4573-6DAA-CB43-F0E5-6CFCCC478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FC0005-8961-5915-571C-A82560DB71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40AE36-11D0-9B5C-86D6-EA2370FF0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map of Austria with the locations of the 4.508 stores shown graphically.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4EAC-3E87-56BE-ACF1-11E71C5236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23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/>
              <a:t>The analog </a:t>
            </a:r>
            <a:r>
              <a:rPr lang="de-AT" dirty="0" err="1"/>
              <a:t>three</a:t>
            </a:r>
            <a:r>
              <a:rPr lang="de-AT" dirty="0"/>
              <a:t>-part </a:t>
            </a:r>
            <a:r>
              <a:rPr lang="de-AT" dirty="0" err="1"/>
              <a:t>trading</a:t>
            </a:r>
            <a:r>
              <a:rPr lang="de-AT" dirty="0"/>
              <a:t> </a:t>
            </a:r>
            <a:r>
              <a:rPr lang="de-AT" dirty="0" err="1"/>
              <a:t>platform</a:t>
            </a:r>
            <a:r>
              <a:rPr lang="de-AT" dirty="0"/>
              <a:t> </a:t>
            </a:r>
            <a:r>
              <a:rPr lang="de-AT" dirty="0" err="1"/>
              <a:t>contains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following</a:t>
            </a:r>
            <a:r>
              <a:rPr lang="de-AT" dirty="0"/>
              <a:t> </a:t>
            </a:r>
            <a:r>
              <a:rPr lang="de-AT" dirty="0" err="1"/>
              <a:t>points</a:t>
            </a:r>
            <a:r>
              <a:rPr lang="de-AT" dirty="0"/>
              <a:t>:</a:t>
            </a:r>
          </a:p>
          <a:p>
            <a:pPr>
              <a:lnSpc>
                <a:spcPct val="200000"/>
              </a:lnSpc>
            </a:pPr>
            <a:r>
              <a:rPr lang="en-US" sz="1200" dirty="0"/>
              <a:t>- Shared goals and values</a:t>
            </a:r>
          </a:p>
          <a:p>
            <a:pPr>
              <a:lnSpc>
                <a:spcPct val="200000"/>
              </a:lnSpc>
            </a:pPr>
            <a:r>
              <a:rPr lang="en-US" sz="1200" dirty="0"/>
              <a:t>- Clear rules and defined roles</a:t>
            </a:r>
          </a:p>
          <a:p>
            <a:pPr>
              <a:lnSpc>
                <a:spcPct val="200000"/>
              </a:lnSpc>
            </a:pPr>
            <a:r>
              <a:rPr lang="en-US" sz="1200" dirty="0"/>
              <a:t>- Balanced distribution of revenues</a:t>
            </a:r>
          </a:p>
          <a:p>
            <a:pPr>
              <a:lnSpc>
                <a:spcPct val="200000"/>
              </a:lnSpc>
            </a:pPr>
            <a:r>
              <a:rPr lang="en-US" sz="1200" dirty="0"/>
              <a:t>- Trust among platform-participants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2A422-E73E-0AA3-B509-E5ECBAF44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CD0852-3807-6FD6-3990-BE0C2C8E5F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E6ABCC6-D836-D38F-0539-D3A8EE7DEA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Strategies</a:t>
            </a:r>
            <a:r>
              <a:rPr lang="de-AT" dirty="0"/>
              <a:t> and </a:t>
            </a:r>
            <a:r>
              <a:rPr lang="de-AT" dirty="0" err="1"/>
              <a:t>goals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MVG – Core </a:t>
            </a:r>
            <a:r>
              <a:rPr lang="de-AT" dirty="0" err="1"/>
              <a:t>Strategy</a:t>
            </a:r>
            <a:r>
              <a:rPr lang="de-AT" dirty="0"/>
              <a:t> and USPs</a:t>
            </a:r>
          </a:p>
          <a:p>
            <a:pPr>
              <a:lnSpc>
                <a:spcPct val="200000"/>
              </a:lnSpc>
            </a:pPr>
            <a:r>
              <a:rPr lang="en-US" sz="1200" dirty="0"/>
              <a:t>Health-Policy Goal: ensure responsible trade of sensitive consumer goods / the state monopoly is THE platform for these goods / PRESERVE the unique selling proposition</a:t>
            </a:r>
          </a:p>
          <a:p>
            <a:pPr>
              <a:lnSpc>
                <a:spcPct val="200000"/>
              </a:lnSpc>
            </a:pPr>
            <a:r>
              <a:rPr lang="en-US" sz="1200" dirty="0"/>
              <a:t>Social-Policy Goal: enable people with disabilities to establish an entrepreneurial livelihood / largest inclusive business network in Austria / INCREASE awareness for the social objective</a:t>
            </a:r>
          </a:p>
          <a:p>
            <a:pPr>
              <a:lnSpc>
                <a:spcPct val="200000"/>
              </a:lnSpc>
            </a:pPr>
            <a:r>
              <a:rPr lang="en-US" sz="1200" dirty="0"/>
              <a:t>Fiscal-Policy Goal: maintain an efficient tax system and offset the external costs of smoking with tax revenues / largest taxpayers in Austria / EXPAND excise tax to NGPs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255D20-39BF-EE09-5A20-0C9AC0AE5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48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9216E4-680E-BCAC-A13A-9EE780A18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0554FA-3F1C-B03E-1D87-FA8E3E53E6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A8F9DE-E83B-6D61-9BB1-F19913121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find more information by clicking on the QR-Code to find our </a:t>
            </a:r>
            <a:r>
              <a:rPr lang="en-US" dirty="0" err="1"/>
              <a:t>linktree</a:t>
            </a:r>
            <a:r>
              <a:rPr lang="en-US" dirty="0"/>
              <a:t>. Thank you!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DC560-7C9F-E901-1590-9CB53A1033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47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8339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Project Conference 2025 (#ZeroCon25)</a:t>
            </a:r>
            <a:endParaRPr lang="en-GB" sz="3200" b="0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24/02/2025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24/02/2025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24/02/2025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24/02/2025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24/02/2025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24/02/2025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#ZeroCon25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073" y="1201784"/>
            <a:ext cx="11390812" cy="2073065"/>
          </a:xfrm>
        </p:spPr>
        <p:txBody>
          <a:bodyPr>
            <a:normAutofit/>
          </a:bodyPr>
          <a:lstStyle/>
          <a:p>
            <a:r>
              <a:rPr lang="de-DE" sz="5000" b="0" dirty="0"/>
              <a:t>240 </a:t>
            </a:r>
            <a:r>
              <a:rPr lang="de-DE" sz="5000" b="0" dirty="0" err="1"/>
              <a:t>years</a:t>
            </a:r>
            <a:br>
              <a:rPr lang="de-DE" sz="5000" dirty="0"/>
            </a:br>
            <a:r>
              <a:rPr lang="de-DE" sz="5000" b="0" dirty="0" err="1"/>
              <a:t>of</a:t>
            </a:r>
            <a:r>
              <a:rPr lang="de-DE" sz="5000" b="0" dirty="0"/>
              <a:t> </a:t>
            </a:r>
            <a:r>
              <a:rPr lang="de-DE" sz="5000" b="0" dirty="0" err="1"/>
              <a:t>entrepreneurial</a:t>
            </a:r>
            <a:r>
              <a:rPr lang="de-DE" sz="5000" b="0" dirty="0"/>
              <a:t> </a:t>
            </a:r>
            <a:r>
              <a:rPr lang="de-DE" sz="5000" b="0" dirty="0" err="1"/>
              <a:t>inclusion</a:t>
            </a:r>
            <a:r>
              <a:rPr lang="en-US" sz="5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endParaRPr lang="en-GB" sz="5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451" y="3444665"/>
            <a:ext cx="11234057" cy="2211557"/>
          </a:xfrm>
        </p:spPr>
        <p:txBody>
          <a:bodyPr>
            <a:norm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Hofer, Hannes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MVG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Austria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Government-led services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4771D02-F4E4-C632-E5D7-C5E26F71C09C}"/>
              </a:ext>
            </a:extLst>
          </p:cNvPr>
          <p:cNvSpPr txBox="1">
            <a:spLocks/>
          </p:cNvSpPr>
          <p:nvPr/>
        </p:nvSpPr>
        <p:spPr>
          <a:xfrm>
            <a:off x="842554" y="5692088"/>
            <a:ext cx="10567851" cy="846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latin typeface="Roboto" panose="02000000000000000000" pitchFamily="2" charset="0"/>
                <a:ea typeface="Roboto" panose="02000000000000000000" pitchFamily="2" charset="0"/>
              </a:rPr>
              <a:t>Wed, 5 Mar 2025, 16:30-17:30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>
                <a:latin typeface="Roboto" panose="02000000000000000000" pitchFamily="2" charset="0"/>
                <a:ea typeface="Roboto" panose="02000000000000000000" pitchFamily="2" charset="0"/>
              </a:rPr>
              <a:t>1</a:t>
            </a:fld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2</a:t>
            </a:fld>
            <a:endParaRPr lang="en-GB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BA1A638B-1E09-2436-37AD-C8AEB925E484}"/>
              </a:ext>
            </a:extLst>
          </p:cNvPr>
          <p:cNvSpPr txBox="1">
            <a:spLocks/>
          </p:cNvSpPr>
          <p:nvPr/>
        </p:nvSpPr>
        <p:spPr>
          <a:xfrm>
            <a:off x="1361902" y="2538578"/>
            <a:ext cx="9468196" cy="2211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500" dirty="0"/>
              <a:t>“Every fifth day, on average, the MVG supports a person with disabilities in starting a business within our retail platform.”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C1771B7-D36C-BA25-875C-A50D28814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AT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89E272-CEE5-8637-E2C4-19A43321E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The map of Austria with the locations of the 4.508 stores shown graphically.">
            <a:extLst>
              <a:ext uri="{FF2B5EF4-FFF2-40B4-BE49-F238E27FC236}">
                <a16:creationId xmlns:a16="http://schemas.microsoft.com/office/drawing/2014/main" id="{D0DF3553-D25A-C1A8-41A9-F1BF07073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00" b="3767"/>
          <a:stretch/>
        </p:blipFill>
        <p:spPr>
          <a:xfrm>
            <a:off x="1580687" y="1358453"/>
            <a:ext cx="9030626" cy="4997897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0F8079B-5B99-6CFA-9007-47D314CDC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43160" cy="1325563"/>
          </a:xfrm>
        </p:spPr>
        <p:txBody>
          <a:bodyPr/>
          <a:lstStyle/>
          <a:p>
            <a:r>
              <a:rPr lang="de-AT" sz="4400" dirty="0"/>
              <a:t>4,508 </a:t>
            </a:r>
            <a:r>
              <a:rPr lang="de-AT" sz="4400" dirty="0" err="1"/>
              <a:t>stores</a:t>
            </a:r>
            <a:r>
              <a:rPr lang="de-AT" sz="4400" dirty="0"/>
              <a:t> </a:t>
            </a:r>
            <a:r>
              <a:rPr lang="de-AT" sz="4400" dirty="0" err="1"/>
              <a:t>use</a:t>
            </a:r>
            <a:r>
              <a:rPr lang="de-AT" sz="4400" dirty="0"/>
              <a:t> </a:t>
            </a:r>
            <a:r>
              <a:rPr lang="de-AT" sz="4400" dirty="0" err="1"/>
              <a:t>our</a:t>
            </a:r>
            <a:r>
              <a:rPr lang="de-AT" sz="4400" dirty="0"/>
              <a:t> </a:t>
            </a:r>
            <a:r>
              <a:rPr lang="de-AT" sz="4400" dirty="0" err="1"/>
              <a:t>platform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7D2B0-831C-5EFB-8EC9-83D15892A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748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022D5-53BB-81E2-E4D1-B4BD630EB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The map of Austria with the locations of the 4.508 stores shown graphically.">
            <a:extLst>
              <a:ext uri="{FF2B5EF4-FFF2-40B4-BE49-F238E27FC236}">
                <a16:creationId xmlns:a16="http://schemas.microsoft.com/office/drawing/2014/main" id="{C1AD0BCA-6AE9-0A7C-DED6-51E977D308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00" b="3767"/>
          <a:stretch/>
        </p:blipFill>
        <p:spPr>
          <a:xfrm>
            <a:off x="1580687" y="1358453"/>
            <a:ext cx="9030626" cy="499789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5AD84D-A98B-F08C-F41D-CE413F279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4</a:t>
            </a:fld>
            <a:endParaRPr lang="en-GB"/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2E67A4D8-FD01-568A-A90C-0C34D7A4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4</a:t>
            </a:r>
            <a:r>
              <a:rPr lang="de-AT" sz="4400" dirty="0"/>
              <a:t>,508 </a:t>
            </a:r>
            <a:r>
              <a:rPr lang="de-AT" sz="4400" dirty="0" err="1"/>
              <a:t>stores</a:t>
            </a:r>
            <a:r>
              <a:rPr lang="de-AT" sz="4400" dirty="0"/>
              <a:t> </a:t>
            </a:r>
            <a:r>
              <a:rPr lang="de-AT" sz="4400" dirty="0" err="1"/>
              <a:t>use</a:t>
            </a:r>
            <a:r>
              <a:rPr lang="de-AT" sz="4400" dirty="0"/>
              <a:t> </a:t>
            </a:r>
            <a:r>
              <a:rPr lang="de-AT" sz="4400" dirty="0" err="1"/>
              <a:t>our</a:t>
            </a:r>
            <a:r>
              <a:rPr lang="de-AT" sz="4400" dirty="0"/>
              <a:t> </a:t>
            </a:r>
            <a:r>
              <a:rPr lang="de-AT" sz="4400" dirty="0" err="1"/>
              <a:t>platform</a:t>
            </a:r>
            <a:endParaRPr lang="de-AT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3D895D44-001A-BF2E-220A-D315B052B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518"/>
            <a:ext cx="5067650" cy="116040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2,161 </a:t>
            </a:r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tobacco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 </a:t>
            </a:r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retailer</a:t>
            </a:r>
            <a:endParaRPr lang="de-AT" sz="2800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ea typeface="Roboto"/>
              <a:cs typeface="Roboto"/>
            </a:endParaRPr>
          </a:p>
          <a:p>
            <a:pPr>
              <a:lnSpc>
                <a:spcPct val="100000"/>
              </a:lnSpc>
            </a:pP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2,347 </a:t>
            </a:r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groceries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 </a:t>
            </a:r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with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 </a:t>
            </a:r>
            <a:r>
              <a:rPr lang="de-AT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tobacco</a:t>
            </a:r>
            <a:r>
              <a:rPr lang="de-AT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/>
                <a:ea typeface="Roboto"/>
                <a:cs typeface="Roboto"/>
              </a:rPr>
              <a:t> </a:t>
            </a:r>
          </a:p>
          <a:p>
            <a:pPr>
              <a:lnSpc>
                <a:spcPct val="200000"/>
              </a:lnSpc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57059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B7542-72B0-AE2B-2D92-C5154048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The Monopoly-</a:t>
            </a:r>
            <a:r>
              <a:rPr lang="de-AT" dirty="0" err="1"/>
              <a:t>Platform</a:t>
            </a:r>
            <a:br>
              <a:rPr lang="de-AT" dirty="0"/>
            </a:br>
            <a:r>
              <a:rPr lang="en-US" sz="2400" spc="0" dirty="0">
                <a:latin typeface="Roboto"/>
                <a:ea typeface="Roboto"/>
              </a:rPr>
              <a:t>The analog three-part trading platform</a:t>
            </a:r>
            <a:endParaRPr lang="de-AT" sz="24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A8DA53C-4562-28A3-E6E6-A00FBD7A62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sz="2600" dirty="0"/>
              <a:t>Shared goals and values</a:t>
            </a:r>
          </a:p>
          <a:p>
            <a:pPr>
              <a:lnSpc>
                <a:spcPct val="200000"/>
              </a:lnSpc>
            </a:pPr>
            <a:r>
              <a:rPr lang="en-US" sz="2600" dirty="0"/>
              <a:t>Clear rules and defined roles</a:t>
            </a:r>
          </a:p>
          <a:p>
            <a:pPr>
              <a:lnSpc>
                <a:spcPct val="200000"/>
              </a:lnSpc>
            </a:pPr>
            <a:r>
              <a:rPr lang="en-US" sz="2600" dirty="0"/>
              <a:t>Balanced distribution of revenues</a:t>
            </a:r>
          </a:p>
          <a:p>
            <a:pPr>
              <a:lnSpc>
                <a:spcPct val="200000"/>
              </a:lnSpc>
            </a:pPr>
            <a:r>
              <a:rPr lang="en-US" sz="2600" dirty="0"/>
              <a:t>Trust among platform-participants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92BC1C5-1A0E-4D36-6F96-4872AB886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C361BE-C446-78E4-B20A-CE673E3C5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  <p:pic>
        <p:nvPicPr>
          <p:cNvPr id="6" name="Grafik 5" descr="The monopoly-platform / an analog three-part trading platform&#10;1. Tobacconists&#10;2. Customers&#10;3. Partners">
            <a:extLst>
              <a:ext uri="{FF2B5EF4-FFF2-40B4-BE49-F238E27FC236}">
                <a16:creationId xmlns:a16="http://schemas.microsoft.com/office/drawing/2014/main" id="{0E1D725E-5A75-A82C-9F30-0F58054379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42"/>
          <a:stretch/>
        </p:blipFill>
        <p:spPr>
          <a:xfrm>
            <a:off x="6417425" y="1204256"/>
            <a:ext cx="5327073" cy="479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779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8FA93C-E8F3-7E05-8E96-D38BA243D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1EAC5F-60E2-CB0E-D353-7A89A0B3F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de-DE" dirty="0" err="1"/>
              <a:t>Strategies</a:t>
            </a:r>
            <a:r>
              <a:rPr lang="de-DE" dirty="0"/>
              <a:t> and </a:t>
            </a:r>
            <a:r>
              <a:rPr lang="de-DE" dirty="0" err="1"/>
              <a:t>goals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MVG</a:t>
            </a:r>
            <a:br>
              <a:rPr lang="de-AT" dirty="0"/>
            </a:br>
            <a:r>
              <a:rPr lang="de-AT" sz="2400" spc="0" dirty="0"/>
              <a:t>Core </a:t>
            </a:r>
            <a:r>
              <a:rPr lang="de-AT" sz="2400" spc="0" dirty="0" err="1"/>
              <a:t>Strategy</a:t>
            </a:r>
            <a:r>
              <a:rPr lang="de-AT" sz="2400" spc="0" dirty="0"/>
              <a:t> and USPs</a:t>
            </a:r>
            <a:endParaRPr lang="de-AT" sz="24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764EC51-B0BD-3941-85D6-7F4730F96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#ZeroCon25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3D60954-25A6-6384-3943-24584F52F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607365D0-7A01-06DB-0370-88D3E89FA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047975"/>
              </p:ext>
            </p:extLst>
          </p:nvPr>
        </p:nvGraphicFramePr>
        <p:xfrm>
          <a:off x="261457" y="1191790"/>
          <a:ext cx="11669086" cy="5149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67898">
                  <a:extLst>
                    <a:ext uri="{9D8B030D-6E8A-4147-A177-3AD203B41FA5}">
                      <a16:colId xmlns:a16="http://schemas.microsoft.com/office/drawing/2014/main" val="3865357789"/>
                    </a:ext>
                  </a:extLst>
                </a:gridCol>
                <a:gridCol w="3213826">
                  <a:extLst>
                    <a:ext uri="{9D8B030D-6E8A-4147-A177-3AD203B41FA5}">
                      <a16:colId xmlns:a16="http://schemas.microsoft.com/office/drawing/2014/main" val="866073887"/>
                    </a:ext>
                  </a:extLst>
                </a:gridCol>
                <a:gridCol w="3481432">
                  <a:extLst>
                    <a:ext uri="{9D8B030D-6E8A-4147-A177-3AD203B41FA5}">
                      <a16:colId xmlns:a16="http://schemas.microsoft.com/office/drawing/2014/main" val="3928983806"/>
                    </a:ext>
                  </a:extLst>
                </a:gridCol>
                <a:gridCol w="3405930">
                  <a:extLst>
                    <a:ext uri="{9D8B030D-6E8A-4147-A177-3AD203B41FA5}">
                      <a16:colId xmlns:a16="http://schemas.microsoft.com/office/drawing/2014/main" val="4120617582"/>
                    </a:ext>
                  </a:extLst>
                </a:gridCol>
              </a:tblGrid>
              <a:tr h="486008">
                <a:tc>
                  <a:txBody>
                    <a:bodyPr/>
                    <a:lstStyle/>
                    <a:p>
                      <a:pPr algn="ctr"/>
                      <a:endParaRPr lang="de-AT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Health-Policy Goal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err="1"/>
                        <a:t>Social</a:t>
                      </a:r>
                      <a:r>
                        <a:rPr lang="de-AT" sz="2400" dirty="0"/>
                        <a:t>-Policy Goal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Fiscal-Policy Goal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8904202"/>
                  </a:ext>
                </a:extLst>
              </a:tr>
              <a:tr h="1412602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Goals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err="1"/>
                        <a:t>Ensure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the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responsible</a:t>
                      </a:r>
                      <a:r>
                        <a:rPr lang="de-AT" sz="2400" dirty="0"/>
                        <a:t> trade </a:t>
                      </a:r>
                      <a:r>
                        <a:rPr lang="de-AT" sz="2400" dirty="0" err="1"/>
                        <a:t>of</a:t>
                      </a:r>
                      <a:r>
                        <a:rPr lang="de-AT" sz="2400" dirty="0"/>
                        <a:t> sensitive </a:t>
                      </a:r>
                      <a:r>
                        <a:rPr lang="de-AT" sz="2400" dirty="0" err="1"/>
                        <a:t>consumer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goods</a:t>
                      </a:r>
                      <a:r>
                        <a:rPr lang="de-AT" sz="2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 err="1"/>
                        <a:t>Enable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people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with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disabilites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to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establish</a:t>
                      </a:r>
                      <a:r>
                        <a:rPr lang="de-AT" sz="2400" dirty="0"/>
                        <a:t> an </a:t>
                      </a:r>
                      <a:r>
                        <a:rPr lang="de-AT" sz="2400" dirty="0" err="1"/>
                        <a:t>entrepreneurial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livelihood</a:t>
                      </a:r>
                      <a:r>
                        <a:rPr lang="de-AT" sz="2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err="1"/>
                        <a:t>Maintain</a:t>
                      </a:r>
                      <a:r>
                        <a:rPr lang="de-AT" sz="2400"/>
                        <a:t> an </a:t>
                      </a:r>
                      <a:r>
                        <a:rPr lang="de-AT" sz="2400" err="1"/>
                        <a:t>efficient</a:t>
                      </a:r>
                      <a:r>
                        <a:rPr lang="de-AT" sz="2400"/>
                        <a:t> </a:t>
                      </a:r>
                      <a:r>
                        <a:rPr lang="de-AT" sz="2400" err="1"/>
                        <a:t>tax</a:t>
                      </a:r>
                      <a:r>
                        <a:rPr lang="de-AT" sz="2400"/>
                        <a:t> </a:t>
                      </a:r>
                      <a:r>
                        <a:rPr lang="de-AT" sz="2400" err="1"/>
                        <a:t>system</a:t>
                      </a:r>
                      <a:r>
                        <a:rPr lang="de-AT" sz="2400"/>
                        <a:t>. Offset </a:t>
                      </a:r>
                      <a:r>
                        <a:rPr lang="de-AT" sz="2400" err="1"/>
                        <a:t>the</a:t>
                      </a:r>
                      <a:r>
                        <a:rPr lang="de-AT" sz="2400"/>
                        <a:t> external </a:t>
                      </a:r>
                      <a:r>
                        <a:rPr lang="de-AT" sz="2400" err="1"/>
                        <a:t>costs</a:t>
                      </a:r>
                      <a:r>
                        <a:rPr lang="de-AT" sz="2400"/>
                        <a:t> </a:t>
                      </a:r>
                      <a:r>
                        <a:rPr lang="de-AT" sz="2400" err="1"/>
                        <a:t>of</a:t>
                      </a:r>
                      <a:r>
                        <a:rPr lang="de-AT" sz="2400"/>
                        <a:t> </a:t>
                      </a:r>
                      <a:r>
                        <a:rPr lang="de-AT" sz="2400" err="1"/>
                        <a:t>smoking</a:t>
                      </a:r>
                      <a:r>
                        <a:rPr lang="de-AT" sz="2400"/>
                        <a:t> </a:t>
                      </a:r>
                      <a:r>
                        <a:rPr lang="de-AT" sz="2400" err="1"/>
                        <a:t>with</a:t>
                      </a:r>
                      <a:r>
                        <a:rPr lang="de-AT" sz="2400"/>
                        <a:t> </a:t>
                      </a:r>
                      <a:r>
                        <a:rPr lang="de-AT" sz="2400" err="1"/>
                        <a:t>tax</a:t>
                      </a:r>
                      <a:r>
                        <a:rPr lang="de-AT" sz="2400"/>
                        <a:t> </a:t>
                      </a:r>
                      <a:r>
                        <a:rPr lang="de-AT" sz="2400" err="1"/>
                        <a:t>revenues</a:t>
                      </a:r>
                      <a:r>
                        <a:rPr lang="de-AT" sz="240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2828903"/>
                  </a:ext>
                </a:extLst>
              </a:tr>
              <a:tr h="1744979"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USP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The </a:t>
                      </a:r>
                      <a:r>
                        <a:rPr lang="de-AT" sz="2400" dirty="0" err="1"/>
                        <a:t>state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monopoly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is</a:t>
                      </a:r>
                      <a:r>
                        <a:rPr lang="de-AT" sz="2400" dirty="0"/>
                        <a:t> THE </a:t>
                      </a:r>
                      <a:r>
                        <a:rPr lang="de-AT" sz="2400" dirty="0" err="1"/>
                        <a:t>distribution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platform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for</a:t>
                      </a:r>
                      <a:r>
                        <a:rPr lang="de-AT" sz="2400" dirty="0"/>
                        <a:t> sensitive </a:t>
                      </a:r>
                      <a:r>
                        <a:rPr lang="de-AT" sz="2400" dirty="0" err="1"/>
                        <a:t>consumer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goods</a:t>
                      </a:r>
                      <a:r>
                        <a:rPr lang="de-AT" sz="2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The </a:t>
                      </a:r>
                      <a:r>
                        <a:rPr lang="de-AT" sz="2400" dirty="0" err="1"/>
                        <a:t>state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monopoly</a:t>
                      </a:r>
                      <a:r>
                        <a:rPr lang="de-AT" sz="2400" dirty="0"/>
                        <a:t>, via </a:t>
                      </a:r>
                      <a:r>
                        <a:rPr lang="de-AT" sz="2400" dirty="0" err="1"/>
                        <a:t>tobacco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retailer</a:t>
                      </a:r>
                      <a:r>
                        <a:rPr lang="de-AT" sz="2400" dirty="0"/>
                        <a:t>, </a:t>
                      </a:r>
                      <a:r>
                        <a:rPr lang="de-AT" sz="2400" dirty="0" err="1"/>
                        <a:t>has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created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the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largest</a:t>
                      </a:r>
                      <a:r>
                        <a:rPr lang="de-AT" sz="2400" dirty="0"/>
                        <a:t> inclusive </a:t>
                      </a:r>
                      <a:r>
                        <a:rPr lang="de-AT" sz="2400" dirty="0" err="1"/>
                        <a:t>business</a:t>
                      </a:r>
                      <a:r>
                        <a:rPr lang="de-AT" sz="2400" dirty="0"/>
                        <a:t> network in Austria.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dirty="0"/>
                        <a:t>The </a:t>
                      </a:r>
                      <a:r>
                        <a:rPr lang="de-AT" sz="2400" dirty="0" err="1"/>
                        <a:t>monopoly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platform</a:t>
                      </a:r>
                      <a:r>
                        <a:rPr lang="de-AT" sz="2400" dirty="0"/>
                        <a:t> (</a:t>
                      </a:r>
                      <a:r>
                        <a:rPr lang="de-AT" sz="2400" dirty="0" err="1"/>
                        <a:t>wholesale</a:t>
                      </a:r>
                      <a:r>
                        <a:rPr lang="de-AT" sz="2400" dirty="0"/>
                        <a:t>, </a:t>
                      </a:r>
                      <a:r>
                        <a:rPr lang="de-AT" sz="2400" dirty="0" err="1"/>
                        <a:t>tobacco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outlets</a:t>
                      </a:r>
                      <a:r>
                        <a:rPr lang="de-AT" sz="2400" dirty="0"/>
                        <a:t>) </a:t>
                      </a:r>
                      <a:r>
                        <a:rPr lang="de-AT" sz="2400" dirty="0" err="1"/>
                        <a:t>is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one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of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the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largest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taxpayers</a:t>
                      </a:r>
                      <a:r>
                        <a:rPr lang="de-AT" sz="2400" dirty="0"/>
                        <a:t> in </a:t>
                      </a:r>
                      <a:r>
                        <a:rPr lang="de-AT" sz="2400" dirty="0" err="1"/>
                        <a:t>the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Republic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of</a:t>
                      </a:r>
                      <a:r>
                        <a:rPr lang="de-AT" sz="2400" dirty="0"/>
                        <a:t> Austria.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0770276"/>
                  </a:ext>
                </a:extLst>
              </a:tr>
              <a:tr h="1080225">
                <a:tc>
                  <a:txBody>
                    <a:bodyPr/>
                    <a:lstStyle/>
                    <a:p>
                      <a:pPr algn="ctr"/>
                      <a:r>
                        <a:rPr lang="de-AT" sz="2400" b="1" dirty="0"/>
                        <a:t>STRATEGY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b="1" dirty="0"/>
                        <a:t>PRESERVE</a:t>
                      </a:r>
                      <a:br>
                        <a:rPr lang="de-AT" sz="2400" dirty="0"/>
                      </a:br>
                      <a:r>
                        <a:rPr lang="de-AT" sz="2400" dirty="0" err="1"/>
                        <a:t>the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unique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selling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proposition</a:t>
                      </a:r>
                      <a:endParaRPr lang="de-A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b="1" dirty="0"/>
                        <a:t>INCREASE</a:t>
                      </a:r>
                      <a:br>
                        <a:rPr lang="de-AT" sz="2400" b="1" dirty="0"/>
                      </a:br>
                      <a:r>
                        <a:rPr lang="de-AT" sz="2400" dirty="0" err="1"/>
                        <a:t>awareness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for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the</a:t>
                      </a:r>
                      <a:r>
                        <a:rPr lang="de-AT" sz="2400" dirty="0"/>
                        <a:t> social </a:t>
                      </a:r>
                      <a:r>
                        <a:rPr lang="de-AT" sz="2400" dirty="0" err="1"/>
                        <a:t>objective</a:t>
                      </a:r>
                      <a:endParaRPr lang="de-AT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2400" b="1" dirty="0"/>
                        <a:t>EXPAND</a:t>
                      </a:r>
                      <a:endParaRPr lang="de-AT" sz="2400" dirty="0"/>
                    </a:p>
                    <a:p>
                      <a:pPr algn="ctr"/>
                      <a:r>
                        <a:rPr lang="de-AT" sz="2400" dirty="0" err="1"/>
                        <a:t>excise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tax</a:t>
                      </a:r>
                      <a:r>
                        <a:rPr lang="de-AT" sz="2400" dirty="0"/>
                        <a:t> </a:t>
                      </a:r>
                      <a:r>
                        <a:rPr lang="de-AT" sz="2400" dirty="0" err="1"/>
                        <a:t>to</a:t>
                      </a:r>
                      <a:r>
                        <a:rPr lang="de-AT" sz="2400" dirty="0"/>
                        <a:t> NGPs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5780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96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8E80E-96B2-CD95-E288-853F8E532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D7D2458-241D-2C27-24AB-EF8BE5BE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1262901"/>
            <a:ext cx="10043160" cy="1325563"/>
          </a:xfrm>
        </p:spPr>
        <p:txBody>
          <a:bodyPr/>
          <a:lstStyle/>
          <a:p>
            <a:pPr algn="ctr"/>
            <a:r>
              <a:rPr lang="de-AT" sz="4400" dirty="0" err="1"/>
              <a:t>Thank</a:t>
            </a:r>
            <a:r>
              <a:rPr lang="de-AT" sz="4400" dirty="0"/>
              <a:t> </a:t>
            </a:r>
            <a:r>
              <a:rPr lang="de-AT" sz="4400" dirty="0" err="1"/>
              <a:t>you</a:t>
            </a:r>
            <a:r>
              <a:rPr lang="de-AT" dirty="0"/>
              <a:t>!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FD4FE-1E19-E21C-CFC5-95D9237E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7</a:t>
            </a:fld>
            <a:endParaRPr lang="en-GB"/>
          </a:p>
        </p:txBody>
      </p:sp>
      <p:pic>
        <p:nvPicPr>
          <p:cNvPr id="5" name="Grafik 4" descr="QR-Code to the MVG linktree">
            <a:extLst>
              <a:ext uri="{FF2B5EF4-FFF2-40B4-BE49-F238E27FC236}">
                <a16:creationId xmlns:a16="http://schemas.microsoft.com/office/drawing/2014/main" id="{D4885033-0030-511E-4B1E-547361577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871" y="2885076"/>
            <a:ext cx="2453815" cy="245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22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6ba393-3a83-4e88-8582-e0d2927fa90d" xsi:nil="true"/>
    <lcf76f155ced4ddcb4097134ff3c332f xmlns="83a17c39-b87a-4ab2-883e-220d6e6658bc">
      <Terms xmlns="http://schemas.microsoft.com/office/infopath/2007/PartnerControls"/>
    </lcf76f155ced4ddcb4097134ff3c332f>
    <Erstelldatum xmlns="83a17c39-b87a-4ab2-883e-220d6e6658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F1B25D3CEA7642AB5CE2ED56AE0585" ma:contentTypeVersion="17" ma:contentTypeDescription="Ein neues Dokument erstellen." ma:contentTypeScope="" ma:versionID="d54a9c6fd47472355d09b086214cdcae">
  <xsd:schema xmlns:xsd="http://www.w3.org/2001/XMLSchema" xmlns:xs="http://www.w3.org/2001/XMLSchema" xmlns:p="http://schemas.microsoft.com/office/2006/metadata/properties" xmlns:ns2="83a17c39-b87a-4ab2-883e-220d6e6658bc" xmlns:ns3="386ba393-3a83-4e88-8582-e0d2927fa90d" targetNamespace="http://schemas.microsoft.com/office/2006/metadata/properties" ma:root="true" ma:fieldsID="a597e74e52c53d9957e230f381328395" ns2:_="" ns3:_="">
    <xsd:import namespace="83a17c39-b87a-4ab2-883e-220d6e6658bc"/>
    <xsd:import namespace="386ba393-3a83-4e88-8582-e0d2927fa9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LengthInSeconds" minOccurs="0"/>
                <xsd:element ref="ns2:Erstelldatum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17c39-b87a-4ab2-883e-220d6e6658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43f7c663-e3b1-4e06-8759-3dcc1e488a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Erstelldatum" ma:index="20" nillable="true" ma:displayName="Erstelldatum" ma:format="DateOnly" ma:internalName="Erstelldatum">
      <xsd:simpleType>
        <xsd:restriction base="dms:DateTim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6ba393-3a83-4e88-8582-e0d2927fa90d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780105e-4426-4567-af40-e70c66275953}" ma:internalName="TaxCatchAll" ma:showField="CatchAllData" ma:web="386ba393-3a83-4e88-8582-e0d2927fa9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8FA369-0E8B-4FF5-B70E-E93F16A0AA3A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386ba393-3a83-4e88-8582-e0d2927fa90d"/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83a17c39-b87a-4ab2-883e-220d6e6658b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92E734-AFA3-4CEA-9381-51A93D61F0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9D0967-6169-4D94-BB4C-42F5005DCB4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Breitbild</PresentationFormat>
  <Paragraphs>70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Roboto</vt:lpstr>
      <vt:lpstr>Office Theme</vt:lpstr>
      <vt:lpstr>240 years of entrepreneurial inclusion </vt:lpstr>
      <vt:lpstr>Statement</vt:lpstr>
      <vt:lpstr>4,508 stores use our platform</vt:lpstr>
      <vt:lpstr>4,508 stores use our platform</vt:lpstr>
      <vt:lpstr>The Monopoly-Platform The analog three-part trading platform</vt:lpstr>
      <vt:lpstr>Strategies and goals of the MVG Core Strategy and USPs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Vera Demelbauer</cp:lastModifiedBy>
  <cp:revision>13</cp:revision>
  <dcterms:created xsi:type="dcterms:W3CDTF">2022-12-05T13:52:15Z</dcterms:created>
  <dcterms:modified xsi:type="dcterms:W3CDTF">2025-02-24T15:02:32Z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0x010100A4F1B25D3CEA7642AB5CE2ED56AE0585</vt:lpwstr>
  </property>
  <property fmtid="{D5CDD505-2E9C-101B-9397-08002B2CF9AE}" pid="3" name="MediaServiceImageTags">
    <vt:lpwstr/>
  </property>
</Properties>
</file>