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 add your notes here.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Title; First name, last name of speaker(s); Name of Organization, Name of Country, Name of Session (as written in Agenda)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Day and Time of Session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/>
          </a:p>
        </p:txBody>
      </p:sp>
      <p:sp>
        <p:nvSpPr>
          <p:cNvPr id="136" name="Google Shape;13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Self Directed Supports; Employing J; Employing F</a:t>
            </a:r>
            <a:endParaRPr sz="1400"/>
          </a:p>
        </p:txBody>
      </p:sp>
      <p:sp>
        <p:nvSpPr>
          <p:cNvPr id="146" name="Google Shape;14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8f467db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68f467dbb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DS Act; DSS; Advocacy</a:t>
            </a:r>
            <a:endParaRPr sz="1400"/>
          </a:p>
        </p:txBody>
      </p:sp>
      <p:sp>
        <p:nvSpPr>
          <p:cNvPr id="158" name="Google Shape;158;g268f467dbb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8f467db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268f467dbb0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world wildlife; happiness project; NDA &amp; many projects, IASSIDD Inclusive Research SIRG</a:t>
            </a:r>
            <a:endParaRPr sz="1400"/>
          </a:p>
        </p:txBody>
      </p:sp>
      <p:sp>
        <p:nvSpPr>
          <p:cNvPr id="171" name="Google Shape;171;g268f467dbb0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8f467dbb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68f467dbb0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Applying for the grant, 1, 2, 3: online course, art retreats, pitch event. eLearning, Abundance</a:t>
            </a:r>
            <a:endParaRPr sz="1400"/>
          </a:p>
        </p:txBody>
      </p:sp>
      <p:sp>
        <p:nvSpPr>
          <p:cNvPr id="184" name="Google Shape;184;g268f467dbb0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8f467dbb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68f467dbb0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94" name="Google Shape;194;g268f467dbb0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2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B882E"/>
                </a:solidFill>
                <a:latin typeface="Arial"/>
                <a:ea typeface="Arial"/>
                <a:cs typeface="Arial"/>
                <a:sym typeface="Arial"/>
              </a:rPr>
              <a:t>#ZeroCon24</a:t>
            </a:r>
            <a:endParaRPr sz="3600" b="1">
              <a:solidFill>
                <a:srgbClr val="2B88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4165387" y="-1534669"/>
            <a:ext cx="386122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11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2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3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4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5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6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7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8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9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10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il.eu/" TargetMode="External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hyperlink" Target="mailto:Kamil.Goungor@enil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4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ENIL and TVET programmes for all </a:t>
            </a: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1524000" y="2556387"/>
            <a:ext cx="9144000" cy="270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Fionn Crombie Angus, Kamil Goungor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European Network on Independent Living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Belgium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Innovative TVET programmes with a focus on persons with intellectual disabilities</a:t>
            </a:r>
            <a:endParaRPr sz="2800"/>
          </a:p>
        </p:txBody>
      </p:sp>
      <p:sp>
        <p:nvSpPr>
          <p:cNvPr id="102" name="Google Shape;102;p13"/>
          <p:cNvSpPr txBox="1"/>
          <p:nvPr/>
        </p:nvSpPr>
        <p:spPr>
          <a:xfrm>
            <a:off x="3903248" y="5573568"/>
            <a:ext cx="4385503" cy="8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Wednesday, 21 February 2024 | 14:00 - 15:00</a:t>
            </a:r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European Network on Independent Living - ENIL</a:t>
            </a: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838200" y="1792517"/>
            <a:ext cx="10515600" cy="438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Network, cross-disability for Independent Living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Grassroots </a:t>
            </a:r>
            <a:r>
              <a:rPr lang="en-US" dirty="0" err="1"/>
              <a:t>organisation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Values: Self-determination, Self-representation, De-</a:t>
            </a:r>
            <a:r>
              <a:rPr lang="en-US" dirty="0" err="1"/>
              <a:t>institutionalisation</a:t>
            </a:r>
            <a:r>
              <a:rPr lang="en-US" dirty="0"/>
              <a:t>, Choice and Control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Access to society - social services, personal assistance, barrier-free environment, housing options, technical aids, inclusive education, freedom of movement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Organisational</a:t>
            </a:r>
            <a:r>
              <a:rPr lang="en-US" dirty="0"/>
              <a:t> and individual members in Europe and beyond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Active Youth Network </a:t>
            </a:r>
            <a:endParaRPr dirty="0"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ESC (previously EVS) at ENIL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22" name="Google Shape;122;p15" descr="Picture of ENIL EVS  volunteer Rebecc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62344" y="1419715"/>
            <a:ext cx="21431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Picture of ENIL EVS volunteer Laur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8094" y="1396124"/>
            <a:ext cx="21431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Picture of ENIL EVS volunteer Miri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8835" y="1355018"/>
            <a:ext cx="2252581" cy="169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Picture of ENIL ESC volunteer Lis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908" y="5018236"/>
            <a:ext cx="21431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/>
        </p:nvSpPr>
        <p:spPr>
          <a:xfrm flipH="1">
            <a:off x="5274874" y="3293030"/>
            <a:ext cx="30587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young volunteers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5" descr="Cartoon made by ENIL ESC volunteer Hatiy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18549" y="5012644"/>
            <a:ext cx="1718800" cy="17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Picture of ENIL ESC volunteer Mh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74874" y="4675922"/>
            <a:ext cx="21431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 descr="Picture of ENIL ESC volunteer Nin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20516" y="5178905"/>
            <a:ext cx="1929217" cy="144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 descr="Picture of ENIL EVS volunteer Kami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82200" y="3435815"/>
            <a:ext cx="1929216" cy="144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 descr="Picture of ENIL ESC volunteer Peada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82125" y="4727491"/>
            <a:ext cx="1453375" cy="186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 descr="Picture of ENIL ESC volunteer Fion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1957" y="1419715"/>
            <a:ext cx="2925939" cy="311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Fionn’s volunteering at ENIL</a:t>
            </a:r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41" name="Google Shape;141;p16" descr="Fionn smiling. Text says &quot;#ERASMUSDAYS with our intern Fionn Crombie Angus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041" y="1404094"/>
            <a:ext cx="4954675" cy="49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 descr="Fionn in a big conference room holding a sign saying &quot;STP ASKING WHAT MY GOALS AR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9150" y="1690688"/>
            <a:ext cx="6354225" cy="423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724413" y="2136992"/>
            <a:ext cx="105156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Starting a Social Enterprise </a:t>
            </a:r>
            <a:br>
              <a:rPr lang="en-US"/>
            </a:br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52" name="Google Shape;15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250" y="93775"/>
            <a:ext cx="6665923" cy="18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0850" y="2725900"/>
            <a:ext cx="3630450" cy="36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3325" y="2729439"/>
            <a:ext cx="4271375" cy="320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724413" y="2136992"/>
            <a:ext cx="105156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Teaching &amp; Policy Experience </a:t>
            </a: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250" y="93775"/>
            <a:ext cx="6665923" cy="18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 rotWithShape="1">
          <a:blip r:embed="rId4">
            <a:alphaModFix/>
          </a:blip>
          <a:srcRect l="17084" r="37862" b="16345"/>
          <a:stretch/>
        </p:blipFill>
        <p:spPr>
          <a:xfrm>
            <a:off x="9569875" y="984525"/>
            <a:ext cx="2317325" cy="573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2801" y="2742426"/>
            <a:ext cx="4652375" cy="348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6">
            <a:alphaModFix/>
          </a:blip>
          <a:srcRect l="5799" r="18689"/>
          <a:stretch/>
        </p:blipFill>
        <p:spPr>
          <a:xfrm>
            <a:off x="562650" y="2824276"/>
            <a:ext cx="3726474" cy="370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9168000" y="35905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724413" y="2136992"/>
            <a:ext cx="105156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Research</a:t>
            </a:r>
            <a:br>
              <a:rPr lang="en-US"/>
            </a:b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250" y="93775"/>
            <a:ext cx="6665923" cy="18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775" y="2612725"/>
            <a:ext cx="4026076" cy="402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5">
            <a:alphaModFix/>
          </a:blip>
          <a:srcRect l="19064" t="8676" r="2027" b="7162"/>
          <a:stretch/>
        </p:blipFill>
        <p:spPr>
          <a:xfrm>
            <a:off x="8610600" y="2715875"/>
            <a:ext cx="2743200" cy="381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0125" y="2690088"/>
            <a:ext cx="2667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724425" y="3043823"/>
            <a:ext cx="10515600" cy="3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rgbClr val="FFD966"/>
                </a:highlight>
              </a:rPr>
              <a:t> Creative Approaches to Practical Community Advocacy   </a:t>
            </a:r>
            <a:endParaRPr sz="3500">
              <a:highlight>
                <a:srgbClr val="FFD966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rgbClr val="FFD966"/>
                </a:highlight>
              </a:rPr>
              <a:t> ( CAPCA ) </a:t>
            </a:r>
            <a:endParaRPr sz="3500">
              <a:highlight>
                <a:srgbClr val="FFD966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>
              <a:highlight>
                <a:srgbClr val="FFD966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rgbClr val="FFD966"/>
                </a:highlight>
              </a:rPr>
              <a:t> The Abundance Project </a:t>
            </a:r>
            <a:endParaRPr sz="3500">
              <a:highlight>
                <a:srgbClr val="FFD966"/>
              </a:highlight>
            </a:endParaRPr>
          </a:p>
        </p:txBody>
      </p:sp>
      <p:sp>
        <p:nvSpPr>
          <p:cNvPr id="188" name="Google Shape;18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250" y="93775"/>
            <a:ext cx="6665923" cy="18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724413" y="2136992"/>
            <a:ext cx="105156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www.enil.eu</a:t>
            </a:r>
            <a:r>
              <a:rPr lang="en-US" dirty="0"/>
              <a:t>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hlinkClick r:id="rId4"/>
              </a:rPr>
              <a:t>Kamil.Goungor@enil.eu</a:t>
            </a:r>
            <a:r>
              <a:rPr lang="en-US" sz="2000" dirty="0"/>
              <a:t>                               </a:t>
            </a:r>
            <a:r>
              <a:rPr lang="en-US" dirty="0"/>
              <a:t>Thank you!</a:t>
            </a:r>
            <a:endParaRPr dirty="0"/>
          </a:p>
        </p:txBody>
      </p:sp>
      <p:sp>
        <p:nvSpPr>
          <p:cNvPr id="198" name="Google Shape;19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00" name="Google Shape;20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6706" y="272397"/>
            <a:ext cx="6665923" cy="18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668746"/>
            <a:ext cx="12192000" cy="24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Εικόνα που περιέχει λογότυπο, σύμβολο, γραμματοσειρά, έμβ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133E4B2C-EF2F-B216-B667-C79AC9124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626" y="159071"/>
            <a:ext cx="2008696" cy="20949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399</Words>
  <Application>Microsoft Office PowerPoint</Application>
  <PresentationFormat>Ευρεία οθόνη</PresentationFormat>
  <Paragraphs>68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ENIL and TVET programmes for all </vt:lpstr>
      <vt:lpstr>European Network on Independent Living - ENIL</vt:lpstr>
      <vt:lpstr>ESC (previously EVS) at ENIL</vt:lpstr>
      <vt:lpstr>Fionn’s volunteering at ENIL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ENIL and TVET programmes for all </dc:title>
  <cp:lastModifiedBy>Kamil Goungor</cp:lastModifiedBy>
  <cp:revision>2</cp:revision>
  <dcterms:modified xsi:type="dcterms:W3CDTF">2024-02-12T18:09:53Z</dcterms:modified>
</cp:coreProperties>
</file>