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8" r:id="rId2"/>
    <p:sldId id="259" r:id="rId3"/>
    <p:sldId id="263" r:id="rId4"/>
    <p:sldId id="261" r:id="rId5"/>
    <p:sldId id="260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670" autoAdjust="0"/>
    <p:restoredTop sz="75995" autoAdjust="0"/>
  </p:normalViewPr>
  <p:slideViewPr>
    <p:cSldViewPr snapToGrid="0">
      <p:cViewPr varScale="1">
        <p:scale>
          <a:sx n="66" d="100"/>
          <a:sy n="66" d="100"/>
        </p:scale>
        <p:origin x="384" y="43"/>
      </p:cViewPr>
      <p:guideLst/>
    </p:cSldViewPr>
  </p:slideViewPr>
  <p:notesTextViewPr>
    <p:cViewPr>
      <p:scale>
        <a:sx n="1" d="1"/>
        <a:sy n="1" d="1"/>
      </p:scale>
      <p:origin x="0" y="-77"/>
    </p:cViewPr>
  </p:notesTextViewPr>
  <p:notesViewPr>
    <p:cSldViewPr snapToGrid="0">
      <p:cViewPr varScale="1">
        <p:scale>
          <a:sx n="49" d="100"/>
          <a:sy n="49" d="100"/>
        </p:scale>
        <p:origin x="2668" y="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0C92A86-C5C9-6113-6AC7-4064BBD094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277400-9A88-4A14-1B97-2E611F2842E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067AC-4DA6-47DD-9DAA-82F8496AEA1D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149F3E-834F-ADBB-A517-1E7341E464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F16239-9E04-27B8-09A3-ACB4AC19F6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2F9E2-E68F-463D-B409-4BB1E4E53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48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BB6916-6BB4-491D-A9F6-98CF7382B083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8881E3-068B-48DF-8881-A991B8AEA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556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otjustartglobal.org/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Title: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Zero Project India Conference 2025</a:t>
            </a:r>
            <a:endParaRPr lang="en-US" dirty="0" smtClean="0"/>
          </a:p>
          <a:p>
            <a:r>
              <a:rPr lang="en-US" dirty="0" smtClean="0"/>
              <a:t>First name, last name of speaker(s):  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Jyothi</a:t>
            </a:r>
            <a:r>
              <a:rPr lang="en-US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Bezawada</a:t>
            </a:r>
          </a:p>
          <a:p>
            <a:r>
              <a:rPr lang="en-US" dirty="0" smtClean="0"/>
              <a:t>Name of Organization: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Youth4Jobs</a:t>
            </a:r>
            <a:endParaRPr lang="en-US" dirty="0" smtClean="0"/>
          </a:p>
          <a:p>
            <a:r>
              <a:rPr lang="en-US" dirty="0" smtClean="0"/>
              <a:t>Name of Country: India</a:t>
            </a:r>
          </a:p>
          <a:p>
            <a:r>
              <a:rPr lang="en-US" dirty="0" smtClean="0"/>
              <a:t>Name of Session (as written in Agenda):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Digital training platforms and ecosystem building in inclusive employment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>#ZeroCon25</a:t>
            </a:r>
          </a:p>
          <a:p>
            <a:pPr algn="l"/>
            <a:r>
              <a:rPr lang="en-US" dirty="0" smtClean="0"/>
              <a:t>Day and Time of Session: </a:t>
            </a:r>
            <a:r>
              <a:rPr lang="en-US" sz="1200" i="0" dirty="0" smtClean="0">
                <a:solidFill>
                  <a:srgbClr val="222222"/>
                </a:solidFill>
                <a:effectLst/>
                <a:latin typeface="Robto"/>
              </a:rPr>
              <a:t>Wednesday 5 March 2025 | 11:00 - 12:00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220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Youth4Jobs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 South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Asias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 largest organization focusing on education and employment for persons with disabilities (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PwD’s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 Youth4Jobs has evolved to be a system changer and has partnered with governments, 1700+ companies, educational institutions, NGOs, youth with disabilities and their parents. It focuses on training the youth and placing them in jobs. Simultaneously, it supports companies with a range of services to ensure business benefits. </a:t>
            </a:r>
          </a:p>
          <a:p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WEDO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Women with Disabilities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Focused efforts on skilling, entrepreneurship, and financial independence, ensuring women with disabilities become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changemakers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their families and communities.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Grassroot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Academy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A first-of-its-kind model where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Divyang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Mitrs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—youth with disabilities from the same community—lead change at the village and district levels.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believe youth with disabilities are a talent pool. To sensitize civil society, we hold an annual Global Ability Photography Challenge through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NotJustArt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global, a digital platform of Youth4Jobs, created to support visual artists with disabilities in India and promote their work to a global audience of art lovers, collectors, museums, and galleries.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322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sz="1200" b="0" dirty="0" smtClean="0"/>
              <a:t>After 12 years, the curriculum was updated with insights from various resources. </a:t>
            </a:r>
          </a:p>
          <a:p>
            <a:pPr>
              <a:lnSpc>
                <a:spcPct val="120000"/>
              </a:lnSpc>
            </a:pPr>
            <a:r>
              <a:rPr lang="en-US" sz="1200" b="0" dirty="0" smtClean="0"/>
              <a:t>Gamification caters to diverse learning abilities.  </a:t>
            </a:r>
          </a:p>
          <a:p>
            <a:pPr>
              <a:lnSpc>
                <a:spcPct val="120000"/>
              </a:lnSpc>
            </a:pPr>
            <a:r>
              <a:rPr lang="en-US" sz="1200" b="0" dirty="0" smtClean="0"/>
              <a:t>A mix of lectures, videos, games, homework, extra </a:t>
            </a:r>
            <a:r>
              <a:rPr lang="en-US" sz="1200" b="0" dirty="0" err="1" smtClean="0"/>
              <a:t>resources,mock</a:t>
            </a:r>
            <a:r>
              <a:rPr lang="en-US" sz="1200" b="0" dirty="0" smtClean="0"/>
              <a:t> interviews, and digital skills</a:t>
            </a:r>
          </a:p>
          <a:p>
            <a:pPr>
              <a:lnSpc>
                <a:spcPct val="120000"/>
              </a:lnSpc>
            </a:pPr>
            <a:r>
              <a:rPr lang="en-US" sz="1200" b="0" dirty="0" smtClean="0"/>
              <a:t>LMS personalizes learning for individual needs.</a:t>
            </a:r>
          </a:p>
          <a:p>
            <a:pPr>
              <a:lnSpc>
                <a:spcPct val="120000"/>
              </a:lnSpc>
            </a:pPr>
            <a:r>
              <a:rPr lang="en-US" sz="1200" b="0" dirty="0" smtClean="0"/>
              <a:t>Shorter, interactive presentations and detailed trainer notes.</a:t>
            </a:r>
          </a:p>
          <a:p>
            <a:pPr>
              <a:lnSpc>
                <a:spcPct val="120000"/>
              </a:lnSpc>
            </a:pPr>
            <a:r>
              <a:rPr lang="en-US" sz="1200" b="0" dirty="0" smtClean="0"/>
              <a:t>Tools like </a:t>
            </a:r>
            <a:r>
              <a:rPr lang="en-US" sz="1200" b="0" dirty="0" err="1" smtClean="0"/>
              <a:t>Grammarly</a:t>
            </a:r>
            <a:r>
              <a:rPr lang="en-US" sz="1200" b="0" dirty="0" smtClean="0"/>
              <a:t>, </a:t>
            </a:r>
            <a:r>
              <a:rPr lang="en-US" sz="1200" b="0" dirty="0" err="1" smtClean="0"/>
              <a:t>ChatGPT</a:t>
            </a:r>
            <a:r>
              <a:rPr lang="en-US" sz="1200" b="0" dirty="0" smtClean="0"/>
              <a:t>, and </a:t>
            </a:r>
            <a:r>
              <a:rPr lang="en-US" sz="1200" b="0" dirty="0" err="1" smtClean="0"/>
              <a:t>Canva</a:t>
            </a:r>
            <a:r>
              <a:rPr lang="en-US" sz="1200" b="0" dirty="0" smtClean="0"/>
              <a:t> for skill improvement.</a:t>
            </a:r>
          </a:p>
          <a:p>
            <a:pPr>
              <a:lnSpc>
                <a:spcPct val="120000"/>
              </a:lnSpc>
            </a:pPr>
            <a:r>
              <a:rPr lang="en-US" sz="1200" b="0" dirty="0" smtClean="0"/>
              <a:t>Industry skills with mentoring and job portal orientation.</a:t>
            </a:r>
          </a:p>
          <a:p>
            <a:pPr>
              <a:lnSpc>
                <a:spcPct val="120000"/>
              </a:lnSpc>
            </a:pPr>
            <a:r>
              <a:rPr lang="en-US" sz="1200" b="0" dirty="0" smtClean="0">
                <a:solidFill>
                  <a:schemeClr val="accent6">
                    <a:lumMod val="75000"/>
                  </a:schemeClr>
                </a:solidFill>
              </a:rPr>
              <a:t>Outcomes:</a:t>
            </a:r>
            <a:r>
              <a:rPr lang="en-US" sz="1200" b="0" dirty="0" smtClean="0"/>
              <a:t> Improved conversational English and life skills and Practical IT and placement skills for workplace readiness.</a:t>
            </a:r>
            <a:endParaRPr lang="en-GB" sz="8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49023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idea of this project originated at MIT, USA, when Y4J was the Asia winner of their prestigious Future of Work award, Inclusion Innovation Challenge. The Judges told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Meera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Shenoy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that a natural extension to her work was developing a tech platform where all stakeholders could come together. The best of partners were brought together. CII(IBDN), India’s leading business network and ILO are on-boarded subsequently as partners.</a:t>
            </a:r>
          </a:p>
          <a:p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24182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b="1" dirty="0" smtClean="0"/>
              <a:t> System Changer</a:t>
            </a:r>
          </a:p>
          <a:p>
            <a:r>
              <a:rPr lang="en-IN" b="1" dirty="0" smtClean="0"/>
              <a:t> </a:t>
            </a:r>
            <a:r>
              <a:rPr lang="en-IN" dirty="0" smtClean="0"/>
              <a:t>6,10</a:t>
            </a:r>
            <a:r>
              <a:rPr lang="en-IN" b="1" dirty="0" smtClean="0"/>
              <a:t>,</a:t>
            </a:r>
            <a:r>
              <a:rPr lang="en-IN" dirty="0" smtClean="0"/>
              <a:t>000 youth with disabilities</a:t>
            </a:r>
          </a:p>
          <a:p>
            <a:r>
              <a:rPr lang="en-IN" dirty="0" smtClean="0"/>
              <a:t> 1800 companies with inclusive and diverse workforce</a:t>
            </a:r>
          </a:p>
          <a:p>
            <a:r>
              <a:rPr lang="en-IN" dirty="0" smtClean="0"/>
              <a:t> 7 Universities 2836 educational institutions</a:t>
            </a:r>
          </a:p>
          <a:p>
            <a:r>
              <a:rPr lang="en-IN" dirty="0" smtClean="0"/>
              <a:t> State/central Governments</a:t>
            </a:r>
          </a:p>
          <a:p>
            <a:r>
              <a:rPr lang="en-US" dirty="0" smtClean="0"/>
              <a:t> Scale with cost/HR efficiency</a:t>
            </a:r>
          </a:p>
          <a:p>
            <a:r>
              <a:rPr lang="en-US" dirty="0" smtClean="0"/>
              <a:t> White labelling it for governments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59624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IN" sz="1200" b="0" dirty="0" smtClean="0"/>
          </a:p>
          <a:p>
            <a:pPr>
              <a:lnSpc>
                <a:spcPct val="100000"/>
              </a:lnSpc>
            </a:pPr>
            <a:r>
              <a:rPr lang="en-IN" sz="1200" b="0" dirty="0" smtClean="0"/>
              <a:t>Add a Data analytics module onto the platform </a:t>
            </a:r>
          </a:p>
          <a:p>
            <a:pPr>
              <a:lnSpc>
                <a:spcPct val="100000"/>
              </a:lnSpc>
            </a:pPr>
            <a:r>
              <a:rPr lang="en-IN" sz="1200" b="0" dirty="0" smtClean="0"/>
              <a:t>Adding features on the platform to support Neuro-diverse individuals</a:t>
            </a:r>
          </a:p>
          <a:p>
            <a:pPr>
              <a:lnSpc>
                <a:spcPct val="100000"/>
              </a:lnSpc>
            </a:pPr>
            <a:r>
              <a:rPr lang="en-IN" sz="1200" b="0" dirty="0" smtClean="0"/>
              <a:t>Digital Showcase for Assistive Devices </a:t>
            </a:r>
          </a:p>
          <a:p>
            <a:pPr>
              <a:lnSpc>
                <a:spcPct val="100000"/>
              </a:lnSpc>
            </a:pPr>
            <a:r>
              <a:rPr lang="en-IN" sz="1200" b="0" dirty="0" smtClean="0"/>
              <a:t>Y4J Data App with Advocacy Services </a:t>
            </a:r>
          </a:p>
          <a:p>
            <a:pPr>
              <a:lnSpc>
                <a:spcPct val="100000"/>
              </a:lnSpc>
            </a:pPr>
            <a:r>
              <a:rPr lang="en-IN" sz="1200" b="0" dirty="0" smtClean="0"/>
              <a:t>Crawlers to list all </a:t>
            </a:r>
            <a:r>
              <a:rPr lang="en-IN" sz="1200" b="0" dirty="0" err="1" smtClean="0"/>
              <a:t>PwD</a:t>
            </a:r>
            <a:r>
              <a:rPr lang="en-IN" sz="1200" b="0" dirty="0" smtClean="0"/>
              <a:t> entitlements on the platform</a:t>
            </a:r>
          </a:p>
          <a:p>
            <a:pPr>
              <a:lnSpc>
                <a:spcPct val="100000"/>
              </a:lnSpc>
            </a:pPr>
            <a:r>
              <a:rPr lang="en-IN" sz="1200" b="0" dirty="0" smtClean="0"/>
              <a:t>Focus on Limited or No Data Entry using AI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615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4B8CD-9207-0F5A-87AB-B27A517BCE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A2C4F2-5991-51CC-558C-A4D5E1F7B1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569FD-5A00-3B11-103C-21BA8A71B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0F1C7164-87D9-4217-364F-45206FDAD5F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F0236DA-C301-789C-C8AF-938A5F826071}"/>
              </a:ext>
            </a:extLst>
          </p:cNvPr>
          <p:cNvSpPr txBox="1"/>
          <p:nvPr userDrawn="1"/>
        </p:nvSpPr>
        <p:spPr>
          <a:xfrm>
            <a:off x="393290" y="276328"/>
            <a:ext cx="83398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0" dirty="0">
                <a:solidFill>
                  <a:srgbClr val="2B8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Zero Project Conference 2025 (#ZeroCon25)</a:t>
            </a:r>
            <a:endParaRPr lang="en-GB" sz="3200" b="0" dirty="0">
              <a:solidFill>
                <a:srgbClr val="2B882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572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9A398-607E-19AA-2FA2-6A9486FF4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67A71F-93D1-3FE1-9D98-47190B6F93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B76AF-A44B-BCC8-6368-2FCB92476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F940-A1E4-49C1-A94C-258B66B1FEFB}" type="datetime1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CFEDC-9A6E-A3AD-47BB-4544BD985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38CCB9-6F66-B343-A239-09809FB7E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6B42D19-6742-C21D-3E3A-50AF0056C0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962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8C57BD-472C-6054-F85B-C6E7EBFD78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A5734E-BF7C-6ADA-36DF-8345F81F3D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9FA9AB-245D-7C9C-7F7C-F0DDADFC8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194E-3B7B-4619-9F0B-8946120CC2C2}" type="datetime1">
              <a:rPr lang="en-GB" smtClean="0"/>
              <a:t>21/02/2025</a:t>
            </a:fld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715A0-7D97-C371-F46C-459234CE3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A92BB482-4C0F-1893-218E-340DCE3E41C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465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2CDE7-D24B-A1C8-5E44-202ABECFC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2AA8D-420E-E8B5-CDB6-88D320632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8133A-0964-2A2C-F557-E8A9D21E4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9F230-EE29-4360-9E5D-C4AB95018DB3}" type="datetime1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6AD633-B6D6-91FA-64FB-501EA2FB2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AAD51-9D5D-25E1-F465-809F007EC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7A3ADA9-529C-6BD8-8B18-D8970777229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037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D86FF-9CEB-1D25-2E90-369E9B0FF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8384C-F6AC-F088-2F50-A86FF934D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C40FCB-67DF-CE66-B624-667997970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C451A-BAE8-4BB7-B4A9-840375C61CF2}" type="datetime1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9611E-370E-03AF-C519-6268D0A66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8EE00-A0DC-F045-A7B2-6D6970D17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8684AF3-AE79-E964-B9D1-32174968E2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813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0645F-4ADB-34A8-8348-8DA5EC0B3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DEFF4-799C-B171-FDEC-9F32D3683D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E9D5E4-9475-B9C9-B19F-C6F90A2573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D3DB3A-533A-A389-C798-9BB43D1F7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48CE-F800-44D8-9FB8-C2F14BB717AF}" type="datetime1">
              <a:rPr lang="en-GB" smtClean="0"/>
              <a:t>21/02/2025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692D28-6A9A-84C4-8E6F-E19FDA416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EFDAC-0A32-E484-69C9-CAC7902FD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509410CA-2628-6086-32C8-F078A3F00D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122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2298A-1F8E-C04A-F0FC-303981F88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04B0BE-77C8-FC6F-2D01-52EA579BE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30E7F1-9FCB-C624-0AD0-0B4362A9CC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940BA5-6077-6C83-9A0A-D929E13531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1A5F4E-F46E-F9D4-EB91-01F3AF3BB7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A89E74-A823-F039-110E-16DB1050A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A53-9EBB-475F-81CE-60A0FA17D35A}" type="datetime1">
              <a:rPr lang="en-GB" smtClean="0"/>
              <a:t>21/02/2025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5C4120-5D85-2DAB-1B82-679CBFE0F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2AED93-B0A6-16E2-54DD-BAC7D1CFF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6C21E80C-5188-0E99-CB29-5452401034F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7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EC525-402E-F69C-210B-5268E9E93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CFC308-6A34-9878-DECA-D72CAED76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1DF0-723F-4583-B7C7-FD8C4EA08810}" type="datetime1">
              <a:rPr lang="en-GB" smtClean="0"/>
              <a:t>21/02/2025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50079B-A083-6A7F-4194-BA4D85C4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6EC79D-9860-3786-8D4E-46E02CC0E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6" name="Picture 5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9B978296-E8D6-80D7-911A-F4F68A8F611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318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DBA8C4-CBF7-6C7C-BB26-6A44D83DE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AC-2947-477D-A5A3-42D95CFB8153}" type="datetime1">
              <a:rPr lang="en-GB" smtClean="0"/>
              <a:t>21/02/2025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A765CF-3B46-DDD1-5D61-DEE395693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92119D-5AC0-FA92-AC8A-20B4D8168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5" name="Picture 4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0459225-7B96-6284-00B2-CF639F89264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805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85413-E692-6DD2-584B-C153D1CDA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73494-908C-8287-2878-B8109DD71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E99BDB-AE6B-E7B3-79DD-6DA3BEF43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EE4D6-70C6-0DAC-3D3B-CEF908DC7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A894F-2169-40F5-A488-0DED1E32D92D}" type="datetime1">
              <a:rPr lang="en-GB" smtClean="0"/>
              <a:t>21/02/2025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9C3971-79A3-C209-564C-BD5D9D86E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402702-277B-3ACF-851A-C0C404ED8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2A8373D0-4AD4-04E7-6DAC-6E1FA947001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665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B3E06-41AF-0ACA-CCBD-F5BAB7AC3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6BC9B1-E8C2-C7D8-0ACB-3D5B734FE3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78FB8E-65FD-4C56-E3A9-054836CB1F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E3F7DA-8E45-6DD8-7482-BC161C470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0F5A-532D-4F87-AB6D-3F2ECE8BF666}" type="datetime1">
              <a:rPr lang="en-GB" smtClean="0"/>
              <a:t>21/02/2025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FDB1F6-A587-5CC5-B4A1-6CBC2452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3402A9-A0E0-7045-EA1F-7AA57991E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C97FE7C3-62EE-EBCF-7381-9E13CB86ECE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175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C4DFD2-A48F-938F-9C39-58C9547BD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346B3-1FB5-CBE0-B15E-5E254CF78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792518"/>
            <a:ext cx="10515600" cy="3861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D545C8-B46A-1919-AEB8-64178D1CD9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3C978-C8B7-45B7-A1FD-262897265120}" type="datetime1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CA2EC-9AAA-A334-BAFC-D20203C40D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4DD50-8E12-ED09-0BAF-BA8058E0E3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87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DF2F47-DE12-0075-6EDB-366148F7F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>
                <a:latin typeface="Roboto" panose="02000000000000000000" pitchFamily="2" charset="0"/>
                <a:ea typeface="Roboto" panose="02000000000000000000" pitchFamily="2" charset="0"/>
              </a:rPr>
              <a:t>1</a:t>
            </a:fld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E4771D02-F4E4-C632-E5D7-C5E26F71C09C}"/>
              </a:ext>
            </a:extLst>
          </p:cNvPr>
          <p:cNvSpPr txBox="1">
            <a:spLocks/>
          </p:cNvSpPr>
          <p:nvPr/>
        </p:nvSpPr>
        <p:spPr>
          <a:xfrm>
            <a:off x="842554" y="5692088"/>
            <a:ext cx="10567851" cy="846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b="1" dirty="0">
                <a:latin typeface="Roboto" panose="02000000000000000000" pitchFamily="2" charset="0"/>
                <a:ea typeface="Roboto" panose="02000000000000000000" pitchFamily="2" charset="0"/>
              </a:rPr>
              <a:t>Wednesday 5 March 2025 | 11:00 - 12:00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29E75-4221-A94E-345A-B32600075C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9451" y="3444665"/>
            <a:ext cx="11234057" cy="2211557"/>
          </a:xfrm>
        </p:spPr>
        <p:txBody>
          <a:bodyPr>
            <a:normAutofit fontScale="92500" lnSpcReduction="10000"/>
          </a:bodyPr>
          <a:lstStyle/>
          <a:p>
            <a:r>
              <a:rPr lang="en-US" sz="2600" dirty="0" smtClean="0">
                <a:latin typeface="Roboto" panose="02000000000000000000" pitchFamily="2" charset="0"/>
                <a:ea typeface="Roboto" panose="02000000000000000000" pitchFamily="2" charset="0"/>
              </a:rPr>
              <a:t>Jyothi, Bezawada</a:t>
            </a:r>
            <a:endParaRPr lang="en-US" sz="26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en-US" sz="2600" dirty="0" smtClean="0">
                <a:latin typeface="Roboto" panose="02000000000000000000" pitchFamily="2" charset="0"/>
                <a:ea typeface="Roboto" panose="02000000000000000000" pitchFamily="2" charset="0"/>
              </a:rPr>
              <a:t>Youth4Jobs Foundation</a:t>
            </a:r>
            <a:endParaRPr lang="en-US" sz="26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en-US" sz="2600" dirty="0" smtClean="0">
                <a:latin typeface="Roboto" panose="02000000000000000000" pitchFamily="2" charset="0"/>
                <a:ea typeface="Roboto" panose="02000000000000000000" pitchFamily="2" charset="0"/>
              </a:rPr>
              <a:t>India</a:t>
            </a:r>
            <a:endParaRPr lang="en-US" sz="26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en-US" sz="2600" b="1" dirty="0"/>
              <a:t>Digital training platforms and ecosystem building in inclusive employment</a:t>
            </a:r>
            <a:r>
              <a:rPr lang="en-US" b="1" dirty="0"/>
              <a:t/>
            </a:r>
            <a:br>
              <a:rPr lang="en-US" b="1" dirty="0"/>
            </a:br>
            <a:endParaRPr lang="en-GB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A782FC-8B01-42F4-8056-DCC2EFED95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9451" y="73425"/>
            <a:ext cx="11090030" cy="3188677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rgbClr val="595959"/>
                </a:solidFill>
              </a:rPr>
              <a:t>Zero</a:t>
            </a:r>
            <a:r>
              <a:rPr lang="en-US" sz="3200" dirty="0">
                <a:solidFill>
                  <a:srgbClr val="595959"/>
                </a:solidFill>
              </a:rPr>
              <a:t> </a:t>
            </a:r>
            <a:r>
              <a:rPr lang="en-US" sz="5400" dirty="0">
                <a:solidFill>
                  <a:srgbClr val="595959"/>
                </a:solidFill>
              </a:rPr>
              <a:t>Project India Conference 2025 </a:t>
            </a:r>
            <a:endParaRPr lang="en-GB" sz="5400" dirty="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376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9867EA19-6E67-4295-F673-081EFF01B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177556"/>
            <a:ext cx="10043160" cy="1325563"/>
          </a:xfrm>
        </p:spPr>
        <p:txBody>
          <a:bodyPr/>
          <a:lstStyle/>
          <a:p>
            <a:r>
              <a:rPr lang="en-IN" b="1" dirty="0" smtClean="0"/>
              <a:t>Youth4Jobs </a:t>
            </a:r>
            <a:endParaRPr lang="en-GB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D12346A-244A-C62E-52D1-C600A5BB6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861" y="1395046"/>
            <a:ext cx="11617569" cy="4961304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000" b="1" dirty="0" smtClean="0"/>
              <a:t>a </a:t>
            </a:r>
            <a:r>
              <a:rPr lang="en-US" sz="2000" b="1" dirty="0"/>
              <a:t>pioneering organization committed to empowering </a:t>
            </a:r>
            <a:r>
              <a:rPr lang="en-US" sz="2000" b="1" dirty="0" smtClean="0"/>
              <a:t>Persons </a:t>
            </a:r>
            <a:r>
              <a:rPr lang="en-US" sz="2000" b="1" dirty="0"/>
              <a:t>with </a:t>
            </a:r>
            <a:r>
              <a:rPr lang="en-US" sz="2000" b="1" dirty="0" smtClean="0"/>
              <a:t>Disabilities </a:t>
            </a:r>
            <a:r>
              <a:rPr lang="en-US" sz="2000" b="1" dirty="0"/>
              <a:t>in India by fostering sustainable livelihoods. </a:t>
            </a:r>
            <a:endParaRPr lang="en-US" sz="2000" b="1" dirty="0" smtClean="0"/>
          </a:p>
          <a:p>
            <a:pPr>
              <a:lnSpc>
                <a:spcPct val="120000"/>
              </a:lnSpc>
            </a:pPr>
            <a:r>
              <a:rPr lang="en-US" sz="2000" b="1" dirty="0" smtClean="0"/>
              <a:t>We </a:t>
            </a:r>
            <a:r>
              <a:rPr lang="en-US" sz="2000" b="1" dirty="0"/>
              <a:t>collaborate with governments, businesses, and civil society.</a:t>
            </a:r>
          </a:p>
          <a:p>
            <a:pPr>
              <a:lnSpc>
                <a:spcPct val="120000"/>
              </a:lnSpc>
            </a:pPr>
            <a:r>
              <a:rPr lang="en-US" sz="2000" b="1" dirty="0" smtClean="0"/>
              <a:t>We empower youth with disabilities through skills </a:t>
            </a:r>
            <a:r>
              <a:rPr lang="en-US" sz="2000" b="1" dirty="0"/>
              <a:t>training, job placement, and innovative </a:t>
            </a:r>
            <a:r>
              <a:rPr lang="en-US" sz="2000" b="1" dirty="0" smtClean="0"/>
              <a:t>initiatives such as:</a:t>
            </a:r>
          </a:p>
          <a:p>
            <a:pPr lvl="1">
              <a:lnSpc>
                <a:spcPct val="120000"/>
              </a:lnSpc>
            </a:pPr>
            <a:r>
              <a:rPr lang="en-US" sz="2000" b="1" dirty="0" smtClean="0"/>
              <a:t>WE-DO </a:t>
            </a:r>
            <a:r>
              <a:rPr lang="en-US" sz="2000" b="1" dirty="0"/>
              <a:t>(Women Entrepreneurs with Disabilities) </a:t>
            </a:r>
            <a:endParaRPr lang="en-US" sz="2000" b="1" dirty="0" smtClean="0"/>
          </a:p>
          <a:p>
            <a:pPr lvl="1">
              <a:lnSpc>
                <a:spcPct val="120000"/>
              </a:lnSpc>
            </a:pPr>
            <a:r>
              <a:rPr lang="en-US" sz="2000" b="1" dirty="0"/>
              <a:t>G</a:t>
            </a:r>
            <a:r>
              <a:rPr lang="en-US" sz="2000" b="1" dirty="0" smtClean="0"/>
              <a:t>rassroots Academy</a:t>
            </a:r>
          </a:p>
          <a:p>
            <a:pPr lvl="1">
              <a:lnSpc>
                <a:spcPct val="120000"/>
              </a:lnSpc>
            </a:pPr>
            <a:r>
              <a:rPr lang="en-US" sz="2000" b="1" dirty="0" err="1">
                <a:solidFill>
                  <a:schemeClr val="accent6">
                    <a:lumMod val="75000"/>
                  </a:schemeClr>
                </a:solidFill>
              </a:rPr>
              <a:t>SwarajAbility</a:t>
            </a:r>
            <a:r>
              <a:rPr lang="en-US" sz="2000" b="1" dirty="0" smtClean="0"/>
              <a:t> </a:t>
            </a:r>
            <a:endParaRPr lang="en-US" sz="2000" b="1" dirty="0"/>
          </a:p>
          <a:p>
            <a:pPr lvl="1">
              <a:lnSpc>
                <a:spcPct val="120000"/>
              </a:lnSpc>
            </a:pPr>
            <a:r>
              <a:rPr lang="en-US" sz="2000" b="1" dirty="0" err="1" smtClean="0"/>
              <a:t>NotJustArt</a:t>
            </a:r>
            <a:endParaRPr lang="en-US" sz="2000" b="1" dirty="0"/>
          </a:p>
          <a:p>
            <a:pPr>
              <a:lnSpc>
                <a:spcPct val="120000"/>
              </a:lnSpc>
            </a:pP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Our Vision: Every youth with disability will be poverty-free, independent and confident. </a:t>
            </a:r>
            <a:endParaRPr lang="en-GB" sz="10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6236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9867EA19-6E67-4295-F673-081EFF01B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177556"/>
            <a:ext cx="10043160" cy="1325563"/>
          </a:xfrm>
        </p:spPr>
        <p:txBody>
          <a:bodyPr/>
          <a:lstStyle/>
          <a:p>
            <a:r>
              <a:rPr lang="en-IN" b="1" dirty="0" smtClean="0"/>
              <a:t>Y4J Learning</a:t>
            </a:r>
            <a:endParaRPr lang="en-GB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D12346A-244A-C62E-52D1-C600A5BB6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861" y="1395046"/>
            <a:ext cx="11617569" cy="4961304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000" b="1" dirty="0" smtClean="0"/>
              <a:t>After </a:t>
            </a:r>
            <a:r>
              <a:rPr lang="en-US" sz="2000" b="1" dirty="0"/>
              <a:t>12 years, the curriculum was updated with insights from various resources. </a:t>
            </a:r>
            <a:endParaRPr lang="en-US" sz="2000" b="1" dirty="0" smtClean="0"/>
          </a:p>
          <a:p>
            <a:pPr>
              <a:lnSpc>
                <a:spcPct val="120000"/>
              </a:lnSpc>
            </a:pPr>
            <a:r>
              <a:rPr lang="en-US" sz="2000" b="1" dirty="0" smtClean="0"/>
              <a:t>Gamification </a:t>
            </a:r>
            <a:r>
              <a:rPr lang="en-US" sz="2000" b="1" dirty="0"/>
              <a:t>caters to diverse learning abilities.  </a:t>
            </a:r>
            <a:endParaRPr lang="en-US" sz="2000" b="1" dirty="0" smtClean="0"/>
          </a:p>
          <a:p>
            <a:pPr>
              <a:lnSpc>
                <a:spcPct val="120000"/>
              </a:lnSpc>
            </a:pPr>
            <a:r>
              <a:rPr lang="en-US" sz="2000" b="1" dirty="0" smtClean="0"/>
              <a:t>A </a:t>
            </a:r>
            <a:r>
              <a:rPr lang="en-US" sz="2000" b="1" dirty="0"/>
              <a:t>mix of lectures, videos, games, </a:t>
            </a:r>
            <a:r>
              <a:rPr lang="en-US" sz="2000" b="1" dirty="0" smtClean="0"/>
              <a:t>homework, extra </a:t>
            </a:r>
            <a:r>
              <a:rPr lang="en-US" sz="2000" b="1" dirty="0" err="1" smtClean="0"/>
              <a:t>resources,mock</a:t>
            </a:r>
            <a:r>
              <a:rPr lang="en-US" sz="2000" b="1" dirty="0" smtClean="0"/>
              <a:t> </a:t>
            </a:r>
            <a:r>
              <a:rPr lang="en-US" sz="2000" b="1" dirty="0"/>
              <a:t>interviews, and digital </a:t>
            </a:r>
            <a:r>
              <a:rPr lang="en-US" sz="2000" b="1" dirty="0" smtClean="0"/>
              <a:t>skills</a:t>
            </a:r>
          </a:p>
          <a:p>
            <a:pPr>
              <a:lnSpc>
                <a:spcPct val="120000"/>
              </a:lnSpc>
            </a:pPr>
            <a:r>
              <a:rPr lang="en-US" sz="2000" b="1" dirty="0" smtClean="0"/>
              <a:t>LMS </a:t>
            </a:r>
            <a:r>
              <a:rPr lang="en-US" sz="2000" b="1" dirty="0"/>
              <a:t>personalizes learning for individual </a:t>
            </a:r>
            <a:r>
              <a:rPr lang="en-US" sz="2000" b="1" dirty="0" smtClean="0"/>
              <a:t>needs.</a:t>
            </a:r>
          </a:p>
          <a:p>
            <a:pPr>
              <a:lnSpc>
                <a:spcPct val="120000"/>
              </a:lnSpc>
            </a:pPr>
            <a:r>
              <a:rPr lang="en-US" sz="2000" b="1" dirty="0" smtClean="0"/>
              <a:t>Shorter</a:t>
            </a:r>
            <a:r>
              <a:rPr lang="en-US" sz="2000" b="1" dirty="0"/>
              <a:t>, interactive presentations and detailed trainer notes</a:t>
            </a:r>
            <a:r>
              <a:rPr lang="en-US" sz="2000" b="1" dirty="0" smtClean="0"/>
              <a:t>.</a:t>
            </a:r>
          </a:p>
          <a:p>
            <a:pPr>
              <a:lnSpc>
                <a:spcPct val="120000"/>
              </a:lnSpc>
            </a:pPr>
            <a:r>
              <a:rPr lang="en-US" sz="2000" b="1" dirty="0" smtClean="0"/>
              <a:t>Tools </a:t>
            </a:r>
            <a:r>
              <a:rPr lang="en-US" sz="2000" b="1" dirty="0"/>
              <a:t>like </a:t>
            </a:r>
            <a:r>
              <a:rPr lang="en-US" sz="2000" b="1" dirty="0" err="1"/>
              <a:t>Grammarly</a:t>
            </a:r>
            <a:r>
              <a:rPr lang="en-US" sz="2000" b="1" dirty="0"/>
              <a:t>, </a:t>
            </a:r>
            <a:r>
              <a:rPr lang="en-US" sz="2000" b="1" dirty="0" err="1"/>
              <a:t>ChatGPT</a:t>
            </a:r>
            <a:r>
              <a:rPr lang="en-US" sz="2000" b="1" dirty="0"/>
              <a:t>, and </a:t>
            </a:r>
            <a:r>
              <a:rPr lang="en-US" sz="2000" b="1" dirty="0" err="1"/>
              <a:t>Canva</a:t>
            </a:r>
            <a:r>
              <a:rPr lang="en-US" sz="2000" b="1" dirty="0"/>
              <a:t> for skill improvement</a:t>
            </a:r>
            <a:r>
              <a:rPr lang="en-US" sz="2000" b="1" dirty="0" smtClean="0"/>
              <a:t>.</a:t>
            </a:r>
          </a:p>
          <a:p>
            <a:pPr>
              <a:lnSpc>
                <a:spcPct val="120000"/>
              </a:lnSpc>
            </a:pPr>
            <a:r>
              <a:rPr lang="en-US" sz="2000" b="1" dirty="0" smtClean="0"/>
              <a:t>Industry </a:t>
            </a:r>
            <a:r>
              <a:rPr lang="en-US" sz="2000" b="1" dirty="0"/>
              <a:t>skills with mentoring and job portal </a:t>
            </a:r>
            <a:r>
              <a:rPr lang="en-US" sz="2000" b="1" dirty="0" smtClean="0"/>
              <a:t>orientation.</a:t>
            </a:r>
          </a:p>
          <a:p>
            <a:pPr>
              <a:lnSpc>
                <a:spcPct val="120000"/>
              </a:lnSpc>
            </a:pP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Outcomes:</a:t>
            </a:r>
            <a:r>
              <a:rPr lang="en-US" sz="2000" b="1" dirty="0" smtClean="0"/>
              <a:t> </a:t>
            </a:r>
            <a:r>
              <a:rPr lang="en-US" sz="2000" b="1" dirty="0"/>
              <a:t>Improved conversational English and life </a:t>
            </a:r>
            <a:r>
              <a:rPr lang="en-US" sz="2000" b="1" dirty="0" smtClean="0"/>
              <a:t>skills and Practical </a:t>
            </a:r>
            <a:r>
              <a:rPr lang="en-US" sz="2000" b="1" dirty="0"/>
              <a:t>IT and placement skills for workplace readiness.</a:t>
            </a:r>
            <a:endParaRPr lang="en-GB" sz="10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3006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9867EA19-6E67-4295-F673-081EFF01B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43160" cy="1325563"/>
          </a:xfrm>
        </p:spPr>
        <p:txBody>
          <a:bodyPr/>
          <a:lstStyle/>
          <a:p>
            <a:r>
              <a:rPr lang="en-IN" b="1" dirty="0" err="1" smtClean="0"/>
              <a:t>SwarajAbility</a:t>
            </a:r>
            <a:endParaRPr lang="en-GB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D12346A-244A-C62E-52D1-C600A5BB6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2518"/>
            <a:ext cx="10056223" cy="3861226"/>
          </a:xfrm>
        </p:spPr>
        <p:txBody>
          <a:bodyPr>
            <a:normAutofit fontScale="92500" lnSpcReduction="10000"/>
          </a:bodyPr>
          <a:lstStyle/>
          <a:p>
            <a:endParaRPr lang="en-IN" b="1" dirty="0"/>
          </a:p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An award-winning, AI driven livelihood platform for the disabled, tested by the disabled.</a:t>
            </a:r>
          </a:p>
          <a:p>
            <a:r>
              <a:rPr lang="en-IN" dirty="0" smtClean="0"/>
              <a:t>Fully </a:t>
            </a:r>
            <a:r>
              <a:rPr lang="en-IN" dirty="0"/>
              <a:t>accessible- WCAG 2.1</a:t>
            </a:r>
          </a:p>
          <a:p>
            <a:r>
              <a:rPr lang="en-IN" dirty="0"/>
              <a:t>Virtual mentor to support </a:t>
            </a:r>
            <a:r>
              <a:rPr lang="en-IN" dirty="0" smtClean="0"/>
              <a:t>simplified registration</a:t>
            </a:r>
            <a:endParaRPr lang="en-IN" dirty="0"/>
          </a:p>
          <a:p>
            <a:r>
              <a:rPr lang="en-IN" dirty="0"/>
              <a:t>Multi </a:t>
            </a:r>
            <a:r>
              <a:rPr lang="en-IN" dirty="0" smtClean="0"/>
              <a:t>languages to support difficult geographies</a:t>
            </a:r>
            <a:endParaRPr lang="en-IN" dirty="0"/>
          </a:p>
          <a:p>
            <a:r>
              <a:rPr lang="en-IN" dirty="0"/>
              <a:t>Sign language </a:t>
            </a:r>
            <a:r>
              <a:rPr lang="en-IN" dirty="0" smtClean="0"/>
              <a:t>videos to aid in applying for jobs</a:t>
            </a:r>
            <a:endParaRPr lang="en-IN" dirty="0"/>
          </a:p>
          <a:p>
            <a:r>
              <a:rPr lang="en-IN" dirty="0"/>
              <a:t>Smart AI job matching</a:t>
            </a:r>
          </a:p>
          <a:p>
            <a:r>
              <a:rPr lang="en-IN" dirty="0" smtClean="0"/>
              <a:t>100</a:t>
            </a:r>
            <a:r>
              <a:rPr lang="en-IN" dirty="0"/>
              <a:t>% data privacy and </a:t>
            </a:r>
            <a:r>
              <a:rPr lang="en-IN" dirty="0" smtClean="0"/>
              <a:t>security</a:t>
            </a:r>
          </a:p>
          <a:p>
            <a:endParaRPr lang="en-IN" dirty="0" smtClean="0"/>
          </a:p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697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9867EA19-6E67-4295-F673-081EFF01B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43160" cy="1325563"/>
          </a:xfrm>
        </p:spPr>
        <p:txBody>
          <a:bodyPr/>
          <a:lstStyle/>
          <a:p>
            <a:r>
              <a:rPr lang="en-IN" b="1" dirty="0" smtClean="0"/>
              <a:t>Impact</a:t>
            </a:r>
            <a:endParaRPr lang="en-GB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D12346A-244A-C62E-52D1-C600A5BB6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2518"/>
            <a:ext cx="10673862" cy="3861226"/>
          </a:xfrm>
        </p:spPr>
        <p:txBody>
          <a:bodyPr>
            <a:normAutofit fontScale="92500"/>
          </a:bodyPr>
          <a:lstStyle/>
          <a:p>
            <a:endParaRPr lang="en-IN" b="1" dirty="0"/>
          </a:p>
          <a:p>
            <a:r>
              <a:rPr lang="en-IN" b="1" dirty="0"/>
              <a:t> </a:t>
            </a:r>
            <a:r>
              <a:rPr lang="en-IN" b="1" dirty="0" smtClean="0"/>
              <a:t>System Changer</a:t>
            </a:r>
          </a:p>
          <a:p>
            <a:r>
              <a:rPr lang="en-IN" b="1" dirty="0"/>
              <a:t> </a:t>
            </a:r>
            <a:r>
              <a:rPr lang="en-IN" dirty="0" smtClean="0"/>
              <a:t>6,10</a:t>
            </a:r>
            <a:r>
              <a:rPr lang="en-IN" b="1" dirty="0" smtClean="0"/>
              <a:t>,</a:t>
            </a:r>
            <a:r>
              <a:rPr lang="en-IN" dirty="0" smtClean="0"/>
              <a:t>000 </a:t>
            </a:r>
            <a:r>
              <a:rPr lang="en-IN" dirty="0"/>
              <a:t>youth with disabilities</a:t>
            </a:r>
          </a:p>
          <a:p>
            <a:r>
              <a:rPr lang="en-IN" dirty="0" smtClean="0"/>
              <a:t> 1800 </a:t>
            </a:r>
            <a:r>
              <a:rPr lang="en-IN" dirty="0"/>
              <a:t>companies with inclusive and diverse workforce</a:t>
            </a:r>
          </a:p>
          <a:p>
            <a:r>
              <a:rPr lang="en-IN" dirty="0" smtClean="0"/>
              <a:t> 7 </a:t>
            </a:r>
            <a:r>
              <a:rPr lang="en-IN" dirty="0"/>
              <a:t>Universities 2836 educational institutions</a:t>
            </a:r>
          </a:p>
          <a:p>
            <a:r>
              <a:rPr lang="en-IN" dirty="0" smtClean="0"/>
              <a:t> State/central Governments</a:t>
            </a:r>
          </a:p>
          <a:p>
            <a:r>
              <a:rPr lang="en-US" dirty="0" smtClean="0"/>
              <a:t> Scale </a:t>
            </a:r>
            <a:r>
              <a:rPr lang="en-US" dirty="0"/>
              <a:t>with cost/HR efficiency</a:t>
            </a:r>
          </a:p>
          <a:p>
            <a:r>
              <a:rPr lang="en-US" dirty="0" smtClean="0"/>
              <a:t> White </a:t>
            </a:r>
            <a:r>
              <a:rPr lang="en-US" dirty="0"/>
              <a:t>labelling it for governments</a:t>
            </a:r>
          </a:p>
          <a:p>
            <a:endParaRPr lang="en-IN" dirty="0" smtClean="0"/>
          </a:p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739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9867EA19-6E67-4295-F673-081EFF01B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43160" cy="1325563"/>
          </a:xfrm>
        </p:spPr>
        <p:txBody>
          <a:bodyPr/>
          <a:lstStyle/>
          <a:p>
            <a:r>
              <a:rPr lang="en-IN" b="1" dirty="0"/>
              <a:t>The</a:t>
            </a:r>
            <a:r>
              <a:rPr lang="en-IN" b="1" dirty="0" smtClean="0"/>
              <a:t> way forward</a:t>
            </a:r>
            <a:endParaRPr lang="en-GB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D12346A-244A-C62E-52D1-C600A5BB6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2518"/>
            <a:ext cx="10673862" cy="386122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endParaRPr lang="en-IN" sz="2400" b="1" dirty="0"/>
          </a:p>
          <a:p>
            <a:pPr>
              <a:lnSpc>
                <a:spcPct val="100000"/>
              </a:lnSpc>
            </a:pPr>
            <a:r>
              <a:rPr lang="en-IN" sz="2400" b="1" dirty="0" smtClean="0"/>
              <a:t>Add </a:t>
            </a:r>
            <a:r>
              <a:rPr lang="en-IN" sz="2400" b="1" dirty="0"/>
              <a:t>a Data analytics module onto the platform </a:t>
            </a:r>
          </a:p>
          <a:p>
            <a:pPr>
              <a:lnSpc>
                <a:spcPct val="100000"/>
              </a:lnSpc>
            </a:pPr>
            <a:r>
              <a:rPr lang="en-IN" sz="2400" b="1" dirty="0" smtClean="0"/>
              <a:t>Adding </a:t>
            </a:r>
            <a:r>
              <a:rPr lang="en-IN" sz="2400" b="1" dirty="0"/>
              <a:t>features on the platform to support Neuro-diverse </a:t>
            </a:r>
            <a:r>
              <a:rPr lang="en-IN" sz="2400" b="1" dirty="0" smtClean="0"/>
              <a:t>individuals</a:t>
            </a:r>
            <a:endParaRPr lang="en-IN" sz="2400" b="1" dirty="0"/>
          </a:p>
          <a:p>
            <a:pPr>
              <a:lnSpc>
                <a:spcPct val="100000"/>
              </a:lnSpc>
            </a:pPr>
            <a:r>
              <a:rPr lang="en-IN" sz="2400" b="1" dirty="0" smtClean="0"/>
              <a:t>Digital </a:t>
            </a:r>
            <a:r>
              <a:rPr lang="en-IN" sz="2400" b="1" dirty="0"/>
              <a:t>Showcase for Assistive Devices </a:t>
            </a:r>
          </a:p>
          <a:p>
            <a:pPr>
              <a:lnSpc>
                <a:spcPct val="100000"/>
              </a:lnSpc>
            </a:pPr>
            <a:r>
              <a:rPr lang="en-IN" sz="2400" b="1" dirty="0" smtClean="0"/>
              <a:t>Y4J </a:t>
            </a:r>
            <a:r>
              <a:rPr lang="en-IN" sz="2400" b="1" dirty="0"/>
              <a:t>Data App with Advocacy Services </a:t>
            </a:r>
            <a:endParaRPr lang="en-IN" sz="2400" b="1" dirty="0" smtClean="0"/>
          </a:p>
          <a:p>
            <a:pPr>
              <a:lnSpc>
                <a:spcPct val="100000"/>
              </a:lnSpc>
            </a:pPr>
            <a:r>
              <a:rPr lang="en-IN" sz="2400" b="1" dirty="0" smtClean="0"/>
              <a:t>Crawlers </a:t>
            </a:r>
            <a:r>
              <a:rPr lang="en-IN" sz="2400" b="1" dirty="0"/>
              <a:t>to list all </a:t>
            </a:r>
            <a:r>
              <a:rPr lang="en-IN" sz="2400" b="1" dirty="0" err="1"/>
              <a:t>PwD</a:t>
            </a:r>
            <a:r>
              <a:rPr lang="en-IN" sz="2400" b="1" dirty="0"/>
              <a:t> </a:t>
            </a:r>
            <a:r>
              <a:rPr lang="en-IN" sz="2400" b="1" dirty="0" smtClean="0"/>
              <a:t>entitlements </a:t>
            </a:r>
            <a:r>
              <a:rPr lang="en-IN" sz="2400" b="1" dirty="0"/>
              <a:t>on the platform</a:t>
            </a:r>
          </a:p>
          <a:p>
            <a:pPr>
              <a:lnSpc>
                <a:spcPct val="100000"/>
              </a:lnSpc>
            </a:pPr>
            <a:r>
              <a:rPr lang="en-IN" sz="2400" b="1" dirty="0" smtClean="0"/>
              <a:t>Focus </a:t>
            </a:r>
            <a:r>
              <a:rPr lang="en-IN" sz="2400" b="1" dirty="0"/>
              <a:t>on Limited or No Data Entry using AI</a:t>
            </a:r>
          </a:p>
          <a:p>
            <a:pPr>
              <a:lnSpc>
                <a:spcPct val="100000"/>
              </a:lnSpc>
            </a:pPr>
            <a:endParaRPr lang="en-IN" sz="2400" dirty="0" smtClean="0"/>
          </a:p>
          <a:p>
            <a:pPr>
              <a:lnSpc>
                <a:spcPct val="100000"/>
              </a:lnSpc>
            </a:pPr>
            <a:endParaRPr lang="en-GB" sz="24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349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1832</TotalTime>
  <Words>831</Words>
  <Application>Microsoft Office PowerPoint</Application>
  <PresentationFormat>Widescreen</PresentationFormat>
  <Paragraphs>99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Roboto</vt:lpstr>
      <vt:lpstr>Robto</vt:lpstr>
      <vt:lpstr>Office Theme</vt:lpstr>
      <vt:lpstr>Zero Project India Conference 2025 </vt:lpstr>
      <vt:lpstr>Youth4Jobs </vt:lpstr>
      <vt:lpstr>Y4J Learning</vt:lpstr>
      <vt:lpstr>SwarajAbility</vt:lpstr>
      <vt:lpstr>Impact</vt:lpstr>
      <vt:lpstr>The way forward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Katerina Stanton Balazs</dc:creator>
  <cp:lastModifiedBy>Jyothi Bezawada</cp:lastModifiedBy>
  <cp:revision>29</cp:revision>
  <dcterms:created xsi:type="dcterms:W3CDTF">2022-12-05T13:52:15Z</dcterms:created>
  <dcterms:modified xsi:type="dcterms:W3CDTF">2025-02-21T05:14:22Z</dcterms:modified>
</cp:coreProperties>
</file>