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5" roundtripDataSignature="AMtx7miy8NIge0buWhSGOtJVw/sUicyJ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customschemas.google.com/relationships/presentationmetadata" Target="metadata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29941a5f30_0_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329941a5f30_0_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29941a5f30_0_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329941a5f30_0_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29941a5f30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g329941a5f30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29941a5f30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329941a5f30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29941a5f30_0_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g329941a5f30_0_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29941a5f30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329941a5f30_0_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29941a5f30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g329941a5f30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hyperlink" Target="https://een.ec.europa.eu/" TargetMode="External"/><Relationship Id="rId7" Type="http://schemas.openxmlformats.org/officeDocument/2006/relationships/image" Target="../media/image3.png"/><Relationship Id="rId8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p - White curve">
  <p:cSld name="Top - White curv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/>
          <p:nvPr>
            <p:ph idx="2" type="pic"/>
          </p:nvPr>
        </p:nvSpPr>
        <p:spPr>
          <a:xfrm>
            <a:off x="-563" y="1787461"/>
            <a:ext cx="12200467" cy="5082755"/>
          </a:xfrm>
          <a:prstGeom prst="rect">
            <a:avLst/>
          </a:prstGeom>
          <a:noFill/>
          <a:ln>
            <a:noFill/>
          </a:ln>
        </p:spPr>
      </p:sp>
      <p:sp>
        <p:nvSpPr>
          <p:cNvPr id="17" name="Google Shape;17;p9"/>
          <p:cNvSpPr txBox="1"/>
          <p:nvPr>
            <p:ph type="ctrTitle"/>
          </p:nvPr>
        </p:nvSpPr>
        <p:spPr>
          <a:xfrm>
            <a:off x="669234" y="3198725"/>
            <a:ext cx="9144000" cy="117594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5400"/>
              <a:buFont typeface="Arial"/>
              <a:buNone/>
              <a:defRPr b="1" i="0" sz="54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" name="Google Shape;18;p9"/>
          <p:cNvSpPr txBox="1"/>
          <p:nvPr>
            <p:ph idx="1" type="subTitle"/>
          </p:nvPr>
        </p:nvSpPr>
        <p:spPr>
          <a:xfrm>
            <a:off x="669234" y="4466742"/>
            <a:ext cx="5414176" cy="6121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36000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9" name="Google Shape;19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0"/>
            <a:ext cx="12189600" cy="233746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9"/>
          <p:cNvSpPr/>
          <p:nvPr>
            <p:ph idx="3" type="pic"/>
          </p:nvPr>
        </p:nvSpPr>
        <p:spPr>
          <a:xfrm>
            <a:off x="4483100" y="403653"/>
            <a:ext cx="4572000" cy="1315609"/>
          </a:xfrm>
          <a:prstGeom prst="rect">
            <a:avLst/>
          </a:prstGeom>
          <a:noFill/>
          <a:ln>
            <a:noFill/>
          </a:ln>
        </p:spPr>
      </p:sp>
      <p:sp>
        <p:nvSpPr>
          <p:cNvPr id="21" name="Google Shape;21;p9"/>
          <p:cNvSpPr txBox="1"/>
          <p:nvPr>
            <p:ph idx="4" type="body"/>
          </p:nvPr>
        </p:nvSpPr>
        <p:spPr>
          <a:xfrm>
            <a:off x="1809238" y="5487546"/>
            <a:ext cx="3718725" cy="3798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9"/>
          <p:cNvSpPr/>
          <p:nvPr>
            <p:ph idx="5" type="pic"/>
          </p:nvPr>
        </p:nvSpPr>
        <p:spPr>
          <a:xfrm>
            <a:off x="669925" y="5389563"/>
            <a:ext cx="900113" cy="900112"/>
          </a:xfrm>
          <a:prstGeom prst="rect">
            <a:avLst/>
          </a:prstGeom>
          <a:noFill/>
          <a:ln>
            <a:noFill/>
          </a:ln>
        </p:spPr>
      </p:sp>
      <p:sp>
        <p:nvSpPr>
          <p:cNvPr id="23" name="Google Shape;23;p9"/>
          <p:cNvSpPr/>
          <p:nvPr>
            <p:ph idx="6" type="pic"/>
          </p:nvPr>
        </p:nvSpPr>
        <p:spPr>
          <a:xfrm>
            <a:off x="6634545" y="5389563"/>
            <a:ext cx="900113" cy="900112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9"/>
          <p:cNvSpPr txBox="1"/>
          <p:nvPr>
            <p:ph idx="7" type="body"/>
          </p:nvPr>
        </p:nvSpPr>
        <p:spPr>
          <a:xfrm>
            <a:off x="1809238" y="5867400"/>
            <a:ext cx="3718725" cy="3798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9"/>
          <p:cNvSpPr txBox="1"/>
          <p:nvPr>
            <p:ph idx="8" type="body"/>
          </p:nvPr>
        </p:nvSpPr>
        <p:spPr>
          <a:xfrm>
            <a:off x="7803350" y="5487546"/>
            <a:ext cx="3718725" cy="3798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9" type="body"/>
          </p:nvPr>
        </p:nvSpPr>
        <p:spPr>
          <a:xfrm>
            <a:off x="7803350" y="5867400"/>
            <a:ext cx="3718725" cy="3798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27" name="Google Shape;2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97679" y="26405"/>
            <a:ext cx="1761056" cy="1761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hort Curve Top Left with background">
  <p:cSld name="Short Curve Top Left with background">
    <p:bg>
      <p:bgPr>
        <a:solidFill>
          <a:srgbClr val="FF0000">
            <a:alpha val="0"/>
          </a:srgbClr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10"/>
          <p:cNvGrpSpPr/>
          <p:nvPr/>
        </p:nvGrpSpPr>
        <p:grpSpPr>
          <a:xfrm rot="10800000">
            <a:off x="0" y="0"/>
            <a:ext cx="5150223" cy="1414197"/>
            <a:chOff x="7041778" y="5443804"/>
            <a:chExt cx="5150223" cy="1414197"/>
          </a:xfrm>
        </p:grpSpPr>
        <p:sp>
          <p:nvSpPr>
            <p:cNvPr id="30" name="Google Shape;30;p10"/>
            <p:cNvSpPr/>
            <p:nvPr/>
          </p:nvSpPr>
          <p:spPr>
            <a:xfrm>
              <a:off x="7041778" y="5443804"/>
              <a:ext cx="5150223" cy="1414196"/>
            </a:xfrm>
            <a:custGeom>
              <a:rect b="b" l="l" r="r" t="t"/>
              <a:pathLst>
                <a:path extrusionOk="0" h="1414196" w="5150223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10"/>
            <p:cNvSpPr/>
            <p:nvPr/>
          </p:nvSpPr>
          <p:spPr>
            <a:xfrm>
              <a:off x="7329874" y="5532104"/>
              <a:ext cx="4862126" cy="1325897"/>
            </a:xfrm>
            <a:custGeom>
              <a:rect b="b" l="l" r="r" t="t"/>
              <a:pathLst>
                <a:path extrusionOk="0" h="1325897" w="4862126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" name="Google Shape;32;p10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33" name="Google Shape;33;p10"/>
          <p:cNvGrpSpPr/>
          <p:nvPr/>
        </p:nvGrpSpPr>
        <p:grpSpPr>
          <a:xfrm>
            <a:off x="212758" y="214239"/>
            <a:ext cx="2103115" cy="739683"/>
            <a:chOff x="212758" y="214239"/>
            <a:chExt cx="2103115" cy="739683"/>
          </a:xfrm>
        </p:grpSpPr>
        <p:grpSp>
          <p:nvGrpSpPr>
            <p:cNvPr id="34" name="Google Shape;34;p10"/>
            <p:cNvGrpSpPr/>
            <p:nvPr/>
          </p:nvGrpSpPr>
          <p:grpSpPr>
            <a:xfrm>
              <a:off x="212758" y="214239"/>
              <a:ext cx="858794" cy="739683"/>
              <a:chOff x="212758" y="214239"/>
              <a:chExt cx="858794" cy="739683"/>
            </a:xfrm>
          </p:grpSpPr>
          <p:grpSp>
            <p:nvGrpSpPr>
              <p:cNvPr id="35" name="Google Shape;35;p10"/>
              <p:cNvGrpSpPr/>
              <p:nvPr/>
            </p:nvGrpSpPr>
            <p:grpSpPr>
              <a:xfrm>
                <a:off x="423844" y="363969"/>
                <a:ext cx="647708" cy="426668"/>
                <a:chOff x="423844" y="363969"/>
                <a:chExt cx="647708" cy="426668"/>
              </a:xfrm>
            </p:grpSpPr>
            <p:sp>
              <p:nvSpPr>
                <p:cNvPr id="36" name="Google Shape;36;p10"/>
                <p:cNvSpPr/>
                <p:nvPr/>
              </p:nvSpPr>
              <p:spPr>
                <a:xfrm>
                  <a:off x="423844" y="394416"/>
                  <a:ext cx="70780" cy="90922"/>
                </a:xfrm>
                <a:custGeom>
                  <a:rect b="b" l="l" r="r" t="t"/>
                  <a:pathLst>
                    <a:path extrusionOk="0" h="90922" w="70780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37;p10"/>
                <p:cNvSpPr/>
                <p:nvPr/>
              </p:nvSpPr>
              <p:spPr>
                <a:xfrm>
                  <a:off x="502687" y="394312"/>
                  <a:ext cx="69524" cy="88837"/>
                </a:xfrm>
                <a:custGeom>
                  <a:rect b="b" l="l" r="r" t="t"/>
                  <a:pathLst>
                    <a:path extrusionOk="0" h="88837" w="69524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6" y="11470"/>
                        <a:pt x="20836" y="21688"/>
                        <a:pt x="20836" y="25546"/>
                      </a:cubicBezTo>
                      <a:lnTo>
                        <a:pt x="20836" y="84875"/>
                      </a:lnTo>
                      <a:cubicBezTo>
                        <a:pt x="20836" y="88211"/>
                        <a:pt x="19999" y="88837"/>
                        <a:pt x="16858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1" y="0"/>
                        <a:pt x="36228" y="0"/>
                      </a:cubicBezTo>
                      <a:cubicBezTo>
                        <a:pt x="52981" y="0"/>
                        <a:pt x="58845" y="4171"/>
                        <a:pt x="61776" y="6569"/>
                      </a:cubicBezTo>
                      <a:cubicBezTo>
                        <a:pt x="69315" y="12721"/>
                        <a:pt x="69524" y="20645"/>
                        <a:pt x="69524" y="26484"/>
                      </a:cubicBezTo>
                      <a:lnTo>
                        <a:pt x="69524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38;p10"/>
                <p:cNvSpPr/>
                <p:nvPr/>
              </p:nvSpPr>
              <p:spPr>
                <a:xfrm>
                  <a:off x="576400" y="372311"/>
                  <a:ext cx="50363" cy="112923"/>
                </a:xfrm>
                <a:custGeom>
                  <a:rect b="b" l="l" r="r" t="t"/>
                  <a:pathLst>
                    <a:path extrusionOk="0" h="112923" w="5036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3" y="101141"/>
                        <a:pt x="50363" y="105520"/>
                      </a:cubicBezTo>
                      <a:cubicBezTo>
                        <a:pt x="50363" y="110212"/>
                        <a:pt x="40940" y="112923"/>
                        <a:pt x="34239" y="112923"/>
                      </a:cubicBezTo>
                      <a:cubicBezTo>
                        <a:pt x="25129" y="112923"/>
                        <a:pt x="19266" y="109587"/>
                        <a:pt x="15915" y="105520"/>
                      </a:cubicBezTo>
                      <a:cubicBezTo>
                        <a:pt x="11203" y="99785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6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5"/>
                        <a:pt x="628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6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0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39;p10"/>
                <p:cNvSpPr/>
                <p:nvPr/>
              </p:nvSpPr>
              <p:spPr>
                <a:xfrm>
                  <a:off x="625612" y="394416"/>
                  <a:ext cx="70780" cy="90922"/>
                </a:xfrm>
                <a:custGeom>
                  <a:rect b="b" l="l" r="r" t="t"/>
                  <a:pathLst>
                    <a:path extrusionOk="0" h="90922" w="70780">
                      <a:moveTo>
                        <a:pt x="17486" y="44940"/>
                      </a:moveTo>
                      <a:cubicBezTo>
                        <a:pt x="20313" y="67983"/>
                        <a:pt x="32563" y="72467"/>
                        <a:pt x="40626" y="72467"/>
                      </a:cubicBezTo>
                      <a:cubicBezTo>
                        <a:pt x="49526" y="72467"/>
                        <a:pt x="56227" y="67149"/>
                        <a:pt x="60625" y="61414"/>
                      </a:cubicBezTo>
                      <a:cubicBezTo>
                        <a:pt x="63347" y="57556"/>
                        <a:pt x="64184" y="56618"/>
                        <a:pt x="66383" y="56618"/>
                      </a:cubicBezTo>
                      <a:cubicBezTo>
                        <a:pt x="68582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8897" y="29404"/>
                      </a:moveTo>
                      <a:cubicBezTo>
                        <a:pt x="48269" y="18664"/>
                        <a:pt x="41673" y="12512"/>
                        <a:pt x="34343" y="12512"/>
                      </a:cubicBezTo>
                      <a:cubicBezTo>
                        <a:pt x="22721" y="12512"/>
                        <a:pt x="17591" y="23043"/>
                        <a:pt x="16753" y="34617"/>
                      </a:cubicBezTo>
                      <a:lnTo>
                        <a:pt x="49002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0;p10"/>
                <p:cNvSpPr/>
                <p:nvPr/>
              </p:nvSpPr>
              <p:spPr>
                <a:xfrm>
                  <a:off x="704350" y="394416"/>
                  <a:ext cx="55598" cy="88732"/>
                </a:xfrm>
                <a:custGeom>
                  <a:rect b="b" l="l" r="r" t="t"/>
                  <a:pathLst>
                    <a:path extrusionOk="0" h="88732" w="55598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1;p10"/>
                <p:cNvSpPr/>
                <p:nvPr/>
              </p:nvSpPr>
              <p:spPr>
                <a:xfrm>
                  <a:off x="762357" y="394416"/>
                  <a:ext cx="72979" cy="128042"/>
                </a:xfrm>
                <a:custGeom>
                  <a:rect b="b" l="l" r="r" t="t"/>
                  <a:pathLst>
                    <a:path extrusionOk="0" h="128042" w="72979">
                      <a:moveTo>
                        <a:pt x="105" y="21688"/>
                      </a:moveTo>
                      <a:cubicBezTo>
                        <a:pt x="105" y="15119"/>
                        <a:pt x="105" y="12617"/>
                        <a:pt x="2094" y="10010"/>
                      </a:cubicBezTo>
                      <a:cubicBezTo>
                        <a:pt x="5445" y="5213"/>
                        <a:pt x="19056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7" y="16474"/>
                        <a:pt x="72980" y="27944"/>
                        <a:pt x="72980" y="41812"/>
                      </a:cubicBezTo>
                      <a:cubicBezTo>
                        <a:pt x="72980" y="64751"/>
                        <a:pt x="61043" y="90818"/>
                        <a:pt x="35914" y="90818"/>
                      </a:cubicBezTo>
                      <a:cubicBezTo>
                        <a:pt x="30051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89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732" y="73510"/>
                      </a:moveTo>
                      <a:cubicBezTo>
                        <a:pt x="26281" y="76846"/>
                        <a:pt x="30679" y="77368"/>
                        <a:pt x="32668" y="77368"/>
                      </a:cubicBezTo>
                      <a:cubicBezTo>
                        <a:pt x="45128" y="77368"/>
                        <a:pt x="51829" y="62978"/>
                        <a:pt x="51829" y="44940"/>
                      </a:cubicBezTo>
                      <a:cubicBezTo>
                        <a:pt x="51829" y="21688"/>
                        <a:pt x="41778" y="12199"/>
                        <a:pt x="31202" y="12199"/>
                      </a:cubicBezTo>
                      <a:cubicBezTo>
                        <a:pt x="20627" y="12199"/>
                        <a:pt x="20836" y="19185"/>
                        <a:pt x="20836" y="23878"/>
                      </a:cubicBezTo>
                      <a:lnTo>
                        <a:pt x="20836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2;p10"/>
                <p:cNvSpPr/>
                <p:nvPr/>
              </p:nvSpPr>
              <p:spPr>
                <a:xfrm>
                  <a:off x="844656" y="394416"/>
                  <a:ext cx="55598" cy="88732"/>
                </a:xfrm>
                <a:custGeom>
                  <a:rect b="b" l="l" r="r" t="t"/>
                  <a:pathLst>
                    <a:path extrusionOk="0" h="88732" w="55598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575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3;p10"/>
                <p:cNvSpPr/>
                <p:nvPr/>
              </p:nvSpPr>
              <p:spPr>
                <a:xfrm>
                  <a:off x="901720" y="363969"/>
                  <a:ext cx="22309" cy="119074"/>
                </a:xfrm>
                <a:custGeom>
                  <a:rect b="b" l="l" r="r" t="t"/>
                  <a:pathLst>
                    <a:path extrusionOk="0" h="119074" w="22309">
                      <a:moveTo>
                        <a:pt x="11413" y="20541"/>
                      </a:moveTo>
                      <a:cubicBezTo>
                        <a:pt x="4398" y="20541"/>
                        <a:pt x="0" y="16370"/>
                        <a:pt x="0" y="10531"/>
                      </a:cubicBezTo>
                      <a:cubicBezTo>
                        <a:pt x="0" y="4692"/>
                        <a:pt x="3979" y="0"/>
                        <a:pt x="11413" y="0"/>
                      </a:cubicBezTo>
                      <a:cubicBezTo>
                        <a:pt x="18847" y="0"/>
                        <a:pt x="22198" y="4692"/>
                        <a:pt x="22302" y="10010"/>
                      </a:cubicBezTo>
                      <a:cubicBezTo>
                        <a:pt x="22512" y="16162"/>
                        <a:pt x="17905" y="20541"/>
                        <a:pt x="11413" y="20541"/>
                      </a:cubicBezTo>
                      <a:moveTo>
                        <a:pt x="21988" y="115426"/>
                      </a:moveTo>
                      <a:cubicBezTo>
                        <a:pt x="21988" y="118137"/>
                        <a:pt x="21674" y="119075"/>
                        <a:pt x="18323" y="119075"/>
                      </a:cubicBezTo>
                      <a:lnTo>
                        <a:pt x="3769" y="119075"/>
                      </a:lnTo>
                      <a:cubicBezTo>
                        <a:pt x="1047" y="119075"/>
                        <a:pt x="942" y="118241"/>
                        <a:pt x="942" y="115530"/>
                      </a:cubicBezTo>
                      <a:lnTo>
                        <a:pt x="942" y="35973"/>
                      </a:lnTo>
                      <a:cubicBezTo>
                        <a:pt x="942" y="33679"/>
                        <a:pt x="1256" y="32428"/>
                        <a:pt x="4084" y="32428"/>
                      </a:cubicBezTo>
                      <a:lnTo>
                        <a:pt x="18323" y="32428"/>
                      </a:lnTo>
                      <a:cubicBezTo>
                        <a:pt x="21465" y="32428"/>
                        <a:pt x="21883" y="33262"/>
                        <a:pt x="21988" y="36077"/>
                      </a:cubicBezTo>
                      <a:lnTo>
                        <a:pt x="21988" y="115321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4;p10"/>
                <p:cNvSpPr/>
                <p:nvPr/>
              </p:nvSpPr>
              <p:spPr>
                <a:xfrm>
                  <a:off x="932923" y="394416"/>
                  <a:ext cx="61357" cy="90922"/>
                </a:xfrm>
                <a:custGeom>
                  <a:rect b="b" l="l" r="r" t="t"/>
                  <a:pathLst>
                    <a:path extrusionOk="0" h="90922" w="61357">
                      <a:moveTo>
                        <a:pt x="41568" y="38892"/>
                      </a:moveTo>
                      <a:cubicBezTo>
                        <a:pt x="49316" y="42542"/>
                        <a:pt x="61357" y="48589"/>
                        <a:pt x="61357" y="64647"/>
                      </a:cubicBezTo>
                      <a:cubicBezTo>
                        <a:pt x="61357" y="74031"/>
                        <a:pt x="56122" y="90922"/>
                        <a:pt x="31202" y="90922"/>
                      </a:cubicBezTo>
                      <a:cubicBezTo>
                        <a:pt x="8062" y="90922"/>
                        <a:pt x="0" y="77368"/>
                        <a:pt x="0" y="70694"/>
                      </a:cubicBezTo>
                      <a:cubicBezTo>
                        <a:pt x="0" y="65689"/>
                        <a:pt x="3665" y="61623"/>
                        <a:pt x="8586" y="61623"/>
                      </a:cubicBezTo>
                      <a:cubicBezTo>
                        <a:pt x="13507" y="61623"/>
                        <a:pt x="15601" y="64959"/>
                        <a:pt x="18009" y="68192"/>
                      </a:cubicBezTo>
                      <a:cubicBezTo>
                        <a:pt x="21988" y="73927"/>
                        <a:pt x="25025" y="78202"/>
                        <a:pt x="31726" y="78202"/>
                      </a:cubicBezTo>
                      <a:cubicBezTo>
                        <a:pt x="37799" y="78202"/>
                        <a:pt x="42301" y="74031"/>
                        <a:pt x="42301" y="67879"/>
                      </a:cubicBezTo>
                      <a:cubicBezTo>
                        <a:pt x="42301" y="62144"/>
                        <a:pt x="38636" y="59016"/>
                        <a:pt x="36961" y="57556"/>
                      </a:cubicBezTo>
                      <a:cubicBezTo>
                        <a:pt x="34658" y="55888"/>
                        <a:pt x="24396" y="50987"/>
                        <a:pt x="20208" y="49006"/>
                      </a:cubicBezTo>
                      <a:cubicBezTo>
                        <a:pt x="15182" y="46712"/>
                        <a:pt x="1780" y="40144"/>
                        <a:pt x="1780" y="24607"/>
                      </a:cubicBezTo>
                      <a:cubicBezTo>
                        <a:pt x="1780" y="12721"/>
                        <a:pt x="9633" y="0"/>
                        <a:pt x="30993" y="0"/>
                      </a:cubicBezTo>
                      <a:cubicBezTo>
                        <a:pt x="52353" y="0"/>
                        <a:pt x="58845" y="11157"/>
                        <a:pt x="58845" y="17934"/>
                      </a:cubicBezTo>
                      <a:cubicBezTo>
                        <a:pt x="58845" y="22626"/>
                        <a:pt x="55494" y="26172"/>
                        <a:pt x="50782" y="26172"/>
                      </a:cubicBezTo>
                      <a:cubicBezTo>
                        <a:pt x="45547" y="26172"/>
                        <a:pt x="43348" y="22522"/>
                        <a:pt x="41568" y="19290"/>
                      </a:cubicBezTo>
                      <a:cubicBezTo>
                        <a:pt x="39893" y="16162"/>
                        <a:pt x="37066" y="11053"/>
                        <a:pt x="30155" y="11053"/>
                      </a:cubicBezTo>
                      <a:cubicBezTo>
                        <a:pt x="23245" y="11053"/>
                        <a:pt x="20103" y="16787"/>
                        <a:pt x="20103" y="21062"/>
                      </a:cubicBezTo>
                      <a:cubicBezTo>
                        <a:pt x="20103" y="29404"/>
                        <a:pt x="27538" y="32636"/>
                        <a:pt x="33401" y="35139"/>
                      </a:cubicBezTo>
                      <a:lnTo>
                        <a:pt x="41778" y="389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5;p10"/>
                <p:cNvSpPr/>
                <p:nvPr/>
              </p:nvSpPr>
              <p:spPr>
                <a:xfrm>
                  <a:off x="1000772" y="394416"/>
                  <a:ext cx="70780" cy="90922"/>
                </a:xfrm>
                <a:custGeom>
                  <a:rect b="b" l="l" r="r" t="t"/>
                  <a:pathLst>
                    <a:path extrusionOk="0" h="90922" w="70780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6;p10"/>
                <p:cNvSpPr/>
                <p:nvPr/>
              </p:nvSpPr>
              <p:spPr>
                <a:xfrm>
                  <a:off x="423844" y="546961"/>
                  <a:ext cx="70780" cy="90922"/>
                </a:xfrm>
                <a:custGeom>
                  <a:rect b="b" l="l" r="r" t="t"/>
                  <a:pathLst>
                    <a:path extrusionOk="0" h="90922" w="70780">
                      <a:moveTo>
                        <a:pt x="17591" y="45044"/>
                      </a:moveTo>
                      <a:cubicBezTo>
                        <a:pt x="20418" y="68088"/>
                        <a:pt x="32668" y="72571"/>
                        <a:pt x="40730" y="72571"/>
                      </a:cubicBezTo>
                      <a:cubicBezTo>
                        <a:pt x="49630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8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8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7;p10"/>
                <p:cNvSpPr/>
                <p:nvPr/>
              </p:nvSpPr>
              <p:spPr>
                <a:xfrm>
                  <a:off x="502373" y="549255"/>
                  <a:ext cx="70048" cy="88732"/>
                </a:xfrm>
                <a:custGeom>
                  <a:rect b="b" l="l" r="r" t="t"/>
                  <a:pathLst>
                    <a:path extrusionOk="0" h="88732" w="70048">
                      <a:moveTo>
                        <a:pt x="70048" y="65794"/>
                      </a:moveTo>
                      <a:cubicBezTo>
                        <a:pt x="70048" y="73197"/>
                        <a:pt x="69839" y="77785"/>
                        <a:pt x="63452" y="82164"/>
                      </a:cubicBezTo>
                      <a:cubicBezTo>
                        <a:pt x="58740" y="84979"/>
                        <a:pt x="48479" y="88733"/>
                        <a:pt x="34448" y="88733"/>
                      </a:cubicBezTo>
                      <a:cubicBezTo>
                        <a:pt x="2094" y="88733"/>
                        <a:pt x="0" y="72050"/>
                        <a:pt x="0" y="61519"/>
                      </a:cubicBezTo>
                      <a:lnTo>
                        <a:pt x="0" y="3232"/>
                      </a:lnTo>
                      <a:cubicBezTo>
                        <a:pt x="0" y="521"/>
                        <a:pt x="1361" y="104"/>
                        <a:pt x="3560" y="104"/>
                      </a:cubicBezTo>
                      <a:lnTo>
                        <a:pt x="17276" y="104"/>
                      </a:lnTo>
                      <a:cubicBezTo>
                        <a:pt x="19789" y="-104"/>
                        <a:pt x="20941" y="626"/>
                        <a:pt x="20941" y="3441"/>
                      </a:cubicBezTo>
                      <a:lnTo>
                        <a:pt x="20941" y="59433"/>
                      </a:lnTo>
                      <a:cubicBezTo>
                        <a:pt x="20941" y="64959"/>
                        <a:pt x="21151" y="74969"/>
                        <a:pt x="35495" y="74969"/>
                      </a:cubicBezTo>
                      <a:cubicBezTo>
                        <a:pt x="48897" y="74969"/>
                        <a:pt x="49107" y="66941"/>
                        <a:pt x="49107" y="61414"/>
                      </a:cubicBezTo>
                      <a:lnTo>
                        <a:pt x="49107" y="3545"/>
                      </a:lnTo>
                      <a:cubicBezTo>
                        <a:pt x="49107" y="834"/>
                        <a:pt x="49945" y="0"/>
                        <a:pt x="52667" y="0"/>
                      </a:cubicBezTo>
                      <a:lnTo>
                        <a:pt x="65965" y="0"/>
                      </a:lnTo>
                      <a:cubicBezTo>
                        <a:pt x="68687" y="0"/>
                        <a:pt x="69943" y="313"/>
                        <a:pt x="69943" y="3545"/>
                      </a:cubicBezTo>
                      <a:lnTo>
                        <a:pt x="69943" y="6589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" name="Google Shape;48;p10"/>
                <p:cNvSpPr/>
                <p:nvPr/>
              </p:nvSpPr>
              <p:spPr>
                <a:xfrm>
                  <a:off x="585091" y="547065"/>
                  <a:ext cx="55703" cy="88732"/>
                </a:xfrm>
                <a:custGeom>
                  <a:rect b="b" l="l" r="r" t="t"/>
                  <a:pathLst>
                    <a:path extrusionOk="0" h="88732" w="55703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921" y="5839"/>
                      </a:cubicBezTo>
                      <a:cubicBezTo>
                        <a:pt x="10575" y="2711"/>
                        <a:pt x="22721" y="0"/>
                        <a:pt x="35600" y="0"/>
                      </a:cubicBezTo>
                      <a:cubicBezTo>
                        <a:pt x="45966" y="0"/>
                        <a:pt x="55703" y="2711"/>
                        <a:pt x="55703" y="12512"/>
                      </a:cubicBezTo>
                      <a:cubicBezTo>
                        <a:pt x="55703" y="17517"/>
                        <a:pt x="52143" y="21584"/>
                        <a:pt x="46803" y="21584"/>
                      </a:cubicBezTo>
                      <a:cubicBezTo>
                        <a:pt x="42301" y="21584"/>
                        <a:pt x="40730" y="19081"/>
                        <a:pt x="38218" y="15223"/>
                      </a:cubicBezTo>
                      <a:cubicBezTo>
                        <a:pt x="36752" y="13242"/>
                        <a:pt x="34867" y="10531"/>
                        <a:pt x="29841" y="10531"/>
                      </a:cubicBezTo>
                      <a:cubicBezTo>
                        <a:pt x="21150" y="10531"/>
                        <a:pt x="20941" y="16370"/>
                        <a:pt x="20941" y="20541"/>
                      </a:cubicBezTo>
                      <a:lnTo>
                        <a:pt x="20941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" name="Google Shape;49;p10"/>
                <p:cNvSpPr/>
                <p:nvPr/>
              </p:nvSpPr>
              <p:spPr>
                <a:xfrm>
                  <a:off x="639433" y="547065"/>
                  <a:ext cx="80113" cy="90922"/>
                </a:xfrm>
                <a:custGeom>
                  <a:rect b="b" l="l" r="r" t="t"/>
                  <a:pathLst>
                    <a:path extrusionOk="0" h="90922" w="80113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1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9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6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6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" name="Google Shape;50;p10"/>
                <p:cNvSpPr/>
                <p:nvPr/>
              </p:nvSpPr>
              <p:spPr>
                <a:xfrm>
                  <a:off x="729061" y="547065"/>
                  <a:ext cx="72979" cy="128042"/>
                </a:xfrm>
                <a:custGeom>
                  <a:rect b="b" l="l" r="r" t="t"/>
                  <a:pathLst>
                    <a:path extrusionOk="0" h="128042" w="72979">
                      <a:moveTo>
                        <a:pt x="0" y="21688"/>
                      </a:moveTo>
                      <a:cubicBezTo>
                        <a:pt x="0" y="15223"/>
                        <a:pt x="0" y="12617"/>
                        <a:pt x="1989" y="10010"/>
                      </a:cubicBezTo>
                      <a:cubicBezTo>
                        <a:pt x="5340" y="5109"/>
                        <a:pt x="18952" y="0"/>
                        <a:pt x="33925" y="0"/>
                      </a:cubicBezTo>
                      <a:cubicBezTo>
                        <a:pt x="38636" y="0"/>
                        <a:pt x="52248" y="313"/>
                        <a:pt x="61776" y="9906"/>
                      </a:cubicBezTo>
                      <a:cubicBezTo>
                        <a:pt x="68477" y="16370"/>
                        <a:pt x="72980" y="27944"/>
                        <a:pt x="72980" y="41812"/>
                      </a:cubicBezTo>
                      <a:cubicBezTo>
                        <a:pt x="72980" y="64751"/>
                        <a:pt x="61043" y="90818"/>
                        <a:pt x="35914" y="90818"/>
                      </a:cubicBezTo>
                      <a:cubicBezTo>
                        <a:pt x="30051" y="90818"/>
                        <a:pt x="25548" y="89671"/>
                        <a:pt x="20627" y="86439"/>
                      </a:cubicBezTo>
                      <a:lnTo>
                        <a:pt x="20627" y="124497"/>
                      </a:lnTo>
                      <a:cubicBezTo>
                        <a:pt x="20627" y="127208"/>
                        <a:pt x="19789" y="128042"/>
                        <a:pt x="17276" y="128042"/>
                      </a:cubicBezTo>
                      <a:lnTo>
                        <a:pt x="4188" y="128042"/>
                      </a:lnTo>
                      <a:cubicBezTo>
                        <a:pt x="1466" y="128042"/>
                        <a:pt x="0" y="127729"/>
                        <a:pt x="0" y="124497"/>
                      </a:cubicBezTo>
                      <a:lnTo>
                        <a:pt x="0" y="21688"/>
                      </a:lnTo>
                      <a:close/>
                      <a:moveTo>
                        <a:pt x="20627" y="73510"/>
                      </a:moveTo>
                      <a:cubicBezTo>
                        <a:pt x="26176" y="76846"/>
                        <a:pt x="30574" y="77368"/>
                        <a:pt x="32563" y="77368"/>
                      </a:cubicBezTo>
                      <a:cubicBezTo>
                        <a:pt x="45023" y="77368"/>
                        <a:pt x="51725" y="62978"/>
                        <a:pt x="51725" y="44940"/>
                      </a:cubicBezTo>
                      <a:cubicBezTo>
                        <a:pt x="51725" y="21688"/>
                        <a:pt x="41673" y="12199"/>
                        <a:pt x="31098" y="12199"/>
                      </a:cubicBezTo>
                      <a:cubicBezTo>
                        <a:pt x="20522" y="12199"/>
                        <a:pt x="20732" y="19185"/>
                        <a:pt x="20732" y="23878"/>
                      </a:cubicBezTo>
                      <a:lnTo>
                        <a:pt x="20732" y="7351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" name="Google Shape;51;p10"/>
                <p:cNvSpPr/>
                <p:nvPr/>
              </p:nvSpPr>
              <p:spPr>
                <a:xfrm>
                  <a:off x="807799" y="546961"/>
                  <a:ext cx="70780" cy="90922"/>
                </a:xfrm>
                <a:custGeom>
                  <a:rect b="b" l="l" r="r" t="t"/>
                  <a:pathLst>
                    <a:path extrusionOk="0" h="90922" w="70780">
                      <a:moveTo>
                        <a:pt x="17591" y="45044"/>
                      </a:moveTo>
                      <a:cubicBezTo>
                        <a:pt x="20418" y="68088"/>
                        <a:pt x="32668" y="72571"/>
                        <a:pt x="40730" y="72571"/>
                      </a:cubicBezTo>
                      <a:cubicBezTo>
                        <a:pt x="49630" y="72571"/>
                        <a:pt x="56332" y="67253"/>
                        <a:pt x="60729" y="61519"/>
                      </a:cubicBezTo>
                      <a:cubicBezTo>
                        <a:pt x="63452" y="57661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508"/>
                      </a:moveTo>
                      <a:cubicBezTo>
                        <a:pt x="48374" y="18768"/>
                        <a:pt x="41778" y="12617"/>
                        <a:pt x="34448" y="12617"/>
                      </a:cubicBezTo>
                      <a:cubicBezTo>
                        <a:pt x="22826" y="12617"/>
                        <a:pt x="17695" y="23148"/>
                        <a:pt x="16858" y="34722"/>
                      </a:cubicBezTo>
                      <a:lnTo>
                        <a:pt x="49107" y="2950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" name="Google Shape;52;p10"/>
                <p:cNvSpPr/>
                <p:nvPr/>
              </p:nvSpPr>
              <p:spPr>
                <a:xfrm>
                  <a:off x="427404" y="699611"/>
                  <a:ext cx="69524" cy="88837"/>
                </a:xfrm>
                <a:custGeom>
                  <a:rect b="b" l="l" r="r" t="t"/>
                  <a:pathLst>
                    <a:path extrusionOk="0" h="88837" w="69524">
                      <a:moveTo>
                        <a:pt x="69420" y="85292"/>
                      </a:moveTo>
                      <a:cubicBezTo>
                        <a:pt x="69420" y="88316"/>
                        <a:pt x="68373" y="88837"/>
                        <a:pt x="65755" y="88837"/>
                      </a:cubicBezTo>
                      <a:lnTo>
                        <a:pt x="52353" y="88837"/>
                      </a:lnTo>
                      <a:cubicBezTo>
                        <a:pt x="49002" y="88837"/>
                        <a:pt x="48688" y="87482"/>
                        <a:pt x="48688" y="84979"/>
                      </a:cubicBezTo>
                      <a:lnTo>
                        <a:pt x="48688" y="28465"/>
                      </a:lnTo>
                      <a:cubicBezTo>
                        <a:pt x="48688" y="21792"/>
                        <a:pt x="48479" y="11470"/>
                        <a:pt x="34239" y="11470"/>
                      </a:cubicBezTo>
                      <a:cubicBezTo>
                        <a:pt x="20836" y="11470"/>
                        <a:pt x="20836" y="21688"/>
                        <a:pt x="20836" y="25546"/>
                      </a:cubicBezTo>
                      <a:lnTo>
                        <a:pt x="20836" y="84875"/>
                      </a:lnTo>
                      <a:cubicBezTo>
                        <a:pt x="20836" y="88211"/>
                        <a:pt x="19999" y="88837"/>
                        <a:pt x="16858" y="88837"/>
                      </a:cubicBezTo>
                      <a:lnTo>
                        <a:pt x="3560" y="88837"/>
                      </a:lnTo>
                      <a:cubicBezTo>
                        <a:pt x="838" y="88837"/>
                        <a:pt x="0" y="88211"/>
                        <a:pt x="0" y="85292"/>
                      </a:cubicBezTo>
                      <a:lnTo>
                        <a:pt x="0" y="19290"/>
                      </a:lnTo>
                      <a:cubicBezTo>
                        <a:pt x="0" y="12617"/>
                        <a:pt x="314" y="8759"/>
                        <a:pt x="7853" y="5213"/>
                      </a:cubicBezTo>
                      <a:cubicBezTo>
                        <a:pt x="16753" y="1251"/>
                        <a:pt x="26490" y="0"/>
                        <a:pt x="36228" y="0"/>
                      </a:cubicBezTo>
                      <a:cubicBezTo>
                        <a:pt x="52981" y="0"/>
                        <a:pt x="58845" y="4171"/>
                        <a:pt x="61776" y="6569"/>
                      </a:cubicBezTo>
                      <a:cubicBezTo>
                        <a:pt x="69315" y="12721"/>
                        <a:pt x="69524" y="20645"/>
                        <a:pt x="69524" y="26484"/>
                      </a:cubicBezTo>
                      <a:lnTo>
                        <a:pt x="69524" y="85292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" name="Google Shape;53;p10"/>
                <p:cNvSpPr/>
                <p:nvPr/>
              </p:nvSpPr>
              <p:spPr>
                <a:xfrm>
                  <a:off x="506247" y="699715"/>
                  <a:ext cx="70780" cy="90922"/>
                </a:xfrm>
                <a:custGeom>
                  <a:rect b="b" l="l" r="r" t="t"/>
                  <a:pathLst>
                    <a:path extrusionOk="0" h="90922" w="70780">
                      <a:moveTo>
                        <a:pt x="17591" y="44940"/>
                      </a:moveTo>
                      <a:cubicBezTo>
                        <a:pt x="20418" y="67983"/>
                        <a:pt x="32668" y="72467"/>
                        <a:pt x="40730" y="72467"/>
                      </a:cubicBezTo>
                      <a:cubicBezTo>
                        <a:pt x="49630" y="72467"/>
                        <a:pt x="56332" y="67149"/>
                        <a:pt x="60729" y="61414"/>
                      </a:cubicBezTo>
                      <a:cubicBezTo>
                        <a:pt x="63452" y="57556"/>
                        <a:pt x="64289" y="56618"/>
                        <a:pt x="66383" y="56618"/>
                      </a:cubicBezTo>
                      <a:cubicBezTo>
                        <a:pt x="68477" y="56618"/>
                        <a:pt x="70781" y="58495"/>
                        <a:pt x="70781" y="61831"/>
                      </a:cubicBezTo>
                      <a:cubicBezTo>
                        <a:pt x="70781" y="66524"/>
                        <a:pt x="63870" y="90922"/>
                        <a:pt x="37589" y="90922"/>
                      </a:cubicBezTo>
                      <a:cubicBezTo>
                        <a:pt x="15392" y="90922"/>
                        <a:pt x="0" y="74865"/>
                        <a:pt x="0" y="45253"/>
                      </a:cubicBezTo>
                      <a:cubicBezTo>
                        <a:pt x="0" y="11991"/>
                        <a:pt x="19685" y="0"/>
                        <a:pt x="37589" y="0"/>
                      </a:cubicBezTo>
                      <a:cubicBezTo>
                        <a:pt x="63766" y="0"/>
                        <a:pt x="69943" y="23356"/>
                        <a:pt x="69943" y="31385"/>
                      </a:cubicBezTo>
                      <a:cubicBezTo>
                        <a:pt x="69943" y="37224"/>
                        <a:pt x="66069" y="37745"/>
                        <a:pt x="64080" y="38058"/>
                      </a:cubicBezTo>
                      <a:lnTo>
                        <a:pt x="17591" y="44940"/>
                      </a:lnTo>
                      <a:close/>
                      <a:moveTo>
                        <a:pt x="49002" y="29404"/>
                      </a:moveTo>
                      <a:cubicBezTo>
                        <a:pt x="48374" y="18664"/>
                        <a:pt x="41778" y="12512"/>
                        <a:pt x="34448" y="12512"/>
                      </a:cubicBezTo>
                      <a:cubicBezTo>
                        <a:pt x="22826" y="12512"/>
                        <a:pt x="17695" y="23043"/>
                        <a:pt x="16858" y="34617"/>
                      </a:cubicBezTo>
                      <a:lnTo>
                        <a:pt x="49107" y="29404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" name="Google Shape;54;p10"/>
                <p:cNvSpPr/>
                <p:nvPr/>
              </p:nvSpPr>
              <p:spPr>
                <a:xfrm>
                  <a:off x="576400" y="677610"/>
                  <a:ext cx="50363" cy="112923"/>
                </a:xfrm>
                <a:custGeom>
                  <a:rect b="b" l="l" r="r" t="t"/>
                  <a:pathLst>
                    <a:path extrusionOk="0" h="112923" w="50363">
                      <a:moveTo>
                        <a:pt x="31516" y="33470"/>
                      </a:moveTo>
                      <a:lnTo>
                        <a:pt x="31516" y="85083"/>
                      </a:lnTo>
                      <a:cubicBezTo>
                        <a:pt x="31516" y="89984"/>
                        <a:pt x="31726" y="100619"/>
                        <a:pt x="42929" y="101141"/>
                      </a:cubicBezTo>
                      <a:cubicBezTo>
                        <a:pt x="47118" y="101141"/>
                        <a:pt x="50363" y="101141"/>
                        <a:pt x="50363" y="105520"/>
                      </a:cubicBezTo>
                      <a:cubicBezTo>
                        <a:pt x="50363" y="110212"/>
                        <a:pt x="40940" y="112923"/>
                        <a:pt x="34239" y="112923"/>
                      </a:cubicBezTo>
                      <a:cubicBezTo>
                        <a:pt x="25129" y="112923"/>
                        <a:pt x="19266" y="109586"/>
                        <a:pt x="15915" y="105520"/>
                      </a:cubicBezTo>
                      <a:cubicBezTo>
                        <a:pt x="11203" y="99889"/>
                        <a:pt x="11099" y="93842"/>
                        <a:pt x="11099" y="88524"/>
                      </a:cubicBezTo>
                      <a:lnTo>
                        <a:pt x="11099" y="33575"/>
                      </a:lnTo>
                      <a:lnTo>
                        <a:pt x="3036" y="33575"/>
                      </a:lnTo>
                      <a:cubicBezTo>
                        <a:pt x="0" y="33575"/>
                        <a:pt x="0" y="32949"/>
                        <a:pt x="0" y="27006"/>
                      </a:cubicBezTo>
                      <a:cubicBezTo>
                        <a:pt x="0" y="25024"/>
                        <a:pt x="628" y="24295"/>
                        <a:pt x="2827" y="24295"/>
                      </a:cubicBezTo>
                      <a:lnTo>
                        <a:pt x="11099" y="24295"/>
                      </a:lnTo>
                      <a:lnTo>
                        <a:pt x="11099" y="14910"/>
                      </a:lnTo>
                      <a:cubicBezTo>
                        <a:pt x="11099" y="11782"/>
                        <a:pt x="11622" y="10948"/>
                        <a:pt x="14135" y="9071"/>
                      </a:cubicBezTo>
                      <a:lnTo>
                        <a:pt x="26176" y="1355"/>
                      </a:lnTo>
                      <a:cubicBezTo>
                        <a:pt x="28061" y="209"/>
                        <a:pt x="28480" y="0"/>
                        <a:pt x="29213" y="0"/>
                      </a:cubicBezTo>
                      <a:cubicBezTo>
                        <a:pt x="31412" y="0"/>
                        <a:pt x="31516" y="2711"/>
                        <a:pt x="31516" y="4692"/>
                      </a:cubicBezTo>
                      <a:lnTo>
                        <a:pt x="31516" y="24295"/>
                      </a:lnTo>
                      <a:lnTo>
                        <a:pt x="44290" y="24295"/>
                      </a:lnTo>
                      <a:cubicBezTo>
                        <a:pt x="46175" y="24295"/>
                        <a:pt x="47432" y="24295"/>
                        <a:pt x="47432" y="26589"/>
                      </a:cubicBezTo>
                      <a:cubicBezTo>
                        <a:pt x="47432" y="32740"/>
                        <a:pt x="47432" y="33470"/>
                        <a:pt x="44605" y="33470"/>
                      </a:cubicBezTo>
                      <a:lnTo>
                        <a:pt x="31516" y="3347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" name="Google Shape;55;p10"/>
                <p:cNvSpPr/>
                <p:nvPr/>
              </p:nvSpPr>
              <p:spPr>
                <a:xfrm>
                  <a:off x="620167" y="701905"/>
                  <a:ext cx="115280" cy="86543"/>
                </a:xfrm>
                <a:custGeom>
                  <a:rect b="b" l="l" r="r" t="t"/>
                  <a:pathLst>
                    <a:path extrusionOk="0" h="86543" w="115280">
                      <a:moveTo>
                        <a:pt x="57693" y="38580"/>
                      </a:moveTo>
                      <a:lnTo>
                        <a:pt x="43453" y="83728"/>
                      </a:lnTo>
                      <a:cubicBezTo>
                        <a:pt x="42615" y="86230"/>
                        <a:pt x="42301" y="86543"/>
                        <a:pt x="39788" y="86543"/>
                      </a:cubicBezTo>
                      <a:lnTo>
                        <a:pt x="29213" y="86543"/>
                      </a:lnTo>
                      <a:cubicBezTo>
                        <a:pt x="26700" y="86543"/>
                        <a:pt x="26176" y="86022"/>
                        <a:pt x="25339" y="83519"/>
                      </a:cubicBezTo>
                      <a:lnTo>
                        <a:pt x="628" y="5318"/>
                      </a:lnTo>
                      <a:cubicBezTo>
                        <a:pt x="105" y="3649"/>
                        <a:pt x="0" y="3024"/>
                        <a:pt x="0" y="2294"/>
                      </a:cubicBezTo>
                      <a:cubicBezTo>
                        <a:pt x="0" y="0"/>
                        <a:pt x="2199" y="0"/>
                        <a:pt x="3351" y="0"/>
                      </a:cubicBezTo>
                      <a:lnTo>
                        <a:pt x="17276" y="0"/>
                      </a:lnTo>
                      <a:cubicBezTo>
                        <a:pt x="20103" y="0"/>
                        <a:pt x="21255" y="209"/>
                        <a:pt x="22198" y="3337"/>
                      </a:cubicBezTo>
                      <a:lnTo>
                        <a:pt x="37589" y="59329"/>
                      </a:lnTo>
                      <a:lnTo>
                        <a:pt x="54552" y="3337"/>
                      </a:lnTo>
                      <a:cubicBezTo>
                        <a:pt x="55075" y="1877"/>
                        <a:pt x="55389" y="521"/>
                        <a:pt x="56750" y="209"/>
                      </a:cubicBezTo>
                      <a:cubicBezTo>
                        <a:pt x="57065" y="0"/>
                        <a:pt x="60624" y="0"/>
                        <a:pt x="62405" y="0"/>
                      </a:cubicBezTo>
                      <a:cubicBezTo>
                        <a:pt x="64394" y="0"/>
                        <a:pt x="64603" y="626"/>
                        <a:pt x="65441" y="3024"/>
                      </a:cubicBezTo>
                      <a:lnTo>
                        <a:pt x="82927" y="59329"/>
                      </a:lnTo>
                      <a:lnTo>
                        <a:pt x="98319" y="3337"/>
                      </a:lnTo>
                      <a:cubicBezTo>
                        <a:pt x="98947" y="834"/>
                        <a:pt x="99366" y="0"/>
                        <a:pt x="101983" y="0"/>
                      </a:cubicBezTo>
                      <a:lnTo>
                        <a:pt x="111930" y="0"/>
                      </a:lnTo>
                      <a:cubicBezTo>
                        <a:pt x="113396" y="0"/>
                        <a:pt x="115281" y="0"/>
                        <a:pt x="115281" y="1981"/>
                      </a:cubicBezTo>
                      <a:cubicBezTo>
                        <a:pt x="115281" y="2503"/>
                        <a:pt x="114967" y="3858"/>
                        <a:pt x="114653" y="5005"/>
                      </a:cubicBezTo>
                      <a:lnTo>
                        <a:pt x="90361" y="83415"/>
                      </a:lnTo>
                      <a:cubicBezTo>
                        <a:pt x="89523" y="86126"/>
                        <a:pt x="89209" y="86543"/>
                        <a:pt x="86801" y="86543"/>
                      </a:cubicBezTo>
                      <a:lnTo>
                        <a:pt x="76016" y="86543"/>
                      </a:lnTo>
                      <a:cubicBezTo>
                        <a:pt x="73503" y="86543"/>
                        <a:pt x="72875" y="86022"/>
                        <a:pt x="72037" y="83415"/>
                      </a:cubicBezTo>
                      <a:lnTo>
                        <a:pt x="57797" y="38580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" name="Google Shape;56;p10"/>
                <p:cNvSpPr/>
                <p:nvPr/>
              </p:nvSpPr>
              <p:spPr>
                <a:xfrm>
                  <a:off x="735971" y="699611"/>
                  <a:ext cx="80113" cy="90922"/>
                </a:xfrm>
                <a:custGeom>
                  <a:rect b="b" l="l" r="r" t="t"/>
                  <a:pathLst>
                    <a:path extrusionOk="0" h="90922" w="80113">
                      <a:moveTo>
                        <a:pt x="39893" y="90922"/>
                      </a:moveTo>
                      <a:cubicBezTo>
                        <a:pt x="15182" y="90922"/>
                        <a:pt x="0" y="71216"/>
                        <a:pt x="0" y="45461"/>
                      </a:cubicBezTo>
                      <a:cubicBezTo>
                        <a:pt x="0" y="19707"/>
                        <a:pt x="15811" y="0"/>
                        <a:pt x="40312" y="0"/>
                      </a:cubicBezTo>
                      <a:cubicBezTo>
                        <a:pt x="67640" y="0"/>
                        <a:pt x="79576" y="24190"/>
                        <a:pt x="80100" y="44418"/>
                      </a:cubicBezTo>
                      <a:cubicBezTo>
                        <a:pt x="80623" y="69026"/>
                        <a:pt x="66174" y="90922"/>
                        <a:pt x="39998" y="90922"/>
                      </a:cubicBezTo>
                      <a:moveTo>
                        <a:pt x="39369" y="12408"/>
                      </a:moveTo>
                      <a:cubicBezTo>
                        <a:pt x="27956" y="12408"/>
                        <a:pt x="21779" y="26067"/>
                        <a:pt x="21779" y="42959"/>
                      </a:cubicBezTo>
                      <a:cubicBezTo>
                        <a:pt x="21779" y="61727"/>
                        <a:pt x="29841" y="77055"/>
                        <a:pt x="40940" y="77055"/>
                      </a:cubicBezTo>
                      <a:cubicBezTo>
                        <a:pt x="52039" y="77055"/>
                        <a:pt x="59263" y="62666"/>
                        <a:pt x="58426" y="43480"/>
                      </a:cubicBezTo>
                      <a:cubicBezTo>
                        <a:pt x="57588" y="23565"/>
                        <a:pt x="49316" y="12408"/>
                        <a:pt x="39474" y="12408"/>
                      </a:cubicBezTo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" name="Google Shape;57;p10"/>
                <p:cNvSpPr/>
                <p:nvPr/>
              </p:nvSpPr>
              <p:spPr>
                <a:xfrm>
                  <a:off x="825390" y="699715"/>
                  <a:ext cx="55598" cy="88732"/>
                </a:xfrm>
                <a:custGeom>
                  <a:rect b="b" l="l" r="r" t="t"/>
                  <a:pathLst>
                    <a:path extrusionOk="0" h="88732" w="55598">
                      <a:moveTo>
                        <a:pt x="20941" y="85188"/>
                      </a:moveTo>
                      <a:cubicBezTo>
                        <a:pt x="20732" y="87899"/>
                        <a:pt x="20313" y="88733"/>
                        <a:pt x="17381" y="88733"/>
                      </a:cubicBezTo>
                      <a:lnTo>
                        <a:pt x="3665" y="88733"/>
                      </a:lnTo>
                      <a:cubicBezTo>
                        <a:pt x="838" y="88733"/>
                        <a:pt x="0" y="88107"/>
                        <a:pt x="0" y="85188"/>
                      </a:cubicBezTo>
                      <a:lnTo>
                        <a:pt x="0" y="15328"/>
                      </a:lnTo>
                      <a:cubicBezTo>
                        <a:pt x="0" y="10114"/>
                        <a:pt x="628" y="7924"/>
                        <a:pt x="4816" y="5839"/>
                      </a:cubicBezTo>
                      <a:cubicBezTo>
                        <a:pt x="10471" y="2711"/>
                        <a:pt x="22616" y="0"/>
                        <a:pt x="35495" y="0"/>
                      </a:cubicBezTo>
                      <a:cubicBezTo>
                        <a:pt x="45861" y="0"/>
                        <a:pt x="55599" y="2711"/>
                        <a:pt x="55599" y="12512"/>
                      </a:cubicBezTo>
                      <a:cubicBezTo>
                        <a:pt x="55599" y="17517"/>
                        <a:pt x="52039" y="21584"/>
                        <a:pt x="46699" y="21584"/>
                      </a:cubicBezTo>
                      <a:cubicBezTo>
                        <a:pt x="42196" y="21584"/>
                        <a:pt x="40626" y="19081"/>
                        <a:pt x="38113" y="15223"/>
                      </a:cubicBezTo>
                      <a:cubicBezTo>
                        <a:pt x="36647" y="13242"/>
                        <a:pt x="34762" y="10531"/>
                        <a:pt x="29736" y="10531"/>
                      </a:cubicBezTo>
                      <a:cubicBezTo>
                        <a:pt x="21046" y="10531"/>
                        <a:pt x="20836" y="16370"/>
                        <a:pt x="20836" y="20541"/>
                      </a:cubicBezTo>
                      <a:lnTo>
                        <a:pt x="20836" y="85188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" name="Google Shape;58;p10"/>
                <p:cNvSpPr/>
                <p:nvPr/>
              </p:nvSpPr>
              <p:spPr>
                <a:xfrm>
                  <a:off x="883397" y="660510"/>
                  <a:ext cx="77167" cy="127937"/>
                </a:xfrm>
                <a:custGeom>
                  <a:rect b="b" l="l" r="r" t="t"/>
                  <a:pathLst>
                    <a:path extrusionOk="0" h="127937" w="77167">
                      <a:moveTo>
                        <a:pt x="41149" y="78097"/>
                      </a:moveTo>
                      <a:lnTo>
                        <a:pt x="75702" y="122933"/>
                      </a:lnTo>
                      <a:cubicBezTo>
                        <a:pt x="76540" y="124080"/>
                        <a:pt x="77168" y="124914"/>
                        <a:pt x="77168" y="125748"/>
                      </a:cubicBezTo>
                      <a:cubicBezTo>
                        <a:pt x="77168" y="127625"/>
                        <a:pt x="75493" y="127938"/>
                        <a:pt x="73817" y="127938"/>
                      </a:cubicBezTo>
                      <a:lnTo>
                        <a:pt x="56332" y="127938"/>
                      </a:lnTo>
                      <a:cubicBezTo>
                        <a:pt x="53190" y="127938"/>
                        <a:pt x="52667" y="127729"/>
                        <a:pt x="50782" y="125435"/>
                      </a:cubicBezTo>
                      <a:lnTo>
                        <a:pt x="20627" y="85292"/>
                      </a:lnTo>
                      <a:lnTo>
                        <a:pt x="20627" y="124706"/>
                      </a:lnTo>
                      <a:cubicBezTo>
                        <a:pt x="20627" y="127729"/>
                        <a:pt x="19475" y="127834"/>
                        <a:pt x="16962" y="127834"/>
                      </a:cubicBezTo>
                      <a:lnTo>
                        <a:pt x="3560" y="127834"/>
                      </a:lnTo>
                      <a:cubicBezTo>
                        <a:pt x="523" y="127834"/>
                        <a:pt x="0" y="127208"/>
                        <a:pt x="0" y="124497"/>
                      </a:cubicBezTo>
                      <a:lnTo>
                        <a:pt x="0" y="3128"/>
                      </a:lnTo>
                      <a:cubicBezTo>
                        <a:pt x="0" y="313"/>
                        <a:pt x="1152" y="0"/>
                        <a:pt x="3351" y="0"/>
                      </a:cubicBezTo>
                      <a:lnTo>
                        <a:pt x="16962" y="0"/>
                      </a:lnTo>
                      <a:cubicBezTo>
                        <a:pt x="19475" y="0"/>
                        <a:pt x="20627" y="0"/>
                        <a:pt x="20627" y="3024"/>
                      </a:cubicBezTo>
                      <a:lnTo>
                        <a:pt x="20627" y="78097"/>
                      </a:lnTo>
                      <a:lnTo>
                        <a:pt x="50782" y="44627"/>
                      </a:lnTo>
                      <a:cubicBezTo>
                        <a:pt x="53295" y="41812"/>
                        <a:pt x="53923" y="41290"/>
                        <a:pt x="57483" y="41290"/>
                      </a:cubicBezTo>
                      <a:lnTo>
                        <a:pt x="68896" y="41290"/>
                      </a:lnTo>
                      <a:cubicBezTo>
                        <a:pt x="69943" y="41290"/>
                        <a:pt x="72247" y="41290"/>
                        <a:pt x="72247" y="43480"/>
                      </a:cubicBezTo>
                      <a:cubicBezTo>
                        <a:pt x="72247" y="44627"/>
                        <a:pt x="71409" y="45670"/>
                        <a:pt x="70362" y="46817"/>
                      </a:cubicBezTo>
                      <a:lnTo>
                        <a:pt x="40940" y="78097"/>
                      </a:lnTo>
                      <a:close/>
                    </a:path>
                  </a:pathLst>
                </a:custGeom>
                <a:solidFill>
                  <a:srgbClr val="0033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9" name="Google Shape;59;p10"/>
              <p:cNvSpPr/>
              <p:nvPr/>
            </p:nvSpPr>
            <p:spPr>
              <a:xfrm>
                <a:off x="454942" y="858099"/>
                <a:ext cx="89313" cy="81538"/>
              </a:xfrm>
              <a:custGeom>
                <a:rect b="b" l="l" r="r" t="t"/>
                <a:pathLst>
                  <a:path extrusionOk="0" h="81538" w="89313">
                    <a:moveTo>
                      <a:pt x="40416" y="0"/>
                    </a:moveTo>
                    <a:lnTo>
                      <a:pt x="55599" y="30655"/>
                    </a:lnTo>
                    <a:lnTo>
                      <a:pt x="89314" y="36390"/>
                    </a:lnTo>
                    <a:lnTo>
                      <a:pt x="65127" y="50779"/>
                    </a:lnTo>
                    <a:lnTo>
                      <a:pt x="79157" y="81538"/>
                    </a:lnTo>
                    <a:lnTo>
                      <a:pt x="49002" y="59955"/>
                    </a:lnTo>
                    <a:lnTo>
                      <a:pt x="23873" y="73405"/>
                    </a:lnTo>
                    <a:lnTo>
                      <a:pt x="29422" y="45357"/>
                    </a:lnTo>
                    <a:lnTo>
                      <a:pt x="0" y="22522"/>
                    </a:lnTo>
                    <a:lnTo>
                      <a:pt x="33506" y="27214"/>
                    </a:lnTo>
                    <a:lnTo>
                      <a:pt x="40416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10"/>
              <p:cNvSpPr/>
              <p:nvPr/>
            </p:nvSpPr>
            <p:spPr>
              <a:xfrm>
                <a:off x="317254" y="264705"/>
                <a:ext cx="116013" cy="108856"/>
              </a:xfrm>
              <a:custGeom>
                <a:rect b="b" l="l" r="r" t="t"/>
                <a:pathLst>
                  <a:path extrusionOk="0" h="108856" w="116013">
                    <a:moveTo>
                      <a:pt x="52772" y="0"/>
                    </a:moveTo>
                    <a:lnTo>
                      <a:pt x="72142" y="40978"/>
                    </a:lnTo>
                    <a:lnTo>
                      <a:pt x="116014" y="53907"/>
                    </a:lnTo>
                    <a:lnTo>
                      <a:pt x="84288" y="67879"/>
                    </a:lnTo>
                    <a:lnTo>
                      <a:pt x="102297" y="108857"/>
                    </a:lnTo>
                    <a:lnTo>
                      <a:pt x="63137" y="76846"/>
                    </a:lnTo>
                    <a:lnTo>
                      <a:pt x="30260" y="89984"/>
                    </a:lnTo>
                    <a:lnTo>
                      <a:pt x="37903" y="55262"/>
                    </a:lnTo>
                    <a:lnTo>
                      <a:pt x="0" y="21896"/>
                    </a:lnTo>
                    <a:lnTo>
                      <a:pt x="43453" y="33053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10"/>
              <p:cNvSpPr/>
              <p:nvPr/>
            </p:nvSpPr>
            <p:spPr>
              <a:xfrm>
                <a:off x="343221" y="789699"/>
                <a:ext cx="98213" cy="91756"/>
              </a:xfrm>
              <a:custGeom>
                <a:rect b="b" l="l" r="r" t="t"/>
                <a:pathLst>
                  <a:path extrusionOk="0" h="91756" w="98213">
                    <a:moveTo>
                      <a:pt x="44605" y="0"/>
                    </a:moveTo>
                    <a:lnTo>
                      <a:pt x="61148" y="34409"/>
                    </a:lnTo>
                    <a:lnTo>
                      <a:pt x="98214" y="41499"/>
                    </a:lnTo>
                    <a:lnTo>
                      <a:pt x="71514" y="57139"/>
                    </a:lnTo>
                    <a:lnTo>
                      <a:pt x="86801" y="91757"/>
                    </a:lnTo>
                    <a:lnTo>
                      <a:pt x="53714" y="67045"/>
                    </a:lnTo>
                    <a:lnTo>
                      <a:pt x="25862" y="81642"/>
                    </a:lnTo>
                    <a:lnTo>
                      <a:pt x="32249" y="50466"/>
                    </a:lnTo>
                    <a:lnTo>
                      <a:pt x="0" y="24295"/>
                    </a:lnTo>
                    <a:lnTo>
                      <a:pt x="36856" y="30134"/>
                    </a:lnTo>
                    <a:lnTo>
                      <a:pt x="44605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0"/>
              <p:cNvSpPr/>
              <p:nvPr/>
            </p:nvSpPr>
            <p:spPr>
              <a:xfrm>
                <a:off x="232861" y="368557"/>
                <a:ext cx="133290" cy="126999"/>
              </a:xfrm>
              <a:custGeom>
                <a:rect b="b" l="l" r="r" t="t"/>
                <a:pathLst>
                  <a:path extrusionOk="0" h="126999" w="133290">
                    <a:moveTo>
                      <a:pt x="60834" y="0"/>
                    </a:moveTo>
                    <a:lnTo>
                      <a:pt x="82927" y="47755"/>
                    </a:lnTo>
                    <a:lnTo>
                      <a:pt x="133290" y="61102"/>
                    </a:lnTo>
                    <a:lnTo>
                      <a:pt x="96853" y="79140"/>
                    </a:lnTo>
                    <a:lnTo>
                      <a:pt x="117270" y="126999"/>
                    </a:lnTo>
                    <a:lnTo>
                      <a:pt x="72456" y="90714"/>
                    </a:lnTo>
                    <a:lnTo>
                      <a:pt x="34448" y="107605"/>
                    </a:lnTo>
                    <a:lnTo>
                      <a:pt x="43348" y="66211"/>
                    </a:lnTo>
                    <a:lnTo>
                      <a:pt x="0" y="28257"/>
                    </a:lnTo>
                    <a:lnTo>
                      <a:pt x="49945" y="39622"/>
                    </a:lnTo>
                    <a:lnTo>
                      <a:pt x="60834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10"/>
              <p:cNvSpPr/>
              <p:nvPr/>
            </p:nvSpPr>
            <p:spPr>
              <a:xfrm>
                <a:off x="254116" y="664264"/>
                <a:ext cx="115699" cy="109795"/>
              </a:xfrm>
              <a:custGeom>
                <a:rect b="b" l="l" r="r" t="t"/>
                <a:pathLst>
                  <a:path extrusionOk="0" h="109795" w="115699">
                    <a:moveTo>
                      <a:pt x="52772" y="0"/>
                    </a:moveTo>
                    <a:lnTo>
                      <a:pt x="71933" y="41186"/>
                    </a:lnTo>
                    <a:lnTo>
                      <a:pt x="115700" y="50570"/>
                    </a:lnTo>
                    <a:lnTo>
                      <a:pt x="84183" y="68400"/>
                    </a:lnTo>
                    <a:lnTo>
                      <a:pt x="101879" y="109795"/>
                    </a:lnTo>
                    <a:lnTo>
                      <a:pt x="63033" y="79661"/>
                    </a:lnTo>
                    <a:lnTo>
                      <a:pt x="30155" y="96344"/>
                    </a:lnTo>
                    <a:lnTo>
                      <a:pt x="37799" y="59433"/>
                    </a:lnTo>
                    <a:lnTo>
                      <a:pt x="0" y="27736"/>
                    </a:lnTo>
                    <a:lnTo>
                      <a:pt x="43348" y="35556"/>
                    </a:lnTo>
                    <a:lnTo>
                      <a:pt x="52772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10"/>
              <p:cNvSpPr/>
              <p:nvPr/>
            </p:nvSpPr>
            <p:spPr>
              <a:xfrm>
                <a:off x="212758" y="519955"/>
                <a:ext cx="125646" cy="120221"/>
              </a:xfrm>
              <a:custGeom>
                <a:rect b="b" l="l" r="r" t="t"/>
                <a:pathLst>
                  <a:path extrusionOk="0" h="120221" w="125646">
                    <a:moveTo>
                      <a:pt x="57379" y="0"/>
                    </a:moveTo>
                    <a:lnTo>
                      <a:pt x="78215" y="45148"/>
                    </a:lnTo>
                    <a:lnTo>
                      <a:pt x="125647" y="56409"/>
                    </a:lnTo>
                    <a:lnTo>
                      <a:pt x="91303" y="74865"/>
                    </a:lnTo>
                    <a:lnTo>
                      <a:pt x="110569" y="120222"/>
                    </a:lnTo>
                    <a:lnTo>
                      <a:pt x="68268" y="86647"/>
                    </a:lnTo>
                    <a:lnTo>
                      <a:pt x="32459" y="103852"/>
                    </a:lnTo>
                    <a:lnTo>
                      <a:pt x="40940" y="64021"/>
                    </a:lnTo>
                    <a:lnTo>
                      <a:pt x="0" y="28778"/>
                    </a:lnTo>
                    <a:lnTo>
                      <a:pt x="47118" y="38371"/>
                    </a:lnTo>
                    <a:lnTo>
                      <a:pt x="57379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10"/>
              <p:cNvSpPr/>
              <p:nvPr/>
            </p:nvSpPr>
            <p:spPr>
              <a:xfrm>
                <a:off x="560904" y="879579"/>
                <a:ext cx="83450" cy="74343"/>
              </a:xfrm>
              <a:custGeom>
                <a:rect b="b" l="l" r="r" t="t"/>
                <a:pathLst>
                  <a:path extrusionOk="0" h="74343" w="83450">
                    <a:moveTo>
                      <a:pt x="37694" y="0"/>
                    </a:moveTo>
                    <a:lnTo>
                      <a:pt x="52039" y="27944"/>
                    </a:lnTo>
                    <a:lnTo>
                      <a:pt x="83450" y="32845"/>
                    </a:lnTo>
                    <a:lnTo>
                      <a:pt x="61043" y="46295"/>
                    </a:lnTo>
                    <a:lnTo>
                      <a:pt x="74236" y="74344"/>
                    </a:lnTo>
                    <a:lnTo>
                      <a:pt x="45861" y="54845"/>
                    </a:lnTo>
                    <a:lnTo>
                      <a:pt x="22512" y="67462"/>
                    </a:lnTo>
                    <a:lnTo>
                      <a:pt x="27538" y="41603"/>
                    </a:lnTo>
                    <a:lnTo>
                      <a:pt x="0" y="20854"/>
                    </a:lnTo>
                    <a:lnTo>
                      <a:pt x="31307" y="24920"/>
                    </a:lnTo>
                    <a:lnTo>
                      <a:pt x="37694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10"/>
              <p:cNvSpPr/>
              <p:nvPr/>
            </p:nvSpPr>
            <p:spPr>
              <a:xfrm>
                <a:off x="668227" y="875512"/>
                <a:ext cx="61462" cy="53281"/>
              </a:xfrm>
              <a:custGeom>
                <a:rect b="b" l="l" r="r" t="t"/>
                <a:pathLst>
                  <a:path extrusionOk="0" h="53281" w="61462">
                    <a:moveTo>
                      <a:pt x="27642" y="0"/>
                    </a:moveTo>
                    <a:lnTo>
                      <a:pt x="38322" y="20020"/>
                    </a:lnTo>
                    <a:lnTo>
                      <a:pt x="61462" y="23565"/>
                    </a:lnTo>
                    <a:lnTo>
                      <a:pt x="45023" y="33262"/>
                    </a:lnTo>
                    <a:lnTo>
                      <a:pt x="54761" y="53281"/>
                    </a:lnTo>
                    <a:lnTo>
                      <a:pt x="33925" y="39309"/>
                    </a:lnTo>
                    <a:lnTo>
                      <a:pt x="16753" y="48381"/>
                    </a:lnTo>
                    <a:lnTo>
                      <a:pt x="20418" y="29925"/>
                    </a:lnTo>
                    <a:lnTo>
                      <a:pt x="0" y="15119"/>
                    </a:lnTo>
                    <a:lnTo>
                      <a:pt x="23140" y="17934"/>
                    </a:lnTo>
                    <a:lnTo>
                      <a:pt x="27642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10"/>
              <p:cNvSpPr/>
              <p:nvPr/>
            </p:nvSpPr>
            <p:spPr>
              <a:xfrm>
                <a:off x="747070" y="840374"/>
                <a:ext cx="61357" cy="51821"/>
              </a:xfrm>
              <a:custGeom>
                <a:rect b="b" l="l" r="r" t="t"/>
                <a:pathLst>
                  <a:path extrusionOk="0" h="51821" w="61357">
                    <a:moveTo>
                      <a:pt x="27538" y="0"/>
                    </a:moveTo>
                    <a:lnTo>
                      <a:pt x="38218" y="19498"/>
                    </a:lnTo>
                    <a:lnTo>
                      <a:pt x="61357" y="23043"/>
                    </a:lnTo>
                    <a:lnTo>
                      <a:pt x="44919" y="32323"/>
                    </a:lnTo>
                    <a:lnTo>
                      <a:pt x="54656" y="51822"/>
                    </a:lnTo>
                    <a:lnTo>
                      <a:pt x="33820" y="38267"/>
                    </a:lnTo>
                    <a:lnTo>
                      <a:pt x="16648" y="46921"/>
                    </a:lnTo>
                    <a:lnTo>
                      <a:pt x="20313" y="28987"/>
                    </a:lnTo>
                    <a:lnTo>
                      <a:pt x="0" y="14598"/>
                    </a:lnTo>
                    <a:lnTo>
                      <a:pt x="23035" y="17413"/>
                    </a:lnTo>
                    <a:lnTo>
                      <a:pt x="27538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10"/>
              <p:cNvSpPr/>
              <p:nvPr/>
            </p:nvSpPr>
            <p:spPr>
              <a:xfrm>
                <a:off x="676918" y="266582"/>
                <a:ext cx="81565" cy="69547"/>
              </a:xfrm>
              <a:custGeom>
                <a:rect b="b" l="l" r="r" t="t"/>
                <a:pathLst>
                  <a:path extrusionOk="0" h="69547" w="81565">
                    <a:moveTo>
                      <a:pt x="36752" y="0"/>
                    </a:moveTo>
                    <a:lnTo>
                      <a:pt x="50782" y="26276"/>
                    </a:lnTo>
                    <a:lnTo>
                      <a:pt x="81566" y="36598"/>
                    </a:lnTo>
                    <a:lnTo>
                      <a:pt x="59682" y="43480"/>
                    </a:lnTo>
                    <a:lnTo>
                      <a:pt x="72666" y="69547"/>
                    </a:lnTo>
                    <a:lnTo>
                      <a:pt x="44919" y="47859"/>
                    </a:lnTo>
                    <a:lnTo>
                      <a:pt x="22093" y="54220"/>
                    </a:lnTo>
                    <a:lnTo>
                      <a:pt x="27014" y="33262"/>
                    </a:lnTo>
                    <a:lnTo>
                      <a:pt x="0" y="10635"/>
                    </a:lnTo>
                    <a:lnTo>
                      <a:pt x="30574" y="19811"/>
                    </a:lnTo>
                    <a:lnTo>
                      <a:pt x="36752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10"/>
              <p:cNvSpPr/>
              <p:nvPr/>
            </p:nvSpPr>
            <p:spPr>
              <a:xfrm>
                <a:off x="560799" y="220704"/>
                <a:ext cx="92978" cy="82163"/>
              </a:xfrm>
              <a:custGeom>
                <a:rect b="b" l="l" r="r" t="t"/>
                <a:pathLst>
                  <a:path extrusionOk="0" h="82163" w="92978">
                    <a:moveTo>
                      <a:pt x="41987" y="0"/>
                    </a:moveTo>
                    <a:lnTo>
                      <a:pt x="57902" y="30968"/>
                    </a:lnTo>
                    <a:lnTo>
                      <a:pt x="92979" y="42750"/>
                    </a:lnTo>
                    <a:lnTo>
                      <a:pt x="67849" y="51300"/>
                    </a:lnTo>
                    <a:lnTo>
                      <a:pt x="82508" y="82164"/>
                    </a:lnTo>
                    <a:lnTo>
                      <a:pt x="51096" y="56722"/>
                    </a:lnTo>
                    <a:lnTo>
                      <a:pt x="24920" y="64647"/>
                    </a:lnTo>
                    <a:lnTo>
                      <a:pt x="30679" y="39726"/>
                    </a:lnTo>
                    <a:lnTo>
                      <a:pt x="0" y="13242"/>
                    </a:lnTo>
                    <a:lnTo>
                      <a:pt x="34867" y="23669"/>
                    </a:lnTo>
                    <a:lnTo>
                      <a:pt x="41987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10"/>
              <p:cNvSpPr/>
              <p:nvPr/>
            </p:nvSpPr>
            <p:spPr>
              <a:xfrm>
                <a:off x="437875" y="214239"/>
                <a:ext cx="102716" cy="93841"/>
              </a:xfrm>
              <a:custGeom>
                <a:rect b="b" l="l" r="r" t="t"/>
                <a:pathLst>
                  <a:path extrusionOk="0" h="93841" w="102716">
                    <a:moveTo>
                      <a:pt x="46489" y="0"/>
                    </a:moveTo>
                    <a:lnTo>
                      <a:pt x="63975" y="35451"/>
                    </a:lnTo>
                    <a:lnTo>
                      <a:pt x="102716" y="47859"/>
                    </a:lnTo>
                    <a:lnTo>
                      <a:pt x="74865" y="58599"/>
                    </a:lnTo>
                    <a:lnTo>
                      <a:pt x="90884" y="93842"/>
                    </a:lnTo>
                    <a:lnTo>
                      <a:pt x="56227" y="65377"/>
                    </a:lnTo>
                    <a:lnTo>
                      <a:pt x="27223" y="75386"/>
                    </a:lnTo>
                    <a:lnTo>
                      <a:pt x="33715" y="46400"/>
                    </a:lnTo>
                    <a:lnTo>
                      <a:pt x="0" y="16683"/>
                    </a:lnTo>
                    <a:lnTo>
                      <a:pt x="38532" y="27736"/>
                    </a:lnTo>
                    <a:lnTo>
                      <a:pt x="46489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" name="Google Shape;71;p10"/>
            <p:cNvGrpSpPr/>
            <p:nvPr/>
          </p:nvGrpSpPr>
          <p:grpSpPr>
            <a:xfrm>
              <a:off x="1201702" y="214239"/>
              <a:ext cx="1114171" cy="739683"/>
              <a:chOff x="1201702" y="214239"/>
              <a:chExt cx="1114171" cy="739683"/>
            </a:xfrm>
          </p:grpSpPr>
          <p:sp>
            <p:nvSpPr>
              <p:cNvPr id="72" name="Google Shape;72;p10"/>
              <p:cNvSpPr/>
              <p:nvPr/>
            </p:nvSpPr>
            <p:spPr>
              <a:xfrm>
                <a:off x="1201702" y="214239"/>
                <a:ext cx="1114171" cy="739683"/>
              </a:xfrm>
              <a:custGeom>
                <a:rect b="b" l="l" r="r" t="t"/>
                <a:pathLst>
                  <a:path extrusionOk="0" h="739683" w="1114171">
                    <a:moveTo>
                      <a:pt x="0" y="0"/>
                    </a:moveTo>
                    <a:lnTo>
                      <a:pt x="1114172" y="0"/>
                    </a:lnTo>
                    <a:lnTo>
                      <a:pt x="1114172" y="739683"/>
                    </a:lnTo>
                    <a:lnTo>
                      <a:pt x="0" y="739683"/>
                    </a:lnTo>
                    <a:close/>
                  </a:path>
                </a:pathLst>
              </a:custGeom>
              <a:solidFill>
                <a:srgbClr val="0033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10"/>
              <p:cNvSpPr/>
              <p:nvPr/>
            </p:nvSpPr>
            <p:spPr>
              <a:xfrm>
                <a:off x="1480114" y="306726"/>
                <a:ext cx="557138" cy="554710"/>
              </a:xfrm>
              <a:custGeom>
                <a:rect b="b" l="l" r="r" t="t"/>
                <a:pathLst>
                  <a:path extrusionOk="0" h="554710" w="557138">
                    <a:moveTo>
                      <a:pt x="264067" y="44836"/>
                    </a:moveTo>
                    <a:lnTo>
                      <a:pt x="240509" y="27736"/>
                    </a:lnTo>
                    <a:lnTo>
                      <a:pt x="269617" y="27736"/>
                    </a:lnTo>
                    <a:lnTo>
                      <a:pt x="278622" y="0"/>
                    </a:lnTo>
                    <a:lnTo>
                      <a:pt x="287626" y="27736"/>
                    </a:lnTo>
                    <a:lnTo>
                      <a:pt x="316734" y="27736"/>
                    </a:lnTo>
                    <a:lnTo>
                      <a:pt x="293176" y="44836"/>
                    </a:lnTo>
                    <a:lnTo>
                      <a:pt x="302180" y="72780"/>
                    </a:lnTo>
                    <a:lnTo>
                      <a:pt x="278622" y="55471"/>
                    </a:lnTo>
                    <a:lnTo>
                      <a:pt x="255063" y="72780"/>
                    </a:lnTo>
                    <a:lnTo>
                      <a:pt x="264067" y="44836"/>
                    </a:lnTo>
                    <a:lnTo>
                      <a:pt x="264067" y="44836"/>
                    </a:lnTo>
                    <a:close/>
                    <a:moveTo>
                      <a:pt x="293176" y="526975"/>
                    </a:moveTo>
                    <a:lnTo>
                      <a:pt x="302180" y="554710"/>
                    </a:lnTo>
                    <a:lnTo>
                      <a:pt x="278622" y="537610"/>
                    </a:lnTo>
                    <a:lnTo>
                      <a:pt x="255063" y="554710"/>
                    </a:lnTo>
                    <a:lnTo>
                      <a:pt x="264067" y="526975"/>
                    </a:lnTo>
                    <a:lnTo>
                      <a:pt x="240509" y="509875"/>
                    </a:lnTo>
                    <a:lnTo>
                      <a:pt x="269617" y="509875"/>
                    </a:lnTo>
                    <a:lnTo>
                      <a:pt x="278622" y="481931"/>
                    </a:lnTo>
                    <a:lnTo>
                      <a:pt x="287626" y="509875"/>
                    </a:lnTo>
                    <a:lnTo>
                      <a:pt x="316734" y="509875"/>
                    </a:lnTo>
                    <a:lnTo>
                      <a:pt x="293176" y="526975"/>
                    </a:lnTo>
                    <a:close/>
                    <a:moveTo>
                      <a:pt x="38113" y="295811"/>
                    </a:moveTo>
                    <a:lnTo>
                      <a:pt x="14554" y="313119"/>
                    </a:lnTo>
                    <a:lnTo>
                      <a:pt x="23559" y="285384"/>
                    </a:lnTo>
                    <a:lnTo>
                      <a:pt x="0" y="268701"/>
                    </a:lnTo>
                    <a:lnTo>
                      <a:pt x="29108" y="268701"/>
                    </a:lnTo>
                    <a:lnTo>
                      <a:pt x="38113" y="240965"/>
                    </a:lnTo>
                    <a:lnTo>
                      <a:pt x="47118" y="268701"/>
                    </a:lnTo>
                    <a:lnTo>
                      <a:pt x="76330" y="268701"/>
                    </a:lnTo>
                    <a:lnTo>
                      <a:pt x="52667" y="286009"/>
                    </a:lnTo>
                    <a:lnTo>
                      <a:pt x="61672" y="313745"/>
                    </a:lnTo>
                    <a:lnTo>
                      <a:pt x="38113" y="296436"/>
                    </a:lnTo>
                    <a:lnTo>
                      <a:pt x="38113" y="295811"/>
                    </a:lnTo>
                    <a:close/>
                    <a:moveTo>
                      <a:pt x="172869" y="76950"/>
                    </a:moveTo>
                    <a:lnTo>
                      <a:pt x="181874" y="104686"/>
                    </a:lnTo>
                    <a:lnTo>
                      <a:pt x="158315" y="87690"/>
                    </a:lnTo>
                    <a:lnTo>
                      <a:pt x="134756" y="104790"/>
                    </a:lnTo>
                    <a:lnTo>
                      <a:pt x="143761" y="77055"/>
                    </a:lnTo>
                    <a:lnTo>
                      <a:pt x="120202" y="59955"/>
                    </a:lnTo>
                    <a:lnTo>
                      <a:pt x="149310" y="59955"/>
                    </a:lnTo>
                    <a:lnTo>
                      <a:pt x="158315" y="32219"/>
                    </a:lnTo>
                    <a:lnTo>
                      <a:pt x="167319" y="59955"/>
                    </a:lnTo>
                    <a:lnTo>
                      <a:pt x="196428" y="59955"/>
                    </a:lnTo>
                    <a:lnTo>
                      <a:pt x="172869" y="76950"/>
                    </a:lnTo>
                    <a:close/>
                    <a:moveTo>
                      <a:pt x="61881" y="148166"/>
                    </a:moveTo>
                    <a:lnTo>
                      <a:pt x="70886" y="120431"/>
                    </a:lnTo>
                    <a:lnTo>
                      <a:pt x="79995" y="148166"/>
                    </a:lnTo>
                    <a:lnTo>
                      <a:pt x="108266" y="148166"/>
                    </a:lnTo>
                    <a:lnTo>
                      <a:pt x="84707" y="165475"/>
                    </a:lnTo>
                    <a:lnTo>
                      <a:pt x="93711" y="193210"/>
                    </a:lnTo>
                    <a:lnTo>
                      <a:pt x="70048" y="175902"/>
                    </a:lnTo>
                    <a:lnTo>
                      <a:pt x="46384" y="193210"/>
                    </a:lnTo>
                    <a:lnTo>
                      <a:pt x="55389" y="165475"/>
                    </a:lnTo>
                    <a:lnTo>
                      <a:pt x="31830" y="148166"/>
                    </a:lnTo>
                    <a:lnTo>
                      <a:pt x="61881" y="148166"/>
                    </a:lnTo>
                    <a:close/>
                    <a:moveTo>
                      <a:pt x="32145" y="389131"/>
                    </a:moveTo>
                    <a:lnTo>
                      <a:pt x="61881" y="389131"/>
                    </a:lnTo>
                    <a:lnTo>
                      <a:pt x="70886" y="361396"/>
                    </a:lnTo>
                    <a:lnTo>
                      <a:pt x="79995" y="389131"/>
                    </a:lnTo>
                    <a:lnTo>
                      <a:pt x="108266" y="389131"/>
                    </a:lnTo>
                    <a:lnTo>
                      <a:pt x="84707" y="406440"/>
                    </a:lnTo>
                    <a:lnTo>
                      <a:pt x="93711" y="434176"/>
                    </a:lnTo>
                    <a:lnTo>
                      <a:pt x="70048" y="417075"/>
                    </a:lnTo>
                    <a:lnTo>
                      <a:pt x="46384" y="434176"/>
                    </a:lnTo>
                    <a:lnTo>
                      <a:pt x="55389" y="406440"/>
                    </a:lnTo>
                    <a:lnTo>
                      <a:pt x="31830" y="389131"/>
                    </a:lnTo>
                    <a:lnTo>
                      <a:pt x="32145" y="389131"/>
                    </a:lnTo>
                    <a:close/>
                    <a:moveTo>
                      <a:pt x="143761" y="494547"/>
                    </a:moveTo>
                    <a:lnTo>
                      <a:pt x="120202" y="477551"/>
                    </a:lnTo>
                    <a:lnTo>
                      <a:pt x="149310" y="477551"/>
                    </a:lnTo>
                    <a:lnTo>
                      <a:pt x="158315" y="449816"/>
                    </a:lnTo>
                    <a:lnTo>
                      <a:pt x="167319" y="477551"/>
                    </a:lnTo>
                    <a:lnTo>
                      <a:pt x="196428" y="477551"/>
                    </a:lnTo>
                    <a:lnTo>
                      <a:pt x="172869" y="494547"/>
                    </a:lnTo>
                    <a:lnTo>
                      <a:pt x="181874" y="522283"/>
                    </a:lnTo>
                    <a:lnTo>
                      <a:pt x="158315" y="505183"/>
                    </a:lnTo>
                    <a:lnTo>
                      <a:pt x="134756" y="522283"/>
                    </a:lnTo>
                    <a:lnTo>
                      <a:pt x="143761" y="494547"/>
                    </a:lnTo>
                    <a:close/>
                    <a:moveTo>
                      <a:pt x="533580" y="285905"/>
                    </a:moveTo>
                    <a:lnTo>
                      <a:pt x="542584" y="313641"/>
                    </a:lnTo>
                    <a:lnTo>
                      <a:pt x="519025" y="296332"/>
                    </a:lnTo>
                    <a:lnTo>
                      <a:pt x="495153" y="313641"/>
                    </a:lnTo>
                    <a:lnTo>
                      <a:pt x="504157" y="285905"/>
                    </a:lnTo>
                    <a:lnTo>
                      <a:pt x="480494" y="268597"/>
                    </a:lnTo>
                    <a:lnTo>
                      <a:pt x="510649" y="268597"/>
                    </a:lnTo>
                    <a:lnTo>
                      <a:pt x="519654" y="240861"/>
                    </a:lnTo>
                    <a:lnTo>
                      <a:pt x="528658" y="268597"/>
                    </a:lnTo>
                    <a:lnTo>
                      <a:pt x="557138" y="268597"/>
                    </a:lnTo>
                    <a:lnTo>
                      <a:pt x="533580" y="285905"/>
                    </a:lnTo>
                    <a:close/>
                    <a:moveTo>
                      <a:pt x="384269" y="76950"/>
                    </a:moveTo>
                    <a:lnTo>
                      <a:pt x="360711" y="59955"/>
                    </a:lnTo>
                    <a:lnTo>
                      <a:pt x="389819" y="59955"/>
                    </a:lnTo>
                    <a:lnTo>
                      <a:pt x="398823" y="32219"/>
                    </a:lnTo>
                    <a:lnTo>
                      <a:pt x="407828" y="59955"/>
                    </a:lnTo>
                    <a:lnTo>
                      <a:pt x="436936" y="59955"/>
                    </a:lnTo>
                    <a:lnTo>
                      <a:pt x="413378" y="76950"/>
                    </a:lnTo>
                    <a:lnTo>
                      <a:pt x="422382" y="104686"/>
                    </a:lnTo>
                    <a:lnTo>
                      <a:pt x="398823" y="87690"/>
                    </a:lnTo>
                    <a:lnTo>
                      <a:pt x="375265" y="104790"/>
                    </a:lnTo>
                    <a:lnTo>
                      <a:pt x="384269" y="77055"/>
                    </a:lnTo>
                    <a:lnTo>
                      <a:pt x="384269" y="77055"/>
                    </a:lnTo>
                    <a:close/>
                    <a:moveTo>
                      <a:pt x="477143" y="147853"/>
                    </a:moveTo>
                    <a:lnTo>
                      <a:pt x="486253" y="120118"/>
                    </a:lnTo>
                    <a:lnTo>
                      <a:pt x="495257" y="147853"/>
                    </a:lnTo>
                    <a:lnTo>
                      <a:pt x="524366" y="147853"/>
                    </a:lnTo>
                    <a:lnTo>
                      <a:pt x="501435" y="165266"/>
                    </a:lnTo>
                    <a:lnTo>
                      <a:pt x="510440" y="193002"/>
                    </a:lnTo>
                    <a:lnTo>
                      <a:pt x="486881" y="175693"/>
                    </a:lnTo>
                    <a:lnTo>
                      <a:pt x="463217" y="193002"/>
                    </a:lnTo>
                    <a:lnTo>
                      <a:pt x="472222" y="165266"/>
                    </a:lnTo>
                    <a:lnTo>
                      <a:pt x="448873" y="147958"/>
                    </a:lnTo>
                    <a:lnTo>
                      <a:pt x="477143" y="147958"/>
                    </a:lnTo>
                    <a:close/>
                    <a:moveTo>
                      <a:pt x="495257" y="388818"/>
                    </a:moveTo>
                    <a:lnTo>
                      <a:pt x="524366" y="388818"/>
                    </a:lnTo>
                    <a:lnTo>
                      <a:pt x="501435" y="406127"/>
                    </a:lnTo>
                    <a:lnTo>
                      <a:pt x="510440" y="433863"/>
                    </a:lnTo>
                    <a:lnTo>
                      <a:pt x="486881" y="416763"/>
                    </a:lnTo>
                    <a:lnTo>
                      <a:pt x="463217" y="433863"/>
                    </a:lnTo>
                    <a:lnTo>
                      <a:pt x="472222" y="406127"/>
                    </a:lnTo>
                    <a:lnTo>
                      <a:pt x="448873" y="388818"/>
                    </a:lnTo>
                    <a:lnTo>
                      <a:pt x="477981" y="388818"/>
                    </a:lnTo>
                    <a:lnTo>
                      <a:pt x="487090" y="361083"/>
                    </a:lnTo>
                    <a:lnTo>
                      <a:pt x="496095" y="388818"/>
                    </a:lnTo>
                    <a:lnTo>
                      <a:pt x="495362" y="388818"/>
                    </a:lnTo>
                    <a:close/>
                    <a:moveTo>
                      <a:pt x="436936" y="477239"/>
                    </a:moveTo>
                    <a:lnTo>
                      <a:pt x="413378" y="494234"/>
                    </a:lnTo>
                    <a:lnTo>
                      <a:pt x="422382" y="521970"/>
                    </a:lnTo>
                    <a:lnTo>
                      <a:pt x="398823" y="504870"/>
                    </a:lnTo>
                    <a:lnTo>
                      <a:pt x="375265" y="521970"/>
                    </a:lnTo>
                    <a:lnTo>
                      <a:pt x="384269" y="494234"/>
                    </a:lnTo>
                    <a:lnTo>
                      <a:pt x="360711" y="477239"/>
                    </a:lnTo>
                    <a:lnTo>
                      <a:pt x="389819" y="477239"/>
                    </a:lnTo>
                    <a:lnTo>
                      <a:pt x="398823" y="449503"/>
                    </a:lnTo>
                    <a:lnTo>
                      <a:pt x="407828" y="477239"/>
                    </a:lnTo>
                    <a:lnTo>
                      <a:pt x="436936" y="477239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4" name="Google Shape;74;p10"/>
          <p:cNvSpPr txBox="1"/>
          <p:nvPr>
            <p:ph type="title"/>
          </p:nvPr>
        </p:nvSpPr>
        <p:spPr>
          <a:xfrm>
            <a:off x="606000" y="1625133"/>
            <a:ext cx="10980000" cy="961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6BA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5" name="Google Shape;75;p10"/>
          <p:cNvSpPr txBox="1"/>
          <p:nvPr>
            <p:ph idx="1" type="body"/>
          </p:nvPr>
        </p:nvSpPr>
        <p:spPr>
          <a:xfrm>
            <a:off x="606000" y="2711249"/>
            <a:ext cx="5209914" cy="3191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36000" spcFirstLastPara="1" rIns="36000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76" name="Google Shape;76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348685" y="-133249"/>
            <a:ext cx="1610049" cy="1610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p - White curve - No profile photo">
  <p:cSld name="Top - White curve - No profile photo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/>
          <p:nvPr>
            <p:ph idx="2" type="pic"/>
          </p:nvPr>
        </p:nvSpPr>
        <p:spPr>
          <a:xfrm>
            <a:off x="-563" y="1787461"/>
            <a:ext cx="12200467" cy="5082755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13"/>
          <p:cNvSpPr txBox="1"/>
          <p:nvPr>
            <p:ph type="ctrTitle"/>
          </p:nvPr>
        </p:nvSpPr>
        <p:spPr>
          <a:xfrm>
            <a:off x="669234" y="3198725"/>
            <a:ext cx="9144000" cy="117594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5400"/>
              <a:buFont typeface="Arial"/>
              <a:buNone/>
              <a:defRPr b="1" i="0" sz="54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0" name="Google Shape;80;p13"/>
          <p:cNvSpPr txBox="1"/>
          <p:nvPr>
            <p:ph idx="1" type="subTitle"/>
          </p:nvPr>
        </p:nvSpPr>
        <p:spPr>
          <a:xfrm>
            <a:off x="669234" y="4466742"/>
            <a:ext cx="5414176" cy="6121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36000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81" name="Google Shape;81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0"/>
            <a:ext cx="12189600" cy="2337467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3"/>
          <p:cNvSpPr/>
          <p:nvPr>
            <p:ph idx="3" type="pic"/>
          </p:nvPr>
        </p:nvSpPr>
        <p:spPr>
          <a:xfrm>
            <a:off x="4483100" y="403653"/>
            <a:ext cx="4572000" cy="1315609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83" name="Google Shape;83;p13"/>
          <p:cNvCxnSpPr/>
          <p:nvPr/>
        </p:nvCxnSpPr>
        <p:spPr>
          <a:xfrm>
            <a:off x="4761125" y="5487044"/>
            <a:ext cx="0" cy="635501"/>
          </a:xfrm>
          <a:prstGeom prst="straightConnector1">
            <a:avLst/>
          </a:prstGeom>
          <a:noFill/>
          <a:ln cap="flat" cmpd="sng" w="38100">
            <a:solidFill>
              <a:srgbClr val="00339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4" name="Google Shape;84;p13"/>
          <p:cNvSpPr txBox="1"/>
          <p:nvPr>
            <p:ph idx="4" type="body"/>
          </p:nvPr>
        </p:nvSpPr>
        <p:spPr>
          <a:xfrm>
            <a:off x="669234" y="5487546"/>
            <a:ext cx="3718725" cy="3798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13"/>
          <p:cNvSpPr txBox="1"/>
          <p:nvPr>
            <p:ph idx="5" type="body"/>
          </p:nvPr>
        </p:nvSpPr>
        <p:spPr>
          <a:xfrm>
            <a:off x="669234" y="5867400"/>
            <a:ext cx="3718725" cy="3798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13"/>
          <p:cNvSpPr txBox="1"/>
          <p:nvPr>
            <p:ph idx="6" type="body"/>
          </p:nvPr>
        </p:nvSpPr>
        <p:spPr>
          <a:xfrm>
            <a:off x="5134291" y="5487546"/>
            <a:ext cx="3718725" cy="3798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3"/>
          <p:cNvSpPr txBox="1"/>
          <p:nvPr>
            <p:ph idx="7" type="body"/>
          </p:nvPr>
        </p:nvSpPr>
        <p:spPr>
          <a:xfrm>
            <a:off x="5134291" y="5867400"/>
            <a:ext cx="3718725" cy="3798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88" name="Google Shape;8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97679" y="26405"/>
            <a:ext cx="1761056" cy="1761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p - Blue curve">
  <p:cSld name="Top - Blue curve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/>
          <p:nvPr>
            <p:ph idx="2" type="pic"/>
          </p:nvPr>
        </p:nvSpPr>
        <p:spPr>
          <a:xfrm>
            <a:off x="-563" y="1787461"/>
            <a:ext cx="12200467" cy="5082755"/>
          </a:xfrm>
          <a:prstGeom prst="rect">
            <a:avLst/>
          </a:prstGeom>
          <a:noFill/>
          <a:ln>
            <a:noFill/>
          </a:ln>
        </p:spPr>
      </p:sp>
      <p:pic>
        <p:nvPicPr>
          <p:cNvPr id="91" name="Google Shape;91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5405" y="0"/>
            <a:ext cx="12202810" cy="23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/>
          <p:nvPr>
            <p:ph idx="3" type="pic"/>
          </p:nvPr>
        </p:nvSpPr>
        <p:spPr>
          <a:xfrm>
            <a:off x="4483100" y="403653"/>
            <a:ext cx="4572000" cy="1315609"/>
          </a:xfrm>
          <a:prstGeom prst="rect">
            <a:avLst/>
          </a:prstGeom>
          <a:noFill/>
          <a:ln>
            <a:noFill/>
          </a:ln>
        </p:spPr>
      </p:sp>
      <p:sp>
        <p:nvSpPr>
          <p:cNvPr id="93" name="Google Shape;93;p14"/>
          <p:cNvSpPr txBox="1"/>
          <p:nvPr>
            <p:ph type="ctrTitle"/>
          </p:nvPr>
        </p:nvSpPr>
        <p:spPr>
          <a:xfrm>
            <a:off x="669234" y="3198725"/>
            <a:ext cx="9144000" cy="117594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5400"/>
              <a:buFont typeface="Arial"/>
              <a:buNone/>
              <a:defRPr b="1" i="0" sz="5400" u="none" cap="none" strike="noStrike">
                <a:solidFill>
                  <a:srgbClr val="006BA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4" name="Google Shape;94;p14"/>
          <p:cNvSpPr txBox="1"/>
          <p:nvPr>
            <p:ph idx="1" type="subTitle"/>
          </p:nvPr>
        </p:nvSpPr>
        <p:spPr>
          <a:xfrm>
            <a:off x="669234" y="4466742"/>
            <a:ext cx="5414176" cy="6121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36000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BA6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6BA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cxnSp>
        <p:nvCxnSpPr>
          <p:cNvPr id="95" name="Google Shape;95;p14"/>
          <p:cNvCxnSpPr/>
          <p:nvPr/>
        </p:nvCxnSpPr>
        <p:spPr>
          <a:xfrm>
            <a:off x="6083417" y="5487044"/>
            <a:ext cx="0" cy="635501"/>
          </a:xfrm>
          <a:prstGeom prst="straightConnector1">
            <a:avLst/>
          </a:prstGeom>
          <a:noFill/>
          <a:ln cap="flat" cmpd="sng" w="38100">
            <a:solidFill>
              <a:srgbClr val="00339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6" name="Google Shape;96;p14"/>
          <p:cNvSpPr txBox="1"/>
          <p:nvPr>
            <p:ph idx="4" type="body"/>
          </p:nvPr>
        </p:nvSpPr>
        <p:spPr>
          <a:xfrm>
            <a:off x="1809238" y="5487546"/>
            <a:ext cx="3718725" cy="3798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BA6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6BA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Google Shape;97;p14"/>
          <p:cNvSpPr/>
          <p:nvPr>
            <p:ph idx="5" type="pic"/>
          </p:nvPr>
        </p:nvSpPr>
        <p:spPr>
          <a:xfrm>
            <a:off x="669925" y="5389563"/>
            <a:ext cx="900113" cy="900112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p14"/>
          <p:cNvSpPr/>
          <p:nvPr>
            <p:ph idx="6" type="pic"/>
          </p:nvPr>
        </p:nvSpPr>
        <p:spPr>
          <a:xfrm>
            <a:off x="6634545" y="5389563"/>
            <a:ext cx="900113" cy="900112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14"/>
          <p:cNvSpPr txBox="1"/>
          <p:nvPr>
            <p:ph idx="7" type="body"/>
          </p:nvPr>
        </p:nvSpPr>
        <p:spPr>
          <a:xfrm>
            <a:off x="1809238" y="5867400"/>
            <a:ext cx="3718725" cy="3798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BA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6BA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14"/>
          <p:cNvSpPr txBox="1"/>
          <p:nvPr>
            <p:ph idx="8" type="body"/>
          </p:nvPr>
        </p:nvSpPr>
        <p:spPr>
          <a:xfrm>
            <a:off x="7803350" y="5487546"/>
            <a:ext cx="3718725" cy="3798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BA6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6BA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p14"/>
          <p:cNvSpPr txBox="1"/>
          <p:nvPr>
            <p:ph idx="9" type="body"/>
          </p:nvPr>
        </p:nvSpPr>
        <p:spPr>
          <a:xfrm>
            <a:off x="7803350" y="5867400"/>
            <a:ext cx="3718725" cy="3798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BA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6BA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02" name="Google Shape;10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97679" y="128003"/>
            <a:ext cx="1761056" cy="1761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&amp; Contact with Photo">
  <p:cSld name="Thank you &amp; Contact with Photo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2"/>
          <p:cNvSpPr/>
          <p:nvPr/>
        </p:nvSpPr>
        <p:spPr>
          <a:xfrm>
            <a:off x="0" y="0"/>
            <a:ext cx="12192000" cy="5341434"/>
          </a:xfrm>
          <a:prstGeom prst="rect">
            <a:avLst/>
          </a:prstGeom>
          <a:solidFill>
            <a:srgbClr val="006BA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520533"/>
            <a:ext cx="12192000" cy="2337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6876" y="2225124"/>
            <a:ext cx="2225124" cy="222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6484" y="0"/>
            <a:ext cx="2225124" cy="222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966876" y="0"/>
            <a:ext cx="2225124" cy="222512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2"/>
          <p:cNvSpPr txBox="1"/>
          <p:nvPr>
            <p:ph type="ctrTitle"/>
          </p:nvPr>
        </p:nvSpPr>
        <p:spPr>
          <a:xfrm>
            <a:off x="669234" y="1455716"/>
            <a:ext cx="9144000" cy="117594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b="1" i="0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1" name="Google Shape;111;p12"/>
          <p:cNvSpPr/>
          <p:nvPr>
            <p:ph idx="2" type="pic"/>
          </p:nvPr>
        </p:nvSpPr>
        <p:spPr>
          <a:xfrm>
            <a:off x="2897784" y="5103682"/>
            <a:ext cx="2294025" cy="1322388"/>
          </a:xfrm>
          <a:prstGeom prst="rect">
            <a:avLst/>
          </a:prstGeom>
          <a:noFill/>
          <a:ln>
            <a:noFill/>
          </a:ln>
        </p:spPr>
      </p:sp>
      <p:sp>
        <p:nvSpPr>
          <p:cNvPr id="112" name="Google Shape;112;p12"/>
          <p:cNvSpPr txBox="1"/>
          <p:nvPr>
            <p:ph idx="1" type="subTitle"/>
          </p:nvPr>
        </p:nvSpPr>
        <p:spPr>
          <a:xfrm>
            <a:off x="669234" y="2693906"/>
            <a:ext cx="9144000" cy="4156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3" name="Google Shape;113;p12">
            <a:hlinkClick r:id="rId6"/>
          </p:cNvPr>
          <p:cNvSpPr txBox="1"/>
          <p:nvPr/>
        </p:nvSpPr>
        <p:spPr>
          <a:xfrm>
            <a:off x="760013" y="6156874"/>
            <a:ext cx="16831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6BA6"/>
                </a:solidFill>
                <a:latin typeface="Arial"/>
                <a:ea typeface="Arial"/>
                <a:cs typeface="Arial"/>
                <a:sym typeface="Arial"/>
              </a:rPr>
              <a:t>een.ec.europa.eu</a:t>
            </a:r>
            <a:endParaRPr/>
          </a:p>
        </p:txBody>
      </p:sp>
      <p:pic>
        <p:nvPicPr>
          <p:cNvPr id="114" name="Google Shape;114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14603" y="5423721"/>
            <a:ext cx="774000" cy="77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2"/>
          <p:cNvSpPr/>
          <p:nvPr/>
        </p:nvSpPr>
        <p:spPr>
          <a:xfrm>
            <a:off x="669234" y="436071"/>
            <a:ext cx="3065130" cy="49355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2"/>
          <p:cNvSpPr txBox="1"/>
          <p:nvPr/>
        </p:nvSpPr>
        <p:spPr>
          <a:xfrm>
            <a:off x="754246" y="228893"/>
            <a:ext cx="3172839" cy="81607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006BA6"/>
                </a:solidFill>
                <a:latin typeface="Arial"/>
                <a:ea typeface="Arial"/>
                <a:cs typeface="Arial"/>
                <a:sym typeface="Arial"/>
              </a:rPr>
              <a:t>#EENCanHelp</a:t>
            </a:r>
            <a:endParaRPr/>
          </a:p>
        </p:txBody>
      </p:sp>
      <p:sp>
        <p:nvSpPr>
          <p:cNvPr id="117" name="Google Shape;117;p12"/>
          <p:cNvSpPr txBox="1"/>
          <p:nvPr>
            <p:ph idx="3" type="body"/>
          </p:nvPr>
        </p:nvSpPr>
        <p:spPr>
          <a:xfrm>
            <a:off x="1809238" y="3400214"/>
            <a:ext cx="3718725" cy="199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12"/>
          <p:cNvSpPr/>
          <p:nvPr>
            <p:ph idx="4" type="pic"/>
          </p:nvPr>
        </p:nvSpPr>
        <p:spPr>
          <a:xfrm>
            <a:off x="648241" y="3400214"/>
            <a:ext cx="921798" cy="921797"/>
          </a:xfrm>
          <a:prstGeom prst="rect">
            <a:avLst/>
          </a:prstGeom>
          <a:noFill/>
          <a:ln>
            <a:noFill/>
          </a:ln>
        </p:spPr>
      </p:sp>
      <p:sp>
        <p:nvSpPr>
          <p:cNvPr id="119" name="Google Shape;119;p12"/>
          <p:cNvSpPr txBox="1"/>
          <p:nvPr>
            <p:ph idx="5" type="body"/>
          </p:nvPr>
        </p:nvSpPr>
        <p:spPr>
          <a:xfrm>
            <a:off x="1809238" y="3640644"/>
            <a:ext cx="3718725" cy="199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0" name="Google Shape;120;p12"/>
          <p:cNvSpPr txBox="1"/>
          <p:nvPr>
            <p:ph idx="6" type="body"/>
          </p:nvPr>
        </p:nvSpPr>
        <p:spPr>
          <a:xfrm>
            <a:off x="1809238" y="3881074"/>
            <a:ext cx="3718725" cy="199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1" name="Google Shape;121;p12"/>
          <p:cNvSpPr txBox="1"/>
          <p:nvPr>
            <p:ph idx="7" type="body"/>
          </p:nvPr>
        </p:nvSpPr>
        <p:spPr>
          <a:xfrm>
            <a:off x="1809238" y="4121503"/>
            <a:ext cx="3718725" cy="199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22" name="Google Shape;122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47998" y="4971432"/>
            <a:ext cx="1761056" cy="1761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8"/>
          <p:cNvGrpSpPr/>
          <p:nvPr/>
        </p:nvGrpSpPr>
        <p:grpSpPr>
          <a:xfrm>
            <a:off x="8824404" y="4611648"/>
            <a:ext cx="3367595" cy="2255229"/>
            <a:chOff x="8824404" y="4602770"/>
            <a:chExt cx="3367595" cy="2255229"/>
          </a:xfrm>
        </p:grpSpPr>
        <p:sp>
          <p:nvSpPr>
            <p:cNvPr id="11" name="Google Shape;11;p8"/>
            <p:cNvSpPr txBox="1"/>
            <p:nvPr/>
          </p:nvSpPr>
          <p:spPr>
            <a:xfrm>
              <a:off x="9072979" y="6367583"/>
              <a:ext cx="3119020" cy="3798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4D2FF"/>
                </a:buClr>
                <a:buSzPts val="2100"/>
                <a:buFont typeface="Arial"/>
                <a:buNone/>
              </a:pPr>
              <a:r>
                <a:rPr b="0" i="0" lang="en-US" sz="2100" u="none" cap="none" strike="noStrike">
                  <a:solidFill>
                    <a:srgbClr val="64D2FF"/>
                  </a:solidFill>
                  <a:latin typeface="Arial"/>
                  <a:ea typeface="Arial"/>
                  <a:cs typeface="Arial"/>
                  <a:sym typeface="Arial"/>
                </a:rPr>
                <a:t>SustainableSolutions</a:t>
              </a:r>
              <a:r>
                <a:rPr b="0" i="0" lang="en-US" sz="2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Match</a:t>
              </a:r>
              <a:endParaRPr b="1" i="0" sz="2100" u="none" cap="none" strike="noStrik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" name="Google Shape;12;p8"/>
            <p:cNvGrpSpPr/>
            <p:nvPr/>
          </p:nvGrpSpPr>
          <p:grpSpPr>
            <a:xfrm>
              <a:off x="8824404" y="4602770"/>
              <a:ext cx="3367595" cy="2255229"/>
              <a:chOff x="8824404" y="4602770"/>
              <a:chExt cx="3367595" cy="2255229"/>
            </a:xfrm>
          </p:grpSpPr>
          <p:pic>
            <p:nvPicPr>
              <p:cNvPr descr="Afbeelding met legpuzzel, wiel&#10;&#10;Automatisch gegenereerde beschrijving" id="13" name="Google Shape;13;p8"/>
              <p:cNvPicPr preferRelativeResize="0"/>
              <p:nvPr/>
            </p:nvPicPr>
            <p:blipFill rotWithShape="1">
              <a:blip r:embed="rId1">
                <a:alphaModFix/>
              </a:blip>
              <a:srcRect b="20664" l="0" r="0" t="0"/>
              <a:stretch/>
            </p:blipFill>
            <p:spPr>
              <a:xfrm>
                <a:off x="8824404" y="4602770"/>
                <a:ext cx="3367595" cy="175478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Afbeelding met legpuzzel, wiel&#10;&#10;Automatisch gegenereerde beschrijving" id="14" name="Google Shape;14;p8"/>
              <p:cNvPicPr preferRelativeResize="0"/>
              <p:nvPr/>
            </p:nvPicPr>
            <p:blipFill rotWithShape="1">
              <a:blip r:embed="rId1">
                <a:alphaModFix/>
              </a:blip>
              <a:srcRect b="0" l="0" r="0" t="95021"/>
              <a:stretch/>
            </p:blipFill>
            <p:spPr>
              <a:xfrm>
                <a:off x="8824409" y="6747864"/>
                <a:ext cx="3367590" cy="11013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who.int/publications/i/item/9789240034228" TargetMode="External"/><Relationship Id="rId4" Type="http://schemas.openxmlformats.org/officeDocument/2006/relationships/hyperlink" Target="https://www.who.int/publications/i/item/97892400342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thenextweb.com/news/european-space-agency-esa-budget-2024" TargetMode="External"/><Relationship Id="rId4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"/>
          <p:cNvSpPr txBox="1"/>
          <p:nvPr>
            <p:ph type="ctrTitle"/>
          </p:nvPr>
        </p:nvSpPr>
        <p:spPr>
          <a:xfrm>
            <a:off x="669234" y="2893925"/>
            <a:ext cx="9144000" cy="11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006BA6"/>
                </a:solidFill>
              </a:rPr>
              <a:t>Aerosol monitoring for a better understanding of Climate impact from municipalities and industries</a:t>
            </a:r>
            <a:endParaRPr/>
          </a:p>
        </p:txBody>
      </p:sp>
      <p:sp>
        <p:nvSpPr>
          <p:cNvPr id="128" name="Google Shape;128;p1"/>
          <p:cNvSpPr txBox="1"/>
          <p:nvPr>
            <p:ph idx="1" type="subTitle"/>
          </p:nvPr>
        </p:nvSpPr>
        <p:spPr>
          <a:xfrm>
            <a:off x="669234" y="4528767"/>
            <a:ext cx="6428400" cy="6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3600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3200"/>
              <a:buNone/>
            </a:pPr>
            <a:r>
              <a:rPr b="1" lang="en-US" sz="3200">
                <a:solidFill>
                  <a:srgbClr val="006BA6"/>
                </a:solidFill>
              </a:rPr>
              <a:t>GRASP Earth</a:t>
            </a:r>
            <a:endParaRPr b="1" sz="3200">
              <a:solidFill>
                <a:srgbClr val="006BA6"/>
              </a:solidFill>
            </a:endParaRPr>
          </a:p>
        </p:txBody>
      </p:sp>
      <p:pic>
        <p:nvPicPr>
          <p:cNvPr id="129" name="Google Shape;129;p1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7749" l="0" r="0" t="7741"/>
          <a:stretch/>
        </p:blipFill>
        <p:spPr>
          <a:xfrm>
            <a:off x="10085637" y="2569175"/>
            <a:ext cx="1873098" cy="1582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"/>
          <p:cNvSpPr txBox="1"/>
          <p:nvPr>
            <p:ph idx="4" type="body"/>
          </p:nvPr>
        </p:nvSpPr>
        <p:spPr>
          <a:xfrm>
            <a:off x="596259" y="5220069"/>
            <a:ext cx="37188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b="0" lang="en-US">
                <a:solidFill>
                  <a:srgbClr val="006BA6"/>
                </a:solidFill>
              </a:rPr>
              <a:t>Eliot Llopis</a:t>
            </a:r>
            <a:endParaRPr b="0">
              <a:solidFill>
                <a:srgbClr val="006BA6"/>
              </a:solidFill>
            </a:endParaRPr>
          </a:p>
        </p:txBody>
      </p:sp>
      <p:sp>
        <p:nvSpPr>
          <p:cNvPr id="131" name="Google Shape;131;p1"/>
          <p:cNvSpPr txBox="1"/>
          <p:nvPr>
            <p:ph idx="7" type="body"/>
          </p:nvPr>
        </p:nvSpPr>
        <p:spPr>
          <a:xfrm>
            <a:off x="596248" y="5599925"/>
            <a:ext cx="46032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sz="2400">
                <a:solidFill>
                  <a:srgbClr val="006BA6"/>
                </a:solidFill>
              </a:rPr>
              <a:t>Head of Communication</a:t>
            </a:r>
            <a:endParaRPr sz="2400">
              <a:solidFill>
                <a:srgbClr val="006BA6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29941a5f30_0_70"/>
          <p:cNvSpPr txBox="1"/>
          <p:nvPr>
            <p:ph type="title"/>
          </p:nvPr>
        </p:nvSpPr>
        <p:spPr>
          <a:xfrm>
            <a:off x="587339" y="1830600"/>
            <a:ext cx="10980000" cy="31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3200"/>
              <a:buFont typeface="Arial"/>
              <a:buNone/>
            </a:pPr>
            <a:r>
              <a:rPr lang="en-US" sz="3200"/>
              <a:t>Aerosols direct inference on Climate impact</a:t>
            </a:r>
            <a:br>
              <a:rPr lang="en-US" sz="3200"/>
            </a:br>
            <a:endParaRPr sz="2600"/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b="0" lang="en-US" sz="1500"/>
              <a:t>Aerosols affect surface temperature, precipitation, and extreme weather.</a:t>
            </a:r>
            <a:endParaRPr b="0" sz="1500"/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b="0" lang="en-US" sz="1500"/>
              <a:t>Policymakers in municipalities should include aerosol impacts in NDCs and NAPs.</a:t>
            </a:r>
            <a:endParaRPr b="0" sz="1500"/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b="0" lang="en-US" sz="1500"/>
              <a:t>As with GHG, global collaboration is needed for pushing aerosol integration in climate plans.</a:t>
            </a:r>
            <a:endParaRPr b="0" sz="1500"/>
          </a:p>
        </p:txBody>
      </p:sp>
      <p:sp>
        <p:nvSpPr>
          <p:cNvPr id="137" name="Google Shape;137;g329941a5f30_0_70"/>
          <p:cNvSpPr txBox="1"/>
          <p:nvPr/>
        </p:nvSpPr>
        <p:spPr>
          <a:xfrm>
            <a:off x="685625" y="5801525"/>
            <a:ext cx="6777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World Health Organization. (2021). </a:t>
            </a:r>
            <a:r>
              <a:rPr b="1" lang="en-US" sz="1100"/>
              <a:t>WHO global air quality guidelines: Particulate matter (PM2.5 and PM10), ozone, nitrogen dioxide, sulfur dioxide and carbon monoxide</a:t>
            </a:r>
            <a:r>
              <a:rPr lang="en-US" sz="1100"/>
              <a:t>. Geneva: World Health Organization.</a:t>
            </a:r>
            <a:r>
              <a:rPr lang="en-US" sz="1100">
                <a:uFill>
                  <a:noFill/>
                </a:uFill>
                <a:hlinkClick r:id="rId3"/>
              </a:rPr>
              <a:t> </a:t>
            </a:r>
            <a:r>
              <a:rPr lang="en-US" sz="1100" u="sng">
                <a:solidFill>
                  <a:schemeClr val="hlink"/>
                </a:solidFill>
                <a:hlinkClick r:id="rId4"/>
              </a:rPr>
              <a:t>https://www.who.int/publications/i/item/9789240034228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>
            <a:alpha val="0"/>
          </a:srgbClr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29941a5f30_0_75"/>
          <p:cNvSpPr txBox="1"/>
          <p:nvPr>
            <p:ph type="title"/>
          </p:nvPr>
        </p:nvSpPr>
        <p:spPr>
          <a:xfrm>
            <a:off x="587350" y="1723600"/>
            <a:ext cx="8440200" cy="43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3200"/>
              <a:buFont typeface="Arial"/>
              <a:buNone/>
            </a:pPr>
            <a:r>
              <a:rPr lang="en-US" sz="3200"/>
              <a:t>Current Aerosol monitoring limitations</a:t>
            </a:r>
            <a:br>
              <a:rPr lang="en-US" sz="5400"/>
            </a:br>
            <a:endParaRPr sz="2300">
              <a:solidFill>
                <a:srgbClr val="006BA6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1600"/>
              <a:buAutoNum type="arabicPeriod"/>
            </a:pPr>
            <a:r>
              <a:rPr i="1" lang="en-US" sz="1600">
                <a:solidFill>
                  <a:srgbClr val="006BA6"/>
                </a:solidFill>
              </a:rPr>
              <a:t>Model-based solutions</a:t>
            </a:r>
            <a:endParaRPr i="1" sz="1600">
              <a:solidFill>
                <a:srgbClr val="006BA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900">
              <a:solidFill>
                <a:srgbClr val="006BA6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1600"/>
              <a:buAutoNum type="alphaLcPeriod"/>
            </a:pPr>
            <a:r>
              <a:rPr i="1" lang="en-US" sz="1600">
                <a:solidFill>
                  <a:srgbClr val="006BA6"/>
                </a:solidFill>
              </a:rPr>
              <a:t>What? Use generalized environmental models</a:t>
            </a:r>
            <a:endParaRPr i="1" sz="1600">
              <a:solidFill>
                <a:srgbClr val="006BA6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1600"/>
              <a:buAutoNum type="alphaLcPeriod"/>
            </a:pPr>
            <a:r>
              <a:rPr i="1" lang="en-US" sz="1600">
                <a:solidFill>
                  <a:srgbClr val="006BA6"/>
                </a:solidFill>
              </a:rPr>
              <a:t>Positive: Cover gaps from ground sensors data, extending the coverage.</a:t>
            </a:r>
            <a:endParaRPr i="1" sz="1600">
              <a:solidFill>
                <a:srgbClr val="006BA6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1600"/>
              <a:buAutoNum type="alphaLcPeriod"/>
            </a:pPr>
            <a:r>
              <a:rPr i="1" lang="en-US" sz="1600">
                <a:solidFill>
                  <a:srgbClr val="006BA6"/>
                </a:solidFill>
              </a:rPr>
              <a:t>Negative: It is based on assumptions. May inaccurately estimate pollution levels by 30-50% missing small but significant emission sources.</a:t>
            </a:r>
            <a:endParaRPr i="1" sz="1600">
              <a:solidFill>
                <a:srgbClr val="006BA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600">
              <a:solidFill>
                <a:srgbClr val="006BA6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1600"/>
              <a:buAutoNum type="arabicPeriod"/>
            </a:pPr>
            <a:r>
              <a:rPr i="1" lang="en-US" sz="1600">
                <a:solidFill>
                  <a:srgbClr val="006BA6"/>
                </a:solidFill>
              </a:rPr>
              <a:t>Ground-based solutions</a:t>
            </a:r>
            <a:endParaRPr i="1" sz="1600">
              <a:solidFill>
                <a:srgbClr val="006BA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900">
              <a:solidFill>
                <a:srgbClr val="006BA6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1600"/>
              <a:buAutoNum type="alphaLcPeriod"/>
            </a:pPr>
            <a:r>
              <a:rPr i="1" lang="en-US" sz="1600">
                <a:solidFill>
                  <a:srgbClr val="006BA6"/>
                </a:solidFill>
              </a:rPr>
              <a:t>What? Use of ground stations to capture real data</a:t>
            </a:r>
            <a:endParaRPr i="1" sz="1600">
              <a:solidFill>
                <a:srgbClr val="006BA6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1600"/>
              <a:buAutoNum type="alphaLcPeriod"/>
            </a:pPr>
            <a:r>
              <a:rPr i="1" lang="en-US" sz="1600">
                <a:solidFill>
                  <a:srgbClr val="006BA6"/>
                </a:solidFill>
              </a:rPr>
              <a:t>Positive: Data is accurate</a:t>
            </a:r>
            <a:endParaRPr i="1" sz="1600">
              <a:solidFill>
                <a:srgbClr val="006BA6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1600"/>
              <a:buAutoNum type="alphaLcPeriod"/>
            </a:pPr>
            <a:r>
              <a:rPr i="1" lang="en-US" sz="1600">
                <a:solidFill>
                  <a:srgbClr val="006BA6"/>
                </a:solidFill>
              </a:rPr>
              <a:t>Negative: Expensive method, limited scalability. Covers less than 5% of a city’s area. Usually complemented by low reliable low-cost sensors and models based on assumptions.</a:t>
            </a:r>
            <a:endParaRPr i="1" sz="1600">
              <a:solidFill>
                <a:srgbClr val="006BA6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>
            <a:alpha val="0"/>
          </a:srgbClr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29941a5f30_0_22"/>
          <p:cNvSpPr txBox="1"/>
          <p:nvPr>
            <p:ph type="title"/>
          </p:nvPr>
        </p:nvSpPr>
        <p:spPr>
          <a:xfrm>
            <a:off x="444989" y="733650"/>
            <a:ext cx="10980000" cy="31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3200"/>
              <a:buFont typeface="Arial"/>
              <a:buNone/>
            </a:pPr>
            <a:r>
              <a:rPr lang="en-US" sz="3200"/>
              <a:t>Space</a:t>
            </a:r>
            <a:r>
              <a:rPr lang="en-US" sz="3200"/>
              <a:t> </a:t>
            </a:r>
            <a:r>
              <a:rPr lang="en-US" sz="3200"/>
              <a:t>is</a:t>
            </a:r>
            <a:r>
              <a:rPr lang="en-US" sz="3200"/>
              <a:t> </a:t>
            </a:r>
            <a:r>
              <a:rPr lang="en-US" sz="3200"/>
              <a:t>the</a:t>
            </a:r>
            <a:r>
              <a:rPr lang="en-US" sz="3200"/>
              <a:t> </a:t>
            </a:r>
            <a:r>
              <a:rPr lang="en-US" sz="3200"/>
              <a:t>answer</a:t>
            </a:r>
            <a:endParaRPr b="0" i="1" sz="1600"/>
          </a:p>
        </p:txBody>
      </p:sp>
      <p:sp>
        <p:nvSpPr>
          <p:cNvPr id="148" name="Google Shape;148;g329941a5f30_0_22"/>
          <p:cNvSpPr txBox="1"/>
          <p:nvPr/>
        </p:nvSpPr>
        <p:spPr>
          <a:xfrm>
            <a:off x="3024700" y="6301475"/>
            <a:ext cx="5820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https://thenextweb.com/news/european-space-agency-esa-budget-2024</a:t>
            </a:r>
            <a:endParaRPr sz="1300">
              <a:solidFill>
                <a:schemeClr val="dk1"/>
              </a:solidFill>
            </a:endParaRPr>
          </a:p>
        </p:txBody>
      </p:sp>
      <p:sp>
        <p:nvSpPr>
          <p:cNvPr id="149" name="Google Shape;149;g329941a5f30_0_22"/>
          <p:cNvSpPr/>
          <p:nvPr/>
        </p:nvSpPr>
        <p:spPr>
          <a:xfrm>
            <a:off x="8754450" y="3606650"/>
            <a:ext cx="3437700" cy="3251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0" name="Google Shape;150;g329941a5f30_0_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30813" y="1444150"/>
            <a:ext cx="8330375" cy="4643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>
            <a:alpha val="0"/>
          </a:srgbClr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29941a5f30_0_7"/>
          <p:cNvSpPr txBox="1"/>
          <p:nvPr>
            <p:ph type="title"/>
          </p:nvPr>
        </p:nvSpPr>
        <p:spPr>
          <a:xfrm>
            <a:off x="605989" y="546325"/>
            <a:ext cx="10980000" cy="31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3200"/>
              <a:buFont typeface="Arial"/>
              <a:buNone/>
            </a:pPr>
            <a:r>
              <a:rPr lang="en-US" sz="3200"/>
              <a:t>Our mission</a:t>
            </a:r>
            <a:br>
              <a:rPr lang="en-US" sz="5400"/>
            </a:br>
            <a:endParaRPr sz="540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3200"/>
              <a:buFont typeface="Arial"/>
              <a:buNone/>
            </a:pPr>
            <a:r>
              <a:t/>
            </a:r>
            <a:endParaRPr sz="320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3200"/>
              <a:buFont typeface="Arial"/>
              <a:buNone/>
            </a:pPr>
            <a:br>
              <a:rPr b="0" i="1" lang="en-US" sz="1600"/>
            </a:br>
            <a:br>
              <a:rPr b="0" i="1" lang="en-US" sz="1600"/>
            </a:br>
            <a:endParaRPr b="0" i="1" sz="1600"/>
          </a:p>
        </p:txBody>
      </p:sp>
      <p:pic>
        <p:nvPicPr>
          <p:cNvPr id="156" name="Google Shape;156;g329941a5f30_0_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8675" y="1869923"/>
            <a:ext cx="5285150" cy="4286744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329941a5f30_0_7"/>
          <p:cNvSpPr/>
          <p:nvPr/>
        </p:nvSpPr>
        <p:spPr>
          <a:xfrm>
            <a:off x="8754450" y="3606650"/>
            <a:ext cx="3437700" cy="3251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8" name="Google Shape;158;g329941a5f30_0_7"/>
          <p:cNvPicPr preferRelativeResize="0"/>
          <p:nvPr/>
        </p:nvPicPr>
        <p:blipFill rotWithShape="1">
          <a:blip r:embed="rId4">
            <a:alphaModFix/>
          </a:blip>
          <a:srcRect b="13398" l="11627" r="10069" t="10561"/>
          <a:stretch/>
        </p:blipFill>
        <p:spPr>
          <a:xfrm>
            <a:off x="6320500" y="1602563"/>
            <a:ext cx="5426051" cy="4821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>
            <a:alpha val="0"/>
          </a:srgbClr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29941a5f30_0_60"/>
          <p:cNvSpPr/>
          <p:nvPr/>
        </p:nvSpPr>
        <p:spPr>
          <a:xfrm>
            <a:off x="8754450" y="3606650"/>
            <a:ext cx="3437700" cy="3251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329941a5f30_0_60"/>
          <p:cNvSpPr txBox="1"/>
          <p:nvPr>
            <p:ph type="title"/>
          </p:nvPr>
        </p:nvSpPr>
        <p:spPr>
          <a:xfrm>
            <a:off x="627389" y="1949475"/>
            <a:ext cx="10980000" cy="31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3200"/>
              <a:buFont typeface="Arial"/>
              <a:buNone/>
            </a:pPr>
            <a:r>
              <a:rPr lang="en-US" sz="3200"/>
              <a:t>The outcome</a:t>
            </a:r>
            <a:br>
              <a:rPr lang="en-US" sz="5400"/>
            </a:br>
            <a:endParaRPr sz="320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3200"/>
              <a:buFont typeface="Arial"/>
              <a:buNone/>
            </a:pPr>
            <a:br>
              <a:rPr b="0" i="1" lang="en-US" sz="1600"/>
            </a:br>
            <a:br>
              <a:rPr b="0" i="1" lang="en-US" sz="1600"/>
            </a:br>
            <a:endParaRPr b="0" i="1" sz="1600"/>
          </a:p>
        </p:txBody>
      </p:sp>
      <p:sp>
        <p:nvSpPr>
          <p:cNvPr id="165" name="Google Shape;165;g329941a5f30_0_60"/>
          <p:cNvSpPr txBox="1"/>
          <p:nvPr>
            <p:ph type="title"/>
          </p:nvPr>
        </p:nvSpPr>
        <p:spPr>
          <a:xfrm>
            <a:off x="627400" y="2882450"/>
            <a:ext cx="3233400" cy="163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/>
              <a:t>COVERAGE </a:t>
            </a:r>
            <a:endParaRPr i="1" sz="16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/>
              <a:t>  </a:t>
            </a:r>
            <a:r>
              <a:rPr b="0" i="1" lang="en-US" sz="1600"/>
              <a:t>100% global and spatial full atmospheric column coverage. No assumptions</a:t>
            </a:r>
            <a:endParaRPr b="0" i="1" sz="1600"/>
          </a:p>
        </p:txBody>
      </p:sp>
      <p:sp>
        <p:nvSpPr>
          <p:cNvPr id="166" name="Google Shape;166;g329941a5f30_0_60"/>
          <p:cNvSpPr txBox="1"/>
          <p:nvPr>
            <p:ph type="title"/>
          </p:nvPr>
        </p:nvSpPr>
        <p:spPr>
          <a:xfrm>
            <a:off x="4500688" y="3039800"/>
            <a:ext cx="3233400" cy="132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/>
              <a:t>RoI</a:t>
            </a:r>
            <a:endParaRPr i="1" sz="16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600"/>
              <a:t>Up to 70-75% cheaper than existing methods with a very high Return on Investment.</a:t>
            </a:r>
            <a:endParaRPr b="0" i="1" sz="1600"/>
          </a:p>
        </p:txBody>
      </p:sp>
      <p:sp>
        <p:nvSpPr>
          <p:cNvPr id="167" name="Google Shape;167;g329941a5f30_0_60"/>
          <p:cNvSpPr txBox="1"/>
          <p:nvPr>
            <p:ph type="title"/>
          </p:nvPr>
        </p:nvSpPr>
        <p:spPr>
          <a:xfrm>
            <a:off x="8560575" y="2962700"/>
            <a:ext cx="3233400" cy="147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/>
              <a:t>RELIABLE</a:t>
            </a:r>
            <a:endParaRPr i="1" sz="16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600"/>
              <a:t>Based on 30 years of atmospheric r&amp;d and proven Space technologies.</a:t>
            </a:r>
            <a:endParaRPr b="0" i="1" sz="1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>
            <a:alpha val="0"/>
          </a:srgbClr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g329941a5f30_0_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49874" y="-317136"/>
            <a:ext cx="7492276" cy="749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00">
            <a:alpha val="0"/>
          </a:srgbClr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29941a5f30_0_11"/>
          <p:cNvSpPr txBox="1"/>
          <p:nvPr>
            <p:ph type="title"/>
          </p:nvPr>
        </p:nvSpPr>
        <p:spPr>
          <a:xfrm>
            <a:off x="605989" y="920900"/>
            <a:ext cx="10980000" cy="31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3200"/>
              <a:buFont typeface="Arial"/>
              <a:buNone/>
            </a:pPr>
            <a:r>
              <a:rPr lang="en-US" sz="3200"/>
              <a:t>Test your aerosol impact</a:t>
            </a:r>
            <a:r>
              <a:rPr lang="en-US" sz="3200"/>
              <a:t> </a:t>
            </a:r>
            <a:r>
              <a:rPr lang="en-US" sz="3200"/>
              <a:t>today</a:t>
            </a:r>
            <a:br>
              <a:rPr lang="en-US" sz="5400"/>
            </a:br>
            <a:br>
              <a:rPr b="0" lang="en-US" sz="3200"/>
            </a:br>
            <a:endParaRPr b="0" sz="32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BA6"/>
              </a:buClr>
              <a:buSzPts val="3200"/>
              <a:buFont typeface="Arial"/>
              <a:buNone/>
            </a:pPr>
            <a:br>
              <a:rPr b="0" i="1" lang="en-US" sz="1600"/>
            </a:br>
            <a:br>
              <a:rPr b="0" i="1" lang="en-US" sz="1600"/>
            </a:br>
            <a:r>
              <a:rPr b="0" i="1" lang="en-US" sz="1600"/>
              <a:t> </a:t>
            </a:r>
            <a:endParaRPr b="0" i="1" sz="1600"/>
          </a:p>
        </p:txBody>
      </p:sp>
      <p:sp>
        <p:nvSpPr>
          <p:cNvPr id="178" name="Google Shape;178;g329941a5f30_0_11"/>
          <p:cNvSpPr/>
          <p:nvPr/>
        </p:nvSpPr>
        <p:spPr>
          <a:xfrm>
            <a:off x="8754450" y="3606650"/>
            <a:ext cx="3437700" cy="3251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9" name="Google Shape;179;g329941a5f30_0_11"/>
          <p:cNvPicPr preferRelativeResize="0"/>
          <p:nvPr/>
        </p:nvPicPr>
        <p:blipFill rotWithShape="1">
          <a:blip r:embed="rId3">
            <a:alphaModFix/>
          </a:blip>
          <a:srcRect b="0" l="0" r="566" t="1097"/>
          <a:stretch/>
        </p:blipFill>
        <p:spPr>
          <a:xfrm>
            <a:off x="1963975" y="1551425"/>
            <a:ext cx="8264050" cy="462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g329941a5f30_0_11"/>
          <p:cNvSpPr txBox="1"/>
          <p:nvPr/>
        </p:nvSpPr>
        <p:spPr>
          <a:xfrm>
            <a:off x="3185700" y="6314325"/>
            <a:ext cx="5820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</a:rPr>
              <a:t>PM10 map from POLDER 3 satellite data merge. Source: GRASP-Open</a:t>
            </a:r>
            <a:endParaRPr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"/>
          <p:cNvSpPr txBox="1"/>
          <p:nvPr>
            <p:ph type="ctrTitle"/>
          </p:nvPr>
        </p:nvSpPr>
        <p:spPr>
          <a:xfrm>
            <a:off x="675145" y="1696145"/>
            <a:ext cx="9144000" cy="117594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en-US"/>
              <a:t>Book a meeting with:</a:t>
            </a:r>
            <a:br>
              <a:rPr lang="en-US"/>
            </a:br>
            <a:r>
              <a:rPr lang="en-US"/>
              <a:t>GRASP Earth</a:t>
            </a:r>
            <a:endParaRPr/>
          </a:p>
        </p:txBody>
      </p:sp>
      <p:pic>
        <p:nvPicPr>
          <p:cNvPr id="186" name="Google Shape;186;p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201" l="0" r="4232" t="0"/>
          <a:stretch/>
        </p:blipFill>
        <p:spPr>
          <a:xfrm>
            <a:off x="4277025" y="5244075"/>
            <a:ext cx="1270275" cy="123092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7"/>
          <p:cNvSpPr txBox="1"/>
          <p:nvPr>
            <p:ph idx="3" type="body"/>
          </p:nvPr>
        </p:nvSpPr>
        <p:spPr>
          <a:xfrm>
            <a:off x="736218" y="3407085"/>
            <a:ext cx="3718725" cy="199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000"/>
              <a:buNone/>
            </a:pPr>
            <a:r>
              <a:rPr lang="en-US"/>
              <a:t>Eliot Llopis	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7"/>
          <p:cNvSpPr txBox="1"/>
          <p:nvPr>
            <p:ph idx="5" type="body"/>
          </p:nvPr>
        </p:nvSpPr>
        <p:spPr>
          <a:xfrm>
            <a:off x="736218" y="3647515"/>
            <a:ext cx="3718725" cy="1998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600"/>
              <a:buNone/>
            </a:pPr>
            <a:r>
              <a:rPr lang="en-US"/>
              <a:t>Head of Communication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7"/>
          <p:cNvSpPr txBox="1"/>
          <p:nvPr>
            <p:ph idx="6" type="body"/>
          </p:nvPr>
        </p:nvSpPr>
        <p:spPr>
          <a:xfrm>
            <a:off x="736181" y="3958183"/>
            <a:ext cx="3718800" cy="19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600"/>
              <a:buNone/>
            </a:pPr>
            <a:r>
              <a:rPr lang="en-US"/>
              <a:t>eliot.llopis@grasp-earth.com</a:t>
            </a:r>
            <a:endParaRPr/>
          </a:p>
        </p:txBody>
      </p:sp>
      <p:pic>
        <p:nvPicPr>
          <p:cNvPr id="190" name="Google Shape;19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39150" y="5027200"/>
            <a:ext cx="1830824" cy="183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inal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ver">
  <a:themeElements>
    <a:clrScheme name="EEN Colours">
      <a:dk1>
        <a:srgbClr val="00587C"/>
      </a:dk1>
      <a:lt1>
        <a:srgbClr val="FFFFFF"/>
      </a:lt1>
      <a:dk2>
        <a:srgbClr val="00587C"/>
      </a:dk2>
      <a:lt2>
        <a:srgbClr val="E7E6E6"/>
      </a:lt2>
      <a:accent1>
        <a:srgbClr val="00587C"/>
      </a:accent1>
      <a:accent2>
        <a:srgbClr val="006BA6"/>
      </a:accent2>
      <a:accent3>
        <a:srgbClr val="64B4E6"/>
      </a:accent3>
      <a:accent4>
        <a:srgbClr val="FFC000"/>
      </a:accent4>
      <a:accent5>
        <a:srgbClr val="00587C"/>
      </a:accent5>
      <a:accent6>
        <a:srgbClr val="006BA6"/>
      </a:accent6>
      <a:hlink>
        <a:srgbClr val="64B4E6"/>
      </a:hlink>
      <a:folHlink>
        <a:srgbClr val="FFC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2023-04-12T07:12:26Z</dcterms:created>
  <dc:creator>EISMEA Team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2023-05-25T08:10:55Z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e545143c-4e5e-418e-8e9d-16225d304c25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0x0101008BEB43194487AA4E8D8B5860EE098D6C</vt:lpwstr>
  </property>
  <property fmtid="{D5CDD505-2E9C-101B-9397-08002B2CF9AE}" pid="10" name="MediaServiceImageTags">
    <vt:lpwstr/>
  </property>
</Properties>
</file>