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7" r:id="rId2"/>
    <p:sldId id="286" r:id="rId3"/>
    <p:sldId id="294" r:id="rId4"/>
    <p:sldId id="295" r:id="rId5"/>
    <p:sldId id="296" r:id="rId6"/>
    <p:sldId id="297" r:id="rId7"/>
    <p:sldId id="298" r:id="rId8"/>
    <p:sldId id="293" r:id="rId9"/>
    <p:sldId id="272" r:id="rId10"/>
    <p:sldId id="273" r:id="rId11"/>
    <p:sldId id="288" r:id="rId12"/>
    <p:sldId id="290" r:id="rId13"/>
    <p:sldId id="29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B882E"/>
    <a:srgbClr val="1A6733"/>
    <a:srgbClr val="676767"/>
    <a:srgbClr val="0F6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00" autoAdjust="0"/>
    <p:restoredTop sz="68435" autoAdjust="0"/>
  </p:normalViewPr>
  <p:slideViewPr>
    <p:cSldViewPr snapToGrid="0">
      <p:cViewPr varScale="1">
        <p:scale>
          <a:sx n="85" d="100"/>
          <a:sy n="85" d="100"/>
        </p:scale>
        <p:origin x="2624"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12/02/2024</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CA47-2FC4-7CE0-7747-0114FCC49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9923B2-6CE5-F126-DDCA-DDE77D23D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173DE-AE5D-3B20-EDF9-8CC93291B5E7}"/>
              </a:ext>
            </a:extLst>
          </p:cNvPr>
          <p:cNvSpPr>
            <a:spLocks noGrp="1"/>
          </p:cNvSpPr>
          <p:nvPr>
            <p:ph type="body" idx="1"/>
          </p:nvPr>
        </p:nvSpPr>
        <p:spPr/>
        <p:txBody>
          <a:bodyPr/>
          <a:lstStyle/>
          <a:p>
            <a:r>
              <a:rPr lang="en-US" b="0" i="0" dirty="0">
                <a:solidFill>
                  <a:srgbClr val="374151"/>
                </a:solidFill>
                <a:effectLst/>
                <a:latin typeface="Söhne"/>
              </a:rPr>
              <a:t>Good afternoon. My name is Donna Bungard, and I’m a 40-something woman with dark hair and glasses. My pronouns are she/her.</a:t>
            </a:r>
          </a:p>
          <a:p>
            <a:r>
              <a:rPr lang="en-US" b="0" i="0" dirty="0">
                <a:solidFill>
                  <a:srgbClr val="374151"/>
                </a:solidFill>
                <a:effectLst/>
                <a:latin typeface="Söhne"/>
              </a:rPr>
              <a:t> As the Sr. Accessibility Program Manager at Indeed, I've dedicated my career to advocating for inclusivity and accessibility in the workplace. Through my role as a Global Advisor for Billion Strong, I work to amplify the voices of individuals with disabilities. I am a member of the disability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I am deeply honored to be the chair of this session, titled “Entrepreneurship and leadership development for young people with disabilities,” as it aligns perfectly with my passion for fostering opportunities and equity. </a:t>
            </a:r>
            <a:r>
              <a:rPr lang="en-US" b="0" i="0" dirty="0">
                <a:solidFill>
                  <a:srgbClr val="1D1C1D"/>
                </a:solidFill>
                <a:effectLst/>
                <a:latin typeface="Slack-Lato"/>
              </a:rPr>
              <a:t>Possibilities, goals, and actionable plans that will help make aspirations a reality. Together we’ll go on a journey into what’s happening around the world that will impact the workplace wellbeing and progress of tomorrow. </a:t>
            </a:r>
          </a:p>
          <a:p>
            <a:pPr algn="l"/>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talk track may change a bit but no unusual content is expected]</a:t>
            </a:r>
          </a:p>
          <a:p>
            <a:endParaRPr lang="en-GB" dirty="0"/>
          </a:p>
        </p:txBody>
      </p:sp>
      <p:sp>
        <p:nvSpPr>
          <p:cNvPr id="4" name="Slide Number Placeholder 3">
            <a:extLst>
              <a:ext uri="{FF2B5EF4-FFF2-40B4-BE49-F238E27FC236}">
                <a16:creationId xmlns:a16="http://schemas.microsoft.com/office/drawing/2014/main" id="{68B7918F-0845-4F6E-5B75-369BFF45E8DB}"/>
              </a:ext>
            </a:extLst>
          </p:cNvPr>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242071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99A4-AD24-19F6-ABE6-C219A9DB0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2BB62-A76E-A0DC-34D2-B01DB1726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281BF0-5B37-4A63-27A4-D7D7E9CE19C5}"/>
              </a:ext>
            </a:extLst>
          </p:cNvPr>
          <p:cNvSpPr>
            <a:spLocks noGrp="1"/>
          </p:cNvSpPr>
          <p:nvPr>
            <p:ph type="body" idx="1"/>
          </p:nvPr>
        </p:nvSpPr>
        <p:spPr/>
        <p:txBody>
          <a:bodyPr/>
          <a:lstStyle/>
          <a:p>
            <a:pPr rtl="0">
              <a:spcBef>
                <a:spcPts val="1000"/>
              </a:spcBef>
              <a:spcAft>
                <a:spcPts val="0"/>
              </a:spcAft>
            </a:pPr>
            <a:r>
              <a:rPr lang="en-US" b="0" i="0" dirty="0">
                <a:solidFill>
                  <a:srgbClr val="1D1C1D"/>
                </a:solidFill>
                <a:effectLst/>
                <a:latin typeface="Slack-Lato"/>
              </a:rPr>
              <a:t>In the end, I hope we all come away with a better understanding of training organized and lead by youth with disabilities (they used to say in the US, nothing about us without us, but now…. It’s nothing without us!) Come away with new knowledge about leadership mentoring, youth housing services, self employment support and student-led innovation in inclusion.</a:t>
            </a:r>
            <a:br>
              <a:rPr lang="en-US" dirty="0"/>
            </a:br>
            <a:endParaRPr lang="en-US" dirty="0"/>
          </a:p>
          <a:p>
            <a:pPr rtl="0">
              <a:spcBef>
                <a:spcPts val="1000"/>
              </a:spcBef>
              <a:spcAft>
                <a:spcPts val="0"/>
              </a:spcAft>
            </a:pPr>
            <a:endParaRPr lang="en-US" dirty="0"/>
          </a:p>
          <a:p>
            <a:pPr marL="0" marR="0" lvl="0" indent="0" algn="l" defTabSz="914400" rtl="0" eaLnBrk="1" fontAlgn="auto" latinLnBrk="0" hangingPunct="1">
              <a:lnSpc>
                <a:spcPct val="100000"/>
              </a:lnSpc>
              <a:spcBef>
                <a:spcPts val="1000"/>
              </a:spcBef>
              <a:spcAft>
                <a:spcPts val="0"/>
              </a:spcAft>
              <a:buClrTx/>
              <a:buSzTx/>
              <a:buFontTx/>
              <a:buNone/>
              <a:tabLst/>
              <a:defRPr/>
            </a:pPr>
            <a:r>
              <a:rPr lang="en-US" b="1" dirty="0"/>
              <a:t>[NOTE: talk track may change a bit but no unusual content is expected]</a:t>
            </a:r>
          </a:p>
          <a:p>
            <a:pPr rtl="0">
              <a:spcBef>
                <a:spcPts val="1000"/>
              </a:spcBef>
              <a:spcAft>
                <a:spcPts val="0"/>
              </a:spcAft>
            </a:pPr>
            <a:endParaRPr lang="en-US" dirty="0"/>
          </a:p>
        </p:txBody>
      </p:sp>
      <p:sp>
        <p:nvSpPr>
          <p:cNvPr id="4" name="Slide Number Placeholder 3">
            <a:extLst>
              <a:ext uri="{FF2B5EF4-FFF2-40B4-BE49-F238E27FC236}">
                <a16:creationId xmlns:a16="http://schemas.microsoft.com/office/drawing/2014/main" id="{54FD24E1-A01E-1849-32A8-FF62614908D8}"/>
              </a:ext>
            </a:extLst>
          </p:cNvPr>
          <p:cNvSpPr>
            <a:spLocks noGrp="1"/>
          </p:cNvSpPr>
          <p:nvPr>
            <p:ph type="sldNum" sz="quarter" idx="5"/>
          </p:nvPr>
        </p:nvSpPr>
        <p:spPr/>
        <p:txBody>
          <a:bodyPr/>
          <a:lstStyle/>
          <a:p>
            <a:fld id="{7A8881E3-068B-48DF-8881-A991B8AEA704}" type="slidenum">
              <a:rPr lang="en-GB" smtClean="0"/>
              <a:t>10</a:t>
            </a:fld>
            <a:endParaRPr lang="en-GB"/>
          </a:p>
        </p:txBody>
      </p:sp>
    </p:spTree>
    <p:extLst>
      <p:ext uri="{BB962C8B-B14F-4D97-AF65-F5344CB8AC3E}">
        <p14:creationId xmlns:p14="http://schemas.microsoft.com/office/powerpoint/2010/main" val="1014952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BD90D-21D6-7BFE-CF6E-31D1BF0B9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9524D-ECC7-B727-CCD7-DEAE55235F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86E8E-BE8B-8190-EF48-5F771401EB2C}"/>
              </a:ext>
            </a:extLst>
          </p:cNvPr>
          <p:cNvSpPr>
            <a:spLocks noGrp="1"/>
          </p:cNvSpPr>
          <p:nvPr>
            <p:ph type="body" idx="1"/>
          </p:nvPr>
        </p:nvSpPr>
        <p:spPr/>
        <p:txBody>
          <a:bodyPr/>
          <a:lstStyle/>
          <a:p>
            <a:pPr rtl="0">
              <a:spcBef>
                <a:spcPts val="1000"/>
              </a:spcBef>
              <a:spcAft>
                <a:spcPts val="0"/>
              </a:spcAft>
            </a:pPr>
            <a:r>
              <a:rPr lang="en-US" b="0" i="0" dirty="0">
                <a:solidFill>
                  <a:srgbClr val="1D1C1D"/>
                </a:solidFill>
                <a:effectLst/>
                <a:latin typeface="Slack-Lato"/>
              </a:rPr>
              <a:t>It’s all going to come down to… this. Preparing our youth for success- neither because of nor to spite their disabilities - but with respect to their lived experiences, their talents, and their aptitude.</a:t>
            </a:r>
            <a:br>
              <a:rPr lang="en-US" dirty="0"/>
            </a:br>
            <a:endParaRPr lang="en-US" dirty="0"/>
          </a:p>
          <a:p>
            <a:pPr rtl="0">
              <a:spcBef>
                <a:spcPts val="1000"/>
              </a:spcBef>
              <a:spcAft>
                <a:spcPts val="0"/>
              </a:spcAft>
            </a:pPr>
            <a:endParaRPr lang="en-US" dirty="0"/>
          </a:p>
          <a:p>
            <a:pPr rtl="0">
              <a:spcBef>
                <a:spcPts val="1000"/>
              </a:spcBef>
              <a:spcAft>
                <a:spcPts val="0"/>
              </a:spcAft>
            </a:pPr>
            <a:endParaRPr lang="en-US" dirty="0"/>
          </a:p>
          <a:p>
            <a:pPr marL="0" marR="0" lvl="0" indent="0" algn="l" defTabSz="914400" rtl="0" eaLnBrk="1" fontAlgn="auto" latinLnBrk="0" hangingPunct="1">
              <a:lnSpc>
                <a:spcPct val="100000"/>
              </a:lnSpc>
              <a:spcBef>
                <a:spcPts val="1000"/>
              </a:spcBef>
              <a:spcAft>
                <a:spcPts val="0"/>
              </a:spcAft>
              <a:buClrTx/>
              <a:buSzTx/>
              <a:buFontTx/>
              <a:buNone/>
              <a:tabLst/>
              <a:defRPr/>
            </a:pPr>
            <a:r>
              <a:rPr lang="en-US" b="1" dirty="0"/>
              <a:t>[NOTE: talk track may change a bit but no unusual content is expected]</a:t>
            </a:r>
          </a:p>
          <a:p>
            <a:pPr rtl="0">
              <a:spcBef>
                <a:spcPts val="1000"/>
              </a:spcBef>
              <a:spcAft>
                <a:spcPts val="0"/>
              </a:spcAft>
            </a:pPr>
            <a:endParaRPr lang="en-US" dirty="0"/>
          </a:p>
        </p:txBody>
      </p:sp>
      <p:sp>
        <p:nvSpPr>
          <p:cNvPr id="4" name="Slide Number Placeholder 3">
            <a:extLst>
              <a:ext uri="{FF2B5EF4-FFF2-40B4-BE49-F238E27FC236}">
                <a16:creationId xmlns:a16="http://schemas.microsoft.com/office/drawing/2014/main" id="{1697EDAB-E20B-D152-AEFB-497666E50495}"/>
              </a:ext>
            </a:extLst>
          </p:cNvPr>
          <p:cNvSpPr>
            <a:spLocks noGrp="1"/>
          </p:cNvSpPr>
          <p:nvPr>
            <p:ph type="sldNum" sz="quarter" idx="5"/>
          </p:nvPr>
        </p:nvSpPr>
        <p:spPr/>
        <p:txBody>
          <a:bodyPr/>
          <a:lstStyle/>
          <a:p>
            <a:fld id="{7A8881E3-068B-48DF-8881-A991B8AEA704}" type="slidenum">
              <a:rPr lang="en-GB" smtClean="0"/>
              <a:t>11</a:t>
            </a:fld>
            <a:endParaRPr lang="en-GB"/>
          </a:p>
        </p:txBody>
      </p:sp>
    </p:spTree>
    <p:extLst>
      <p:ext uri="{BB962C8B-B14F-4D97-AF65-F5344CB8AC3E}">
        <p14:creationId xmlns:p14="http://schemas.microsoft.com/office/powerpoint/2010/main" val="60823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2A186-64FD-8BAE-046C-FD96F54110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609124-98B4-383F-A2D3-3B0481496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AA3DF6-1D8D-877E-1232-D86FF18F7E4C}"/>
              </a:ext>
            </a:extLst>
          </p:cNvPr>
          <p:cNvSpPr>
            <a:spLocks noGrp="1"/>
          </p:cNvSpPr>
          <p:nvPr>
            <p:ph type="body" idx="1"/>
          </p:nvPr>
        </p:nvSpPr>
        <p:spPr/>
        <p:txBody>
          <a:bodyPr/>
          <a:lstStyle/>
          <a:p>
            <a:r>
              <a:rPr lang="en-US" dirty="0">
                <a:effectLst/>
                <a:latin typeface="Helvetica Neue" panose="02000503000000020004" pitchFamily="2" charset="0"/>
              </a:rPr>
              <a:t>Getting our youth ready for what lies ahead, setting them up for a work-life that's satisfying, … that will impact everything they do in their lives. I believe in the power of programs like these. They're not just about making things a bit better; they're about tearing down obstacles, rewriting the script for people with disabilities, and changing the way the world works.</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dirty="0">
                <a:effectLst/>
                <a:latin typeface="Helvetica Neue" panose="02000503000000020004" pitchFamily="2" charset="0"/>
              </a:rPr>
              <a:t>In my day to day we work hard to show how the world can work better and give both jobseekers and employers the tools to make it happen. Today, I’m just so excited to hear how these projects are working towards that same long-term goal.</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talk track may change a bit but no unusual content is expected]</a:t>
            </a:r>
          </a:p>
          <a:p>
            <a:endParaRPr lang="en-US" dirty="0">
              <a:effectLst/>
              <a:latin typeface="Helvetica Neue" panose="02000503000000020004" pitchFamily="2" charset="0"/>
            </a:endParaRPr>
          </a:p>
        </p:txBody>
      </p:sp>
      <p:sp>
        <p:nvSpPr>
          <p:cNvPr id="4" name="Slide Number Placeholder 3">
            <a:extLst>
              <a:ext uri="{FF2B5EF4-FFF2-40B4-BE49-F238E27FC236}">
                <a16:creationId xmlns:a16="http://schemas.microsoft.com/office/drawing/2014/main" id="{57AD7572-E40F-0DE7-611A-B4AED23387BB}"/>
              </a:ext>
            </a:extLst>
          </p:cNvPr>
          <p:cNvSpPr>
            <a:spLocks noGrp="1"/>
          </p:cNvSpPr>
          <p:nvPr>
            <p:ph type="sldNum" sz="quarter" idx="5"/>
          </p:nvPr>
        </p:nvSpPr>
        <p:spPr/>
        <p:txBody>
          <a:bodyPr/>
          <a:lstStyle/>
          <a:p>
            <a:fld id="{7A8881E3-068B-48DF-8881-A991B8AEA704}" type="slidenum">
              <a:rPr lang="en-GB" smtClean="0"/>
              <a:t>12</a:t>
            </a:fld>
            <a:endParaRPr lang="en-GB"/>
          </a:p>
        </p:txBody>
      </p:sp>
    </p:spTree>
    <p:extLst>
      <p:ext uri="{BB962C8B-B14F-4D97-AF65-F5344CB8AC3E}">
        <p14:creationId xmlns:p14="http://schemas.microsoft.com/office/powerpoint/2010/main" val="954105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D1C1D"/>
                </a:solidFill>
                <a:effectLst/>
                <a:latin typeface="Slack-Lato"/>
              </a:rPr>
              <a:t>But enough of me… let’s get going! Antony, are you ready to get us started?</a:t>
            </a:r>
          </a:p>
          <a:p>
            <a:pPr algn="l"/>
            <a:br>
              <a:rPr lang="en-US" b="0" i="0" dirty="0">
                <a:solidFill>
                  <a:srgbClr val="1D1C1D"/>
                </a:solidFill>
                <a:effectLst/>
                <a:latin typeface="Slack-Lato"/>
              </a:rPr>
            </a:br>
            <a:endParaRPr lang="en-US" b="0" i="0" dirty="0">
              <a:solidFill>
                <a:srgbClr val="1D1C1D"/>
              </a:solidFill>
              <a:effectLst/>
              <a:latin typeface="Slack-Lato"/>
            </a:endParaRPr>
          </a:p>
          <a:p>
            <a:r>
              <a:rPr lang="en-US" b="1" dirty="0"/>
              <a:t>[NOTE: talk track may change a bit but no unusual content is expected]</a:t>
            </a:r>
          </a:p>
        </p:txBody>
      </p:sp>
      <p:sp>
        <p:nvSpPr>
          <p:cNvPr id="4" name="Slide Number Placeholder 3"/>
          <p:cNvSpPr>
            <a:spLocks noGrp="1"/>
          </p:cNvSpPr>
          <p:nvPr>
            <p:ph type="sldNum" sz="quarter" idx="5"/>
          </p:nvPr>
        </p:nvSpPr>
        <p:spPr/>
        <p:txBody>
          <a:bodyPr/>
          <a:lstStyle/>
          <a:p>
            <a:fld id="{7A8881E3-068B-48DF-8881-A991B8AEA704}" type="slidenum">
              <a:rPr lang="en-GB" smtClean="0"/>
              <a:t>13</a:t>
            </a:fld>
            <a:endParaRPr lang="en-GB"/>
          </a:p>
        </p:txBody>
      </p:sp>
    </p:spTree>
    <p:extLst>
      <p:ext uri="{BB962C8B-B14F-4D97-AF65-F5344CB8AC3E}">
        <p14:creationId xmlns:p14="http://schemas.microsoft.com/office/powerpoint/2010/main" val="2514700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6C93B-0B83-B8AD-BA36-F4FA0A9F18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92673-198D-B981-51BA-C2C1B7FE35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3750F1-6944-5674-4395-71319CF0A6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1D1C1D"/>
                </a:solidFill>
                <a:effectLst/>
                <a:latin typeface="Slack-Lato"/>
              </a:rPr>
              <a:t>So, in </a:t>
            </a:r>
            <a:r>
              <a:rPr lang="en-US" sz="4000" b="0" i="0" dirty="0">
                <a:solidFill>
                  <a:srgbClr val="374151"/>
                </a:solidFill>
                <a:effectLst/>
                <a:latin typeface="Söhne"/>
              </a:rPr>
              <a:t>this session, we will dive into the critical topics of entrepreneurship and leadership development for young people with disabilities, exploring avenues for innovation and progress. As we navigate through the discussion, we'll uncover powerful themes that resonate with the core values that will connect us to the projects and each other.</a:t>
            </a:r>
            <a:br>
              <a:rPr lang="en-US" sz="2800" dirty="0"/>
            </a:b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talk track may change a bit but no unusual content is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51F83A4A-4F23-225D-308B-19D1790D4687}"/>
              </a:ext>
            </a:extLst>
          </p:cNvPr>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456134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1F56E-C73E-70D8-8F89-E72004323B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94FD-216F-BDDD-6860-A280DB4C77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46DFF5-343A-2479-5079-7C99271678A2}"/>
              </a:ext>
            </a:extLst>
          </p:cNvPr>
          <p:cNvSpPr>
            <a:spLocks noGrp="1"/>
          </p:cNvSpPr>
          <p:nvPr>
            <p:ph type="body" idx="1"/>
          </p:nvPr>
        </p:nvSpPr>
        <p:spPr/>
        <p:txBody>
          <a:bodyPr/>
          <a:lstStyle/>
          <a:p>
            <a:pPr rtl="0">
              <a:spcBef>
                <a:spcPts val="0"/>
              </a:spcBef>
              <a:spcAft>
                <a:spcPts val="0"/>
              </a:spcAft>
            </a:pPr>
            <a:r>
              <a:rPr lang="en-US" sz="2800" b="0" i="0" dirty="0">
                <a:solidFill>
                  <a:srgbClr val="1D1C1D"/>
                </a:solidFill>
                <a:effectLst/>
                <a:latin typeface="Slack-Lato"/>
              </a:rPr>
              <a:t>Opportunities: Opportunities for young people with disabilities to build the lives they want to live.</a:t>
            </a:r>
          </a:p>
          <a:p>
            <a:pPr rtl="0">
              <a:spcBef>
                <a:spcPts val="0"/>
              </a:spcBef>
              <a:spcAft>
                <a:spcPts val="0"/>
              </a:spcAft>
            </a:pPr>
            <a:endParaRPr lang="en-US" sz="2800" b="0" i="0" dirty="0">
              <a:solidFill>
                <a:srgbClr val="1D1C1D"/>
              </a:solidFill>
              <a:effectLst/>
              <a:latin typeface="Slack-Lato"/>
            </a:endParaRPr>
          </a:p>
          <a:p>
            <a:pPr rtl="0">
              <a:spcBef>
                <a:spcPts val="0"/>
              </a:spcBef>
              <a:spcAft>
                <a:spcPts val="0"/>
              </a:spcAft>
            </a:pPr>
            <a:endParaRPr lang="en-US" sz="2800" b="0" i="0" dirty="0">
              <a:solidFill>
                <a:srgbClr val="1D1C1D"/>
              </a:solidFill>
              <a:effectLst/>
              <a:latin typeface="Slack-Lato"/>
            </a:endParaRPr>
          </a:p>
          <a:p>
            <a:pPr rtl="0">
              <a:spcBef>
                <a:spcPts val="0"/>
              </a:spcBef>
              <a:spcAft>
                <a:spcPts val="0"/>
              </a:spcAft>
            </a:pPr>
            <a:endParaRPr lang="en-US" sz="2800" b="0" i="0" dirty="0">
              <a:solidFill>
                <a:srgbClr val="1D1C1D"/>
              </a:solidFill>
              <a:effectLst/>
              <a:latin typeface="Slack-Lato"/>
            </a:endParaRPr>
          </a:p>
          <a:p>
            <a:pPr rtl="0">
              <a:spcBef>
                <a:spcPts val="0"/>
              </a:spcBef>
              <a:spcAft>
                <a:spcPts val="0"/>
              </a:spcAft>
            </a:pPr>
            <a:endParaRPr lang="en-US" sz="2800" b="0" i="0" dirty="0">
              <a:solidFill>
                <a:srgbClr val="1D1C1D"/>
              </a:solidFill>
              <a:effectLst/>
              <a:latin typeface="Slack-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talk track may change a bit but no unusual content is expected]</a:t>
            </a:r>
          </a:p>
          <a:p>
            <a:pPr rtl="0">
              <a:spcBef>
                <a:spcPts val="0"/>
              </a:spcBef>
              <a:spcAft>
                <a:spcPts val="0"/>
              </a:spcAft>
            </a:pPr>
            <a:endParaRPr lang="en-US" dirty="0"/>
          </a:p>
        </p:txBody>
      </p:sp>
      <p:sp>
        <p:nvSpPr>
          <p:cNvPr id="4" name="Slide Number Placeholder 3">
            <a:extLst>
              <a:ext uri="{FF2B5EF4-FFF2-40B4-BE49-F238E27FC236}">
                <a16:creationId xmlns:a16="http://schemas.microsoft.com/office/drawing/2014/main" id="{98A5D66A-9FE2-B05E-521C-B32555FFCA62}"/>
              </a:ext>
            </a:extLst>
          </p:cNvPr>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3639817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D4AED-397A-D395-9AB0-1CE13B300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5A4E37-1C5C-DAA7-54FB-79569428AC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6609F-E1C2-E3BA-AED8-23DB413BDB3D}"/>
              </a:ext>
            </a:extLst>
          </p:cNvPr>
          <p:cNvSpPr>
            <a:spLocks noGrp="1"/>
          </p:cNvSpPr>
          <p:nvPr>
            <p:ph type="body" idx="1"/>
          </p:nvPr>
        </p:nvSpPr>
        <p:spPr/>
        <p:txBody>
          <a:bodyPr/>
          <a:lstStyle/>
          <a:p>
            <a:pPr rtl="0">
              <a:spcBef>
                <a:spcPts val="0"/>
              </a:spcBef>
              <a:spcAft>
                <a:spcPts val="0"/>
              </a:spcAft>
            </a:pPr>
            <a:r>
              <a:rPr lang="en-US" sz="2800" b="0" i="0" dirty="0">
                <a:solidFill>
                  <a:srgbClr val="1D1C1D"/>
                </a:solidFill>
                <a:effectLst/>
                <a:latin typeface="Slack-Lato"/>
              </a:rPr>
              <a:t>Enablement: we’ll learn about a variety </a:t>
            </a:r>
            <a:r>
              <a:rPr lang="en-US" sz="4000" b="0" i="0" dirty="0">
                <a:solidFill>
                  <a:srgbClr val="374151"/>
                </a:solidFill>
                <a:effectLst/>
                <a:latin typeface="Söhne"/>
              </a:rPr>
              <a:t>of ways in which initiatives and programs can enable and support youth with disabilities in achieving their goals, ensuring they have access to necessary resources and support systems.</a:t>
            </a:r>
          </a:p>
          <a:p>
            <a:pPr rtl="0">
              <a:spcBef>
                <a:spcPts val="0"/>
              </a:spcBef>
              <a:spcAft>
                <a:spcPts val="0"/>
              </a:spcAft>
            </a:pPr>
            <a:endParaRPr lang="en-US" sz="4000" b="0" i="0" dirty="0">
              <a:solidFill>
                <a:srgbClr val="374151"/>
              </a:solidFill>
              <a:effectLst/>
              <a:latin typeface="Söhne"/>
            </a:endParaRPr>
          </a:p>
          <a:p>
            <a:pPr rtl="0">
              <a:spcBef>
                <a:spcPts val="0"/>
              </a:spcBef>
              <a:spcAft>
                <a:spcPts val="0"/>
              </a:spcAft>
            </a:pPr>
            <a:endParaRPr lang="en-US" sz="4000" b="0" i="0" dirty="0">
              <a:solidFill>
                <a:srgbClr val="374151"/>
              </a:solidFill>
              <a:effectLst/>
              <a:latin typeface="Söhne"/>
            </a:endParaRPr>
          </a:p>
          <a:p>
            <a:pPr rtl="0">
              <a:spcBef>
                <a:spcPts val="0"/>
              </a:spcBef>
              <a:spcAft>
                <a:spcPts val="0"/>
              </a:spcAft>
            </a:pPr>
            <a:endParaRPr lang="en-US" sz="4000" b="0" i="0" dirty="0">
              <a:solidFill>
                <a:srgbClr val="374151"/>
              </a:solidFill>
              <a:effectLst/>
              <a:latin typeface="Söhne"/>
            </a:endParaRPr>
          </a:p>
          <a:p>
            <a:pPr rtl="0">
              <a:spcBef>
                <a:spcPts val="0"/>
              </a:spcBef>
              <a:spcAft>
                <a:spcPts val="0"/>
              </a:spcAft>
            </a:pPr>
            <a:endParaRPr lang="en-US" sz="4000"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talk track may change a bit but no unusual content is expected]</a:t>
            </a:r>
          </a:p>
          <a:p>
            <a:pPr rtl="0">
              <a:spcBef>
                <a:spcPts val="0"/>
              </a:spcBef>
              <a:spcAft>
                <a:spcPts val="0"/>
              </a:spcAft>
            </a:pPr>
            <a:endParaRPr lang="en-US" dirty="0"/>
          </a:p>
        </p:txBody>
      </p:sp>
      <p:sp>
        <p:nvSpPr>
          <p:cNvPr id="4" name="Slide Number Placeholder 3">
            <a:extLst>
              <a:ext uri="{FF2B5EF4-FFF2-40B4-BE49-F238E27FC236}">
                <a16:creationId xmlns:a16="http://schemas.microsoft.com/office/drawing/2014/main" id="{D1FB8840-1004-3616-8701-25ACFA7DF86D}"/>
              </a:ext>
            </a:extLst>
          </p:cNvPr>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2036150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9AE2D-CCAF-E0E5-A5D5-C09639D88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88709-88B4-84C1-E3B0-E59AE82235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959C71-9293-C9D0-06CB-523AF91F25CE}"/>
              </a:ext>
            </a:extLst>
          </p:cNvPr>
          <p:cNvSpPr>
            <a:spLocks noGrp="1"/>
          </p:cNvSpPr>
          <p:nvPr>
            <p:ph type="body" idx="1"/>
          </p:nvPr>
        </p:nvSpPr>
        <p:spPr/>
        <p:txBody>
          <a:bodyPr/>
          <a:lstStyle/>
          <a:p>
            <a:pPr rtl="0">
              <a:spcBef>
                <a:spcPts val="0"/>
              </a:spcBef>
              <a:spcAft>
                <a:spcPts val="0"/>
              </a:spcAft>
            </a:pPr>
            <a:r>
              <a:rPr lang="en-US" sz="2800" b="0" i="0" dirty="0">
                <a:solidFill>
                  <a:srgbClr val="1D1C1D"/>
                </a:solidFill>
                <a:effectLst/>
                <a:latin typeface="Slack-Lato"/>
              </a:rPr>
              <a:t>Empowerment: </a:t>
            </a:r>
            <a:r>
              <a:rPr lang="en-US" sz="4000" b="0" i="0" dirty="0">
                <a:solidFill>
                  <a:srgbClr val="374151"/>
                </a:solidFill>
                <a:effectLst/>
                <a:latin typeface="Söhne"/>
              </a:rPr>
              <a:t>Our discussion will highlight the importance of empowerment, emphasizing the significance of respecting the autonomy of young people with disabilities to create their own pathways to success – however they choose to define it- and showcasing the many of possibilities available to them.</a:t>
            </a:r>
          </a:p>
          <a:p>
            <a:pPr rtl="0">
              <a:spcBef>
                <a:spcPts val="0"/>
              </a:spcBef>
              <a:spcAft>
                <a:spcPts val="0"/>
              </a:spcAft>
            </a:pPr>
            <a:endParaRPr lang="en-US" sz="4000" b="0" i="0" dirty="0">
              <a:solidFill>
                <a:srgbClr val="374151"/>
              </a:solidFill>
              <a:effectLst/>
              <a:latin typeface="Söhne"/>
            </a:endParaRPr>
          </a:p>
          <a:p>
            <a:pPr rtl="0">
              <a:spcBef>
                <a:spcPts val="0"/>
              </a:spcBef>
              <a:spcAft>
                <a:spcPts val="0"/>
              </a:spcAft>
            </a:pPr>
            <a:endParaRPr lang="en-US" sz="4000" b="0" i="0" dirty="0">
              <a:solidFill>
                <a:srgbClr val="374151"/>
              </a:solidFill>
              <a:effectLst/>
              <a:latin typeface="Söhne"/>
            </a:endParaRPr>
          </a:p>
          <a:p>
            <a:pPr rtl="0">
              <a:spcBef>
                <a:spcPts val="0"/>
              </a:spcBef>
              <a:spcAft>
                <a:spcPts val="0"/>
              </a:spcAft>
            </a:pPr>
            <a:endParaRPr lang="en-US" sz="4000"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talk track may change a bit but no unusual content is expected]</a:t>
            </a:r>
          </a:p>
          <a:p>
            <a:pPr rtl="0">
              <a:spcBef>
                <a:spcPts val="0"/>
              </a:spcBef>
              <a:spcAft>
                <a:spcPts val="0"/>
              </a:spcAft>
            </a:pPr>
            <a:endParaRPr lang="en-US" dirty="0"/>
          </a:p>
        </p:txBody>
      </p:sp>
      <p:sp>
        <p:nvSpPr>
          <p:cNvPr id="4" name="Slide Number Placeholder 3">
            <a:extLst>
              <a:ext uri="{FF2B5EF4-FFF2-40B4-BE49-F238E27FC236}">
                <a16:creationId xmlns:a16="http://schemas.microsoft.com/office/drawing/2014/main" id="{D5640036-D293-0A05-08EC-DF41DD0DC25E}"/>
              </a:ext>
            </a:extLst>
          </p:cNvPr>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54205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2BE15-13C3-89BB-5742-90FC172F9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5E4A7-1500-62C5-B247-D34359BB1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DFF82A-99F1-BF6B-5318-6B861443F4FB}"/>
              </a:ext>
            </a:extLst>
          </p:cNvPr>
          <p:cNvSpPr>
            <a:spLocks noGrp="1"/>
          </p:cNvSpPr>
          <p:nvPr>
            <p:ph type="body" idx="1"/>
          </p:nvPr>
        </p:nvSpPr>
        <p:spPr/>
        <p:txBody>
          <a:bodyPr/>
          <a:lstStyle/>
          <a:p>
            <a:pPr rtl="0">
              <a:spcBef>
                <a:spcPts val="0"/>
              </a:spcBef>
              <a:spcAft>
                <a:spcPts val="0"/>
              </a:spcAft>
            </a:pPr>
            <a:r>
              <a:rPr lang="en-US" sz="2800" b="0" i="0" dirty="0">
                <a:solidFill>
                  <a:srgbClr val="1D1C1D"/>
                </a:solidFill>
                <a:effectLst/>
                <a:latin typeface="Slack-Lato"/>
              </a:rPr>
              <a:t>Dignity: </a:t>
            </a:r>
            <a:r>
              <a:rPr lang="en-US" sz="4000" b="0" i="0" dirty="0">
                <a:solidFill>
                  <a:srgbClr val="374151"/>
                </a:solidFill>
                <a:effectLst/>
                <a:latin typeface="Söhne"/>
              </a:rPr>
              <a:t>Central to our conversation is the principle of dignity</a:t>
            </a:r>
            <a:r>
              <a:rPr lang="en-US" sz="2800" b="0" i="0" dirty="0">
                <a:solidFill>
                  <a:srgbClr val="1D1C1D"/>
                </a:solidFill>
                <a:effectLst/>
                <a:latin typeface="Slack-Lato"/>
              </a:rPr>
              <a:t> and respect for the autonomy and independence of thought of youth with disabilities as they learn and grow.</a:t>
            </a:r>
          </a:p>
          <a:p>
            <a:pPr rtl="0">
              <a:spcBef>
                <a:spcPts val="0"/>
              </a:spcBef>
              <a:spcAft>
                <a:spcPts val="0"/>
              </a:spcAft>
            </a:pPr>
            <a:endParaRPr lang="en-US" sz="2800" b="0" i="0" dirty="0">
              <a:solidFill>
                <a:srgbClr val="1D1C1D"/>
              </a:solidFill>
              <a:effectLst/>
              <a:latin typeface="Slack-Lato"/>
            </a:endParaRPr>
          </a:p>
          <a:p>
            <a:pPr rtl="0">
              <a:spcBef>
                <a:spcPts val="0"/>
              </a:spcBef>
              <a:spcAft>
                <a:spcPts val="0"/>
              </a:spcAft>
            </a:pPr>
            <a:endParaRPr lang="en-US" sz="2800" b="0" i="0" dirty="0">
              <a:solidFill>
                <a:srgbClr val="1D1C1D"/>
              </a:solidFill>
              <a:effectLst/>
              <a:latin typeface="Slack-Lato"/>
            </a:endParaRPr>
          </a:p>
          <a:p>
            <a:pPr rtl="0">
              <a:spcBef>
                <a:spcPts val="0"/>
              </a:spcBef>
              <a:spcAft>
                <a:spcPts val="0"/>
              </a:spcAft>
            </a:pPr>
            <a:endParaRPr lang="en-US" sz="2800" b="0" i="0" dirty="0">
              <a:solidFill>
                <a:srgbClr val="1D1C1D"/>
              </a:solidFill>
              <a:effectLst/>
              <a:latin typeface="Slack-Lato"/>
            </a:endParaRPr>
          </a:p>
          <a:p>
            <a:pPr rtl="0">
              <a:spcBef>
                <a:spcPts val="0"/>
              </a:spcBef>
              <a:spcAft>
                <a:spcPts val="0"/>
              </a:spcAft>
            </a:pPr>
            <a:endParaRPr lang="en-US" sz="2800" b="0" i="0" dirty="0">
              <a:solidFill>
                <a:srgbClr val="1D1C1D"/>
              </a:solidFill>
              <a:effectLst/>
              <a:latin typeface="Slack-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[NOTE: talk track may change a bit but no unusual content is expected]</a:t>
            </a:r>
          </a:p>
          <a:p>
            <a:pPr rtl="0">
              <a:spcBef>
                <a:spcPts val="0"/>
              </a:spcBef>
              <a:spcAft>
                <a:spcPts val="0"/>
              </a:spcAft>
            </a:pPr>
            <a:endParaRPr lang="en-US" sz="2800" b="0" i="0" dirty="0">
              <a:solidFill>
                <a:srgbClr val="1D1C1D"/>
              </a:solidFill>
              <a:effectLst/>
              <a:latin typeface="Slack-Lato"/>
            </a:endParaRPr>
          </a:p>
        </p:txBody>
      </p:sp>
      <p:sp>
        <p:nvSpPr>
          <p:cNvPr id="4" name="Slide Number Placeholder 3">
            <a:extLst>
              <a:ext uri="{FF2B5EF4-FFF2-40B4-BE49-F238E27FC236}">
                <a16:creationId xmlns:a16="http://schemas.microsoft.com/office/drawing/2014/main" id="{69530688-34A2-6C87-54BD-6FDE4CA87261}"/>
              </a:ext>
            </a:extLst>
          </p:cNvPr>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186967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BB0DA-5B95-6D2F-FC93-E5CB5E4691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8A3C6A-9B85-D240-D1B0-8580EE5DA5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534597-0268-C6ED-533B-9E5EBC69F9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0" i="0" dirty="0">
                <a:solidFill>
                  <a:srgbClr val="1D1C1D"/>
                </a:solidFill>
                <a:effectLst/>
                <a:latin typeface="Slack-Lato"/>
              </a:rPr>
              <a:t>And Sustainability: </a:t>
            </a:r>
            <a:r>
              <a:rPr lang="en-US" sz="2800" dirty="0">
                <a:effectLst/>
                <a:latin typeface="Helvetica Neue" panose="02000503000000020004" pitchFamily="2" charset="0"/>
              </a:rPr>
              <a:t>Lastly,  we will delve into the critical importance of implementing sustainable practices within our programs and initiatives. We aren't merely seeking a few individuals to succeed; rather, this work is about constructing robust systemic change that enable opportunities year over year.</a:t>
            </a:r>
          </a:p>
          <a:p>
            <a:pPr rtl="0">
              <a:spcBef>
                <a:spcPts val="0"/>
              </a:spcBef>
              <a:spcAft>
                <a:spcPts val="0"/>
              </a:spcAft>
            </a:pPr>
            <a:endParaRPr lang="en-US" sz="2800" dirty="0"/>
          </a:p>
          <a:p>
            <a:pPr rtl="0">
              <a:spcBef>
                <a:spcPts val="0"/>
              </a:spcBef>
              <a:spcAft>
                <a:spcPts val="0"/>
              </a:spcAft>
            </a:pPr>
            <a:endParaRPr lang="en-US" sz="2800" dirty="0"/>
          </a:p>
          <a:p>
            <a:pPr rtl="0">
              <a:spcBef>
                <a:spcPts val="0"/>
              </a:spcBef>
              <a:spcAft>
                <a:spcPts val="0"/>
              </a:spcAft>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[NOTE: talk track may change a bit but no unusual content is expected]</a:t>
            </a:r>
          </a:p>
          <a:p>
            <a:pPr rtl="0">
              <a:spcBef>
                <a:spcPts val="0"/>
              </a:spcBef>
              <a:spcAft>
                <a:spcPts val="0"/>
              </a:spcAft>
            </a:pPr>
            <a:endParaRPr lang="en-US" sz="2800" dirty="0"/>
          </a:p>
        </p:txBody>
      </p:sp>
      <p:sp>
        <p:nvSpPr>
          <p:cNvPr id="4" name="Slide Number Placeholder 3">
            <a:extLst>
              <a:ext uri="{FF2B5EF4-FFF2-40B4-BE49-F238E27FC236}">
                <a16:creationId xmlns:a16="http://schemas.microsoft.com/office/drawing/2014/main" id="{A2F86CB9-79FD-D705-D3A0-45778989BFEA}"/>
              </a:ext>
            </a:extLst>
          </p:cNvPr>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1035470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5BB0E-CB63-32C6-70DA-713E99399B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AEBB77-77A7-875F-0AD1-A4FEA7A1D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D0F011-3A69-3DA8-1191-B8756FA48ECA}"/>
              </a:ext>
            </a:extLst>
          </p:cNvPr>
          <p:cNvSpPr>
            <a:spLocks noGrp="1"/>
          </p:cNvSpPr>
          <p:nvPr>
            <p:ph type="body" idx="1"/>
          </p:nvPr>
        </p:nvSpPr>
        <p:spPr/>
        <p:txBody>
          <a:bodyPr/>
          <a:lstStyle/>
          <a:p>
            <a:r>
              <a:rPr lang="en-US" dirty="0">
                <a:effectLst/>
                <a:latin typeface="Helvetica Neue" panose="02000503000000020004" pitchFamily="2" charset="0"/>
              </a:rPr>
              <a:t>I encourage you to lean in and engage with the presentations.  Recognize more than the individuals leading them today but also at the leaders they are nurturing through the projects they're showcasing. Let's delve into these presentations together and extract valuable insights from the experiences and lessons they offer.</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talk track may change a bit but no unusual content is expected]</a:t>
            </a:r>
          </a:p>
          <a:p>
            <a:endParaRPr lang="en-US" dirty="0">
              <a:effectLst/>
              <a:latin typeface="Helvetica Neue" panose="02000503000000020004" pitchFamily="2" charset="0"/>
            </a:endParaRPr>
          </a:p>
        </p:txBody>
      </p:sp>
      <p:sp>
        <p:nvSpPr>
          <p:cNvPr id="4" name="Slide Number Placeholder 3">
            <a:extLst>
              <a:ext uri="{FF2B5EF4-FFF2-40B4-BE49-F238E27FC236}">
                <a16:creationId xmlns:a16="http://schemas.microsoft.com/office/drawing/2014/main" id="{336D7C50-4A3B-850E-0504-9E4833BC6D92}"/>
              </a:ext>
            </a:extLst>
          </p:cNvPr>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322586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000"/>
              </a:spcBef>
              <a:spcAft>
                <a:spcPts val="0"/>
              </a:spcAft>
            </a:pPr>
            <a:r>
              <a:rPr lang="en-US" sz="2800" b="0" i="0" dirty="0">
                <a:solidFill>
                  <a:srgbClr val="1D1C1D"/>
                </a:solidFill>
                <a:effectLst/>
                <a:latin typeface="Slack-Lato"/>
              </a:rPr>
              <a:t>Our speakers will introduce themselves in full, but I wanted to take a moment to say how excited I am to have with us:</a:t>
            </a:r>
          </a:p>
          <a:p>
            <a:pPr rtl="0">
              <a:spcBef>
                <a:spcPts val="1000"/>
              </a:spcBef>
              <a:spcAft>
                <a:spcPts val="0"/>
              </a:spcAft>
            </a:pPr>
            <a:endParaRPr lang="en-US" sz="2800" b="0" i="0" dirty="0">
              <a:solidFill>
                <a:srgbClr val="1D1C1D"/>
              </a:solidFill>
              <a:effectLst/>
              <a:latin typeface="Slack-Lato"/>
            </a:endParaRPr>
          </a:p>
          <a:p>
            <a:pPr rtl="0">
              <a:spcBef>
                <a:spcPts val="1000"/>
              </a:spcBef>
              <a:spcAft>
                <a:spcPts val="0"/>
              </a:spcAft>
            </a:pPr>
            <a:r>
              <a:rPr lang="en-US" sz="2800" b="0" i="0" dirty="0">
                <a:solidFill>
                  <a:srgbClr val="1D1C1D"/>
                </a:solidFill>
                <a:effectLst/>
                <a:latin typeface="Slack-Lato"/>
              </a:rPr>
              <a:t>Antony </a:t>
            </a:r>
            <a:r>
              <a:rPr lang="en-US" sz="2800" b="0" i="0" dirty="0" err="1">
                <a:solidFill>
                  <a:srgbClr val="1D1C1D"/>
                </a:solidFill>
                <a:effectLst/>
                <a:latin typeface="Slack-Lato"/>
              </a:rPr>
              <a:t>Helenraj</a:t>
            </a:r>
            <a:r>
              <a:rPr lang="en-US" sz="2800" b="0" i="0" dirty="0">
                <a:solidFill>
                  <a:srgbClr val="1D1C1D"/>
                </a:solidFill>
                <a:effectLst/>
                <a:latin typeface="Slack-Lato"/>
              </a:rPr>
              <a:t> Selvaraj</a:t>
            </a:r>
            <a:br>
              <a:rPr lang="en-US" sz="2800" dirty="0"/>
            </a:br>
            <a:r>
              <a:rPr lang="en-US" sz="2800" b="0" i="0" dirty="0">
                <a:solidFill>
                  <a:srgbClr val="1D1C1D"/>
                </a:solidFill>
                <a:effectLst/>
                <a:latin typeface="Slack-Lato"/>
              </a:rPr>
              <a:t>Senior Manager at Enable India</a:t>
            </a:r>
          </a:p>
          <a:p>
            <a:pPr rtl="0">
              <a:spcBef>
                <a:spcPts val="1000"/>
              </a:spcBef>
              <a:spcAft>
                <a:spcPts val="0"/>
              </a:spcAft>
            </a:pPr>
            <a:endParaRPr lang="en-US" sz="2800" b="0" i="0" dirty="0">
              <a:solidFill>
                <a:srgbClr val="1D1C1D"/>
              </a:solidFill>
              <a:effectLst/>
              <a:latin typeface="Slack-Lato"/>
            </a:endParaRPr>
          </a:p>
          <a:p>
            <a:pPr rtl="0">
              <a:spcBef>
                <a:spcPts val="1000"/>
              </a:spcBef>
              <a:spcAft>
                <a:spcPts val="0"/>
              </a:spcAft>
            </a:pPr>
            <a:r>
              <a:rPr lang="en-US" sz="2800" b="0" i="0" dirty="0" err="1">
                <a:solidFill>
                  <a:srgbClr val="1D1C1D"/>
                </a:solidFill>
                <a:effectLst/>
                <a:latin typeface="Slack-Lato"/>
              </a:rPr>
              <a:t>Elif</a:t>
            </a:r>
            <a:r>
              <a:rPr lang="en-US" sz="2800" b="0" i="0" dirty="0">
                <a:solidFill>
                  <a:srgbClr val="1D1C1D"/>
                </a:solidFill>
                <a:effectLst/>
                <a:latin typeface="Slack-Lato"/>
              </a:rPr>
              <a:t> </a:t>
            </a:r>
            <a:r>
              <a:rPr lang="en-US" sz="2800" b="0" i="0" dirty="0" err="1">
                <a:solidFill>
                  <a:srgbClr val="1D1C1D"/>
                </a:solidFill>
                <a:effectLst/>
                <a:latin typeface="Slack-Lato"/>
              </a:rPr>
              <a:t>Cansu</a:t>
            </a:r>
            <a:r>
              <a:rPr lang="en-US" sz="2800" b="0" i="0" dirty="0">
                <a:solidFill>
                  <a:srgbClr val="1D1C1D"/>
                </a:solidFill>
                <a:effectLst/>
                <a:latin typeface="Slack-Lato"/>
              </a:rPr>
              <a:t> </a:t>
            </a:r>
            <a:r>
              <a:rPr lang="en-US" sz="2800" b="0" i="0" dirty="0" err="1">
                <a:solidFill>
                  <a:srgbClr val="1D1C1D"/>
                </a:solidFill>
                <a:effectLst/>
                <a:latin typeface="Slack-Lato"/>
              </a:rPr>
              <a:t>Gayretli</a:t>
            </a:r>
            <a:br>
              <a:rPr lang="en-US" sz="2800" dirty="0"/>
            </a:br>
            <a:r>
              <a:rPr lang="en-US" sz="2800" b="0" i="0" dirty="0">
                <a:solidFill>
                  <a:srgbClr val="1D1C1D"/>
                </a:solidFill>
                <a:effectLst/>
                <a:latin typeface="Slack-Lato"/>
              </a:rPr>
              <a:t>President of </a:t>
            </a:r>
            <a:r>
              <a:rPr lang="en-US" sz="2800" b="0" i="0" dirty="0" err="1">
                <a:solidFill>
                  <a:srgbClr val="1D1C1D"/>
                </a:solidFill>
                <a:effectLst/>
                <a:latin typeface="Slack-Lato"/>
              </a:rPr>
              <a:t>Değiştiren</a:t>
            </a:r>
            <a:r>
              <a:rPr lang="en-US" sz="2800" b="0" i="0" dirty="0">
                <a:solidFill>
                  <a:srgbClr val="1D1C1D"/>
                </a:solidFill>
                <a:effectLst/>
                <a:latin typeface="Slack-Lato"/>
              </a:rPr>
              <a:t> </a:t>
            </a:r>
            <a:r>
              <a:rPr lang="en-US" sz="2800" b="0" i="0" dirty="0" err="1">
                <a:solidFill>
                  <a:srgbClr val="1D1C1D"/>
                </a:solidFill>
                <a:effectLst/>
                <a:latin typeface="Slack-Lato"/>
              </a:rPr>
              <a:t>Adımlar</a:t>
            </a:r>
            <a:r>
              <a:rPr lang="en-US" sz="2800" b="0" i="0" dirty="0">
                <a:solidFill>
                  <a:srgbClr val="1D1C1D"/>
                </a:solidFill>
                <a:effectLst/>
                <a:latin typeface="Slack-Lato"/>
              </a:rPr>
              <a:t> </a:t>
            </a:r>
            <a:r>
              <a:rPr lang="en-US" sz="2800" b="0" i="0" dirty="0" err="1">
                <a:solidFill>
                  <a:srgbClr val="1D1C1D"/>
                </a:solidFill>
                <a:effectLst/>
                <a:latin typeface="Slack-Lato"/>
              </a:rPr>
              <a:t>Derneği</a:t>
            </a:r>
            <a:r>
              <a:rPr lang="en-US" sz="2800" b="0" i="0" dirty="0">
                <a:solidFill>
                  <a:srgbClr val="1D1C1D"/>
                </a:solidFill>
                <a:effectLst/>
                <a:latin typeface="Slack-Lato"/>
              </a:rPr>
              <a:t> at </a:t>
            </a:r>
            <a:r>
              <a:rPr lang="en-US" sz="2800" b="0" i="0" dirty="0" err="1">
                <a:solidFill>
                  <a:srgbClr val="1D1C1D"/>
                </a:solidFill>
                <a:effectLst/>
                <a:latin typeface="Slack-Lato"/>
              </a:rPr>
              <a:t>Değiştiren</a:t>
            </a:r>
            <a:r>
              <a:rPr lang="en-US" sz="2800" b="0" i="0" dirty="0">
                <a:solidFill>
                  <a:srgbClr val="1D1C1D"/>
                </a:solidFill>
                <a:effectLst/>
                <a:latin typeface="Slack-Lato"/>
              </a:rPr>
              <a:t> </a:t>
            </a:r>
            <a:r>
              <a:rPr lang="en-US" sz="2800" b="0" i="0" dirty="0" err="1">
                <a:solidFill>
                  <a:srgbClr val="1D1C1D"/>
                </a:solidFill>
                <a:effectLst/>
                <a:latin typeface="Slack-Lato"/>
              </a:rPr>
              <a:t>Adımlar</a:t>
            </a:r>
            <a:r>
              <a:rPr lang="en-US" sz="2800" b="0" i="0" dirty="0">
                <a:solidFill>
                  <a:srgbClr val="1D1C1D"/>
                </a:solidFill>
                <a:effectLst/>
                <a:latin typeface="Slack-Lato"/>
              </a:rPr>
              <a:t> </a:t>
            </a:r>
            <a:r>
              <a:rPr lang="en-US" sz="2800" b="0" i="0" dirty="0" err="1">
                <a:solidFill>
                  <a:srgbClr val="1D1C1D"/>
                </a:solidFill>
                <a:effectLst/>
                <a:latin typeface="Slack-Lato"/>
              </a:rPr>
              <a:t>Derneği</a:t>
            </a:r>
            <a:endParaRPr lang="en-US" sz="2800" b="0" i="0" dirty="0">
              <a:solidFill>
                <a:srgbClr val="1D1C1D"/>
              </a:solidFill>
              <a:effectLst/>
              <a:latin typeface="Slack-Lato"/>
            </a:endParaRPr>
          </a:p>
          <a:p>
            <a:pPr rtl="0">
              <a:spcBef>
                <a:spcPts val="1000"/>
              </a:spcBef>
              <a:spcAft>
                <a:spcPts val="0"/>
              </a:spcAft>
            </a:pPr>
            <a:endParaRPr lang="en-US" sz="2800" b="0" i="0" dirty="0">
              <a:solidFill>
                <a:srgbClr val="1D1C1D"/>
              </a:solidFill>
              <a:effectLst/>
              <a:latin typeface="Slack-Lato"/>
            </a:endParaRPr>
          </a:p>
          <a:p>
            <a:pPr rtl="0">
              <a:spcBef>
                <a:spcPts val="1000"/>
              </a:spcBef>
              <a:spcAft>
                <a:spcPts val="0"/>
              </a:spcAft>
            </a:pPr>
            <a:r>
              <a:rPr lang="en-US" sz="2800" b="0" i="0" dirty="0" err="1">
                <a:solidFill>
                  <a:srgbClr val="1D1C1D"/>
                </a:solidFill>
                <a:effectLst/>
                <a:latin typeface="Slack-Lato"/>
              </a:rPr>
              <a:t>Jéssica</a:t>
            </a:r>
            <a:r>
              <a:rPr lang="en-US" sz="2800" b="0" i="0" dirty="0">
                <a:solidFill>
                  <a:srgbClr val="1D1C1D"/>
                </a:solidFill>
                <a:effectLst/>
                <a:latin typeface="Slack-Lato"/>
              </a:rPr>
              <a:t> Mendes</a:t>
            </a:r>
            <a:br>
              <a:rPr lang="en-US" sz="2800" dirty="0"/>
            </a:br>
            <a:r>
              <a:rPr lang="en-US" sz="2800" b="0" i="0" dirty="0">
                <a:solidFill>
                  <a:srgbClr val="1D1C1D"/>
                </a:solidFill>
                <a:effectLst/>
                <a:latin typeface="Slack-Lato"/>
              </a:rPr>
              <a:t>A Photographer at Escola de </a:t>
            </a:r>
            <a:r>
              <a:rPr lang="en-US" sz="2800" b="0" i="0" dirty="0" err="1">
                <a:solidFill>
                  <a:srgbClr val="1D1C1D"/>
                </a:solidFill>
                <a:effectLst/>
                <a:latin typeface="Slack-Lato"/>
              </a:rPr>
              <a:t>Gente</a:t>
            </a:r>
            <a:r>
              <a:rPr lang="en-US" sz="2800" b="0" i="0" dirty="0">
                <a:solidFill>
                  <a:srgbClr val="1D1C1D"/>
                </a:solidFill>
                <a:effectLst/>
                <a:latin typeface="Slack-Lato"/>
              </a:rPr>
              <a:t> - </a:t>
            </a:r>
            <a:r>
              <a:rPr lang="en-US" sz="2800" b="0" i="0" dirty="0" err="1">
                <a:solidFill>
                  <a:srgbClr val="1D1C1D"/>
                </a:solidFill>
                <a:effectLst/>
                <a:latin typeface="Slack-Lato"/>
              </a:rPr>
              <a:t>Comunicação</a:t>
            </a:r>
            <a:r>
              <a:rPr lang="en-US" sz="2800" b="0" i="0" dirty="0">
                <a:solidFill>
                  <a:srgbClr val="1D1C1D"/>
                </a:solidFill>
                <a:effectLst/>
                <a:latin typeface="Slack-Lato"/>
              </a:rPr>
              <a:t> </a:t>
            </a:r>
            <a:r>
              <a:rPr lang="en-US" sz="2800" b="0" i="0" dirty="0" err="1">
                <a:solidFill>
                  <a:srgbClr val="1D1C1D"/>
                </a:solidFill>
                <a:effectLst/>
                <a:latin typeface="Slack-Lato"/>
              </a:rPr>
              <a:t>em</a:t>
            </a:r>
            <a:r>
              <a:rPr lang="en-US" sz="2800" b="0" i="0" dirty="0">
                <a:solidFill>
                  <a:srgbClr val="1D1C1D"/>
                </a:solidFill>
                <a:effectLst/>
                <a:latin typeface="Slack-Lato"/>
              </a:rPr>
              <a:t> </a:t>
            </a:r>
            <a:r>
              <a:rPr lang="en-US" sz="2800" b="0" i="0" dirty="0" err="1">
                <a:solidFill>
                  <a:srgbClr val="1D1C1D"/>
                </a:solidFill>
                <a:effectLst/>
                <a:latin typeface="Slack-Lato"/>
              </a:rPr>
              <a:t>Inclusão</a:t>
            </a:r>
            <a:endParaRPr lang="en-US" sz="2800" b="0" i="0" dirty="0">
              <a:solidFill>
                <a:srgbClr val="1D1C1D"/>
              </a:solidFill>
              <a:effectLst/>
              <a:latin typeface="Slack-Lato"/>
            </a:endParaRPr>
          </a:p>
          <a:p>
            <a:pPr rtl="0">
              <a:spcBef>
                <a:spcPts val="1000"/>
              </a:spcBef>
              <a:spcAft>
                <a:spcPts val="0"/>
              </a:spcAft>
            </a:pPr>
            <a:endParaRPr lang="en-US" sz="2800" b="0" i="0" dirty="0">
              <a:solidFill>
                <a:srgbClr val="1D1C1D"/>
              </a:solidFill>
              <a:effectLst/>
              <a:latin typeface="Slack-Lato"/>
            </a:endParaRPr>
          </a:p>
          <a:p>
            <a:pPr rtl="0">
              <a:spcBef>
                <a:spcPts val="1000"/>
              </a:spcBef>
              <a:spcAft>
                <a:spcPts val="0"/>
              </a:spcAft>
            </a:pPr>
            <a:r>
              <a:rPr lang="en-US" sz="2800" b="0" i="0" dirty="0" err="1">
                <a:solidFill>
                  <a:srgbClr val="1D1C1D"/>
                </a:solidFill>
                <a:effectLst/>
                <a:latin typeface="Slack-Lato"/>
              </a:rPr>
              <a:t>Kriszta</a:t>
            </a:r>
            <a:r>
              <a:rPr lang="en-US" sz="2800" b="0" i="0" dirty="0">
                <a:solidFill>
                  <a:srgbClr val="1D1C1D"/>
                </a:solidFill>
                <a:effectLst/>
                <a:latin typeface="Slack-Lato"/>
              </a:rPr>
              <a:t> </a:t>
            </a:r>
            <a:r>
              <a:rPr lang="en-US" sz="2800" b="0" i="0" dirty="0" err="1">
                <a:solidFill>
                  <a:srgbClr val="1D1C1D"/>
                </a:solidFill>
                <a:effectLst/>
                <a:latin typeface="Slack-Lato"/>
              </a:rPr>
              <a:t>Zsiday</a:t>
            </a:r>
            <a:br>
              <a:rPr lang="en-US" sz="2800" dirty="0"/>
            </a:br>
            <a:r>
              <a:rPr lang="en-US" sz="2800" b="0" i="0" dirty="0">
                <a:solidFill>
                  <a:srgbClr val="1D1C1D"/>
                </a:solidFill>
                <a:effectLst/>
                <a:latin typeface="Slack-Lato"/>
              </a:rPr>
              <a:t>Professional Manager at the Salva Vita Foundation and</a:t>
            </a:r>
          </a:p>
          <a:p>
            <a:pPr rtl="0">
              <a:spcBef>
                <a:spcPts val="1000"/>
              </a:spcBef>
              <a:spcAft>
                <a:spcPts val="0"/>
              </a:spcAft>
            </a:pPr>
            <a:endParaRPr lang="en-US" sz="2800" b="0" i="0" dirty="0">
              <a:solidFill>
                <a:srgbClr val="1D1C1D"/>
              </a:solidFill>
              <a:effectLst/>
              <a:latin typeface="Slack-Lato"/>
            </a:endParaRPr>
          </a:p>
          <a:p>
            <a:pPr rtl="0">
              <a:spcBef>
                <a:spcPts val="1000"/>
              </a:spcBef>
              <a:spcAft>
                <a:spcPts val="0"/>
              </a:spcAft>
            </a:pPr>
            <a:r>
              <a:rPr lang="en-US" sz="2800" b="0" i="0" dirty="0">
                <a:solidFill>
                  <a:srgbClr val="1D1C1D"/>
                </a:solidFill>
                <a:effectLst/>
                <a:latin typeface="Slack-Lato"/>
              </a:rPr>
              <a:t>Sharon Kumar</a:t>
            </a:r>
            <a:br>
              <a:rPr lang="en-US" sz="2800" dirty="0"/>
            </a:br>
            <a:r>
              <a:rPr lang="en-US" sz="2800" b="0" i="0" dirty="0">
                <a:solidFill>
                  <a:srgbClr val="1D1C1D"/>
                </a:solidFill>
                <a:effectLst/>
                <a:latin typeface="Slack-Lato"/>
              </a:rPr>
              <a:t>Head of Programs at the Australian Disability Network</a:t>
            </a:r>
          </a:p>
          <a:p>
            <a:pPr rtl="0">
              <a:spcBef>
                <a:spcPts val="1000"/>
              </a:spcBef>
              <a:spcAft>
                <a:spcPts val="0"/>
              </a:spcAft>
            </a:pPr>
            <a:endParaRPr lang="en-US" sz="2800" b="0" i="0" dirty="0">
              <a:solidFill>
                <a:srgbClr val="1D1C1D"/>
              </a:solidFill>
              <a:effectLst/>
              <a:latin typeface="Slack-Lato"/>
            </a:endParaRPr>
          </a:p>
          <a:p>
            <a:pPr rtl="0">
              <a:spcBef>
                <a:spcPts val="1000"/>
              </a:spcBef>
              <a:spcAft>
                <a:spcPts val="0"/>
              </a:spcAft>
            </a:pPr>
            <a:endParaRPr lang="en-US" sz="2800" b="0" i="0" dirty="0">
              <a:solidFill>
                <a:srgbClr val="1D1C1D"/>
              </a:solidFill>
              <a:effectLst/>
              <a:latin typeface="Slack-Lato"/>
            </a:endParaRPr>
          </a:p>
          <a:p>
            <a:pPr marL="0" marR="0" lvl="0" indent="0" algn="l" defTabSz="914400" rtl="0" eaLnBrk="1" fontAlgn="auto" latinLnBrk="0" hangingPunct="1">
              <a:lnSpc>
                <a:spcPct val="100000"/>
              </a:lnSpc>
              <a:spcBef>
                <a:spcPts val="1000"/>
              </a:spcBef>
              <a:spcAft>
                <a:spcPts val="0"/>
              </a:spcAft>
              <a:buClrTx/>
              <a:buSzTx/>
              <a:buFontTx/>
              <a:buNone/>
              <a:tabLst/>
              <a:defRPr/>
            </a:pPr>
            <a:r>
              <a:rPr lang="en-US" b="1" dirty="0"/>
              <a:t>[NOTE: talk track may change a bit but no unusual content is expected]</a:t>
            </a:r>
          </a:p>
          <a:p>
            <a:pPr rtl="0">
              <a:spcBef>
                <a:spcPts val="1000"/>
              </a:spcBef>
              <a:spcAft>
                <a:spcPts val="0"/>
              </a:spcAft>
            </a:pPr>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9</a:t>
            </a:fld>
            <a:endParaRPr lang="en-GB"/>
          </a:p>
        </p:txBody>
      </p:sp>
    </p:spTree>
    <p:extLst>
      <p:ext uri="{BB962C8B-B14F-4D97-AF65-F5344CB8AC3E}">
        <p14:creationId xmlns:p14="http://schemas.microsoft.com/office/powerpoint/2010/main" val="172314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9284A5B7-3009-3078-DA1C-A775027F1201}"/>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3010922" cy="646331"/>
          </a:xfrm>
          <a:prstGeom prst="rect">
            <a:avLst/>
          </a:prstGeom>
          <a:noFill/>
        </p:spPr>
        <p:txBody>
          <a:bodyPr wrap="square">
            <a:spAutoFit/>
          </a:bodyPr>
          <a:lstStyle/>
          <a:p>
            <a:r>
              <a:rPr lang="en-US" sz="3600" b="1" dirty="0">
                <a:solidFill>
                  <a:srgbClr val="2B882E"/>
                </a:solidFill>
                <a:latin typeface="Arial" panose="020B0604020202020204" pitchFamily="34" charset="0"/>
                <a:cs typeface="Arial" panose="020B0604020202020204" pitchFamily="34" charset="0"/>
              </a:rPr>
              <a:t>#ZeroCon24</a:t>
            </a:r>
            <a:endParaRPr lang="en-GB" sz="3600" b="1"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12/02/2024</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61D336AD-A1C1-3ADF-0C9B-9EF4B567A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12/02/2024</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619EE48D-4BB8-810D-B114-A6B5094FEC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12/02/2024</a:t>
            </a:fld>
            <a:endParaRPr lang="en-GB"/>
          </a:p>
        </p:txBody>
      </p:sp>
      <p:sp>
        <p:nvSpPr>
          <p:cNvPr id="5" name="Footer Placeholder 4">
            <a:extLst>
              <a:ext uri="{FF2B5EF4-FFF2-40B4-BE49-F238E27FC236}">
                <a16:creationId xmlns:a16="http://schemas.microsoft.com/office/drawing/2014/main" id="{DB28D991-9ADE-8892-D016-6590D6AF8F22}"/>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68BCF5A2-402E-8F19-B7DA-A1482825E7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12/02/2024</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B1176D0-D976-6845-AF4D-EDF491784B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12/02/2024</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1E6247C2-6DC4-7EAA-7E21-8B1CEEBDBE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12/02/2024</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FFDB3A53-D694-85DF-233D-A7F6B7FB86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12/02/2024</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#ZeroCon24</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1" name="Picture 10" descr="Zero Project Plant: an icon showing a green seedling breaking through a circle.">
            <a:extLst>
              <a:ext uri="{FF2B5EF4-FFF2-40B4-BE49-F238E27FC236}">
                <a16:creationId xmlns:a16="http://schemas.microsoft.com/office/drawing/2014/main" id="{E41A2C88-8A65-E832-05BF-41ABF0A989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12/02/2024</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#ZeroCon24</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85583BCC-5FE7-F3F3-555A-ADB978B9A7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12/02/2024</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#ZeroCon24</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a:extLst>
              <a:ext uri="{FF2B5EF4-FFF2-40B4-BE49-F238E27FC236}">
                <a16:creationId xmlns:a16="http://schemas.microsoft.com/office/drawing/2014/main" id="{DED21801-8685-E049-F9A4-2B82AB5F6FE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230714" y="155958"/>
            <a:ext cx="767583" cy="767583"/>
          </a:xfrm>
          <a:prstGeom prst="rect">
            <a:avLst/>
          </a:prstGeom>
        </p:spPr>
      </p:pic>
    </p:spTree>
    <p:extLst>
      <p:ext uri="{BB962C8B-B14F-4D97-AF65-F5344CB8AC3E}">
        <p14:creationId xmlns:p14="http://schemas.microsoft.com/office/powerpoint/2010/main" val="42528053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_Green">
    <p:bg>
      <p:bgPr>
        <a:solidFill>
          <a:srgbClr val="2B882E"/>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lvl1pPr>
              <a:defRPr>
                <a:solidFill>
                  <a:schemeClr val="bg1"/>
                </a:solidFill>
              </a:defRPr>
            </a:lvl1pPr>
          </a:lstStyle>
          <a:p>
            <a:fld id="{920F14AC-2947-477D-A5A3-42D95CFB8153}" type="datetime1">
              <a:rPr lang="en-GB" smtClean="0"/>
              <a:pPr/>
              <a:t>12/02/2024</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lvl1pPr>
              <a:defRPr>
                <a:solidFill>
                  <a:schemeClr val="bg1"/>
                </a:solidFill>
              </a:defRPr>
            </a:lvl1pPr>
          </a:lstStyle>
          <a:p>
            <a:r>
              <a:rPr lang="en-US" dirty="0"/>
              <a:t>#ZeroCon24</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lvl1pPr>
              <a:defRPr>
                <a:solidFill>
                  <a:schemeClr val="bg1"/>
                </a:solidFill>
              </a:defRPr>
            </a:lvl1pPr>
          </a:lstStyle>
          <a:p>
            <a:fld id="{1195A9E4-2CE9-4E32-BE85-7C32F0F78A6D}" type="slidenum">
              <a:rPr lang="en-GB" smtClean="0"/>
              <a:pPr/>
              <a:t>‹#›</a:t>
            </a:fld>
            <a:endParaRPr lang="en-GB"/>
          </a:p>
        </p:txBody>
      </p:sp>
      <p:pic>
        <p:nvPicPr>
          <p:cNvPr id="5" name="Picture 4">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230714" y="155958"/>
            <a:ext cx="767583" cy="767583"/>
          </a:xfrm>
          <a:prstGeom prst="rect">
            <a:avLst/>
          </a:prstGeom>
        </p:spPr>
      </p:pic>
    </p:spTree>
    <p:extLst>
      <p:ext uri="{BB962C8B-B14F-4D97-AF65-F5344CB8AC3E}">
        <p14:creationId xmlns:p14="http://schemas.microsoft.com/office/powerpoint/2010/main" val="4258749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12/02/2024</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42303F62-DD38-1C0B-9564-572A35538E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12/02/2024</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#ZeroCon24</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5" userDrawn="1">
          <p15:clr>
            <a:srgbClr val="F26B43"/>
          </p15:clr>
        </p15:guide>
        <p15:guide id="2" pos="71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2382A-40C5-D499-90CE-B9054542AF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BFD077-D0B8-73FA-3ACC-75C28BA96158}"/>
              </a:ext>
            </a:extLst>
          </p:cNvPr>
          <p:cNvSpPr>
            <a:spLocks noGrp="1"/>
          </p:cNvSpPr>
          <p:nvPr>
            <p:ph type="ctrTitle"/>
          </p:nvPr>
        </p:nvSpPr>
        <p:spPr>
          <a:xfrm>
            <a:off x="1093837" y="1183308"/>
            <a:ext cx="10004323" cy="1920526"/>
          </a:xfrm>
        </p:spPr>
        <p:txBody>
          <a:bodyPr wrap="square" anchor="t">
            <a:spAutoFit/>
          </a:bodyPr>
          <a:lstStyle/>
          <a:p>
            <a:r>
              <a:rPr lang="en-US" sz="6600" b="1" dirty="0">
                <a:solidFill>
                  <a:srgbClr val="595959"/>
                </a:solidFill>
                <a:latin typeface="+mn-lt"/>
              </a:rPr>
              <a:t>Better </a:t>
            </a:r>
            <a:r>
              <a:rPr lang="en-US" sz="6600" b="1" dirty="0">
                <a:solidFill>
                  <a:srgbClr val="2B882E"/>
                </a:solidFill>
                <a:latin typeface="+mn-lt"/>
              </a:rPr>
              <a:t>Work</a:t>
            </a:r>
            <a:r>
              <a:rPr lang="en-US" sz="6600" b="1" dirty="0">
                <a:solidFill>
                  <a:srgbClr val="595959"/>
                </a:solidFill>
                <a:latin typeface="+mn-lt"/>
              </a:rPr>
              <a:t> Leads</a:t>
            </a:r>
            <a:br>
              <a:rPr lang="en-US" sz="6600" b="1" dirty="0">
                <a:solidFill>
                  <a:srgbClr val="595959"/>
                </a:solidFill>
                <a:latin typeface="+mn-lt"/>
              </a:rPr>
            </a:br>
            <a:r>
              <a:rPr lang="en-US" sz="6600" b="1" dirty="0">
                <a:solidFill>
                  <a:srgbClr val="595959"/>
                </a:solidFill>
                <a:latin typeface="+mn-lt"/>
              </a:rPr>
              <a:t>to </a:t>
            </a:r>
            <a:r>
              <a:rPr lang="en-US" sz="6600" b="1" dirty="0">
                <a:solidFill>
                  <a:srgbClr val="2B882E"/>
                </a:solidFill>
                <a:latin typeface="+mn-lt"/>
              </a:rPr>
              <a:t>Better Lives</a:t>
            </a:r>
          </a:p>
        </p:txBody>
      </p:sp>
      <p:sp>
        <p:nvSpPr>
          <p:cNvPr id="3" name="Subtitle 2">
            <a:extLst>
              <a:ext uri="{FF2B5EF4-FFF2-40B4-BE49-F238E27FC236}">
                <a16:creationId xmlns:a16="http://schemas.microsoft.com/office/drawing/2014/main" id="{BE027741-3E93-CF00-B39D-AF614353855B}"/>
              </a:ext>
            </a:extLst>
          </p:cNvPr>
          <p:cNvSpPr>
            <a:spLocks noGrp="1"/>
          </p:cNvSpPr>
          <p:nvPr>
            <p:ph type="subTitle" idx="1"/>
          </p:nvPr>
        </p:nvSpPr>
        <p:spPr>
          <a:xfrm>
            <a:off x="3099619" y="3177090"/>
            <a:ext cx="5992762" cy="2249847"/>
          </a:xfrm>
        </p:spPr>
        <p:txBody>
          <a:bodyPr wrap="square">
            <a:spAutoFit/>
          </a:bodyPr>
          <a:lstStyle/>
          <a:p>
            <a:r>
              <a:rPr lang="en-US" sz="2800" b="1" dirty="0">
                <a:solidFill>
                  <a:srgbClr val="595959"/>
                </a:solidFill>
              </a:rPr>
              <a:t>Donna Bungard</a:t>
            </a:r>
          </a:p>
          <a:p>
            <a:r>
              <a:rPr lang="en-US" sz="2800" dirty="0">
                <a:solidFill>
                  <a:srgbClr val="595959"/>
                </a:solidFill>
              </a:rPr>
              <a:t>Indeed</a:t>
            </a:r>
          </a:p>
          <a:p>
            <a:r>
              <a:rPr lang="en-US" dirty="0">
                <a:solidFill>
                  <a:srgbClr val="595959"/>
                </a:solidFill>
              </a:rPr>
              <a:t>United States of America</a:t>
            </a:r>
          </a:p>
          <a:p>
            <a:r>
              <a:rPr lang="en-GB" i="1" dirty="0">
                <a:solidFill>
                  <a:srgbClr val="595959"/>
                </a:solidFill>
              </a:rPr>
              <a:t>Entrepreneurship and leadership development for young people with disabilities</a:t>
            </a:r>
          </a:p>
        </p:txBody>
      </p:sp>
      <p:sp>
        <p:nvSpPr>
          <p:cNvPr id="4" name="Titel 1">
            <a:extLst>
              <a:ext uri="{FF2B5EF4-FFF2-40B4-BE49-F238E27FC236}">
                <a16:creationId xmlns:a16="http://schemas.microsoft.com/office/drawing/2014/main" id="{DF8080E9-3569-C6D6-01D6-F7EBA879D31C}"/>
              </a:ext>
            </a:extLst>
          </p:cNvPr>
          <p:cNvSpPr txBox="1">
            <a:spLocks/>
          </p:cNvSpPr>
          <p:nvPr/>
        </p:nvSpPr>
        <p:spPr>
          <a:xfrm>
            <a:off x="2841443" y="5692088"/>
            <a:ext cx="6509113"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dirty="0">
                <a:solidFill>
                  <a:srgbClr val="595959"/>
                </a:solidFill>
                <a:latin typeface="Arial"/>
              </a:rPr>
              <a:t>Thursday, 22 February 2024 | 14:40 - 16:00</a:t>
            </a:r>
          </a:p>
        </p:txBody>
      </p:sp>
      <p:sp>
        <p:nvSpPr>
          <p:cNvPr id="6" name="Footer Placeholder 5">
            <a:extLst>
              <a:ext uri="{FF2B5EF4-FFF2-40B4-BE49-F238E27FC236}">
                <a16:creationId xmlns:a16="http://schemas.microsoft.com/office/drawing/2014/main" id="{254C05BC-FCC9-9F82-E5EA-605B658E7382}"/>
              </a:ext>
            </a:extLst>
          </p:cNvPr>
          <p:cNvSpPr>
            <a:spLocks noGrp="1"/>
          </p:cNvSpPr>
          <p:nvPr>
            <p:ph type="ftr" sz="quarter" idx="11"/>
          </p:nvPr>
        </p:nvSpPr>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8B689937-27C0-F0D0-9E55-8F085599B51E}"/>
              </a:ext>
            </a:extLst>
          </p:cNvPr>
          <p:cNvSpPr>
            <a:spLocks noGrp="1"/>
          </p:cNvSpPr>
          <p:nvPr>
            <p:ph type="sldNum" sz="quarter" idx="12"/>
          </p:nvPr>
        </p:nvSpPr>
        <p:spPr/>
        <p:txBody>
          <a:bodyPr/>
          <a:lstStyle/>
          <a:p>
            <a:fld id="{1195A9E4-2CE9-4E32-BE85-7C32F0F78A6D}" type="slidenum">
              <a:rPr lang="en-GB" smtClean="0"/>
              <a:t>1</a:t>
            </a:fld>
            <a:endParaRPr lang="en-GB"/>
          </a:p>
        </p:txBody>
      </p:sp>
    </p:spTree>
    <p:extLst>
      <p:ext uri="{BB962C8B-B14F-4D97-AF65-F5344CB8AC3E}">
        <p14:creationId xmlns:p14="http://schemas.microsoft.com/office/powerpoint/2010/main" val="1829826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5000"/>
          </a:schemeClr>
        </a:solidFill>
        <a:effectLst/>
      </p:bgPr>
    </p:bg>
    <p:spTree>
      <p:nvGrpSpPr>
        <p:cNvPr id="1" name="">
          <a:extLst>
            <a:ext uri="{FF2B5EF4-FFF2-40B4-BE49-F238E27FC236}">
              <a16:creationId xmlns:a16="http://schemas.microsoft.com/office/drawing/2014/main" id="{43AC7C43-571D-32F9-F100-916C5E3AE45A}"/>
            </a:ext>
          </a:extLst>
        </p:cNvPr>
        <p:cNvGrpSpPr/>
        <p:nvPr/>
      </p:nvGrpSpPr>
      <p:grpSpPr>
        <a:xfrm>
          <a:off x="0" y="0"/>
          <a:ext cx="0" cy="0"/>
          <a:chOff x="0" y="0"/>
          <a:chExt cx="0" cy="0"/>
        </a:xfrm>
      </p:grpSpPr>
      <p:sp>
        <p:nvSpPr>
          <p:cNvPr id="7" name="Pentagon 6">
            <a:extLst>
              <a:ext uri="{FF2B5EF4-FFF2-40B4-BE49-F238E27FC236}">
                <a16:creationId xmlns:a16="http://schemas.microsoft.com/office/drawing/2014/main" id="{14736B86-BD9C-8937-ABFF-703C30349B37}"/>
              </a:ext>
              <a:ext uri="{C183D7F6-B498-43B3-948B-1728B52AA6E4}">
                <adec:decorative xmlns:adec="http://schemas.microsoft.com/office/drawing/2017/decorative" val="1"/>
              </a:ext>
            </a:extLst>
          </p:cNvPr>
          <p:cNvSpPr/>
          <p:nvPr/>
        </p:nvSpPr>
        <p:spPr>
          <a:xfrm>
            <a:off x="177800" y="1000061"/>
            <a:ext cx="4684573" cy="4857878"/>
          </a:xfrm>
          <a:prstGeom prst="homePlate">
            <a:avLst/>
          </a:prstGeom>
          <a:solidFill>
            <a:srgbClr val="1A67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a:extLst>
              <a:ext uri="{FF2B5EF4-FFF2-40B4-BE49-F238E27FC236}">
                <a16:creationId xmlns:a16="http://schemas.microsoft.com/office/drawing/2014/main" id="{B89DADBB-4B83-441F-C5DD-D2729F9E6B2E}"/>
              </a:ext>
              <a:ext uri="{C183D7F6-B498-43B3-948B-1728B52AA6E4}">
                <adec:decorative xmlns:adec="http://schemas.microsoft.com/office/drawing/2017/decorative" val="1"/>
              </a:ext>
            </a:extLst>
          </p:cNvPr>
          <p:cNvSpPr/>
          <p:nvPr/>
        </p:nvSpPr>
        <p:spPr>
          <a:xfrm>
            <a:off x="0" y="1000061"/>
            <a:ext cx="4684573" cy="4857878"/>
          </a:xfrm>
          <a:prstGeom prst="homePlate">
            <a:avLst/>
          </a:prstGeom>
          <a:gradFill flip="none" rotWithShape="1">
            <a:gsLst>
              <a:gs pos="0">
                <a:srgbClr val="2B882E">
                  <a:shade val="67500"/>
                  <a:satMod val="115000"/>
                  <a:lumMod val="96000"/>
                </a:srgbClr>
              </a:gs>
              <a:gs pos="100000">
                <a:srgbClr val="2B882E">
                  <a:shade val="100000"/>
                  <a:satMod val="11500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6231E2A-69EF-D13C-4CFC-8F5EB2A6FC16}"/>
              </a:ext>
            </a:extLst>
          </p:cNvPr>
          <p:cNvSpPr>
            <a:spLocks noGrp="1"/>
          </p:cNvSpPr>
          <p:nvPr>
            <p:ph type="ftr" sz="quarter" idx="11"/>
          </p:nvPr>
        </p:nvSpPr>
        <p:spPr/>
        <p:txBody>
          <a:bodyPr/>
          <a:lstStyle/>
          <a:p>
            <a:r>
              <a:rPr lang="en-US" dirty="0"/>
              <a:t>#ZeroCon24</a:t>
            </a:r>
            <a:endParaRPr lang="en-GB" dirty="0"/>
          </a:p>
        </p:txBody>
      </p:sp>
      <p:sp>
        <p:nvSpPr>
          <p:cNvPr id="3" name="Slide Number Placeholder 2">
            <a:extLst>
              <a:ext uri="{FF2B5EF4-FFF2-40B4-BE49-F238E27FC236}">
                <a16:creationId xmlns:a16="http://schemas.microsoft.com/office/drawing/2014/main" id="{684ED419-185C-3A67-C943-2F0FC461C522}"/>
              </a:ext>
            </a:extLst>
          </p:cNvPr>
          <p:cNvSpPr>
            <a:spLocks noGrp="1"/>
          </p:cNvSpPr>
          <p:nvPr>
            <p:ph type="sldNum" sz="quarter" idx="12"/>
          </p:nvPr>
        </p:nvSpPr>
        <p:spPr/>
        <p:txBody>
          <a:bodyPr/>
          <a:lstStyle/>
          <a:p>
            <a:fld id="{1195A9E4-2CE9-4E32-BE85-7C32F0F78A6D}" type="slidenum">
              <a:rPr lang="en-GB" smtClean="0"/>
              <a:t>10</a:t>
            </a:fld>
            <a:endParaRPr lang="en-GB"/>
          </a:p>
        </p:txBody>
      </p:sp>
      <p:sp>
        <p:nvSpPr>
          <p:cNvPr id="5" name="Subtitle 2">
            <a:extLst>
              <a:ext uri="{FF2B5EF4-FFF2-40B4-BE49-F238E27FC236}">
                <a16:creationId xmlns:a16="http://schemas.microsoft.com/office/drawing/2014/main" id="{5AADADB4-6875-822E-3910-377F0D7CB57D}"/>
              </a:ext>
            </a:extLst>
          </p:cNvPr>
          <p:cNvSpPr txBox="1">
            <a:spLocks/>
          </p:cNvSpPr>
          <p:nvPr/>
        </p:nvSpPr>
        <p:spPr>
          <a:xfrm>
            <a:off x="5694744" y="1573773"/>
            <a:ext cx="5565394" cy="3677802"/>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buClr>
                <a:srgbClr val="2B882E"/>
              </a:buClr>
            </a:pPr>
            <a:r>
              <a:rPr lang="en-US" dirty="0">
                <a:solidFill>
                  <a:srgbClr val="595959"/>
                </a:solidFill>
              </a:rPr>
              <a:t>Training by youth with disabilities</a:t>
            </a:r>
          </a:p>
          <a:p>
            <a:pPr marL="342900" indent="-342900">
              <a:lnSpc>
                <a:spcPct val="150000"/>
              </a:lnSpc>
              <a:buClr>
                <a:srgbClr val="2B882E"/>
              </a:buClr>
            </a:pPr>
            <a:r>
              <a:rPr lang="en-US" dirty="0">
                <a:solidFill>
                  <a:srgbClr val="595959"/>
                </a:solidFill>
              </a:rPr>
              <a:t>Leadership mentoring</a:t>
            </a:r>
          </a:p>
          <a:p>
            <a:pPr marL="342900" indent="-342900">
              <a:lnSpc>
                <a:spcPct val="150000"/>
              </a:lnSpc>
              <a:buClr>
                <a:srgbClr val="2B882E"/>
              </a:buClr>
            </a:pPr>
            <a:r>
              <a:rPr lang="en-US" dirty="0">
                <a:solidFill>
                  <a:srgbClr val="595959"/>
                </a:solidFill>
              </a:rPr>
              <a:t>Youth house services</a:t>
            </a:r>
          </a:p>
          <a:p>
            <a:pPr marL="342900" indent="-342900">
              <a:lnSpc>
                <a:spcPct val="150000"/>
              </a:lnSpc>
              <a:buClr>
                <a:srgbClr val="2B882E"/>
              </a:buClr>
            </a:pPr>
            <a:r>
              <a:rPr lang="en-US" dirty="0">
                <a:solidFill>
                  <a:srgbClr val="595959"/>
                </a:solidFill>
              </a:rPr>
              <a:t>Self-employment support</a:t>
            </a:r>
          </a:p>
          <a:p>
            <a:pPr marL="342900" indent="-342900">
              <a:lnSpc>
                <a:spcPct val="150000"/>
              </a:lnSpc>
              <a:buClr>
                <a:srgbClr val="2B882E"/>
              </a:buClr>
            </a:pPr>
            <a:r>
              <a:rPr lang="en-US" dirty="0">
                <a:solidFill>
                  <a:srgbClr val="595959"/>
                </a:solidFill>
              </a:rPr>
              <a:t>Student-led innovation in inclusion</a:t>
            </a:r>
            <a:endParaRPr lang="en-US" i="1" dirty="0">
              <a:solidFill>
                <a:srgbClr val="595959"/>
              </a:solidFill>
            </a:endParaRPr>
          </a:p>
        </p:txBody>
      </p:sp>
      <p:sp>
        <p:nvSpPr>
          <p:cNvPr id="8" name="TextBox 7">
            <a:extLst>
              <a:ext uri="{FF2B5EF4-FFF2-40B4-BE49-F238E27FC236}">
                <a16:creationId xmlns:a16="http://schemas.microsoft.com/office/drawing/2014/main" id="{2C355A95-FE20-641D-8F00-CC35B41327EC}"/>
              </a:ext>
              <a:ext uri="{C183D7F6-B498-43B3-948B-1728B52AA6E4}">
                <adec:decorative xmlns:adec="http://schemas.microsoft.com/office/drawing/2017/decorative" val="1"/>
              </a:ext>
            </a:extLst>
          </p:cNvPr>
          <p:cNvSpPr txBox="1"/>
          <p:nvPr/>
        </p:nvSpPr>
        <p:spPr>
          <a:xfrm>
            <a:off x="817563" y="3074120"/>
            <a:ext cx="4114800" cy="677108"/>
          </a:xfrm>
          <a:prstGeom prst="rect">
            <a:avLst/>
          </a:prstGeom>
          <a:noFill/>
        </p:spPr>
        <p:txBody>
          <a:bodyPr wrap="square" lIns="0" tIns="0" rIns="0" bIns="0" rtlCol="0">
            <a:spAutoFit/>
          </a:bodyPr>
          <a:lstStyle/>
          <a:p>
            <a:endParaRPr lang="en-US" sz="4400" b="1" dirty="0">
              <a:solidFill>
                <a:schemeClr val="bg1"/>
              </a:solidFill>
            </a:endParaRPr>
          </a:p>
        </p:txBody>
      </p:sp>
      <p:sp>
        <p:nvSpPr>
          <p:cNvPr id="4" name="Title 3">
            <a:extLst>
              <a:ext uri="{FF2B5EF4-FFF2-40B4-BE49-F238E27FC236}">
                <a16:creationId xmlns:a16="http://schemas.microsoft.com/office/drawing/2014/main" id="{ED18E63B-81A0-B41B-85E2-48235752D52B}"/>
              </a:ext>
            </a:extLst>
          </p:cNvPr>
          <p:cNvSpPr>
            <a:spLocks noGrp="1"/>
          </p:cNvSpPr>
          <p:nvPr>
            <p:ph type="title" idx="4294967295"/>
          </p:nvPr>
        </p:nvSpPr>
        <p:spPr>
          <a:xfrm>
            <a:off x="838200" y="2749892"/>
            <a:ext cx="10515600" cy="1325563"/>
          </a:xfrm>
        </p:spPr>
        <p:txBody>
          <a:bodyPr/>
          <a:lstStyle/>
          <a:p>
            <a:r>
              <a:rPr lang="en-US" sz="4400" b="1" kern="1200" dirty="0">
                <a:solidFill>
                  <a:srgbClr val="FFFFFF"/>
                </a:solidFill>
                <a:effectLst/>
                <a:latin typeface="Calibri" panose="020F0502020204030204" pitchFamily="34" charset="0"/>
                <a:ea typeface="+mn-ea"/>
                <a:cs typeface="+mn-cs"/>
              </a:rPr>
              <a:t>Takeaways</a:t>
            </a:r>
            <a:r>
              <a:rPr lang="en-US" dirty="0"/>
              <a:t> </a:t>
            </a:r>
          </a:p>
        </p:txBody>
      </p:sp>
    </p:spTree>
    <p:extLst>
      <p:ext uri="{BB962C8B-B14F-4D97-AF65-F5344CB8AC3E}">
        <p14:creationId xmlns:p14="http://schemas.microsoft.com/office/powerpoint/2010/main" val="3820469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2B882E">
                <a:shade val="67500"/>
                <a:satMod val="115000"/>
                <a:lumMod val="96000"/>
              </a:srgbClr>
            </a:gs>
            <a:gs pos="100000">
              <a:srgbClr val="2B882E">
                <a:shade val="100000"/>
                <a:satMod val="115000"/>
              </a:srgbClr>
            </a:gs>
          </a:gsLst>
          <a:lin ang="16200000" scaled="1"/>
        </a:gradFill>
        <a:effectLst/>
      </p:bgPr>
    </p:bg>
    <p:spTree>
      <p:nvGrpSpPr>
        <p:cNvPr id="1" name="">
          <a:extLst>
            <a:ext uri="{FF2B5EF4-FFF2-40B4-BE49-F238E27FC236}">
              <a16:creationId xmlns:a16="http://schemas.microsoft.com/office/drawing/2014/main" id="{F0D8F25C-62AB-56AD-25F5-0DBBA0886E9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520F0A-96AD-6B3F-AC0F-411C6F397CCB}"/>
              </a:ext>
            </a:extLst>
          </p:cNvPr>
          <p:cNvSpPr>
            <a:spLocks noGrp="1"/>
          </p:cNvSpPr>
          <p:nvPr>
            <p:ph type="ftr" sz="quarter" idx="11"/>
          </p:nvPr>
        </p:nvSpPr>
        <p:spPr/>
        <p:txBody>
          <a:bodyPr/>
          <a:lstStyle/>
          <a:p>
            <a:r>
              <a:rPr lang="en-US" dirty="0"/>
              <a:t>#ZeroCon24</a:t>
            </a:r>
            <a:endParaRPr lang="en-GB" dirty="0"/>
          </a:p>
        </p:txBody>
      </p:sp>
      <p:sp>
        <p:nvSpPr>
          <p:cNvPr id="3" name="Slide Number Placeholder 2">
            <a:extLst>
              <a:ext uri="{FF2B5EF4-FFF2-40B4-BE49-F238E27FC236}">
                <a16:creationId xmlns:a16="http://schemas.microsoft.com/office/drawing/2014/main" id="{A83FA592-86B7-D956-811C-9CBAC087284A}"/>
              </a:ext>
            </a:extLst>
          </p:cNvPr>
          <p:cNvSpPr>
            <a:spLocks noGrp="1"/>
          </p:cNvSpPr>
          <p:nvPr>
            <p:ph type="sldNum" sz="quarter" idx="12"/>
          </p:nvPr>
        </p:nvSpPr>
        <p:spPr/>
        <p:txBody>
          <a:bodyPr/>
          <a:lstStyle/>
          <a:p>
            <a:fld id="{1195A9E4-2CE9-4E32-BE85-7C32F0F78A6D}" type="slidenum">
              <a:rPr lang="en-GB" smtClean="0"/>
              <a:pPr/>
              <a:t>11</a:t>
            </a:fld>
            <a:endParaRPr lang="en-GB"/>
          </a:p>
        </p:txBody>
      </p:sp>
      <p:sp>
        <p:nvSpPr>
          <p:cNvPr id="4" name="Title 3">
            <a:extLst>
              <a:ext uri="{FF2B5EF4-FFF2-40B4-BE49-F238E27FC236}">
                <a16:creationId xmlns:a16="http://schemas.microsoft.com/office/drawing/2014/main" id="{6E1C11CF-5C96-67F4-6A24-6E266AE1E8B9}"/>
              </a:ext>
            </a:extLst>
          </p:cNvPr>
          <p:cNvSpPr>
            <a:spLocks noGrp="1"/>
          </p:cNvSpPr>
          <p:nvPr>
            <p:ph type="title" idx="4294967295"/>
          </p:nvPr>
        </p:nvSpPr>
        <p:spPr>
          <a:xfrm>
            <a:off x="2647247" y="2893218"/>
            <a:ext cx="6897506" cy="1325563"/>
          </a:xfrm>
        </p:spPr>
        <p:txBody>
          <a:bodyPr>
            <a:normAutofit fontScale="90000"/>
          </a:bodyPr>
          <a:lstStyle/>
          <a:p>
            <a:pPr algn="ctr" rtl="0" eaLnBrk="1" latinLnBrk="0" hangingPunct="1"/>
            <a:r>
              <a:rPr lang="en-US" sz="6700" kern="1200" dirty="0">
                <a:solidFill>
                  <a:srgbClr val="FFFFFF"/>
                </a:solidFill>
                <a:effectLst/>
                <a:latin typeface="Calibri" panose="020F0502020204030204" pitchFamily="34" charset="0"/>
                <a:ea typeface="+mn-ea"/>
                <a:cs typeface="+mn-cs"/>
              </a:rPr>
              <a:t>Preparing our youth for </a:t>
            </a:r>
            <a:r>
              <a:rPr lang="en-US" sz="6700" b="1" kern="1200" dirty="0">
                <a:solidFill>
                  <a:srgbClr val="FFFFFF"/>
                </a:solidFill>
                <a:effectLst/>
                <a:latin typeface="Calibri" panose="020F0502020204030204" pitchFamily="34" charset="0"/>
                <a:ea typeface="+mn-ea"/>
                <a:cs typeface="+mn-cs"/>
              </a:rPr>
              <a:t>success</a:t>
            </a:r>
            <a:endParaRPr lang="en-US" sz="6700" dirty="0">
              <a:effectLst/>
            </a:endParaRPr>
          </a:p>
          <a:p>
            <a:pPr algn="ctr"/>
            <a:endParaRPr lang="en-US" dirty="0"/>
          </a:p>
        </p:txBody>
      </p:sp>
    </p:spTree>
    <p:extLst>
      <p:ext uri="{BB962C8B-B14F-4D97-AF65-F5344CB8AC3E}">
        <p14:creationId xmlns:p14="http://schemas.microsoft.com/office/powerpoint/2010/main" val="970045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A6733"/>
        </a:solidFill>
        <a:effectLst/>
      </p:bgPr>
    </p:bg>
    <p:spTree>
      <p:nvGrpSpPr>
        <p:cNvPr id="1" name="">
          <a:extLst>
            <a:ext uri="{FF2B5EF4-FFF2-40B4-BE49-F238E27FC236}">
              <a16:creationId xmlns:a16="http://schemas.microsoft.com/office/drawing/2014/main" id="{75F984E1-4FF8-3EC2-956F-2C1EBA6B08F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2A93F0-687B-3A84-FFD6-D8A84B66DD17}"/>
              </a:ext>
            </a:extLst>
          </p:cNvPr>
          <p:cNvSpPr>
            <a:spLocks noGrp="1"/>
          </p:cNvSpPr>
          <p:nvPr>
            <p:ph type="sldNum" sz="quarter" idx="12"/>
          </p:nvPr>
        </p:nvSpPr>
        <p:spPr/>
        <p:txBody>
          <a:bodyPr/>
          <a:lstStyle/>
          <a:p>
            <a:fld id="{1195A9E4-2CE9-4E32-BE85-7C32F0F78A6D}" type="slidenum">
              <a:rPr lang="en-GB" smtClean="0"/>
              <a:pPr/>
              <a:t>12</a:t>
            </a:fld>
            <a:endParaRPr lang="en-GB"/>
          </a:p>
        </p:txBody>
      </p:sp>
      <p:pic>
        <p:nvPicPr>
          <p:cNvPr id="8" name="Picture 4">
            <a:extLst>
              <a:ext uri="{FF2B5EF4-FFF2-40B4-BE49-F238E27FC236}">
                <a16:creationId xmlns:a16="http://schemas.microsoft.com/office/drawing/2014/main" id="{20C648EA-CDC7-1712-EDD6-40D520E701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30714" y="155958"/>
            <a:ext cx="767583" cy="767583"/>
          </a:xfrm>
          <a:prstGeom prst="rect">
            <a:avLst/>
          </a:prstGeom>
        </p:spPr>
      </p:pic>
      <p:pic>
        <p:nvPicPr>
          <p:cNvPr id="9" name="Picture 8" descr="&quot;The world can work better.&quot;">
            <a:extLst>
              <a:ext uri="{FF2B5EF4-FFF2-40B4-BE49-F238E27FC236}">
                <a16:creationId xmlns:a16="http://schemas.microsoft.com/office/drawing/2014/main" id="{7EA14C37-A211-2B22-5D8C-A4EDB6A929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0090" y="2482506"/>
            <a:ext cx="4517261" cy="1730938"/>
          </a:xfrm>
          <a:prstGeom prst="rect">
            <a:avLst/>
          </a:prstGeom>
        </p:spPr>
      </p:pic>
      <p:sp>
        <p:nvSpPr>
          <p:cNvPr id="7" name="Pentagon 6">
            <a:extLst>
              <a:ext uri="{FF2B5EF4-FFF2-40B4-BE49-F238E27FC236}">
                <a16:creationId xmlns:a16="http://schemas.microsoft.com/office/drawing/2014/main" id="{DBC5A61F-E430-F255-F83C-5CE976C09FAD}"/>
              </a:ext>
              <a:ext uri="{C183D7F6-B498-43B3-948B-1728B52AA6E4}">
                <adec:decorative xmlns:adec="http://schemas.microsoft.com/office/drawing/2017/decorative" val="1"/>
              </a:ext>
            </a:extLst>
          </p:cNvPr>
          <p:cNvSpPr/>
          <p:nvPr/>
        </p:nvSpPr>
        <p:spPr>
          <a:xfrm>
            <a:off x="279400" y="0"/>
            <a:ext cx="5552169" cy="6858000"/>
          </a:xfrm>
          <a:prstGeom prst="homePlate">
            <a:avLst/>
          </a:prstGeom>
          <a:solidFill>
            <a:srgbClr val="2B88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with a disability in a garden.">
            <a:extLst>
              <a:ext uri="{FF2B5EF4-FFF2-40B4-BE49-F238E27FC236}">
                <a16:creationId xmlns:a16="http://schemas.microsoft.com/office/drawing/2014/main" id="{3024D3DB-1930-9C74-8427-7C7E3A5AAEE0}"/>
              </a:ext>
            </a:extLst>
          </p:cNvPr>
          <p:cNvPicPr>
            <a:picLocks noChangeAspect="1"/>
          </p:cNvPicPr>
          <p:nvPr/>
        </p:nvPicPr>
        <p:blipFill rotWithShape="1">
          <a:blip r:embed="rId6">
            <a:extLst>
              <a:ext uri="{28A0092B-C50C-407E-A947-70E740481C1C}">
                <a14:useLocalDpi xmlns:a14="http://schemas.microsoft.com/office/drawing/2010/main" val="0"/>
              </a:ext>
            </a:extLst>
          </a:blip>
          <a:srcRect t="13208" r="5893"/>
          <a:stretch/>
        </p:blipFill>
        <p:spPr>
          <a:xfrm>
            <a:off x="0" y="0"/>
            <a:ext cx="5552169" cy="6858000"/>
          </a:xfrm>
          <a:prstGeom prst="homePlate">
            <a:avLst/>
          </a:prstGeom>
        </p:spPr>
      </p:pic>
      <p:sp>
        <p:nvSpPr>
          <p:cNvPr id="5" name="Title 4">
            <a:extLst>
              <a:ext uri="{FF2B5EF4-FFF2-40B4-BE49-F238E27FC236}">
                <a16:creationId xmlns:a16="http://schemas.microsoft.com/office/drawing/2014/main" id="{A613A0F0-E04C-B218-AA16-47706A29178E}"/>
              </a:ext>
            </a:extLst>
          </p:cNvPr>
          <p:cNvSpPr>
            <a:spLocks noGrp="1"/>
          </p:cNvSpPr>
          <p:nvPr>
            <p:ph type="title" idx="4294967295"/>
          </p:nvPr>
        </p:nvSpPr>
        <p:spPr>
          <a:xfrm>
            <a:off x="5263896" y="6505797"/>
            <a:ext cx="10515600" cy="687388"/>
          </a:xfrm>
        </p:spPr>
        <p:txBody>
          <a:bodyPr/>
          <a:lstStyle/>
          <a:p>
            <a:pPr rtl="0" eaLnBrk="1" latinLnBrk="0" hangingPunct="1"/>
            <a:r>
              <a:rPr lang="en-US" sz="2400" kern="1200" dirty="0">
                <a:solidFill>
                  <a:srgbClr val="FFFFFF"/>
                </a:solidFill>
                <a:effectLst/>
                <a:latin typeface="Calibri" panose="020F0502020204030204" pitchFamily="34" charset="0"/>
                <a:ea typeface="+mn-ea"/>
                <a:cs typeface="+mn-cs"/>
              </a:rPr>
              <a:t>#ZeroCon24</a:t>
            </a:r>
            <a:endParaRPr lang="en-US" dirty="0">
              <a:effectLst/>
            </a:endParaRPr>
          </a:p>
          <a:p>
            <a:endParaRPr lang="en-US" dirty="0"/>
          </a:p>
        </p:txBody>
      </p:sp>
    </p:spTree>
    <p:extLst>
      <p:ext uri="{BB962C8B-B14F-4D97-AF65-F5344CB8AC3E}">
        <p14:creationId xmlns:p14="http://schemas.microsoft.com/office/powerpoint/2010/main" val="2707759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B882E">
            <a:alpha val="10000"/>
          </a:srgbClr>
        </a:solidFill>
        <a:effectLst/>
      </p:bgPr>
    </p:bg>
    <p:spTree>
      <p:nvGrpSpPr>
        <p:cNvPr id="1" name=""/>
        <p:cNvGrpSpPr/>
        <p:nvPr/>
      </p:nvGrpSpPr>
      <p:grpSpPr>
        <a:xfrm>
          <a:off x="0" y="0"/>
          <a:ext cx="0" cy="0"/>
          <a:chOff x="0" y="0"/>
          <a:chExt cx="0" cy="0"/>
        </a:xfrm>
      </p:grpSpPr>
      <p:sp>
        <p:nvSpPr>
          <p:cNvPr id="8" name="Pentagon 7">
            <a:extLst>
              <a:ext uri="{FF2B5EF4-FFF2-40B4-BE49-F238E27FC236}">
                <a16:creationId xmlns:a16="http://schemas.microsoft.com/office/drawing/2014/main" id="{AE802F07-3859-7993-BBA7-42D39C717977}"/>
              </a:ext>
              <a:ext uri="{C183D7F6-B498-43B3-948B-1728B52AA6E4}">
                <adec:decorative xmlns:adec="http://schemas.microsoft.com/office/drawing/2017/decorative" val="1"/>
              </a:ext>
            </a:extLst>
          </p:cNvPr>
          <p:cNvSpPr/>
          <p:nvPr/>
        </p:nvSpPr>
        <p:spPr>
          <a:xfrm>
            <a:off x="2708122" y="2410691"/>
            <a:ext cx="7121678" cy="2036618"/>
          </a:xfrm>
          <a:prstGeom prst="homePlate">
            <a:avLst>
              <a:gd name="adj" fmla="val 37755"/>
            </a:avLst>
          </a:prstGeom>
          <a:solidFill>
            <a:srgbClr val="2B88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a:extLst>
              <a:ext uri="{FF2B5EF4-FFF2-40B4-BE49-F238E27FC236}">
                <a16:creationId xmlns:a16="http://schemas.microsoft.com/office/drawing/2014/main" id="{E380CEB0-43F3-AD56-78CD-38E585E4972B}"/>
              </a:ext>
              <a:ext uri="{C183D7F6-B498-43B3-948B-1728B52AA6E4}">
                <adec:decorative xmlns:adec="http://schemas.microsoft.com/office/drawing/2017/decorative" val="1"/>
              </a:ext>
            </a:extLst>
          </p:cNvPr>
          <p:cNvSpPr/>
          <p:nvPr/>
        </p:nvSpPr>
        <p:spPr>
          <a:xfrm>
            <a:off x="0" y="2839627"/>
            <a:ext cx="8998527" cy="2036618"/>
          </a:xfrm>
          <a:prstGeom prst="homePlate">
            <a:avLst>
              <a:gd name="adj" fmla="val 37755"/>
            </a:avLst>
          </a:prstGeom>
          <a:solidFill>
            <a:srgbClr val="2B882E">
              <a:alpha val="2479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8827F2E8-5790-D238-4828-AA3493F547EA}"/>
              </a:ext>
            </a:extLst>
          </p:cNvPr>
          <p:cNvSpPr>
            <a:spLocks noGrp="1"/>
          </p:cNvSpPr>
          <p:nvPr>
            <p:ph type="ftr" sz="quarter" idx="11"/>
          </p:nvPr>
        </p:nvSpPr>
        <p:spPr/>
        <p:txBody>
          <a:bodyPr/>
          <a:lstStyle/>
          <a:p>
            <a:r>
              <a:rPr lang="en-US" dirty="0">
                <a:solidFill>
                  <a:srgbClr val="676767"/>
                </a:solidFill>
              </a:rPr>
              <a:t>#ZeroCon24</a:t>
            </a:r>
            <a:endParaRPr lang="en-GB" dirty="0">
              <a:solidFill>
                <a:srgbClr val="676767"/>
              </a:solidFill>
            </a:endParaRPr>
          </a:p>
        </p:txBody>
      </p:sp>
      <p:sp>
        <p:nvSpPr>
          <p:cNvPr id="3" name="Slide Number Placeholder 2">
            <a:extLst>
              <a:ext uri="{FF2B5EF4-FFF2-40B4-BE49-F238E27FC236}">
                <a16:creationId xmlns:a16="http://schemas.microsoft.com/office/drawing/2014/main" id="{8FB0B596-24F5-9B99-E81A-E47EF1333B2C}"/>
              </a:ext>
            </a:extLst>
          </p:cNvPr>
          <p:cNvSpPr>
            <a:spLocks noGrp="1"/>
          </p:cNvSpPr>
          <p:nvPr>
            <p:ph type="sldNum" sz="quarter" idx="12"/>
          </p:nvPr>
        </p:nvSpPr>
        <p:spPr/>
        <p:txBody>
          <a:bodyPr/>
          <a:lstStyle/>
          <a:p>
            <a:fld id="{1195A9E4-2CE9-4E32-BE85-7C32F0F78A6D}" type="slidenum">
              <a:rPr lang="en-GB" smtClean="0"/>
              <a:t>13</a:t>
            </a:fld>
            <a:endParaRPr lang="en-GB"/>
          </a:p>
        </p:txBody>
      </p:sp>
      <p:sp>
        <p:nvSpPr>
          <p:cNvPr id="4" name="Title 3">
            <a:extLst>
              <a:ext uri="{FF2B5EF4-FFF2-40B4-BE49-F238E27FC236}">
                <a16:creationId xmlns:a16="http://schemas.microsoft.com/office/drawing/2014/main" id="{1E310E66-C4CB-0E60-B2A5-D60B9C362A13}"/>
              </a:ext>
            </a:extLst>
          </p:cNvPr>
          <p:cNvSpPr>
            <a:spLocks noGrp="1"/>
          </p:cNvSpPr>
          <p:nvPr>
            <p:ph type="title" idx="4294967295"/>
          </p:nvPr>
        </p:nvSpPr>
        <p:spPr>
          <a:xfrm>
            <a:off x="3891134" y="3081368"/>
            <a:ext cx="10515600" cy="1325563"/>
          </a:xfrm>
        </p:spPr>
        <p:txBody>
          <a:bodyPr/>
          <a:lstStyle/>
          <a:p>
            <a:pPr rtl="0" eaLnBrk="1" latinLnBrk="0" hangingPunct="1"/>
            <a:r>
              <a:rPr lang="en-US" sz="6000" b="1" kern="1200" dirty="0">
                <a:solidFill>
                  <a:srgbClr val="FFFFFF"/>
                </a:solidFill>
                <a:effectLst/>
                <a:latin typeface="Calibri" panose="020F0502020204030204" pitchFamily="34" charset="0"/>
                <a:ea typeface="+mn-ea"/>
                <a:cs typeface="+mn-cs"/>
              </a:rPr>
              <a:t>Let’s begin!</a:t>
            </a:r>
            <a:endParaRPr lang="en-US" dirty="0">
              <a:effectLst/>
            </a:endParaRPr>
          </a:p>
          <a:p>
            <a:endParaRPr lang="en-US" dirty="0"/>
          </a:p>
        </p:txBody>
      </p:sp>
    </p:spTree>
    <p:extLst>
      <p:ext uri="{BB962C8B-B14F-4D97-AF65-F5344CB8AC3E}">
        <p14:creationId xmlns:p14="http://schemas.microsoft.com/office/powerpoint/2010/main" val="1851956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B882E">
            <a:alpha val="15000"/>
          </a:srgbClr>
        </a:solidFill>
        <a:effectLst/>
      </p:bgPr>
    </p:bg>
    <p:spTree>
      <p:nvGrpSpPr>
        <p:cNvPr id="1" name="">
          <a:extLst>
            <a:ext uri="{FF2B5EF4-FFF2-40B4-BE49-F238E27FC236}">
              <a16:creationId xmlns:a16="http://schemas.microsoft.com/office/drawing/2014/main" id="{2120BFE3-4527-C75E-F613-32655153534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858296-655F-5721-9387-77BF9CE2C55E}"/>
              </a:ext>
            </a:extLst>
          </p:cNvPr>
          <p:cNvSpPr>
            <a:spLocks noGrp="1"/>
          </p:cNvSpPr>
          <p:nvPr>
            <p:ph type="ftr" sz="quarter" idx="11"/>
          </p:nvPr>
        </p:nvSpPr>
        <p:spPr/>
        <p:txBody>
          <a:bodyPr/>
          <a:lstStyle/>
          <a:p>
            <a:r>
              <a:rPr lang="en-US" dirty="0">
                <a:solidFill>
                  <a:srgbClr val="676767"/>
                </a:solidFill>
              </a:rPr>
              <a:t>#ZeroCon24</a:t>
            </a:r>
            <a:endParaRPr lang="en-GB" dirty="0">
              <a:solidFill>
                <a:srgbClr val="676767"/>
              </a:solidFill>
            </a:endParaRPr>
          </a:p>
        </p:txBody>
      </p:sp>
      <p:sp>
        <p:nvSpPr>
          <p:cNvPr id="3" name="Slide Number Placeholder 2">
            <a:extLst>
              <a:ext uri="{FF2B5EF4-FFF2-40B4-BE49-F238E27FC236}">
                <a16:creationId xmlns:a16="http://schemas.microsoft.com/office/drawing/2014/main" id="{006B47D7-FBF0-506F-984D-BEE194B1AF42}"/>
              </a:ext>
            </a:extLst>
          </p:cNvPr>
          <p:cNvSpPr>
            <a:spLocks noGrp="1"/>
          </p:cNvSpPr>
          <p:nvPr>
            <p:ph type="sldNum" sz="quarter" idx="12"/>
          </p:nvPr>
        </p:nvSpPr>
        <p:spPr/>
        <p:txBody>
          <a:bodyPr/>
          <a:lstStyle/>
          <a:p>
            <a:fld id="{1195A9E4-2CE9-4E32-BE85-7C32F0F78A6D}" type="slidenum">
              <a:rPr lang="en-GB" smtClean="0"/>
              <a:t>2</a:t>
            </a:fld>
            <a:endParaRPr lang="en-GB"/>
          </a:p>
        </p:txBody>
      </p:sp>
      <p:sp>
        <p:nvSpPr>
          <p:cNvPr id="6" name="Title 5">
            <a:extLst>
              <a:ext uri="{FF2B5EF4-FFF2-40B4-BE49-F238E27FC236}">
                <a16:creationId xmlns:a16="http://schemas.microsoft.com/office/drawing/2014/main" id="{E417FA01-7053-B349-8FCB-990077F4CF6B}"/>
              </a:ext>
            </a:extLst>
          </p:cNvPr>
          <p:cNvSpPr>
            <a:spLocks noGrp="1"/>
          </p:cNvSpPr>
          <p:nvPr>
            <p:ph type="title" idx="4294967295"/>
          </p:nvPr>
        </p:nvSpPr>
        <p:spPr>
          <a:xfrm>
            <a:off x="830262" y="3047450"/>
            <a:ext cx="3836331" cy="763099"/>
          </a:xfrm>
        </p:spPr>
        <p:txBody>
          <a:bodyPr/>
          <a:lstStyle/>
          <a:p>
            <a:r>
              <a:rPr lang="en-US" sz="4800" b="1" kern="1200" dirty="0">
                <a:solidFill>
                  <a:srgbClr val="595959"/>
                </a:solidFill>
                <a:effectLst/>
                <a:latin typeface="Calibri" panose="020F0502020204030204" pitchFamily="34" charset="0"/>
                <a:ea typeface="+mn-ea"/>
                <a:cs typeface="+mn-cs"/>
              </a:rPr>
              <a:t>Themes</a:t>
            </a:r>
            <a:r>
              <a:rPr lang="en-US" dirty="0"/>
              <a:t> </a:t>
            </a:r>
          </a:p>
        </p:txBody>
      </p:sp>
    </p:spTree>
    <p:extLst>
      <p:ext uri="{BB962C8B-B14F-4D97-AF65-F5344CB8AC3E}">
        <p14:creationId xmlns:p14="http://schemas.microsoft.com/office/powerpoint/2010/main" val="378557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B882E">
            <a:alpha val="15000"/>
          </a:srgbClr>
        </a:solidFill>
        <a:effectLst/>
      </p:bgPr>
    </p:bg>
    <p:spTree>
      <p:nvGrpSpPr>
        <p:cNvPr id="1" name="">
          <a:extLst>
            <a:ext uri="{FF2B5EF4-FFF2-40B4-BE49-F238E27FC236}">
              <a16:creationId xmlns:a16="http://schemas.microsoft.com/office/drawing/2014/main" id="{729120FC-A3E6-A810-1289-E9E3D50AD32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B1AA19-62D9-0AC1-C713-56008DD80364}"/>
              </a:ext>
            </a:extLst>
          </p:cNvPr>
          <p:cNvSpPr>
            <a:spLocks noGrp="1"/>
          </p:cNvSpPr>
          <p:nvPr>
            <p:ph type="ftr" sz="quarter" idx="11"/>
          </p:nvPr>
        </p:nvSpPr>
        <p:spPr/>
        <p:txBody>
          <a:bodyPr/>
          <a:lstStyle/>
          <a:p>
            <a:r>
              <a:rPr lang="en-US" dirty="0">
                <a:solidFill>
                  <a:srgbClr val="676767"/>
                </a:solidFill>
              </a:rPr>
              <a:t>#ZeroCon24</a:t>
            </a:r>
            <a:endParaRPr lang="en-GB" dirty="0">
              <a:solidFill>
                <a:srgbClr val="676767"/>
              </a:solidFill>
            </a:endParaRPr>
          </a:p>
        </p:txBody>
      </p:sp>
      <p:sp>
        <p:nvSpPr>
          <p:cNvPr id="3" name="Slide Number Placeholder 2">
            <a:extLst>
              <a:ext uri="{FF2B5EF4-FFF2-40B4-BE49-F238E27FC236}">
                <a16:creationId xmlns:a16="http://schemas.microsoft.com/office/drawing/2014/main" id="{8AE6C40D-7689-50C7-2989-FCDFF7B246D3}"/>
              </a:ext>
            </a:extLst>
          </p:cNvPr>
          <p:cNvSpPr>
            <a:spLocks noGrp="1"/>
          </p:cNvSpPr>
          <p:nvPr>
            <p:ph type="sldNum" sz="quarter" idx="12"/>
          </p:nvPr>
        </p:nvSpPr>
        <p:spPr/>
        <p:txBody>
          <a:bodyPr/>
          <a:lstStyle/>
          <a:p>
            <a:fld id="{1195A9E4-2CE9-4E32-BE85-7C32F0F78A6D}" type="slidenum">
              <a:rPr lang="en-GB" smtClean="0"/>
              <a:t>3</a:t>
            </a:fld>
            <a:endParaRPr lang="en-GB"/>
          </a:p>
        </p:txBody>
      </p:sp>
      <p:sp>
        <p:nvSpPr>
          <p:cNvPr id="5" name="Rectangle 4">
            <a:extLst>
              <a:ext uri="{FF2B5EF4-FFF2-40B4-BE49-F238E27FC236}">
                <a16:creationId xmlns:a16="http://schemas.microsoft.com/office/drawing/2014/main" id="{7D3A0486-439D-1106-3AC3-4276E6696ADB}"/>
              </a:ext>
            </a:extLst>
          </p:cNvPr>
          <p:cNvSpPr/>
          <p:nvPr/>
        </p:nvSpPr>
        <p:spPr>
          <a:xfrm>
            <a:off x="4689987" y="1069257"/>
            <a:ext cx="6684450" cy="825910"/>
          </a:xfrm>
          <a:prstGeom prst="rect">
            <a:avLst/>
          </a:prstGeom>
          <a:gradFill flip="none" rotWithShape="1">
            <a:gsLst>
              <a:gs pos="14000">
                <a:srgbClr val="2B882E">
                  <a:shade val="67500"/>
                  <a:satMod val="115000"/>
                </a:srgbClr>
              </a:gs>
              <a:gs pos="100000">
                <a:srgbClr val="2B882E">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0" bIns="0" rtlCol="0" anchor="ctr"/>
          <a:lstStyle/>
          <a:p>
            <a:r>
              <a:rPr lang="en-US" sz="3200" dirty="0">
                <a:solidFill>
                  <a:schemeClr val="bg1"/>
                </a:solidFill>
              </a:rPr>
              <a:t>Opportunities</a:t>
            </a:r>
          </a:p>
        </p:txBody>
      </p:sp>
      <p:sp>
        <p:nvSpPr>
          <p:cNvPr id="4" name="Title 5">
            <a:extLst>
              <a:ext uri="{FF2B5EF4-FFF2-40B4-BE49-F238E27FC236}">
                <a16:creationId xmlns:a16="http://schemas.microsoft.com/office/drawing/2014/main" id="{D52C59B8-B272-4C95-D21F-37A173E664FB}"/>
              </a:ext>
            </a:extLst>
          </p:cNvPr>
          <p:cNvSpPr txBox="1">
            <a:spLocks/>
          </p:cNvSpPr>
          <p:nvPr/>
        </p:nvSpPr>
        <p:spPr>
          <a:xfrm>
            <a:off x="830262" y="3047450"/>
            <a:ext cx="3836331" cy="763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595959"/>
                </a:solidFill>
                <a:latin typeface="Calibri" panose="020F0502020204030204" pitchFamily="34" charset="0"/>
                <a:ea typeface="+mn-ea"/>
                <a:cs typeface="+mn-cs"/>
              </a:rPr>
              <a:t>Themes</a:t>
            </a:r>
            <a:r>
              <a:rPr lang="en-US" dirty="0"/>
              <a:t> </a:t>
            </a:r>
          </a:p>
        </p:txBody>
      </p:sp>
    </p:spTree>
    <p:extLst>
      <p:ext uri="{BB962C8B-B14F-4D97-AF65-F5344CB8AC3E}">
        <p14:creationId xmlns:p14="http://schemas.microsoft.com/office/powerpoint/2010/main" val="2087640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B882E">
            <a:alpha val="15000"/>
          </a:srgbClr>
        </a:solidFill>
        <a:effectLst/>
      </p:bgPr>
    </p:bg>
    <p:spTree>
      <p:nvGrpSpPr>
        <p:cNvPr id="1" name="">
          <a:extLst>
            <a:ext uri="{FF2B5EF4-FFF2-40B4-BE49-F238E27FC236}">
              <a16:creationId xmlns:a16="http://schemas.microsoft.com/office/drawing/2014/main" id="{3A39D27E-F6DE-1CD6-3200-9490135EF96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DD23A56-F1AF-4C0D-0F62-9A0BD01F4276}"/>
              </a:ext>
            </a:extLst>
          </p:cNvPr>
          <p:cNvSpPr>
            <a:spLocks noGrp="1"/>
          </p:cNvSpPr>
          <p:nvPr>
            <p:ph type="ftr" sz="quarter" idx="11"/>
          </p:nvPr>
        </p:nvSpPr>
        <p:spPr/>
        <p:txBody>
          <a:bodyPr/>
          <a:lstStyle/>
          <a:p>
            <a:r>
              <a:rPr lang="en-US" dirty="0">
                <a:solidFill>
                  <a:srgbClr val="676767"/>
                </a:solidFill>
              </a:rPr>
              <a:t>#ZeroCon24</a:t>
            </a:r>
            <a:endParaRPr lang="en-GB" dirty="0">
              <a:solidFill>
                <a:srgbClr val="676767"/>
              </a:solidFill>
            </a:endParaRPr>
          </a:p>
        </p:txBody>
      </p:sp>
      <p:sp>
        <p:nvSpPr>
          <p:cNvPr id="3" name="Slide Number Placeholder 2">
            <a:extLst>
              <a:ext uri="{FF2B5EF4-FFF2-40B4-BE49-F238E27FC236}">
                <a16:creationId xmlns:a16="http://schemas.microsoft.com/office/drawing/2014/main" id="{B8765CD8-EF76-16CA-6F84-D36F94FFCE0F}"/>
              </a:ext>
            </a:extLst>
          </p:cNvPr>
          <p:cNvSpPr>
            <a:spLocks noGrp="1"/>
          </p:cNvSpPr>
          <p:nvPr>
            <p:ph type="sldNum" sz="quarter" idx="12"/>
          </p:nvPr>
        </p:nvSpPr>
        <p:spPr/>
        <p:txBody>
          <a:bodyPr/>
          <a:lstStyle/>
          <a:p>
            <a:fld id="{1195A9E4-2CE9-4E32-BE85-7C32F0F78A6D}" type="slidenum">
              <a:rPr lang="en-GB" smtClean="0"/>
              <a:t>4</a:t>
            </a:fld>
            <a:endParaRPr lang="en-GB"/>
          </a:p>
        </p:txBody>
      </p:sp>
      <p:sp>
        <p:nvSpPr>
          <p:cNvPr id="5" name="Rectangle 4">
            <a:extLst>
              <a:ext uri="{FF2B5EF4-FFF2-40B4-BE49-F238E27FC236}">
                <a16:creationId xmlns:a16="http://schemas.microsoft.com/office/drawing/2014/main" id="{F388B738-1738-0886-01FD-24CCE529E9A2}"/>
              </a:ext>
            </a:extLst>
          </p:cNvPr>
          <p:cNvSpPr/>
          <p:nvPr/>
        </p:nvSpPr>
        <p:spPr>
          <a:xfrm>
            <a:off x="4689987" y="1069257"/>
            <a:ext cx="6684450" cy="825910"/>
          </a:xfrm>
          <a:prstGeom prst="rect">
            <a:avLst/>
          </a:prstGeom>
          <a:gradFill flip="none" rotWithShape="1">
            <a:gsLst>
              <a:gs pos="14000">
                <a:srgbClr val="2B882E">
                  <a:shade val="67500"/>
                  <a:satMod val="115000"/>
                </a:srgbClr>
              </a:gs>
              <a:gs pos="100000">
                <a:srgbClr val="2B882E">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0" bIns="0" rtlCol="0" anchor="ctr"/>
          <a:lstStyle/>
          <a:p>
            <a:r>
              <a:rPr lang="en-US" sz="3200" dirty="0">
                <a:solidFill>
                  <a:schemeClr val="bg1"/>
                </a:solidFill>
              </a:rPr>
              <a:t>Opportunities</a:t>
            </a:r>
          </a:p>
        </p:txBody>
      </p:sp>
      <p:sp>
        <p:nvSpPr>
          <p:cNvPr id="7" name="Rectangle 6">
            <a:extLst>
              <a:ext uri="{FF2B5EF4-FFF2-40B4-BE49-F238E27FC236}">
                <a16:creationId xmlns:a16="http://schemas.microsoft.com/office/drawing/2014/main" id="{4E6FC997-9E37-3D3D-23BA-81162E1055D1}"/>
              </a:ext>
            </a:extLst>
          </p:cNvPr>
          <p:cNvSpPr/>
          <p:nvPr/>
        </p:nvSpPr>
        <p:spPr>
          <a:xfrm>
            <a:off x="4689987" y="2042651"/>
            <a:ext cx="6684450" cy="825910"/>
          </a:xfrm>
          <a:prstGeom prst="rect">
            <a:avLst/>
          </a:prstGeom>
          <a:gradFill flip="none" rotWithShape="1">
            <a:gsLst>
              <a:gs pos="14000">
                <a:srgbClr val="2B882E">
                  <a:shade val="67500"/>
                  <a:satMod val="115000"/>
                </a:srgbClr>
              </a:gs>
              <a:gs pos="100000">
                <a:srgbClr val="2B882E">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0" bIns="0" rtlCol="0" anchor="ctr"/>
          <a:lstStyle/>
          <a:p>
            <a:r>
              <a:rPr lang="en-US" sz="3200">
                <a:solidFill>
                  <a:schemeClr val="bg1"/>
                </a:solidFill>
              </a:rPr>
              <a:t>Enablement</a:t>
            </a:r>
          </a:p>
        </p:txBody>
      </p:sp>
      <p:sp>
        <p:nvSpPr>
          <p:cNvPr id="4" name="Title 5">
            <a:extLst>
              <a:ext uri="{FF2B5EF4-FFF2-40B4-BE49-F238E27FC236}">
                <a16:creationId xmlns:a16="http://schemas.microsoft.com/office/drawing/2014/main" id="{62F2CA71-AF7E-569D-B9ED-C38F9A63AE4A}"/>
              </a:ext>
            </a:extLst>
          </p:cNvPr>
          <p:cNvSpPr txBox="1">
            <a:spLocks/>
          </p:cNvSpPr>
          <p:nvPr/>
        </p:nvSpPr>
        <p:spPr>
          <a:xfrm>
            <a:off x="830262" y="3047450"/>
            <a:ext cx="3836331" cy="763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595959"/>
                </a:solidFill>
                <a:latin typeface="Calibri" panose="020F0502020204030204" pitchFamily="34" charset="0"/>
                <a:ea typeface="+mn-ea"/>
                <a:cs typeface="+mn-cs"/>
              </a:rPr>
              <a:t>Themes</a:t>
            </a:r>
            <a:r>
              <a:rPr lang="en-US" dirty="0"/>
              <a:t> </a:t>
            </a:r>
          </a:p>
        </p:txBody>
      </p:sp>
    </p:spTree>
    <p:extLst>
      <p:ext uri="{BB962C8B-B14F-4D97-AF65-F5344CB8AC3E}">
        <p14:creationId xmlns:p14="http://schemas.microsoft.com/office/powerpoint/2010/main" val="301476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B882E">
            <a:alpha val="15000"/>
          </a:srgbClr>
        </a:solidFill>
        <a:effectLst/>
      </p:bgPr>
    </p:bg>
    <p:spTree>
      <p:nvGrpSpPr>
        <p:cNvPr id="1" name="">
          <a:extLst>
            <a:ext uri="{FF2B5EF4-FFF2-40B4-BE49-F238E27FC236}">
              <a16:creationId xmlns:a16="http://schemas.microsoft.com/office/drawing/2014/main" id="{B78EB9CD-6331-9CA9-14BF-287F9FA0636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3DC847-4765-43C3-6700-96F3D8B549C2}"/>
              </a:ext>
            </a:extLst>
          </p:cNvPr>
          <p:cNvSpPr>
            <a:spLocks noGrp="1"/>
          </p:cNvSpPr>
          <p:nvPr>
            <p:ph type="ftr" sz="quarter" idx="11"/>
          </p:nvPr>
        </p:nvSpPr>
        <p:spPr/>
        <p:txBody>
          <a:bodyPr/>
          <a:lstStyle/>
          <a:p>
            <a:r>
              <a:rPr lang="en-US" dirty="0">
                <a:solidFill>
                  <a:srgbClr val="676767"/>
                </a:solidFill>
              </a:rPr>
              <a:t>#ZeroCon24</a:t>
            </a:r>
            <a:endParaRPr lang="en-GB" dirty="0">
              <a:solidFill>
                <a:srgbClr val="676767"/>
              </a:solidFill>
            </a:endParaRPr>
          </a:p>
        </p:txBody>
      </p:sp>
      <p:sp>
        <p:nvSpPr>
          <p:cNvPr id="3" name="Slide Number Placeholder 2">
            <a:extLst>
              <a:ext uri="{FF2B5EF4-FFF2-40B4-BE49-F238E27FC236}">
                <a16:creationId xmlns:a16="http://schemas.microsoft.com/office/drawing/2014/main" id="{E607B5BE-C072-7AE0-97D3-CE06ABB25841}"/>
              </a:ext>
            </a:extLst>
          </p:cNvPr>
          <p:cNvSpPr>
            <a:spLocks noGrp="1"/>
          </p:cNvSpPr>
          <p:nvPr>
            <p:ph type="sldNum" sz="quarter" idx="12"/>
          </p:nvPr>
        </p:nvSpPr>
        <p:spPr/>
        <p:txBody>
          <a:bodyPr/>
          <a:lstStyle/>
          <a:p>
            <a:fld id="{1195A9E4-2CE9-4E32-BE85-7C32F0F78A6D}" type="slidenum">
              <a:rPr lang="en-GB" smtClean="0"/>
              <a:t>5</a:t>
            </a:fld>
            <a:endParaRPr lang="en-GB"/>
          </a:p>
        </p:txBody>
      </p:sp>
      <p:sp>
        <p:nvSpPr>
          <p:cNvPr id="5" name="Rectangle 4">
            <a:extLst>
              <a:ext uri="{FF2B5EF4-FFF2-40B4-BE49-F238E27FC236}">
                <a16:creationId xmlns:a16="http://schemas.microsoft.com/office/drawing/2014/main" id="{D280648B-6EDE-9317-86C7-4A6AF5EE709A}"/>
              </a:ext>
            </a:extLst>
          </p:cNvPr>
          <p:cNvSpPr/>
          <p:nvPr/>
        </p:nvSpPr>
        <p:spPr>
          <a:xfrm>
            <a:off x="4689987" y="1069257"/>
            <a:ext cx="6684450" cy="825910"/>
          </a:xfrm>
          <a:prstGeom prst="rect">
            <a:avLst/>
          </a:prstGeom>
          <a:gradFill flip="none" rotWithShape="1">
            <a:gsLst>
              <a:gs pos="14000">
                <a:srgbClr val="2B882E">
                  <a:shade val="67500"/>
                  <a:satMod val="115000"/>
                </a:srgbClr>
              </a:gs>
              <a:gs pos="100000">
                <a:srgbClr val="2B882E">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0" bIns="0" rtlCol="0" anchor="ctr"/>
          <a:lstStyle/>
          <a:p>
            <a:r>
              <a:rPr lang="en-US" sz="3200" dirty="0">
                <a:solidFill>
                  <a:schemeClr val="bg1"/>
                </a:solidFill>
              </a:rPr>
              <a:t>Opportunities</a:t>
            </a:r>
          </a:p>
        </p:txBody>
      </p:sp>
      <p:sp>
        <p:nvSpPr>
          <p:cNvPr id="7" name="Rectangle 6">
            <a:extLst>
              <a:ext uri="{FF2B5EF4-FFF2-40B4-BE49-F238E27FC236}">
                <a16:creationId xmlns:a16="http://schemas.microsoft.com/office/drawing/2014/main" id="{ABDF7FA3-1F4B-AF03-4E37-1B32E9CB39B4}"/>
              </a:ext>
            </a:extLst>
          </p:cNvPr>
          <p:cNvSpPr/>
          <p:nvPr/>
        </p:nvSpPr>
        <p:spPr>
          <a:xfrm>
            <a:off x="4689987" y="2042651"/>
            <a:ext cx="6684450" cy="825910"/>
          </a:xfrm>
          <a:prstGeom prst="rect">
            <a:avLst/>
          </a:prstGeom>
          <a:gradFill flip="none" rotWithShape="1">
            <a:gsLst>
              <a:gs pos="14000">
                <a:srgbClr val="2B882E">
                  <a:shade val="67500"/>
                  <a:satMod val="115000"/>
                </a:srgbClr>
              </a:gs>
              <a:gs pos="100000">
                <a:srgbClr val="2B882E">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0" bIns="0" rtlCol="0" anchor="ctr"/>
          <a:lstStyle/>
          <a:p>
            <a:r>
              <a:rPr lang="en-US" sz="3200">
                <a:solidFill>
                  <a:schemeClr val="bg1"/>
                </a:solidFill>
              </a:rPr>
              <a:t>Enablement</a:t>
            </a:r>
          </a:p>
        </p:txBody>
      </p:sp>
      <p:sp>
        <p:nvSpPr>
          <p:cNvPr id="8" name="Rectangle 7">
            <a:extLst>
              <a:ext uri="{FF2B5EF4-FFF2-40B4-BE49-F238E27FC236}">
                <a16:creationId xmlns:a16="http://schemas.microsoft.com/office/drawing/2014/main" id="{D4A612F4-58E6-C3B5-40C2-BCFC4597B231}"/>
              </a:ext>
            </a:extLst>
          </p:cNvPr>
          <p:cNvSpPr/>
          <p:nvPr/>
        </p:nvSpPr>
        <p:spPr>
          <a:xfrm>
            <a:off x="4689987" y="3016045"/>
            <a:ext cx="6684450" cy="825910"/>
          </a:xfrm>
          <a:prstGeom prst="rect">
            <a:avLst/>
          </a:prstGeom>
          <a:gradFill flip="none" rotWithShape="1">
            <a:gsLst>
              <a:gs pos="14000">
                <a:srgbClr val="2B882E">
                  <a:shade val="67500"/>
                  <a:satMod val="115000"/>
                </a:srgbClr>
              </a:gs>
              <a:gs pos="100000">
                <a:srgbClr val="2B882E">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0" bIns="0" rtlCol="0" anchor="ctr"/>
          <a:lstStyle/>
          <a:p>
            <a:r>
              <a:rPr lang="en-US" sz="3200">
                <a:solidFill>
                  <a:schemeClr val="bg1"/>
                </a:solidFill>
              </a:rPr>
              <a:t>Empowerment</a:t>
            </a:r>
          </a:p>
        </p:txBody>
      </p:sp>
      <p:sp>
        <p:nvSpPr>
          <p:cNvPr id="4" name="Title 5">
            <a:extLst>
              <a:ext uri="{FF2B5EF4-FFF2-40B4-BE49-F238E27FC236}">
                <a16:creationId xmlns:a16="http://schemas.microsoft.com/office/drawing/2014/main" id="{E2A4F395-42A6-3109-F4C4-D517351ED7FB}"/>
              </a:ext>
            </a:extLst>
          </p:cNvPr>
          <p:cNvSpPr txBox="1">
            <a:spLocks/>
          </p:cNvSpPr>
          <p:nvPr/>
        </p:nvSpPr>
        <p:spPr>
          <a:xfrm>
            <a:off x="830262" y="3047450"/>
            <a:ext cx="3836331" cy="763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595959"/>
                </a:solidFill>
                <a:latin typeface="Calibri" panose="020F0502020204030204" pitchFamily="34" charset="0"/>
                <a:ea typeface="+mn-ea"/>
                <a:cs typeface="+mn-cs"/>
              </a:rPr>
              <a:t>Themes</a:t>
            </a:r>
            <a:r>
              <a:rPr lang="en-US" dirty="0"/>
              <a:t> </a:t>
            </a:r>
          </a:p>
        </p:txBody>
      </p:sp>
    </p:spTree>
    <p:extLst>
      <p:ext uri="{BB962C8B-B14F-4D97-AF65-F5344CB8AC3E}">
        <p14:creationId xmlns:p14="http://schemas.microsoft.com/office/powerpoint/2010/main" val="224670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B882E">
            <a:alpha val="15000"/>
          </a:srgbClr>
        </a:solidFill>
        <a:effectLst/>
      </p:bgPr>
    </p:bg>
    <p:spTree>
      <p:nvGrpSpPr>
        <p:cNvPr id="1" name="">
          <a:extLst>
            <a:ext uri="{FF2B5EF4-FFF2-40B4-BE49-F238E27FC236}">
              <a16:creationId xmlns:a16="http://schemas.microsoft.com/office/drawing/2014/main" id="{A5914C02-1F8C-5B6D-258D-6196F82B291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AA4631-CC23-F445-DEE1-20ADEA26707E}"/>
              </a:ext>
            </a:extLst>
          </p:cNvPr>
          <p:cNvSpPr>
            <a:spLocks noGrp="1"/>
          </p:cNvSpPr>
          <p:nvPr>
            <p:ph type="ftr" sz="quarter" idx="11"/>
          </p:nvPr>
        </p:nvSpPr>
        <p:spPr/>
        <p:txBody>
          <a:bodyPr/>
          <a:lstStyle/>
          <a:p>
            <a:r>
              <a:rPr lang="en-US" dirty="0">
                <a:solidFill>
                  <a:srgbClr val="676767"/>
                </a:solidFill>
              </a:rPr>
              <a:t>#ZeroCon24</a:t>
            </a:r>
            <a:endParaRPr lang="en-GB" dirty="0">
              <a:solidFill>
                <a:srgbClr val="676767"/>
              </a:solidFill>
            </a:endParaRPr>
          </a:p>
        </p:txBody>
      </p:sp>
      <p:sp>
        <p:nvSpPr>
          <p:cNvPr id="3" name="Slide Number Placeholder 2">
            <a:extLst>
              <a:ext uri="{FF2B5EF4-FFF2-40B4-BE49-F238E27FC236}">
                <a16:creationId xmlns:a16="http://schemas.microsoft.com/office/drawing/2014/main" id="{64446E81-0381-DC3D-7BCB-1ADBF8E2B091}"/>
              </a:ext>
            </a:extLst>
          </p:cNvPr>
          <p:cNvSpPr>
            <a:spLocks noGrp="1"/>
          </p:cNvSpPr>
          <p:nvPr>
            <p:ph type="sldNum" sz="quarter" idx="12"/>
          </p:nvPr>
        </p:nvSpPr>
        <p:spPr/>
        <p:txBody>
          <a:bodyPr/>
          <a:lstStyle/>
          <a:p>
            <a:fld id="{1195A9E4-2CE9-4E32-BE85-7C32F0F78A6D}" type="slidenum">
              <a:rPr lang="en-GB" smtClean="0"/>
              <a:t>6</a:t>
            </a:fld>
            <a:endParaRPr lang="en-GB"/>
          </a:p>
        </p:txBody>
      </p:sp>
      <p:sp>
        <p:nvSpPr>
          <p:cNvPr id="5" name="Rectangle 4">
            <a:extLst>
              <a:ext uri="{FF2B5EF4-FFF2-40B4-BE49-F238E27FC236}">
                <a16:creationId xmlns:a16="http://schemas.microsoft.com/office/drawing/2014/main" id="{7509B23A-6AFA-F528-EDF3-60DA36ED9A21}"/>
              </a:ext>
            </a:extLst>
          </p:cNvPr>
          <p:cNvSpPr/>
          <p:nvPr/>
        </p:nvSpPr>
        <p:spPr>
          <a:xfrm>
            <a:off x="4689987" y="1069257"/>
            <a:ext cx="6684450" cy="825910"/>
          </a:xfrm>
          <a:prstGeom prst="rect">
            <a:avLst/>
          </a:prstGeom>
          <a:gradFill flip="none" rotWithShape="1">
            <a:gsLst>
              <a:gs pos="14000">
                <a:srgbClr val="2B882E">
                  <a:shade val="67500"/>
                  <a:satMod val="115000"/>
                </a:srgbClr>
              </a:gs>
              <a:gs pos="100000">
                <a:srgbClr val="2B882E">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0" bIns="0" rtlCol="0" anchor="ctr"/>
          <a:lstStyle/>
          <a:p>
            <a:r>
              <a:rPr lang="en-US" sz="3200" dirty="0">
                <a:solidFill>
                  <a:schemeClr val="bg1"/>
                </a:solidFill>
              </a:rPr>
              <a:t>Opportunities</a:t>
            </a:r>
          </a:p>
        </p:txBody>
      </p:sp>
      <p:sp>
        <p:nvSpPr>
          <p:cNvPr id="7" name="Rectangle 6">
            <a:extLst>
              <a:ext uri="{FF2B5EF4-FFF2-40B4-BE49-F238E27FC236}">
                <a16:creationId xmlns:a16="http://schemas.microsoft.com/office/drawing/2014/main" id="{B64FA09E-EE48-EA59-7E3C-044A19E93BAF}"/>
              </a:ext>
            </a:extLst>
          </p:cNvPr>
          <p:cNvSpPr/>
          <p:nvPr/>
        </p:nvSpPr>
        <p:spPr>
          <a:xfrm>
            <a:off x="4689987" y="2042651"/>
            <a:ext cx="6684450" cy="825910"/>
          </a:xfrm>
          <a:prstGeom prst="rect">
            <a:avLst/>
          </a:prstGeom>
          <a:gradFill flip="none" rotWithShape="1">
            <a:gsLst>
              <a:gs pos="14000">
                <a:srgbClr val="2B882E">
                  <a:shade val="67500"/>
                  <a:satMod val="115000"/>
                </a:srgbClr>
              </a:gs>
              <a:gs pos="100000">
                <a:srgbClr val="2B882E">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0" bIns="0" rtlCol="0" anchor="ctr"/>
          <a:lstStyle/>
          <a:p>
            <a:r>
              <a:rPr lang="en-US" sz="3200">
                <a:solidFill>
                  <a:schemeClr val="bg1"/>
                </a:solidFill>
              </a:rPr>
              <a:t>Enablement</a:t>
            </a:r>
          </a:p>
        </p:txBody>
      </p:sp>
      <p:sp>
        <p:nvSpPr>
          <p:cNvPr id="8" name="Rectangle 7">
            <a:extLst>
              <a:ext uri="{FF2B5EF4-FFF2-40B4-BE49-F238E27FC236}">
                <a16:creationId xmlns:a16="http://schemas.microsoft.com/office/drawing/2014/main" id="{812F7EB0-06F4-847E-51EF-A5F737923666}"/>
              </a:ext>
            </a:extLst>
          </p:cNvPr>
          <p:cNvSpPr/>
          <p:nvPr/>
        </p:nvSpPr>
        <p:spPr>
          <a:xfrm>
            <a:off x="4689987" y="3016045"/>
            <a:ext cx="6684450" cy="825910"/>
          </a:xfrm>
          <a:prstGeom prst="rect">
            <a:avLst/>
          </a:prstGeom>
          <a:gradFill flip="none" rotWithShape="1">
            <a:gsLst>
              <a:gs pos="14000">
                <a:srgbClr val="2B882E">
                  <a:shade val="67500"/>
                  <a:satMod val="115000"/>
                </a:srgbClr>
              </a:gs>
              <a:gs pos="100000">
                <a:srgbClr val="2B882E">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0" bIns="0" rtlCol="0" anchor="ctr"/>
          <a:lstStyle/>
          <a:p>
            <a:r>
              <a:rPr lang="en-US" sz="3200">
                <a:solidFill>
                  <a:schemeClr val="bg1"/>
                </a:solidFill>
              </a:rPr>
              <a:t>Empowerment</a:t>
            </a:r>
          </a:p>
        </p:txBody>
      </p:sp>
      <p:sp>
        <p:nvSpPr>
          <p:cNvPr id="9" name="Rectangle 8">
            <a:extLst>
              <a:ext uri="{FF2B5EF4-FFF2-40B4-BE49-F238E27FC236}">
                <a16:creationId xmlns:a16="http://schemas.microsoft.com/office/drawing/2014/main" id="{DC5D77FF-65B2-46D7-2C4A-224EA8D89D5D}"/>
              </a:ext>
            </a:extLst>
          </p:cNvPr>
          <p:cNvSpPr/>
          <p:nvPr/>
        </p:nvSpPr>
        <p:spPr>
          <a:xfrm>
            <a:off x="4689987" y="3989439"/>
            <a:ext cx="6684450" cy="825910"/>
          </a:xfrm>
          <a:prstGeom prst="rect">
            <a:avLst/>
          </a:prstGeom>
          <a:gradFill flip="none" rotWithShape="1">
            <a:gsLst>
              <a:gs pos="14000">
                <a:srgbClr val="2B882E">
                  <a:shade val="67500"/>
                  <a:satMod val="115000"/>
                </a:srgbClr>
              </a:gs>
              <a:gs pos="100000">
                <a:srgbClr val="2B882E">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0" bIns="0" rtlCol="0" anchor="ctr"/>
          <a:lstStyle/>
          <a:p>
            <a:r>
              <a:rPr lang="en-US" sz="3200" dirty="0">
                <a:solidFill>
                  <a:schemeClr val="bg1"/>
                </a:solidFill>
              </a:rPr>
              <a:t>Dignity</a:t>
            </a:r>
          </a:p>
        </p:txBody>
      </p:sp>
      <p:sp>
        <p:nvSpPr>
          <p:cNvPr id="4" name="Title 5">
            <a:extLst>
              <a:ext uri="{FF2B5EF4-FFF2-40B4-BE49-F238E27FC236}">
                <a16:creationId xmlns:a16="http://schemas.microsoft.com/office/drawing/2014/main" id="{9B2F38BA-AAAA-DCED-1CED-B2B83658F388}"/>
              </a:ext>
            </a:extLst>
          </p:cNvPr>
          <p:cNvSpPr txBox="1">
            <a:spLocks/>
          </p:cNvSpPr>
          <p:nvPr/>
        </p:nvSpPr>
        <p:spPr>
          <a:xfrm>
            <a:off x="830262" y="3047450"/>
            <a:ext cx="3836331" cy="763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595959"/>
                </a:solidFill>
                <a:latin typeface="Calibri" panose="020F0502020204030204" pitchFamily="34" charset="0"/>
                <a:ea typeface="+mn-ea"/>
                <a:cs typeface="+mn-cs"/>
              </a:rPr>
              <a:t>Themes</a:t>
            </a:r>
            <a:r>
              <a:rPr lang="en-US" dirty="0"/>
              <a:t> </a:t>
            </a:r>
          </a:p>
        </p:txBody>
      </p:sp>
    </p:spTree>
    <p:extLst>
      <p:ext uri="{BB962C8B-B14F-4D97-AF65-F5344CB8AC3E}">
        <p14:creationId xmlns:p14="http://schemas.microsoft.com/office/powerpoint/2010/main" val="82090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B882E">
            <a:alpha val="15000"/>
          </a:srgbClr>
        </a:solidFill>
        <a:effectLst/>
      </p:bgPr>
    </p:bg>
    <p:spTree>
      <p:nvGrpSpPr>
        <p:cNvPr id="1" name="">
          <a:extLst>
            <a:ext uri="{FF2B5EF4-FFF2-40B4-BE49-F238E27FC236}">
              <a16:creationId xmlns:a16="http://schemas.microsoft.com/office/drawing/2014/main" id="{8DE07209-BDA2-A6C8-76E6-D5852DA29A0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4052A4-D1AC-FD5D-8D9C-D52070B43132}"/>
              </a:ext>
            </a:extLst>
          </p:cNvPr>
          <p:cNvSpPr>
            <a:spLocks noGrp="1"/>
          </p:cNvSpPr>
          <p:nvPr>
            <p:ph type="ftr" sz="quarter" idx="11"/>
          </p:nvPr>
        </p:nvSpPr>
        <p:spPr/>
        <p:txBody>
          <a:bodyPr/>
          <a:lstStyle/>
          <a:p>
            <a:r>
              <a:rPr lang="en-US" dirty="0">
                <a:solidFill>
                  <a:srgbClr val="676767"/>
                </a:solidFill>
              </a:rPr>
              <a:t>#ZeroCon24</a:t>
            </a:r>
            <a:endParaRPr lang="en-GB" dirty="0">
              <a:solidFill>
                <a:srgbClr val="676767"/>
              </a:solidFill>
            </a:endParaRPr>
          </a:p>
        </p:txBody>
      </p:sp>
      <p:sp>
        <p:nvSpPr>
          <p:cNvPr id="3" name="Slide Number Placeholder 2">
            <a:extLst>
              <a:ext uri="{FF2B5EF4-FFF2-40B4-BE49-F238E27FC236}">
                <a16:creationId xmlns:a16="http://schemas.microsoft.com/office/drawing/2014/main" id="{5238987E-EE0A-0902-475E-FC0081701589}"/>
              </a:ext>
            </a:extLst>
          </p:cNvPr>
          <p:cNvSpPr>
            <a:spLocks noGrp="1"/>
          </p:cNvSpPr>
          <p:nvPr>
            <p:ph type="sldNum" sz="quarter" idx="12"/>
          </p:nvPr>
        </p:nvSpPr>
        <p:spPr/>
        <p:txBody>
          <a:bodyPr/>
          <a:lstStyle/>
          <a:p>
            <a:fld id="{1195A9E4-2CE9-4E32-BE85-7C32F0F78A6D}" type="slidenum">
              <a:rPr lang="en-GB" smtClean="0"/>
              <a:t>7</a:t>
            </a:fld>
            <a:endParaRPr lang="en-GB"/>
          </a:p>
        </p:txBody>
      </p:sp>
      <p:sp>
        <p:nvSpPr>
          <p:cNvPr id="5" name="Rectangle 4">
            <a:extLst>
              <a:ext uri="{FF2B5EF4-FFF2-40B4-BE49-F238E27FC236}">
                <a16:creationId xmlns:a16="http://schemas.microsoft.com/office/drawing/2014/main" id="{4281215B-D42F-9C1F-835A-38E024679921}"/>
              </a:ext>
            </a:extLst>
          </p:cNvPr>
          <p:cNvSpPr/>
          <p:nvPr/>
        </p:nvSpPr>
        <p:spPr>
          <a:xfrm>
            <a:off x="4689987" y="1069257"/>
            <a:ext cx="6684450" cy="825910"/>
          </a:xfrm>
          <a:prstGeom prst="rect">
            <a:avLst/>
          </a:prstGeom>
          <a:gradFill flip="none" rotWithShape="1">
            <a:gsLst>
              <a:gs pos="14000">
                <a:srgbClr val="2B882E">
                  <a:shade val="67500"/>
                  <a:satMod val="115000"/>
                </a:srgbClr>
              </a:gs>
              <a:gs pos="100000">
                <a:srgbClr val="2B882E">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0" bIns="0" rtlCol="0" anchor="ctr"/>
          <a:lstStyle/>
          <a:p>
            <a:r>
              <a:rPr lang="en-US" sz="3200" dirty="0">
                <a:solidFill>
                  <a:schemeClr val="bg1"/>
                </a:solidFill>
              </a:rPr>
              <a:t>Opportunities</a:t>
            </a:r>
          </a:p>
        </p:txBody>
      </p:sp>
      <p:sp>
        <p:nvSpPr>
          <p:cNvPr id="7" name="Rectangle 6">
            <a:extLst>
              <a:ext uri="{FF2B5EF4-FFF2-40B4-BE49-F238E27FC236}">
                <a16:creationId xmlns:a16="http://schemas.microsoft.com/office/drawing/2014/main" id="{83815A4D-5539-7676-2811-CA542001BA1D}"/>
              </a:ext>
            </a:extLst>
          </p:cNvPr>
          <p:cNvSpPr/>
          <p:nvPr/>
        </p:nvSpPr>
        <p:spPr>
          <a:xfrm>
            <a:off x="4689987" y="2042651"/>
            <a:ext cx="6684450" cy="825910"/>
          </a:xfrm>
          <a:prstGeom prst="rect">
            <a:avLst/>
          </a:prstGeom>
          <a:gradFill flip="none" rotWithShape="1">
            <a:gsLst>
              <a:gs pos="14000">
                <a:srgbClr val="2B882E">
                  <a:shade val="67500"/>
                  <a:satMod val="115000"/>
                </a:srgbClr>
              </a:gs>
              <a:gs pos="100000">
                <a:srgbClr val="2B882E">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0" bIns="0" rtlCol="0" anchor="ctr"/>
          <a:lstStyle/>
          <a:p>
            <a:r>
              <a:rPr lang="en-US" sz="3200">
                <a:solidFill>
                  <a:schemeClr val="bg1"/>
                </a:solidFill>
              </a:rPr>
              <a:t>Enablement</a:t>
            </a:r>
          </a:p>
        </p:txBody>
      </p:sp>
      <p:sp>
        <p:nvSpPr>
          <p:cNvPr id="8" name="Rectangle 7">
            <a:extLst>
              <a:ext uri="{FF2B5EF4-FFF2-40B4-BE49-F238E27FC236}">
                <a16:creationId xmlns:a16="http://schemas.microsoft.com/office/drawing/2014/main" id="{2D4B0E4D-7F9A-F522-6455-FFF41DD66706}"/>
              </a:ext>
            </a:extLst>
          </p:cNvPr>
          <p:cNvSpPr/>
          <p:nvPr/>
        </p:nvSpPr>
        <p:spPr>
          <a:xfrm>
            <a:off x="4689987" y="3016045"/>
            <a:ext cx="6684450" cy="825910"/>
          </a:xfrm>
          <a:prstGeom prst="rect">
            <a:avLst/>
          </a:prstGeom>
          <a:gradFill flip="none" rotWithShape="1">
            <a:gsLst>
              <a:gs pos="14000">
                <a:srgbClr val="2B882E">
                  <a:shade val="67500"/>
                  <a:satMod val="115000"/>
                </a:srgbClr>
              </a:gs>
              <a:gs pos="100000">
                <a:srgbClr val="2B882E">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0" bIns="0" rtlCol="0" anchor="ctr"/>
          <a:lstStyle/>
          <a:p>
            <a:r>
              <a:rPr lang="en-US" sz="3200">
                <a:solidFill>
                  <a:schemeClr val="bg1"/>
                </a:solidFill>
              </a:rPr>
              <a:t>Empowerment</a:t>
            </a:r>
          </a:p>
        </p:txBody>
      </p:sp>
      <p:sp>
        <p:nvSpPr>
          <p:cNvPr id="9" name="Rectangle 8">
            <a:extLst>
              <a:ext uri="{FF2B5EF4-FFF2-40B4-BE49-F238E27FC236}">
                <a16:creationId xmlns:a16="http://schemas.microsoft.com/office/drawing/2014/main" id="{10AE4255-F917-7E1C-76AE-AFE449F71348}"/>
              </a:ext>
            </a:extLst>
          </p:cNvPr>
          <p:cNvSpPr/>
          <p:nvPr/>
        </p:nvSpPr>
        <p:spPr>
          <a:xfrm>
            <a:off x="4689987" y="3989439"/>
            <a:ext cx="6684450" cy="825910"/>
          </a:xfrm>
          <a:prstGeom prst="rect">
            <a:avLst/>
          </a:prstGeom>
          <a:gradFill flip="none" rotWithShape="1">
            <a:gsLst>
              <a:gs pos="14000">
                <a:srgbClr val="2B882E">
                  <a:shade val="67500"/>
                  <a:satMod val="115000"/>
                </a:srgbClr>
              </a:gs>
              <a:gs pos="100000">
                <a:srgbClr val="2B882E">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0" bIns="0" rtlCol="0" anchor="ctr"/>
          <a:lstStyle/>
          <a:p>
            <a:r>
              <a:rPr lang="en-US" sz="3200" dirty="0">
                <a:solidFill>
                  <a:schemeClr val="bg1"/>
                </a:solidFill>
              </a:rPr>
              <a:t>Dignity</a:t>
            </a:r>
          </a:p>
        </p:txBody>
      </p:sp>
      <p:sp>
        <p:nvSpPr>
          <p:cNvPr id="10" name="Rectangle 9">
            <a:extLst>
              <a:ext uri="{FF2B5EF4-FFF2-40B4-BE49-F238E27FC236}">
                <a16:creationId xmlns:a16="http://schemas.microsoft.com/office/drawing/2014/main" id="{EDCF9B59-6BD0-12BC-E44E-4FB7218B7616}"/>
              </a:ext>
            </a:extLst>
          </p:cNvPr>
          <p:cNvSpPr/>
          <p:nvPr/>
        </p:nvSpPr>
        <p:spPr>
          <a:xfrm>
            <a:off x="4689987" y="4962832"/>
            <a:ext cx="6684450" cy="825910"/>
          </a:xfrm>
          <a:prstGeom prst="rect">
            <a:avLst/>
          </a:prstGeom>
          <a:gradFill flip="none" rotWithShape="1">
            <a:gsLst>
              <a:gs pos="14000">
                <a:srgbClr val="2B882E">
                  <a:shade val="67500"/>
                  <a:satMod val="115000"/>
                </a:srgbClr>
              </a:gs>
              <a:gs pos="100000">
                <a:srgbClr val="2B882E">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0" bIns="0" rtlCol="0" anchor="ctr"/>
          <a:lstStyle/>
          <a:p>
            <a:r>
              <a:rPr lang="en-US" sz="3200" dirty="0">
                <a:solidFill>
                  <a:schemeClr val="bg1"/>
                </a:solidFill>
              </a:rPr>
              <a:t>Sustainability</a:t>
            </a:r>
          </a:p>
        </p:txBody>
      </p:sp>
      <p:sp>
        <p:nvSpPr>
          <p:cNvPr id="4" name="Title 5">
            <a:extLst>
              <a:ext uri="{FF2B5EF4-FFF2-40B4-BE49-F238E27FC236}">
                <a16:creationId xmlns:a16="http://schemas.microsoft.com/office/drawing/2014/main" id="{A1C8BF32-90D4-E3C3-CEFE-B22269D90108}"/>
              </a:ext>
            </a:extLst>
          </p:cNvPr>
          <p:cNvSpPr txBox="1">
            <a:spLocks/>
          </p:cNvSpPr>
          <p:nvPr/>
        </p:nvSpPr>
        <p:spPr>
          <a:xfrm>
            <a:off x="830262" y="3047450"/>
            <a:ext cx="3836331" cy="7630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595959"/>
                </a:solidFill>
                <a:latin typeface="Calibri" panose="020F0502020204030204" pitchFamily="34" charset="0"/>
                <a:ea typeface="+mn-ea"/>
                <a:cs typeface="+mn-cs"/>
              </a:rPr>
              <a:t>Themes</a:t>
            </a:r>
            <a:r>
              <a:rPr lang="en-US" dirty="0"/>
              <a:t> </a:t>
            </a:r>
          </a:p>
        </p:txBody>
      </p:sp>
    </p:spTree>
    <p:extLst>
      <p:ext uri="{BB962C8B-B14F-4D97-AF65-F5344CB8AC3E}">
        <p14:creationId xmlns:p14="http://schemas.microsoft.com/office/powerpoint/2010/main" val="3287700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B882E"/>
        </a:solidFill>
        <a:effectLst/>
      </p:bgPr>
    </p:bg>
    <p:spTree>
      <p:nvGrpSpPr>
        <p:cNvPr id="1" name="">
          <a:extLst>
            <a:ext uri="{FF2B5EF4-FFF2-40B4-BE49-F238E27FC236}">
              <a16:creationId xmlns:a16="http://schemas.microsoft.com/office/drawing/2014/main" id="{A39ADFEB-1EC7-AF72-565C-4C0D4D94A1C9}"/>
            </a:ext>
          </a:extLst>
        </p:cNvPr>
        <p:cNvGrpSpPr/>
        <p:nvPr/>
      </p:nvGrpSpPr>
      <p:grpSpPr>
        <a:xfrm>
          <a:off x="0" y="0"/>
          <a:ext cx="0" cy="0"/>
          <a:chOff x="0" y="0"/>
          <a:chExt cx="0" cy="0"/>
        </a:xfrm>
      </p:grpSpPr>
      <p:pic>
        <p:nvPicPr>
          <p:cNvPr id="17" name="Picture 16" descr="The flags outside of the UN">
            <a:extLst>
              <a:ext uri="{FF2B5EF4-FFF2-40B4-BE49-F238E27FC236}">
                <a16:creationId xmlns:a16="http://schemas.microsoft.com/office/drawing/2014/main" id="{71CBFF4E-5880-AEF1-92D0-E049531635D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30000"/>
                    </a14:imgEffect>
                  </a14:imgLayer>
                </a14:imgProps>
              </a:ext>
              <a:ext uri="{28A0092B-C50C-407E-A947-70E740481C1C}">
                <a14:useLocalDpi xmlns:a14="http://schemas.microsoft.com/office/drawing/2010/main" val="0"/>
              </a:ext>
            </a:extLst>
          </a:blip>
          <a:srcRect t="7839" b="7839"/>
          <a:stretch/>
        </p:blipFill>
        <p:spPr>
          <a:xfrm>
            <a:off x="0" y="0"/>
            <a:ext cx="12211970" cy="6858001"/>
          </a:xfrm>
          <a:prstGeom prst="rect">
            <a:avLst/>
          </a:prstGeom>
        </p:spPr>
      </p:pic>
      <p:sp>
        <p:nvSpPr>
          <p:cNvPr id="2" name="Footer Placeholder 1">
            <a:extLst>
              <a:ext uri="{FF2B5EF4-FFF2-40B4-BE49-F238E27FC236}">
                <a16:creationId xmlns:a16="http://schemas.microsoft.com/office/drawing/2014/main" id="{40477734-8C81-D998-CC47-FB481B996F08}"/>
              </a:ext>
            </a:extLst>
          </p:cNvPr>
          <p:cNvSpPr>
            <a:spLocks noGrp="1"/>
          </p:cNvSpPr>
          <p:nvPr>
            <p:ph type="ftr" sz="quarter" idx="11"/>
          </p:nvPr>
        </p:nvSpPr>
        <p:spPr/>
        <p:txBody>
          <a:bodyPr/>
          <a:lstStyle/>
          <a:p>
            <a:r>
              <a:rPr lang="en-US" dirty="0">
                <a:solidFill>
                  <a:schemeClr val="bg1"/>
                </a:solidFill>
              </a:rPr>
              <a:t>#ZeroCon24</a:t>
            </a:r>
            <a:endParaRPr lang="en-GB" dirty="0">
              <a:solidFill>
                <a:schemeClr val="bg1"/>
              </a:solidFill>
            </a:endParaRPr>
          </a:p>
        </p:txBody>
      </p:sp>
      <p:sp>
        <p:nvSpPr>
          <p:cNvPr id="3" name="Slide Number Placeholder 2">
            <a:extLst>
              <a:ext uri="{FF2B5EF4-FFF2-40B4-BE49-F238E27FC236}">
                <a16:creationId xmlns:a16="http://schemas.microsoft.com/office/drawing/2014/main" id="{9E98AA26-705B-9FC0-06D5-4E74DE655074}"/>
              </a:ext>
            </a:extLst>
          </p:cNvPr>
          <p:cNvSpPr>
            <a:spLocks noGrp="1"/>
          </p:cNvSpPr>
          <p:nvPr>
            <p:ph type="sldNum" sz="quarter" idx="12"/>
          </p:nvPr>
        </p:nvSpPr>
        <p:spPr/>
        <p:txBody>
          <a:bodyPr/>
          <a:lstStyle/>
          <a:p>
            <a:fld id="{1195A9E4-2CE9-4E32-BE85-7C32F0F78A6D}" type="slidenum">
              <a:rPr lang="en-GB" smtClean="0"/>
              <a:t>8</a:t>
            </a:fld>
            <a:endParaRPr lang="en-GB"/>
          </a:p>
        </p:txBody>
      </p:sp>
      <p:pic>
        <p:nvPicPr>
          <p:cNvPr id="13" name="Picture 4">
            <a:extLst>
              <a:ext uri="{FF2B5EF4-FFF2-40B4-BE49-F238E27FC236}">
                <a16:creationId xmlns:a16="http://schemas.microsoft.com/office/drawing/2014/main" id="{E493D3D4-2754-E28F-FDB6-37E2CCD9684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230714" y="155958"/>
            <a:ext cx="767583" cy="767583"/>
          </a:xfrm>
          <a:prstGeom prst="rect">
            <a:avLst/>
          </a:prstGeom>
        </p:spPr>
      </p:pic>
      <p:sp>
        <p:nvSpPr>
          <p:cNvPr id="19" name="TextBox 18">
            <a:extLst>
              <a:ext uri="{FF2B5EF4-FFF2-40B4-BE49-F238E27FC236}">
                <a16:creationId xmlns:a16="http://schemas.microsoft.com/office/drawing/2014/main" id="{A944F690-3050-25D8-70BB-EB3688664525}"/>
              </a:ext>
              <a:ext uri="{C183D7F6-B498-43B3-948B-1728B52AA6E4}">
                <adec:decorative xmlns:adec="http://schemas.microsoft.com/office/drawing/2017/decorative" val="1"/>
              </a:ext>
            </a:extLst>
          </p:cNvPr>
          <p:cNvSpPr txBox="1"/>
          <p:nvPr/>
        </p:nvSpPr>
        <p:spPr>
          <a:xfrm>
            <a:off x="3749040" y="-213360"/>
            <a:ext cx="184731" cy="369332"/>
          </a:xfrm>
          <a:prstGeom prst="rect">
            <a:avLst/>
          </a:prstGeom>
          <a:noFill/>
        </p:spPr>
        <p:txBody>
          <a:bodyPr wrap="none" rtlCol="0">
            <a:spAutoFit/>
          </a:bodyPr>
          <a:lstStyle/>
          <a:p>
            <a:endParaRPr lang="en-US"/>
          </a:p>
        </p:txBody>
      </p:sp>
      <p:sp>
        <p:nvSpPr>
          <p:cNvPr id="22" name="Rectangle 21">
            <a:extLst>
              <a:ext uri="{FF2B5EF4-FFF2-40B4-BE49-F238E27FC236}">
                <a16:creationId xmlns:a16="http://schemas.microsoft.com/office/drawing/2014/main" id="{5DC3B0E1-EDD9-BE1B-9BD4-E04DA224FCDF}"/>
              </a:ext>
              <a:ext uri="{C183D7F6-B498-43B3-948B-1728B52AA6E4}">
                <adec:decorative xmlns:adec="http://schemas.microsoft.com/office/drawing/2017/decorative" val="1"/>
              </a:ext>
            </a:extLst>
          </p:cNvPr>
          <p:cNvSpPr/>
          <p:nvPr/>
        </p:nvSpPr>
        <p:spPr>
          <a:xfrm>
            <a:off x="-19970" y="2722418"/>
            <a:ext cx="12211970" cy="14131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D1173F4-9A0B-8679-C06B-C01025C7C5BB}"/>
              </a:ext>
            </a:extLst>
          </p:cNvPr>
          <p:cNvSpPr>
            <a:spLocks noGrp="1"/>
          </p:cNvSpPr>
          <p:nvPr>
            <p:ph type="title" idx="4294967295"/>
          </p:nvPr>
        </p:nvSpPr>
        <p:spPr>
          <a:xfrm>
            <a:off x="4374563" y="3093447"/>
            <a:ext cx="3422904" cy="1325563"/>
          </a:xfrm>
        </p:spPr>
        <p:txBody>
          <a:bodyPr/>
          <a:lstStyle/>
          <a:p>
            <a:pPr rtl="0" eaLnBrk="1" latinLnBrk="0" hangingPunct="1"/>
            <a:r>
              <a:rPr lang="en-US" sz="7200" b="1" kern="1200" dirty="0">
                <a:solidFill>
                  <a:srgbClr val="2B882E"/>
                </a:solidFill>
                <a:effectLst/>
                <a:latin typeface="Calibri" panose="020F0502020204030204" pitchFamily="34" charset="0"/>
                <a:ea typeface="+mn-ea"/>
                <a:cs typeface="+mn-cs"/>
              </a:rPr>
              <a:t>Lean in!</a:t>
            </a:r>
            <a:endParaRPr lang="en-US" dirty="0">
              <a:effectLst/>
            </a:endParaRPr>
          </a:p>
          <a:p>
            <a:endParaRPr lang="en-US" dirty="0"/>
          </a:p>
        </p:txBody>
      </p:sp>
    </p:spTree>
    <p:extLst>
      <p:ext uri="{BB962C8B-B14F-4D97-AF65-F5344CB8AC3E}">
        <p14:creationId xmlns:p14="http://schemas.microsoft.com/office/powerpoint/2010/main" val="348662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5000"/>
          </a:schemeClr>
        </a:solidFill>
        <a:effectLst/>
      </p:bgPr>
    </p:bg>
    <p:spTree>
      <p:nvGrpSpPr>
        <p:cNvPr id="1" name="">
          <a:extLst>
            <a:ext uri="{FF2B5EF4-FFF2-40B4-BE49-F238E27FC236}">
              <a16:creationId xmlns:a16="http://schemas.microsoft.com/office/drawing/2014/main" id="{382C1C3A-A445-6CE5-8BC7-7E8FCE4FF362}"/>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3E985494-47C7-D520-0FB6-E9BA2CF9002D}"/>
              </a:ext>
              <a:ext uri="{C183D7F6-B498-43B3-948B-1728B52AA6E4}">
                <adec:decorative xmlns:adec="http://schemas.microsoft.com/office/drawing/2017/decorative" val="1"/>
              </a:ext>
            </a:extLst>
          </p:cNvPr>
          <p:cNvSpPr/>
          <p:nvPr/>
        </p:nvSpPr>
        <p:spPr>
          <a:xfrm>
            <a:off x="6544552" y="1548408"/>
            <a:ext cx="2256548" cy="503636"/>
          </a:xfrm>
          <a:prstGeom prst="rect">
            <a:avLst/>
          </a:prstGeom>
          <a:solidFill>
            <a:srgbClr val="2B88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0431C8D-EEBD-BD60-514B-C78C7AC7E56B}"/>
              </a:ext>
              <a:ext uri="{C183D7F6-B498-43B3-948B-1728B52AA6E4}">
                <adec:decorative xmlns:adec="http://schemas.microsoft.com/office/drawing/2017/decorative" val="1"/>
              </a:ext>
            </a:extLst>
          </p:cNvPr>
          <p:cNvSpPr/>
          <p:nvPr/>
        </p:nvSpPr>
        <p:spPr>
          <a:xfrm>
            <a:off x="6544552" y="3148606"/>
            <a:ext cx="2256548" cy="503636"/>
          </a:xfrm>
          <a:prstGeom prst="rect">
            <a:avLst/>
          </a:prstGeom>
          <a:solidFill>
            <a:srgbClr val="2B88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CC1041-1F9F-C578-256E-80777BDBDF4A}"/>
              </a:ext>
              <a:ext uri="{C183D7F6-B498-43B3-948B-1728B52AA6E4}">
                <adec:decorative xmlns:adec="http://schemas.microsoft.com/office/drawing/2017/decorative" val="1"/>
              </a:ext>
            </a:extLst>
          </p:cNvPr>
          <p:cNvSpPr/>
          <p:nvPr/>
        </p:nvSpPr>
        <p:spPr>
          <a:xfrm>
            <a:off x="817563" y="4777382"/>
            <a:ext cx="2454275" cy="503636"/>
          </a:xfrm>
          <a:prstGeom prst="rect">
            <a:avLst/>
          </a:prstGeom>
          <a:solidFill>
            <a:srgbClr val="2B88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CC5634-D3C8-69BB-8830-13E9E5D42030}"/>
              </a:ext>
              <a:ext uri="{C183D7F6-B498-43B3-948B-1728B52AA6E4}">
                <adec:decorative xmlns:adec="http://schemas.microsoft.com/office/drawing/2017/decorative" val="1"/>
              </a:ext>
            </a:extLst>
          </p:cNvPr>
          <p:cNvSpPr/>
          <p:nvPr/>
        </p:nvSpPr>
        <p:spPr>
          <a:xfrm>
            <a:off x="817563" y="3148606"/>
            <a:ext cx="2797175" cy="503636"/>
          </a:xfrm>
          <a:prstGeom prst="rect">
            <a:avLst/>
          </a:prstGeom>
          <a:solidFill>
            <a:srgbClr val="2B88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50BBE60-BF55-8E92-2C94-7BFAA04F2BF4}"/>
              </a:ext>
              <a:ext uri="{C183D7F6-B498-43B3-948B-1728B52AA6E4}">
                <adec:decorative xmlns:adec="http://schemas.microsoft.com/office/drawing/2017/decorative" val="1"/>
              </a:ext>
            </a:extLst>
          </p:cNvPr>
          <p:cNvSpPr/>
          <p:nvPr/>
        </p:nvSpPr>
        <p:spPr>
          <a:xfrm>
            <a:off x="817564" y="1548408"/>
            <a:ext cx="3669584" cy="503636"/>
          </a:xfrm>
          <a:prstGeom prst="rect">
            <a:avLst/>
          </a:prstGeom>
          <a:solidFill>
            <a:srgbClr val="2B88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F0591231-C66F-E7AF-2817-2CFDFB023B06}"/>
              </a:ext>
            </a:extLst>
          </p:cNvPr>
          <p:cNvSpPr>
            <a:spLocks noGrp="1"/>
          </p:cNvSpPr>
          <p:nvPr>
            <p:ph type="ftr" sz="quarter" idx="11"/>
          </p:nvPr>
        </p:nvSpPr>
        <p:spPr/>
        <p:txBody>
          <a:bodyPr/>
          <a:lstStyle/>
          <a:p>
            <a:r>
              <a:rPr lang="en-US" dirty="0"/>
              <a:t>#ZeroCon24</a:t>
            </a:r>
            <a:endParaRPr lang="en-GB" dirty="0"/>
          </a:p>
        </p:txBody>
      </p:sp>
      <p:sp>
        <p:nvSpPr>
          <p:cNvPr id="3" name="Slide Number Placeholder 2">
            <a:extLst>
              <a:ext uri="{FF2B5EF4-FFF2-40B4-BE49-F238E27FC236}">
                <a16:creationId xmlns:a16="http://schemas.microsoft.com/office/drawing/2014/main" id="{F7E0FDF6-EA8B-123E-1092-083E8CBCC8A9}"/>
              </a:ext>
            </a:extLst>
          </p:cNvPr>
          <p:cNvSpPr>
            <a:spLocks noGrp="1"/>
          </p:cNvSpPr>
          <p:nvPr>
            <p:ph type="sldNum" sz="quarter" idx="12"/>
          </p:nvPr>
        </p:nvSpPr>
        <p:spPr/>
        <p:txBody>
          <a:bodyPr/>
          <a:lstStyle/>
          <a:p>
            <a:fld id="{1195A9E4-2CE9-4E32-BE85-7C32F0F78A6D}" type="slidenum">
              <a:rPr lang="en-GB" smtClean="0"/>
              <a:t>9</a:t>
            </a:fld>
            <a:endParaRPr lang="en-GB"/>
          </a:p>
        </p:txBody>
      </p:sp>
      <p:sp>
        <p:nvSpPr>
          <p:cNvPr id="5" name="Subtitle 2">
            <a:extLst>
              <a:ext uri="{FF2B5EF4-FFF2-40B4-BE49-F238E27FC236}">
                <a16:creationId xmlns:a16="http://schemas.microsoft.com/office/drawing/2014/main" id="{7F7D919F-C433-33BA-4918-8FE9449327B1}"/>
              </a:ext>
            </a:extLst>
          </p:cNvPr>
          <p:cNvSpPr txBox="1">
            <a:spLocks/>
          </p:cNvSpPr>
          <p:nvPr/>
        </p:nvSpPr>
        <p:spPr>
          <a:xfrm>
            <a:off x="1061321" y="1645213"/>
            <a:ext cx="4373868" cy="125367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Antony Helenraj Selvaraj</a:t>
            </a:r>
          </a:p>
          <a:p>
            <a:pPr marL="0" indent="0">
              <a:buNone/>
            </a:pPr>
            <a:r>
              <a:rPr lang="en-US" sz="2400" dirty="0">
                <a:solidFill>
                  <a:srgbClr val="595959"/>
                </a:solidFill>
              </a:rPr>
              <a:t>Senior Manager</a:t>
            </a:r>
          </a:p>
          <a:p>
            <a:pPr marL="0" indent="0">
              <a:buNone/>
            </a:pPr>
            <a:r>
              <a:rPr lang="en-US" sz="2400" i="1" dirty="0">
                <a:solidFill>
                  <a:srgbClr val="595959"/>
                </a:solidFill>
              </a:rPr>
              <a:t>Enable India</a:t>
            </a:r>
          </a:p>
        </p:txBody>
      </p:sp>
      <p:sp>
        <p:nvSpPr>
          <p:cNvPr id="6" name="Subtitle 2">
            <a:extLst>
              <a:ext uri="{FF2B5EF4-FFF2-40B4-BE49-F238E27FC236}">
                <a16:creationId xmlns:a16="http://schemas.microsoft.com/office/drawing/2014/main" id="{2FCCBDB9-8ADF-4E33-880C-2593E464928D}"/>
              </a:ext>
            </a:extLst>
          </p:cNvPr>
          <p:cNvSpPr txBox="1">
            <a:spLocks/>
          </p:cNvSpPr>
          <p:nvPr/>
        </p:nvSpPr>
        <p:spPr>
          <a:xfrm>
            <a:off x="1046574" y="3265471"/>
            <a:ext cx="5450500" cy="125367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Elif Cansu Gayretli</a:t>
            </a:r>
          </a:p>
          <a:p>
            <a:pPr marL="0" indent="0">
              <a:buNone/>
            </a:pPr>
            <a:r>
              <a:rPr lang="en-US" sz="2400" dirty="0">
                <a:solidFill>
                  <a:srgbClr val="595959"/>
                </a:solidFill>
              </a:rPr>
              <a:t>President of Değiştiren Adımlar Derneği</a:t>
            </a:r>
          </a:p>
          <a:p>
            <a:pPr marL="0" indent="0">
              <a:buNone/>
            </a:pPr>
            <a:r>
              <a:rPr lang="en-US" sz="2400" i="1" dirty="0">
                <a:solidFill>
                  <a:srgbClr val="595959"/>
                </a:solidFill>
              </a:rPr>
              <a:t>Değiştiren Adımlar Derneği</a:t>
            </a:r>
          </a:p>
        </p:txBody>
      </p:sp>
      <p:sp>
        <p:nvSpPr>
          <p:cNvPr id="7" name="Subtitle 2">
            <a:extLst>
              <a:ext uri="{FF2B5EF4-FFF2-40B4-BE49-F238E27FC236}">
                <a16:creationId xmlns:a16="http://schemas.microsoft.com/office/drawing/2014/main" id="{146AF859-5EC1-F19E-D103-3D0BF62AB3C4}"/>
              </a:ext>
            </a:extLst>
          </p:cNvPr>
          <p:cNvSpPr txBox="1">
            <a:spLocks/>
          </p:cNvSpPr>
          <p:nvPr/>
        </p:nvSpPr>
        <p:spPr>
          <a:xfrm>
            <a:off x="1061321" y="4885730"/>
            <a:ext cx="5450500" cy="125367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Jéssica Mendes</a:t>
            </a:r>
          </a:p>
          <a:p>
            <a:pPr marL="0" indent="0">
              <a:buNone/>
            </a:pPr>
            <a:r>
              <a:rPr lang="en-US" sz="2400" dirty="0">
                <a:solidFill>
                  <a:srgbClr val="595959"/>
                </a:solidFill>
              </a:rPr>
              <a:t>Photographer</a:t>
            </a:r>
          </a:p>
          <a:p>
            <a:pPr marL="0" indent="0">
              <a:buNone/>
            </a:pPr>
            <a:r>
              <a:rPr lang="en-US" sz="2400" i="1" dirty="0">
                <a:solidFill>
                  <a:srgbClr val="595959"/>
                </a:solidFill>
              </a:rPr>
              <a:t>Escola de Gente - Comunicação em Inclusão</a:t>
            </a:r>
          </a:p>
        </p:txBody>
      </p:sp>
      <p:sp>
        <p:nvSpPr>
          <p:cNvPr id="9" name="Subtitle 2">
            <a:extLst>
              <a:ext uri="{FF2B5EF4-FFF2-40B4-BE49-F238E27FC236}">
                <a16:creationId xmlns:a16="http://schemas.microsoft.com/office/drawing/2014/main" id="{225A0CDB-FB93-7D59-F16A-1271E700DD03}"/>
              </a:ext>
            </a:extLst>
          </p:cNvPr>
          <p:cNvSpPr txBox="1">
            <a:spLocks/>
          </p:cNvSpPr>
          <p:nvPr/>
        </p:nvSpPr>
        <p:spPr>
          <a:xfrm>
            <a:off x="6768949" y="1645213"/>
            <a:ext cx="4828609" cy="125367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Kriszta Zsiday</a:t>
            </a:r>
          </a:p>
          <a:p>
            <a:pPr marL="0" indent="0">
              <a:buNone/>
            </a:pPr>
            <a:r>
              <a:rPr lang="en-US" sz="2400" dirty="0">
                <a:solidFill>
                  <a:srgbClr val="595959"/>
                </a:solidFill>
              </a:rPr>
              <a:t>Professional Manager</a:t>
            </a:r>
          </a:p>
          <a:p>
            <a:pPr marL="0" indent="0">
              <a:buNone/>
            </a:pPr>
            <a:r>
              <a:rPr lang="en-US" sz="2400" i="1" dirty="0">
                <a:solidFill>
                  <a:srgbClr val="595959"/>
                </a:solidFill>
              </a:rPr>
              <a:t>Salva Vita Foundation</a:t>
            </a:r>
          </a:p>
        </p:txBody>
      </p:sp>
      <p:sp>
        <p:nvSpPr>
          <p:cNvPr id="10" name="Subtitle 2">
            <a:extLst>
              <a:ext uri="{FF2B5EF4-FFF2-40B4-BE49-F238E27FC236}">
                <a16:creationId xmlns:a16="http://schemas.microsoft.com/office/drawing/2014/main" id="{2CAFC837-4EBA-408C-022E-09804CD901F8}"/>
              </a:ext>
            </a:extLst>
          </p:cNvPr>
          <p:cNvSpPr txBox="1">
            <a:spLocks/>
          </p:cNvSpPr>
          <p:nvPr/>
        </p:nvSpPr>
        <p:spPr>
          <a:xfrm>
            <a:off x="6768949" y="3265471"/>
            <a:ext cx="4828609" cy="1253677"/>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bg1"/>
                </a:solidFill>
              </a:rPr>
              <a:t>Sharon Kumar</a:t>
            </a:r>
          </a:p>
          <a:p>
            <a:pPr marL="0" indent="0">
              <a:buNone/>
            </a:pPr>
            <a:r>
              <a:rPr lang="en-US" sz="2400" dirty="0">
                <a:solidFill>
                  <a:srgbClr val="595959"/>
                </a:solidFill>
              </a:rPr>
              <a:t>Head of Programs</a:t>
            </a:r>
          </a:p>
          <a:p>
            <a:pPr marL="0" indent="0">
              <a:buNone/>
            </a:pPr>
            <a:r>
              <a:rPr lang="en-US" sz="2400" i="1" dirty="0">
                <a:solidFill>
                  <a:srgbClr val="595959"/>
                </a:solidFill>
              </a:rPr>
              <a:t>Australian Disability Network</a:t>
            </a:r>
          </a:p>
        </p:txBody>
      </p:sp>
      <p:sp>
        <p:nvSpPr>
          <p:cNvPr id="8" name="TextBox 7">
            <a:extLst>
              <a:ext uri="{FF2B5EF4-FFF2-40B4-BE49-F238E27FC236}">
                <a16:creationId xmlns:a16="http://schemas.microsoft.com/office/drawing/2014/main" id="{DC4AA7AD-8A70-CF4B-07EE-5B60EE59D541}"/>
              </a:ext>
              <a:ext uri="{C183D7F6-B498-43B3-948B-1728B52AA6E4}">
                <adec:decorative xmlns:adec="http://schemas.microsoft.com/office/drawing/2017/decorative" val="1"/>
              </a:ext>
            </a:extLst>
          </p:cNvPr>
          <p:cNvSpPr txBox="1"/>
          <p:nvPr/>
        </p:nvSpPr>
        <p:spPr>
          <a:xfrm>
            <a:off x="817563" y="656107"/>
            <a:ext cx="9317294" cy="553998"/>
          </a:xfrm>
          <a:prstGeom prst="rect">
            <a:avLst/>
          </a:prstGeom>
          <a:noFill/>
        </p:spPr>
        <p:txBody>
          <a:bodyPr wrap="square" lIns="0" tIns="0" rIns="0" bIns="0" rtlCol="0">
            <a:spAutoFit/>
          </a:bodyPr>
          <a:lstStyle/>
          <a:p>
            <a:endParaRPr lang="en-US" sz="3600" b="1" dirty="0">
              <a:solidFill>
                <a:srgbClr val="595959"/>
              </a:solidFill>
            </a:endParaRPr>
          </a:p>
        </p:txBody>
      </p:sp>
      <p:sp>
        <p:nvSpPr>
          <p:cNvPr id="15" name="Title 14">
            <a:extLst>
              <a:ext uri="{FF2B5EF4-FFF2-40B4-BE49-F238E27FC236}">
                <a16:creationId xmlns:a16="http://schemas.microsoft.com/office/drawing/2014/main" id="{3F3DF4E5-0B9E-2606-A41F-09A09ABD1C81}"/>
              </a:ext>
            </a:extLst>
          </p:cNvPr>
          <p:cNvSpPr>
            <a:spLocks noGrp="1"/>
          </p:cNvSpPr>
          <p:nvPr>
            <p:ph type="title" idx="4294967295"/>
          </p:nvPr>
        </p:nvSpPr>
        <p:spPr>
          <a:xfrm>
            <a:off x="594442" y="333672"/>
            <a:ext cx="10515600" cy="1325563"/>
          </a:xfrm>
        </p:spPr>
        <p:txBody>
          <a:bodyPr/>
          <a:lstStyle/>
          <a:p>
            <a:r>
              <a:rPr lang="en-US" b="1" dirty="0">
                <a:solidFill>
                  <a:srgbClr val="595959"/>
                </a:solidFill>
              </a:rPr>
              <a:t>Today’s speakers</a:t>
            </a:r>
          </a:p>
        </p:txBody>
      </p:sp>
    </p:spTree>
    <p:extLst>
      <p:ext uri="{BB962C8B-B14F-4D97-AF65-F5344CB8AC3E}">
        <p14:creationId xmlns:p14="http://schemas.microsoft.com/office/powerpoint/2010/main" val="2594932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7473</TotalTime>
  <Words>1168</Words>
  <Application>Microsoft Macintosh PowerPoint</Application>
  <PresentationFormat>Widescreen</PresentationFormat>
  <Paragraphs>163</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Helvetica Neue</vt:lpstr>
      <vt:lpstr>Slack-Lato</vt:lpstr>
      <vt:lpstr>Söhne</vt:lpstr>
      <vt:lpstr>Office Theme</vt:lpstr>
      <vt:lpstr>Better Work Leads to Better Lives</vt:lpstr>
      <vt:lpstr>Themes </vt:lpstr>
      <vt:lpstr>PowerPoint Presentation</vt:lpstr>
      <vt:lpstr>PowerPoint Presentation</vt:lpstr>
      <vt:lpstr>PowerPoint Presentation</vt:lpstr>
      <vt:lpstr>PowerPoint Presentation</vt:lpstr>
      <vt:lpstr>PowerPoint Presentation</vt:lpstr>
      <vt:lpstr>Lean in! </vt:lpstr>
      <vt:lpstr>Today’s speakers</vt:lpstr>
      <vt:lpstr>Takeaways </vt:lpstr>
      <vt:lpstr>Preparing our youth for success </vt:lpstr>
      <vt:lpstr>#ZeroCon24 </vt:lpstr>
      <vt:lpstr>Let’s begin!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Robin Tim Weis</cp:lastModifiedBy>
  <cp:revision>35</cp:revision>
  <dcterms:created xsi:type="dcterms:W3CDTF">2022-12-05T13:52:15Z</dcterms:created>
  <dcterms:modified xsi:type="dcterms:W3CDTF">2024-02-12T19:41:01Z</dcterms:modified>
</cp:coreProperties>
</file>