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0" r:id="rId4"/>
    <p:sldId id="294" r:id="rId5"/>
    <p:sldId id="285" r:id="rId6"/>
    <p:sldId id="292" r:id="rId7"/>
    <p:sldId id="293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BC058-A79C-49E1-9196-204F6E7A5951}" v="33" dt="2025-02-17T14:16:20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38" autoAdjust="0"/>
    <p:restoredTop sz="75449" autoAdjust="0"/>
  </p:normalViewPr>
  <p:slideViewPr>
    <p:cSldViewPr snapToGrid="0">
      <p:cViewPr varScale="1">
        <p:scale>
          <a:sx n="80" d="100"/>
          <a:sy n="80" d="100"/>
        </p:scale>
        <p:origin x="126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Dannenmann-Di Palma" userId="07c0ddd1-6fe4-404f-9aed-db65b8fdf7ec" providerId="ADAL" clId="{464BC058-A79C-49E1-9196-204F6E7A5951}"/>
    <pc:docChg chg="undo custSel addSld delSld modSld">
      <pc:chgData name="Stefanie Dannenmann-Di Palma" userId="07c0ddd1-6fe4-404f-9aed-db65b8fdf7ec" providerId="ADAL" clId="{464BC058-A79C-49E1-9196-204F6E7A5951}" dt="2025-02-17T14:31:23.434" v="1062" actId="404"/>
      <pc:docMkLst>
        <pc:docMk/>
      </pc:docMkLst>
      <pc:sldChg chg="modSp mod modNotesTx">
        <pc:chgData name="Stefanie Dannenmann-Di Palma" userId="07c0ddd1-6fe4-404f-9aed-db65b8fdf7ec" providerId="ADAL" clId="{464BC058-A79C-49E1-9196-204F6E7A5951}" dt="2025-02-17T14:18:05.714" v="1060" actId="6549"/>
        <pc:sldMkLst>
          <pc:docMk/>
          <pc:sldMk cId="54376518" sldId="258"/>
        </pc:sldMkLst>
        <pc:spChg chg="mod">
          <ac:chgData name="Stefanie Dannenmann-Di Palma" userId="07c0ddd1-6fe4-404f-9aed-db65b8fdf7ec" providerId="ADAL" clId="{464BC058-A79C-49E1-9196-204F6E7A5951}" dt="2025-02-17T13:45:29.251" v="110" actId="20577"/>
          <ac:spMkLst>
            <pc:docMk/>
            <pc:sldMk cId="54376518" sldId="258"/>
            <ac:spMk id="2" creationId="{80A782FC-8B01-42F4-8056-DCC2EFED95D1}"/>
          </ac:spMkLst>
        </pc:spChg>
        <pc:spChg chg="mod">
          <ac:chgData name="Stefanie Dannenmann-Di Palma" userId="07c0ddd1-6fe4-404f-9aed-db65b8fdf7ec" providerId="ADAL" clId="{464BC058-A79C-49E1-9196-204F6E7A5951}" dt="2025-02-17T14:05:41.094" v="299" actId="20577"/>
          <ac:spMkLst>
            <pc:docMk/>
            <pc:sldMk cId="54376518" sldId="258"/>
            <ac:spMk id="3" creationId="{28D29E75-4221-A94E-345A-B32600075CE2}"/>
          </ac:spMkLst>
        </pc:spChg>
        <pc:spChg chg="mod">
          <ac:chgData name="Stefanie Dannenmann-Di Palma" userId="07c0ddd1-6fe4-404f-9aed-db65b8fdf7ec" providerId="ADAL" clId="{464BC058-A79C-49E1-9196-204F6E7A5951}" dt="2025-02-17T13:38:38.538" v="86"/>
          <ac:spMkLst>
            <pc:docMk/>
            <pc:sldMk cId="54376518" sldId="258"/>
            <ac:spMk id="4" creationId="{E4771D02-F4E4-C632-E5D7-C5E26F71C09C}"/>
          </ac:spMkLst>
        </pc:spChg>
      </pc:sldChg>
      <pc:sldChg chg="addSp delSp modSp mod modClrScheme chgLayout modNotesTx">
        <pc:chgData name="Stefanie Dannenmann-Di Palma" userId="07c0ddd1-6fe4-404f-9aed-db65b8fdf7ec" providerId="ADAL" clId="{464BC058-A79C-49E1-9196-204F6E7A5951}" dt="2025-02-17T14:30:48.072" v="1061" actId="6549"/>
        <pc:sldMkLst>
          <pc:docMk/>
          <pc:sldMk cId="2056236133" sldId="259"/>
        </pc:sldMkLst>
        <pc:spChg chg="mod">
          <ac:chgData name="Stefanie Dannenmann-Di Palma" userId="07c0ddd1-6fe4-404f-9aed-db65b8fdf7ec" providerId="ADAL" clId="{464BC058-A79C-49E1-9196-204F6E7A5951}" dt="2025-02-17T14:04:56.163" v="252" actId="26606"/>
          <ac:spMkLst>
            <pc:docMk/>
            <pc:sldMk cId="2056236133" sldId="259"/>
            <ac:spMk id="6" creationId="{0A434FAB-DF78-BB7C-E7DD-18ED148378B8}"/>
          </ac:spMkLst>
        </pc:spChg>
        <pc:spChg chg="mod">
          <ac:chgData name="Stefanie Dannenmann-Di Palma" userId="07c0ddd1-6fe4-404f-9aed-db65b8fdf7ec" providerId="ADAL" clId="{464BC058-A79C-49E1-9196-204F6E7A5951}" dt="2025-02-17T14:04:56.163" v="252" actId="26606"/>
          <ac:spMkLst>
            <pc:docMk/>
            <pc:sldMk cId="2056236133" sldId="259"/>
            <ac:spMk id="10" creationId="{9867EA19-6E67-4295-F673-081EFF01B2E2}"/>
          </ac:spMkLst>
        </pc:spChg>
        <pc:spChg chg="add del mod">
          <ac:chgData name="Stefanie Dannenmann-Di Palma" userId="07c0ddd1-6fe4-404f-9aed-db65b8fdf7ec" providerId="ADAL" clId="{464BC058-A79C-49E1-9196-204F6E7A5951}" dt="2025-02-17T14:15:22.739" v="615" actId="27636"/>
          <ac:spMkLst>
            <pc:docMk/>
            <pc:sldMk cId="2056236133" sldId="259"/>
            <ac:spMk id="11" creationId="{3D12346A-244A-C62E-52D1-C600A5BB60DA}"/>
          </ac:spMkLst>
        </pc:spChg>
        <pc:spChg chg="add del mod">
          <ac:chgData name="Stefanie Dannenmann-Di Palma" userId="07c0ddd1-6fe4-404f-9aed-db65b8fdf7ec" providerId="ADAL" clId="{464BC058-A79C-49E1-9196-204F6E7A5951}" dt="2025-02-17T14:04:36.593" v="242" actId="26606"/>
          <ac:spMkLst>
            <pc:docMk/>
            <pc:sldMk cId="2056236133" sldId="259"/>
            <ac:spMk id="16" creationId="{74E2F389-410A-9CC6-21F4-015E92B45C9A}"/>
          </ac:spMkLst>
        </pc:spChg>
        <pc:spChg chg="add del">
          <ac:chgData name="Stefanie Dannenmann-Di Palma" userId="07c0ddd1-6fe4-404f-9aed-db65b8fdf7ec" providerId="ADAL" clId="{464BC058-A79C-49E1-9196-204F6E7A5951}" dt="2025-02-17T14:04:47.762" v="248" actId="26606"/>
          <ac:spMkLst>
            <pc:docMk/>
            <pc:sldMk cId="2056236133" sldId="259"/>
            <ac:spMk id="17" creationId="{E1B95489-0376-E96F-3F36-802FB9B11520}"/>
          </ac:spMkLst>
        </pc:spChg>
        <pc:spChg chg="add del mod">
          <ac:chgData name="Stefanie Dannenmann-Di Palma" userId="07c0ddd1-6fe4-404f-9aed-db65b8fdf7ec" providerId="ADAL" clId="{464BC058-A79C-49E1-9196-204F6E7A5951}" dt="2025-02-17T14:04:36.593" v="242" actId="26606"/>
          <ac:spMkLst>
            <pc:docMk/>
            <pc:sldMk cId="2056236133" sldId="259"/>
            <ac:spMk id="18" creationId="{38620CD3-7441-6193-4901-9C8CA795EB5D}"/>
          </ac:spMkLst>
        </pc:spChg>
        <pc:spChg chg="add del mod">
          <ac:chgData name="Stefanie Dannenmann-Di Palma" userId="07c0ddd1-6fe4-404f-9aed-db65b8fdf7ec" providerId="ADAL" clId="{464BC058-A79C-49E1-9196-204F6E7A5951}" dt="2025-02-17T14:04:50.318" v="250" actId="26606"/>
          <ac:spMkLst>
            <pc:docMk/>
            <pc:sldMk cId="2056236133" sldId="259"/>
            <ac:spMk id="19" creationId="{1168D6D1-6888-EAE7-DD60-905850537FD9}"/>
          </ac:spMkLst>
        </pc:spChg>
        <pc:spChg chg="add del mod">
          <ac:chgData name="Stefanie Dannenmann-Di Palma" userId="07c0ddd1-6fe4-404f-9aed-db65b8fdf7ec" providerId="ADAL" clId="{464BC058-A79C-49E1-9196-204F6E7A5951}" dt="2025-02-17T14:04:38.359" v="244" actId="26606"/>
          <ac:spMkLst>
            <pc:docMk/>
            <pc:sldMk cId="2056236133" sldId="259"/>
            <ac:spMk id="20" creationId="{D182C7CA-0917-F332-9D19-69377869691E}"/>
          </ac:spMkLst>
        </pc:spChg>
        <pc:spChg chg="add del mod">
          <ac:chgData name="Stefanie Dannenmann-Di Palma" userId="07c0ddd1-6fe4-404f-9aed-db65b8fdf7ec" providerId="ADAL" clId="{464BC058-A79C-49E1-9196-204F6E7A5951}" dt="2025-02-17T14:04:38.359" v="244" actId="26606"/>
          <ac:spMkLst>
            <pc:docMk/>
            <pc:sldMk cId="2056236133" sldId="259"/>
            <ac:spMk id="21" creationId="{8E4195C0-408D-C73C-BB43-14380560A37E}"/>
          </ac:spMkLst>
        </pc:spChg>
        <pc:spChg chg="add del mod">
          <ac:chgData name="Stefanie Dannenmann-Di Palma" userId="07c0ddd1-6fe4-404f-9aed-db65b8fdf7ec" providerId="ADAL" clId="{464BC058-A79C-49E1-9196-204F6E7A5951}" dt="2025-02-17T14:04:38.359" v="244" actId="26606"/>
          <ac:spMkLst>
            <pc:docMk/>
            <pc:sldMk cId="2056236133" sldId="259"/>
            <ac:spMk id="22" creationId="{B46BACF4-C367-6CB8-4505-86AD099A1061}"/>
          </ac:spMkLst>
        </pc:spChg>
        <pc:spChg chg="add del mod">
          <ac:chgData name="Stefanie Dannenmann-Di Palma" userId="07c0ddd1-6fe4-404f-9aed-db65b8fdf7ec" providerId="ADAL" clId="{464BC058-A79C-49E1-9196-204F6E7A5951}" dt="2025-02-17T14:04:38.359" v="244" actId="26606"/>
          <ac:spMkLst>
            <pc:docMk/>
            <pc:sldMk cId="2056236133" sldId="259"/>
            <ac:spMk id="23" creationId="{5E28F027-2B44-9FA9-7080-8E88793D83D3}"/>
          </ac:spMkLst>
        </pc:spChg>
        <pc:spChg chg="add del mod">
          <ac:chgData name="Stefanie Dannenmann-Di Palma" userId="07c0ddd1-6fe4-404f-9aed-db65b8fdf7ec" providerId="ADAL" clId="{464BC058-A79C-49E1-9196-204F6E7A5951}" dt="2025-02-17T14:04:50.318" v="250" actId="26606"/>
          <ac:spMkLst>
            <pc:docMk/>
            <pc:sldMk cId="2056236133" sldId="259"/>
            <ac:spMk id="24" creationId="{A8C2215B-E7AD-EE5F-AC0A-874ED6597753}"/>
          </ac:spMkLst>
        </pc:spChg>
        <pc:spChg chg="add del mod">
          <ac:chgData name="Stefanie Dannenmann-Di Palma" userId="07c0ddd1-6fe4-404f-9aed-db65b8fdf7ec" providerId="ADAL" clId="{464BC058-A79C-49E1-9196-204F6E7A5951}" dt="2025-02-17T14:04:45.483" v="246" actId="26606"/>
          <ac:spMkLst>
            <pc:docMk/>
            <pc:sldMk cId="2056236133" sldId="259"/>
            <ac:spMk id="25" creationId="{24A85F3D-7E56-9741-0B00-6889CB08E17B}"/>
          </ac:spMkLst>
        </pc:spChg>
        <pc:spChg chg="add del mod">
          <ac:chgData name="Stefanie Dannenmann-Di Palma" userId="07c0ddd1-6fe4-404f-9aed-db65b8fdf7ec" providerId="ADAL" clId="{464BC058-A79C-49E1-9196-204F6E7A5951}" dt="2025-02-17T14:04:45.483" v="246" actId="26606"/>
          <ac:spMkLst>
            <pc:docMk/>
            <pc:sldMk cId="2056236133" sldId="259"/>
            <ac:spMk id="26" creationId="{FCE4C5D0-5EDE-E8C9-FC46-E377043E92E4}"/>
          </ac:spMkLst>
        </pc:spChg>
        <pc:spChg chg="add del">
          <ac:chgData name="Stefanie Dannenmann-Di Palma" userId="07c0ddd1-6fe4-404f-9aed-db65b8fdf7ec" providerId="ADAL" clId="{464BC058-A79C-49E1-9196-204F6E7A5951}" dt="2025-02-17T14:04:56.163" v="252" actId="26606"/>
          <ac:spMkLst>
            <pc:docMk/>
            <pc:sldMk cId="2056236133" sldId="259"/>
            <ac:spMk id="29" creationId="{DCA2DEA0-4981-F730-BFB6-685CF56D7D54}"/>
          </ac:spMkLst>
        </pc:spChg>
        <pc:graphicFrameChg chg="add del">
          <ac:chgData name="Stefanie Dannenmann-Di Palma" userId="07c0ddd1-6fe4-404f-9aed-db65b8fdf7ec" providerId="ADAL" clId="{464BC058-A79C-49E1-9196-204F6E7A5951}" dt="2025-02-17T14:04:47.762" v="248" actId="26606"/>
          <ac:graphicFrameMkLst>
            <pc:docMk/>
            <pc:sldMk cId="2056236133" sldId="259"/>
            <ac:graphicFrameMk id="13" creationId="{D33D97F1-503C-D085-6A23-AB5BB6F458CF}"/>
          </ac:graphicFrameMkLst>
        </pc:graphicFrameChg>
        <pc:graphicFrameChg chg="add del mod">
          <ac:chgData name="Stefanie Dannenmann-Di Palma" userId="07c0ddd1-6fe4-404f-9aed-db65b8fdf7ec" providerId="ADAL" clId="{464BC058-A79C-49E1-9196-204F6E7A5951}" dt="2025-02-17T14:04:50.318" v="250" actId="26606"/>
          <ac:graphicFrameMkLst>
            <pc:docMk/>
            <pc:sldMk cId="2056236133" sldId="259"/>
            <ac:graphicFrameMk id="27" creationId="{C96A52D5-E672-9C38-5F39-645F56499EBA}"/>
          </ac:graphicFrameMkLst>
        </pc:graphicFrameChg>
        <pc:graphicFrameChg chg="add del">
          <ac:chgData name="Stefanie Dannenmann-Di Palma" userId="07c0ddd1-6fe4-404f-9aed-db65b8fdf7ec" providerId="ADAL" clId="{464BC058-A79C-49E1-9196-204F6E7A5951}" dt="2025-02-17T14:04:56.163" v="252" actId="26606"/>
          <ac:graphicFrameMkLst>
            <pc:docMk/>
            <pc:sldMk cId="2056236133" sldId="259"/>
            <ac:graphicFrameMk id="30" creationId="{F69D9745-B024-227D-80B8-697620F3EBC2}"/>
          </ac:graphicFrameMkLst>
        </pc:graphicFrameChg>
        <pc:picChg chg="add del mod">
          <ac:chgData name="Stefanie Dannenmann-Di Palma" userId="07c0ddd1-6fe4-404f-9aed-db65b8fdf7ec" providerId="ADAL" clId="{464BC058-A79C-49E1-9196-204F6E7A5951}" dt="2025-02-17T13:40:25.629" v="89" actId="478"/>
          <ac:picMkLst>
            <pc:docMk/>
            <pc:sldMk cId="2056236133" sldId="259"/>
            <ac:picMk id="2" creationId="{D33C1B06-67E7-D404-F96B-C4E35A6F589C}"/>
          </ac:picMkLst>
        </pc:picChg>
        <pc:picChg chg="add mod">
          <ac:chgData name="Stefanie Dannenmann-Di Palma" userId="07c0ddd1-6fe4-404f-9aed-db65b8fdf7ec" providerId="ADAL" clId="{464BC058-A79C-49E1-9196-204F6E7A5951}" dt="2025-02-17T13:40:34.950" v="90"/>
          <ac:picMkLst>
            <pc:docMk/>
            <pc:sldMk cId="2056236133" sldId="259"/>
            <ac:picMk id="3" creationId="{78D16DBC-7D07-85CB-7841-3FA4B197130B}"/>
          </ac:picMkLst>
        </pc:picChg>
      </pc:sldChg>
      <pc:sldChg chg="modSp add mod modNotesTx">
        <pc:chgData name="Stefanie Dannenmann-Di Palma" userId="07c0ddd1-6fe4-404f-9aed-db65b8fdf7ec" providerId="ADAL" clId="{464BC058-A79C-49E1-9196-204F6E7A5951}" dt="2025-02-17T14:15:58.331" v="656" actId="20577"/>
        <pc:sldMkLst>
          <pc:docMk/>
          <pc:sldMk cId="4278091200" sldId="260"/>
        </pc:sldMkLst>
        <pc:spChg chg="mod">
          <ac:chgData name="Stefanie Dannenmann-Di Palma" userId="07c0ddd1-6fe4-404f-9aed-db65b8fdf7ec" providerId="ADAL" clId="{464BC058-A79C-49E1-9196-204F6E7A5951}" dt="2025-02-17T14:15:58.331" v="656" actId="20577"/>
          <ac:spMkLst>
            <pc:docMk/>
            <pc:sldMk cId="4278091200" sldId="260"/>
            <ac:spMk id="10" creationId="{9867EA19-6E67-4295-F673-081EFF01B2E2}"/>
          </ac:spMkLst>
        </pc:spChg>
        <pc:spChg chg="mod">
          <ac:chgData name="Stefanie Dannenmann-Di Palma" userId="07c0ddd1-6fe4-404f-9aed-db65b8fdf7ec" providerId="ADAL" clId="{464BC058-A79C-49E1-9196-204F6E7A5951}" dt="2025-02-17T14:15:40.263" v="622" actId="1035"/>
          <ac:spMkLst>
            <pc:docMk/>
            <pc:sldMk cId="4278091200" sldId="260"/>
            <ac:spMk id="11" creationId="{3D12346A-244A-C62E-52D1-C600A5BB60DA}"/>
          </ac:spMkLst>
        </pc:spChg>
      </pc:sldChg>
      <pc:sldChg chg="delSp modSp add mod">
        <pc:chgData name="Stefanie Dannenmann-Di Palma" userId="07c0ddd1-6fe4-404f-9aed-db65b8fdf7ec" providerId="ADAL" clId="{464BC058-A79C-49E1-9196-204F6E7A5951}" dt="2025-02-17T14:31:23.434" v="1062" actId="404"/>
        <pc:sldMkLst>
          <pc:docMk/>
          <pc:sldMk cId="0" sldId="285"/>
        </pc:sldMkLst>
        <pc:spChg chg="mod">
          <ac:chgData name="Stefanie Dannenmann-Di Palma" userId="07c0ddd1-6fe4-404f-9aed-db65b8fdf7ec" providerId="ADAL" clId="{464BC058-A79C-49E1-9196-204F6E7A5951}" dt="2025-02-17T13:48:50.612" v="161" actId="14100"/>
          <ac:spMkLst>
            <pc:docMk/>
            <pc:sldMk cId="0" sldId="285"/>
            <ac:spMk id="2" creationId="{00000000-0000-0000-0000-000000000000}"/>
          </ac:spMkLst>
        </pc:spChg>
        <pc:spChg chg="mod">
          <ac:chgData name="Stefanie Dannenmann-Di Palma" userId="07c0ddd1-6fe4-404f-9aed-db65b8fdf7ec" providerId="ADAL" clId="{464BC058-A79C-49E1-9196-204F6E7A5951}" dt="2025-02-17T13:49:19.017" v="169" actId="1076"/>
          <ac:spMkLst>
            <pc:docMk/>
            <pc:sldMk cId="0" sldId="285"/>
            <ac:spMk id="6" creationId="{00000000-0000-0000-0000-000000000000}"/>
          </ac:spMkLst>
        </pc:spChg>
        <pc:spChg chg="mod">
          <ac:chgData name="Stefanie Dannenmann-Di Palma" userId="07c0ddd1-6fe4-404f-9aed-db65b8fdf7ec" providerId="ADAL" clId="{464BC058-A79C-49E1-9196-204F6E7A5951}" dt="2025-02-17T14:31:23.434" v="1062" actId="404"/>
          <ac:spMkLst>
            <pc:docMk/>
            <pc:sldMk cId="0" sldId="285"/>
            <ac:spMk id="7" creationId="{00000000-0000-0000-0000-000000000000}"/>
          </ac:spMkLst>
        </pc:spChg>
        <pc:spChg chg="del">
          <ac:chgData name="Stefanie Dannenmann-Di Palma" userId="07c0ddd1-6fe4-404f-9aed-db65b8fdf7ec" providerId="ADAL" clId="{464BC058-A79C-49E1-9196-204F6E7A5951}" dt="2025-02-17T13:49:14.779" v="168" actId="478"/>
          <ac:spMkLst>
            <pc:docMk/>
            <pc:sldMk cId="0" sldId="285"/>
            <ac:spMk id="8" creationId="{00000000-0000-0000-0000-000000000000}"/>
          </ac:spMkLst>
        </pc:spChg>
        <pc:grpChg chg="mod">
          <ac:chgData name="Stefanie Dannenmann-Di Palma" userId="07c0ddd1-6fe4-404f-9aed-db65b8fdf7ec" providerId="ADAL" clId="{464BC058-A79C-49E1-9196-204F6E7A5951}" dt="2025-02-17T13:48:54.752" v="162" actId="1076"/>
          <ac:grpSpMkLst>
            <pc:docMk/>
            <pc:sldMk cId="0" sldId="285"/>
            <ac:grpSpMk id="3" creationId="{00000000-0000-0000-0000-000000000000}"/>
          </ac:grpSpMkLst>
        </pc:grpChg>
      </pc:sldChg>
      <pc:sldChg chg="modSp add mod">
        <pc:chgData name="Stefanie Dannenmann-Di Palma" userId="07c0ddd1-6fe4-404f-9aed-db65b8fdf7ec" providerId="ADAL" clId="{464BC058-A79C-49E1-9196-204F6E7A5951}" dt="2025-02-17T14:17:40.449" v="1059" actId="962"/>
        <pc:sldMkLst>
          <pc:docMk/>
          <pc:sldMk cId="0" sldId="287"/>
        </pc:sldMkLst>
        <pc:grpChg chg="mod">
          <ac:chgData name="Stefanie Dannenmann-Di Palma" userId="07c0ddd1-6fe4-404f-9aed-db65b8fdf7ec" providerId="ADAL" clId="{464BC058-A79C-49E1-9196-204F6E7A5951}" dt="2025-02-17T14:17:40.449" v="1059" actId="962"/>
          <ac:grpSpMkLst>
            <pc:docMk/>
            <pc:sldMk cId="0" sldId="287"/>
            <ac:grpSpMk id="4" creationId="{00000000-0000-0000-0000-000000000000}"/>
          </ac:grpSpMkLst>
        </pc:grpChg>
        <pc:grpChg chg="mod">
          <ac:chgData name="Stefanie Dannenmann-Di Palma" userId="07c0ddd1-6fe4-404f-9aed-db65b8fdf7ec" providerId="ADAL" clId="{464BC058-A79C-49E1-9196-204F6E7A5951}" dt="2025-02-17T14:17:20.125" v="985" actId="962"/>
          <ac:grpSpMkLst>
            <pc:docMk/>
            <pc:sldMk cId="0" sldId="287"/>
            <ac:grpSpMk id="9" creationId="{00000000-0000-0000-0000-000000000000}"/>
          </ac:grpSpMkLst>
        </pc:grpChg>
        <pc:picChg chg="mod">
          <ac:chgData name="Stefanie Dannenmann-Di Palma" userId="07c0ddd1-6fe4-404f-9aed-db65b8fdf7ec" providerId="ADAL" clId="{464BC058-A79C-49E1-9196-204F6E7A5951}" dt="2025-02-17T14:16:58.751" v="853" actId="962"/>
          <ac:picMkLst>
            <pc:docMk/>
            <pc:sldMk cId="0" sldId="287"/>
            <ac:picMk id="13" creationId="{00000000-0000-0000-0000-000000000000}"/>
          </ac:picMkLst>
        </pc:picChg>
      </pc:sldChg>
      <pc:sldChg chg="modSp add mod">
        <pc:chgData name="Stefanie Dannenmann-Di Palma" userId="07c0ddd1-6fe4-404f-9aed-db65b8fdf7ec" providerId="ADAL" clId="{464BC058-A79C-49E1-9196-204F6E7A5951}" dt="2025-02-17T13:50:06.301" v="175" actId="1076"/>
        <pc:sldMkLst>
          <pc:docMk/>
          <pc:sldMk cId="118504008" sldId="292"/>
        </pc:sldMkLst>
        <pc:spChg chg="mod">
          <ac:chgData name="Stefanie Dannenmann-Di Palma" userId="07c0ddd1-6fe4-404f-9aed-db65b8fdf7ec" providerId="ADAL" clId="{464BC058-A79C-49E1-9196-204F6E7A5951}" dt="2025-02-17T13:50:04.018" v="174" actId="1076"/>
          <ac:spMkLst>
            <pc:docMk/>
            <pc:sldMk cId="118504008" sldId="292"/>
            <ac:spMk id="2" creationId="{00000000-0000-0000-0000-000000000000}"/>
          </ac:spMkLst>
        </pc:spChg>
        <pc:picChg chg="mod">
          <ac:chgData name="Stefanie Dannenmann-Di Palma" userId="07c0ddd1-6fe4-404f-9aed-db65b8fdf7ec" providerId="ADAL" clId="{464BC058-A79C-49E1-9196-204F6E7A5951}" dt="2025-02-17T13:50:06.301" v="175" actId="1076"/>
          <ac:picMkLst>
            <pc:docMk/>
            <pc:sldMk cId="118504008" sldId="292"/>
            <ac:picMk id="10" creationId="{CE6F5B0E-9165-CADD-1169-5779ECB7D507}"/>
          </ac:picMkLst>
        </pc:picChg>
      </pc:sldChg>
      <pc:sldChg chg="addSp modSp add mod">
        <pc:chgData name="Stefanie Dannenmann-Di Palma" userId="07c0ddd1-6fe4-404f-9aed-db65b8fdf7ec" providerId="ADAL" clId="{464BC058-A79C-49E1-9196-204F6E7A5951}" dt="2025-02-17T13:52:09.135" v="204" actId="20577"/>
        <pc:sldMkLst>
          <pc:docMk/>
          <pc:sldMk cId="2671877285" sldId="293"/>
        </pc:sldMkLst>
        <pc:spChg chg="add mod">
          <ac:chgData name="Stefanie Dannenmann-Di Palma" userId="07c0ddd1-6fe4-404f-9aed-db65b8fdf7ec" providerId="ADAL" clId="{464BC058-A79C-49E1-9196-204F6E7A5951}" dt="2025-02-17T13:52:09.135" v="204" actId="20577"/>
          <ac:spMkLst>
            <pc:docMk/>
            <pc:sldMk cId="2671877285" sldId="293"/>
            <ac:spMk id="2" creationId="{E7337077-3B81-6499-A02F-B33DBE83BA98}"/>
          </ac:spMkLst>
        </pc:spChg>
        <pc:spChg chg="mod">
          <ac:chgData name="Stefanie Dannenmann-Di Palma" userId="07c0ddd1-6fe4-404f-9aed-db65b8fdf7ec" providerId="ADAL" clId="{464BC058-A79C-49E1-9196-204F6E7A5951}" dt="2025-02-17T13:48:25.824" v="159" actId="27636"/>
          <ac:spMkLst>
            <pc:docMk/>
            <pc:sldMk cId="2671877285" sldId="293"/>
            <ac:spMk id="3" creationId="{9873E904-BC37-E785-52D9-10B2709BF60B}"/>
          </ac:spMkLst>
        </pc:spChg>
      </pc:sldChg>
      <pc:sldChg chg="modSp new mod modNotesTx">
        <pc:chgData name="Stefanie Dannenmann-Di Palma" userId="07c0ddd1-6fe4-404f-9aed-db65b8fdf7ec" providerId="ADAL" clId="{464BC058-A79C-49E1-9196-204F6E7A5951}" dt="2025-02-17T14:14:02.634" v="607" actId="948"/>
        <pc:sldMkLst>
          <pc:docMk/>
          <pc:sldMk cId="859774476" sldId="294"/>
        </pc:sldMkLst>
        <pc:spChg chg="mod">
          <ac:chgData name="Stefanie Dannenmann-Di Palma" userId="07c0ddd1-6fe4-404f-9aed-db65b8fdf7ec" providerId="ADAL" clId="{464BC058-A79C-49E1-9196-204F6E7A5951}" dt="2025-02-17T13:53:35.078" v="206"/>
          <ac:spMkLst>
            <pc:docMk/>
            <pc:sldMk cId="859774476" sldId="294"/>
            <ac:spMk id="2" creationId="{7B66D6C3-1D9B-FF3D-D127-21D96B47A61B}"/>
          </ac:spMkLst>
        </pc:spChg>
        <pc:spChg chg="mod">
          <ac:chgData name="Stefanie Dannenmann-Di Palma" userId="07c0ddd1-6fe4-404f-9aed-db65b8fdf7ec" providerId="ADAL" clId="{464BC058-A79C-49E1-9196-204F6E7A5951}" dt="2025-02-17T14:14:02.634" v="607" actId="948"/>
          <ac:spMkLst>
            <pc:docMk/>
            <pc:sldMk cId="859774476" sldId="294"/>
            <ac:spMk id="3" creationId="{7DF6D6A3-B790-1C0B-7C94-34D5BAA5E594}"/>
          </ac:spMkLst>
        </pc:spChg>
      </pc:sldChg>
      <pc:sldChg chg="modSp new del mod">
        <pc:chgData name="Stefanie Dannenmann-Di Palma" userId="07c0ddd1-6fe4-404f-9aed-db65b8fdf7ec" providerId="ADAL" clId="{464BC058-A79C-49E1-9196-204F6E7A5951}" dt="2025-02-17T14:11:45.716" v="354" actId="47"/>
        <pc:sldMkLst>
          <pc:docMk/>
          <pc:sldMk cId="2487129382" sldId="295"/>
        </pc:sldMkLst>
        <pc:spChg chg="mod">
          <ac:chgData name="Stefanie Dannenmann-Di Palma" userId="07c0ddd1-6fe4-404f-9aed-db65b8fdf7ec" providerId="ADAL" clId="{464BC058-A79C-49E1-9196-204F6E7A5951}" dt="2025-02-17T14:07:23.125" v="304"/>
          <ac:spMkLst>
            <pc:docMk/>
            <pc:sldMk cId="2487129382" sldId="295"/>
            <ac:spMk id="2" creationId="{1BE5550C-C79F-5D99-7BE5-EE62974F5BCF}"/>
          </ac:spMkLst>
        </pc:spChg>
        <pc:spChg chg="mod">
          <ac:chgData name="Stefanie Dannenmann-Di Palma" userId="07c0ddd1-6fe4-404f-9aed-db65b8fdf7ec" providerId="ADAL" clId="{464BC058-A79C-49E1-9196-204F6E7A5951}" dt="2025-02-17T14:10:40.001" v="353" actId="27636"/>
          <ac:spMkLst>
            <pc:docMk/>
            <pc:sldMk cId="2487129382" sldId="295"/>
            <ac:spMk id="3" creationId="{3C6AB2C0-E86A-C85A-17E3-7E0E82E3CE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What is Sendai Framework for DRR?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Adopted in 2015</a:t>
            </a:r>
            <a:r>
              <a:rPr lang="en-US" dirty="0">
                <a:solidFill>
                  <a:srgbClr val="595959"/>
                </a:solidFill>
              </a:rPr>
              <a:t> at the Third UN World Conference on Disaster Risk Reduction in Sendai, Japan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Aims</a:t>
            </a:r>
            <a:r>
              <a:rPr lang="en-US" dirty="0">
                <a:solidFill>
                  <a:srgbClr val="595959"/>
                </a:solidFill>
              </a:rPr>
              <a:t>: Substantial reduction of disaster risk and losses in lives, livelihoods, health, and assets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Four Priorities for Action</a:t>
            </a:r>
            <a:r>
              <a:rPr lang="en-US" dirty="0">
                <a:solidFill>
                  <a:srgbClr val="595959"/>
                </a:solidFill>
              </a:rPr>
              <a:t>:</a:t>
            </a:r>
          </a:p>
          <a:p>
            <a:pPr marL="971550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95959"/>
                </a:solidFill>
              </a:rPr>
              <a:t>Understanding disaster risk.</a:t>
            </a:r>
          </a:p>
          <a:p>
            <a:pPr marL="971550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95959"/>
                </a:solidFill>
              </a:rPr>
              <a:t>Strengthening disaster risk governance.</a:t>
            </a:r>
          </a:p>
          <a:p>
            <a:pPr marL="971550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95959"/>
                </a:solidFill>
              </a:rPr>
              <a:t>Investing in disaster risk reduction for resilience.</a:t>
            </a:r>
          </a:p>
          <a:p>
            <a:pPr marL="971550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95959"/>
                </a:solidFill>
              </a:rPr>
              <a:t>Enhancing disaster preparedness for effective response and "Build Back Better" in recovery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Disability Inclusion in the Sendai Framework for Disaster Risk Reduction</a:t>
            </a:r>
          </a:p>
          <a:p>
            <a:endParaRPr lang="en-US" dirty="0">
              <a:solidFill>
                <a:srgbClr val="595959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Recognition</a:t>
            </a:r>
            <a:r>
              <a:rPr lang="en-US" dirty="0">
                <a:solidFill>
                  <a:srgbClr val="595959"/>
                </a:solidFill>
              </a:rPr>
              <a:t>: Persons with disabilities are often disproportionately affected by disasters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Inclusion</a:t>
            </a:r>
            <a:r>
              <a:rPr lang="en-US" dirty="0">
                <a:solidFill>
                  <a:srgbClr val="595959"/>
                </a:solidFill>
              </a:rPr>
              <a:t>: The framework emphasizes the need for inclusive disaster risk reduction strategies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Engagement</a:t>
            </a:r>
            <a:r>
              <a:rPr lang="en-US" dirty="0">
                <a:solidFill>
                  <a:srgbClr val="595959"/>
                </a:solidFill>
              </a:rPr>
              <a:t>: Persons with disabilities should be consulted and fully engaged in the development and implementation of national and local strategies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Data</a:t>
            </a:r>
            <a:r>
              <a:rPr lang="en-US" dirty="0">
                <a:solidFill>
                  <a:srgbClr val="595959"/>
                </a:solidFill>
              </a:rPr>
              <a:t>: Calls for the collection and dissemination of disaggregated data, including by disability</a:t>
            </a:r>
            <a:endParaRPr lang="en-GB" dirty="0">
              <a:solidFill>
                <a:srgbClr val="595959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1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294963"/>
                </a:solidFill>
                <a:latin typeface="Arial"/>
                <a:cs typeface="Arial"/>
              </a:rPr>
              <a:t>Survey</a:t>
            </a:r>
            <a:r>
              <a:rPr lang="en-US" sz="1200" b="1" spc="15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294963"/>
                </a:solidFill>
                <a:latin typeface="Arial"/>
                <a:cs typeface="Arial"/>
              </a:rPr>
              <a:t>outcomes</a:t>
            </a:r>
            <a:r>
              <a:rPr lang="en-US" sz="1200" dirty="0">
                <a:solidFill>
                  <a:srgbClr val="294963"/>
                </a:solidFill>
                <a:latin typeface="Arial"/>
                <a:cs typeface="Arial"/>
              </a:rPr>
              <a:t>:</a:t>
            </a:r>
            <a:r>
              <a:rPr lang="en-US" sz="1200" spc="114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94963"/>
                </a:solidFill>
                <a:latin typeface="Arial"/>
                <a:cs typeface="Arial"/>
              </a:rPr>
              <a:t>https://www.undrr.org/report/2023-gobal-survey-report-on-persons-with-disabilities-and-disasters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20" dirty="0">
              <a:solidFill>
                <a:srgbClr val="294963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95959"/>
                </a:solidFill>
              </a:rPr>
              <a:t>2023 Survey on Persons with Disabilities and Disasters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595959"/>
                </a:solidFill>
              </a:rPr>
              <a:t>10-year follow-up to 2013 survey done by UNDRR: resulted in a total of 6,342 responses from 132 countries.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Limited Progress: </a:t>
            </a:r>
            <a:r>
              <a:rPr lang="en-US" dirty="0">
                <a:solidFill>
                  <a:srgbClr val="595959"/>
                </a:solidFill>
              </a:rPr>
              <a:t>The survey shows limited progress in disability inclusion in disaster risk reduction (DRR) over the past 10 years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Personal Preparedness: </a:t>
            </a:r>
            <a:r>
              <a:rPr lang="en-US" dirty="0">
                <a:solidFill>
                  <a:srgbClr val="595959"/>
                </a:solidFill>
              </a:rPr>
              <a:t>84% of persons with disabilities reported not having a personal preparedness plan for disaster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Awareness of DRR Plans: </a:t>
            </a:r>
            <a:r>
              <a:rPr lang="en-US" dirty="0">
                <a:solidFill>
                  <a:srgbClr val="595959"/>
                </a:solidFill>
              </a:rPr>
              <a:t>Only 11% of persons with disabilities are aware of DRR plans at the national level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Dedicated Leadership role</a:t>
            </a:r>
            <a:r>
              <a:rPr lang="en-US" dirty="0">
                <a:solidFill>
                  <a:srgbClr val="595959"/>
                </a:solidFill>
              </a:rPr>
              <a:t>: 16% reported of dedicated leadership roles for disability inclusion in governance structures; However, personnel with disability expertise are often not assigned to these roles.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6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Disaster Resilience Scorecard for Cities – Disability Annex</a:t>
            </a:r>
          </a:p>
          <a:p>
            <a:pPr marL="321882" marR="155471" indent="-310366">
              <a:spcBef>
                <a:spcPts val="91"/>
              </a:spcBef>
              <a:buChar char="•"/>
              <a:tabLst>
                <a:tab pos="321882" algn="l"/>
                <a:tab pos="322458" algn="l"/>
              </a:tabLst>
            </a:pP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Promote</a:t>
            </a:r>
            <a:r>
              <a:rPr lang="en-US" sz="1200" spc="-3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inclusion</a:t>
            </a:r>
            <a:r>
              <a:rPr lang="en-US" sz="12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spc="-23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accessibility</a:t>
            </a:r>
            <a:r>
              <a:rPr lang="en-US" sz="1200" spc="-6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lang="en-US" sz="1200" spc="-2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spc="-18" dirty="0">
                <a:solidFill>
                  <a:srgbClr val="595959"/>
                </a:solidFill>
                <a:latin typeface="Arial"/>
                <a:cs typeface="Arial"/>
              </a:rPr>
              <a:t>urban </a:t>
            </a:r>
            <a:r>
              <a:rPr lang="en-US" sz="1200" spc="-9" dirty="0">
                <a:solidFill>
                  <a:srgbClr val="595959"/>
                </a:solidFill>
                <a:latin typeface="Arial"/>
                <a:cs typeface="Arial"/>
              </a:rPr>
              <a:t>environment</a:t>
            </a:r>
            <a:endParaRPr lang="en-US" sz="12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21882" marR="4607" indent="-310366">
              <a:spcBef>
                <a:spcPts val="5"/>
              </a:spcBef>
              <a:buChar char="•"/>
              <a:tabLst>
                <a:tab pos="321882" algn="l"/>
                <a:tab pos="322458" algn="l"/>
              </a:tabLst>
            </a:pP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Close</a:t>
            </a:r>
            <a:r>
              <a:rPr lang="en-US" sz="1200" spc="-2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lang="en-US" sz="1200" spc="-4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spc="-18" dirty="0">
                <a:solidFill>
                  <a:srgbClr val="595959"/>
                </a:solidFill>
                <a:latin typeface="Arial"/>
                <a:cs typeface="Arial"/>
              </a:rPr>
              <a:t>with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persons</a:t>
            </a:r>
            <a:r>
              <a:rPr lang="en-US" sz="1200" spc="-2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lang="en-US" sz="1200" spc="-2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spc="-9" dirty="0">
                <a:solidFill>
                  <a:srgbClr val="595959"/>
                </a:solidFill>
                <a:latin typeface="Arial"/>
                <a:cs typeface="Arial"/>
              </a:rPr>
              <a:t>disabilities</a:t>
            </a:r>
            <a:endParaRPr lang="en-US" sz="12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21882" marR="84645" indent="-310366">
              <a:spcBef>
                <a:spcPts val="5"/>
              </a:spcBef>
              <a:buChar char="•"/>
              <a:tabLst>
                <a:tab pos="321882" algn="l"/>
                <a:tab pos="322458" algn="l"/>
              </a:tabLst>
            </a:pP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Interactive</a:t>
            </a:r>
            <a:r>
              <a:rPr lang="en-US" sz="1200" spc="-2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scoring</a:t>
            </a:r>
            <a:r>
              <a:rPr lang="en-US" sz="1200" spc="-18" dirty="0">
                <a:solidFill>
                  <a:srgbClr val="595959"/>
                </a:solidFill>
                <a:latin typeface="Arial"/>
                <a:cs typeface="Arial"/>
              </a:rPr>
              <a:t> with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pictograms</a:t>
            </a:r>
            <a:r>
              <a:rPr lang="en-US" sz="12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spc="-9" dirty="0">
                <a:solidFill>
                  <a:srgbClr val="595959"/>
                </a:solidFill>
                <a:latin typeface="Arial"/>
                <a:cs typeface="Arial"/>
              </a:rPr>
              <a:t>showing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analytical</a:t>
            </a:r>
            <a:r>
              <a:rPr lang="en-US" sz="1200" spc="-4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results</a:t>
            </a:r>
            <a:r>
              <a:rPr lang="en-US" sz="1200" spc="-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spc="-23" dirty="0">
                <a:solidFill>
                  <a:srgbClr val="595959"/>
                </a:solidFill>
                <a:latin typeface="Arial"/>
                <a:cs typeface="Arial"/>
              </a:rPr>
              <a:t>for </a:t>
            </a:r>
            <a:r>
              <a:rPr lang="en-US" sz="1200" dirty="0">
                <a:solidFill>
                  <a:srgbClr val="595959"/>
                </a:solidFill>
                <a:latin typeface="Arial"/>
                <a:cs typeface="Arial"/>
              </a:rPr>
              <a:t>decision</a:t>
            </a:r>
            <a:r>
              <a:rPr lang="en-US" sz="12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spc="-9" dirty="0">
                <a:solidFill>
                  <a:srgbClr val="595959"/>
                </a:solidFill>
                <a:latin typeface="Arial"/>
                <a:cs typeface="Arial"/>
              </a:rPr>
              <a:t>making</a:t>
            </a:r>
            <a:endParaRPr lang="en-US" sz="12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0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682"/>
            <a:r>
              <a:rPr lang="en-US" sz="1100" dirty="0">
                <a:solidFill>
                  <a:srgbClr val="294963"/>
                </a:solidFill>
                <a:latin typeface="Arial"/>
                <a:cs typeface="Arial"/>
              </a:rPr>
              <a:t>The purpose of the checklist and implementation guide is to ensure that the key elements of early warning systems (governance; disaster risk knowledge; detection, monitoring, analysis, and forecasting; dissemination and communication; and preparedness to respond) are gender-responsive and disability-inclusive. They provide support and direction for systematically integrating and monitoring gender and disability inclusivity across all actions related to warnings.</a:t>
            </a:r>
            <a:endParaRPr lang="en-US" sz="11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7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3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0814" y="1292636"/>
            <a:ext cx="8151409" cy="313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7" b="1" i="0">
                <a:solidFill>
                  <a:srgbClr val="0C4F85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86" y="3840480"/>
            <a:ext cx="853946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28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nnenmann@un.org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Why Disaster Risk Reduction matters</a:t>
            </a:r>
            <a:endParaRPr lang="en-GB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Stefanie Dannenmann-Di Palma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External Relations Officer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United Nations Office for Disaster Risk Reduction</a:t>
            </a:r>
          </a:p>
          <a:p>
            <a:endParaRPr lang="en-US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Disability Inclusive Disaster Risk Reduction (DRR)</a:t>
            </a:r>
            <a:endParaRPr lang="en-GB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Thursday, 6 March 2025 | 12:40 - 13:10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What is Sendai Framework for DRR?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317"/>
            <a:ext cx="10212421" cy="492895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Adopted in 2015</a:t>
            </a:r>
            <a:r>
              <a:rPr lang="en-US" dirty="0">
                <a:solidFill>
                  <a:srgbClr val="595959"/>
                </a:solidFill>
              </a:rPr>
              <a:t> at the Third UN World Conference on Disaster Risk Reduction in Sendai, Japan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Aims</a:t>
            </a:r>
            <a:r>
              <a:rPr lang="en-US" dirty="0">
                <a:solidFill>
                  <a:srgbClr val="595959"/>
                </a:solidFill>
              </a:rPr>
              <a:t>: Substantial reduction of disaster risk and losses in lives, livelihoods, health, and assets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Four Priorities for Action</a:t>
            </a:r>
            <a:r>
              <a:rPr lang="en-US" dirty="0">
                <a:solidFill>
                  <a:srgbClr val="595959"/>
                </a:solidFill>
              </a:rPr>
              <a:t>:</a:t>
            </a:r>
          </a:p>
          <a:p>
            <a:pPr marL="971550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95959"/>
                </a:solidFill>
              </a:rPr>
              <a:t>Understanding disaster risk.</a:t>
            </a:r>
          </a:p>
          <a:p>
            <a:pPr marL="971550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95959"/>
                </a:solidFill>
              </a:rPr>
              <a:t>Strengthening disaster risk governance.</a:t>
            </a:r>
          </a:p>
          <a:p>
            <a:pPr marL="971550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95959"/>
                </a:solidFill>
              </a:rPr>
              <a:t>Investing in disaster risk reduction for resilience.</a:t>
            </a:r>
          </a:p>
          <a:p>
            <a:pPr marL="971550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95959"/>
                </a:solidFill>
              </a:rPr>
              <a:t>Enhancing disaster preparedness for effective response and "Build Back Better" in recovery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Disability Inclusion in the Sendai Framework for Disaster Risk Reduction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331"/>
            <a:ext cx="10515600" cy="41891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Recognition</a:t>
            </a:r>
            <a:r>
              <a:rPr lang="en-US" dirty="0">
                <a:solidFill>
                  <a:srgbClr val="595959"/>
                </a:solidFill>
              </a:rPr>
              <a:t>: Persons with disabilities are often disproportionately affected by disasters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Inclusion</a:t>
            </a:r>
            <a:r>
              <a:rPr lang="en-US" dirty="0">
                <a:solidFill>
                  <a:srgbClr val="595959"/>
                </a:solidFill>
              </a:rPr>
              <a:t>: The framework emphasizes the need for inclusive disaster risk reduction strategies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Engagement</a:t>
            </a:r>
            <a:r>
              <a:rPr lang="en-US" dirty="0">
                <a:solidFill>
                  <a:srgbClr val="595959"/>
                </a:solidFill>
              </a:rPr>
              <a:t>: Persons with disabilities should be consulted and fully engaged in the development and implementation of national and local strategies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Data</a:t>
            </a:r>
            <a:r>
              <a:rPr lang="en-US" dirty="0">
                <a:solidFill>
                  <a:srgbClr val="595959"/>
                </a:solidFill>
              </a:rPr>
              <a:t>: Calls for the collection and dissemination of disaggregated data, including by disability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9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D6C3-1D9B-FF3D-D127-21D96B47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2023 Survey on Persons with Disabilities and Disasters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D6A3-B790-1C0B-7C94-34D5BAA5E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10515600" cy="45638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595959"/>
                </a:solidFill>
              </a:rPr>
              <a:t>10-year follow-up to 2013 survey done by UNDRR: resulted in a total of 6,342 responses from 132 countries.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Limited Progress: </a:t>
            </a:r>
            <a:r>
              <a:rPr lang="en-US" dirty="0">
                <a:solidFill>
                  <a:srgbClr val="595959"/>
                </a:solidFill>
              </a:rPr>
              <a:t>The survey shows limited progress in disability inclusion in disaster risk reduction (DRR) over the past 10 years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Personal Preparedness: </a:t>
            </a:r>
            <a:r>
              <a:rPr lang="en-US" dirty="0">
                <a:solidFill>
                  <a:srgbClr val="595959"/>
                </a:solidFill>
              </a:rPr>
              <a:t>84% of persons with disabilities reported not having a personal preparedness plan for disaster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Awareness of DRR Plans: </a:t>
            </a:r>
            <a:r>
              <a:rPr lang="en-US" dirty="0">
                <a:solidFill>
                  <a:srgbClr val="595959"/>
                </a:solidFill>
              </a:rPr>
              <a:t>Only 11% of persons with disabilities are aware of DRR plans at the national level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95959"/>
                </a:solidFill>
              </a:rPr>
              <a:t>Dedicated Leadership role</a:t>
            </a:r>
            <a:r>
              <a:rPr lang="en-US" dirty="0">
                <a:solidFill>
                  <a:srgbClr val="595959"/>
                </a:solidFill>
              </a:rPr>
              <a:t>: 16% reported of dedicated leadership roles for disability inclusion in governance structures; However, personnel with disability expertise are often not assigned to these roles.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63098-D68F-D31E-22AA-2B1E3933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DFD7E-E302-EA17-22BB-7E8568BFB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7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461" y="241133"/>
            <a:ext cx="11186783" cy="1381948"/>
          </a:xfrm>
          <a:prstGeom prst="rect">
            <a:avLst/>
          </a:prstGeom>
        </p:spPr>
        <p:txBody>
          <a:bodyPr vert="horz" wrap="square" lIns="0" tIns="161575" rIns="0" bIns="0" rtlCol="0" anchor="ctr">
            <a:spAutoFit/>
          </a:bodyPr>
          <a:lstStyle/>
          <a:p>
            <a:pPr marL="11516"/>
            <a:r>
              <a:rPr dirty="0">
                <a:solidFill>
                  <a:srgbClr val="595959"/>
                </a:solidFill>
              </a:rPr>
              <a:t>Disaster Resilience Scorecard for Cities – Disability Annex</a:t>
            </a:r>
          </a:p>
        </p:txBody>
      </p:sp>
      <p:pic>
        <p:nvPicPr>
          <p:cNvPr id="4" name="object 4" descr="Cover page of a UNDRR (United Nations Office for Disaster Risk Reduction) document titled 'Disaster Resilience Scorecard for Cities: Annex for the Inclusion of Persons with Disabilities V1.0,' published in December 2022. The background is light green with a faint world map, and the lower section contains an illustration of a cityscape with colorful buildings. Blue circular icons representing various disaster resilience aspects are arranged in an arc above the city. The UNDRR logo is displayed in the top left corner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965" y="2104745"/>
            <a:ext cx="6192620" cy="4378109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7716" y="5732562"/>
            <a:ext cx="5178645" cy="7502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e-AT" sz="2400" spc="-9" dirty="0">
                <a:solidFill>
                  <a:srgbClr val="595959"/>
                </a:solidFill>
                <a:latin typeface="Arial"/>
                <a:cs typeface="Arial"/>
              </a:rPr>
              <a:t>Source:</a:t>
            </a:r>
            <a:r>
              <a:rPr sz="2400" spc="-9" dirty="0">
                <a:solidFill>
                  <a:srgbClr val="595959"/>
                </a:solidFill>
                <a:latin typeface="Arial"/>
                <a:cs typeface="Arial"/>
              </a:rPr>
              <a:t>https://mcr2030.undrr.org/disaster-resilience-scorecard-cities</a:t>
            </a:r>
            <a:endParaRPr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2077" y="2104745"/>
            <a:ext cx="5469924" cy="333561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21882" marR="155471" indent="-310366">
              <a:spcBef>
                <a:spcPts val="91"/>
              </a:spcBef>
              <a:buChar char="•"/>
              <a:tabLst>
                <a:tab pos="321882" algn="l"/>
                <a:tab pos="322458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Promote</a:t>
            </a:r>
            <a:r>
              <a:rPr sz="2400" spc="-3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inclusion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23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accessibility</a:t>
            </a:r>
            <a:r>
              <a:rPr sz="2400" spc="-6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2400" spc="-2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8" dirty="0">
                <a:solidFill>
                  <a:srgbClr val="595959"/>
                </a:solidFill>
                <a:latin typeface="Arial"/>
                <a:cs typeface="Arial"/>
              </a:rPr>
              <a:t>urban </a:t>
            </a:r>
            <a:r>
              <a:rPr sz="2400" spc="-9" dirty="0">
                <a:solidFill>
                  <a:srgbClr val="595959"/>
                </a:solidFill>
                <a:latin typeface="Arial"/>
                <a:cs typeface="Arial"/>
              </a:rPr>
              <a:t>environment</a:t>
            </a:r>
            <a:endParaRPr sz="24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spcBef>
                <a:spcPts val="41"/>
              </a:spcBef>
              <a:buClr>
                <a:srgbClr val="294963"/>
              </a:buClr>
              <a:buFont typeface="Arial"/>
              <a:buChar char="•"/>
            </a:pPr>
            <a:endParaRPr sz="24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21882" marR="4607" indent="-310366">
              <a:spcBef>
                <a:spcPts val="5"/>
              </a:spcBef>
              <a:buChar char="•"/>
              <a:tabLst>
                <a:tab pos="321882" algn="l"/>
                <a:tab pos="322458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Close</a:t>
            </a:r>
            <a:r>
              <a:rPr sz="2400" spc="-2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sz="2400" spc="-4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8" dirty="0">
                <a:solidFill>
                  <a:srgbClr val="595959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persons</a:t>
            </a:r>
            <a:r>
              <a:rPr sz="2400" spc="-2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2400" spc="-2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" dirty="0">
                <a:solidFill>
                  <a:srgbClr val="595959"/>
                </a:solidFill>
                <a:latin typeface="Arial"/>
                <a:cs typeface="Arial"/>
              </a:rPr>
              <a:t>disabilities</a:t>
            </a:r>
            <a:endParaRPr sz="24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spcBef>
                <a:spcPts val="41"/>
              </a:spcBef>
              <a:buClr>
                <a:srgbClr val="294963"/>
              </a:buClr>
              <a:buFont typeface="Arial"/>
              <a:buChar char="•"/>
            </a:pPr>
            <a:endParaRPr sz="24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21882" marR="84645" indent="-310366">
              <a:spcBef>
                <a:spcPts val="5"/>
              </a:spcBef>
              <a:buChar char="•"/>
              <a:tabLst>
                <a:tab pos="321882" algn="l"/>
                <a:tab pos="322458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Interactive</a:t>
            </a:r>
            <a:r>
              <a:rPr sz="2400" spc="-2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scoring</a:t>
            </a:r>
            <a:r>
              <a:rPr sz="2400" spc="-18" dirty="0">
                <a:solidFill>
                  <a:srgbClr val="595959"/>
                </a:solidFill>
                <a:latin typeface="Arial"/>
                <a:cs typeface="Arial"/>
              </a:rPr>
              <a:t> with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pictograms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" dirty="0">
                <a:solidFill>
                  <a:srgbClr val="595959"/>
                </a:solidFill>
                <a:latin typeface="Arial"/>
                <a:cs typeface="Arial"/>
              </a:rPr>
              <a:t>showing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analytical</a:t>
            </a:r>
            <a:r>
              <a:rPr sz="2400" spc="-4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results</a:t>
            </a:r>
            <a:r>
              <a:rPr sz="2400" spc="-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23" dirty="0">
                <a:solidFill>
                  <a:srgbClr val="595959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decision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" dirty="0">
                <a:solidFill>
                  <a:srgbClr val="595959"/>
                </a:solidFill>
                <a:latin typeface="Arial"/>
                <a:cs typeface="Arial"/>
              </a:rPr>
              <a:t>making</a:t>
            </a:r>
            <a:endParaRPr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63B882-79B4-E3C2-41C8-448DC2E9A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528" y="195885"/>
            <a:ext cx="10671617" cy="1160349"/>
          </a:xfrm>
          <a:prstGeom prst="rect">
            <a:avLst/>
          </a:prstGeom>
        </p:spPr>
        <p:txBody>
          <a:bodyPr vert="horz" wrap="square" lIns="0" tIns="161575" rIns="0" bIns="0" rtlCol="0" anchor="ctr">
            <a:spAutoFit/>
          </a:bodyPr>
          <a:lstStyle/>
          <a:p>
            <a:pPr marL="11516"/>
            <a:r>
              <a:rPr lang="en-US" sz="3600" dirty="0">
                <a:solidFill>
                  <a:srgbClr val="595959"/>
                </a:solidFill>
              </a:rPr>
              <a:t>Gender and disability inclusive early warning early action: checklist and implementation guide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85656" y="4346627"/>
            <a:ext cx="4942702" cy="18582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US" sz="2400" dirty="0">
                <a:solidFill>
                  <a:srgbClr val="595959"/>
                </a:solidFill>
                <a:latin typeface="Roboto"/>
                <a:cs typeface="Roboto"/>
              </a:rPr>
              <a:t>©</a:t>
            </a:r>
            <a:r>
              <a:rPr lang="en-US" sz="2400" spc="-27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Roboto"/>
                <a:cs typeface="Roboto"/>
              </a:rPr>
              <a:t>UNDRR</a:t>
            </a:r>
            <a:r>
              <a:rPr lang="en-US" sz="2400" spc="-14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Roboto"/>
                <a:cs typeface="Roboto"/>
              </a:rPr>
              <a:t>–</a:t>
            </a:r>
            <a:r>
              <a:rPr lang="en-US" sz="2400" spc="-9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Roboto"/>
                <a:cs typeface="Roboto"/>
              </a:rPr>
              <a:t>United</a:t>
            </a:r>
            <a:r>
              <a:rPr lang="en-US" sz="2400" spc="-14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Roboto"/>
                <a:cs typeface="Roboto"/>
              </a:rPr>
              <a:t>Nations</a:t>
            </a:r>
            <a:r>
              <a:rPr lang="en-US" sz="2400" spc="-5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Roboto"/>
                <a:cs typeface="Roboto"/>
              </a:rPr>
              <a:t>Office</a:t>
            </a:r>
            <a:r>
              <a:rPr lang="en-US" sz="2400" spc="-5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Roboto"/>
                <a:cs typeface="Roboto"/>
              </a:rPr>
              <a:t>for Disaster</a:t>
            </a:r>
            <a:r>
              <a:rPr lang="en-US" sz="2400" spc="-18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Roboto"/>
                <a:cs typeface="Roboto"/>
              </a:rPr>
              <a:t>Risk</a:t>
            </a:r>
            <a:r>
              <a:rPr lang="en-US" sz="2400" spc="-14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lang="en-US" sz="2400" spc="-9" dirty="0">
                <a:solidFill>
                  <a:srgbClr val="595959"/>
                </a:solidFill>
                <a:latin typeface="Roboto"/>
                <a:cs typeface="Roboto"/>
              </a:rPr>
              <a:t>Reduction, Source: h</a:t>
            </a:r>
            <a:r>
              <a:rPr lang="en-GB" sz="2400" spc="-9" dirty="0">
                <a:solidFill>
                  <a:srgbClr val="595959"/>
                </a:solidFill>
                <a:latin typeface="Arial"/>
                <a:cs typeface="Arial"/>
              </a:rPr>
              <a:t>ttps://www.undrr.org/publication/inclusive-early-warning-early-action-checklist-and-implementation-guide</a:t>
            </a:r>
            <a:endParaRPr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0" name="Picture 9" descr="book cover of the inclusive early warning early action checklist showing an older person in a wheel chair;">
            <a:extLst>
              <a:ext uri="{FF2B5EF4-FFF2-40B4-BE49-F238E27FC236}">
                <a16:creationId xmlns:a16="http://schemas.microsoft.com/office/drawing/2014/main" id="{CE6F5B0E-9165-CADD-1169-5779ECB7D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1" y="1381134"/>
            <a:ext cx="3960736" cy="528098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7484516-6A3B-66FB-8836-F1F1ED0F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7077-3B81-6499-A02F-B33DBE83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Disasters are not natural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3E904-BC37-E785-52D9-10B2709BF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607" y="5778339"/>
            <a:ext cx="9616171" cy="50236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64" dirty="0">
                <a:solidFill>
                  <a:srgbClr val="595959"/>
                </a:solidFill>
              </a:rPr>
              <a:t>Instead of using natural disaster just use disaster!</a:t>
            </a:r>
            <a:endParaRPr lang="en-GB" sz="3264" dirty="0">
              <a:solidFill>
                <a:srgbClr val="595959"/>
              </a:solidFill>
            </a:endParaRPr>
          </a:p>
        </p:txBody>
      </p:sp>
      <p:pic>
        <p:nvPicPr>
          <p:cNvPr id="5" name="Picture 4" descr="A red and black sign saying &quot;disasters are not natural&quot; #NoNaturalDisasters">
            <a:extLst>
              <a:ext uri="{FF2B5EF4-FFF2-40B4-BE49-F238E27FC236}">
                <a16:creationId xmlns:a16="http://schemas.microsoft.com/office/drawing/2014/main" id="{8BF00C3C-DB33-1E0A-383A-4BE5C850C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11" y="734169"/>
            <a:ext cx="9696786" cy="485227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076192-5B8E-2181-AE04-9A65E851D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7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2844" y="1341082"/>
            <a:ext cx="9697362" cy="5516918"/>
          </a:xfrm>
          <a:custGeom>
            <a:avLst/>
            <a:gdLst/>
            <a:ahLst/>
            <a:cxnLst/>
            <a:rect l="l" t="t" r="r" b="b"/>
            <a:pathLst>
              <a:path w="10694035" h="6083934">
                <a:moveTo>
                  <a:pt x="0" y="6083807"/>
                </a:moveTo>
                <a:lnTo>
                  <a:pt x="10693908" y="6083807"/>
                </a:lnTo>
                <a:lnTo>
                  <a:pt x="10693908" y="0"/>
                </a:lnTo>
                <a:lnTo>
                  <a:pt x="0" y="0"/>
                </a:lnTo>
                <a:lnTo>
                  <a:pt x="0" y="6083807"/>
                </a:lnTo>
                <a:close/>
              </a:path>
            </a:pathLst>
          </a:custGeom>
          <a:solidFill>
            <a:srgbClr val="0C4F8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4055859" y="2317378"/>
            <a:ext cx="3995750" cy="8489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1516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41" b="1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k"/>
                <a:ea typeface="+mn-ea"/>
                <a:cs typeface="Roboto Bk"/>
              </a:rPr>
              <a:t>Thank</a:t>
            </a:r>
            <a:r>
              <a:rPr kumimoji="0" lang="en-US" sz="5441" b="1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k"/>
                <a:ea typeface="+mn-ea"/>
                <a:cs typeface="Roboto Bk"/>
              </a:rPr>
              <a:t> </a:t>
            </a:r>
            <a:r>
              <a:rPr kumimoji="0" lang="en-US" sz="5441" b="1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k"/>
                <a:ea typeface="+mn-ea"/>
                <a:cs typeface="Roboto Bk"/>
              </a:rPr>
              <a:t>you</a:t>
            </a:r>
            <a:endParaRPr kumimoji="0" lang="en-US" sz="5441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k"/>
              <a:ea typeface="+mn-ea"/>
              <a:cs typeface="Roboto B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80299" y="3593490"/>
            <a:ext cx="7346870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dirty="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sz="2176" spc="-27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76" dirty="0">
                <a:solidFill>
                  <a:srgbClr val="FFFFFF"/>
                </a:solidFill>
                <a:latin typeface="Roboto"/>
                <a:cs typeface="Roboto"/>
              </a:rPr>
              <a:t>more</a:t>
            </a:r>
            <a:r>
              <a:rPr sz="2176" spc="-18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76" dirty="0">
                <a:solidFill>
                  <a:srgbClr val="FFFFFF"/>
                </a:solidFill>
                <a:latin typeface="Roboto"/>
                <a:cs typeface="Roboto"/>
              </a:rPr>
              <a:t>information,</a:t>
            </a:r>
            <a:r>
              <a:rPr sz="2176" spc="-18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76" dirty="0">
                <a:solidFill>
                  <a:srgbClr val="FFFFFF"/>
                </a:solidFill>
                <a:latin typeface="Roboto"/>
                <a:cs typeface="Roboto"/>
              </a:rPr>
              <a:t>please</a:t>
            </a:r>
            <a:r>
              <a:rPr sz="2176" spc="-18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76" dirty="0">
                <a:solidFill>
                  <a:srgbClr val="FFFFFF"/>
                </a:solidFill>
                <a:latin typeface="Roboto"/>
                <a:cs typeface="Roboto"/>
              </a:rPr>
              <a:t>contact</a:t>
            </a:r>
            <a:r>
              <a:rPr sz="2176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76" spc="-9" dirty="0">
                <a:solidFill>
                  <a:schemeClr val="bg1"/>
                </a:solidFill>
                <a:latin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dannenmann@un.org</a:t>
            </a:r>
            <a:endParaRPr lang="en-US" sz="2176" spc="-9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grpSp>
        <p:nvGrpSpPr>
          <p:cNvPr id="4" name="object 4" descr="Logo: Sustainable Development Goals"/>
          <p:cNvGrpSpPr/>
          <p:nvPr/>
        </p:nvGrpSpPr>
        <p:grpSpPr>
          <a:xfrm>
            <a:off x="1247607" y="0"/>
            <a:ext cx="9697362" cy="1339354"/>
            <a:chOff x="0" y="0"/>
            <a:chExt cx="10694035" cy="14770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693908" cy="640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6576"/>
              <a:ext cx="10694035" cy="1440180"/>
            </a:xfrm>
            <a:custGeom>
              <a:avLst/>
              <a:gdLst/>
              <a:ahLst/>
              <a:cxnLst/>
              <a:rect l="l" t="t" r="r" b="b"/>
              <a:pathLst>
                <a:path w="10694035" h="1440180">
                  <a:moveTo>
                    <a:pt x="10693908" y="0"/>
                  </a:moveTo>
                  <a:lnTo>
                    <a:pt x="0" y="0"/>
                  </a:lnTo>
                  <a:lnTo>
                    <a:pt x="0" y="1440180"/>
                  </a:lnTo>
                  <a:lnTo>
                    <a:pt x="10693908" y="1440180"/>
                  </a:lnTo>
                  <a:lnTo>
                    <a:pt x="10693908" y="0"/>
                  </a:lnTo>
                  <a:close/>
                </a:path>
              </a:pathLst>
            </a:custGeom>
            <a:solidFill>
              <a:srgbClr val="DFE9F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5748" y="278892"/>
              <a:ext cx="5615940" cy="1197864"/>
            </a:xfrm>
            <a:prstGeom prst="rect">
              <a:avLst/>
            </a:prstGeom>
          </p:spPr>
        </p:pic>
      </p:grpSp>
      <p:grpSp>
        <p:nvGrpSpPr>
          <p:cNvPr id="9" name="object 9" descr="Logo in white letters: UNDRR UN Office for Disaster Risk Reduction"/>
          <p:cNvGrpSpPr/>
          <p:nvPr/>
        </p:nvGrpSpPr>
        <p:grpSpPr>
          <a:xfrm>
            <a:off x="1718741" y="5480873"/>
            <a:ext cx="3857409" cy="1168336"/>
            <a:chOff x="519556" y="6044184"/>
            <a:chExt cx="4253865" cy="1288415"/>
          </a:xfrm>
        </p:grpSpPr>
        <p:sp>
          <p:nvSpPr>
            <p:cNvPr id="10" name="object 10"/>
            <p:cNvSpPr/>
            <p:nvPr/>
          </p:nvSpPr>
          <p:spPr>
            <a:xfrm>
              <a:off x="522731" y="6824472"/>
              <a:ext cx="4247515" cy="504825"/>
            </a:xfrm>
            <a:custGeom>
              <a:avLst/>
              <a:gdLst/>
              <a:ahLst/>
              <a:cxnLst/>
              <a:rect l="l" t="t" r="r" b="b"/>
              <a:pathLst>
                <a:path w="4247515" h="504825">
                  <a:moveTo>
                    <a:pt x="4247388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4247388" y="504444"/>
                  </a:lnTo>
                  <a:lnTo>
                    <a:pt x="4247388" y="0"/>
                  </a:lnTo>
                  <a:close/>
                </a:path>
              </a:pathLst>
            </a:custGeom>
            <a:solidFill>
              <a:srgbClr val="0C4F85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522731" y="6824472"/>
              <a:ext cx="4247515" cy="504825"/>
            </a:xfrm>
            <a:custGeom>
              <a:avLst/>
              <a:gdLst/>
              <a:ahLst/>
              <a:cxnLst/>
              <a:rect l="l" t="t" r="r" b="b"/>
              <a:pathLst>
                <a:path w="4247515" h="504825">
                  <a:moveTo>
                    <a:pt x="0" y="504444"/>
                  </a:moveTo>
                  <a:lnTo>
                    <a:pt x="4247388" y="504444"/>
                  </a:lnTo>
                  <a:lnTo>
                    <a:pt x="424738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6349">
              <a:solidFill>
                <a:srgbClr val="0C4F85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731" y="6044184"/>
              <a:ext cx="2971799" cy="1092708"/>
            </a:xfrm>
            <a:prstGeom prst="rect">
              <a:avLst/>
            </a:prstGeom>
          </p:spPr>
        </p:pic>
      </p:grpSp>
      <p:pic>
        <p:nvPicPr>
          <p:cNvPr id="13" name="object 13" descr="Logo: Sendai Framework for Disaster Risk Reduction 2015-20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98889" y="5894080"/>
            <a:ext cx="2285770" cy="537584"/>
          </a:xfrm>
          <a:prstGeom prst="rect">
            <a:avLst/>
          </a:prstGeom>
        </p:spPr>
      </p:pic>
      <p:sp>
        <p:nvSpPr>
          <p:cNvPr id="16" name="object 15">
            <a:extLst>
              <a:ext uri="{FF2B5EF4-FFF2-40B4-BE49-F238E27FC236}">
                <a16:creationId xmlns:a16="http://schemas.microsoft.com/office/drawing/2014/main" id="{516D2D5F-CF94-A325-9902-EF1B1C6D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80299" y="4367157"/>
            <a:ext cx="7346870" cy="68129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GB" sz="2176" dirty="0">
                <a:solidFill>
                  <a:schemeClr val="bg1"/>
                </a:solidFill>
                <a:latin typeface="Roboto"/>
                <a:cs typeface="Roboto"/>
              </a:rPr>
              <a:t>https://www.undrr.org/partners-and-stakeholders/disability-inclusion-disaster-risk-reduction</a:t>
            </a:r>
            <a:endParaRPr sz="2176" dirty="0">
              <a:solidFill>
                <a:schemeClr val="bg1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Widescreen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Roboto Bk</vt:lpstr>
      <vt:lpstr>Office Theme</vt:lpstr>
      <vt:lpstr>Why Disaster Risk Reduction matters</vt:lpstr>
      <vt:lpstr>What is Sendai Framework for DRR?</vt:lpstr>
      <vt:lpstr>Disability Inclusion in the Sendai Framework for Disaster Risk Reduction</vt:lpstr>
      <vt:lpstr>2023 Survey on Persons with Disabilities and Disasters</vt:lpstr>
      <vt:lpstr>Disaster Resilience Scorecard for Cities – Disability Annex</vt:lpstr>
      <vt:lpstr>Gender and disability inclusive early warning early action: checklist and implementation guide </vt:lpstr>
      <vt:lpstr>Disasters are not natural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Anja Günther</cp:lastModifiedBy>
  <cp:revision>16</cp:revision>
  <dcterms:created xsi:type="dcterms:W3CDTF">2022-12-05T13:52:15Z</dcterms:created>
  <dcterms:modified xsi:type="dcterms:W3CDTF">2025-02-17T15:57:54Z</dcterms:modified>
</cp:coreProperties>
</file>