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497" autoAdjust="0"/>
  </p:normalViewPr>
  <p:slideViewPr>
    <p:cSldViewPr snapToGrid="0">
      <p:cViewPr varScale="1">
        <p:scale>
          <a:sx n="63" d="100"/>
          <a:sy n="63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Diakonie de La Tour is a non-profit organization in southern Austria. Sheltered workshops are separated and not part of the social networks and communities. </a:t>
            </a:r>
            <a:r>
              <a:rPr lang="en-GB" u="none" dirty="0"/>
              <a:t>P</a:t>
            </a:r>
            <a:r>
              <a:rPr lang="en-GB" dirty="0"/>
              <a:t>eople who work there are only co-insured and have no social security like a pension or health 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all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u="sng" dirty="0" err="1"/>
              <a:t>opportunity</a:t>
            </a:r>
            <a:r>
              <a:rPr lang="de-DE" dirty="0"/>
              <a:t> 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earn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own </a:t>
            </a:r>
            <a:r>
              <a:rPr lang="de-DE" dirty="0" err="1"/>
              <a:t>money</a:t>
            </a:r>
            <a:r>
              <a:rPr lang="de-DE" dirty="0"/>
              <a:t>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social </a:t>
            </a:r>
            <a:r>
              <a:rPr lang="de-DE" dirty="0" err="1"/>
              <a:t>securitiy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4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Assisting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employees</a:t>
            </a:r>
            <a:r>
              <a:rPr lang="de-DE" dirty="0"/>
              <a:t> individual support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and </a:t>
            </a:r>
            <a:r>
              <a:rPr lang="de-DE" dirty="0" err="1"/>
              <a:t>teach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competencies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workplace</a:t>
            </a:r>
            <a:r>
              <a:rPr lang="de-DE" dirty="0"/>
              <a:t>. </a:t>
            </a:r>
            <a:r>
              <a:rPr lang="de-DE" sz="1200" dirty="0"/>
              <a:t>One </a:t>
            </a:r>
            <a:r>
              <a:rPr lang="de-DE" sz="1200" dirty="0" err="1"/>
              <a:t>assistant</a:t>
            </a:r>
            <a:r>
              <a:rPr lang="de-DE" sz="1200" dirty="0"/>
              <a:t> </a:t>
            </a:r>
            <a:r>
              <a:rPr lang="de-DE" sz="1200" dirty="0" err="1"/>
              <a:t>supports</a:t>
            </a:r>
            <a:r>
              <a:rPr lang="de-DE" sz="1200" dirty="0"/>
              <a:t> </a:t>
            </a:r>
            <a:r>
              <a:rPr lang="de-DE" sz="1200" dirty="0" err="1"/>
              <a:t>six</a:t>
            </a:r>
            <a:r>
              <a:rPr lang="de-DE" sz="1200" dirty="0"/>
              <a:t> </a:t>
            </a:r>
            <a:r>
              <a:rPr lang="de-DE" sz="1200" dirty="0" err="1"/>
              <a:t>employees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intellectual</a:t>
            </a:r>
            <a:r>
              <a:rPr lang="de-DE" sz="1200" dirty="0"/>
              <a:t> </a:t>
            </a:r>
            <a:r>
              <a:rPr lang="de-DE" sz="1200" dirty="0" err="1"/>
              <a:t>disabilities</a:t>
            </a:r>
            <a:r>
              <a:rPr lang="de-AT" sz="1200" u="none" dirty="0"/>
              <a:t>. </a:t>
            </a:r>
            <a:r>
              <a:rPr lang="de-DE" u="sng" dirty="0"/>
              <a:t>T</a:t>
            </a:r>
            <a:r>
              <a:rPr lang="de-DE" u="none" dirty="0"/>
              <a:t>hey </a:t>
            </a:r>
            <a:r>
              <a:rPr lang="de-DE" dirty="0"/>
              <a:t>work in a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kitchen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Küche:Waiern</a:t>
            </a:r>
            <a:r>
              <a:rPr lang="de-DE" dirty="0"/>
              <a:t>“, in a </a:t>
            </a:r>
            <a:r>
              <a:rPr lang="de-DE" dirty="0" err="1"/>
              <a:t>small</a:t>
            </a:r>
            <a:r>
              <a:rPr lang="de-DE" dirty="0"/>
              <a:t> Café and </a:t>
            </a:r>
            <a:r>
              <a:rPr lang="de-DE" dirty="0" err="1"/>
              <a:t>bistro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</a:t>
            </a:r>
            <a:r>
              <a:rPr lang="de-DE" dirty="0" err="1"/>
              <a:t>gernda</a:t>
            </a:r>
            <a:r>
              <a:rPr lang="de-DE" dirty="0"/>
              <a:t>“ and adult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„Akademie de La Tour“.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09/02/2025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Small </a:t>
            </a:r>
            <a:r>
              <a:rPr lang="en-GB" dirty="0"/>
              <a:t>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ocial </a:t>
            </a:r>
            <a:r>
              <a:rPr lang="en-GB" dirty="0"/>
              <a:t>E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nterprises to Employ </a:t>
            </a:r>
            <a:r>
              <a:rPr lang="en-GB" dirty="0"/>
              <a:t>P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ersons with Intellectual </a:t>
            </a:r>
            <a:r>
              <a:rPr lang="en-GB" dirty="0"/>
              <a:t>D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isabilities </a:t>
            </a:r>
            <a:r>
              <a:rPr lang="en-GB" dirty="0"/>
              <a:t>O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utside </a:t>
            </a:r>
            <a:r>
              <a:rPr lang="en-GB" dirty="0"/>
              <a:t>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heltered </a:t>
            </a:r>
            <a:r>
              <a:rPr lang="en-GB" dirty="0"/>
              <a:t>W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orkshops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/>
              <a:t>Silke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Watzenig-Mellitzer</a:t>
            </a:r>
          </a:p>
          <a:p>
            <a:r>
              <a:rPr lang="en-US" dirty="0"/>
              <a:t>Diakonie de La Tour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/>
              <a:t>AUSTRIA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/>
              <a:t>Small Organizations as Inclusion Champions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05.03.2025, 14:00 – 15:00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/>
              <a:t>Why </a:t>
            </a:r>
            <a:r>
              <a:rPr lang="en-GB" dirty="0"/>
              <a:t>d</a:t>
            </a:r>
            <a:r>
              <a:rPr lang="en-GB"/>
              <a:t>id we Start with Small Social </a:t>
            </a:r>
            <a:r>
              <a:rPr lang="en-GB" dirty="0"/>
              <a:t>E</a:t>
            </a:r>
            <a:r>
              <a:rPr lang="en-GB"/>
              <a:t>nterprises</a:t>
            </a:r>
            <a:r>
              <a:rPr lang="en-GB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BB8E911-34FB-3CF4-C9B0-07BB512D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449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pPr lvl="1"/>
            <a:r>
              <a:rPr lang="de-DE" sz="2800" dirty="0"/>
              <a:t>A </a:t>
            </a:r>
            <a:r>
              <a:rPr lang="de-DE" sz="2800" dirty="0" err="1"/>
              <a:t>history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150 </a:t>
            </a:r>
            <a:r>
              <a:rPr lang="de-DE" sz="2800" dirty="0" err="1"/>
              <a:t>years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assisting</a:t>
            </a:r>
            <a:r>
              <a:rPr lang="de-DE" sz="2800" dirty="0"/>
              <a:t> </a:t>
            </a:r>
            <a:r>
              <a:rPr lang="de-DE" sz="2800" dirty="0" err="1"/>
              <a:t>persons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intellectual</a:t>
            </a:r>
            <a:r>
              <a:rPr lang="de-DE" sz="2800" dirty="0"/>
              <a:t> </a:t>
            </a:r>
            <a:r>
              <a:rPr lang="de-DE" sz="2800" dirty="0" err="1"/>
              <a:t>disabilities</a:t>
            </a:r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mostly</a:t>
            </a:r>
            <a:r>
              <a:rPr lang="de-DE" sz="2800" dirty="0"/>
              <a:t> support </a:t>
            </a:r>
            <a:r>
              <a:rPr lang="de-DE" sz="2800" dirty="0" err="1"/>
              <a:t>them</a:t>
            </a:r>
            <a:r>
              <a:rPr lang="de-DE" sz="2800" dirty="0"/>
              <a:t> in </a:t>
            </a:r>
            <a:r>
              <a:rPr lang="de-DE" sz="2800" dirty="0" err="1"/>
              <a:t>sheltered</a:t>
            </a:r>
            <a:r>
              <a:rPr lang="de-DE" sz="2800" dirty="0"/>
              <a:t> </a:t>
            </a:r>
            <a:r>
              <a:rPr lang="de-DE" sz="2800" dirty="0" err="1"/>
              <a:t>workshops</a:t>
            </a:r>
            <a:r>
              <a:rPr lang="de-DE" sz="2800" dirty="0"/>
              <a:t>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receive</a:t>
            </a:r>
            <a:r>
              <a:rPr lang="de-DE" sz="2800" dirty="0"/>
              <a:t> </a:t>
            </a:r>
            <a:r>
              <a:rPr lang="de-DE" sz="2800" dirty="0" err="1"/>
              <a:t>pocket</a:t>
            </a:r>
            <a:r>
              <a:rPr lang="de-DE" sz="2800" dirty="0"/>
              <a:t> </a:t>
            </a:r>
            <a:r>
              <a:rPr lang="de-DE" sz="2800" dirty="0" err="1"/>
              <a:t>money</a:t>
            </a:r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de-DE" sz="2800" dirty="0" err="1"/>
              <a:t>Our</a:t>
            </a:r>
            <a:r>
              <a:rPr lang="de-DE" sz="2800" dirty="0"/>
              <a:t> </a:t>
            </a:r>
            <a:r>
              <a:rPr lang="de-DE" sz="2800" dirty="0" err="1"/>
              <a:t>vision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gradually</a:t>
            </a:r>
            <a:r>
              <a:rPr lang="de-DE" sz="2800" dirty="0"/>
              <a:t> </a:t>
            </a:r>
            <a:r>
              <a:rPr lang="de-DE" sz="2800" dirty="0" err="1"/>
              <a:t>replace</a:t>
            </a:r>
            <a:r>
              <a:rPr lang="de-DE" sz="2800" dirty="0"/>
              <a:t> </a:t>
            </a:r>
            <a:r>
              <a:rPr lang="de-DE" sz="2800" dirty="0" err="1"/>
              <a:t>these</a:t>
            </a:r>
            <a:r>
              <a:rPr lang="de-DE" sz="2800" dirty="0"/>
              <a:t> </a:t>
            </a:r>
            <a:r>
              <a:rPr lang="de-DE" sz="2800" dirty="0" err="1"/>
              <a:t>workshops</a:t>
            </a:r>
            <a:r>
              <a:rPr lang="de-DE" sz="2800" dirty="0"/>
              <a:t> with </a:t>
            </a:r>
            <a:r>
              <a:rPr lang="de-DE" sz="2800" dirty="0" err="1"/>
              <a:t>employment</a:t>
            </a:r>
            <a:r>
              <a:rPr lang="de-DE" sz="2800" dirty="0"/>
              <a:t> </a:t>
            </a:r>
            <a:r>
              <a:rPr lang="de-DE" sz="2800" dirty="0" err="1"/>
              <a:t>relationships</a:t>
            </a:r>
            <a:r>
              <a:rPr lang="de-DE" sz="2800" dirty="0"/>
              <a:t> </a:t>
            </a:r>
            <a:endParaRPr lang="de-DE" sz="2800" dirty="0">
              <a:highlight>
                <a:srgbClr val="FFFF00"/>
              </a:highlight>
            </a:endParaRPr>
          </a:p>
          <a:p>
            <a:pPr lvl="1"/>
            <a:endParaRPr lang="de-DE" dirty="0"/>
          </a:p>
          <a:p>
            <a:pPr lvl="1"/>
            <a:endParaRPr lang="de-AT" dirty="0"/>
          </a:p>
        </p:txBody>
      </p:sp>
      <p:pic>
        <p:nvPicPr>
          <p:cNvPr id="7" name="Grafik 6" descr="Blue letters and a white cross with blue backgorund.">
            <a:extLst>
              <a:ext uri="{FF2B5EF4-FFF2-40B4-BE49-F238E27FC236}">
                <a16:creationId xmlns:a16="http://schemas.microsoft.com/office/drawing/2014/main" id="{ABE97CBB-C85E-957B-DCC6-B3EBB21A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66" y="2152254"/>
            <a:ext cx="2345142" cy="6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20C11-C6F3-7CA3-8D64-A7499B36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Wages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Pocket Money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7C155-86F8-AA1A-C191-03890C5A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43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b="1" dirty="0" err="1"/>
              <a:t>Employment</a:t>
            </a:r>
            <a:r>
              <a:rPr lang="de-DE" sz="3000" b="1" dirty="0"/>
              <a:t> </a:t>
            </a:r>
            <a:r>
              <a:rPr lang="de-DE" sz="3000" b="1" dirty="0" err="1"/>
              <a:t>relationships</a:t>
            </a:r>
            <a:r>
              <a:rPr lang="de-DE" sz="3000" b="1" dirty="0"/>
              <a:t> in Austria </a:t>
            </a:r>
            <a:r>
              <a:rPr lang="de-DE" sz="3000" b="1" dirty="0" err="1"/>
              <a:t>includes</a:t>
            </a:r>
            <a:r>
              <a:rPr lang="de-DE" sz="3000" b="1" dirty="0"/>
              <a:t>:</a:t>
            </a:r>
          </a:p>
          <a:p>
            <a:pPr lvl="1"/>
            <a:r>
              <a:rPr lang="de-DE" sz="2600" dirty="0" err="1"/>
              <a:t>Wages</a:t>
            </a:r>
            <a:endParaRPr lang="de-DE" sz="2600" dirty="0"/>
          </a:p>
          <a:p>
            <a:pPr lvl="2"/>
            <a:r>
              <a:rPr lang="de-DE" sz="2600" dirty="0" err="1"/>
              <a:t>During</a:t>
            </a:r>
            <a:r>
              <a:rPr lang="de-DE" sz="2600" dirty="0"/>
              <a:t> </a:t>
            </a:r>
            <a:r>
              <a:rPr lang="de-DE" sz="2600" dirty="0" err="1"/>
              <a:t>illness</a:t>
            </a:r>
            <a:endParaRPr lang="de-DE" sz="2600" dirty="0"/>
          </a:p>
          <a:p>
            <a:pPr lvl="2"/>
            <a:r>
              <a:rPr lang="de-DE" sz="2600" dirty="0" err="1"/>
              <a:t>During</a:t>
            </a:r>
            <a:r>
              <a:rPr lang="de-DE" sz="2600" dirty="0"/>
              <a:t> </a:t>
            </a:r>
            <a:r>
              <a:rPr lang="de-DE" sz="2600" dirty="0" err="1"/>
              <a:t>holidays</a:t>
            </a:r>
            <a:endParaRPr lang="de-DE" sz="2800" dirty="0"/>
          </a:p>
          <a:p>
            <a:pPr lvl="1"/>
            <a:r>
              <a:rPr lang="de-DE" sz="2600" dirty="0"/>
              <a:t>Health </a:t>
            </a:r>
            <a:r>
              <a:rPr lang="de-DE" sz="2600" dirty="0" err="1"/>
              <a:t>insurance</a:t>
            </a:r>
            <a:endParaRPr lang="de-DE" sz="2600" dirty="0"/>
          </a:p>
          <a:p>
            <a:pPr lvl="1"/>
            <a:r>
              <a:rPr lang="de-DE" sz="2600" dirty="0"/>
              <a:t>Pension </a:t>
            </a:r>
            <a:r>
              <a:rPr lang="de-DE" sz="2600" dirty="0" err="1"/>
              <a:t>insurance</a:t>
            </a:r>
            <a:endParaRPr lang="de-DE" sz="2600" dirty="0"/>
          </a:p>
          <a:p>
            <a:pPr marL="914400" lvl="2" indent="0">
              <a:buNone/>
            </a:pPr>
            <a:endParaRPr lang="de-AT" sz="2800" dirty="0"/>
          </a:p>
          <a:p>
            <a:pPr marL="0" indent="0" algn="ctr">
              <a:buNone/>
            </a:pPr>
            <a:r>
              <a:rPr lang="de-AT" sz="3000" b="1" dirty="0" err="1"/>
              <a:t>Earning</a:t>
            </a:r>
            <a:r>
              <a:rPr lang="de-AT" sz="3000" b="1" dirty="0"/>
              <a:t> </a:t>
            </a:r>
            <a:r>
              <a:rPr lang="de-AT" sz="3000" b="1" dirty="0" err="1"/>
              <a:t>their</a:t>
            </a:r>
            <a:r>
              <a:rPr lang="de-AT" sz="3000" b="1" dirty="0"/>
              <a:t> own </a:t>
            </a:r>
            <a:r>
              <a:rPr lang="de-AT" sz="3000" b="1" dirty="0" err="1"/>
              <a:t>money</a:t>
            </a:r>
            <a:r>
              <a:rPr lang="de-AT" sz="3000" b="1" dirty="0"/>
              <a:t> </a:t>
            </a:r>
            <a:r>
              <a:rPr lang="de-AT" sz="3000" b="1" dirty="0" err="1"/>
              <a:t>allows</a:t>
            </a:r>
            <a:r>
              <a:rPr lang="de-AT" sz="3000" b="1" dirty="0"/>
              <a:t> </a:t>
            </a:r>
            <a:r>
              <a:rPr lang="de-AT" sz="3000" b="1" dirty="0" err="1"/>
              <a:t>people</a:t>
            </a:r>
            <a:r>
              <a:rPr lang="de-AT" sz="3000" b="1" dirty="0"/>
              <a:t> </a:t>
            </a:r>
            <a:r>
              <a:rPr lang="de-AT" sz="3000" b="1" dirty="0" err="1"/>
              <a:t>with</a:t>
            </a:r>
            <a:r>
              <a:rPr lang="de-AT" sz="3000" b="1" dirty="0"/>
              <a:t> </a:t>
            </a:r>
            <a:r>
              <a:rPr lang="de-AT" sz="3000" b="1" dirty="0" err="1"/>
              <a:t>intellectual</a:t>
            </a:r>
            <a:r>
              <a:rPr lang="de-AT" sz="3000" b="1" dirty="0"/>
              <a:t> </a:t>
            </a:r>
            <a:r>
              <a:rPr lang="de-AT" sz="3000" b="1" dirty="0" err="1"/>
              <a:t>disabilities</a:t>
            </a:r>
            <a:r>
              <a:rPr lang="de-AT" sz="3000" b="1" dirty="0"/>
              <a:t> </a:t>
            </a:r>
            <a:r>
              <a:rPr lang="de-AT" sz="3000" b="1" dirty="0" err="1"/>
              <a:t>to</a:t>
            </a:r>
            <a:r>
              <a:rPr lang="de-AT" sz="3000" b="1" dirty="0"/>
              <a:t> </a:t>
            </a:r>
            <a:r>
              <a:rPr lang="de-AT" sz="3000" b="1" dirty="0" err="1"/>
              <a:t>be</a:t>
            </a:r>
            <a:r>
              <a:rPr lang="de-AT" sz="3000" b="1" dirty="0"/>
              <a:t> </a:t>
            </a:r>
            <a:r>
              <a:rPr lang="de-AT" sz="3000" b="1" dirty="0" err="1"/>
              <a:t>financially</a:t>
            </a:r>
            <a:r>
              <a:rPr lang="de-AT" sz="3000" b="1" dirty="0"/>
              <a:t> </a:t>
            </a:r>
            <a:r>
              <a:rPr lang="de-AT" sz="3000" b="1" dirty="0" err="1"/>
              <a:t>independent</a:t>
            </a:r>
            <a:r>
              <a:rPr lang="de-AT" sz="3000" b="1" dirty="0"/>
              <a:t>. </a:t>
            </a:r>
            <a:endParaRPr lang="de-DE" sz="3000" b="1" dirty="0">
              <a:highlight>
                <a:srgbClr val="FFFF00"/>
              </a:highligh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3E3D6E-BD5D-D330-E0DC-318CB7F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69624-FE75-06BD-2391-446B70FC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17B72-81DD-0234-911F-D35D48AD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Small Enterprises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98638-BB60-8088-09C1-632367CB8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/>
              <a:t>2021</a:t>
            </a:r>
            <a:r>
              <a:rPr lang="de-AT" sz="2600" dirty="0"/>
              <a:t> – The </a:t>
            </a:r>
            <a:r>
              <a:rPr lang="de-AT" sz="2600" dirty="0" err="1"/>
              <a:t>first</a:t>
            </a:r>
            <a:r>
              <a:rPr lang="de-AT" sz="2600" dirty="0"/>
              <a:t> </a:t>
            </a:r>
            <a:r>
              <a:rPr lang="de-AT" sz="2600" dirty="0" err="1"/>
              <a:t>small</a:t>
            </a:r>
            <a:r>
              <a:rPr lang="de-AT" sz="2600" dirty="0"/>
              <a:t> inclusive </a:t>
            </a:r>
            <a:r>
              <a:rPr lang="de-AT" sz="2600" dirty="0" err="1"/>
              <a:t>enterprises</a:t>
            </a:r>
            <a:r>
              <a:rPr lang="de-AT" sz="2600" dirty="0"/>
              <a:t> </a:t>
            </a:r>
            <a:r>
              <a:rPr lang="de-AT" sz="2600" dirty="0" err="1"/>
              <a:t>started</a:t>
            </a:r>
            <a:r>
              <a:rPr lang="de-AT" sz="2600" dirty="0"/>
              <a:t> </a:t>
            </a:r>
            <a:r>
              <a:rPr lang="de-AT" sz="2600" dirty="0" err="1"/>
              <a:t>with</a:t>
            </a:r>
            <a:r>
              <a:rPr lang="de-AT" sz="2600" dirty="0"/>
              <a:t> </a:t>
            </a:r>
            <a:r>
              <a:rPr lang="de-AT" sz="2600" dirty="0" err="1"/>
              <a:t>six</a:t>
            </a:r>
            <a:r>
              <a:rPr lang="de-AT" sz="2600" dirty="0"/>
              <a:t> </a:t>
            </a:r>
            <a:r>
              <a:rPr lang="de-AT" sz="2600" dirty="0" err="1"/>
              <a:t>people</a:t>
            </a:r>
            <a:r>
              <a:rPr lang="de-AT" sz="2600" dirty="0"/>
              <a:t> </a:t>
            </a:r>
            <a:r>
              <a:rPr lang="de-AT" sz="2600" dirty="0" err="1"/>
              <a:t>with</a:t>
            </a:r>
            <a:r>
              <a:rPr lang="de-AT" sz="2600" dirty="0"/>
              <a:t> </a:t>
            </a:r>
            <a:r>
              <a:rPr lang="de-AT" sz="2600" dirty="0" err="1"/>
              <a:t>intellectual</a:t>
            </a:r>
            <a:r>
              <a:rPr lang="de-AT" sz="2600" dirty="0"/>
              <a:t> </a:t>
            </a:r>
            <a:r>
              <a:rPr lang="de-AT" sz="2600" dirty="0" err="1"/>
              <a:t>disabilities</a:t>
            </a:r>
            <a:endParaRPr lang="de-AT" sz="2600" dirty="0"/>
          </a:p>
          <a:p>
            <a:pPr marL="0" indent="0">
              <a:buNone/>
            </a:pPr>
            <a:endParaRPr lang="de-AT" sz="2600" dirty="0"/>
          </a:p>
          <a:p>
            <a:r>
              <a:rPr lang="de-AT" sz="2600" dirty="0"/>
              <a:t>By 2024 – </a:t>
            </a:r>
            <a:r>
              <a:rPr lang="de-AT" sz="2600" dirty="0" err="1"/>
              <a:t>Three</a:t>
            </a:r>
            <a:r>
              <a:rPr lang="de-AT" sz="2600" dirty="0"/>
              <a:t> </a:t>
            </a:r>
            <a:r>
              <a:rPr lang="de-AT" sz="2600" dirty="0" err="1"/>
              <a:t>businesses</a:t>
            </a:r>
            <a:r>
              <a:rPr lang="de-AT" sz="2600" dirty="0"/>
              <a:t> </a:t>
            </a:r>
            <a:r>
              <a:rPr lang="de-AT" sz="2600" dirty="0" err="1"/>
              <a:t>were</a:t>
            </a:r>
            <a:r>
              <a:rPr lang="de-AT" sz="2600" dirty="0"/>
              <a:t> </a:t>
            </a:r>
            <a:r>
              <a:rPr lang="de-AT" sz="2600" dirty="0" err="1"/>
              <a:t>operating</a:t>
            </a:r>
            <a:r>
              <a:rPr lang="de-AT" sz="2600" dirty="0"/>
              <a:t> in </a:t>
            </a:r>
            <a:r>
              <a:rPr lang="de-AT" sz="2600" dirty="0" err="1"/>
              <a:t>sectors</a:t>
            </a:r>
            <a:r>
              <a:rPr lang="de-AT" sz="2600" dirty="0"/>
              <a:t> such </a:t>
            </a:r>
            <a:r>
              <a:rPr lang="de-AT" sz="2600" dirty="0" err="1"/>
              <a:t>as</a:t>
            </a:r>
            <a:r>
              <a:rPr lang="de-AT" sz="2600" dirty="0"/>
              <a:t> </a:t>
            </a:r>
            <a:r>
              <a:rPr lang="de-AT" sz="2600" dirty="0" err="1"/>
              <a:t>kitchen</a:t>
            </a:r>
            <a:r>
              <a:rPr lang="de-AT" sz="2600" dirty="0"/>
              <a:t>, </a:t>
            </a:r>
            <a:r>
              <a:rPr lang="de-AT" sz="2600" dirty="0" err="1"/>
              <a:t>catering</a:t>
            </a:r>
            <a:r>
              <a:rPr lang="de-AT" sz="2600" dirty="0"/>
              <a:t> and adult </a:t>
            </a:r>
            <a:r>
              <a:rPr lang="de-AT" sz="2600" dirty="0" err="1"/>
              <a:t>education</a:t>
            </a:r>
            <a:r>
              <a:rPr lang="de-AT" sz="2600" dirty="0"/>
              <a:t> and </a:t>
            </a:r>
            <a:r>
              <a:rPr lang="de-AT" sz="2600" dirty="0" err="1"/>
              <a:t>had</a:t>
            </a:r>
            <a:r>
              <a:rPr lang="de-AT" sz="2600" dirty="0"/>
              <a:t> </a:t>
            </a:r>
            <a:r>
              <a:rPr lang="de-AT" sz="2600" dirty="0" err="1"/>
              <a:t>created</a:t>
            </a:r>
            <a:r>
              <a:rPr lang="de-AT" sz="2600" dirty="0"/>
              <a:t> 20 </a:t>
            </a:r>
            <a:r>
              <a:rPr lang="de-AT" sz="2600" dirty="0" err="1"/>
              <a:t>jobs</a:t>
            </a:r>
            <a:endParaRPr lang="de-AT" sz="2600" dirty="0"/>
          </a:p>
          <a:p>
            <a:pPr marL="0" indent="0">
              <a:buNone/>
            </a:pPr>
            <a:endParaRPr lang="de-AT" sz="2600" dirty="0"/>
          </a:p>
          <a:p>
            <a:r>
              <a:rPr lang="de-AT" sz="2600" dirty="0"/>
              <a:t>The </a:t>
            </a:r>
            <a:r>
              <a:rPr lang="de-AT" sz="2600" dirty="0" err="1"/>
              <a:t>employees</a:t>
            </a:r>
            <a:r>
              <a:rPr lang="de-AT" sz="2600" dirty="0"/>
              <a:t> </a:t>
            </a:r>
            <a:r>
              <a:rPr lang="de-AT" sz="2600" dirty="0" err="1"/>
              <a:t>are</a:t>
            </a:r>
            <a:r>
              <a:rPr lang="de-AT" sz="2600" dirty="0"/>
              <a:t> </a:t>
            </a:r>
            <a:r>
              <a:rPr lang="de-AT" sz="2600" dirty="0" err="1"/>
              <a:t>working</a:t>
            </a:r>
            <a:r>
              <a:rPr lang="de-AT" sz="2600" dirty="0"/>
              <a:t> in a </a:t>
            </a:r>
            <a:r>
              <a:rPr lang="de-AT" sz="2600" dirty="0" err="1"/>
              <a:t>team</a:t>
            </a:r>
            <a:r>
              <a:rPr lang="de-AT" sz="2600" dirty="0"/>
              <a:t> </a:t>
            </a:r>
            <a:r>
              <a:rPr lang="de-AT" sz="2600" dirty="0" err="1"/>
              <a:t>with</a:t>
            </a:r>
            <a:r>
              <a:rPr lang="de-AT" sz="2600" dirty="0"/>
              <a:t> </a:t>
            </a:r>
            <a:r>
              <a:rPr lang="de-AT" sz="2600" dirty="0" err="1"/>
              <a:t>people</a:t>
            </a:r>
            <a:r>
              <a:rPr lang="de-AT" sz="2600" dirty="0"/>
              <a:t> </a:t>
            </a:r>
            <a:r>
              <a:rPr lang="de-AT" sz="2600" dirty="0" err="1"/>
              <a:t>without</a:t>
            </a:r>
            <a:r>
              <a:rPr lang="de-AT" sz="2600" dirty="0"/>
              <a:t> </a:t>
            </a:r>
            <a:r>
              <a:rPr lang="de-AT" sz="2600" dirty="0" err="1"/>
              <a:t>disablities</a:t>
            </a:r>
            <a:r>
              <a:rPr lang="de-AT" sz="2600" dirty="0"/>
              <a:t> and </a:t>
            </a:r>
            <a:r>
              <a:rPr lang="de-AT" sz="2600" dirty="0" err="1"/>
              <a:t>are</a:t>
            </a:r>
            <a:r>
              <a:rPr lang="de-AT" sz="2600" dirty="0"/>
              <a:t> </a:t>
            </a:r>
            <a:r>
              <a:rPr lang="de-AT" sz="2600" dirty="0" err="1"/>
              <a:t>supported</a:t>
            </a:r>
            <a:r>
              <a:rPr lang="de-AT" sz="2600" dirty="0"/>
              <a:t> </a:t>
            </a:r>
            <a:r>
              <a:rPr lang="de-AT" sz="2600" dirty="0" err="1"/>
              <a:t>by</a:t>
            </a:r>
            <a:r>
              <a:rPr lang="de-AT" sz="2600" dirty="0"/>
              <a:t> an </a:t>
            </a:r>
            <a:r>
              <a:rPr lang="de-AT" sz="2600" dirty="0" err="1"/>
              <a:t>assistant</a:t>
            </a:r>
            <a:r>
              <a:rPr lang="de-AT" sz="2600" dirty="0"/>
              <a:t> </a:t>
            </a:r>
            <a:r>
              <a:rPr lang="de-AT" sz="2600" dirty="0" err="1"/>
              <a:t>during</a:t>
            </a:r>
            <a:r>
              <a:rPr lang="de-AT" sz="2600" dirty="0"/>
              <a:t> </a:t>
            </a:r>
            <a:r>
              <a:rPr lang="de-AT" sz="2600" dirty="0" err="1"/>
              <a:t>onboarding</a:t>
            </a:r>
            <a:r>
              <a:rPr lang="de-AT" sz="2600" dirty="0"/>
              <a:t> and </a:t>
            </a:r>
            <a:r>
              <a:rPr lang="de-AT" sz="2600" dirty="0" err="1"/>
              <a:t>beyon</a:t>
            </a:r>
            <a:r>
              <a:rPr lang="de-DE" sz="2600" dirty="0"/>
              <a:t>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70BB58-228E-8918-AE45-633BFC12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620434-A284-2069-0105-11B25FDD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0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5C32E-F3F7-925A-A56C-3B6D8C24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Impact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5B2FA-2592-8AAA-0DEB-45A4250E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291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900" b="1" dirty="0" err="1"/>
              <a:t>Earning</a:t>
            </a:r>
            <a:r>
              <a:rPr lang="de-DE" sz="3900" b="1" dirty="0"/>
              <a:t> </a:t>
            </a:r>
            <a:r>
              <a:rPr lang="de-DE" sz="3900" b="1" dirty="0" err="1"/>
              <a:t>their</a:t>
            </a:r>
            <a:r>
              <a:rPr lang="de-DE" sz="3900" b="1" dirty="0"/>
              <a:t> own </a:t>
            </a:r>
            <a:r>
              <a:rPr lang="de-DE" sz="3900" b="1" dirty="0" err="1"/>
              <a:t>money</a:t>
            </a:r>
            <a:r>
              <a:rPr lang="de-DE" sz="3900" b="1" dirty="0"/>
              <a:t> </a:t>
            </a:r>
            <a:r>
              <a:rPr lang="de-DE" sz="3900" b="1" dirty="0" err="1"/>
              <a:t>can</a:t>
            </a:r>
            <a:r>
              <a:rPr lang="de-DE" sz="3900" b="1" dirty="0"/>
              <a:t>:</a:t>
            </a:r>
          </a:p>
          <a:p>
            <a:pPr marL="0" indent="0">
              <a:buNone/>
            </a:pPr>
            <a:endParaRPr lang="de-DE" sz="5100" dirty="0"/>
          </a:p>
          <a:p>
            <a:r>
              <a:rPr lang="de-DE" sz="3400" dirty="0"/>
              <a:t>support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employees</a:t>
            </a:r>
            <a:r>
              <a:rPr lang="de-DE" sz="3400" dirty="0"/>
              <a:t> </a:t>
            </a:r>
            <a:r>
              <a:rPr lang="de-DE" sz="3400" dirty="0" err="1"/>
              <a:t>by</a:t>
            </a:r>
            <a:r>
              <a:rPr lang="de-DE" sz="3400" dirty="0"/>
              <a:t> </a:t>
            </a:r>
            <a:r>
              <a:rPr lang="de-DE" sz="3400" dirty="0" err="1"/>
              <a:t>finding</a:t>
            </a:r>
            <a:r>
              <a:rPr lang="de-DE" sz="3400" dirty="0"/>
              <a:t> </a:t>
            </a:r>
            <a:r>
              <a:rPr lang="de-DE" sz="3400" dirty="0" err="1"/>
              <a:t>their</a:t>
            </a:r>
            <a:r>
              <a:rPr lang="de-DE" sz="3400" dirty="0"/>
              <a:t> </a:t>
            </a:r>
            <a:r>
              <a:rPr lang="de-DE" sz="3400" dirty="0" err="1"/>
              <a:t>place</a:t>
            </a:r>
            <a:r>
              <a:rPr lang="de-DE" sz="3400" dirty="0"/>
              <a:t> in </a:t>
            </a:r>
            <a:r>
              <a:rPr lang="de-DE" sz="3400" dirty="0" err="1"/>
              <a:t>society</a:t>
            </a:r>
            <a:endParaRPr lang="de-DE" sz="3400" dirty="0"/>
          </a:p>
          <a:p>
            <a:r>
              <a:rPr lang="de-DE" sz="3400" dirty="0" err="1"/>
              <a:t>Strengthens</a:t>
            </a:r>
            <a:r>
              <a:rPr lang="de-DE" sz="3400" dirty="0"/>
              <a:t> </a:t>
            </a:r>
            <a:r>
              <a:rPr lang="de-DE" sz="3400" dirty="0" err="1"/>
              <a:t>their</a:t>
            </a:r>
            <a:r>
              <a:rPr lang="de-DE" sz="3400" dirty="0"/>
              <a:t> sense </a:t>
            </a:r>
            <a:r>
              <a:rPr lang="de-DE" sz="3400" dirty="0" err="1"/>
              <a:t>of</a:t>
            </a:r>
            <a:r>
              <a:rPr lang="de-DE" sz="3400" dirty="0"/>
              <a:t> </a:t>
            </a:r>
            <a:r>
              <a:rPr lang="de-DE" sz="3400" dirty="0" err="1"/>
              <a:t>belonging</a:t>
            </a:r>
            <a:endParaRPr lang="de-DE" sz="3400" dirty="0"/>
          </a:p>
          <a:p>
            <a:r>
              <a:rPr lang="de-DE" sz="3400" dirty="0" err="1"/>
              <a:t>makes</a:t>
            </a:r>
            <a:r>
              <a:rPr lang="de-DE" sz="3400" dirty="0"/>
              <a:t> </a:t>
            </a:r>
            <a:r>
              <a:rPr lang="de-DE" sz="3400" dirty="0" err="1"/>
              <a:t>them</a:t>
            </a:r>
            <a:r>
              <a:rPr lang="de-DE" sz="3400" dirty="0"/>
              <a:t> </a:t>
            </a:r>
            <a:r>
              <a:rPr lang="de-DE" sz="3400" dirty="0" err="1"/>
              <a:t>financially</a:t>
            </a:r>
            <a:r>
              <a:rPr lang="de-DE" sz="3400" dirty="0"/>
              <a:t> </a:t>
            </a:r>
            <a:r>
              <a:rPr lang="de-DE" sz="3400" dirty="0" err="1"/>
              <a:t>independent</a:t>
            </a:r>
            <a:endParaRPr lang="de-DE" sz="3400" dirty="0"/>
          </a:p>
          <a:p>
            <a:r>
              <a:rPr lang="de-DE" sz="3400" dirty="0" err="1"/>
              <a:t>helps</a:t>
            </a:r>
            <a:r>
              <a:rPr lang="de-DE" sz="3400" dirty="0"/>
              <a:t> </a:t>
            </a:r>
            <a:r>
              <a:rPr lang="de-DE" sz="3400" dirty="0" err="1"/>
              <a:t>them</a:t>
            </a:r>
            <a:r>
              <a:rPr lang="de-DE" sz="3400" dirty="0"/>
              <a:t> </a:t>
            </a:r>
            <a:r>
              <a:rPr lang="de-DE" sz="3400" dirty="0" err="1"/>
              <a:t>to</a:t>
            </a:r>
            <a:r>
              <a:rPr lang="de-DE" sz="3400" dirty="0"/>
              <a:t> </a:t>
            </a:r>
            <a:r>
              <a:rPr lang="de-DE" sz="3400" dirty="0" err="1"/>
              <a:t>decide</a:t>
            </a:r>
            <a:r>
              <a:rPr lang="de-DE" sz="3400" dirty="0"/>
              <a:t> </a:t>
            </a:r>
            <a:r>
              <a:rPr lang="de-DE" sz="3400" dirty="0" err="1"/>
              <a:t>for</a:t>
            </a:r>
            <a:r>
              <a:rPr lang="de-DE" sz="3400" dirty="0"/>
              <a:t> </a:t>
            </a:r>
            <a:r>
              <a:rPr lang="de-DE" sz="3400" dirty="0" err="1"/>
              <a:t>themselves</a:t>
            </a:r>
            <a:r>
              <a:rPr lang="de-DE" sz="3400" dirty="0"/>
              <a:t> </a:t>
            </a:r>
            <a:r>
              <a:rPr lang="de-DE" sz="3400" dirty="0" err="1"/>
              <a:t>where</a:t>
            </a:r>
            <a:r>
              <a:rPr lang="de-DE" sz="3400" dirty="0"/>
              <a:t> </a:t>
            </a:r>
            <a:r>
              <a:rPr lang="de-DE" sz="3400" dirty="0" err="1"/>
              <a:t>they</a:t>
            </a:r>
            <a:r>
              <a:rPr lang="de-DE" sz="3400" dirty="0"/>
              <a:t> </a:t>
            </a:r>
            <a:r>
              <a:rPr lang="de-DE" sz="3400" dirty="0" err="1"/>
              <a:t>want</a:t>
            </a:r>
            <a:r>
              <a:rPr lang="de-DE" sz="3400" dirty="0"/>
              <a:t> </a:t>
            </a:r>
            <a:r>
              <a:rPr lang="de-DE" sz="3400" dirty="0" err="1"/>
              <a:t>to</a:t>
            </a:r>
            <a:r>
              <a:rPr lang="de-DE" sz="3400" dirty="0"/>
              <a:t> live</a:t>
            </a:r>
          </a:p>
          <a:p>
            <a:endParaRPr lang="de-DE" sz="4100" dirty="0"/>
          </a:p>
          <a:p>
            <a:r>
              <a:rPr lang="de-DE" sz="3900" dirty="0"/>
              <a:t>Let´s </a:t>
            </a:r>
            <a:r>
              <a:rPr lang="de-DE" sz="3900" dirty="0" err="1"/>
              <a:t>get</a:t>
            </a:r>
            <a:r>
              <a:rPr lang="de-DE" sz="3900" dirty="0"/>
              <a:t> </a:t>
            </a:r>
            <a:r>
              <a:rPr lang="de-DE" sz="3900" dirty="0" err="1"/>
              <a:t>to</a:t>
            </a:r>
            <a:r>
              <a:rPr lang="de-DE" sz="3900" dirty="0"/>
              <a:t> </a:t>
            </a:r>
            <a:r>
              <a:rPr lang="de-DE" sz="3900" dirty="0" err="1"/>
              <a:t>know</a:t>
            </a:r>
            <a:r>
              <a:rPr lang="de-DE" sz="3900" dirty="0"/>
              <a:t> </a:t>
            </a:r>
            <a:r>
              <a:rPr lang="de-DE" sz="3900" dirty="0" err="1"/>
              <a:t>our</a:t>
            </a:r>
            <a:r>
              <a:rPr lang="de-DE" sz="3900" dirty="0"/>
              <a:t> </a:t>
            </a:r>
            <a:r>
              <a:rPr lang="de-DE" sz="3900" dirty="0" err="1"/>
              <a:t>employees</a:t>
            </a:r>
            <a:r>
              <a:rPr lang="de-DE" sz="3900" dirty="0"/>
              <a:t> - </a:t>
            </a:r>
            <a:r>
              <a:rPr lang="de-DE" sz="3900" b="1" dirty="0"/>
              <a:t>VIDEO</a:t>
            </a:r>
            <a:endParaRPr lang="de-AT" sz="3900" b="1" dirty="0"/>
          </a:p>
          <a:p>
            <a:endParaRPr lang="de-DE" sz="4100" dirty="0"/>
          </a:p>
          <a:p>
            <a:endParaRPr lang="de-DE" sz="4100" dirty="0"/>
          </a:p>
          <a:p>
            <a:pPr marL="0" indent="0">
              <a:buNone/>
            </a:pPr>
            <a:endParaRPr lang="de-DE" sz="41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4400C5-4C54-E253-E3C8-2E0D3A5B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4E5C5-0E73-02DF-2D3C-0F454CD3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61159-84E8-6F44-4EFE-8372BE8B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Funding &amp; Next </a:t>
            </a:r>
            <a:r>
              <a:rPr lang="de-DE" dirty="0" err="1"/>
              <a:t>Steps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9D53BF-52D8-DCC6-44A4-FB3E152D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err="1"/>
              <a:t>Our</a:t>
            </a:r>
            <a:r>
              <a:rPr lang="de-DE" sz="2600" dirty="0"/>
              <a:t> </a:t>
            </a:r>
            <a:r>
              <a:rPr lang="de-DE" sz="2600" dirty="0" err="1"/>
              <a:t>small</a:t>
            </a:r>
            <a:r>
              <a:rPr lang="de-DE" sz="2600" dirty="0"/>
              <a:t> </a:t>
            </a:r>
            <a:r>
              <a:rPr lang="de-DE" sz="2600" dirty="0" err="1"/>
              <a:t>enterprises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part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Carinthia´s</a:t>
            </a:r>
            <a:r>
              <a:rPr lang="de-DE" sz="2600" dirty="0"/>
              <a:t> 2020 plan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implement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UN Convention on </a:t>
            </a:r>
            <a:r>
              <a:rPr lang="de-DE" sz="2600" dirty="0" err="1"/>
              <a:t>the</a:t>
            </a:r>
            <a:r>
              <a:rPr lang="de-DE" sz="2600" dirty="0"/>
              <a:t> Rights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Persons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Disabilities</a:t>
            </a:r>
            <a:endParaRPr lang="de-DE" sz="2600" dirty="0"/>
          </a:p>
          <a:p>
            <a:pPr marL="0" indent="0">
              <a:buNone/>
            </a:pPr>
            <a:endParaRPr lang="de-DE" sz="2600" dirty="0">
              <a:highlight>
                <a:srgbClr val="FFFF00"/>
              </a:highlight>
            </a:endParaRPr>
          </a:p>
          <a:p>
            <a:r>
              <a:rPr lang="de-DE" sz="2600" dirty="0"/>
              <a:t>The </a:t>
            </a:r>
            <a:r>
              <a:rPr lang="de-DE" sz="2600" dirty="0" err="1"/>
              <a:t>project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publicly</a:t>
            </a:r>
            <a:r>
              <a:rPr lang="de-DE" sz="2600" dirty="0"/>
              <a:t> </a:t>
            </a:r>
            <a:r>
              <a:rPr lang="de-DE" sz="2600" dirty="0" err="1"/>
              <a:t>funded</a:t>
            </a:r>
            <a:r>
              <a:rPr lang="de-DE" sz="2600" dirty="0"/>
              <a:t> –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Carinthian</a:t>
            </a:r>
            <a:r>
              <a:rPr lang="de-DE" sz="2600" dirty="0"/>
              <a:t> </a:t>
            </a:r>
            <a:r>
              <a:rPr lang="de-DE" sz="2600" dirty="0" err="1"/>
              <a:t>government</a:t>
            </a:r>
            <a:r>
              <a:rPr lang="de-DE" sz="2600" dirty="0"/>
              <a:t> </a:t>
            </a:r>
            <a:r>
              <a:rPr lang="de-DE" sz="2600" dirty="0" err="1"/>
              <a:t>covers</a:t>
            </a:r>
            <a:r>
              <a:rPr lang="de-DE" sz="2600" dirty="0"/>
              <a:t> all </a:t>
            </a:r>
            <a:r>
              <a:rPr lang="de-DE" sz="2600" dirty="0" err="1"/>
              <a:t>employment</a:t>
            </a:r>
            <a:r>
              <a:rPr lang="de-DE" sz="2600" dirty="0"/>
              <a:t> and </a:t>
            </a:r>
            <a:r>
              <a:rPr lang="de-DE" sz="2600" dirty="0" err="1"/>
              <a:t>assistance</a:t>
            </a:r>
            <a:r>
              <a:rPr lang="de-DE" sz="2600" dirty="0"/>
              <a:t> </a:t>
            </a:r>
            <a:r>
              <a:rPr lang="de-DE" sz="2600" dirty="0" err="1"/>
              <a:t>costs</a:t>
            </a: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In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next</a:t>
            </a:r>
            <a:r>
              <a:rPr lang="de-DE" sz="2600" dirty="0"/>
              <a:t> </a:t>
            </a:r>
            <a:r>
              <a:rPr lang="de-DE" sz="2600" dirty="0" err="1"/>
              <a:t>two</a:t>
            </a:r>
            <a:r>
              <a:rPr lang="de-DE" sz="2600" dirty="0"/>
              <a:t> </a:t>
            </a:r>
            <a:r>
              <a:rPr lang="de-DE" sz="2600" dirty="0" err="1"/>
              <a:t>years</a:t>
            </a:r>
            <a:r>
              <a:rPr lang="de-DE" sz="2600" dirty="0"/>
              <a:t> </a:t>
            </a:r>
            <a:r>
              <a:rPr lang="de-DE" sz="2600" dirty="0" err="1"/>
              <a:t>two</a:t>
            </a:r>
            <a:r>
              <a:rPr lang="de-DE" sz="2600" dirty="0"/>
              <a:t> </a:t>
            </a:r>
            <a:r>
              <a:rPr lang="de-DE" sz="2600" dirty="0" err="1"/>
              <a:t>more</a:t>
            </a:r>
            <a:r>
              <a:rPr lang="de-DE" sz="2600" dirty="0"/>
              <a:t> </a:t>
            </a:r>
            <a:r>
              <a:rPr lang="de-DE" sz="2600" dirty="0" err="1"/>
              <a:t>businesses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planned in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fields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peer</a:t>
            </a:r>
            <a:r>
              <a:rPr lang="de-DE" sz="2600" dirty="0"/>
              <a:t> </a:t>
            </a:r>
            <a:r>
              <a:rPr lang="de-DE" sz="2600" dirty="0" err="1"/>
              <a:t>counselling</a:t>
            </a:r>
            <a:r>
              <a:rPr lang="de-DE" sz="2600" dirty="0"/>
              <a:t> and </a:t>
            </a:r>
            <a:r>
              <a:rPr lang="de-DE" sz="2600" dirty="0" err="1"/>
              <a:t>facility</a:t>
            </a:r>
            <a:r>
              <a:rPr lang="de-DE" sz="2600" dirty="0"/>
              <a:t> </a:t>
            </a:r>
            <a:r>
              <a:rPr lang="de-DE" sz="2600" dirty="0" err="1"/>
              <a:t>management</a:t>
            </a:r>
            <a:endParaRPr lang="de-DE" sz="2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619717-D91E-D389-ECB5-8D7095F6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5A3E47-1E01-469B-3519-63F6BFBC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9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ECEB0-65FC-58C4-B7F9-B40F99780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5333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 algn="ctr">
              <a:buNone/>
            </a:pPr>
            <a:r>
              <a:rPr lang="de-DE" sz="2600" dirty="0"/>
              <a:t>„</a:t>
            </a:r>
            <a:r>
              <a:rPr lang="de-DE" sz="2600" dirty="0" err="1"/>
              <a:t>I‘ve</a:t>
            </a:r>
            <a:r>
              <a:rPr lang="de-DE" sz="2600" dirty="0"/>
              <a:t> </a:t>
            </a:r>
            <a:r>
              <a:rPr lang="de-DE" sz="2600" dirty="0" err="1"/>
              <a:t>always</a:t>
            </a:r>
            <a:r>
              <a:rPr lang="de-DE" sz="2600" dirty="0"/>
              <a:t> </a:t>
            </a:r>
            <a:r>
              <a:rPr lang="de-DE" sz="2600" dirty="0" err="1"/>
              <a:t>wanted</a:t>
            </a:r>
            <a:r>
              <a:rPr lang="de-DE" sz="2600" dirty="0"/>
              <a:t> a real </a:t>
            </a:r>
            <a:r>
              <a:rPr lang="de-DE" sz="2600" dirty="0" err="1"/>
              <a:t>workplace</a:t>
            </a:r>
            <a:r>
              <a:rPr lang="de-DE" sz="2600" dirty="0"/>
              <a:t>. I </a:t>
            </a:r>
            <a:r>
              <a:rPr lang="de-DE" sz="2600" dirty="0" err="1"/>
              <a:t>wanted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work</a:t>
            </a:r>
            <a:r>
              <a:rPr lang="de-DE" sz="2600" dirty="0"/>
              <a:t> </a:t>
            </a:r>
            <a:r>
              <a:rPr lang="de-DE" sz="2600" dirty="0" err="1"/>
              <a:t>directly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kitchen</a:t>
            </a:r>
            <a:r>
              <a:rPr lang="de-DE" sz="2600" dirty="0"/>
              <a:t> and </a:t>
            </a:r>
            <a:r>
              <a:rPr lang="de-DE" sz="2600" dirty="0" err="1"/>
              <a:t>now</a:t>
            </a:r>
            <a:r>
              <a:rPr lang="de-DE" sz="2600" dirty="0"/>
              <a:t> </a:t>
            </a:r>
            <a:r>
              <a:rPr lang="de-DE" sz="2600" dirty="0" err="1"/>
              <a:t>I´ve</a:t>
            </a:r>
            <a:r>
              <a:rPr lang="de-DE" sz="2600" dirty="0"/>
              <a:t> </a:t>
            </a:r>
            <a:r>
              <a:rPr lang="de-DE" sz="2600" dirty="0" err="1"/>
              <a:t>achieved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. </a:t>
            </a:r>
            <a:r>
              <a:rPr lang="de-DE" sz="2600" dirty="0" err="1"/>
              <a:t>It´s</a:t>
            </a:r>
            <a:r>
              <a:rPr lang="de-DE" sz="2600" dirty="0"/>
              <a:t> </a:t>
            </a:r>
            <a:r>
              <a:rPr lang="de-DE" sz="2600" dirty="0" err="1"/>
              <a:t>going</a:t>
            </a:r>
            <a:r>
              <a:rPr lang="de-DE" sz="2600" dirty="0"/>
              <a:t> </a:t>
            </a:r>
            <a:r>
              <a:rPr lang="de-DE" sz="2600" dirty="0" err="1"/>
              <a:t>great</a:t>
            </a:r>
            <a:r>
              <a:rPr lang="de-DE" sz="2600" dirty="0"/>
              <a:t>.“</a:t>
            </a:r>
          </a:p>
          <a:p>
            <a:pPr marL="0" indent="0">
              <a:buNone/>
            </a:pPr>
            <a:r>
              <a:rPr lang="de-DE" sz="2600" dirty="0"/>
              <a:t>							</a:t>
            </a:r>
          </a:p>
          <a:p>
            <a:pPr marL="0" indent="0" algn="ctr">
              <a:buNone/>
            </a:pPr>
            <a:r>
              <a:rPr lang="de-DE" sz="2600" b="1" dirty="0"/>
              <a:t>Florin </a:t>
            </a:r>
            <a:r>
              <a:rPr lang="de-DE" sz="2600" b="1" dirty="0" err="1"/>
              <a:t>Dumitri</a:t>
            </a:r>
            <a:r>
              <a:rPr lang="de-DE" sz="2600" b="1" dirty="0"/>
              <a:t>, </a:t>
            </a:r>
            <a:r>
              <a:rPr lang="de-DE" sz="2600" b="1" dirty="0" err="1"/>
              <a:t>Employee</a:t>
            </a:r>
            <a:endParaRPr lang="de-DE" sz="2600" b="1" dirty="0"/>
          </a:p>
          <a:p>
            <a:endParaRPr lang="de-AT" sz="2600" dirty="0"/>
          </a:p>
        </p:txBody>
      </p:sp>
      <p:pic>
        <p:nvPicPr>
          <p:cNvPr id="7" name="Grafik 6" descr="(Alt text: A employee is standing in the kitchen. He is wearing a chef clothes and smiling.)&#10;">
            <a:extLst>
              <a:ext uri="{FF2B5EF4-FFF2-40B4-BE49-F238E27FC236}">
                <a16:creationId xmlns:a16="http://schemas.microsoft.com/office/drawing/2014/main" id="{F655B0D9-405F-ECED-1A6C-8B2889B1C3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47" r="8046" b="-2"/>
          <a:stretch/>
        </p:blipFill>
        <p:spPr>
          <a:xfrm>
            <a:off x="6172202" y="1155065"/>
            <a:ext cx="5181600" cy="4351338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E81F5-5643-76C0-12A2-DFDDC1C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#ZeroCon25</a:t>
            </a:r>
            <a:endParaRPr lang="en-GB" sz="19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9FA9B5-ACD4-653E-75A1-BE105447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5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Breitbild</PresentationFormat>
  <Paragraphs>77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Small Social Enterprises to Employ Persons with Intellectual Disabilities Outside Sheltered Workshops</vt:lpstr>
      <vt:lpstr>Why did we Start with Small Social Enterprises?</vt:lpstr>
      <vt:lpstr>Wages instead of Pocket Money </vt:lpstr>
      <vt:lpstr>Our Small Enterprises</vt:lpstr>
      <vt:lpstr>The Impact</vt:lpstr>
      <vt:lpstr>Funding &amp; Next Steps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Watzenig-Mellitzer Silke</cp:lastModifiedBy>
  <cp:revision>39</cp:revision>
  <dcterms:created xsi:type="dcterms:W3CDTF">2022-12-05T13:52:15Z</dcterms:created>
  <dcterms:modified xsi:type="dcterms:W3CDTF">2025-02-09T20:49:17Z</dcterms:modified>
</cp:coreProperties>
</file>