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9" r:id="rId3"/>
    <p:sldId id="261" r:id="rId4"/>
    <p:sldId id="263" r:id="rId5"/>
    <p:sldId id="264" r:id="rId6"/>
    <p:sldId id="266" r:id="rId7"/>
    <p:sldId id="267" r:id="rId8"/>
    <p:sldId id="270" r:id="rId9"/>
    <p:sldId id="272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40" autoAdjust="0"/>
    <p:restoredTop sz="84772" autoAdjust="0"/>
  </p:normalViewPr>
  <p:slideViewPr>
    <p:cSldViewPr snapToGrid="0">
      <p:cViewPr varScale="1">
        <p:scale>
          <a:sx n="95" d="100"/>
          <a:sy n="95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2EFB9-8155-4EE8-A1D0-90A03134874C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5A667D0-28AB-4233-A074-21A85E64D2D5}">
      <dgm:prSet/>
      <dgm:spPr>
        <a:noFill/>
        <a:ln>
          <a:solidFill>
            <a:srgbClr val="2B882E"/>
          </a:solidFill>
        </a:ln>
      </dgm:spPr>
      <dgm:t>
        <a:bodyPr/>
        <a:lstStyle/>
        <a:p>
          <a:r>
            <a:rPr lang="en-US" dirty="0">
              <a:solidFill>
                <a:srgbClr val="595959"/>
              </a:solidFill>
              <a:latin typeface=""/>
            </a:rPr>
            <a:t>Project inspired by I2C Model from Karuna Foundation Nepal</a:t>
          </a:r>
        </a:p>
      </dgm:t>
      <dgm:extLst>
        <a:ext uri="{E40237B7-FDA0-4F09-8148-C483321AD2D9}">
          <dgm14:cNvPr xmlns:dgm14="http://schemas.microsoft.com/office/drawing/2010/diagram" id="0" name="" descr="Project inspired by I2C Model from Karuna Foundation Nepal&#10;Incorporates Children’s Development Plans &amp; CBR activities into the official Health Care System&#10;Clear Exit strategy – after 4 years&#10;Learning by doing, with a focus on the child and the power of parents and community"/>
        </a:ext>
      </dgm:extLst>
    </dgm:pt>
    <dgm:pt modelId="{4FC7304D-419E-482E-AF8F-31D8FCF9DAF0}" type="parTrans" cxnId="{F9F7457A-9943-4E51-92EE-EA5FC2BE6792}">
      <dgm:prSet/>
      <dgm:spPr/>
      <dgm:t>
        <a:bodyPr/>
        <a:lstStyle/>
        <a:p>
          <a:endParaRPr lang="en-US">
            <a:latin typeface=""/>
          </a:endParaRPr>
        </a:p>
      </dgm:t>
    </dgm:pt>
    <dgm:pt modelId="{63AD0673-4957-4BFF-81BE-6E2AB6D09FCC}" type="sibTrans" cxnId="{F9F7457A-9943-4E51-92EE-EA5FC2BE6792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n-US"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Arrow down to the next part"/>
        </a:ext>
      </dgm:extLst>
    </dgm:pt>
    <dgm:pt modelId="{7FEBC955-8DFE-43FA-B364-97C6D6C96DCB}">
      <dgm:prSet/>
      <dgm:spPr>
        <a:noFill/>
        <a:ln>
          <a:solidFill>
            <a:srgbClr val="2B882E"/>
          </a:solidFill>
        </a:ln>
      </dgm:spPr>
      <dgm:t>
        <a:bodyPr/>
        <a:lstStyle/>
        <a:p>
          <a:r>
            <a:rPr lang="en-US" dirty="0">
              <a:solidFill>
                <a:srgbClr val="595959"/>
              </a:solidFill>
              <a:latin typeface=""/>
            </a:rPr>
            <a:t>Incorporates Children’s Development Plans &amp; CBR activities into the official Health Care System</a:t>
          </a:r>
        </a:p>
      </dgm:t>
      <dgm:extLst>
        <a:ext uri="{E40237B7-FDA0-4F09-8148-C483321AD2D9}">
          <dgm14:cNvPr xmlns:dgm14="http://schemas.microsoft.com/office/drawing/2010/diagram" id="0" name="" descr="Project inspired by I2C Model from Karuna Foundation Nepal&#10;Incorporates Children’s Development Plans &amp; CBR activities into the official Health Care System&#10;Clear Exit strategy – after 4 years&#10;Learning by doing, with a focus on the child and the power of parents and community"/>
        </a:ext>
      </dgm:extLst>
    </dgm:pt>
    <dgm:pt modelId="{8C59DC3F-0E20-476F-B014-CAB8552EB0E1}" type="parTrans" cxnId="{8B6F34AE-30C2-4F43-B20F-EF10A74E0755}">
      <dgm:prSet/>
      <dgm:spPr/>
      <dgm:t>
        <a:bodyPr/>
        <a:lstStyle/>
        <a:p>
          <a:endParaRPr lang="en-US">
            <a:latin typeface=""/>
          </a:endParaRPr>
        </a:p>
      </dgm:t>
    </dgm:pt>
    <dgm:pt modelId="{DEB8701D-3922-49E3-857B-D848B9E6A89E}" type="sibTrans" cxnId="{8B6F34AE-30C2-4F43-B20F-EF10A74E0755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n-US"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Arrow down to the next part"/>
        </a:ext>
      </dgm:extLst>
    </dgm:pt>
    <dgm:pt modelId="{D90130EB-B50C-4510-9D41-D4F2DB948C1A}">
      <dgm:prSet/>
      <dgm:spPr>
        <a:noFill/>
        <a:ln>
          <a:solidFill>
            <a:srgbClr val="2B882E"/>
          </a:solidFill>
        </a:ln>
      </dgm:spPr>
      <dgm:t>
        <a:bodyPr/>
        <a:lstStyle/>
        <a:p>
          <a:r>
            <a:rPr lang="nl-NL" dirty="0" err="1">
              <a:solidFill>
                <a:srgbClr val="595959"/>
              </a:solidFill>
              <a:latin typeface=""/>
            </a:rPr>
            <a:t>Clear</a:t>
          </a:r>
          <a:r>
            <a:rPr lang="nl-NL" dirty="0">
              <a:solidFill>
                <a:srgbClr val="595959"/>
              </a:solidFill>
              <a:latin typeface=""/>
            </a:rPr>
            <a:t> Exit </a:t>
          </a:r>
          <a:r>
            <a:rPr lang="nl-NL" dirty="0" err="1">
              <a:solidFill>
                <a:srgbClr val="595959"/>
              </a:solidFill>
              <a:latin typeface=""/>
            </a:rPr>
            <a:t>strategy</a:t>
          </a:r>
          <a:r>
            <a:rPr lang="nl-NL" dirty="0">
              <a:solidFill>
                <a:srgbClr val="595959"/>
              </a:solidFill>
              <a:latin typeface=""/>
            </a:rPr>
            <a:t> – </a:t>
          </a:r>
          <a:r>
            <a:rPr lang="nl-NL" dirty="0" err="1">
              <a:solidFill>
                <a:srgbClr val="595959"/>
              </a:solidFill>
              <a:latin typeface=""/>
            </a:rPr>
            <a:t>after</a:t>
          </a:r>
          <a:r>
            <a:rPr lang="nl-NL" dirty="0">
              <a:solidFill>
                <a:srgbClr val="595959"/>
              </a:solidFill>
              <a:latin typeface=""/>
            </a:rPr>
            <a:t> 4 </a:t>
          </a:r>
          <a:r>
            <a:rPr lang="nl-NL" dirty="0" err="1">
              <a:solidFill>
                <a:srgbClr val="595959"/>
              </a:solidFill>
              <a:latin typeface=""/>
            </a:rPr>
            <a:t>years</a:t>
          </a:r>
          <a:endParaRPr lang="en-US" dirty="0">
            <a:solidFill>
              <a:srgbClr val="595959"/>
            </a:solidFill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Project inspired by I2C Model from Karuna Foundation Nepal&#10;Incorporates Children’s Development Plans &amp; CBR activities into the official Health Care System&#10;Clear Exit strategy – after 4 years&#10;Learning by doing, with a focus on the child and the power of parents and community"/>
        </a:ext>
      </dgm:extLst>
    </dgm:pt>
    <dgm:pt modelId="{625B6658-3785-47E4-94BE-27343E509146}" type="parTrans" cxnId="{83111915-6F92-40FC-9F02-31B4379DB02A}">
      <dgm:prSet/>
      <dgm:spPr/>
      <dgm:t>
        <a:bodyPr/>
        <a:lstStyle/>
        <a:p>
          <a:endParaRPr lang="en-US">
            <a:latin typeface=""/>
          </a:endParaRPr>
        </a:p>
      </dgm:t>
    </dgm:pt>
    <dgm:pt modelId="{3505E5EF-86BC-4034-97CA-5F01AC531B36}" type="sibTrans" cxnId="{83111915-6F92-40FC-9F02-31B4379DB02A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n-US">
            <a:latin typeface=""/>
          </a:endParaRPr>
        </a:p>
      </dgm:t>
    </dgm:pt>
    <dgm:pt modelId="{73F68569-9C7A-47B1-A687-319C4F078C87}">
      <dgm:prSet/>
      <dgm:spPr>
        <a:noFill/>
        <a:ln>
          <a:solidFill>
            <a:srgbClr val="2B882E"/>
          </a:solidFill>
        </a:ln>
      </dgm:spPr>
      <dgm:t>
        <a:bodyPr/>
        <a:lstStyle/>
        <a:p>
          <a:r>
            <a:rPr lang="en-US" dirty="0">
              <a:solidFill>
                <a:srgbClr val="595959"/>
              </a:solidFill>
              <a:latin typeface=""/>
            </a:rPr>
            <a:t>Learning by doing, with a focus on the child and the power of parents and community</a:t>
          </a:r>
        </a:p>
      </dgm:t>
      <dgm:extLst>
        <a:ext uri="{E40237B7-FDA0-4F09-8148-C483321AD2D9}">
          <dgm14:cNvPr xmlns:dgm14="http://schemas.microsoft.com/office/drawing/2010/diagram" id="0" name="" descr="Project inspired by I2C Model from Karuna Foundation Nepal&#10;Incorporates Children’s Development Plans &amp; CBR activities into the official Health Care System&#10;Clear Exit strategy – after 4 years&#10;Learning by doing, with a focus on the child and the power of parents and community"/>
        </a:ext>
      </dgm:extLst>
    </dgm:pt>
    <dgm:pt modelId="{E0C526D0-57CE-4988-862E-AA2A2DC042C8}" type="parTrans" cxnId="{A85751B9-3E3C-42B0-ACBC-7615254C39C0}">
      <dgm:prSet/>
      <dgm:spPr/>
      <dgm:t>
        <a:bodyPr/>
        <a:lstStyle/>
        <a:p>
          <a:endParaRPr lang="en-US">
            <a:latin typeface=""/>
          </a:endParaRPr>
        </a:p>
      </dgm:t>
    </dgm:pt>
    <dgm:pt modelId="{DD1C4231-492A-41A3-9A57-5C8C0EB4571E}" type="sibTrans" cxnId="{A85751B9-3E3C-42B0-ACBC-7615254C39C0}">
      <dgm:prSet/>
      <dgm:spPr/>
      <dgm:t>
        <a:bodyPr/>
        <a:lstStyle/>
        <a:p>
          <a:endParaRPr lang="en-US">
            <a:latin typeface=""/>
          </a:endParaRPr>
        </a:p>
      </dgm:t>
    </dgm:pt>
    <dgm:pt modelId="{F82370C1-63EF-9640-A99C-D31DF1E10566}" type="pres">
      <dgm:prSet presAssocID="{ED12EFB9-8155-4EE8-A1D0-90A03134874C}" presName="outerComposite" presStyleCnt="0">
        <dgm:presLayoutVars>
          <dgm:chMax val="5"/>
          <dgm:dir/>
          <dgm:resizeHandles val="exact"/>
        </dgm:presLayoutVars>
      </dgm:prSet>
      <dgm:spPr/>
    </dgm:pt>
    <dgm:pt modelId="{AD130A76-5193-5A4D-8BF5-FDC682CD30EA}" type="pres">
      <dgm:prSet presAssocID="{ED12EFB9-8155-4EE8-A1D0-90A03134874C}" presName="dummyMaxCanvas" presStyleCnt="0">
        <dgm:presLayoutVars/>
      </dgm:prSet>
      <dgm:spPr/>
    </dgm:pt>
    <dgm:pt modelId="{E02179B8-44C4-1B40-A3A3-BA29F87B9817}" type="pres">
      <dgm:prSet presAssocID="{ED12EFB9-8155-4EE8-A1D0-90A03134874C}" presName="FourNodes_1" presStyleLbl="node1" presStyleIdx="0" presStyleCnt="4">
        <dgm:presLayoutVars>
          <dgm:bulletEnabled val="1"/>
        </dgm:presLayoutVars>
      </dgm:prSet>
      <dgm:spPr/>
    </dgm:pt>
    <dgm:pt modelId="{CF3F5D60-D308-E142-9630-383AC3331323}" type="pres">
      <dgm:prSet presAssocID="{ED12EFB9-8155-4EE8-A1D0-90A03134874C}" presName="FourNodes_2" presStyleLbl="node1" presStyleIdx="1" presStyleCnt="4">
        <dgm:presLayoutVars>
          <dgm:bulletEnabled val="1"/>
        </dgm:presLayoutVars>
      </dgm:prSet>
      <dgm:spPr/>
    </dgm:pt>
    <dgm:pt modelId="{2C21A245-FD14-3C4E-946A-07E973D0DF85}" type="pres">
      <dgm:prSet presAssocID="{ED12EFB9-8155-4EE8-A1D0-90A03134874C}" presName="FourNodes_3" presStyleLbl="node1" presStyleIdx="2" presStyleCnt="4">
        <dgm:presLayoutVars>
          <dgm:bulletEnabled val="1"/>
        </dgm:presLayoutVars>
      </dgm:prSet>
      <dgm:spPr/>
    </dgm:pt>
    <dgm:pt modelId="{3B0F4285-BDFA-1C44-89A0-738995118903}" type="pres">
      <dgm:prSet presAssocID="{ED12EFB9-8155-4EE8-A1D0-90A03134874C}" presName="FourNodes_4" presStyleLbl="node1" presStyleIdx="3" presStyleCnt="4">
        <dgm:presLayoutVars>
          <dgm:bulletEnabled val="1"/>
        </dgm:presLayoutVars>
      </dgm:prSet>
      <dgm:spPr/>
    </dgm:pt>
    <dgm:pt modelId="{80EB3395-5D05-AD41-8375-708164D5469B}" type="pres">
      <dgm:prSet presAssocID="{ED12EFB9-8155-4EE8-A1D0-90A03134874C}" presName="FourConn_1-2" presStyleLbl="fgAccFollowNode1" presStyleIdx="0" presStyleCnt="3">
        <dgm:presLayoutVars>
          <dgm:bulletEnabled val="1"/>
        </dgm:presLayoutVars>
      </dgm:prSet>
      <dgm:spPr/>
    </dgm:pt>
    <dgm:pt modelId="{654415E7-C1E6-2342-8026-D5AB3C51A5A9}" type="pres">
      <dgm:prSet presAssocID="{ED12EFB9-8155-4EE8-A1D0-90A03134874C}" presName="FourConn_2-3" presStyleLbl="fgAccFollowNode1" presStyleIdx="1" presStyleCnt="3">
        <dgm:presLayoutVars>
          <dgm:bulletEnabled val="1"/>
        </dgm:presLayoutVars>
      </dgm:prSet>
      <dgm:spPr/>
    </dgm:pt>
    <dgm:pt modelId="{AC2C0DDF-8F5D-894F-82B3-23F87BE97595}" type="pres">
      <dgm:prSet presAssocID="{ED12EFB9-8155-4EE8-A1D0-90A03134874C}" presName="FourConn_3-4" presStyleLbl="fgAccFollowNode1" presStyleIdx="2" presStyleCnt="3">
        <dgm:presLayoutVars>
          <dgm:bulletEnabled val="1"/>
        </dgm:presLayoutVars>
      </dgm:prSet>
      <dgm:spPr/>
    </dgm:pt>
    <dgm:pt modelId="{E19100BD-7180-BF4E-AD1D-BA08D46A9F43}" type="pres">
      <dgm:prSet presAssocID="{ED12EFB9-8155-4EE8-A1D0-90A03134874C}" presName="FourNodes_1_text" presStyleLbl="node1" presStyleIdx="3" presStyleCnt="4">
        <dgm:presLayoutVars>
          <dgm:bulletEnabled val="1"/>
        </dgm:presLayoutVars>
      </dgm:prSet>
      <dgm:spPr/>
    </dgm:pt>
    <dgm:pt modelId="{2C25B14D-C689-9A46-964A-E8531FF964D8}" type="pres">
      <dgm:prSet presAssocID="{ED12EFB9-8155-4EE8-A1D0-90A03134874C}" presName="FourNodes_2_text" presStyleLbl="node1" presStyleIdx="3" presStyleCnt="4">
        <dgm:presLayoutVars>
          <dgm:bulletEnabled val="1"/>
        </dgm:presLayoutVars>
      </dgm:prSet>
      <dgm:spPr/>
    </dgm:pt>
    <dgm:pt modelId="{5D36FB88-5D89-CE4C-9C19-48F2FB47EFFD}" type="pres">
      <dgm:prSet presAssocID="{ED12EFB9-8155-4EE8-A1D0-90A03134874C}" presName="FourNodes_3_text" presStyleLbl="node1" presStyleIdx="3" presStyleCnt="4">
        <dgm:presLayoutVars>
          <dgm:bulletEnabled val="1"/>
        </dgm:presLayoutVars>
      </dgm:prSet>
      <dgm:spPr/>
    </dgm:pt>
    <dgm:pt modelId="{4532D50A-E53B-2548-AC0C-2B7B86657AF9}" type="pres">
      <dgm:prSet presAssocID="{ED12EFB9-8155-4EE8-A1D0-90A03134874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3111915-6F92-40FC-9F02-31B4379DB02A}" srcId="{ED12EFB9-8155-4EE8-A1D0-90A03134874C}" destId="{D90130EB-B50C-4510-9D41-D4F2DB948C1A}" srcOrd="2" destOrd="0" parTransId="{625B6658-3785-47E4-94BE-27343E509146}" sibTransId="{3505E5EF-86BC-4034-97CA-5F01AC531B36}"/>
    <dgm:cxn modelId="{0DC2F029-E671-E346-B1D5-0748A704D7BF}" type="presOf" srcId="{63AD0673-4957-4BFF-81BE-6E2AB6D09FCC}" destId="{80EB3395-5D05-AD41-8375-708164D5469B}" srcOrd="0" destOrd="0" presId="urn:microsoft.com/office/officeart/2005/8/layout/vProcess5"/>
    <dgm:cxn modelId="{A365FC39-9B1C-564E-95FB-F30BB049735E}" type="presOf" srcId="{D90130EB-B50C-4510-9D41-D4F2DB948C1A}" destId="{5D36FB88-5D89-CE4C-9C19-48F2FB47EFFD}" srcOrd="1" destOrd="0" presId="urn:microsoft.com/office/officeart/2005/8/layout/vProcess5"/>
    <dgm:cxn modelId="{BA02C93F-F29B-7645-A4CA-B27ABF9BEE6A}" type="presOf" srcId="{7FEBC955-8DFE-43FA-B364-97C6D6C96DCB}" destId="{CF3F5D60-D308-E142-9630-383AC3331323}" srcOrd="0" destOrd="0" presId="urn:microsoft.com/office/officeart/2005/8/layout/vProcess5"/>
    <dgm:cxn modelId="{8C867763-19FA-2A4F-8170-72E438171666}" type="presOf" srcId="{3505E5EF-86BC-4034-97CA-5F01AC531B36}" destId="{AC2C0DDF-8F5D-894F-82B3-23F87BE97595}" srcOrd="0" destOrd="0" presId="urn:microsoft.com/office/officeart/2005/8/layout/vProcess5"/>
    <dgm:cxn modelId="{6C885A47-462E-7748-8A2C-D39A440EFE7B}" type="presOf" srcId="{05A667D0-28AB-4233-A074-21A85E64D2D5}" destId="{E02179B8-44C4-1B40-A3A3-BA29F87B9817}" srcOrd="0" destOrd="0" presId="urn:microsoft.com/office/officeart/2005/8/layout/vProcess5"/>
    <dgm:cxn modelId="{E4C7AC6E-D2B9-A64F-991F-289F07212E19}" type="presOf" srcId="{D90130EB-B50C-4510-9D41-D4F2DB948C1A}" destId="{2C21A245-FD14-3C4E-946A-07E973D0DF85}" srcOrd="0" destOrd="0" presId="urn:microsoft.com/office/officeart/2005/8/layout/vProcess5"/>
    <dgm:cxn modelId="{74153A79-63C4-A445-873F-D74F036503C5}" type="presOf" srcId="{7FEBC955-8DFE-43FA-B364-97C6D6C96DCB}" destId="{2C25B14D-C689-9A46-964A-E8531FF964D8}" srcOrd="1" destOrd="0" presId="urn:microsoft.com/office/officeart/2005/8/layout/vProcess5"/>
    <dgm:cxn modelId="{84DB4979-6462-ED4C-88BF-69732E7441EF}" type="presOf" srcId="{DEB8701D-3922-49E3-857B-D848B9E6A89E}" destId="{654415E7-C1E6-2342-8026-D5AB3C51A5A9}" srcOrd="0" destOrd="0" presId="urn:microsoft.com/office/officeart/2005/8/layout/vProcess5"/>
    <dgm:cxn modelId="{AEF7FD79-8B70-BF4F-AB83-46C83D2DF644}" type="presOf" srcId="{73F68569-9C7A-47B1-A687-319C4F078C87}" destId="{3B0F4285-BDFA-1C44-89A0-738995118903}" srcOrd="0" destOrd="0" presId="urn:microsoft.com/office/officeart/2005/8/layout/vProcess5"/>
    <dgm:cxn modelId="{F9F7457A-9943-4E51-92EE-EA5FC2BE6792}" srcId="{ED12EFB9-8155-4EE8-A1D0-90A03134874C}" destId="{05A667D0-28AB-4233-A074-21A85E64D2D5}" srcOrd="0" destOrd="0" parTransId="{4FC7304D-419E-482E-AF8F-31D8FCF9DAF0}" sibTransId="{63AD0673-4957-4BFF-81BE-6E2AB6D09FCC}"/>
    <dgm:cxn modelId="{3069E3A3-51F6-F54E-A8DC-2F7492FE2BF5}" type="presOf" srcId="{73F68569-9C7A-47B1-A687-319C4F078C87}" destId="{4532D50A-E53B-2548-AC0C-2B7B86657AF9}" srcOrd="1" destOrd="0" presId="urn:microsoft.com/office/officeart/2005/8/layout/vProcess5"/>
    <dgm:cxn modelId="{8B6F34AE-30C2-4F43-B20F-EF10A74E0755}" srcId="{ED12EFB9-8155-4EE8-A1D0-90A03134874C}" destId="{7FEBC955-8DFE-43FA-B364-97C6D6C96DCB}" srcOrd="1" destOrd="0" parTransId="{8C59DC3F-0E20-476F-B014-CAB8552EB0E1}" sibTransId="{DEB8701D-3922-49E3-857B-D848B9E6A89E}"/>
    <dgm:cxn modelId="{A85751B9-3E3C-42B0-ACBC-7615254C39C0}" srcId="{ED12EFB9-8155-4EE8-A1D0-90A03134874C}" destId="{73F68569-9C7A-47B1-A687-319C4F078C87}" srcOrd="3" destOrd="0" parTransId="{E0C526D0-57CE-4988-862E-AA2A2DC042C8}" sibTransId="{DD1C4231-492A-41A3-9A57-5C8C0EB4571E}"/>
    <dgm:cxn modelId="{32DE0BD6-B318-5D49-BD2C-12212D1E5D71}" type="presOf" srcId="{05A667D0-28AB-4233-A074-21A85E64D2D5}" destId="{E19100BD-7180-BF4E-AD1D-BA08D46A9F43}" srcOrd="1" destOrd="0" presId="urn:microsoft.com/office/officeart/2005/8/layout/vProcess5"/>
    <dgm:cxn modelId="{7BB565DB-97B3-EA4A-87B5-7ADA753D8B95}" type="presOf" srcId="{ED12EFB9-8155-4EE8-A1D0-90A03134874C}" destId="{F82370C1-63EF-9640-A99C-D31DF1E10566}" srcOrd="0" destOrd="0" presId="urn:microsoft.com/office/officeart/2005/8/layout/vProcess5"/>
    <dgm:cxn modelId="{5536D439-7A3D-A04B-A549-20BDEA6D62C1}" type="presParOf" srcId="{F82370C1-63EF-9640-A99C-D31DF1E10566}" destId="{AD130A76-5193-5A4D-8BF5-FDC682CD30EA}" srcOrd="0" destOrd="0" presId="urn:microsoft.com/office/officeart/2005/8/layout/vProcess5"/>
    <dgm:cxn modelId="{4234290C-8DBF-1F4F-91AD-C96DCBE399D4}" type="presParOf" srcId="{F82370C1-63EF-9640-A99C-D31DF1E10566}" destId="{E02179B8-44C4-1B40-A3A3-BA29F87B9817}" srcOrd="1" destOrd="0" presId="urn:microsoft.com/office/officeart/2005/8/layout/vProcess5"/>
    <dgm:cxn modelId="{3BD05290-2F91-0147-84E7-8401446A6304}" type="presParOf" srcId="{F82370C1-63EF-9640-A99C-D31DF1E10566}" destId="{CF3F5D60-D308-E142-9630-383AC3331323}" srcOrd="2" destOrd="0" presId="urn:microsoft.com/office/officeart/2005/8/layout/vProcess5"/>
    <dgm:cxn modelId="{6D8AF8AF-A7E7-A645-BB50-2BD42AB8BE8C}" type="presParOf" srcId="{F82370C1-63EF-9640-A99C-D31DF1E10566}" destId="{2C21A245-FD14-3C4E-946A-07E973D0DF85}" srcOrd="3" destOrd="0" presId="urn:microsoft.com/office/officeart/2005/8/layout/vProcess5"/>
    <dgm:cxn modelId="{EC5C2AEE-63FA-3E4B-B44F-C7BEAAB06772}" type="presParOf" srcId="{F82370C1-63EF-9640-A99C-D31DF1E10566}" destId="{3B0F4285-BDFA-1C44-89A0-738995118903}" srcOrd="4" destOrd="0" presId="urn:microsoft.com/office/officeart/2005/8/layout/vProcess5"/>
    <dgm:cxn modelId="{A37059F3-F332-C743-91CE-E08D24850A5B}" type="presParOf" srcId="{F82370C1-63EF-9640-A99C-D31DF1E10566}" destId="{80EB3395-5D05-AD41-8375-708164D5469B}" srcOrd="5" destOrd="0" presId="urn:microsoft.com/office/officeart/2005/8/layout/vProcess5"/>
    <dgm:cxn modelId="{BBD7223B-9F34-7146-8D2B-3DDF01BE8B5A}" type="presParOf" srcId="{F82370C1-63EF-9640-A99C-D31DF1E10566}" destId="{654415E7-C1E6-2342-8026-D5AB3C51A5A9}" srcOrd="6" destOrd="0" presId="urn:microsoft.com/office/officeart/2005/8/layout/vProcess5"/>
    <dgm:cxn modelId="{0CBA42CB-ED5C-F94E-A083-0E0439344F93}" type="presParOf" srcId="{F82370C1-63EF-9640-A99C-D31DF1E10566}" destId="{AC2C0DDF-8F5D-894F-82B3-23F87BE97595}" srcOrd="7" destOrd="0" presId="urn:microsoft.com/office/officeart/2005/8/layout/vProcess5"/>
    <dgm:cxn modelId="{B827990A-4FD5-4641-B4FF-5EEB2DBADC79}" type="presParOf" srcId="{F82370C1-63EF-9640-A99C-D31DF1E10566}" destId="{E19100BD-7180-BF4E-AD1D-BA08D46A9F43}" srcOrd="8" destOrd="0" presId="urn:microsoft.com/office/officeart/2005/8/layout/vProcess5"/>
    <dgm:cxn modelId="{7B0529CA-6288-DC46-BC2F-2AD03A7FDA74}" type="presParOf" srcId="{F82370C1-63EF-9640-A99C-D31DF1E10566}" destId="{2C25B14D-C689-9A46-964A-E8531FF964D8}" srcOrd="9" destOrd="0" presId="urn:microsoft.com/office/officeart/2005/8/layout/vProcess5"/>
    <dgm:cxn modelId="{A86700DC-D76D-9548-A24D-CC417809264B}" type="presParOf" srcId="{F82370C1-63EF-9640-A99C-D31DF1E10566}" destId="{5D36FB88-5D89-CE4C-9C19-48F2FB47EFFD}" srcOrd="10" destOrd="0" presId="urn:microsoft.com/office/officeart/2005/8/layout/vProcess5"/>
    <dgm:cxn modelId="{4CB7DBC1-E01C-CF4F-8EEE-C8381F6965A6}" type="presParOf" srcId="{F82370C1-63EF-9640-A99C-D31DF1E10566}" destId="{4532D50A-E53B-2548-AC0C-2B7B86657AF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E2C87-CCBB-454B-B12B-91BAA09B8B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6C38D-0CB4-488D-BF27-6942D3C88081}">
      <dgm:prSet/>
      <dgm:spPr>
        <a:noFill/>
        <a:ln>
          <a:solidFill>
            <a:srgbClr val="2B882E"/>
          </a:solidFill>
        </a:ln>
      </dgm:spPr>
      <dgm:t>
        <a:bodyPr/>
        <a:lstStyle/>
        <a:p>
          <a:r>
            <a:rPr lang="nl-NL" b="1" dirty="0">
              <a:solidFill>
                <a:schemeClr val="tx1"/>
              </a:solidFill>
              <a:latin typeface=""/>
            </a:rPr>
            <a:t>National CBR </a:t>
          </a:r>
          <a:r>
            <a:rPr lang="nl-NL" b="1" dirty="0" err="1">
              <a:solidFill>
                <a:schemeClr val="tx1"/>
              </a:solidFill>
              <a:latin typeface=""/>
            </a:rPr>
            <a:t>Strategy</a:t>
          </a:r>
          <a:r>
            <a:rPr lang="nl-NL" b="1" dirty="0">
              <a:solidFill>
                <a:schemeClr val="tx1"/>
              </a:solidFill>
              <a:latin typeface=""/>
            </a:rPr>
            <a:t> </a:t>
          </a:r>
          <a:r>
            <a:rPr lang="nl-NL" dirty="0">
              <a:solidFill>
                <a:schemeClr val="tx1"/>
              </a:solidFill>
              <a:latin typeface=""/>
            </a:rPr>
            <a:t>- Embedded in National State </a:t>
          </a:r>
          <a:r>
            <a:rPr lang="nl-NL" dirty="0" err="1">
              <a:solidFill>
                <a:schemeClr val="tx1"/>
              </a:solidFill>
              <a:latin typeface=""/>
            </a:rPr>
            <a:t>policies</a:t>
          </a:r>
          <a:r>
            <a:rPr lang="nl-NL" dirty="0">
              <a:solidFill>
                <a:schemeClr val="tx1"/>
              </a:solidFill>
              <a:latin typeface=""/>
            </a:rPr>
            <a:t> </a:t>
          </a:r>
          <a:r>
            <a:rPr lang="nl-NL" dirty="0" err="1">
              <a:solidFill>
                <a:schemeClr val="tx1"/>
              </a:solidFill>
              <a:latin typeface=""/>
            </a:rPr>
            <a:t>and</a:t>
          </a:r>
          <a:r>
            <a:rPr lang="nl-NL" dirty="0">
              <a:solidFill>
                <a:schemeClr val="tx1"/>
              </a:solidFill>
              <a:latin typeface=""/>
            </a:rPr>
            <a:t> </a:t>
          </a:r>
          <a:r>
            <a:rPr lang="nl-NL" dirty="0" err="1">
              <a:solidFill>
                <a:schemeClr val="tx1"/>
              </a:solidFill>
              <a:latin typeface=""/>
            </a:rPr>
            <a:t>plans</a:t>
          </a:r>
          <a:r>
            <a:rPr lang="nl-NL" dirty="0">
              <a:solidFill>
                <a:schemeClr val="tx1"/>
              </a:solidFill>
              <a:latin typeface=""/>
            </a:rPr>
            <a:t> (</a:t>
          </a:r>
          <a:r>
            <a:rPr lang="nl-NL" dirty="0" err="1">
              <a:solidFill>
                <a:schemeClr val="tx1"/>
              </a:solidFill>
              <a:latin typeface=""/>
            </a:rPr>
            <a:t>Laws</a:t>
          </a:r>
          <a:r>
            <a:rPr lang="nl-NL" dirty="0">
              <a:solidFill>
                <a:schemeClr val="tx1"/>
              </a:solidFill>
              <a:latin typeface=""/>
            </a:rPr>
            <a:t> </a:t>
          </a:r>
          <a:r>
            <a:rPr lang="nl-NL" dirty="0" err="1">
              <a:solidFill>
                <a:schemeClr val="tx1"/>
              </a:solidFill>
              <a:latin typeface=""/>
            </a:rPr>
            <a:t>and</a:t>
          </a:r>
          <a:r>
            <a:rPr lang="nl-NL" dirty="0">
              <a:solidFill>
                <a:schemeClr val="tx1"/>
              </a:solidFill>
              <a:latin typeface=""/>
            </a:rPr>
            <a:t> </a:t>
          </a:r>
          <a:r>
            <a:rPr lang="nl-NL" dirty="0" err="1">
              <a:solidFill>
                <a:schemeClr val="tx1"/>
              </a:solidFill>
              <a:latin typeface=""/>
            </a:rPr>
            <a:t>Education</a:t>
          </a:r>
          <a:r>
            <a:rPr lang="nl-NL" dirty="0">
              <a:solidFill>
                <a:schemeClr val="tx1"/>
              </a:solidFill>
              <a:latin typeface=""/>
            </a:rPr>
            <a:t> System)</a:t>
          </a:r>
          <a:endParaRPr lang="en-US" dirty="0">
            <a:solidFill>
              <a:schemeClr val="tx1"/>
            </a:solidFill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National CBR Strategy - Embedded in National State policies and plans (Laws and Education System)&#10;Integrated in existing public services (public schools, health care)&#10;Sustainable program, continues after exit strategy&#10;Holistic approach&#10;Empowerment parents and other care takers&#10;Multi-Stakeholder Approach – children, families, community, state&#10;Use existing service providers – high quality and low costs"/>
        </a:ext>
      </dgm:extLst>
    </dgm:pt>
    <dgm:pt modelId="{D7E1CD23-9035-4B7F-97DE-988025385227}" type="parTrans" cxnId="{316859F8-937C-4776-9220-6055E051A0C9}">
      <dgm:prSet/>
      <dgm:spPr/>
      <dgm:t>
        <a:bodyPr/>
        <a:lstStyle/>
        <a:p>
          <a:endParaRPr lang="en-US"/>
        </a:p>
      </dgm:t>
    </dgm:pt>
    <dgm:pt modelId="{33EA6681-C0E2-4583-BAFC-597004DC35E2}" type="sibTrans" cxnId="{316859F8-937C-4776-9220-6055E051A0C9}">
      <dgm:prSet/>
      <dgm:spPr/>
      <dgm:t>
        <a:bodyPr/>
        <a:lstStyle/>
        <a:p>
          <a:endParaRPr lang="en-US"/>
        </a:p>
      </dgm:t>
    </dgm:pt>
    <dgm:pt modelId="{D895D44B-8A53-416D-866C-8AFE5617E74D}">
      <dgm:prSet/>
      <dgm:spPr>
        <a:noFill/>
        <a:ln w="19050">
          <a:solidFill>
            <a:srgbClr val="2B882E"/>
          </a:solidFill>
        </a:ln>
      </dgm:spPr>
      <dgm:t>
        <a:bodyPr/>
        <a:lstStyle/>
        <a:p>
          <a:r>
            <a:rPr lang="nl-NL" dirty="0" err="1">
              <a:solidFill>
                <a:schemeClr val="tx1"/>
              </a:solidFill>
              <a:latin typeface=""/>
            </a:rPr>
            <a:t>Integrated</a:t>
          </a:r>
          <a:r>
            <a:rPr lang="nl-NL" dirty="0">
              <a:solidFill>
                <a:schemeClr val="tx1"/>
              </a:solidFill>
              <a:latin typeface=""/>
            </a:rPr>
            <a:t> in </a:t>
          </a:r>
          <a:r>
            <a:rPr lang="nl-NL" b="1" dirty="0" err="1">
              <a:solidFill>
                <a:schemeClr val="tx1"/>
              </a:solidFill>
              <a:latin typeface=""/>
            </a:rPr>
            <a:t>existing</a:t>
          </a:r>
          <a:r>
            <a:rPr lang="nl-NL" b="1" dirty="0">
              <a:solidFill>
                <a:schemeClr val="tx1"/>
              </a:solidFill>
              <a:latin typeface=""/>
            </a:rPr>
            <a:t> public services </a:t>
          </a:r>
          <a:r>
            <a:rPr lang="nl-NL" dirty="0">
              <a:solidFill>
                <a:schemeClr val="tx1"/>
              </a:solidFill>
              <a:latin typeface=""/>
            </a:rPr>
            <a:t>(public schools, health care)</a:t>
          </a:r>
          <a:endParaRPr lang="en-US" dirty="0">
            <a:solidFill>
              <a:schemeClr val="tx1"/>
            </a:solidFill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National CBR Strategy - Embedded in National State policies and plans (Laws and Education System)&#10;Integrated in existing public services (public schools, health care)&#10;Sustainable program, continues after exit strategy&#10;Holistic approach&#10;Empowerment parents and other care takers&#10;Multi-Stakeholder Approach – children, families, community, state&#10;Use existing service providers – high quality and low costs"/>
        </a:ext>
      </dgm:extLst>
    </dgm:pt>
    <dgm:pt modelId="{4D0A1E33-57C5-44CD-89D1-DB2364026303}" type="parTrans" cxnId="{8EBC8DEC-61C1-45FB-A491-612B91E56F04}">
      <dgm:prSet/>
      <dgm:spPr/>
      <dgm:t>
        <a:bodyPr/>
        <a:lstStyle/>
        <a:p>
          <a:endParaRPr lang="en-US"/>
        </a:p>
      </dgm:t>
    </dgm:pt>
    <dgm:pt modelId="{4A783F30-33A5-45FC-92AA-179D458B1174}" type="sibTrans" cxnId="{8EBC8DEC-61C1-45FB-A491-612B91E56F04}">
      <dgm:prSet/>
      <dgm:spPr/>
      <dgm:t>
        <a:bodyPr/>
        <a:lstStyle/>
        <a:p>
          <a:endParaRPr lang="en-US"/>
        </a:p>
      </dgm:t>
    </dgm:pt>
    <dgm:pt modelId="{F8FCA591-6A44-4D44-A8C5-5FDC744A0496}">
      <dgm:prSet/>
      <dgm:spPr>
        <a:noFill/>
        <a:ln w="19050">
          <a:solidFill>
            <a:srgbClr val="2B882E"/>
          </a:solidFill>
        </a:ln>
      </dgm:spPr>
      <dgm:t>
        <a:bodyPr/>
        <a:lstStyle/>
        <a:p>
          <a:r>
            <a:rPr lang="nl-NL" b="1" dirty="0" err="1">
              <a:solidFill>
                <a:schemeClr val="tx1"/>
              </a:solidFill>
              <a:latin typeface=""/>
            </a:rPr>
            <a:t>Sustainable</a:t>
          </a:r>
          <a:r>
            <a:rPr lang="nl-NL" b="1" dirty="0">
              <a:solidFill>
                <a:schemeClr val="tx1"/>
              </a:solidFill>
              <a:latin typeface=""/>
            </a:rPr>
            <a:t> program,</a:t>
          </a:r>
          <a:r>
            <a:rPr lang="nl-NL" dirty="0">
              <a:solidFill>
                <a:schemeClr val="tx1"/>
              </a:solidFill>
              <a:latin typeface=""/>
            </a:rPr>
            <a:t> </a:t>
          </a:r>
          <a:r>
            <a:rPr lang="nl-NL" dirty="0" err="1">
              <a:solidFill>
                <a:schemeClr val="tx1"/>
              </a:solidFill>
              <a:latin typeface=""/>
            </a:rPr>
            <a:t>continues</a:t>
          </a:r>
          <a:r>
            <a:rPr lang="nl-NL" dirty="0">
              <a:solidFill>
                <a:schemeClr val="tx1"/>
              </a:solidFill>
              <a:latin typeface=""/>
            </a:rPr>
            <a:t> </a:t>
          </a:r>
          <a:r>
            <a:rPr lang="nl-NL" dirty="0" err="1">
              <a:solidFill>
                <a:schemeClr val="tx1"/>
              </a:solidFill>
              <a:latin typeface=""/>
            </a:rPr>
            <a:t>after</a:t>
          </a:r>
          <a:r>
            <a:rPr lang="nl-NL" dirty="0">
              <a:solidFill>
                <a:schemeClr val="tx1"/>
              </a:solidFill>
              <a:latin typeface=""/>
            </a:rPr>
            <a:t> exit </a:t>
          </a:r>
          <a:r>
            <a:rPr lang="nl-NL" dirty="0" err="1">
              <a:solidFill>
                <a:schemeClr val="tx1"/>
              </a:solidFill>
              <a:latin typeface=""/>
            </a:rPr>
            <a:t>strategy</a:t>
          </a:r>
          <a:endParaRPr lang="en-US" dirty="0">
            <a:solidFill>
              <a:schemeClr val="tx1"/>
            </a:solidFill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National CBR Strategy - Embedded in National State policies and plans (Laws and Education System)&#10;Integrated in existing public services (public schools, health care)&#10;Sustainable program, continues after exit strategy&#10;Holistic approach&#10;Empowerment parents and other care takers&#10;Multi-Stakeholder Approach – children, families, community, state&#10;Use existing service providers – high quality and low costs"/>
        </a:ext>
      </dgm:extLst>
    </dgm:pt>
    <dgm:pt modelId="{7D97140B-240B-45EC-AE38-9DE6365F2EF3}" type="parTrans" cxnId="{A0C9E4AF-A657-49B8-A03F-D9F08855F4C0}">
      <dgm:prSet/>
      <dgm:spPr/>
      <dgm:t>
        <a:bodyPr/>
        <a:lstStyle/>
        <a:p>
          <a:endParaRPr lang="en-US"/>
        </a:p>
      </dgm:t>
    </dgm:pt>
    <dgm:pt modelId="{C15EA058-CC6F-476F-8131-D4ECD275B53A}" type="sibTrans" cxnId="{A0C9E4AF-A657-49B8-A03F-D9F08855F4C0}">
      <dgm:prSet/>
      <dgm:spPr/>
      <dgm:t>
        <a:bodyPr/>
        <a:lstStyle/>
        <a:p>
          <a:endParaRPr lang="en-US"/>
        </a:p>
      </dgm:t>
    </dgm:pt>
    <dgm:pt modelId="{2C219140-D198-4DFB-847F-60DF615CAAAF}">
      <dgm:prSet/>
      <dgm:spPr>
        <a:noFill/>
        <a:ln w="19050">
          <a:solidFill>
            <a:srgbClr val="2B882E"/>
          </a:solidFill>
        </a:ln>
      </dgm:spPr>
      <dgm:t>
        <a:bodyPr/>
        <a:lstStyle/>
        <a:p>
          <a:r>
            <a:rPr lang="nl-NL" b="1" dirty="0" err="1">
              <a:solidFill>
                <a:schemeClr val="tx1"/>
              </a:solidFill>
              <a:latin typeface=""/>
            </a:rPr>
            <a:t>Holistic</a:t>
          </a:r>
          <a:r>
            <a:rPr lang="nl-NL" b="1" dirty="0">
              <a:solidFill>
                <a:schemeClr val="tx1"/>
              </a:solidFill>
              <a:latin typeface=""/>
            </a:rPr>
            <a:t> approach</a:t>
          </a:r>
          <a:endParaRPr lang="en-US" b="1" dirty="0">
            <a:solidFill>
              <a:schemeClr val="tx1"/>
            </a:solidFill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National CBR Strategy - Embedded in National State policies and plans (Laws and Education System)&#10;Integrated in existing public services (public schools, health care)&#10;Sustainable program, continues after exit strategy&#10;Holistic approach&#10;Empowerment parents and other care takers&#10;Multi-Stakeholder Approach – children, families, community, state&#10;Use existing service providers – high quality and low costs"/>
        </a:ext>
      </dgm:extLst>
    </dgm:pt>
    <dgm:pt modelId="{D6D2860E-142D-47EB-B97C-57F5EE4640EC}" type="parTrans" cxnId="{8803A983-BBA5-4E71-9779-F8E99295C376}">
      <dgm:prSet/>
      <dgm:spPr/>
      <dgm:t>
        <a:bodyPr/>
        <a:lstStyle/>
        <a:p>
          <a:endParaRPr lang="en-US"/>
        </a:p>
      </dgm:t>
    </dgm:pt>
    <dgm:pt modelId="{C62AD58A-654E-4904-98CE-A6478B50B359}" type="sibTrans" cxnId="{8803A983-BBA5-4E71-9779-F8E99295C376}">
      <dgm:prSet/>
      <dgm:spPr/>
      <dgm:t>
        <a:bodyPr/>
        <a:lstStyle/>
        <a:p>
          <a:endParaRPr lang="en-US"/>
        </a:p>
      </dgm:t>
    </dgm:pt>
    <dgm:pt modelId="{65B9D506-FCD9-4E0B-91E2-4B5BA1A87DC1}">
      <dgm:prSet/>
      <dgm:spPr>
        <a:noFill/>
        <a:ln w="19050">
          <a:solidFill>
            <a:srgbClr val="2B882E"/>
          </a:solidFill>
        </a:ln>
      </dgm:spPr>
      <dgm:t>
        <a:bodyPr/>
        <a:lstStyle/>
        <a:p>
          <a:r>
            <a:rPr lang="nl-NL" b="1" dirty="0">
              <a:solidFill>
                <a:schemeClr val="tx1"/>
              </a:solidFill>
              <a:latin typeface=""/>
            </a:rPr>
            <a:t>Empowerment</a:t>
          </a:r>
          <a:r>
            <a:rPr lang="nl-NL" dirty="0">
              <a:solidFill>
                <a:schemeClr val="tx1"/>
              </a:solidFill>
              <a:latin typeface=""/>
            </a:rPr>
            <a:t> </a:t>
          </a:r>
          <a:r>
            <a:rPr lang="nl-NL" dirty="0" err="1">
              <a:solidFill>
                <a:schemeClr val="tx1"/>
              </a:solidFill>
              <a:latin typeface=""/>
            </a:rPr>
            <a:t>parents</a:t>
          </a:r>
          <a:r>
            <a:rPr lang="nl-NL" dirty="0">
              <a:solidFill>
                <a:schemeClr val="tx1"/>
              </a:solidFill>
              <a:latin typeface=""/>
            </a:rPr>
            <a:t> </a:t>
          </a:r>
          <a:r>
            <a:rPr lang="nl-NL" dirty="0" err="1">
              <a:solidFill>
                <a:schemeClr val="tx1"/>
              </a:solidFill>
              <a:latin typeface=""/>
            </a:rPr>
            <a:t>and</a:t>
          </a:r>
          <a:r>
            <a:rPr lang="nl-NL" dirty="0">
              <a:solidFill>
                <a:schemeClr val="tx1"/>
              </a:solidFill>
              <a:latin typeface=""/>
            </a:rPr>
            <a:t> </a:t>
          </a:r>
          <a:r>
            <a:rPr lang="nl-NL" dirty="0" err="1">
              <a:solidFill>
                <a:schemeClr val="tx1"/>
              </a:solidFill>
              <a:latin typeface=""/>
            </a:rPr>
            <a:t>other</a:t>
          </a:r>
          <a:r>
            <a:rPr lang="nl-NL" dirty="0">
              <a:solidFill>
                <a:schemeClr val="tx1"/>
              </a:solidFill>
              <a:latin typeface=""/>
            </a:rPr>
            <a:t> care </a:t>
          </a:r>
          <a:r>
            <a:rPr lang="nl-NL" dirty="0" err="1">
              <a:solidFill>
                <a:schemeClr val="tx1"/>
              </a:solidFill>
              <a:latin typeface=""/>
            </a:rPr>
            <a:t>takers</a:t>
          </a:r>
          <a:endParaRPr lang="en-US" dirty="0">
            <a:solidFill>
              <a:schemeClr val="tx1"/>
            </a:solidFill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National CBR Strategy - Embedded in National State policies and plans (Laws and Education System)&#10;Integrated in existing public services (public schools, health care)&#10;Sustainable program, continues after exit strategy&#10;Holistic approach&#10;Empowerment parents and other care takers&#10;Multi-Stakeholder Approach – children, families, community, state&#10;Use existing service providers – high quality and low costs"/>
        </a:ext>
      </dgm:extLst>
    </dgm:pt>
    <dgm:pt modelId="{E9B2CC67-0794-4CB9-991C-4C4FA2B024D4}" type="parTrans" cxnId="{7A30266C-559F-4245-996C-ECFFC08A95F5}">
      <dgm:prSet/>
      <dgm:spPr/>
      <dgm:t>
        <a:bodyPr/>
        <a:lstStyle/>
        <a:p>
          <a:endParaRPr lang="en-US"/>
        </a:p>
      </dgm:t>
    </dgm:pt>
    <dgm:pt modelId="{D5180C75-08F1-494E-B332-F683500D5420}" type="sibTrans" cxnId="{7A30266C-559F-4245-996C-ECFFC08A95F5}">
      <dgm:prSet/>
      <dgm:spPr/>
      <dgm:t>
        <a:bodyPr/>
        <a:lstStyle/>
        <a:p>
          <a:endParaRPr lang="en-US"/>
        </a:p>
      </dgm:t>
    </dgm:pt>
    <dgm:pt modelId="{FB618F66-F33C-4523-9D27-F9120A40DA24}">
      <dgm:prSet/>
      <dgm:spPr>
        <a:noFill/>
        <a:ln w="19050">
          <a:solidFill>
            <a:srgbClr val="2B882E"/>
          </a:solidFill>
        </a:ln>
      </dgm:spPr>
      <dgm:t>
        <a:bodyPr/>
        <a:lstStyle/>
        <a:p>
          <a:r>
            <a:rPr lang="nl-NL" b="1" dirty="0">
              <a:solidFill>
                <a:schemeClr val="tx1"/>
              </a:solidFill>
              <a:latin typeface=""/>
            </a:rPr>
            <a:t>Multi-Stakeholder Approach </a:t>
          </a:r>
          <a:r>
            <a:rPr lang="nl-NL" dirty="0">
              <a:solidFill>
                <a:schemeClr val="tx1"/>
              </a:solidFill>
              <a:latin typeface=""/>
            </a:rPr>
            <a:t>– </a:t>
          </a:r>
          <a:r>
            <a:rPr lang="nl-NL" dirty="0" err="1">
              <a:solidFill>
                <a:schemeClr val="tx1"/>
              </a:solidFill>
              <a:latin typeface=""/>
            </a:rPr>
            <a:t>children</a:t>
          </a:r>
          <a:r>
            <a:rPr lang="nl-NL" dirty="0">
              <a:solidFill>
                <a:schemeClr val="tx1"/>
              </a:solidFill>
              <a:latin typeface=""/>
            </a:rPr>
            <a:t>, families, community, state</a:t>
          </a:r>
          <a:endParaRPr lang="en-US" dirty="0">
            <a:solidFill>
              <a:schemeClr val="tx1"/>
            </a:solidFill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National CBR Strategy - Embedded in National State policies and plans (Laws and Education System)&#10;Integrated in existing public services (public schools, health care)&#10;Sustainable program, continues after exit strategy&#10;Holistic approach&#10;Empowerment parents and other care takers&#10;Multi-Stakeholder Approach – children, families, community, state&#10;Use existing service providers – high quality and low costs"/>
        </a:ext>
      </dgm:extLst>
    </dgm:pt>
    <dgm:pt modelId="{024F16BC-6094-43D2-BE61-52A6526C127B}" type="parTrans" cxnId="{6DC4FAAD-4D11-4129-BA2F-7F6FBDB5E778}">
      <dgm:prSet/>
      <dgm:spPr/>
      <dgm:t>
        <a:bodyPr/>
        <a:lstStyle/>
        <a:p>
          <a:endParaRPr lang="en-US"/>
        </a:p>
      </dgm:t>
    </dgm:pt>
    <dgm:pt modelId="{2C7F5A3A-28F2-4641-A994-BE6393785C0F}" type="sibTrans" cxnId="{6DC4FAAD-4D11-4129-BA2F-7F6FBDB5E778}">
      <dgm:prSet/>
      <dgm:spPr/>
      <dgm:t>
        <a:bodyPr/>
        <a:lstStyle/>
        <a:p>
          <a:endParaRPr lang="en-US"/>
        </a:p>
      </dgm:t>
    </dgm:pt>
    <dgm:pt modelId="{02DFA2A2-A46D-41FE-8340-CE7AB6B07AC7}">
      <dgm:prSet/>
      <dgm:spPr>
        <a:noFill/>
        <a:ln w="19050">
          <a:solidFill>
            <a:srgbClr val="2B882E"/>
          </a:solidFill>
        </a:ln>
      </dgm:spPr>
      <dgm:t>
        <a:bodyPr/>
        <a:lstStyle/>
        <a:p>
          <a:r>
            <a:rPr lang="nl-NL" dirty="0" err="1">
              <a:solidFill>
                <a:schemeClr val="tx1"/>
              </a:solidFill>
              <a:latin typeface=""/>
            </a:rPr>
            <a:t>Use</a:t>
          </a:r>
          <a:r>
            <a:rPr lang="nl-NL" dirty="0">
              <a:solidFill>
                <a:schemeClr val="tx1"/>
              </a:solidFill>
              <a:latin typeface=""/>
            </a:rPr>
            <a:t> </a:t>
          </a:r>
          <a:r>
            <a:rPr lang="nl-NL" dirty="0" err="1">
              <a:solidFill>
                <a:schemeClr val="tx1"/>
              </a:solidFill>
              <a:latin typeface=""/>
            </a:rPr>
            <a:t>existing</a:t>
          </a:r>
          <a:r>
            <a:rPr lang="nl-NL" dirty="0">
              <a:solidFill>
                <a:schemeClr val="tx1"/>
              </a:solidFill>
              <a:latin typeface=""/>
            </a:rPr>
            <a:t> service providers – </a:t>
          </a:r>
          <a:r>
            <a:rPr lang="nl-NL" b="1" dirty="0">
              <a:solidFill>
                <a:schemeClr val="tx1"/>
              </a:solidFill>
              <a:latin typeface=""/>
            </a:rPr>
            <a:t>high </a:t>
          </a:r>
          <a:r>
            <a:rPr lang="nl-NL" b="1" dirty="0" err="1">
              <a:solidFill>
                <a:schemeClr val="tx1"/>
              </a:solidFill>
              <a:latin typeface=""/>
            </a:rPr>
            <a:t>quality</a:t>
          </a:r>
          <a:r>
            <a:rPr lang="nl-NL" b="1" dirty="0">
              <a:solidFill>
                <a:schemeClr val="tx1"/>
              </a:solidFill>
              <a:latin typeface=""/>
            </a:rPr>
            <a:t> </a:t>
          </a:r>
          <a:r>
            <a:rPr lang="nl-NL" b="1" dirty="0" err="1">
              <a:solidFill>
                <a:schemeClr val="tx1"/>
              </a:solidFill>
              <a:latin typeface=""/>
            </a:rPr>
            <a:t>and</a:t>
          </a:r>
          <a:r>
            <a:rPr lang="nl-NL" b="1" dirty="0">
              <a:solidFill>
                <a:schemeClr val="tx1"/>
              </a:solidFill>
              <a:latin typeface=""/>
            </a:rPr>
            <a:t> low </a:t>
          </a:r>
          <a:r>
            <a:rPr lang="nl-NL" b="1" dirty="0" err="1">
              <a:solidFill>
                <a:schemeClr val="tx1"/>
              </a:solidFill>
              <a:latin typeface=""/>
            </a:rPr>
            <a:t>costs</a:t>
          </a:r>
          <a:endParaRPr lang="en-US" b="1" dirty="0">
            <a:solidFill>
              <a:schemeClr val="tx1"/>
            </a:solidFill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National CBR Strategy - Embedded in National State policies and plans (Laws and Education System)&#10;Integrated in existing public services (public schools, health care)&#10;Sustainable program, continues after exit strategy&#10;Holistic approach&#10;Empowerment parents and other care takers&#10;Multi-Stakeholder Approach – children, families, community, state&#10;Use existing service providers – high quality and low costs"/>
        </a:ext>
      </dgm:extLst>
    </dgm:pt>
    <dgm:pt modelId="{61351A1F-B3BD-4787-AD1E-33045CC1D301}" type="parTrans" cxnId="{2540A46B-0133-4E4A-9AE4-001058C1658D}">
      <dgm:prSet/>
      <dgm:spPr/>
      <dgm:t>
        <a:bodyPr/>
        <a:lstStyle/>
        <a:p>
          <a:endParaRPr lang="en-US"/>
        </a:p>
      </dgm:t>
    </dgm:pt>
    <dgm:pt modelId="{E5F21152-0B93-4C24-95B8-237D6445EC19}" type="sibTrans" cxnId="{2540A46B-0133-4E4A-9AE4-001058C1658D}">
      <dgm:prSet/>
      <dgm:spPr/>
      <dgm:t>
        <a:bodyPr/>
        <a:lstStyle/>
        <a:p>
          <a:endParaRPr lang="en-US"/>
        </a:p>
      </dgm:t>
    </dgm:pt>
    <dgm:pt modelId="{DF5BE6BA-EA7B-784C-A64D-D3BC4654D6EC}" type="pres">
      <dgm:prSet presAssocID="{8D6E2C87-CCBB-454B-B12B-91BAA09B8B44}" presName="linear" presStyleCnt="0">
        <dgm:presLayoutVars>
          <dgm:animLvl val="lvl"/>
          <dgm:resizeHandles val="exact"/>
        </dgm:presLayoutVars>
      </dgm:prSet>
      <dgm:spPr/>
    </dgm:pt>
    <dgm:pt modelId="{510006EE-9855-E64F-A160-1BD66FA2E03A}" type="pres">
      <dgm:prSet presAssocID="{A576C38D-0CB4-488D-BF27-6942D3C8808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D979F09-8464-AD48-8390-71D27C412EE1}" type="pres">
      <dgm:prSet presAssocID="{33EA6681-C0E2-4583-BAFC-597004DC35E2}" presName="spacer" presStyleCnt="0"/>
      <dgm:spPr/>
    </dgm:pt>
    <dgm:pt modelId="{5FAE5132-793E-2F42-9CD0-7DCCB4282609}" type="pres">
      <dgm:prSet presAssocID="{D895D44B-8A53-416D-866C-8AFE5617E74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6C5C099-1ACA-6843-A90E-825FBF365E11}" type="pres">
      <dgm:prSet presAssocID="{4A783F30-33A5-45FC-92AA-179D458B1174}" presName="spacer" presStyleCnt="0"/>
      <dgm:spPr/>
    </dgm:pt>
    <dgm:pt modelId="{F5AF1720-D562-9D4F-ABB3-EADFBBF02F45}" type="pres">
      <dgm:prSet presAssocID="{F8FCA591-6A44-4D44-A8C5-5FDC744A049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F8926B1-F674-CA4E-B81D-1C266B1A940C}" type="pres">
      <dgm:prSet presAssocID="{C15EA058-CC6F-476F-8131-D4ECD275B53A}" presName="spacer" presStyleCnt="0"/>
      <dgm:spPr/>
    </dgm:pt>
    <dgm:pt modelId="{421D1B24-6DD2-A849-BF43-605820C495F9}" type="pres">
      <dgm:prSet presAssocID="{2C219140-D198-4DFB-847F-60DF615CAAA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4A551A6-98DB-D841-A1AD-2FEE455F1564}" type="pres">
      <dgm:prSet presAssocID="{C62AD58A-654E-4904-98CE-A6478B50B359}" presName="spacer" presStyleCnt="0"/>
      <dgm:spPr/>
    </dgm:pt>
    <dgm:pt modelId="{35E8CB91-CB89-7545-AE0B-B32C7C3558ED}" type="pres">
      <dgm:prSet presAssocID="{65B9D506-FCD9-4E0B-91E2-4B5BA1A87DC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A7ED33A-E34C-FC45-A1AC-76D4BBD3AA70}" type="pres">
      <dgm:prSet presAssocID="{D5180C75-08F1-494E-B332-F683500D5420}" presName="spacer" presStyleCnt="0"/>
      <dgm:spPr/>
    </dgm:pt>
    <dgm:pt modelId="{9DABB230-F33F-8646-9E57-B9F9DE3721EE}" type="pres">
      <dgm:prSet presAssocID="{FB618F66-F33C-4523-9D27-F9120A40DA2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CB0632E4-5FA1-8647-AD4A-6952DF8AFB62}" type="pres">
      <dgm:prSet presAssocID="{2C7F5A3A-28F2-4641-A994-BE6393785C0F}" presName="spacer" presStyleCnt="0"/>
      <dgm:spPr/>
    </dgm:pt>
    <dgm:pt modelId="{7CDB6D1C-645C-8B45-9AE4-5DECAF7859D1}" type="pres">
      <dgm:prSet presAssocID="{02DFA2A2-A46D-41FE-8340-CE7AB6B07AC7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0DD140A-6D8C-3A4D-A876-826056E9AC9E}" type="presOf" srcId="{F8FCA591-6A44-4D44-A8C5-5FDC744A0496}" destId="{F5AF1720-D562-9D4F-ABB3-EADFBBF02F45}" srcOrd="0" destOrd="0" presId="urn:microsoft.com/office/officeart/2005/8/layout/vList2"/>
    <dgm:cxn modelId="{52DFA95C-7B46-4241-ADFF-B8532BD166D8}" type="presOf" srcId="{A576C38D-0CB4-488D-BF27-6942D3C88081}" destId="{510006EE-9855-E64F-A160-1BD66FA2E03A}" srcOrd="0" destOrd="0" presId="urn:microsoft.com/office/officeart/2005/8/layout/vList2"/>
    <dgm:cxn modelId="{2540A46B-0133-4E4A-9AE4-001058C1658D}" srcId="{8D6E2C87-CCBB-454B-B12B-91BAA09B8B44}" destId="{02DFA2A2-A46D-41FE-8340-CE7AB6B07AC7}" srcOrd="6" destOrd="0" parTransId="{61351A1F-B3BD-4787-AD1E-33045CC1D301}" sibTransId="{E5F21152-0B93-4C24-95B8-237D6445EC19}"/>
    <dgm:cxn modelId="{7A30266C-559F-4245-996C-ECFFC08A95F5}" srcId="{8D6E2C87-CCBB-454B-B12B-91BAA09B8B44}" destId="{65B9D506-FCD9-4E0B-91E2-4B5BA1A87DC1}" srcOrd="4" destOrd="0" parTransId="{E9B2CC67-0794-4CB9-991C-4C4FA2B024D4}" sibTransId="{D5180C75-08F1-494E-B332-F683500D5420}"/>
    <dgm:cxn modelId="{B127296E-02A2-0940-B94B-8E5745FE34AF}" type="presOf" srcId="{D895D44B-8A53-416D-866C-8AFE5617E74D}" destId="{5FAE5132-793E-2F42-9CD0-7DCCB4282609}" srcOrd="0" destOrd="0" presId="urn:microsoft.com/office/officeart/2005/8/layout/vList2"/>
    <dgm:cxn modelId="{4A4F4D73-D03B-8747-B95C-30B74FF58311}" type="presOf" srcId="{02DFA2A2-A46D-41FE-8340-CE7AB6B07AC7}" destId="{7CDB6D1C-645C-8B45-9AE4-5DECAF7859D1}" srcOrd="0" destOrd="0" presId="urn:microsoft.com/office/officeart/2005/8/layout/vList2"/>
    <dgm:cxn modelId="{8803A983-BBA5-4E71-9779-F8E99295C376}" srcId="{8D6E2C87-CCBB-454B-B12B-91BAA09B8B44}" destId="{2C219140-D198-4DFB-847F-60DF615CAAAF}" srcOrd="3" destOrd="0" parTransId="{D6D2860E-142D-47EB-B97C-57F5EE4640EC}" sibTransId="{C62AD58A-654E-4904-98CE-A6478B50B359}"/>
    <dgm:cxn modelId="{0B629A87-035A-6642-9A3B-55669DB43C76}" type="presOf" srcId="{FB618F66-F33C-4523-9D27-F9120A40DA24}" destId="{9DABB230-F33F-8646-9E57-B9F9DE3721EE}" srcOrd="0" destOrd="0" presId="urn:microsoft.com/office/officeart/2005/8/layout/vList2"/>
    <dgm:cxn modelId="{6DC4FAAD-4D11-4129-BA2F-7F6FBDB5E778}" srcId="{8D6E2C87-CCBB-454B-B12B-91BAA09B8B44}" destId="{FB618F66-F33C-4523-9D27-F9120A40DA24}" srcOrd="5" destOrd="0" parTransId="{024F16BC-6094-43D2-BE61-52A6526C127B}" sibTransId="{2C7F5A3A-28F2-4641-A994-BE6393785C0F}"/>
    <dgm:cxn modelId="{A0C9E4AF-A657-49B8-A03F-D9F08855F4C0}" srcId="{8D6E2C87-CCBB-454B-B12B-91BAA09B8B44}" destId="{F8FCA591-6A44-4D44-A8C5-5FDC744A0496}" srcOrd="2" destOrd="0" parTransId="{7D97140B-240B-45EC-AE38-9DE6365F2EF3}" sibTransId="{C15EA058-CC6F-476F-8131-D4ECD275B53A}"/>
    <dgm:cxn modelId="{EDD05DB5-F0CB-DB42-80B5-50A26B102C20}" type="presOf" srcId="{2C219140-D198-4DFB-847F-60DF615CAAAF}" destId="{421D1B24-6DD2-A849-BF43-605820C495F9}" srcOrd="0" destOrd="0" presId="urn:microsoft.com/office/officeart/2005/8/layout/vList2"/>
    <dgm:cxn modelId="{505249D3-E652-ED45-83AC-1C6E4645C99B}" type="presOf" srcId="{8D6E2C87-CCBB-454B-B12B-91BAA09B8B44}" destId="{DF5BE6BA-EA7B-784C-A64D-D3BC4654D6EC}" srcOrd="0" destOrd="0" presId="urn:microsoft.com/office/officeart/2005/8/layout/vList2"/>
    <dgm:cxn modelId="{4F8BB0E3-9E7C-7D49-A0AE-2026B36486FB}" type="presOf" srcId="{65B9D506-FCD9-4E0B-91E2-4B5BA1A87DC1}" destId="{35E8CB91-CB89-7545-AE0B-B32C7C3558ED}" srcOrd="0" destOrd="0" presId="urn:microsoft.com/office/officeart/2005/8/layout/vList2"/>
    <dgm:cxn modelId="{8EBC8DEC-61C1-45FB-A491-612B91E56F04}" srcId="{8D6E2C87-CCBB-454B-B12B-91BAA09B8B44}" destId="{D895D44B-8A53-416D-866C-8AFE5617E74D}" srcOrd="1" destOrd="0" parTransId="{4D0A1E33-57C5-44CD-89D1-DB2364026303}" sibTransId="{4A783F30-33A5-45FC-92AA-179D458B1174}"/>
    <dgm:cxn modelId="{316859F8-937C-4776-9220-6055E051A0C9}" srcId="{8D6E2C87-CCBB-454B-B12B-91BAA09B8B44}" destId="{A576C38D-0CB4-488D-BF27-6942D3C88081}" srcOrd="0" destOrd="0" parTransId="{D7E1CD23-9035-4B7F-97DE-988025385227}" sibTransId="{33EA6681-C0E2-4583-BAFC-597004DC35E2}"/>
    <dgm:cxn modelId="{45E34E6F-40C2-3F46-B3B5-09E0C1576D18}" type="presParOf" srcId="{DF5BE6BA-EA7B-784C-A64D-D3BC4654D6EC}" destId="{510006EE-9855-E64F-A160-1BD66FA2E03A}" srcOrd="0" destOrd="0" presId="urn:microsoft.com/office/officeart/2005/8/layout/vList2"/>
    <dgm:cxn modelId="{A9DCBA1D-198C-F54B-9748-9110118E129D}" type="presParOf" srcId="{DF5BE6BA-EA7B-784C-A64D-D3BC4654D6EC}" destId="{CD979F09-8464-AD48-8390-71D27C412EE1}" srcOrd="1" destOrd="0" presId="urn:microsoft.com/office/officeart/2005/8/layout/vList2"/>
    <dgm:cxn modelId="{8381CDEA-85DC-8742-A5DF-DDB4C4ECB37D}" type="presParOf" srcId="{DF5BE6BA-EA7B-784C-A64D-D3BC4654D6EC}" destId="{5FAE5132-793E-2F42-9CD0-7DCCB4282609}" srcOrd="2" destOrd="0" presId="urn:microsoft.com/office/officeart/2005/8/layout/vList2"/>
    <dgm:cxn modelId="{C0FEE2BE-B40F-764B-ADFA-D533A2EB745C}" type="presParOf" srcId="{DF5BE6BA-EA7B-784C-A64D-D3BC4654D6EC}" destId="{C6C5C099-1ACA-6843-A90E-825FBF365E11}" srcOrd="3" destOrd="0" presId="urn:microsoft.com/office/officeart/2005/8/layout/vList2"/>
    <dgm:cxn modelId="{8A6443FB-EC6A-7E40-B60C-0725B8155013}" type="presParOf" srcId="{DF5BE6BA-EA7B-784C-A64D-D3BC4654D6EC}" destId="{F5AF1720-D562-9D4F-ABB3-EADFBBF02F45}" srcOrd="4" destOrd="0" presId="urn:microsoft.com/office/officeart/2005/8/layout/vList2"/>
    <dgm:cxn modelId="{45486288-2820-EE48-A4C4-BA22D5088CAB}" type="presParOf" srcId="{DF5BE6BA-EA7B-784C-A64D-D3BC4654D6EC}" destId="{9F8926B1-F674-CA4E-B81D-1C266B1A940C}" srcOrd="5" destOrd="0" presId="urn:microsoft.com/office/officeart/2005/8/layout/vList2"/>
    <dgm:cxn modelId="{0CDE2BBD-9036-674C-82DB-B5DF62614A1C}" type="presParOf" srcId="{DF5BE6BA-EA7B-784C-A64D-D3BC4654D6EC}" destId="{421D1B24-6DD2-A849-BF43-605820C495F9}" srcOrd="6" destOrd="0" presId="urn:microsoft.com/office/officeart/2005/8/layout/vList2"/>
    <dgm:cxn modelId="{C9F9E8EA-0737-7D4D-8F3B-8DFD7E8C5865}" type="presParOf" srcId="{DF5BE6BA-EA7B-784C-A64D-D3BC4654D6EC}" destId="{34A551A6-98DB-D841-A1AD-2FEE455F1564}" srcOrd="7" destOrd="0" presId="urn:microsoft.com/office/officeart/2005/8/layout/vList2"/>
    <dgm:cxn modelId="{8C58F3DA-F2D0-CD48-8D40-36950F1BFD3E}" type="presParOf" srcId="{DF5BE6BA-EA7B-784C-A64D-D3BC4654D6EC}" destId="{35E8CB91-CB89-7545-AE0B-B32C7C3558ED}" srcOrd="8" destOrd="0" presId="urn:microsoft.com/office/officeart/2005/8/layout/vList2"/>
    <dgm:cxn modelId="{6D3A274C-45C3-424A-A6CD-E06EB9B7445E}" type="presParOf" srcId="{DF5BE6BA-EA7B-784C-A64D-D3BC4654D6EC}" destId="{DA7ED33A-E34C-FC45-A1AC-76D4BBD3AA70}" srcOrd="9" destOrd="0" presId="urn:microsoft.com/office/officeart/2005/8/layout/vList2"/>
    <dgm:cxn modelId="{1462A6D3-4058-344C-A0E3-CC26E37FD680}" type="presParOf" srcId="{DF5BE6BA-EA7B-784C-A64D-D3BC4654D6EC}" destId="{9DABB230-F33F-8646-9E57-B9F9DE3721EE}" srcOrd="10" destOrd="0" presId="urn:microsoft.com/office/officeart/2005/8/layout/vList2"/>
    <dgm:cxn modelId="{4D3CF792-7161-F244-A68A-3C07521C7F0E}" type="presParOf" srcId="{DF5BE6BA-EA7B-784C-A64D-D3BC4654D6EC}" destId="{CB0632E4-5FA1-8647-AD4A-6952DF8AFB62}" srcOrd="11" destOrd="0" presId="urn:microsoft.com/office/officeart/2005/8/layout/vList2"/>
    <dgm:cxn modelId="{2D2C2F88-6F72-C44F-A1C5-27FC17ADC853}" type="presParOf" srcId="{DF5BE6BA-EA7B-784C-A64D-D3BC4654D6EC}" destId="{7CDB6D1C-645C-8B45-9AE4-5DECAF7859D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71B3A4-900B-416D-8A16-3B518847FF19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918BEC-C3BE-4FAB-AE3B-C2DF50632FC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nl-NL" b="0" cap="none" spc="0" dirty="0">
              <a:ln w="0"/>
              <a:solidFill>
                <a:srgbClr val="595959"/>
              </a:solidFill>
              <a:effectLst/>
              <a:latin typeface=""/>
            </a:rPr>
            <a:t>1. </a:t>
          </a:r>
          <a:r>
            <a:rPr lang="nl-NL" b="0" cap="none" spc="0" dirty="0" err="1">
              <a:ln w="0"/>
              <a:solidFill>
                <a:srgbClr val="595959"/>
              </a:solidFill>
              <a:effectLst/>
              <a:latin typeface=""/>
            </a:rPr>
            <a:t>Improved</a:t>
          </a:r>
          <a:r>
            <a:rPr lang="nl-NL" b="0" cap="none" spc="0" dirty="0">
              <a:ln w="0"/>
              <a:solidFill>
                <a:srgbClr val="595959"/>
              </a:solidFill>
              <a:effectLst/>
              <a:latin typeface=""/>
            </a:rPr>
            <a:t> </a:t>
          </a:r>
          <a:r>
            <a:rPr lang="nl-NL" b="0" cap="none" spc="0" dirty="0" err="1">
              <a:ln w="0"/>
              <a:solidFill>
                <a:srgbClr val="595959"/>
              </a:solidFill>
              <a:effectLst/>
              <a:latin typeface=""/>
            </a:rPr>
            <a:t>livelihoods</a:t>
          </a:r>
          <a:r>
            <a:rPr lang="nl-NL" b="0" cap="none" spc="0" dirty="0">
              <a:ln w="0"/>
              <a:solidFill>
                <a:srgbClr val="595959"/>
              </a:solidFill>
              <a:effectLst/>
              <a:latin typeface=""/>
            </a:rPr>
            <a:t> </a:t>
          </a:r>
          <a:r>
            <a:rPr lang="nl-NL" b="0" cap="none" spc="0" dirty="0" err="1">
              <a:ln w="0"/>
              <a:solidFill>
                <a:srgbClr val="595959"/>
              </a:solidFill>
              <a:effectLst/>
              <a:latin typeface=""/>
            </a:rPr>
            <a:t>children</a:t>
          </a:r>
          <a:r>
            <a:rPr lang="nl-NL" b="0" cap="none" spc="0" dirty="0">
              <a:ln w="0"/>
              <a:solidFill>
                <a:srgbClr val="595959"/>
              </a:solidFill>
              <a:effectLst/>
              <a:latin typeface=""/>
            </a:rPr>
            <a:t> </a:t>
          </a:r>
          <a:r>
            <a:rPr lang="nl-NL" b="0" cap="none" spc="0" dirty="0" err="1">
              <a:ln w="0"/>
              <a:solidFill>
                <a:srgbClr val="595959"/>
              </a:solidFill>
              <a:effectLst/>
              <a:latin typeface=""/>
            </a:rPr>
            <a:t>with</a:t>
          </a:r>
          <a:r>
            <a:rPr lang="nl-NL" b="0" cap="none" spc="0" dirty="0">
              <a:ln w="0"/>
              <a:solidFill>
                <a:srgbClr val="595959"/>
              </a:solidFill>
              <a:effectLst/>
              <a:latin typeface=""/>
            </a:rPr>
            <a:t> </a:t>
          </a:r>
          <a:r>
            <a:rPr lang="nl-NL" b="0" cap="none" spc="0" dirty="0" err="1">
              <a:ln w="0"/>
              <a:solidFill>
                <a:srgbClr val="595959"/>
              </a:solidFill>
              <a:effectLst/>
              <a:latin typeface=""/>
            </a:rPr>
            <a:t>disabilities</a:t>
          </a:r>
          <a:r>
            <a:rPr lang="nl-NL" b="0" cap="none" spc="0" dirty="0">
              <a:ln w="0"/>
              <a:solidFill>
                <a:srgbClr val="595959"/>
              </a:solidFill>
              <a:effectLst/>
              <a:latin typeface=""/>
            </a:rPr>
            <a:t> &amp; families</a:t>
          </a:r>
          <a:endParaRPr lang="en-US" b="0" cap="none" spc="0" dirty="0">
            <a:ln w="0"/>
            <a:solidFill>
              <a:srgbClr val="595959"/>
            </a:solidFill>
            <a:effectLst/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1. Improved livelihoods children with disabilities &amp; families&#10;"/>
        </a:ext>
      </dgm:extLst>
    </dgm:pt>
    <dgm:pt modelId="{ABE0B02D-6862-401F-939D-00137E1FD72D}" type="parTrans" cxnId="{D55BDF96-BA07-47A4-A71D-8FD1ED5D81D6}">
      <dgm:prSet/>
      <dgm:spPr/>
      <dgm:t>
        <a:bodyPr/>
        <a:lstStyle/>
        <a:p>
          <a:endParaRPr lang="en-US"/>
        </a:p>
      </dgm:t>
    </dgm:pt>
    <dgm:pt modelId="{9C205AF5-5628-4F4F-9A3D-90A5B472963D}" type="sibTrans" cxnId="{D55BDF96-BA07-47A4-A71D-8FD1ED5D81D6}">
      <dgm:prSet/>
      <dgm:spPr/>
      <dgm:t>
        <a:bodyPr/>
        <a:lstStyle/>
        <a:p>
          <a:endParaRPr lang="en-US"/>
        </a:p>
      </dgm:t>
    </dgm:pt>
    <dgm:pt modelId="{12142F54-CD4D-4348-A83C-E2030D0AEDF9}">
      <dgm:prSet custT="1"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sz="1500" b="1" dirty="0" err="1">
              <a:solidFill>
                <a:srgbClr val="595959"/>
              </a:solidFill>
              <a:latin typeface=""/>
            </a:rPr>
            <a:t>Improved</a:t>
          </a:r>
          <a:r>
            <a:rPr lang="nl-NL" sz="1500" b="1" dirty="0">
              <a:solidFill>
                <a:srgbClr val="595959"/>
              </a:solidFill>
              <a:latin typeface=""/>
            </a:rPr>
            <a:t> health care </a:t>
          </a:r>
          <a:r>
            <a:rPr lang="nl-NL" sz="1500" b="1" dirty="0" err="1">
              <a:solidFill>
                <a:srgbClr val="595959"/>
              </a:solidFill>
              <a:latin typeface=""/>
            </a:rPr>
            <a:t>and</a:t>
          </a:r>
          <a:r>
            <a:rPr lang="nl-NL" sz="1500" b="1" dirty="0">
              <a:solidFill>
                <a:srgbClr val="595959"/>
              </a:solidFill>
              <a:latin typeface=""/>
            </a:rPr>
            <a:t> </a:t>
          </a:r>
          <a:r>
            <a:rPr lang="nl-NL" sz="1500" b="1" dirty="0" err="1">
              <a:solidFill>
                <a:srgbClr val="595959"/>
              </a:solidFill>
              <a:latin typeface=""/>
            </a:rPr>
            <a:t>rehabilitation</a:t>
          </a:r>
          <a:r>
            <a:rPr lang="nl-NL" sz="1500" b="1" dirty="0">
              <a:solidFill>
                <a:srgbClr val="595959"/>
              </a:solidFill>
              <a:latin typeface=""/>
            </a:rPr>
            <a:t> </a:t>
          </a:r>
          <a:r>
            <a:rPr lang="nl-NL" sz="1500" dirty="0">
              <a:solidFill>
                <a:srgbClr val="595959"/>
              </a:solidFill>
              <a:latin typeface=""/>
            </a:rPr>
            <a:t>(safe </a:t>
          </a:r>
          <a:r>
            <a:rPr lang="nl-NL" sz="1500" dirty="0" err="1">
              <a:solidFill>
                <a:srgbClr val="595959"/>
              </a:solidFill>
              <a:latin typeface=""/>
            </a:rPr>
            <a:t>pregnancy</a:t>
          </a:r>
          <a:r>
            <a:rPr lang="nl-NL" sz="1500" dirty="0">
              <a:solidFill>
                <a:srgbClr val="595959"/>
              </a:solidFill>
              <a:latin typeface=""/>
            </a:rPr>
            <a:t>, safe delivery, safe </a:t>
          </a:r>
          <a:r>
            <a:rPr lang="nl-NL" sz="1500" dirty="0" err="1">
              <a:solidFill>
                <a:srgbClr val="595959"/>
              </a:solidFill>
              <a:latin typeface=""/>
            </a:rPr>
            <a:t>infancy</a:t>
          </a:r>
          <a:endParaRPr lang="en-US" sz="1500" dirty="0">
            <a:solidFill>
              <a:srgbClr val="595959"/>
            </a:solidFill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Improved health care and rehabilitation (safe pregnancy, safe delivery, safe infancy&#10;Increase employment of trained youth with disabilites&#10;Care, love and acceptance&#10;&#10;"/>
        </a:ext>
      </dgm:extLst>
    </dgm:pt>
    <dgm:pt modelId="{440ADBF3-F051-42E8-85D7-C23A28787866}" type="parTrans" cxnId="{32643B6F-C156-4DCF-9B58-A7FED3D1CFCE}">
      <dgm:prSet/>
      <dgm:spPr/>
      <dgm:t>
        <a:bodyPr/>
        <a:lstStyle/>
        <a:p>
          <a:endParaRPr lang="en-US"/>
        </a:p>
      </dgm:t>
    </dgm:pt>
    <dgm:pt modelId="{63682B78-A825-452A-AEF6-6F40E98743AD}" type="sibTrans" cxnId="{32643B6F-C156-4DCF-9B58-A7FED3D1CFCE}">
      <dgm:prSet/>
      <dgm:spPr/>
      <dgm:t>
        <a:bodyPr/>
        <a:lstStyle/>
        <a:p>
          <a:endParaRPr lang="en-US"/>
        </a:p>
      </dgm:t>
    </dgm:pt>
    <dgm:pt modelId="{3B13D489-38C6-45C4-B56C-E27EC23E9458}">
      <dgm:prSet custT="1"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sz="1500" dirty="0">
              <a:solidFill>
                <a:srgbClr val="595959"/>
              </a:solidFill>
              <a:latin typeface=""/>
            </a:rPr>
            <a:t>Care, love </a:t>
          </a:r>
          <a:r>
            <a:rPr lang="nl-NL" sz="1500" dirty="0" err="1">
              <a:solidFill>
                <a:srgbClr val="595959"/>
              </a:solidFill>
              <a:latin typeface=""/>
            </a:rPr>
            <a:t>and</a:t>
          </a:r>
          <a:r>
            <a:rPr lang="nl-NL" sz="1500" dirty="0">
              <a:solidFill>
                <a:srgbClr val="595959"/>
              </a:solidFill>
              <a:latin typeface=""/>
            </a:rPr>
            <a:t> </a:t>
          </a:r>
          <a:r>
            <a:rPr lang="nl-NL" sz="1500" b="1" dirty="0" err="1">
              <a:solidFill>
                <a:srgbClr val="595959"/>
              </a:solidFill>
              <a:latin typeface=""/>
            </a:rPr>
            <a:t>acceptance</a:t>
          </a:r>
          <a:endParaRPr lang="en-US" sz="1500" b="1" dirty="0">
            <a:solidFill>
              <a:srgbClr val="595959"/>
            </a:solidFill>
            <a:latin typeface=""/>
          </a:endParaRPr>
        </a:p>
      </dgm:t>
    </dgm:pt>
    <dgm:pt modelId="{A3DA4149-3B39-4BAF-BFF6-EA09156A68D2}" type="parTrans" cxnId="{02CB7439-B9F7-481B-B5F9-36AD08D764F8}">
      <dgm:prSet/>
      <dgm:spPr/>
      <dgm:t>
        <a:bodyPr/>
        <a:lstStyle/>
        <a:p>
          <a:endParaRPr lang="en-US"/>
        </a:p>
      </dgm:t>
    </dgm:pt>
    <dgm:pt modelId="{DB1F3530-B732-42EC-8926-FD008B868255}" type="sibTrans" cxnId="{02CB7439-B9F7-481B-B5F9-36AD08D764F8}">
      <dgm:prSet/>
      <dgm:spPr/>
      <dgm:t>
        <a:bodyPr/>
        <a:lstStyle/>
        <a:p>
          <a:endParaRPr lang="en-US"/>
        </a:p>
      </dgm:t>
    </dgm:pt>
    <dgm:pt modelId="{442E0741-62BB-44C2-9FF4-3F130863C246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nl-NL" b="0" cap="none" spc="0" dirty="0">
              <a:ln w="0"/>
              <a:solidFill>
                <a:srgbClr val="595959"/>
              </a:solidFill>
              <a:effectLst/>
              <a:latin typeface=""/>
            </a:rPr>
            <a:t>2. </a:t>
          </a:r>
          <a:r>
            <a:rPr lang="nl-NL" b="0" cap="none" spc="0" dirty="0" err="1">
              <a:ln w="0"/>
              <a:solidFill>
                <a:srgbClr val="595959"/>
              </a:solidFill>
              <a:effectLst/>
              <a:latin typeface=""/>
            </a:rPr>
            <a:t>Increase</a:t>
          </a:r>
          <a:r>
            <a:rPr lang="nl-NL" b="0" cap="none" spc="0" dirty="0">
              <a:ln w="0"/>
              <a:solidFill>
                <a:srgbClr val="595959"/>
              </a:solidFill>
              <a:effectLst/>
              <a:latin typeface=""/>
            </a:rPr>
            <a:t> school </a:t>
          </a:r>
          <a:r>
            <a:rPr lang="nl-NL" b="0" cap="none" spc="0" dirty="0" err="1">
              <a:ln w="0"/>
              <a:solidFill>
                <a:srgbClr val="595959"/>
              </a:solidFill>
              <a:effectLst/>
              <a:latin typeface=""/>
            </a:rPr>
            <a:t>participation</a:t>
          </a:r>
          <a:r>
            <a:rPr lang="nl-NL" b="0" cap="none" spc="0" dirty="0">
              <a:ln w="0"/>
              <a:solidFill>
                <a:srgbClr val="595959"/>
              </a:solidFill>
              <a:effectLst/>
              <a:latin typeface=""/>
            </a:rPr>
            <a:t> </a:t>
          </a:r>
        </a:p>
      </dgm:t>
      <dgm:extLst>
        <a:ext uri="{E40237B7-FDA0-4F09-8148-C483321AD2D9}">
          <dgm14:cNvPr xmlns:dgm14="http://schemas.microsoft.com/office/drawing/2010/diagram" id="0" name="" descr="2. Increase school participation &#10;"/>
        </a:ext>
      </dgm:extLst>
    </dgm:pt>
    <dgm:pt modelId="{9B52002F-380D-4992-BE5E-F7AF4F381A9A}" type="parTrans" cxnId="{07EA1A17-15A1-476B-B4B1-42661A552BD0}">
      <dgm:prSet/>
      <dgm:spPr/>
      <dgm:t>
        <a:bodyPr/>
        <a:lstStyle/>
        <a:p>
          <a:endParaRPr lang="en-US"/>
        </a:p>
      </dgm:t>
    </dgm:pt>
    <dgm:pt modelId="{530377C2-E211-4FAD-8F3D-7583351A465E}" type="sibTrans" cxnId="{07EA1A17-15A1-476B-B4B1-42661A552BD0}">
      <dgm:prSet/>
      <dgm:spPr/>
      <dgm:t>
        <a:bodyPr/>
        <a:lstStyle/>
        <a:p>
          <a:endParaRPr lang="en-US"/>
        </a:p>
      </dgm:t>
    </dgm:pt>
    <dgm:pt modelId="{D6092AD7-2CED-46DC-9FFA-B84A3E79E146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nl-NL" b="0" cap="none" spc="0" dirty="0">
              <a:ln w="0"/>
              <a:solidFill>
                <a:srgbClr val="595959"/>
              </a:solidFill>
              <a:effectLst/>
              <a:latin typeface=""/>
            </a:rPr>
            <a:t>3. </a:t>
          </a:r>
          <a:r>
            <a:rPr lang="nl-NL" b="0" cap="none" spc="0" dirty="0" err="1">
              <a:ln w="0"/>
              <a:solidFill>
                <a:srgbClr val="595959"/>
              </a:solidFill>
              <a:effectLst/>
              <a:latin typeface=""/>
            </a:rPr>
            <a:t>Increase</a:t>
          </a:r>
          <a:r>
            <a:rPr lang="nl-NL" b="0" cap="none" spc="0" dirty="0">
              <a:ln w="0"/>
              <a:solidFill>
                <a:srgbClr val="595959"/>
              </a:solidFill>
              <a:effectLst/>
              <a:latin typeface=""/>
            </a:rPr>
            <a:t> </a:t>
          </a:r>
          <a:r>
            <a:rPr lang="nl-NL" b="0" cap="none" spc="0" dirty="0" err="1">
              <a:ln w="0"/>
              <a:solidFill>
                <a:srgbClr val="595959"/>
              </a:solidFill>
              <a:effectLst/>
              <a:latin typeface=""/>
            </a:rPr>
            <a:t>inclusive</a:t>
          </a:r>
          <a:r>
            <a:rPr lang="nl-NL" b="0" cap="none" spc="0" dirty="0">
              <a:ln w="0"/>
              <a:solidFill>
                <a:srgbClr val="595959"/>
              </a:solidFill>
              <a:effectLst/>
              <a:latin typeface=""/>
            </a:rPr>
            <a:t> schools</a:t>
          </a:r>
        </a:p>
      </dgm:t>
      <dgm:extLst>
        <a:ext uri="{E40237B7-FDA0-4F09-8148-C483321AD2D9}">
          <dgm14:cNvPr xmlns:dgm14="http://schemas.microsoft.com/office/drawing/2010/diagram" id="0" name="" descr="3. Increase inclusive schools&#10;"/>
        </a:ext>
      </dgm:extLst>
    </dgm:pt>
    <dgm:pt modelId="{3A285CCA-AF5C-4D10-82F6-B1D3C11D7733}" type="parTrans" cxnId="{1B7687AC-7259-4B42-A33D-2F420B7C2697}">
      <dgm:prSet/>
      <dgm:spPr/>
      <dgm:t>
        <a:bodyPr/>
        <a:lstStyle/>
        <a:p>
          <a:endParaRPr lang="en-US"/>
        </a:p>
      </dgm:t>
    </dgm:pt>
    <dgm:pt modelId="{BA70F593-65F5-4E32-925A-09B8BEB06194}" type="sibTrans" cxnId="{1B7687AC-7259-4B42-A33D-2F420B7C2697}">
      <dgm:prSet/>
      <dgm:spPr/>
      <dgm:t>
        <a:bodyPr/>
        <a:lstStyle/>
        <a:p>
          <a:endParaRPr lang="en-US"/>
        </a:p>
      </dgm:t>
    </dgm:pt>
    <dgm:pt modelId="{B9F4B55D-5CED-433B-AC75-0D3B1E337AE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nl-NL" b="0" cap="none" spc="0" dirty="0">
              <a:ln w="0"/>
              <a:solidFill>
                <a:srgbClr val="595959"/>
              </a:solidFill>
              <a:effectLst/>
              <a:latin typeface=""/>
            </a:rPr>
            <a:t>5. Strong Networks</a:t>
          </a:r>
          <a:endParaRPr lang="en-US" b="0" cap="none" spc="0" dirty="0">
            <a:ln w="0"/>
            <a:solidFill>
              <a:srgbClr val="595959"/>
            </a:solidFill>
            <a:effectLst/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5. Strong Networks&#10;"/>
        </a:ext>
      </dgm:extLst>
    </dgm:pt>
    <dgm:pt modelId="{9DFFB6FF-F8DE-4ACF-A58A-18BA95F19956}" type="parTrans" cxnId="{0E5D1A7A-1B2F-47F5-B731-93E538069563}">
      <dgm:prSet/>
      <dgm:spPr/>
      <dgm:t>
        <a:bodyPr/>
        <a:lstStyle/>
        <a:p>
          <a:endParaRPr lang="en-US"/>
        </a:p>
      </dgm:t>
    </dgm:pt>
    <dgm:pt modelId="{4F98C5D9-FD75-49BD-AC10-E2C2345EA02C}" type="sibTrans" cxnId="{0E5D1A7A-1B2F-47F5-B731-93E538069563}">
      <dgm:prSet/>
      <dgm:spPr/>
      <dgm:t>
        <a:bodyPr/>
        <a:lstStyle/>
        <a:p>
          <a:endParaRPr lang="en-US"/>
        </a:p>
      </dgm:t>
    </dgm:pt>
    <dgm:pt modelId="{77BB2E84-889A-432E-9D47-A813BE15B5F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nl-NL" b="0" cap="none" spc="0" dirty="0">
              <a:ln w="0"/>
              <a:solidFill>
                <a:srgbClr val="595959"/>
              </a:solidFill>
              <a:effectLst/>
              <a:latin typeface=""/>
            </a:rPr>
            <a:t>4. </a:t>
          </a:r>
          <a:r>
            <a:rPr lang="nl-NL" b="0" cap="none" spc="0" dirty="0" err="1">
              <a:ln w="0"/>
              <a:solidFill>
                <a:srgbClr val="595959"/>
              </a:solidFill>
              <a:effectLst/>
              <a:latin typeface=""/>
            </a:rPr>
            <a:t>Disability</a:t>
          </a:r>
          <a:r>
            <a:rPr lang="nl-NL" b="0" cap="none" spc="0" dirty="0">
              <a:ln w="0"/>
              <a:solidFill>
                <a:srgbClr val="595959"/>
              </a:solidFill>
              <a:effectLst/>
              <a:latin typeface=""/>
            </a:rPr>
            <a:t> </a:t>
          </a:r>
          <a:r>
            <a:rPr lang="nl-NL" b="0" cap="none" spc="0" dirty="0" err="1">
              <a:ln w="0"/>
              <a:solidFill>
                <a:srgbClr val="595959"/>
              </a:solidFill>
              <a:effectLst/>
              <a:latin typeface=""/>
            </a:rPr>
            <a:t>Inclusion</a:t>
          </a:r>
          <a:endParaRPr lang="en-US" b="0" cap="none" spc="0" dirty="0">
            <a:ln w="0"/>
            <a:solidFill>
              <a:srgbClr val="595959"/>
            </a:solidFill>
            <a:effectLst/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4. Disability Inclusion&#10;"/>
        </a:ext>
      </dgm:extLst>
    </dgm:pt>
    <dgm:pt modelId="{0996A06C-00DB-4F24-B929-882F440E63DF}" type="parTrans" cxnId="{183B337D-7742-49B2-92BB-2A7D817A175C}">
      <dgm:prSet/>
      <dgm:spPr/>
      <dgm:t>
        <a:bodyPr/>
        <a:lstStyle/>
        <a:p>
          <a:endParaRPr lang="en-US"/>
        </a:p>
      </dgm:t>
    </dgm:pt>
    <dgm:pt modelId="{9FE5D32E-DF1B-4BFF-AB58-141F18D710DF}" type="sibTrans" cxnId="{183B337D-7742-49B2-92BB-2A7D817A175C}">
      <dgm:prSet/>
      <dgm:spPr/>
      <dgm:t>
        <a:bodyPr/>
        <a:lstStyle/>
        <a:p>
          <a:endParaRPr lang="en-US"/>
        </a:p>
      </dgm:t>
    </dgm:pt>
    <dgm:pt modelId="{7727344D-49FA-1743-B7C8-D01CCCB9064B}">
      <dgm:prSet custT="1"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sz="1300" dirty="0">
              <a:solidFill>
                <a:srgbClr val="595959"/>
              </a:solidFill>
            </a:rPr>
            <a:t> </a:t>
          </a:r>
          <a:r>
            <a:rPr lang="nl-NL" sz="1500" b="0" dirty="0" err="1">
              <a:solidFill>
                <a:srgbClr val="595959"/>
              </a:solidFill>
            </a:rPr>
            <a:t>Increase</a:t>
          </a:r>
          <a:r>
            <a:rPr lang="nl-NL" sz="1500" b="0" dirty="0">
              <a:solidFill>
                <a:srgbClr val="595959"/>
              </a:solidFill>
            </a:rPr>
            <a:t> </a:t>
          </a:r>
          <a:r>
            <a:rPr lang="nl-NL" sz="1500" b="0" dirty="0" err="1">
              <a:solidFill>
                <a:srgbClr val="595959"/>
              </a:solidFill>
            </a:rPr>
            <a:t>participation</a:t>
          </a:r>
          <a:r>
            <a:rPr lang="nl-NL" sz="1500" b="0" dirty="0">
              <a:solidFill>
                <a:srgbClr val="595959"/>
              </a:solidFill>
            </a:rPr>
            <a:t> </a:t>
          </a:r>
          <a:r>
            <a:rPr lang="nl-NL" sz="1500" b="0" dirty="0" err="1">
              <a:solidFill>
                <a:srgbClr val="595959"/>
              </a:solidFill>
            </a:rPr>
            <a:t>from</a:t>
          </a:r>
          <a:r>
            <a:rPr lang="nl-NL" sz="1500" b="0" dirty="0">
              <a:solidFill>
                <a:srgbClr val="595959"/>
              </a:solidFill>
            </a:rPr>
            <a:t>: </a:t>
          </a:r>
          <a:br>
            <a:rPr lang="nl-NL" sz="1500" b="1" dirty="0">
              <a:solidFill>
                <a:srgbClr val="595959"/>
              </a:solidFill>
            </a:rPr>
          </a:br>
          <a:r>
            <a:rPr lang="nl-NL" sz="2500" b="1" dirty="0">
              <a:solidFill>
                <a:srgbClr val="595959"/>
              </a:solidFill>
            </a:rPr>
            <a:t>5% </a:t>
          </a:r>
          <a:r>
            <a:rPr lang="nl-NL" sz="2500" b="1" dirty="0" err="1">
              <a:solidFill>
                <a:srgbClr val="595959"/>
              </a:solidFill>
            </a:rPr>
            <a:t>to</a:t>
          </a:r>
          <a:r>
            <a:rPr lang="nl-NL" sz="2500" b="1" dirty="0">
              <a:solidFill>
                <a:srgbClr val="595959"/>
              </a:solidFill>
            </a:rPr>
            <a:t> 69%</a:t>
          </a:r>
        </a:p>
      </dgm:t>
      <dgm:extLst>
        <a:ext uri="{E40237B7-FDA0-4F09-8148-C483321AD2D9}">
          <dgm14:cNvPr xmlns:dgm14="http://schemas.microsoft.com/office/drawing/2010/diagram" id="0" name="" descr="Increase participation from: &#10;5% to 69%&#10;&#10;Increased voluntarism for home-based education.&#10;"/>
        </a:ext>
      </dgm:extLst>
    </dgm:pt>
    <dgm:pt modelId="{1773F820-406C-FF4B-A632-1EC63BF41550}" type="parTrans" cxnId="{A909AB9E-7E6F-A546-A671-10042EAED508}">
      <dgm:prSet/>
      <dgm:spPr/>
      <dgm:t>
        <a:bodyPr/>
        <a:lstStyle/>
        <a:p>
          <a:endParaRPr lang="nl-NL"/>
        </a:p>
      </dgm:t>
    </dgm:pt>
    <dgm:pt modelId="{2A30D821-6783-3845-B98F-DDCB31968EF9}" type="sibTrans" cxnId="{A909AB9E-7E6F-A546-A671-10042EAED508}">
      <dgm:prSet/>
      <dgm:spPr/>
      <dgm:t>
        <a:bodyPr/>
        <a:lstStyle/>
        <a:p>
          <a:endParaRPr lang="nl-NL"/>
        </a:p>
      </dgm:t>
    </dgm:pt>
    <dgm:pt modelId="{FC90DC29-547B-464E-A7F7-BBAD782E424D}">
      <dgm:prSet custT="1"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sz="1500" dirty="0">
              <a:solidFill>
                <a:srgbClr val="595959"/>
              </a:solidFill>
            </a:rPr>
            <a:t> </a:t>
          </a:r>
          <a:r>
            <a:rPr lang="nl-NL" sz="1500" b="1" dirty="0">
              <a:solidFill>
                <a:srgbClr val="595959"/>
              </a:solidFill>
            </a:rPr>
            <a:t>Saint Pierre </a:t>
          </a:r>
          <a:r>
            <a:rPr lang="nl-NL" sz="1500" b="1" dirty="0" err="1">
              <a:solidFill>
                <a:srgbClr val="595959"/>
              </a:solidFill>
            </a:rPr>
            <a:t>Primary</a:t>
          </a:r>
          <a:r>
            <a:rPr lang="nl-NL" sz="1500" b="1" dirty="0">
              <a:solidFill>
                <a:srgbClr val="595959"/>
              </a:solidFill>
            </a:rPr>
            <a:t> School:</a:t>
          </a:r>
        </a:p>
      </dgm:t>
      <dgm:extLst>
        <a:ext uri="{E40237B7-FDA0-4F09-8148-C483321AD2D9}">
          <dgm14:cNvPr xmlns:dgm14="http://schemas.microsoft.com/office/drawing/2010/diagram" id="0" name="" descr="Saint Pierre Primary School:&#10; Accesible infrastructure&#10; Inclusive teaching methods&#10;Increase education inspection&#10;Lobby &amp; advocacy to integrate disability inclusion in education&#10;"/>
        </a:ext>
      </dgm:extLst>
    </dgm:pt>
    <dgm:pt modelId="{8B025725-B4C6-8745-9377-F75C2276D9E5}" type="parTrans" cxnId="{C0B4E746-0124-4F4D-AA47-5D469BEC9905}">
      <dgm:prSet/>
      <dgm:spPr/>
      <dgm:t>
        <a:bodyPr/>
        <a:lstStyle/>
        <a:p>
          <a:endParaRPr lang="nl-NL"/>
        </a:p>
      </dgm:t>
    </dgm:pt>
    <dgm:pt modelId="{1E262B38-8B2F-874A-AC9C-17E6A6439E89}" type="sibTrans" cxnId="{C0B4E746-0124-4F4D-AA47-5D469BEC9905}">
      <dgm:prSet/>
      <dgm:spPr/>
      <dgm:t>
        <a:bodyPr/>
        <a:lstStyle/>
        <a:p>
          <a:endParaRPr lang="nl-NL"/>
        </a:p>
      </dgm:t>
    </dgm:pt>
    <dgm:pt modelId="{0B42F274-DC00-934C-81D7-0D2604E519B4}">
      <dgm:prSet custT="1"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sz="1500" dirty="0">
              <a:solidFill>
                <a:srgbClr val="595959"/>
              </a:solidFill>
            </a:rPr>
            <a:t>Strong support </a:t>
          </a:r>
          <a:r>
            <a:rPr lang="nl-NL" sz="1500" dirty="0" err="1">
              <a:solidFill>
                <a:srgbClr val="595959"/>
              </a:solidFill>
            </a:rPr>
            <a:t>and</a:t>
          </a:r>
          <a:r>
            <a:rPr lang="nl-NL" sz="1500" dirty="0">
              <a:solidFill>
                <a:srgbClr val="595959"/>
              </a:solidFill>
            </a:rPr>
            <a:t> engagement community</a:t>
          </a:r>
        </a:p>
      </dgm:t>
      <dgm:extLst>
        <a:ext uri="{E40237B7-FDA0-4F09-8148-C483321AD2D9}">
          <dgm14:cNvPr xmlns:dgm14="http://schemas.microsoft.com/office/drawing/2010/diagram" id="0" name="" descr="Strong support and engagement community&#10;Self-help Groups&#10;Increase awareness and recognition key issues of inclusion and inclusive education&#10;"/>
        </a:ext>
      </dgm:extLst>
    </dgm:pt>
    <dgm:pt modelId="{4F885C03-1D7D-8842-BF02-9D68BA3716CD}" type="parTrans" cxnId="{0476991F-4D2E-6E4B-98D3-1F381C1ECE84}">
      <dgm:prSet/>
      <dgm:spPr/>
      <dgm:t>
        <a:bodyPr/>
        <a:lstStyle/>
        <a:p>
          <a:endParaRPr lang="nl-NL"/>
        </a:p>
      </dgm:t>
    </dgm:pt>
    <dgm:pt modelId="{B46F2CD3-BAE5-8340-BCF4-852DBEC96BDB}" type="sibTrans" cxnId="{0476991F-4D2E-6E4B-98D3-1F381C1ECE84}">
      <dgm:prSet/>
      <dgm:spPr/>
      <dgm:t>
        <a:bodyPr/>
        <a:lstStyle/>
        <a:p>
          <a:endParaRPr lang="nl-NL"/>
        </a:p>
      </dgm:t>
    </dgm:pt>
    <dgm:pt modelId="{278AF52E-1CA4-0445-918E-5E759B7BDE89}">
      <dgm:prSet custT="1"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sz="1500" dirty="0" err="1">
              <a:solidFill>
                <a:srgbClr val="595959"/>
              </a:solidFill>
            </a:rPr>
            <a:t>Self</a:t>
          </a:r>
          <a:r>
            <a:rPr lang="nl-NL" sz="1500" dirty="0">
              <a:solidFill>
                <a:srgbClr val="595959"/>
              </a:solidFill>
            </a:rPr>
            <a:t>-help </a:t>
          </a:r>
          <a:r>
            <a:rPr lang="nl-NL" sz="1500" dirty="0" err="1">
              <a:solidFill>
                <a:srgbClr val="595959"/>
              </a:solidFill>
            </a:rPr>
            <a:t>Groups</a:t>
          </a:r>
          <a:endParaRPr lang="nl-NL" sz="1500" dirty="0">
            <a:solidFill>
              <a:srgbClr val="595959"/>
            </a:solidFill>
          </a:endParaRPr>
        </a:p>
      </dgm:t>
    </dgm:pt>
    <dgm:pt modelId="{C3AC05D3-5984-AA4F-A188-D4A4EF627285}" type="parTrans" cxnId="{CF26FB0E-71EF-0D47-895E-9A823D17F06C}">
      <dgm:prSet/>
      <dgm:spPr/>
      <dgm:t>
        <a:bodyPr/>
        <a:lstStyle/>
        <a:p>
          <a:endParaRPr lang="nl-NL"/>
        </a:p>
      </dgm:t>
    </dgm:pt>
    <dgm:pt modelId="{EDDA2E2F-7E30-B249-9AE1-A5EA5AC15CA0}" type="sibTrans" cxnId="{CF26FB0E-71EF-0D47-895E-9A823D17F06C}">
      <dgm:prSet/>
      <dgm:spPr/>
      <dgm:t>
        <a:bodyPr/>
        <a:lstStyle/>
        <a:p>
          <a:endParaRPr lang="nl-NL"/>
        </a:p>
      </dgm:t>
    </dgm:pt>
    <dgm:pt modelId="{7BFBF0D0-2B11-0948-BF00-288559C420B2}">
      <dgm:prSet custT="1"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sz="1500" dirty="0" err="1">
              <a:solidFill>
                <a:srgbClr val="595959"/>
              </a:solidFill>
            </a:rPr>
            <a:t>Increase</a:t>
          </a:r>
          <a:r>
            <a:rPr lang="nl-NL" sz="1500" dirty="0">
              <a:solidFill>
                <a:srgbClr val="595959"/>
              </a:solidFill>
            </a:rPr>
            <a:t> </a:t>
          </a:r>
          <a:r>
            <a:rPr lang="nl-NL" sz="1500" dirty="0" err="1">
              <a:solidFill>
                <a:srgbClr val="595959"/>
              </a:solidFill>
            </a:rPr>
            <a:t>education</a:t>
          </a:r>
          <a:r>
            <a:rPr lang="nl-NL" sz="1500" dirty="0">
              <a:solidFill>
                <a:srgbClr val="595959"/>
              </a:solidFill>
            </a:rPr>
            <a:t> </a:t>
          </a:r>
          <a:r>
            <a:rPr lang="nl-NL" sz="1500" dirty="0" err="1">
              <a:solidFill>
                <a:srgbClr val="595959"/>
              </a:solidFill>
            </a:rPr>
            <a:t>inspection</a:t>
          </a:r>
          <a:endParaRPr lang="nl-NL" sz="1500" dirty="0">
            <a:solidFill>
              <a:srgbClr val="595959"/>
            </a:solidFill>
          </a:endParaRPr>
        </a:p>
      </dgm:t>
    </dgm:pt>
    <dgm:pt modelId="{BB8396ED-06D8-844D-A796-0063B9BF38CC}" type="parTrans" cxnId="{0EF2301B-DE85-3F43-8043-F100C5BC88EF}">
      <dgm:prSet/>
      <dgm:spPr/>
      <dgm:t>
        <a:bodyPr/>
        <a:lstStyle/>
        <a:p>
          <a:endParaRPr lang="nl-NL"/>
        </a:p>
      </dgm:t>
    </dgm:pt>
    <dgm:pt modelId="{EDC5890A-CDCB-8846-9759-FA38837FB457}" type="sibTrans" cxnId="{0EF2301B-DE85-3F43-8043-F100C5BC88EF}">
      <dgm:prSet/>
      <dgm:spPr/>
      <dgm:t>
        <a:bodyPr/>
        <a:lstStyle/>
        <a:p>
          <a:endParaRPr lang="nl-NL"/>
        </a:p>
      </dgm:t>
    </dgm:pt>
    <dgm:pt modelId="{CE500668-8A52-094E-8F5C-46BB083381E6}">
      <dgm:prSet custT="1"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sz="1500" b="1" dirty="0" err="1">
              <a:solidFill>
                <a:srgbClr val="595959"/>
              </a:solidFill>
              <a:latin typeface=""/>
            </a:rPr>
            <a:t>Strengthening</a:t>
          </a:r>
          <a:r>
            <a:rPr lang="nl-NL" sz="1500" b="1" dirty="0">
              <a:solidFill>
                <a:srgbClr val="595959"/>
              </a:solidFill>
              <a:latin typeface=""/>
            </a:rPr>
            <a:t> </a:t>
          </a:r>
          <a:r>
            <a:rPr lang="nl-NL" sz="1500" b="1" dirty="0" err="1">
              <a:solidFill>
                <a:srgbClr val="595959"/>
              </a:solidFill>
              <a:latin typeface=""/>
            </a:rPr>
            <a:t>relation</a:t>
          </a:r>
          <a:r>
            <a:rPr lang="nl-NL" sz="1500" b="1" dirty="0">
              <a:solidFill>
                <a:srgbClr val="595959"/>
              </a:solidFill>
              <a:latin typeface=""/>
            </a:rPr>
            <a:t> </a:t>
          </a:r>
          <a:r>
            <a:rPr lang="nl-NL" sz="1500" dirty="0">
              <a:solidFill>
                <a:srgbClr val="595959"/>
              </a:solidFill>
              <a:latin typeface=""/>
            </a:rPr>
            <a:t>family </a:t>
          </a:r>
          <a:r>
            <a:rPr lang="nl-NL" sz="1500" dirty="0" err="1">
              <a:solidFill>
                <a:srgbClr val="595959"/>
              </a:solidFill>
              <a:latin typeface=""/>
            </a:rPr>
            <a:t>and</a:t>
          </a:r>
          <a:r>
            <a:rPr lang="nl-NL" sz="1500" dirty="0">
              <a:solidFill>
                <a:srgbClr val="595959"/>
              </a:solidFill>
              <a:latin typeface=""/>
            </a:rPr>
            <a:t> community</a:t>
          </a:r>
          <a:endParaRPr lang="nl-NL" sz="1500" dirty="0">
            <a:solidFill>
              <a:srgbClr val="595959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Strengthening relation family and community&#10;Strong networks parents, community and stakeholders&#10; Creation of disability focussed organizations and network&#10;Created SHGs are performing&#10;"/>
        </a:ext>
      </dgm:extLst>
    </dgm:pt>
    <dgm:pt modelId="{EB0AC105-7DB8-6641-AA0A-4D3B8B13734F}" type="parTrans" cxnId="{1E146892-8C13-8D49-B753-9D82D4E31DF4}">
      <dgm:prSet/>
      <dgm:spPr/>
      <dgm:t>
        <a:bodyPr/>
        <a:lstStyle/>
        <a:p>
          <a:endParaRPr lang="nl-NL"/>
        </a:p>
      </dgm:t>
    </dgm:pt>
    <dgm:pt modelId="{1BE4C03A-A680-8A48-B7C3-EFE8353AB52F}" type="sibTrans" cxnId="{1E146892-8C13-8D49-B753-9D82D4E31DF4}">
      <dgm:prSet/>
      <dgm:spPr/>
      <dgm:t>
        <a:bodyPr/>
        <a:lstStyle/>
        <a:p>
          <a:endParaRPr lang="nl-NL"/>
        </a:p>
      </dgm:t>
    </dgm:pt>
    <dgm:pt modelId="{C5A6437C-97A3-4B46-BF95-C87F9A7DB602}">
      <dgm:prSet custT="1"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sz="1500" dirty="0" err="1">
              <a:solidFill>
                <a:srgbClr val="595959"/>
              </a:solidFill>
            </a:rPr>
            <a:t>Increased</a:t>
          </a:r>
          <a:r>
            <a:rPr lang="nl-NL" sz="1500" dirty="0">
              <a:solidFill>
                <a:srgbClr val="595959"/>
              </a:solidFill>
            </a:rPr>
            <a:t> </a:t>
          </a:r>
          <a:r>
            <a:rPr lang="nl-NL" sz="1500" dirty="0" err="1">
              <a:solidFill>
                <a:srgbClr val="595959"/>
              </a:solidFill>
            </a:rPr>
            <a:t>voluntarism</a:t>
          </a:r>
          <a:r>
            <a:rPr lang="nl-NL" sz="1500" dirty="0">
              <a:solidFill>
                <a:srgbClr val="595959"/>
              </a:solidFill>
            </a:rPr>
            <a:t> </a:t>
          </a:r>
          <a:r>
            <a:rPr lang="nl-NL" sz="1500" dirty="0" err="1">
              <a:solidFill>
                <a:srgbClr val="595959"/>
              </a:solidFill>
            </a:rPr>
            <a:t>for</a:t>
          </a:r>
          <a:r>
            <a:rPr lang="nl-NL" sz="1500" dirty="0">
              <a:solidFill>
                <a:srgbClr val="595959"/>
              </a:solidFill>
            </a:rPr>
            <a:t> home-</a:t>
          </a:r>
          <a:r>
            <a:rPr lang="nl-NL" sz="1500" dirty="0" err="1">
              <a:solidFill>
                <a:srgbClr val="595959"/>
              </a:solidFill>
            </a:rPr>
            <a:t>based</a:t>
          </a:r>
          <a:r>
            <a:rPr lang="nl-NL" sz="1500" dirty="0">
              <a:solidFill>
                <a:srgbClr val="595959"/>
              </a:solidFill>
            </a:rPr>
            <a:t> </a:t>
          </a:r>
          <a:r>
            <a:rPr lang="nl-NL" sz="1500" dirty="0" err="1">
              <a:solidFill>
                <a:srgbClr val="595959"/>
              </a:solidFill>
            </a:rPr>
            <a:t>education</a:t>
          </a:r>
          <a:r>
            <a:rPr lang="nl-NL" sz="1500" dirty="0">
              <a:solidFill>
                <a:srgbClr val="595959"/>
              </a:solidFill>
            </a:rPr>
            <a:t>.</a:t>
          </a:r>
        </a:p>
      </dgm:t>
    </dgm:pt>
    <dgm:pt modelId="{0494D8BE-B916-3F4E-9987-B7E10418780C}" type="parTrans" cxnId="{CB69743E-0778-DA4F-AAAF-C79E09EEAAC7}">
      <dgm:prSet/>
      <dgm:spPr/>
      <dgm:t>
        <a:bodyPr/>
        <a:lstStyle/>
        <a:p>
          <a:endParaRPr lang="nl-NL"/>
        </a:p>
      </dgm:t>
    </dgm:pt>
    <dgm:pt modelId="{B9B814D1-3D14-8546-8549-EA6B383616FB}" type="sibTrans" cxnId="{CB69743E-0778-DA4F-AAAF-C79E09EEAAC7}">
      <dgm:prSet/>
      <dgm:spPr/>
      <dgm:t>
        <a:bodyPr/>
        <a:lstStyle/>
        <a:p>
          <a:endParaRPr lang="nl-NL"/>
        </a:p>
      </dgm:t>
    </dgm:pt>
    <dgm:pt modelId="{DCA2573B-4A5C-DB45-B1E9-9544FB290B56}">
      <dgm:prSet custT="1"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en-US" sz="1500" b="1" dirty="0">
              <a:solidFill>
                <a:srgbClr val="595959"/>
              </a:solidFill>
              <a:latin typeface=""/>
            </a:rPr>
            <a:t>Increase employment </a:t>
          </a:r>
          <a:r>
            <a:rPr lang="en-US" sz="1500" dirty="0">
              <a:solidFill>
                <a:srgbClr val="595959"/>
              </a:solidFill>
              <a:latin typeface=""/>
            </a:rPr>
            <a:t>of trained youth with </a:t>
          </a:r>
          <a:r>
            <a:rPr lang="en-US" sz="1500" dirty="0" err="1">
              <a:solidFill>
                <a:srgbClr val="595959"/>
              </a:solidFill>
              <a:latin typeface=""/>
            </a:rPr>
            <a:t>disabilites</a:t>
          </a:r>
          <a:endParaRPr lang="en-US" sz="1500" dirty="0">
            <a:solidFill>
              <a:srgbClr val="595959"/>
            </a:solidFill>
            <a:latin typeface=""/>
          </a:endParaRPr>
        </a:p>
      </dgm:t>
    </dgm:pt>
    <dgm:pt modelId="{A7FD20A1-6FD4-7A4A-AD73-6F3B3E2DB1DA}" type="parTrans" cxnId="{CF9F7CC8-47C1-8849-8ACA-617B8610C02E}">
      <dgm:prSet/>
      <dgm:spPr/>
      <dgm:t>
        <a:bodyPr/>
        <a:lstStyle/>
        <a:p>
          <a:endParaRPr lang="nl-NL"/>
        </a:p>
      </dgm:t>
    </dgm:pt>
    <dgm:pt modelId="{515F086B-BA4C-AE49-95FD-1979F50E34E3}" type="sibTrans" cxnId="{CF9F7CC8-47C1-8849-8ACA-617B8610C02E}">
      <dgm:prSet/>
      <dgm:spPr/>
      <dgm:t>
        <a:bodyPr/>
        <a:lstStyle/>
        <a:p>
          <a:endParaRPr lang="nl-NL"/>
        </a:p>
      </dgm:t>
    </dgm:pt>
    <dgm:pt modelId="{D7D79EBA-2E49-CE4F-9035-9B91CBFF9DDB}">
      <dgm:prSet custT="1"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sz="1500" b="0" dirty="0" err="1">
              <a:solidFill>
                <a:srgbClr val="595959"/>
              </a:solidFill>
            </a:rPr>
            <a:t>Accesible</a:t>
          </a:r>
          <a:r>
            <a:rPr lang="nl-NL" sz="1500" b="0" dirty="0">
              <a:solidFill>
                <a:srgbClr val="595959"/>
              </a:solidFill>
            </a:rPr>
            <a:t> </a:t>
          </a:r>
          <a:r>
            <a:rPr lang="nl-NL" sz="1500" b="0" dirty="0" err="1">
              <a:solidFill>
                <a:srgbClr val="595959"/>
              </a:solidFill>
            </a:rPr>
            <a:t>infrastructure</a:t>
          </a:r>
          <a:endParaRPr lang="nl-NL" sz="1500" b="0" dirty="0">
            <a:solidFill>
              <a:srgbClr val="595959"/>
            </a:solidFill>
          </a:endParaRPr>
        </a:p>
      </dgm:t>
    </dgm:pt>
    <dgm:pt modelId="{BB950EA4-A15A-A74C-B364-9CD40A9B10A8}" type="parTrans" cxnId="{8D810A81-ECBA-044D-8963-C7352B7D74AA}">
      <dgm:prSet/>
      <dgm:spPr/>
      <dgm:t>
        <a:bodyPr/>
        <a:lstStyle/>
        <a:p>
          <a:endParaRPr lang="nl-NL"/>
        </a:p>
      </dgm:t>
    </dgm:pt>
    <dgm:pt modelId="{B14234C2-37ED-134A-B5B9-A230DDA64FDB}" type="sibTrans" cxnId="{8D810A81-ECBA-044D-8963-C7352B7D74AA}">
      <dgm:prSet/>
      <dgm:spPr/>
      <dgm:t>
        <a:bodyPr/>
        <a:lstStyle/>
        <a:p>
          <a:endParaRPr lang="nl-NL"/>
        </a:p>
      </dgm:t>
    </dgm:pt>
    <dgm:pt modelId="{B6C98016-E861-774E-9E84-3EE2D808CC48}">
      <dgm:prSet custT="1"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sz="1500" b="0" dirty="0" err="1">
              <a:solidFill>
                <a:srgbClr val="595959"/>
              </a:solidFill>
            </a:rPr>
            <a:t>Inclusive</a:t>
          </a:r>
          <a:r>
            <a:rPr lang="nl-NL" sz="1500" b="0" dirty="0">
              <a:solidFill>
                <a:srgbClr val="595959"/>
              </a:solidFill>
            </a:rPr>
            <a:t> teaching </a:t>
          </a:r>
          <a:r>
            <a:rPr lang="nl-NL" sz="1500" b="0" dirty="0" err="1">
              <a:solidFill>
                <a:srgbClr val="595959"/>
              </a:solidFill>
            </a:rPr>
            <a:t>methods</a:t>
          </a:r>
          <a:endParaRPr lang="nl-NL" sz="1500" b="0" dirty="0">
            <a:solidFill>
              <a:srgbClr val="595959"/>
            </a:solidFill>
          </a:endParaRPr>
        </a:p>
      </dgm:t>
    </dgm:pt>
    <dgm:pt modelId="{372440CC-8340-B04B-BFA8-E69A1FA065B0}" type="parTrans" cxnId="{ACF50D8D-10A3-7B4C-86EE-E014AFC91ECC}">
      <dgm:prSet/>
      <dgm:spPr/>
      <dgm:t>
        <a:bodyPr/>
        <a:lstStyle/>
        <a:p>
          <a:endParaRPr lang="nl-NL"/>
        </a:p>
      </dgm:t>
    </dgm:pt>
    <dgm:pt modelId="{7EFBABF6-FDBA-4641-B162-073F24CC3182}" type="sibTrans" cxnId="{ACF50D8D-10A3-7B4C-86EE-E014AFC91ECC}">
      <dgm:prSet/>
      <dgm:spPr/>
      <dgm:t>
        <a:bodyPr/>
        <a:lstStyle/>
        <a:p>
          <a:endParaRPr lang="nl-NL"/>
        </a:p>
      </dgm:t>
    </dgm:pt>
    <dgm:pt modelId="{6B553746-0682-5C46-9C8E-A4B39BB4A8E2}">
      <dgm:prSet custT="1"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sz="1500" dirty="0">
              <a:solidFill>
                <a:srgbClr val="595959"/>
              </a:solidFill>
            </a:rPr>
            <a:t>Lobby &amp; </a:t>
          </a:r>
          <a:r>
            <a:rPr lang="nl-NL" sz="1500" dirty="0" err="1">
              <a:solidFill>
                <a:srgbClr val="595959"/>
              </a:solidFill>
            </a:rPr>
            <a:t>advocacy</a:t>
          </a:r>
          <a:r>
            <a:rPr lang="nl-NL" sz="1500" dirty="0">
              <a:solidFill>
                <a:srgbClr val="595959"/>
              </a:solidFill>
            </a:rPr>
            <a:t> </a:t>
          </a:r>
          <a:r>
            <a:rPr lang="nl-NL" sz="1500" dirty="0" err="1">
              <a:solidFill>
                <a:srgbClr val="595959"/>
              </a:solidFill>
            </a:rPr>
            <a:t>to</a:t>
          </a:r>
          <a:r>
            <a:rPr lang="nl-NL" sz="1500" dirty="0">
              <a:solidFill>
                <a:srgbClr val="595959"/>
              </a:solidFill>
            </a:rPr>
            <a:t> </a:t>
          </a:r>
          <a:r>
            <a:rPr lang="nl-NL" sz="1500" dirty="0" err="1">
              <a:solidFill>
                <a:srgbClr val="595959"/>
              </a:solidFill>
            </a:rPr>
            <a:t>integrate</a:t>
          </a:r>
          <a:r>
            <a:rPr lang="nl-NL" sz="1500" dirty="0">
              <a:solidFill>
                <a:srgbClr val="595959"/>
              </a:solidFill>
            </a:rPr>
            <a:t> </a:t>
          </a:r>
          <a:r>
            <a:rPr lang="nl-NL" sz="1500" dirty="0" err="1">
              <a:solidFill>
                <a:srgbClr val="595959"/>
              </a:solidFill>
            </a:rPr>
            <a:t>disability</a:t>
          </a:r>
          <a:r>
            <a:rPr lang="nl-NL" sz="1500" dirty="0">
              <a:solidFill>
                <a:srgbClr val="595959"/>
              </a:solidFill>
            </a:rPr>
            <a:t> </a:t>
          </a:r>
          <a:r>
            <a:rPr lang="nl-NL" sz="1500" dirty="0" err="1">
              <a:solidFill>
                <a:srgbClr val="595959"/>
              </a:solidFill>
            </a:rPr>
            <a:t>inclusion</a:t>
          </a:r>
          <a:r>
            <a:rPr lang="nl-NL" sz="1500" dirty="0">
              <a:solidFill>
                <a:srgbClr val="595959"/>
              </a:solidFill>
            </a:rPr>
            <a:t> in </a:t>
          </a:r>
          <a:r>
            <a:rPr lang="nl-NL" sz="1500" dirty="0" err="1">
              <a:solidFill>
                <a:srgbClr val="595959"/>
              </a:solidFill>
            </a:rPr>
            <a:t>education</a:t>
          </a:r>
          <a:endParaRPr lang="nl-NL" sz="1500" dirty="0">
            <a:solidFill>
              <a:srgbClr val="595959"/>
            </a:solidFill>
          </a:endParaRPr>
        </a:p>
      </dgm:t>
    </dgm:pt>
    <dgm:pt modelId="{9905A936-9D0E-D14D-835C-39881078F561}" type="parTrans" cxnId="{7336E076-4B93-A648-978C-B4AA970C6DBB}">
      <dgm:prSet/>
      <dgm:spPr/>
      <dgm:t>
        <a:bodyPr/>
        <a:lstStyle/>
        <a:p>
          <a:endParaRPr lang="nl-NL"/>
        </a:p>
      </dgm:t>
    </dgm:pt>
    <dgm:pt modelId="{CDCD28C5-FD47-8247-9174-F54CB13DD88E}" type="sibTrans" cxnId="{7336E076-4B93-A648-978C-B4AA970C6DBB}">
      <dgm:prSet/>
      <dgm:spPr/>
      <dgm:t>
        <a:bodyPr/>
        <a:lstStyle/>
        <a:p>
          <a:endParaRPr lang="nl-NL"/>
        </a:p>
      </dgm:t>
    </dgm:pt>
    <dgm:pt modelId="{B428DE3E-1CC9-BD43-8383-EA1667C77614}">
      <dgm:prSet custT="1"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sz="1500" dirty="0">
              <a:solidFill>
                <a:srgbClr val="595959"/>
              </a:solidFill>
            </a:rPr>
            <a:t> </a:t>
          </a:r>
          <a:r>
            <a:rPr lang="nl-NL" sz="1500" dirty="0" err="1">
              <a:solidFill>
                <a:srgbClr val="595959"/>
              </a:solidFill>
            </a:rPr>
            <a:t>Creation</a:t>
          </a:r>
          <a:r>
            <a:rPr lang="nl-NL" sz="1500" dirty="0">
              <a:solidFill>
                <a:srgbClr val="595959"/>
              </a:solidFill>
            </a:rPr>
            <a:t> of </a:t>
          </a:r>
          <a:r>
            <a:rPr lang="nl-NL" sz="1500" dirty="0" err="1">
              <a:solidFill>
                <a:srgbClr val="595959"/>
              </a:solidFill>
            </a:rPr>
            <a:t>disability</a:t>
          </a:r>
          <a:r>
            <a:rPr lang="nl-NL" sz="1500" dirty="0">
              <a:solidFill>
                <a:srgbClr val="595959"/>
              </a:solidFill>
            </a:rPr>
            <a:t> </a:t>
          </a:r>
          <a:r>
            <a:rPr lang="nl-NL" sz="1500" dirty="0" err="1">
              <a:solidFill>
                <a:srgbClr val="595959"/>
              </a:solidFill>
            </a:rPr>
            <a:t>focussed</a:t>
          </a:r>
          <a:r>
            <a:rPr lang="nl-NL" sz="1500" dirty="0">
              <a:solidFill>
                <a:srgbClr val="595959"/>
              </a:solidFill>
            </a:rPr>
            <a:t> </a:t>
          </a:r>
          <a:r>
            <a:rPr lang="nl-NL" sz="1500" dirty="0" err="1">
              <a:solidFill>
                <a:srgbClr val="595959"/>
              </a:solidFill>
            </a:rPr>
            <a:t>organizations</a:t>
          </a:r>
          <a:r>
            <a:rPr lang="nl-NL" sz="1500" dirty="0">
              <a:solidFill>
                <a:srgbClr val="595959"/>
              </a:solidFill>
            </a:rPr>
            <a:t> </a:t>
          </a:r>
          <a:r>
            <a:rPr lang="nl-NL" sz="1500" dirty="0" err="1">
              <a:solidFill>
                <a:srgbClr val="595959"/>
              </a:solidFill>
            </a:rPr>
            <a:t>and</a:t>
          </a:r>
          <a:r>
            <a:rPr lang="nl-NL" sz="1500" dirty="0">
              <a:solidFill>
                <a:srgbClr val="595959"/>
              </a:solidFill>
            </a:rPr>
            <a:t> </a:t>
          </a:r>
          <a:r>
            <a:rPr lang="nl-NL" sz="1500" dirty="0" err="1">
              <a:solidFill>
                <a:srgbClr val="595959"/>
              </a:solidFill>
            </a:rPr>
            <a:t>network</a:t>
          </a:r>
          <a:endParaRPr lang="nl-NL" sz="1500" dirty="0">
            <a:solidFill>
              <a:srgbClr val="595959"/>
            </a:solidFill>
          </a:endParaRPr>
        </a:p>
      </dgm:t>
    </dgm:pt>
    <dgm:pt modelId="{47131D96-EDAC-B443-9157-C4A81569CA7E}" type="parTrans" cxnId="{09FB0180-D3AB-7542-91CB-BBA50F759F6C}">
      <dgm:prSet/>
      <dgm:spPr/>
      <dgm:t>
        <a:bodyPr/>
        <a:lstStyle/>
        <a:p>
          <a:endParaRPr lang="nl-NL"/>
        </a:p>
      </dgm:t>
    </dgm:pt>
    <dgm:pt modelId="{F5F08E80-92BC-7E45-8234-CA30DAD2CEE8}" type="sibTrans" cxnId="{09FB0180-D3AB-7542-91CB-BBA50F759F6C}">
      <dgm:prSet/>
      <dgm:spPr/>
      <dgm:t>
        <a:bodyPr/>
        <a:lstStyle/>
        <a:p>
          <a:endParaRPr lang="nl-NL"/>
        </a:p>
      </dgm:t>
    </dgm:pt>
    <dgm:pt modelId="{F29E5E7F-D0C5-BF4D-83E6-33C226EFEEB7}">
      <dgm:prSet custT="1"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sz="1500" dirty="0" err="1">
              <a:solidFill>
                <a:srgbClr val="595959"/>
              </a:solidFill>
            </a:rPr>
            <a:t>Increase</a:t>
          </a:r>
          <a:r>
            <a:rPr lang="nl-NL" sz="1500" dirty="0">
              <a:solidFill>
                <a:srgbClr val="595959"/>
              </a:solidFill>
            </a:rPr>
            <a:t> </a:t>
          </a:r>
          <a:r>
            <a:rPr lang="nl-NL" sz="1500" b="1" dirty="0">
              <a:solidFill>
                <a:srgbClr val="595959"/>
              </a:solidFill>
            </a:rPr>
            <a:t>awareness </a:t>
          </a:r>
          <a:r>
            <a:rPr lang="nl-NL" sz="1500" b="1" dirty="0" err="1">
              <a:solidFill>
                <a:srgbClr val="595959"/>
              </a:solidFill>
            </a:rPr>
            <a:t>and</a:t>
          </a:r>
          <a:r>
            <a:rPr lang="nl-NL" sz="1500" b="1" dirty="0">
              <a:solidFill>
                <a:srgbClr val="595959"/>
              </a:solidFill>
            </a:rPr>
            <a:t> </a:t>
          </a:r>
          <a:r>
            <a:rPr lang="nl-NL" sz="1500" b="1" dirty="0" err="1">
              <a:solidFill>
                <a:srgbClr val="595959"/>
              </a:solidFill>
            </a:rPr>
            <a:t>recognition</a:t>
          </a:r>
          <a:r>
            <a:rPr lang="nl-NL" sz="1500" dirty="0">
              <a:solidFill>
                <a:srgbClr val="595959"/>
              </a:solidFill>
            </a:rPr>
            <a:t> </a:t>
          </a:r>
          <a:r>
            <a:rPr lang="nl-NL" sz="1500" dirty="0" err="1">
              <a:solidFill>
                <a:srgbClr val="595959"/>
              </a:solidFill>
            </a:rPr>
            <a:t>key</a:t>
          </a:r>
          <a:r>
            <a:rPr lang="nl-NL" sz="1500" dirty="0">
              <a:solidFill>
                <a:srgbClr val="595959"/>
              </a:solidFill>
            </a:rPr>
            <a:t> issues of </a:t>
          </a:r>
          <a:r>
            <a:rPr lang="nl-NL" sz="1500" b="1" dirty="0" err="1">
              <a:solidFill>
                <a:srgbClr val="595959"/>
              </a:solidFill>
            </a:rPr>
            <a:t>inclusion</a:t>
          </a:r>
          <a:r>
            <a:rPr lang="nl-NL" sz="1500" b="1" dirty="0">
              <a:solidFill>
                <a:srgbClr val="595959"/>
              </a:solidFill>
            </a:rPr>
            <a:t> </a:t>
          </a:r>
          <a:r>
            <a:rPr lang="nl-NL" sz="1500" b="1" dirty="0" err="1">
              <a:solidFill>
                <a:srgbClr val="595959"/>
              </a:solidFill>
            </a:rPr>
            <a:t>and</a:t>
          </a:r>
          <a:r>
            <a:rPr lang="nl-NL" sz="1500" b="1" dirty="0">
              <a:solidFill>
                <a:srgbClr val="595959"/>
              </a:solidFill>
            </a:rPr>
            <a:t> </a:t>
          </a:r>
          <a:r>
            <a:rPr lang="nl-NL" sz="1500" b="1" dirty="0" err="1">
              <a:solidFill>
                <a:srgbClr val="595959"/>
              </a:solidFill>
            </a:rPr>
            <a:t>inclusive</a:t>
          </a:r>
          <a:r>
            <a:rPr lang="nl-NL" sz="1500" b="1" dirty="0">
              <a:solidFill>
                <a:srgbClr val="595959"/>
              </a:solidFill>
            </a:rPr>
            <a:t> </a:t>
          </a:r>
          <a:r>
            <a:rPr lang="nl-NL" sz="1500" b="1" dirty="0" err="1">
              <a:solidFill>
                <a:srgbClr val="595959"/>
              </a:solidFill>
            </a:rPr>
            <a:t>education</a:t>
          </a:r>
          <a:endParaRPr lang="nl-NL" sz="1500" b="1" dirty="0">
            <a:solidFill>
              <a:srgbClr val="595959"/>
            </a:solidFill>
          </a:endParaRPr>
        </a:p>
      </dgm:t>
    </dgm:pt>
    <dgm:pt modelId="{00B21789-AE63-294B-AB9F-DCF0C9A00764}" type="parTrans" cxnId="{6275892E-8514-CF49-A38C-CE3A5328E277}">
      <dgm:prSet/>
      <dgm:spPr/>
      <dgm:t>
        <a:bodyPr/>
        <a:lstStyle/>
        <a:p>
          <a:endParaRPr lang="nl-NL"/>
        </a:p>
      </dgm:t>
    </dgm:pt>
    <dgm:pt modelId="{79D9F47D-DF29-364C-9D55-1E68634C3D0F}" type="sibTrans" cxnId="{6275892E-8514-CF49-A38C-CE3A5328E277}">
      <dgm:prSet/>
      <dgm:spPr/>
      <dgm:t>
        <a:bodyPr/>
        <a:lstStyle/>
        <a:p>
          <a:endParaRPr lang="nl-NL"/>
        </a:p>
      </dgm:t>
    </dgm:pt>
    <dgm:pt modelId="{865F1B50-F2B2-8F4E-9FF8-3EE13D60C551}">
      <dgm:prSet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endParaRPr lang="nl-NL" sz="1300" b="1" dirty="0">
            <a:solidFill>
              <a:srgbClr val="595959"/>
            </a:solidFill>
          </a:endParaRPr>
        </a:p>
      </dgm:t>
    </dgm:pt>
    <dgm:pt modelId="{AA409A77-6252-FB44-A241-9127C0C20BE7}" type="parTrans" cxnId="{E6CA85DA-6BEF-9942-8C1D-DFAFA315C254}">
      <dgm:prSet/>
      <dgm:spPr/>
      <dgm:t>
        <a:bodyPr/>
        <a:lstStyle/>
        <a:p>
          <a:endParaRPr lang="nl-NL"/>
        </a:p>
      </dgm:t>
    </dgm:pt>
    <dgm:pt modelId="{6900D753-3207-2748-98AB-95796635CAD2}" type="sibTrans" cxnId="{E6CA85DA-6BEF-9942-8C1D-DFAFA315C254}">
      <dgm:prSet/>
      <dgm:spPr/>
      <dgm:t>
        <a:bodyPr/>
        <a:lstStyle/>
        <a:p>
          <a:endParaRPr lang="nl-NL"/>
        </a:p>
      </dgm:t>
    </dgm:pt>
    <dgm:pt modelId="{A621868B-12B4-B246-B594-52B41E1D8D69}">
      <dgm:prSet custT="1"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sz="1500" dirty="0" err="1">
              <a:solidFill>
                <a:srgbClr val="595959"/>
              </a:solidFill>
            </a:rPr>
            <a:t>Created</a:t>
          </a:r>
          <a:r>
            <a:rPr lang="nl-NL" sz="1500" dirty="0">
              <a:solidFill>
                <a:srgbClr val="595959"/>
              </a:solidFill>
            </a:rPr>
            <a:t> </a:t>
          </a:r>
          <a:r>
            <a:rPr lang="nl-NL" sz="1500" dirty="0" err="1">
              <a:solidFill>
                <a:srgbClr val="595959"/>
              </a:solidFill>
            </a:rPr>
            <a:t>SHGs</a:t>
          </a:r>
          <a:r>
            <a:rPr lang="nl-NL" sz="1500" dirty="0">
              <a:solidFill>
                <a:srgbClr val="595959"/>
              </a:solidFill>
            </a:rPr>
            <a:t> are </a:t>
          </a:r>
          <a:r>
            <a:rPr lang="nl-NL" sz="1500" dirty="0" err="1">
              <a:solidFill>
                <a:srgbClr val="595959"/>
              </a:solidFill>
            </a:rPr>
            <a:t>performing</a:t>
          </a:r>
          <a:endParaRPr lang="nl-NL" sz="1500" dirty="0">
            <a:solidFill>
              <a:srgbClr val="595959"/>
            </a:solidFill>
          </a:endParaRPr>
        </a:p>
      </dgm:t>
    </dgm:pt>
    <dgm:pt modelId="{98EED24C-FDBC-F140-B72A-9FA1410AD656}" type="parTrans" cxnId="{34E68C81-79CE-8642-9836-328B2CE9C559}">
      <dgm:prSet/>
      <dgm:spPr/>
      <dgm:t>
        <a:bodyPr/>
        <a:lstStyle/>
        <a:p>
          <a:endParaRPr lang="nl-NL"/>
        </a:p>
      </dgm:t>
    </dgm:pt>
    <dgm:pt modelId="{50C4DEBC-6F5F-8943-8CF4-C0C6E6CA082B}" type="sibTrans" cxnId="{34E68C81-79CE-8642-9836-328B2CE9C559}">
      <dgm:prSet/>
      <dgm:spPr/>
      <dgm:t>
        <a:bodyPr/>
        <a:lstStyle/>
        <a:p>
          <a:endParaRPr lang="nl-NL"/>
        </a:p>
      </dgm:t>
    </dgm:pt>
    <dgm:pt modelId="{EA3BAAA1-80C5-5145-B157-45249644E43F}">
      <dgm:prSet custT="1"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sz="1500" b="1" dirty="0">
              <a:solidFill>
                <a:srgbClr val="595959"/>
              </a:solidFill>
            </a:rPr>
            <a:t>Strong </a:t>
          </a:r>
          <a:r>
            <a:rPr lang="nl-NL" sz="1500" b="1" dirty="0" err="1">
              <a:solidFill>
                <a:srgbClr val="595959"/>
              </a:solidFill>
            </a:rPr>
            <a:t>networks</a:t>
          </a:r>
          <a:r>
            <a:rPr lang="nl-NL" sz="1500" b="1" dirty="0">
              <a:solidFill>
                <a:srgbClr val="595959"/>
              </a:solidFill>
            </a:rPr>
            <a:t> </a:t>
          </a:r>
          <a:r>
            <a:rPr lang="nl-NL" sz="1500" dirty="0" err="1">
              <a:solidFill>
                <a:srgbClr val="595959"/>
              </a:solidFill>
            </a:rPr>
            <a:t>parents</a:t>
          </a:r>
          <a:r>
            <a:rPr lang="nl-NL" sz="1500" dirty="0">
              <a:solidFill>
                <a:srgbClr val="595959"/>
              </a:solidFill>
            </a:rPr>
            <a:t>, community </a:t>
          </a:r>
          <a:r>
            <a:rPr lang="nl-NL" sz="1500" dirty="0" err="1">
              <a:solidFill>
                <a:srgbClr val="595959"/>
              </a:solidFill>
            </a:rPr>
            <a:t>and</a:t>
          </a:r>
          <a:r>
            <a:rPr lang="nl-NL" sz="1500" dirty="0">
              <a:solidFill>
                <a:srgbClr val="595959"/>
              </a:solidFill>
            </a:rPr>
            <a:t> stakeholders</a:t>
          </a:r>
        </a:p>
      </dgm:t>
    </dgm:pt>
    <dgm:pt modelId="{5116B499-251B-1442-8D28-50B371B5B932}" type="parTrans" cxnId="{042D3A2F-13D1-A046-939F-3423F93BD657}">
      <dgm:prSet/>
      <dgm:spPr/>
      <dgm:t>
        <a:bodyPr/>
        <a:lstStyle/>
        <a:p>
          <a:endParaRPr lang="nl-NL"/>
        </a:p>
      </dgm:t>
    </dgm:pt>
    <dgm:pt modelId="{F7BD2062-1202-6145-806C-3430F9655330}" type="sibTrans" cxnId="{042D3A2F-13D1-A046-939F-3423F93BD657}">
      <dgm:prSet/>
      <dgm:spPr/>
      <dgm:t>
        <a:bodyPr/>
        <a:lstStyle/>
        <a:p>
          <a:endParaRPr lang="nl-NL"/>
        </a:p>
      </dgm:t>
    </dgm:pt>
    <dgm:pt modelId="{A19E2579-91E3-B745-888D-989DCD53631A}" type="pres">
      <dgm:prSet presAssocID="{CF71B3A4-900B-416D-8A16-3B518847FF19}" presName="Name0" presStyleCnt="0">
        <dgm:presLayoutVars>
          <dgm:dir/>
          <dgm:animLvl val="lvl"/>
          <dgm:resizeHandles val="exact"/>
        </dgm:presLayoutVars>
      </dgm:prSet>
      <dgm:spPr/>
    </dgm:pt>
    <dgm:pt modelId="{1F4C9207-FD2E-534E-B37A-6DA1C28DDC6B}" type="pres">
      <dgm:prSet presAssocID="{41918BEC-C3BE-4FAB-AE3B-C2DF50632FC9}" presName="composite" presStyleCnt="0"/>
      <dgm:spPr/>
    </dgm:pt>
    <dgm:pt modelId="{1E64472A-1555-6847-803E-DD13EE437B1C}" type="pres">
      <dgm:prSet presAssocID="{41918BEC-C3BE-4FAB-AE3B-C2DF50632FC9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82EE6FB9-4BE1-F743-B9FD-9F961D9B0925}" type="pres">
      <dgm:prSet presAssocID="{41918BEC-C3BE-4FAB-AE3B-C2DF50632FC9}" presName="desTx" presStyleLbl="alignAccFollowNode1" presStyleIdx="0" presStyleCnt="5">
        <dgm:presLayoutVars>
          <dgm:bulletEnabled val="1"/>
        </dgm:presLayoutVars>
      </dgm:prSet>
      <dgm:spPr/>
    </dgm:pt>
    <dgm:pt modelId="{8F719278-4C12-5D48-B523-9312CF65DC12}" type="pres">
      <dgm:prSet presAssocID="{9C205AF5-5628-4F4F-9A3D-90A5B472963D}" presName="space" presStyleCnt="0"/>
      <dgm:spPr/>
    </dgm:pt>
    <dgm:pt modelId="{DD5F79BF-AC8D-5442-9AF3-43952C4B3908}" type="pres">
      <dgm:prSet presAssocID="{442E0741-62BB-44C2-9FF4-3F130863C246}" presName="composite" presStyleCnt="0"/>
      <dgm:spPr/>
    </dgm:pt>
    <dgm:pt modelId="{8EB761EB-38C9-E54D-893A-6DEFF5E07901}" type="pres">
      <dgm:prSet presAssocID="{442E0741-62BB-44C2-9FF4-3F130863C246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A52B3319-B11E-FC42-90E7-3E2CC3751FDC}" type="pres">
      <dgm:prSet presAssocID="{442E0741-62BB-44C2-9FF4-3F130863C246}" presName="desTx" presStyleLbl="alignAccFollowNode1" presStyleIdx="1" presStyleCnt="5">
        <dgm:presLayoutVars>
          <dgm:bulletEnabled val="1"/>
        </dgm:presLayoutVars>
      </dgm:prSet>
      <dgm:spPr/>
    </dgm:pt>
    <dgm:pt modelId="{1E097F7D-B9CF-6448-A345-36038ECDC5B9}" type="pres">
      <dgm:prSet presAssocID="{530377C2-E211-4FAD-8F3D-7583351A465E}" presName="space" presStyleCnt="0"/>
      <dgm:spPr/>
    </dgm:pt>
    <dgm:pt modelId="{E6B66D44-92AA-C946-BC13-F2D12872E435}" type="pres">
      <dgm:prSet presAssocID="{D6092AD7-2CED-46DC-9FFA-B84A3E79E146}" presName="composite" presStyleCnt="0"/>
      <dgm:spPr/>
    </dgm:pt>
    <dgm:pt modelId="{ADE0150D-CE7B-F14A-A8D8-900C50587C41}" type="pres">
      <dgm:prSet presAssocID="{D6092AD7-2CED-46DC-9FFA-B84A3E79E14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9DEA311B-0416-E247-981E-8F2388DE1F45}" type="pres">
      <dgm:prSet presAssocID="{D6092AD7-2CED-46DC-9FFA-B84A3E79E146}" presName="desTx" presStyleLbl="alignAccFollowNode1" presStyleIdx="2" presStyleCnt="5">
        <dgm:presLayoutVars>
          <dgm:bulletEnabled val="1"/>
        </dgm:presLayoutVars>
      </dgm:prSet>
      <dgm:spPr/>
    </dgm:pt>
    <dgm:pt modelId="{80721A09-2BB2-554D-9A45-9DDB8513607D}" type="pres">
      <dgm:prSet presAssocID="{BA70F593-65F5-4E32-925A-09B8BEB06194}" presName="space" presStyleCnt="0"/>
      <dgm:spPr/>
    </dgm:pt>
    <dgm:pt modelId="{FFF063A0-0AFF-C345-852A-2B9A23A5A32D}" type="pres">
      <dgm:prSet presAssocID="{77BB2E84-889A-432E-9D47-A813BE15B5F9}" presName="composite" presStyleCnt="0"/>
      <dgm:spPr/>
    </dgm:pt>
    <dgm:pt modelId="{2240C3EF-43FC-1743-B85E-A1F4FE272B1D}" type="pres">
      <dgm:prSet presAssocID="{77BB2E84-889A-432E-9D47-A813BE15B5F9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AA8D7396-0AC0-2440-A317-06408F875826}" type="pres">
      <dgm:prSet presAssocID="{77BB2E84-889A-432E-9D47-A813BE15B5F9}" presName="desTx" presStyleLbl="alignAccFollowNode1" presStyleIdx="3" presStyleCnt="5">
        <dgm:presLayoutVars>
          <dgm:bulletEnabled val="1"/>
        </dgm:presLayoutVars>
      </dgm:prSet>
      <dgm:spPr/>
    </dgm:pt>
    <dgm:pt modelId="{C338A567-2954-234F-B640-9B43AD147715}" type="pres">
      <dgm:prSet presAssocID="{9FE5D32E-DF1B-4BFF-AB58-141F18D710DF}" presName="space" presStyleCnt="0"/>
      <dgm:spPr/>
    </dgm:pt>
    <dgm:pt modelId="{18AECE39-02B1-EF41-A474-8ADAFCB999D2}" type="pres">
      <dgm:prSet presAssocID="{B9F4B55D-5CED-433B-AC75-0D3B1E337AEE}" presName="composite" presStyleCnt="0"/>
      <dgm:spPr/>
    </dgm:pt>
    <dgm:pt modelId="{BC7AA943-3F89-6F45-9ACD-833CAD4BAEE8}" type="pres">
      <dgm:prSet presAssocID="{B9F4B55D-5CED-433B-AC75-0D3B1E337AEE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E6444D9A-35C4-3F48-918D-12710E1768AD}" type="pres">
      <dgm:prSet presAssocID="{B9F4B55D-5CED-433B-AC75-0D3B1E337AEE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DBE74207-03A8-1D4E-B6CC-8D8AA0611612}" type="presOf" srcId="{D6092AD7-2CED-46DC-9FFA-B84A3E79E146}" destId="{ADE0150D-CE7B-F14A-A8D8-900C50587C41}" srcOrd="0" destOrd="0" presId="urn:microsoft.com/office/officeart/2005/8/layout/hList1"/>
    <dgm:cxn modelId="{CF26FB0E-71EF-0D47-895E-9A823D17F06C}" srcId="{77BB2E84-889A-432E-9D47-A813BE15B5F9}" destId="{278AF52E-1CA4-0445-918E-5E759B7BDE89}" srcOrd="1" destOrd="0" parTransId="{C3AC05D3-5984-AA4F-A188-D4A4EF627285}" sibTransId="{EDDA2E2F-7E30-B249-9AE1-A5EA5AC15CA0}"/>
    <dgm:cxn modelId="{07EA1A17-15A1-476B-B4B1-42661A552BD0}" srcId="{CF71B3A4-900B-416D-8A16-3B518847FF19}" destId="{442E0741-62BB-44C2-9FF4-3F130863C246}" srcOrd="1" destOrd="0" parTransId="{9B52002F-380D-4992-BE5E-F7AF4F381A9A}" sibTransId="{530377C2-E211-4FAD-8F3D-7583351A465E}"/>
    <dgm:cxn modelId="{0EF2301B-DE85-3F43-8043-F100C5BC88EF}" srcId="{D6092AD7-2CED-46DC-9FFA-B84A3E79E146}" destId="{7BFBF0D0-2B11-0948-BF00-288559C420B2}" srcOrd="1" destOrd="0" parTransId="{BB8396ED-06D8-844D-A796-0063B9BF38CC}" sibTransId="{EDC5890A-CDCB-8846-9759-FA38837FB457}"/>
    <dgm:cxn modelId="{0476991F-4D2E-6E4B-98D3-1F381C1ECE84}" srcId="{77BB2E84-889A-432E-9D47-A813BE15B5F9}" destId="{0B42F274-DC00-934C-81D7-0D2604E519B4}" srcOrd="0" destOrd="0" parTransId="{4F885C03-1D7D-8842-BF02-9D68BA3716CD}" sibTransId="{B46F2CD3-BAE5-8340-BCF4-852DBEC96BDB}"/>
    <dgm:cxn modelId="{E34DE223-616A-E041-984C-7B41501DCEDF}" type="presOf" srcId="{F29E5E7F-D0C5-BF4D-83E6-33C226EFEEB7}" destId="{AA8D7396-0AC0-2440-A317-06408F875826}" srcOrd="0" destOrd="2" presId="urn:microsoft.com/office/officeart/2005/8/layout/hList1"/>
    <dgm:cxn modelId="{6275892E-8514-CF49-A38C-CE3A5328E277}" srcId="{77BB2E84-889A-432E-9D47-A813BE15B5F9}" destId="{F29E5E7F-D0C5-BF4D-83E6-33C226EFEEB7}" srcOrd="2" destOrd="0" parTransId="{00B21789-AE63-294B-AB9F-DCF0C9A00764}" sibTransId="{79D9F47D-DF29-364C-9D55-1E68634C3D0F}"/>
    <dgm:cxn modelId="{042D3A2F-13D1-A046-939F-3423F93BD657}" srcId="{B9F4B55D-5CED-433B-AC75-0D3B1E337AEE}" destId="{EA3BAAA1-80C5-5145-B157-45249644E43F}" srcOrd="1" destOrd="0" parTransId="{5116B499-251B-1442-8D28-50B371B5B932}" sibTransId="{F7BD2062-1202-6145-806C-3430F9655330}"/>
    <dgm:cxn modelId="{E15D7830-7409-A74A-8877-FB7092EF25B6}" type="presOf" srcId="{B9F4B55D-5CED-433B-AC75-0D3B1E337AEE}" destId="{BC7AA943-3F89-6F45-9ACD-833CAD4BAEE8}" srcOrd="0" destOrd="0" presId="urn:microsoft.com/office/officeart/2005/8/layout/hList1"/>
    <dgm:cxn modelId="{87215436-AE71-0947-8D52-D6A25C23D5FA}" type="presOf" srcId="{12142F54-CD4D-4348-A83C-E2030D0AEDF9}" destId="{82EE6FB9-4BE1-F743-B9FD-9F961D9B0925}" srcOrd="0" destOrd="0" presId="urn:microsoft.com/office/officeart/2005/8/layout/hList1"/>
    <dgm:cxn modelId="{02CB7439-B9F7-481B-B5F9-36AD08D764F8}" srcId="{41918BEC-C3BE-4FAB-AE3B-C2DF50632FC9}" destId="{3B13D489-38C6-45C4-B56C-E27EC23E9458}" srcOrd="2" destOrd="0" parTransId="{A3DA4149-3B39-4BAF-BFF6-EA09156A68D2}" sibTransId="{DB1F3530-B732-42EC-8926-FD008B868255}"/>
    <dgm:cxn modelId="{CB69743E-0778-DA4F-AAAF-C79E09EEAAC7}" srcId="{442E0741-62BB-44C2-9FF4-3F130863C246}" destId="{C5A6437C-97A3-4B46-BF95-C87F9A7DB602}" srcOrd="2" destOrd="0" parTransId="{0494D8BE-B916-3F4E-9987-B7E10418780C}" sibTransId="{B9B814D1-3D14-8546-8549-EA6B383616FB}"/>
    <dgm:cxn modelId="{97078D5C-854D-9D43-9A79-ED0C2A705CA1}" type="presOf" srcId="{0B42F274-DC00-934C-81D7-0D2604E519B4}" destId="{AA8D7396-0AC0-2440-A317-06408F875826}" srcOrd="0" destOrd="0" presId="urn:microsoft.com/office/officeart/2005/8/layout/hList1"/>
    <dgm:cxn modelId="{E9B5E765-3AAF-634D-9DE2-592F6F4901BA}" type="presOf" srcId="{EA3BAAA1-80C5-5145-B157-45249644E43F}" destId="{E6444D9A-35C4-3F48-918D-12710E1768AD}" srcOrd="0" destOrd="1" presId="urn:microsoft.com/office/officeart/2005/8/layout/hList1"/>
    <dgm:cxn modelId="{87803266-29A7-1140-B392-10BA665E04C6}" type="presOf" srcId="{B6C98016-E861-774E-9E84-3EE2D808CC48}" destId="{9DEA311B-0416-E247-981E-8F2388DE1F45}" srcOrd="0" destOrd="2" presId="urn:microsoft.com/office/officeart/2005/8/layout/hList1"/>
    <dgm:cxn modelId="{C0B4E746-0124-4F4D-AA47-5D469BEC9905}" srcId="{D6092AD7-2CED-46DC-9FFA-B84A3E79E146}" destId="{FC90DC29-547B-464E-A7F7-BBAD782E424D}" srcOrd="0" destOrd="0" parTransId="{8B025725-B4C6-8745-9377-F75C2276D9E5}" sibTransId="{1E262B38-8B2F-874A-AC9C-17E6A6439E89}"/>
    <dgm:cxn modelId="{0C884148-C9A4-074D-BC8F-874FBB41735D}" type="presOf" srcId="{DCA2573B-4A5C-DB45-B1E9-9544FB290B56}" destId="{82EE6FB9-4BE1-F743-B9FD-9F961D9B0925}" srcOrd="0" destOrd="1" presId="urn:microsoft.com/office/officeart/2005/8/layout/hList1"/>
    <dgm:cxn modelId="{32643B6F-C156-4DCF-9B58-A7FED3D1CFCE}" srcId="{41918BEC-C3BE-4FAB-AE3B-C2DF50632FC9}" destId="{12142F54-CD4D-4348-A83C-E2030D0AEDF9}" srcOrd="0" destOrd="0" parTransId="{440ADBF3-F051-42E8-85D7-C23A28787866}" sibTransId="{63682B78-A825-452A-AEF6-6F40E98743AD}"/>
    <dgm:cxn modelId="{7336E076-4B93-A648-978C-B4AA970C6DBB}" srcId="{D6092AD7-2CED-46DC-9FFA-B84A3E79E146}" destId="{6B553746-0682-5C46-9C8E-A4B39BB4A8E2}" srcOrd="2" destOrd="0" parTransId="{9905A936-9D0E-D14D-835C-39881078F561}" sibTransId="{CDCD28C5-FD47-8247-9174-F54CB13DD88E}"/>
    <dgm:cxn modelId="{0E5D1A7A-1B2F-47F5-B731-93E538069563}" srcId="{CF71B3A4-900B-416D-8A16-3B518847FF19}" destId="{B9F4B55D-5CED-433B-AC75-0D3B1E337AEE}" srcOrd="4" destOrd="0" parTransId="{9DFFB6FF-F8DE-4ACF-A58A-18BA95F19956}" sibTransId="{4F98C5D9-FD75-49BD-AC10-E2C2345EA02C}"/>
    <dgm:cxn modelId="{8841407B-DD71-DC40-B3F1-6A24EFCCB473}" type="presOf" srcId="{41918BEC-C3BE-4FAB-AE3B-C2DF50632FC9}" destId="{1E64472A-1555-6847-803E-DD13EE437B1C}" srcOrd="0" destOrd="0" presId="urn:microsoft.com/office/officeart/2005/8/layout/hList1"/>
    <dgm:cxn modelId="{3080707C-EB86-4749-858A-60A75EE0AD2D}" type="presOf" srcId="{77BB2E84-889A-432E-9D47-A813BE15B5F9}" destId="{2240C3EF-43FC-1743-B85E-A1F4FE272B1D}" srcOrd="0" destOrd="0" presId="urn:microsoft.com/office/officeart/2005/8/layout/hList1"/>
    <dgm:cxn modelId="{183B337D-7742-49B2-92BB-2A7D817A175C}" srcId="{CF71B3A4-900B-416D-8A16-3B518847FF19}" destId="{77BB2E84-889A-432E-9D47-A813BE15B5F9}" srcOrd="3" destOrd="0" parTransId="{0996A06C-00DB-4F24-B929-882F440E63DF}" sibTransId="{9FE5D32E-DF1B-4BFF-AB58-141F18D710DF}"/>
    <dgm:cxn modelId="{09FB0180-D3AB-7542-91CB-BBA50F759F6C}" srcId="{B9F4B55D-5CED-433B-AC75-0D3B1E337AEE}" destId="{B428DE3E-1CC9-BD43-8383-EA1667C77614}" srcOrd="2" destOrd="0" parTransId="{47131D96-EDAC-B443-9157-C4A81569CA7E}" sibTransId="{F5F08E80-92BC-7E45-8234-CA30DAD2CEE8}"/>
    <dgm:cxn modelId="{8D810A81-ECBA-044D-8963-C7352B7D74AA}" srcId="{FC90DC29-547B-464E-A7F7-BBAD782E424D}" destId="{D7D79EBA-2E49-CE4F-9035-9B91CBFF9DDB}" srcOrd="0" destOrd="0" parTransId="{BB950EA4-A15A-A74C-B364-9CD40A9B10A8}" sibTransId="{B14234C2-37ED-134A-B5B9-A230DDA64FDB}"/>
    <dgm:cxn modelId="{34E68C81-79CE-8642-9836-328B2CE9C559}" srcId="{B9F4B55D-5CED-433B-AC75-0D3B1E337AEE}" destId="{A621868B-12B4-B246-B594-52B41E1D8D69}" srcOrd="3" destOrd="0" parTransId="{98EED24C-FDBC-F140-B72A-9FA1410AD656}" sibTransId="{50C4DEBC-6F5F-8943-8CF4-C0C6E6CA082B}"/>
    <dgm:cxn modelId="{59D17884-CE5B-134A-B7D0-F014B539A51A}" type="presOf" srcId="{442E0741-62BB-44C2-9FF4-3F130863C246}" destId="{8EB761EB-38C9-E54D-893A-6DEFF5E07901}" srcOrd="0" destOrd="0" presId="urn:microsoft.com/office/officeart/2005/8/layout/hList1"/>
    <dgm:cxn modelId="{ACF50D8D-10A3-7B4C-86EE-E014AFC91ECC}" srcId="{FC90DC29-547B-464E-A7F7-BBAD782E424D}" destId="{B6C98016-E861-774E-9E84-3EE2D808CC48}" srcOrd="1" destOrd="0" parTransId="{372440CC-8340-B04B-BFA8-E69A1FA065B0}" sibTransId="{7EFBABF6-FDBA-4641-B162-073F24CC3182}"/>
    <dgm:cxn modelId="{084C2892-3B8D-B249-A90B-23C82CE25D09}" type="presOf" srcId="{B428DE3E-1CC9-BD43-8383-EA1667C77614}" destId="{E6444D9A-35C4-3F48-918D-12710E1768AD}" srcOrd="0" destOrd="2" presId="urn:microsoft.com/office/officeart/2005/8/layout/hList1"/>
    <dgm:cxn modelId="{1E146892-8C13-8D49-B753-9D82D4E31DF4}" srcId="{B9F4B55D-5CED-433B-AC75-0D3B1E337AEE}" destId="{CE500668-8A52-094E-8F5C-46BB083381E6}" srcOrd="0" destOrd="0" parTransId="{EB0AC105-7DB8-6641-AA0A-4D3B8B13734F}" sibTransId="{1BE4C03A-A680-8A48-B7C3-EFE8353AB52F}"/>
    <dgm:cxn modelId="{01657296-A014-314F-82FC-0E75C86BE467}" type="presOf" srcId="{865F1B50-F2B2-8F4E-9FF8-3EE13D60C551}" destId="{A52B3319-B11E-FC42-90E7-3E2CC3751FDC}" srcOrd="0" destOrd="1" presId="urn:microsoft.com/office/officeart/2005/8/layout/hList1"/>
    <dgm:cxn modelId="{D55BDF96-BA07-47A4-A71D-8FD1ED5D81D6}" srcId="{CF71B3A4-900B-416D-8A16-3B518847FF19}" destId="{41918BEC-C3BE-4FAB-AE3B-C2DF50632FC9}" srcOrd="0" destOrd="0" parTransId="{ABE0B02D-6862-401F-939D-00137E1FD72D}" sibTransId="{9C205AF5-5628-4F4F-9A3D-90A5B472963D}"/>
    <dgm:cxn modelId="{56A53297-B269-C442-AE25-7129C359DB39}" type="presOf" srcId="{D7D79EBA-2E49-CE4F-9035-9B91CBFF9DDB}" destId="{9DEA311B-0416-E247-981E-8F2388DE1F45}" srcOrd="0" destOrd="1" presId="urn:microsoft.com/office/officeart/2005/8/layout/hList1"/>
    <dgm:cxn modelId="{A909AB9E-7E6F-A546-A671-10042EAED508}" srcId="{442E0741-62BB-44C2-9FF4-3F130863C246}" destId="{7727344D-49FA-1743-B7C8-D01CCCB9064B}" srcOrd="0" destOrd="0" parTransId="{1773F820-406C-FF4B-A632-1EC63BF41550}" sibTransId="{2A30D821-6783-3845-B98F-DDCB31968EF9}"/>
    <dgm:cxn modelId="{9E537CA1-5B46-3748-896F-AF6EA1864F8F}" type="presOf" srcId="{CF71B3A4-900B-416D-8A16-3B518847FF19}" destId="{A19E2579-91E3-B745-888D-989DCD53631A}" srcOrd="0" destOrd="0" presId="urn:microsoft.com/office/officeart/2005/8/layout/hList1"/>
    <dgm:cxn modelId="{A8526DA8-0EF3-CF4D-B3DA-0E8E9E54649E}" type="presOf" srcId="{6B553746-0682-5C46-9C8E-A4B39BB4A8E2}" destId="{9DEA311B-0416-E247-981E-8F2388DE1F45}" srcOrd="0" destOrd="4" presId="urn:microsoft.com/office/officeart/2005/8/layout/hList1"/>
    <dgm:cxn modelId="{1B7687AC-7259-4B42-A33D-2F420B7C2697}" srcId="{CF71B3A4-900B-416D-8A16-3B518847FF19}" destId="{D6092AD7-2CED-46DC-9FFA-B84A3E79E146}" srcOrd="2" destOrd="0" parTransId="{3A285CCA-AF5C-4D10-82F6-B1D3C11D7733}" sibTransId="{BA70F593-65F5-4E32-925A-09B8BEB06194}"/>
    <dgm:cxn modelId="{CD3F52B2-4FC7-0042-BDC6-0C3D842C5D45}" type="presOf" srcId="{C5A6437C-97A3-4B46-BF95-C87F9A7DB602}" destId="{A52B3319-B11E-FC42-90E7-3E2CC3751FDC}" srcOrd="0" destOrd="2" presId="urn:microsoft.com/office/officeart/2005/8/layout/hList1"/>
    <dgm:cxn modelId="{655FDBC1-F535-264E-90DF-B1542F77F207}" type="presOf" srcId="{7BFBF0D0-2B11-0948-BF00-288559C420B2}" destId="{9DEA311B-0416-E247-981E-8F2388DE1F45}" srcOrd="0" destOrd="3" presId="urn:microsoft.com/office/officeart/2005/8/layout/hList1"/>
    <dgm:cxn modelId="{E2A9E1C7-4CB5-CD43-B0C3-ADE596491B91}" type="presOf" srcId="{FC90DC29-547B-464E-A7F7-BBAD782E424D}" destId="{9DEA311B-0416-E247-981E-8F2388DE1F45}" srcOrd="0" destOrd="0" presId="urn:microsoft.com/office/officeart/2005/8/layout/hList1"/>
    <dgm:cxn modelId="{CF9F7CC8-47C1-8849-8ACA-617B8610C02E}" srcId="{41918BEC-C3BE-4FAB-AE3B-C2DF50632FC9}" destId="{DCA2573B-4A5C-DB45-B1E9-9544FB290B56}" srcOrd="1" destOrd="0" parTransId="{A7FD20A1-6FD4-7A4A-AD73-6F3B3E2DB1DA}" sibTransId="{515F086B-BA4C-AE49-95FD-1979F50E34E3}"/>
    <dgm:cxn modelId="{369E4DCE-FE33-0241-AB04-3014BB75FCF4}" type="presOf" srcId="{CE500668-8A52-094E-8F5C-46BB083381E6}" destId="{E6444D9A-35C4-3F48-918D-12710E1768AD}" srcOrd="0" destOrd="0" presId="urn:microsoft.com/office/officeart/2005/8/layout/hList1"/>
    <dgm:cxn modelId="{E6CA85DA-6BEF-9942-8C1D-DFAFA315C254}" srcId="{442E0741-62BB-44C2-9FF4-3F130863C246}" destId="{865F1B50-F2B2-8F4E-9FF8-3EE13D60C551}" srcOrd="1" destOrd="0" parTransId="{AA409A77-6252-FB44-A241-9127C0C20BE7}" sibTransId="{6900D753-3207-2748-98AB-95796635CAD2}"/>
    <dgm:cxn modelId="{41AD4DEF-AE55-A844-B75F-7D19E92C5A32}" type="presOf" srcId="{A621868B-12B4-B246-B594-52B41E1D8D69}" destId="{E6444D9A-35C4-3F48-918D-12710E1768AD}" srcOrd="0" destOrd="3" presId="urn:microsoft.com/office/officeart/2005/8/layout/hList1"/>
    <dgm:cxn modelId="{353D4BF0-27BA-AA47-BEB4-D937EEB1BBC7}" type="presOf" srcId="{3B13D489-38C6-45C4-B56C-E27EC23E9458}" destId="{82EE6FB9-4BE1-F743-B9FD-9F961D9B0925}" srcOrd="0" destOrd="2" presId="urn:microsoft.com/office/officeart/2005/8/layout/hList1"/>
    <dgm:cxn modelId="{A56F83F8-C9F9-B849-830C-5006D178DE35}" type="presOf" srcId="{7727344D-49FA-1743-B7C8-D01CCCB9064B}" destId="{A52B3319-B11E-FC42-90E7-3E2CC3751FDC}" srcOrd="0" destOrd="0" presId="urn:microsoft.com/office/officeart/2005/8/layout/hList1"/>
    <dgm:cxn modelId="{9B512DFC-FAAC-2D45-B8F6-41FB4A204614}" type="presOf" srcId="{278AF52E-1CA4-0445-918E-5E759B7BDE89}" destId="{AA8D7396-0AC0-2440-A317-06408F875826}" srcOrd="0" destOrd="1" presId="urn:microsoft.com/office/officeart/2005/8/layout/hList1"/>
    <dgm:cxn modelId="{224B3313-B688-F14A-9F5A-26DF4D0C9B47}" type="presParOf" srcId="{A19E2579-91E3-B745-888D-989DCD53631A}" destId="{1F4C9207-FD2E-534E-B37A-6DA1C28DDC6B}" srcOrd="0" destOrd="0" presId="urn:microsoft.com/office/officeart/2005/8/layout/hList1"/>
    <dgm:cxn modelId="{693A9854-13C0-F141-82E0-689B7B6B10DD}" type="presParOf" srcId="{1F4C9207-FD2E-534E-B37A-6DA1C28DDC6B}" destId="{1E64472A-1555-6847-803E-DD13EE437B1C}" srcOrd="0" destOrd="0" presId="urn:microsoft.com/office/officeart/2005/8/layout/hList1"/>
    <dgm:cxn modelId="{A408809A-85A5-5046-ABAD-8D48876E5529}" type="presParOf" srcId="{1F4C9207-FD2E-534E-B37A-6DA1C28DDC6B}" destId="{82EE6FB9-4BE1-F743-B9FD-9F961D9B0925}" srcOrd="1" destOrd="0" presId="urn:microsoft.com/office/officeart/2005/8/layout/hList1"/>
    <dgm:cxn modelId="{30BB1256-83AA-A641-8AA4-F1B15876250C}" type="presParOf" srcId="{A19E2579-91E3-B745-888D-989DCD53631A}" destId="{8F719278-4C12-5D48-B523-9312CF65DC12}" srcOrd="1" destOrd="0" presId="urn:microsoft.com/office/officeart/2005/8/layout/hList1"/>
    <dgm:cxn modelId="{F407735B-F7F8-FB49-979F-C675EA69D112}" type="presParOf" srcId="{A19E2579-91E3-B745-888D-989DCD53631A}" destId="{DD5F79BF-AC8D-5442-9AF3-43952C4B3908}" srcOrd="2" destOrd="0" presId="urn:microsoft.com/office/officeart/2005/8/layout/hList1"/>
    <dgm:cxn modelId="{9060C956-8E8C-8549-B668-5307FB7C3FA1}" type="presParOf" srcId="{DD5F79BF-AC8D-5442-9AF3-43952C4B3908}" destId="{8EB761EB-38C9-E54D-893A-6DEFF5E07901}" srcOrd="0" destOrd="0" presId="urn:microsoft.com/office/officeart/2005/8/layout/hList1"/>
    <dgm:cxn modelId="{02555696-54CC-874C-830D-F30116817C7E}" type="presParOf" srcId="{DD5F79BF-AC8D-5442-9AF3-43952C4B3908}" destId="{A52B3319-B11E-FC42-90E7-3E2CC3751FDC}" srcOrd="1" destOrd="0" presId="urn:microsoft.com/office/officeart/2005/8/layout/hList1"/>
    <dgm:cxn modelId="{E28E23AA-BB7B-6E4E-A870-B1ABA037453D}" type="presParOf" srcId="{A19E2579-91E3-B745-888D-989DCD53631A}" destId="{1E097F7D-B9CF-6448-A345-36038ECDC5B9}" srcOrd="3" destOrd="0" presId="urn:microsoft.com/office/officeart/2005/8/layout/hList1"/>
    <dgm:cxn modelId="{FC25FABA-97BC-054E-8BEE-9FA742456A5D}" type="presParOf" srcId="{A19E2579-91E3-B745-888D-989DCD53631A}" destId="{E6B66D44-92AA-C946-BC13-F2D12872E435}" srcOrd="4" destOrd="0" presId="urn:microsoft.com/office/officeart/2005/8/layout/hList1"/>
    <dgm:cxn modelId="{03FB3912-1B14-AB4D-8B7E-EDA24694E1AF}" type="presParOf" srcId="{E6B66D44-92AA-C946-BC13-F2D12872E435}" destId="{ADE0150D-CE7B-F14A-A8D8-900C50587C41}" srcOrd="0" destOrd="0" presId="urn:microsoft.com/office/officeart/2005/8/layout/hList1"/>
    <dgm:cxn modelId="{536928A5-5C84-4F45-AF0D-4A8D80B1695C}" type="presParOf" srcId="{E6B66D44-92AA-C946-BC13-F2D12872E435}" destId="{9DEA311B-0416-E247-981E-8F2388DE1F45}" srcOrd="1" destOrd="0" presId="urn:microsoft.com/office/officeart/2005/8/layout/hList1"/>
    <dgm:cxn modelId="{022ABD9B-3956-B541-BAE9-CCDB64822FBA}" type="presParOf" srcId="{A19E2579-91E3-B745-888D-989DCD53631A}" destId="{80721A09-2BB2-554D-9A45-9DDB8513607D}" srcOrd="5" destOrd="0" presId="urn:microsoft.com/office/officeart/2005/8/layout/hList1"/>
    <dgm:cxn modelId="{95CB0960-79B5-C944-954F-4AA0F57991A7}" type="presParOf" srcId="{A19E2579-91E3-B745-888D-989DCD53631A}" destId="{FFF063A0-0AFF-C345-852A-2B9A23A5A32D}" srcOrd="6" destOrd="0" presId="urn:microsoft.com/office/officeart/2005/8/layout/hList1"/>
    <dgm:cxn modelId="{207E4FDD-756F-3841-831F-BC238EB68C5B}" type="presParOf" srcId="{FFF063A0-0AFF-C345-852A-2B9A23A5A32D}" destId="{2240C3EF-43FC-1743-B85E-A1F4FE272B1D}" srcOrd="0" destOrd="0" presId="urn:microsoft.com/office/officeart/2005/8/layout/hList1"/>
    <dgm:cxn modelId="{A92CC032-CC57-3647-9E92-B1DEC3E79975}" type="presParOf" srcId="{FFF063A0-0AFF-C345-852A-2B9A23A5A32D}" destId="{AA8D7396-0AC0-2440-A317-06408F875826}" srcOrd="1" destOrd="0" presId="urn:microsoft.com/office/officeart/2005/8/layout/hList1"/>
    <dgm:cxn modelId="{C47FF036-30A3-6A47-ADAE-5EB6FD095720}" type="presParOf" srcId="{A19E2579-91E3-B745-888D-989DCD53631A}" destId="{C338A567-2954-234F-B640-9B43AD147715}" srcOrd="7" destOrd="0" presId="urn:microsoft.com/office/officeart/2005/8/layout/hList1"/>
    <dgm:cxn modelId="{EEDF825B-B7A0-624A-BFFA-D29BDE6EB611}" type="presParOf" srcId="{A19E2579-91E3-B745-888D-989DCD53631A}" destId="{18AECE39-02B1-EF41-A474-8ADAFCB999D2}" srcOrd="8" destOrd="0" presId="urn:microsoft.com/office/officeart/2005/8/layout/hList1"/>
    <dgm:cxn modelId="{6BA0ACFF-5E31-1240-B0C2-E05447476C85}" type="presParOf" srcId="{18AECE39-02B1-EF41-A474-8ADAFCB999D2}" destId="{BC7AA943-3F89-6F45-9ACD-833CAD4BAEE8}" srcOrd="0" destOrd="0" presId="urn:microsoft.com/office/officeart/2005/8/layout/hList1"/>
    <dgm:cxn modelId="{3BB4E59E-44A0-5046-9CA2-F8E4EBB59B04}" type="presParOf" srcId="{18AECE39-02B1-EF41-A474-8ADAFCB999D2}" destId="{E6444D9A-35C4-3F48-918D-12710E1768AD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CD1FFE-C525-48C1-B2D6-F44597C0699B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91D9EAA-F6F8-46F1-9347-1924309BF7B8}">
      <dgm:prSet/>
      <dgm:spPr>
        <a:solidFill>
          <a:schemeClr val="bg1"/>
        </a:solidFill>
        <a:ln w="28575">
          <a:solidFill>
            <a:srgbClr val="2B882E"/>
          </a:solidFill>
        </a:ln>
      </dgm:spPr>
      <dgm:t>
        <a:bodyPr/>
        <a:lstStyle/>
        <a:p>
          <a:pPr algn="ctr"/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Extreme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poverty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marginalized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population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due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to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crises </a:t>
          </a:r>
        </a:p>
        <a:p>
          <a:pPr algn="ctr"/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  <a:sym typeface="Wingdings" panose="05000000000000000000" pitchFamily="2" charset="2"/>
            </a:rPr>
            <a:t>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1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limited</a:t>
          </a:r>
          <a:r>
            <a:rPr lang="nl-NL" b="1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1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capacity</a:t>
          </a:r>
          <a:r>
            <a:rPr lang="nl-NL" b="1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to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participate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CBR program</a:t>
          </a:r>
          <a:endParaRPr lang="en-US" b="0" cap="none" spc="0" dirty="0">
            <a:solidFill>
              <a:srgbClr val="595959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Extreme poverty marginalized population due to crises, leads to limited capacity to participate CBR program&#10;"/>
        </a:ext>
      </dgm:extLst>
    </dgm:pt>
    <dgm:pt modelId="{30B510E2-799D-48CC-9DCF-9810D8D5457F}" type="parTrans" cxnId="{52D57679-7FDB-4D30-9CCD-B29C1F7A489B}">
      <dgm:prSet/>
      <dgm:spPr/>
      <dgm:t>
        <a:bodyPr/>
        <a:lstStyle/>
        <a:p>
          <a:endParaRPr lang="en-US"/>
        </a:p>
      </dgm:t>
    </dgm:pt>
    <dgm:pt modelId="{53E5C26E-0A22-44BC-B27C-55EB72532B34}" type="sibTrans" cxnId="{52D57679-7FDB-4D30-9CCD-B29C1F7A489B}">
      <dgm:prSet/>
      <dgm:spPr/>
      <dgm:t>
        <a:bodyPr/>
        <a:lstStyle/>
        <a:p>
          <a:endParaRPr lang="en-US"/>
        </a:p>
      </dgm:t>
    </dgm:pt>
    <dgm:pt modelId="{F6BF8F76-A36C-4157-823A-C85EAD12015D}">
      <dgm:prSet/>
      <dgm:spPr>
        <a:solidFill>
          <a:schemeClr val="bg1"/>
        </a:solidFill>
        <a:ln w="28575">
          <a:solidFill>
            <a:srgbClr val="2B882E"/>
          </a:solidFill>
        </a:ln>
      </dgm:spPr>
      <dgm:t>
        <a:bodyPr/>
        <a:lstStyle/>
        <a:p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Violence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, conflict,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environmental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disasters </a:t>
          </a:r>
        </a:p>
        <a:p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  <a:sym typeface="Wingdings" pitchFamily="2" charset="2"/>
            </a:rPr>
            <a:t> </a:t>
          </a:r>
          <a:r>
            <a:rPr lang="nl-NL" b="1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displacement</a:t>
          </a:r>
          <a:endParaRPr lang="en-US" b="1" cap="none" spc="0" dirty="0">
            <a:solidFill>
              <a:srgbClr val="595959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Violence, conflict, environmental disasters, leads to displacement&#10;"/>
        </a:ext>
      </dgm:extLst>
    </dgm:pt>
    <dgm:pt modelId="{3C965767-459B-4094-BF47-0878B29E4B34}" type="parTrans" cxnId="{BFAA24A2-EB02-4C72-A608-FE156FEA381E}">
      <dgm:prSet/>
      <dgm:spPr/>
      <dgm:t>
        <a:bodyPr/>
        <a:lstStyle/>
        <a:p>
          <a:endParaRPr lang="en-US"/>
        </a:p>
      </dgm:t>
    </dgm:pt>
    <dgm:pt modelId="{E164FD84-4ABD-49D5-9BFD-658AA2115857}" type="sibTrans" cxnId="{BFAA24A2-EB02-4C72-A608-FE156FEA381E}">
      <dgm:prSet/>
      <dgm:spPr/>
      <dgm:t>
        <a:bodyPr/>
        <a:lstStyle/>
        <a:p>
          <a:endParaRPr lang="en-US"/>
        </a:p>
      </dgm:t>
    </dgm:pt>
    <dgm:pt modelId="{0BBC6A96-E877-4079-BBB5-A29855B9E98F}">
      <dgm:prSet/>
      <dgm:spPr>
        <a:solidFill>
          <a:schemeClr val="bg1"/>
        </a:solidFill>
        <a:ln w="28575">
          <a:solidFill>
            <a:srgbClr val="2B882E"/>
          </a:solidFill>
        </a:ln>
      </dgm:spPr>
      <dgm:t>
        <a:bodyPr/>
        <a:lstStyle/>
        <a:p>
          <a:r>
            <a:rPr lang="nl-NL" b="1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Insufficient</a:t>
          </a:r>
          <a:r>
            <a:rPr lang="nl-NL" b="1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monitoring,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evaluation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,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learning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and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research system</a:t>
          </a:r>
          <a:endParaRPr lang="en-US" b="1" cap="none" spc="0" dirty="0">
            <a:solidFill>
              <a:srgbClr val="595959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Insufficient monitoring, evaluation, learning and research system&#10;&#10;"/>
        </a:ext>
      </dgm:extLst>
    </dgm:pt>
    <dgm:pt modelId="{988EA5BE-BFB0-4146-9914-D6C3F105899A}" type="parTrans" cxnId="{72CFA09F-3D04-408A-ADB4-9C25A285C3C5}">
      <dgm:prSet/>
      <dgm:spPr/>
      <dgm:t>
        <a:bodyPr/>
        <a:lstStyle/>
        <a:p>
          <a:endParaRPr lang="en-US"/>
        </a:p>
      </dgm:t>
    </dgm:pt>
    <dgm:pt modelId="{D1679C35-C4D5-41FC-8B4A-320A90E3F7C3}" type="sibTrans" cxnId="{72CFA09F-3D04-408A-ADB4-9C25A285C3C5}">
      <dgm:prSet/>
      <dgm:spPr/>
      <dgm:t>
        <a:bodyPr/>
        <a:lstStyle/>
        <a:p>
          <a:endParaRPr lang="en-US"/>
        </a:p>
      </dgm:t>
    </dgm:pt>
    <dgm:pt modelId="{735393AC-58DA-4972-8D67-75E260089666}">
      <dgm:prSet/>
      <dgm:spPr>
        <a:solidFill>
          <a:schemeClr val="bg1"/>
        </a:solidFill>
        <a:ln w="28575">
          <a:solidFill>
            <a:srgbClr val="2B882E"/>
          </a:solidFill>
        </a:ln>
      </dgm:spPr>
      <dgm:t>
        <a:bodyPr/>
        <a:lstStyle/>
        <a:p>
          <a:r>
            <a:rPr lang="nl-NL" b="1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Lack</a:t>
          </a:r>
          <a:r>
            <a:rPr lang="nl-NL" b="1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1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knowledge</a:t>
          </a:r>
          <a:r>
            <a:rPr lang="nl-NL" b="1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on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disability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,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reinforcing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negative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socio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norms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against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disability</a:t>
          </a:r>
          <a:endParaRPr lang="nl-NL" b="0" cap="none" spc="0" dirty="0">
            <a:solidFill>
              <a:srgbClr val="595959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"/>
          </a:endParaRPr>
        </a:p>
        <a:p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  <a:sym typeface="Wingdings" pitchFamily="2" charset="2"/>
            </a:rPr>
            <a:t>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  <a:sym typeface="Wingdings" pitchFamily="2" charset="2"/>
            </a:rPr>
            <a:t>Education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  <a:sym typeface="Wingdings" pitchFamily="2" charset="2"/>
            </a:rPr>
            <a:t>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  <a:sym typeface="Wingdings" pitchFamily="2" charset="2"/>
            </a:rPr>
            <a:t>exclusion</a:t>
          </a:r>
          <a:endParaRPr lang="en-US" b="0" cap="none" spc="0" dirty="0">
            <a:solidFill>
              <a:srgbClr val="595959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Lack knowledge on disability, reinforcing negative socio norms against disability. Leading to Education exclusion&#10;&#10;"/>
        </a:ext>
      </dgm:extLst>
    </dgm:pt>
    <dgm:pt modelId="{15F742E7-FF6E-47C7-9225-036D7275B2CF}" type="parTrans" cxnId="{15B002E0-FB0D-4544-82AA-8ADA660DC07A}">
      <dgm:prSet/>
      <dgm:spPr/>
      <dgm:t>
        <a:bodyPr/>
        <a:lstStyle/>
        <a:p>
          <a:endParaRPr lang="en-US"/>
        </a:p>
      </dgm:t>
    </dgm:pt>
    <dgm:pt modelId="{04E2BB43-6E1C-4F2A-9ACE-ABF1021F661C}" type="sibTrans" cxnId="{15B002E0-FB0D-4544-82AA-8ADA660DC07A}">
      <dgm:prSet/>
      <dgm:spPr/>
      <dgm:t>
        <a:bodyPr/>
        <a:lstStyle/>
        <a:p>
          <a:endParaRPr lang="en-US"/>
        </a:p>
      </dgm:t>
    </dgm:pt>
    <dgm:pt modelId="{891E31CF-38CD-43F8-820E-2C9154FFCA39}">
      <dgm:prSet/>
      <dgm:spPr>
        <a:solidFill>
          <a:schemeClr val="bg1"/>
        </a:solidFill>
        <a:ln w="28575">
          <a:solidFill>
            <a:srgbClr val="2B882E"/>
          </a:solidFill>
        </a:ln>
      </dgm:spPr>
      <dgm:t>
        <a:bodyPr/>
        <a:lstStyle/>
        <a:p>
          <a:r>
            <a:rPr lang="nl-NL" b="1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Lack</a:t>
          </a:r>
          <a:r>
            <a:rPr lang="nl-NL" b="1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inclusive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education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materials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and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assistive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devices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&amp;</a:t>
          </a:r>
          <a:r>
            <a:rPr lang="nl-NL" b="1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1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inaccessible</a:t>
          </a:r>
          <a:r>
            <a:rPr lang="nl-NL" b="1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education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environment</a:t>
          </a:r>
          <a:endParaRPr lang="en-US" b="0" cap="none" spc="0" dirty="0">
            <a:solidFill>
              <a:srgbClr val="595959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Lack inclusive education materials and assistive devices &amp; inaccessible education environment.&#10;"/>
        </a:ext>
      </dgm:extLst>
    </dgm:pt>
    <dgm:pt modelId="{F66D4BA2-6027-4C77-973F-4FBED06C4128}" type="parTrans" cxnId="{4B10F004-BFBA-43C0-A537-A19BD90705C1}">
      <dgm:prSet/>
      <dgm:spPr/>
      <dgm:t>
        <a:bodyPr/>
        <a:lstStyle/>
        <a:p>
          <a:endParaRPr lang="en-US"/>
        </a:p>
      </dgm:t>
    </dgm:pt>
    <dgm:pt modelId="{2A048CE5-835C-40F2-9E68-C183C6668253}" type="sibTrans" cxnId="{4B10F004-BFBA-43C0-A537-A19BD90705C1}">
      <dgm:prSet/>
      <dgm:spPr/>
      <dgm:t>
        <a:bodyPr/>
        <a:lstStyle/>
        <a:p>
          <a:endParaRPr lang="en-US"/>
        </a:p>
      </dgm:t>
    </dgm:pt>
    <dgm:pt modelId="{D83E2703-FC9A-45C6-B31C-C4F875AAABB9}">
      <dgm:prSet/>
      <dgm:spPr>
        <a:solidFill>
          <a:schemeClr val="bg1"/>
        </a:solidFill>
        <a:ln w="28575">
          <a:solidFill>
            <a:srgbClr val="2B882E"/>
          </a:solidFill>
        </a:ln>
      </dgm:spPr>
      <dgm:t>
        <a:bodyPr/>
        <a:lstStyle/>
        <a:p>
          <a:r>
            <a:rPr lang="nl-NL" b="1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Lack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State </a:t>
          </a:r>
          <a:r>
            <a:rPr lang="nl-NL" b="1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contribution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to</a:t>
          </a:r>
          <a:r>
            <a:rPr lang="nl-NL" b="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complete exit </a:t>
          </a:r>
          <a:r>
            <a:rPr lang="nl-NL" b="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strategy</a:t>
          </a:r>
          <a:endParaRPr lang="en-US" b="0" cap="none" spc="0" dirty="0">
            <a:solidFill>
              <a:srgbClr val="595959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Lack State contribution to complete exit strategy&#10;"/>
        </a:ext>
      </dgm:extLst>
    </dgm:pt>
    <dgm:pt modelId="{91099C5B-A840-4F11-B89B-E28651A78817}" type="parTrans" cxnId="{86EF0C80-DDE7-45BB-8AAC-4AD3DF0A3BB8}">
      <dgm:prSet/>
      <dgm:spPr/>
      <dgm:t>
        <a:bodyPr/>
        <a:lstStyle/>
        <a:p>
          <a:endParaRPr lang="en-US"/>
        </a:p>
      </dgm:t>
    </dgm:pt>
    <dgm:pt modelId="{5ECFE400-A82A-4A47-ADF7-91F83DB7273F}" type="sibTrans" cxnId="{86EF0C80-DDE7-45BB-8AAC-4AD3DF0A3BB8}">
      <dgm:prSet/>
      <dgm:spPr/>
      <dgm:t>
        <a:bodyPr/>
        <a:lstStyle/>
        <a:p>
          <a:endParaRPr lang="en-US"/>
        </a:p>
      </dgm:t>
    </dgm:pt>
    <dgm:pt modelId="{E3AF6D9A-DC0D-824C-AE19-5D1430DEFF52}" type="pres">
      <dgm:prSet presAssocID="{F6CD1FFE-C525-48C1-B2D6-F44597C0699B}" presName="diagram" presStyleCnt="0">
        <dgm:presLayoutVars>
          <dgm:dir/>
          <dgm:resizeHandles val="exact"/>
        </dgm:presLayoutVars>
      </dgm:prSet>
      <dgm:spPr/>
    </dgm:pt>
    <dgm:pt modelId="{33281768-C291-F94C-9098-2D8236DAF8CA}" type="pres">
      <dgm:prSet presAssocID="{091D9EAA-F6F8-46F1-9347-1924309BF7B8}" presName="node" presStyleLbl="node1" presStyleIdx="0" presStyleCnt="6">
        <dgm:presLayoutVars>
          <dgm:bulletEnabled val="1"/>
        </dgm:presLayoutVars>
      </dgm:prSet>
      <dgm:spPr/>
    </dgm:pt>
    <dgm:pt modelId="{9F90EA13-45C1-624C-B457-096502577245}" type="pres">
      <dgm:prSet presAssocID="{53E5C26E-0A22-44BC-B27C-55EB72532B34}" presName="sibTrans" presStyleCnt="0"/>
      <dgm:spPr/>
    </dgm:pt>
    <dgm:pt modelId="{019CDE38-8FBF-D546-AE66-7260256F4866}" type="pres">
      <dgm:prSet presAssocID="{F6BF8F76-A36C-4157-823A-C85EAD12015D}" presName="node" presStyleLbl="node1" presStyleIdx="1" presStyleCnt="6">
        <dgm:presLayoutVars>
          <dgm:bulletEnabled val="1"/>
        </dgm:presLayoutVars>
      </dgm:prSet>
      <dgm:spPr/>
    </dgm:pt>
    <dgm:pt modelId="{93350FBF-C603-F542-AC1C-CA184EC1BEE4}" type="pres">
      <dgm:prSet presAssocID="{E164FD84-4ABD-49D5-9BFD-658AA2115857}" presName="sibTrans" presStyleCnt="0"/>
      <dgm:spPr/>
    </dgm:pt>
    <dgm:pt modelId="{959FC37A-E3E5-5442-9024-5AAF172D6D19}" type="pres">
      <dgm:prSet presAssocID="{0BBC6A96-E877-4079-BBB5-A29855B9E98F}" presName="node" presStyleLbl="node1" presStyleIdx="2" presStyleCnt="6">
        <dgm:presLayoutVars>
          <dgm:bulletEnabled val="1"/>
        </dgm:presLayoutVars>
      </dgm:prSet>
      <dgm:spPr/>
    </dgm:pt>
    <dgm:pt modelId="{0853A289-01AE-A04E-8D10-06F541C32304}" type="pres">
      <dgm:prSet presAssocID="{D1679C35-C4D5-41FC-8B4A-320A90E3F7C3}" presName="sibTrans" presStyleCnt="0"/>
      <dgm:spPr/>
    </dgm:pt>
    <dgm:pt modelId="{4D5F457C-A694-6E4B-A039-0C4ECBCC934D}" type="pres">
      <dgm:prSet presAssocID="{735393AC-58DA-4972-8D67-75E260089666}" presName="node" presStyleLbl="node1" presStyleIdx="3" presStyleCnt="6">
        <dgm:presLayoutVars>
          <dgm:bulletEnabled val="1"/>
        </dgm:presLayoutVars>
      </dgm:prSet>
      <dgm:spPr/>
    </dgm:pt>
    <dgm:pt modelId="{3ADE943E-33C5-CB4F-8C21-4C9FAFD73268}" type="pres">
      <dgm:prSet presAssocID="{04E2BB43-6E1C-4F2A-9ACE-ABF1021F661C}" presName="sibTrans" presStyleCnt="0"/>
      <dgm:spPr/>
    </dgm:pt>
    <dgm:pt modelId="{F75FEB1D-4D12-194C-B053-768E838F9C6E}" type="pres">
      <dgm:prSet presAssocID="{891E31CF-38CD-43F8-820E-2C9154FFCA39}" presName="node" presStyleLbl="node1" presStyleIdx="4" presStyleCnt="6">
        <dgm:presLayoutVars>
          <dgm:bulletEnabled val="1"/>
        </dgm:presLayoutVars>
      </dgm:prSet>
      <dgm:spPr/>
    </dgm:pt>
    <dgm:pt modelId="{356B4FC4-AE0B-1247-A3CF-DA1848A9DA68}" type="pres">
      <dgm:prSet presAssocID="{2A048CE5-835C-40F2-9E68-C183C6668253}" presName="sibTrans" presStyleCnt="0"/>
      <dgm:spPr/>
    </dgm:pt>
    <dgm:pt modelId="{83E3368E-6CC6-E64F-AE88-56AD5025E531}" type="pres">
      <dgm:prSet presAssocID="{D83E2703-FC9A-45C6-B31C-C4F875AAABB9}" presName="node" presStyleLbl="node1" presStyleIdx="5" presStyleCnt="6">
        <dgm:presLayoutVars>
          <dgm:bulletEnabled val="1"/>
        </dgm:presLayoutVars>
      </dgm:prSet>
      <dgm:spPr/>
    </dgm:pt>
  </dgm:ptLst>
  <dgm:cxnLst>
    <dgm:cxn modelId="{4B10F004-BFBA-43C0-A537-A19BD90705C1}" srcId="{F6CD1FFE-C525-48C1-B2D6-F44597C0699B}" destId="{891E31CF-38CD-43F8-820E-2C9154FFCA39}" srcOrd="4" destOrd="0" parTransId="{F66D4BA2-6027-4C77-973F-4FBED06C4128}" sibTransId="{2A048CE5-835C-40F2-9E68-C183C6668253}"/>
    <dgm:cxn modelId="{DBE4FD15-F74A-B241-A1E4-BCBE3A4176EE}" type="presOf" srcId="{F6BF8F76-A36C-4157-823A-C85EAD12015D}" destId="{019CDE38-8FBF-D546-AE66-7260256F4866}" srcOrd="0" destOrd="0" presId="urn:microsoft.com/office/officeart/2005/8/layout/default"/>
    <dgm:cxn modelId="{ADC7DB27-7F45-4148-92FF-34B098C99315}" type="presOf" srcId="{D83E2703-FC9A-45C6-B31C-C4F875AAABB9}" destId="{83E3368E-6CC6-E64F-AE88-56AD5025E531}" srcOrd="0" destOrd="0" presId="urn:microsoft.com/office/officeart/2005/8/layout/default"/>
    <dgm:cxn modelId="{0D3B8D2E-4265-7A47-BF0F-5A1FAF9D5D16}" type="presOf" srcId="{091D9EAA-F6F8-46F1-9347-1924309BF7B8}" destId="{33281768-C291-F94C-9098-2D8236DAF8CA}" srcOrd="0" destOrd="0" presId="urn:microsoft.com/office/officeart/2005/8/layout/default"/>
    <dgm:cxn modelId="{C35AAD33-7CC7-EF48-8973-E3EBDC43A94C}" type="presOf" srcId="{F6CD1FFE-C525-48C1-B2D6-F44597C0699B}" destId="{E3AF6D9A-DC0D-824C-AE19-5D1430DEFF52}" srcOrd="0" destOrd="0" presId="urn:microsoft.com/office/officeart/2005/8/layout/default"/>
    <dgm:cxn modelId="{52D57679-7FDB-4D30-9CCD-B29C1F7A489B}" srcId="{F6CD1FFE-C525-48C1-B2D6-F44597C0699B}" destId="{091D9EAA-F6F8-46F1-9347-1924309BF7B8}" srcOrd="0" destOrd="0" parTransId="{30B510E2-799D-48CC-9DCF-9810D8D5457F}" sibTransId="{53E5C26E-0A22-44BC-B27C-55EB72532B34}"/>
    <dgm:cxn modelId="{86EF0C80-DDE7-45BB-8AAC-4AD3DF0A3BB8}" srcId="{F6CD1FFE-C525-48C1-B2D6-F44597C0699B}" destId="{D83E2703-FC9A-45C6-B31C-C4F875AAABB9}" srcOrd="5" destOrd="0" parTransId="{91099C5B-A840-4F11-B89B-E28651A78817}" sibTransId="{5ECFE400-A82A-4A47-ADF7-91F83DB7273F}"/>
    <dgm:cxn modelId="{DFCFAA88-D5A7-C343-A37C-6F8BAED5A9E7}" type="presOf" srcId="{735393AC-58DA-4972-8D67-75E260089666}" destId="{4D5F457C-A694-6E4B-A039-0C4ECBCC934D}" srcOrd="0" destOrd="0" presId="urn:microsoft.com/office/officeart/2005/8/layout/default"/>
    <dgm:cxn modelId="{7C5E168D-EABD-0949-85BC-C12C07C267F4}" type="presOf" srcId="{0BBC6A96-E877-4079-BBB5-A29855B9E98F}" destId="{959FC37A-E3E5-5442-9024-5AAF172D6D19}" srcOrd="0" destOrd="0" presId="urn:microsoft.com/office/officeart/2005/8/layout/default"/>
    <dgm:cxn modelId="{F11B1496-C572-A54A-B57B-77D35E687BD6}" type="presOf" srcId="{891E31CF-38CD-43F8-820E-2C9154FFCA39}" destId="{F75FEB1D-4D12-194C-B053-768E838F9C6E}" srcOrd="0" destOrd="0" presId="urn:microsoft.com/office/officeart/2005/8/layout/default"/>
    <dgm:cxn modelId="{72CFA09F-3D04-408A-ADB4-9C25A285C3C5}" srcId="{F6CD1FFE-C525-48C1-B2D6-F44597C0699B}" destId="{0BBC6A96-E877-4079-BBB5-A29855B9E98F}" srcOrd="2" destOrd="0" parTransId="{988EA5BE-BFB0-4146-9914-D6C3F105899A}" sibTransId="{D1679C35-C4D5-41FC-8B4A-320A90E3F7C3}"/>
    <dgm:cxn modelId="{BFAA24A2-EB02-4C72-A608-FE156FEA381E}" srcId="{F6CD1FFE-C525-48C1-B2D6-F44597C0699B}" destId="{F6BF8F76-A36C-4157-823A-C85EAD12015D}" srcOrd="1" destOrd="0" parTransId="{3C965767-459B-4094-BF47-0878B29E4B34}" sibTransId="{E164FD84-4ABD-49D5-9BFD-658AA2115857}"/>
    <dgm:cxn modelId="{15B002E0-FB0D-4544-82AA-8ADA660DC07A}" srcId="{F6CD1FFE-C525-48C1-B2D6-F44597C0699B}" destId="{735393AC-58DA-4972-8D67-75E260089666}" srcOrd="3" destOrd="0" parTransId="{15F742E7-FF6E-47C7-9225-036D7275B2CF}" sibTransId="{04E2BB43-6E1C-4F2A-9ACE-ABF1021F661C}"/>
    <dgm:cxn modelId="{EA2A0426-DA16-2E4D-937E-16015487883F}" type="presParOf" srcId="{E3AF6D9A-DC0D-824C-AE19-5D1430DEFF52}" destId="{33281768-C291-F94C-9098-2D8236DAF8CA}" srcOrd="0" destOrd="0" presId="urn:microsoft.com/office/officeart/2005/8/layout/default"/>
    <dgm:cxn modelId="{53B047AF-31C3-D840-B773-9C35A880FC39}" type="presParOf" srcId="{E3AF6D9A-DC0D-824C-AE19-5D1430DEFF52}" destId="{9F90EA13-45C1-624C-B457-096502577245}" srcOrd="1" destOrd="0" presId="urn:microsoft.com/office/officeart/2005/8/layout/default"/>
    <dgm:cxn modelId="{8C543E1B-FA63-B141-A6BF-4F405641E847}" type="presParOf" srcId="{E3AF6D9A-DC0D-824C-AE19-5D1430DEFF52}" destId="{019CDE38-8FBF-D546-AE66-7260256F4866}" srcOrd="2" destOrd="0" presId="urn:microsoft.com/office/officeart/2005/8/layout/default"/>
    <dgm:cxn modelId="{6A7612B1-D944-4B43-B2B8-70EB5613A842}" type="presParOf" srcId="{E3AF6D9A-DC0D-824C-AE19-5D1430DEFF52}" destId="{93350FBF-C603-F542-AC1C-CA184EC1BEE4}" srcOrd="3" destOrd="0" presId="urn:microsoft.com/office/officeart/2005/8/layout/default"/>
    <dgm:cxn modelId="{D3BFBC7F-DD36-5641-A877-F954B9CF9BAE}" type="presParOf" srcId="{E3AF6D9A-DC0D-824C-AE19-5D1430DEFF52}" destId="{959FC37A-E3E5-5442-9024-5AAF172D6D19}" srcOrd="4" destOrd="0" presId="urn:microsoft.com/office/officeart/2005/8/layout/default"/>
    <dgm:cxn modelId="{B60E40F4-78FA-7A44-9063-705136744005}" type="presParOf" srcId="{E3AF6D9A-DC0D-824C-AE19-5D1430DEFF52}" destId="{0853A289-01AE-A04E-8D10-06F541C32304}" srcOrd="5" destOrd="0" presId="urn:microsoft.com/office/officeart/2005/8/layout/default"/>
    <dgm:cxn modelId="{FDFA5C11-3241-C34F-A856-5C2E0068BF44}" type="presParOf" srcId="{E3AF6D9A-DC0D-824C-AE19-5D1430DEFF52}" destId="{4D5F457C-A694-6E4B-A039-0C4ECBCC934D}" srcOrd="6" destOrd="0" presId="urn:microsoft.com/office/officeart/2005/8/layout/default"/>
    <dgm:cxn modelId="{0C0DCF31-4043-774A-837C-56EAE04B4F11}" type="presParOf" srcId="{E3AF6D9A-DC0D-824C-AE19-5D1430DEFF52}" destId="{3ADE943E-33C5-CB4F-8C21-4C9FAFD73268}" srcOrd="7" destOrd="0" presId="urn:microsoft.com/office/officeart/2005/8/layout/default"/>
    <dgm:cxn modelId="{CF73F098-3DE4-2842-8305-088DFB466B00}" type="presParOf" srcId="{E3AF6D9A-DC0D-824C-AE19-5D1430DEFF52}" destId="{F75FEB1D-4D12-194C-B053-768E838F9C6E}" srcOrd="8" destOrd="0" presId="urn:microsoft.com/office/officeart/2005/8/layout/default"/>
    <dgm:cxn modelId="{04A21A6C-03F9-EC4D-88C6-F1B5C877DD51}" type="presParOf" srcId="{E3AF6D9A-DC0D-824C-AE19-5D1430DEFF52}" destId="{356B4FC4-AE0B-1247-A3CF-DA1848A9DA68}" srcOrd="9" destOrd="0" presId="urn:microsoft.com/office/officeart/2005/8/layout/default"/>
    <dgm:cxn modelId="{E42B1A06-F466-0D40-9081-1D10D925D5FE}" type="presParOf" srcId="{E3AF6D9A-DC0D-824C-AE19-5D1430DEFF52}" destId="{83E3368E-6CC6-E64F-AE88-56AD5025E53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3D3FEB-8A92-4EB7-AD47-1D64A10A748F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44D5F5E-32A9-4FD4-B2F9-1F4310761B8C}">
      <dgm:prSet/>
      <dgm:spPr>
        <a:noFill/>
        <a:ln>
          <a:solidFill>
            <a:srgbClr val="2B882E"/>
          </a:solidFill>
        </a:ln>
      </dgm:spPr>
      <dgm:t>
        <a:bodyPr/>
        <a:lstStyle/>
        <a:p>
          <a:r>
            <a:rPr lang="nl-NL" dirty="0" err="1">
              <a:solidFill>
                <a:srgbClr val="595959"/>
              </a:solidFill>
              <a:latin typeface=""/>
            </a:rPr>
            <a:t>Salaries</a:t>
          </a:r>
          <a:r>
            <a:rPr lang="nl-NL" dirty="0">
              <a:solidFill>
                <a:srgbClr val="595959"/>
              </a:solidFill>
              <a:latin typeface=""/>
            </a:rPr>
            <a:t> CBR </a:t>
          </a:r>
          <a:r>
            <a:rPr lang="nl-NL" dirty="0" err="1">
              <a:solidFill>
                <a:srgbClr val="595959"/>
              </a:solidFill>
              <a:latin typeface=""/>
            </a:rPr>
            <a:t>workers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through</a:t>
          </a:r>
          <a:r>
            <a:rPr lang="nl-NL" dirty="0">
              <a:solidFill>
                <a:srgbClr val="595959"/>
              </a:solidFill>
              <a:latin typeface=""/>
            </a:rPr>
            <a:t> State</a:t>
          </a:r>
          <a:endParaRPr lang="en-US" dirty="0">
            <a:solidFill>
              <a:srgbClr val="595959"/>
            </a:solidFill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Salaries CBR workers through State&#10;"/>
        </a:ext>
      </dgm:extLst>
    </dgm:pt>
    <dgm:pt modelId="{479EDED2-375A-41D0-9EF2-1D0726299F5D}" type="parTrans" cxnId="{778F29BB-A76F-4C46-A9AD-64F846B02819}">
      <dgm:prSet/>
      <dgm:spPr/>
      <dgm:t>
        <a:bodyPr/>
        <a:lstStyle/>
        <a:p>
          <a:endParaRPr lang="en-US"/>
        </a:p>
      </dgm:t>
    </dgm:pt>
    <dgm:pt modelId="{8371312A-2B8B-4DE5-B21D-F54868750E4F}" type="sibTrans" cxnId="{778F29BB-A76F-4C46-A9AD-64F846B02819}">
      <dgm:prSet/>
      <dgm:spPr/>
      <dgm:t>
        <a:bodyPr/>
        <a:lstStyle/>
        <a:p>
          <a:endParaRPr lang="en-US"/>
        </a:p>
      </dgm:t>
    </dgm:pt>
    <dgm:pt modelId="{AE751ADB-89E5-4EB1-A067-5F16525EA180}">
      <dgm:prSet/>
      <dgm:spPr>
        <a:noFill/>
        <a:ln>
          <a:solidFill>
            <a:srgbClr val="2B882E"/>
          </a:solidFill>
        </a:ln>
      </dgm:spPr>
      <dgm:t>
        <a:bodyPr/>
        <a:lstStyle/>
        <a:p>
          <a:r>
            <a:rPr lang="nl-NL" dirty="0" err="1">
              <a:solidFill>
                <a:srgbClr val="595959"/>
              </a:solidFill>
              <a:latin typeface=""/>
            </a:rPr>
            <a:t>Improvement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income</a:t>
          </a:r>
          <a:r>
            <a:rPr lang="nl-NL" dirty="0">
              <a:solidFill>
                <a:srgbClr val="595959"/>
              </a:solidFill>
              <a:latin typeface=""/>
            </a:rPr>
            <a:t> families </a:t>
          </a:r>
          <a:r>
            <a:rPr lang="nl-NL" dirty="0" err="1">
              <a:solidFill>
                <a:srgbClr val="595959"/>
              </a:solidFill>
              <a:latin typeface=""/>
            </a:rPr>
            <a:t>through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Self</a:t>
          </a:r>
          <a:r>
            <a:rPr lang="nl-NL" dirty="0">
              <a:solidFill>
                <a:srgbClr val="595959"/>
              </a:solidFill>
              <a:latin typeface=""/>
            </a:rPr>
            <a:t>-Help Group</a:t>
          </a:r>
          <a:endParaRPr lang="en-US" dirty="0">
            <a:solidFill>
              <a:srgbClr val="595959"/>
            </a:solidFill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Improvement income families through Self-Help Group&#10;"/>
        </a:ext>
      </dgm:extLst>
    </dgm:pt>
    <dgm:pt modelId="{15ED4A61-6A4D-4DD6-A4BA-4FE49A9BCC40}" type="parTrans" cxnId="{5021E06E-75F7-40C1-BA24-38B1B7B2E7DC}">
      <dgm:prSet/>
      <dgm:spPr/>
      <dgm:t>
        <a:bodyPr/>
        <a:lstStyle/>
        <a:p>
          <a:endParaRPr lang="en-US"/>
        </a:p>
      </dgm:t>
    </dgm:pt>
    <dgm:pt modelId="{828D88D9-7DE1-4764-933E-1068254776DA}" type="sibTrans" cxnId="{5021E06E-75F7-40C1-BA24-38B1B7B2E7DC}">
      <dgm:prSet/>
      <dgm:spPr/>
      <dgm:t>
        <a:bodyPr/>
        <a:lstStyle/>
        <a:p>
          <a:endParaRPr lang="en-US"/>
        </a:p>
      </dgm:t>
    </dgm:pt>
    <dgm:pt modelId="{E88C9353-505C-45D4-92C6-74AF88B15D9D}">
      <dgm:prSet/>
      <dgm:spPr>
        <a:noFill/>
        <a:ln>
          <a:solidFill>
            <a:srgbClr val="2B882E"/>
          </a:solidFill>
        </a:ln>
      </dgm:spPr>
      <dgm:t>
        <a:bodyPr/>
        <a:lstStyle/>
        <a:p>
          <a:r>
            <a:rPr lang="nl-NL" dirty="0" err="1">
              <a:solidFill>
                <a:srgbClr val="595959"/>
              </a:solidFill>
              <a:latin typeface=""/>
            </a:rPr>
            <a:t>Collaboration</a:t>
          </a:r>
          <a:r>
            <a:rPr lang="nl-NL" dirty="0">
              <a:solidFill>
                <a:srgbClr val="595959"/>
              </a:solidFill>
              <a:latin typeface=""/>
            </a:rPr>
            <a:t> ICRC, BEZEV Germany </a:t>
          </a:r>
          <a:r>
            <a:rPr lang="nl-NL" dirty="0" err="1">
              <a:solidFill>
                <a:srgbClr val="595959"/>
              </a:solidFill>
              <a:latin typeface=""/>
            </a:rPr>
            <a:t>and</a:t>
          </a:r>
          <a:r>
            <a:rPr lang="nl-NL" dirty="0">
              <a:solidFill>
                <a:srgbClr val="595959"/>
              </a:solidFill>
              <a:latin typeface=""/>
            </a:rPr>
            <a:t> IMPACTION Netherlands</a:t>
          </a:r>
          <a:endParaRPr lang="en-US" dirty="0">
            <a:solidFill>
              <a:srgbClr val="595959"/>
            </a:solidFill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Collaboration ICRC, BEZEV Germany and IMPACTION Netherlands&#10;"/>
        </a:ext>
      </dgm:extLst>
    </dgm:pt>
    <dgm:pt modelId="{E04C9DC8-37B0-4DF2-B70F-654E59C0BEDD}" type="parTrans" cxnId="{33832C84-9E9A-4D04-B038-AC5E4BE7CA99}">
      <dgm:prSet/>
      <dgm:spPr/>
      <dgm:t>
        <a:bodyPr/>
        <a:lstStyle/>
        <a:p>
          <a:endParaRPr lang="en-US"/>
        </a:p>
      </dgm:t>
    </dgm:pt>
    <dgm:pt modelId="{30BAD068-BD69-48BE-B8D1-208374485634}" type="sibTrans" cxnId="{33832C84-9E9A-4D04-B038-AC5E4BE7CA99}">
      <dgm:prSet/>
      <dgm:spPr/>
      <dgm:t>
        <a:bodyPr/>
        <a:lstStyle/>
        <a:p>
          <a:endParaRPr lang="en-US"/>
        </a:p>
      </dgm:t>
    </dgm:pt>
    <dgm:pt modelId="{46F5A5B5-E274-453B-9BF6-C882920A6442}">
      <dgm:prSet/>
      <dgm:spPr>
        <a:noFill/>
        <a:ln>
          <a:solidFill>
            <a:srgbClr val="2B882E"/>
          </a:solidFill>
        </a:ln>
      </dgm:spPr>
      <dgm:t>
        <a:bodyPr/>
        <a:lstStyle/>
        <a:p>
          <a:r>
            <a:rPr lang="nl-NL" dirty="0" err="1">
              <a:solidFill>
                <a:srgbClr val="595959"/>
              </a:solidFill>
              <a:latin typeface=""/>
            </a:rPr>
            <a:t>Use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existing</a:t>
          </a:r>
          <a:r>
            <a:rPr lang="nl-NL" dirty="0">
              <a:solidFill>
                <a:srgbClr val="595959"/>
              </a:solidFill>
              <a:latin typeface=""/>
            </a:rPr>
            <a:t> service providers – </a:t>
          </a:r>
          <a:r>
            <a:rPr lang="nl-NL" dirty="0" err="1">
              <a:solidFill>
                <a:srgbClr val="595959"/>
              </a:solidFill>
              <a:latin typeface=""/>
            </a:rPr>
            <a:t>cost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effectiveness</a:t>
          </a:r>
          <a:endParaRPr lang="en-US" dirty="0">
            <a:solidFill>
              <a:srgbClr val="595959"/>
            </a:solidFill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Short term: Fund Provincial Government _ Long term: Local government&#10;"/>
        </a:ext>
      </dgm:extLst>
    </dgm:pt>
    <dgm:pt modelId="{B3539EE6-C5F6-4ABC-A08C-9004970CD6B9}" type="parTrans" cxnId="{91F41462-2468-4EA3-877B-002F6C255A9F}">
      <dgm:prSet/>
      <dgm:spPr/>
      <dgm:t>
        <a:bodyPr/>
        <a:lstStyle/>
        <a:p>
          <a:endParaRPr lang="en-US"/>
        </a:p>
      </dgm:t>
    </dgm:pt>
    <dgm:pt modelId="{B7F61806-2D40-4298-AC37-5E769BAB3BCF}" type="sibTrans" cxnId="{91F41462-2468-4EA3-877B-002F6C255A9F}">
      <dgm:prSet/>
      <dgm:spPr/>
      <dgm:t>
        <a:bodyPr/>
        <a:lstStyle/>
        <a:p>
          <a:endParaRPr lang="en-US"/>
        </a:p>
      </dgm:t>
    </dgm:pt>
    <dgm:pt modelId="{A0FB5305-C270-4F2F-9A70-2D399FB0BC54}">
      <dgm:prSet/>
      <dgm:spPr>
        <a:noFill/>
        <a:ln>
          <a:solidFill>
            <a:srgbClr val="2B882E"/>
          </a:solidFill>
        </a:ln>
      </dgm:spPr>
      <dgm:t>
        <a:bodyPr/>
        <a:lstStyle/>
        <a:p>
          <a:r>
            <a:rPr lang="nl-NL" dirty="0">
              <a:solidFill>
                <a:srgbClr val="595959"/>
              </a:solidFill>
              <a:latin typeface=""/>
            </a:rPr>
            <a:t>Program </a:t>
          </a:r>
          <a:r>
            <a:rPr lang="nl-NL" dirty="0" err="1">
              <a:solidFill>
                <a:srgbClr val="595959"/>
              </a:solidFill>
              <a:latin typeface=""/>
            </a:rPr>
            <a:t>embedded</a:t>
          </a:r>
          <a:r>
            <a:rPr lang="nl-NL" dirty="0">
              <a:solidFill>
                <a:srgbClr val="595959"/>
              </a:solidFill>
              <a:latin typeface=""/>
            </a:rPr>
            <a:t> in </a:t>
          </a:r>
          <a:r>
            <a:rPr lang="nl-NL" dirty="0" err="1">
              <a:solidFill>
                <a:srgbClr val="595959"/>
              </a:solidFill>
              <a:latin typeface=""/>
            </a:rPr>
            <a:t>national</a:t>
          </a:r>
          <a:r>
            <a:rPr lang="nl-NL" dirty="0">
              <a:solidFill>
                <a:srgbClr val="595959"/>
              </a:solidFill>
              <a:latin typeface=""/>
            </a:rPr>
            <a:t> Health Care System</a:t>
          </a:r>
          <a:endParaRPr lang="en-US" dirty="0">
            <a:solidFill>
              <a:srgbClr val="595959"/>
            </a:solidFill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Program embedded in national Health Care System&#10;"/>
        </a:ext>
      </dgm:extLst>
    </dgm:pt>
    <dgm:pt modelId="{2FF371AA-8981-4880-82DC-C114A25628EA}" type="parTrans" cxnId="{32E3FA23-994F-46B6-9995-7F3082F17650}">
      <dgm:prSet/>
      <dgm:spPr/>
      <dgm:t>
        <a:bodyPr/>
        <a:lstStyle/>
        <a:p>
          <a:endParaRPr lang="en-US"/>
        </a:p>
      </dgm:t>
    </dgm:pt>
    <dgm:pt modelId="{4AB37651-9473-4329-BAAD-BD9E8CBE44ED}" type="sibTrans" cxnId="{32E3FA23-994F-46B6-9995-7F3082F17650}">
      <dgm:prSet/>
      <dgm:spPr/>
      <dgm:t>
        <a:bodyPr/>
        <a:lstStyle/>
        <a:p>
          <a:endParaRPr lang="en-US"/>
        </a:p>
      </dgm:t>
    </dgm:pt>
    <dgm:pt modelId="{5019E59F-B100-440D-81DB-680C45705153}">
      <dgm:prSet/>
      <dgm:spPr>
        <a:noFill/>
        <a:ln>
          <a:solidFill>
            <a:srgbClr val="2B882E"/>
          </a:solidFill>
        </a:ln>
      </dgm:spPr>
      <dgm:t>
        <a:bodyPr/>
        <a:lstStyle/>
        <a:p>
          <a:r>
            <a:rPr lang="nl-NL" dirty="0">
              <a:solidFill>
                <a:srgbClr val="595959"/>
              </a:solidFill>
              <a:latin typeface=""/>
            </a:rPr>
            <a:t>Strong </a:t>
          </a:r>
          <a:r>
            <a:rPr lang="nl-NL" dirty="0" err="1">
              <a:solidFill>
                <a:srgbClr val="595959"/>
              </a:solidFill>
              <a:latin typeface=""/>
            </a:rPr>
            <a:t>network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Self</a:t>
          </a:r>
          <a:r>
            <a:rPr lang="nl-NL" dirty="0">
              <a:solidFill>
                <a:srgbClr val="595959"/>
              </a:solidFill>
              <a:latin typeface=""/>
            </a:rPr>
            <a:t>-Help </a:t>
          </a:r>
          <a:r>
            <a:rPr lang="nl-NL" dirty="0" err="1">
              <a:solidFill>
                <a:srgbClr val="595959"/>
              </a:solidFill>
              <a:latin typeface=""/>
            </a:rPr>
            <a:t>Groups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and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Organizations</a:t>
          </a:r>
          <a:r>
            <a:rPr lang="nl-NL" dirty="0">
              <a:solidFill>
                <a:srgbClr val="595959"/>
              </a:solidFill>
              <a:latin typeface=""/>
            </a:rPr>
            <a:t> of Persons </a:t>
          </a:r>
          <a:r>
            <a:rPr lang="nl-NL" dirty="0" err="1">
              <a:solidFill>
                <a:srgbClr val="595959"/>
              </a:solidFill>
              <a:latin typeface=""/>
            </a:rPr>
            <a:t>with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Disabilities</a:t>
          </a:r>
          <a:endParaRPr lang="en-US" dirty="0">
            <a:solidFill>
              <a:srgbClr val="595959"/>
            </a:solidFill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Strong network Self-Help Groups and Organizations of Persons with Disabilities&#10;"/>
        </a:ext>
      </dgm:extLst>
    </dgm:pt>
    <dgm:pt modelId="{91DD6C78-95D6-4F63-A313-BEC8CAB0DF34}" type="parTrans" cxnId="{017C341F-EE17-4FAB-B021-283BC944B32F}">
      <dgm:prSet/>
      <dgm:spPr/>
      <dgm:t>
        <a:bodyPr/>
        <a:lstStyle/>
        <a:p>
          <a:endParaRPr lang="en-US"/>
        </a:p>
      </dgm:t>
    </dgm:pt>
    <dgm:pt modelId="{0C3B2C37-560A-4455-BB21-BD3F461B3788}" type="sibTrans" cxnId="{017C341F-EE17-4FAB-B021-283BC944B32F}">
      <dgm:prSet/>
      <dgm:spPr/>
      <dgm:t>
        <a:bodyPr/>
        <a:lstStyle/>
        <a:p>
          <a:endParaRPr lang="en-US"/>
        </a:p>
      </dgm:t>
    </dgm:pt>
    <dgm:pt modelId="{BE50C1D9-C453-7B42-87D6-A6814AF80557}" type="pres">
      <dgm:prSet presAssocID="{263D3FEB-8A92-4EB7-AD47-1D64A10A748F}" presName="linear" presStyleCnt="0">
        <dgm:presLayoutVars>
          <dgm:animLvl val="lvl"/>
          <dgm:resizeHandles val="exact"/>
        </dgm:presLayoutVars>
      </dgm:prSet>
      <dgm:spPr/>
    </dgm:pt>
    <dgm:pt modelId="{CC870C84-4F2E-0348-99DB-69CCFC2F438A}" type="pres">
      <dgm:prSet presAssocID="{844D5F5E-32A9-4FD4-B2F9-1F4310761B8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3C005C3-5D95-9649-93A2-884A9990EAD0}" type="pres">
      <dgm:prSet presAssocID="{8371312A-2B8B-4DE5-B21D-F54868750E4F}" presName="spacer" presStyleCnt="0"/>
      <dgm:spPr/>
    </dgm:pt>
    <dgm:pt modelId="{393F2AC2-0EC4-AE47-AE4E-049EDBCF5040}" type="pres">
      <dgm:prSet presAssocID="{AE751ADB-89E5-4EB1-A067-5F16525EA18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D5D9B5F-A2D5-034A-83EE-2F2223B8B22D}" type="pres">
      <dgm:prSet presAssocID="{828D88D9-7DE1-4764-933E-1068254776DA}" presName="spacer" presStyleCnt="0"/>
      <dgm:spPr/>
    </dgm:pt>
    <dgm:pt modelId="{1B63C0E1-7B77-2D47-AC7F-865FF89C16E8}" type="pres">
      <dgm:prSet presAssocID="{E88C9353-505C-45D4-92C6-74AF88B15D9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7305305-4A4E-E946-B831-8CB09E93CC87}" type="pres">
      <dgm:prSet presAssocID="{30BAD068-BD69-48BE-B8D1-208374485634}" presName="spacer" presStyleCnt="0"/>
      <dgm:spPr/>
    </dgm:pt>
    <dgm:pt modelId="{1F2B253E-13B4-8A4B-850C-B7D2E62B16A2}" type="pres">
      <dgm:prSet presAssocID="{46F5A5B5-E274-453B-9BF6-C882920A644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4A119FB-8A75-234D-B664-F11D426BA844}" type="pres">
      <dgm:prSet presAssocID="{B7F61806-2D40-4298-AC37-5E769BAB3BCF}" presName="spacer" presStyleCnt="0"/>
      <dgm:spPr/>
    </dgm:pt>
    <dgm:pt modelId="{95C1EA6D-05E8-9247-84E5-CC2D0C9C13DD}" type="pres">
      <dgm:prSet presAssocID="{A0FB5305-C270-4F2F-9A70-2D399FB0BC5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00C6851-3DAC-6B45-AFBC-E8C966037BF1}" type="pres">
      <dgm:prSet presAssocID="{4AB37651-9473-4329-BAAD-BD9E8CBE44ED}" presName="spacer" presStyleCnt="0"/>
      <dgm:spPr/>
    </dgm:pt>
    <dgm:pt modelId="{2B70D4C0-7DA2-4944-AA32-FE764E2F0375}" type="pres">
      <dgm:prSet presAssocID="{5019E59F-B100-440D-81DB-680C4570515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269F312-2762-5C49-A751-AF0E6E6ED0EB}" type="presOf" srcId="{844D5F5E-32A9-4FD4-B2F9-1F4310761B8C}" destId="{CC870C84-4F2E-0348-99DB-69CCFC2F438A}" srcOrd="0" destOrd="0" presId="urn:microsoft.com/office/officeart/2005/8/layout/vList2"/>
    <dgm:cxn modelId="{017C341F-EE17-4FAB-B021-283BC944B32F}" srcId="{263D3FEB-8A92-4EB7-AD47-1D64A10A748F}" destId="{5019E59F-B100-440D-81DB-680C45705153}" srcOrd="5" destOrd="0" parTransId="{91DD6C78-95D6-4F63-A313-BEC8CAB0DF34}" sibTransId="{0C3B2C37-560A-4455-BB21-BD3F461B3788}"/>
    <dgm:cxn modelId="{32E3FA23-994F-46B6-9995-7F3082F17650}" srcId="{263D3FEB-8A92-4EB7-AD47-1D64A10A748F}" destId="{A0FB5305-C270-4F2F-9A70-2D399FB0BC54}" srcOrd="4" destOrd="0" parTransId="{2FF371AA-8981-4880-82DC-C114A25628EA}" sibTransId="{4AB37651-9473-4329-BAAD-BD9E8CBE44ED}"/>
    <dgm:cxn modelId="{91F41462-2468-4EA3-877B-002F6C255A9F}" srcId="{263D3FEB-8A92-4EB7-AD47-1D64A10A748F}" destId="{46F5A5B5-E274-453B-9BF6-C882920A6442}" srcOrd="3" destOrd="0" parTransId="{B3539EE6-C5F6-4ABC-A08C-9004970CD6B9}" sibTransId="{B7F61806-2D40-4298-AC37-5E769BAB3BCF}"/>
    <dgm:cxn modelId="{00EB8046-A99D-B040-B3C8-96DE4D3498FE}" type="presOf" srcId="{E88C9353-505C-45D4-92C6-74AF88B15D9D}" destId="{1B63C0E1-7B77-2D47-AC7F-865FF89C16E8}" srcOrd="0" destOrd="0" presId="urn:microsoft.com/office/officeart/2005/8/layout/vList2"/>
    <dgm:cxn modelId="{5021E06E-75F7-40C1-BA24-38B1B7B2E7DC}" srcId="{263D3FEB-8A92-4EB7-AD47-1D64A10A748F}" destId="{AE751ADB-89E5-4EB1-A067-5F16525EA180}" srcOrd="1" destOrd="0" parTransId="{15ED4A61-6A4D-4DD6-A4BA-4FE49A9BCC40}" sibTransId="{828D88D9-7DE1-4764-933E-1068254776DA}"/>
    <dgm:cxn modelId="{33832C84-9E9A-4D04-B038-AC5E4BE7CA99}" srcId="{263D3FEB-8A92-4EB7-AD47-1D64A10A748F}" destId="{E88C9353-505C-45D4-92C6-74AF88B15D9D}" srcOrd="2" destOrd="0" parTransId="{E04C9DC8-37B0-4DF2-B70F-654E59C0BEDD}" sibTransId="{30BAD068-BD69-48BE-B8D1-208374485634}"/>
    <dgm:cxn modelId="{8B77088F-6B82-CF4C-8762-BE617CF2040A}" type="presOf" srcId="{46F5A5B5-E274-453B-9BF6-C882920A6442}" destId="{1F2B253E-13B4-8A4B-850C-B7D2E62B16A2}" srcOrd="0" destOrd="0" presId="urn:microsoft.com/office/officeart/2005/8/layout/vList2"/>
    <dgm:cxn modelId="{69AFD2B3-37E5-8847-B3DA-33A36E69BA28}" type="presOf" srcId="{AE751ADB-89E5-4EB1-A067-5F16525EA180}" destId="{393F2AC2-0EC4-AE47-AE4E-049EDBCF5040}" srcOrd="0" destOrd="0" presId="urn:microsoft.com/office/officeart/2005/8/layout/vList2"/>
    <dgm:cxn modelId="{444EF7B9-8321-CB40-AE1C-19DE1132230C}" type="presOf" srcId="{5019E59F-B100-440D-81DB-680C45705153}" destId="{2B70D4C0-7DA2-4944-AA32-FE764E2F0375}" srcOrd="0" destOrd="0" presId="urn:microsoft.com/office/officeart/2005/8/layout/vList2"/>
    <dgm:cxn modelId="{778F29BB-A76F-4C46-A9AD-64F846B02819}" srcId="{263D3FEB-8A92-4EB7-AD47-1D64A10A748F}" destId="{844D5F5E-32A9-4FD4-B2F9-1F4310761B8C}" srcOrd="0" destOrd="0" parTransId="{479EDED2-375A-41D0-9EF2-1D0726299F5D}" sibTransId="{8371312A-2B8B-4DE5-B21D-F54868750E4F}"/>
    <dgm:cxn modelId="{819ECFDB-02C5-004A-807B-99508147E686}" type="presOf" srcId="{263D3FEB-8A92-4EB7-AD47-1D64A10A748F}" destId="{BE50C1D9-C453-7B42-87D6-A6814AF80557}" srcOrd="0" destOrd="0" presId="urn:microsoft.com/office/officeart/2005/8/layout/vList2"/>
    <dgm:cxn modelId="{C72474E7-3C57-9043-8AF2-8569E6899E31}" type="presOf" srcId="{A0FB5305-C270-4F2F-9A70-2D399FB0BC54}" destId="{95C1EA6D-05E8-9247-84E5-CC2D0C9C13DD}" srcOrd="0" destOrd="0" presId="urn:microsoft.com/office/officeart/2005/8/layout/vList2"/>
    <dgm:cxn modelId="{A2D22605-A80D-1347-AB63-59E162D6A7EF}" type="presParOf" srcId="{BE50C1D9-C453-7B42-87D6-A6814AF80557}" destId="{CC870C84-4F2E-0348-99DB-69CCFC2F438A}" srcOrd="0" destOrd="0" presId="urn:microsoft.com/office/officeart/2005/8/layout/vList2"/>
    <dgm:cxn modelId="{0AE185B5-D779-724C-BA7F-52787CBA9849}" type="presParOf" srcId="{BE50C1D9-C453-7B42-87D6-A6814AF80557}" destId="{F3C005C3-5D95-9649-93A2-884A9990EAD0}" srcOrd="1" destOrd="0" presId="urn:microsoft.com/office/officeart/2005/8/layout/vList2"/>
    <dgm:cxn modelId="{D0128E16-988B-044D-AAF9-4B260C050DE0}" type="presParOf" srcId="{BE50C1D9-C453-7B42-87D6-A6814AF80557}" destId="{393F2AC2-0EC4-AE47-AE4E-049EDBCF5040}" srcOrd="2" destOrd="0" presId="urn:microsoft.com/office/officeart/2005/8/layout/vList2"/>
    <dgm:cxn modelId="{1B3C9E01-DB51-5C41-A5C1-03C471A0633B}" type="presParOf" srcId="{BE50C1D9-C453-7B42-87D6-A6814AF80557}" destId="{6D5D9B5F-A2D5-034A-83EE-2F2223B8B22D}" srcOrd="3" destOrd="0" presId="urn:microsoft.com/office/officeart/2005/8/layout/vList2"/>
    <dgm:cxn modelId="{8E9F8C94-EC52-BD46-87B1-B88BCC0F9F78}" type="presParOf" srcId="{BE50C1D9-C453-7B42-87D6-A6814AF80557}" destId="{1B63C0E1-7B77-2D47-AC7F-865FF89C16E8}" srcOrd="4" destOrd="0" presId="urn:microsoft.com/office/officeart/2005/8/layout/vList2"/>
    <dgm:cxn modelId="{BCE6A78C-48A2-E540-8D7B-05FA9A57EACA}" type="presParOf" srcId="{BE50C1D9-C453-7B42-87D6-A6814AF80557}" destId="{A7305305-4A4E-E946-B831-8CB09E93CC87}" srcOrd="5" destOrd="0" presId="urn:microsoft.com/office/officeart/2005/8/layout/vList2"/>
    <dgm:cxn modelId="{82857F43-3126-104E-A3BD-B6BF88105896}" type="presParOf" srcId="{BE50C1D9-C453-7B42-87D6-A6814AF80557}" destId="{1F2B253E-13B4-8A4B-850C-B7D2E62B16A2}" srcOrd="6" destOrd="0" presId="urn:microsoft.com/office/officeart/2005/8/layout/vList2"/>
    <dgm:cxn modelId="{3800DC29-BA17-5D45-9A3C-87BA38B44325}" type="presParOf" srcId="{BE50C1D9-C453-7B42-87D6-A6814AF80557}" destId="{14A119FB-8A75-234D-B664-F11D426BA844}" srcOrd="7" destOrd="0" presId="urn:microsoft.com/office/officeart/2005/8/layout/vList2"/>
    <dgm:cxn modelId="{E5C0C7EF-9B1B-9646-949E-44D2AF35755D}" type="presParOf" srcId="{BE50C1D9-C453-7B42-87D6-A6814AF80557}" destId="{95C1EA6D-05E8-9247-84E5-CC2D0C9C13DD}" srcOrd="8" destOrd="0" presId="urn:microsoft.com/office/officeart/2005/8/layout/vList2"/>
    <dgm:cxn modelId="{E2DC05D0-FD59-5D4E-9BEA-FA4F0AA37E0F}" type="presParOf" srcId="{BE50C1D9-C453-7B42-87D6-A6814AF80557}" destId="{F00C6851-3DAC-6B45-AFBC-E8C966037BF1}" srcOrd="9" destOrd="0" presId="urn:microsoft.com/office/officeart/2005/8/layout/vList2"/>
    <dgm:cxn modelId="{B3BC0B0D-D7DA-224D-A13F-058DCD6F554F}" type="presParOf" srcId="{BE50C1D9-C453-7B42-87D6-A6814AF80557}" destId="{2B70D4C0-7DA2-4944-AA32-FE764E2F037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71B3A4-900B-416D-8A16-3B518847FF19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918BEC-C3BE-4FAB-AE3B-C2DF50632FC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b="1" dirty="0">
              <a:solidFill>
                <a:srgbClr val="595959"/>
              </a:solidFill>
              <a:latin typeface=""/>
            </a:rPr>
            <a:t>1. Strengthen Inclusive Education</a:t>
          </a:r>
        </a:p>
      </dgm:t>
      <dgm:extLst>
        <a:ext uri="{E40237B7-FDA0-4F09-8148-C483321AD2D9}">
          <dgm14:cNvPr xmlns:dgm14="http://schemas.microsoft.com/office/drawing/2010/diagram" id="0" name="" descr="1. Strengthen Inclusive Education&#10;"/>
        </a:ext>
      </dgm:extLst>
    </dgm:pt>
    <dgm:pt modelId="{ABE0B02D-6862-401F-939D-00137E1FD72D}" type="parTrans" cxnId="{D55BDF96-BA07-47A4-A71D-8FD1ED5D81D6}">
      <dgm:prSet/>
      <dgm:spPr/>
      <dgm:t>
        <a:bodyPr/>
        <a:lstStyle/>
        <a:p>
          <a:endParaRPr lang="en-US"/>
        </a:p>
      </dgm:t>
    </dgm:pt>
    <dgm:pt modelId="{9C205AF5-5628-4F4F-9A3D-90A5B472963D}" type="sibTrans" cxnId="{D55BDF96-BA07-47A4-A71D-8FD1ED5D81D6}">
      <dgm:prSet/>
      <dgm:spPr/>
      <dgm:t>
        <a:bodyPr/>
        <a:lstStyle/>
        <a:p>
          <a:endParaRPr lang="en-US"/>
        </a:p>
      </dgm:t>
    </dgm:pt>
    <dgm:pt modelId="{12142F54-CD4D-4348-A83C-E2030D0AEDF9}">
      <dgm:prSet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dirty="0">
              <a:solidFill>
                <a:srgbClr val="595959"/>
              </a:solidFill>
              <a:latin typeface=""/>
            </a:rPr>
            <a:t>Long </a:t>
          </a:r>
          <a:r>
            <a:rPr lang="nl-NL" dirty="0" err="1">
              <a:solidFill>
                <a:srgbClr val="595959"/>
              </a:solidFill>
              <a:latin typeface=""/>
            </a:rPr>
            <a:t>process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inclusive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education</a:t>
          </a:r>
          <a:endParaRPr lang="en-US" dirty="0">
            <a:solidFill>
              <a:srgbClr val="595959"/>
            </a:solidFill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Long process inclusive education&#10;Need strong involvement all stakeholders from family to government&#10;Need of technologies&#10;&#10;"/>
        </a:ext>
      </dgm:extLst>
    </dgm:pt>
    <dgm:pt modelId="{440ADBF3-F051-42E8-85D7-C23A28787866}" type="parTrans" cxnId="{32643B6F-C156-4DCF-9B58-A7FED3D1CFCE}">
      <dgm:prSet/>
      <dgm:spPr/>
      <dgm:t>
        <a:bodyPr/>
        <a:lstStyle/>
        <a:p>
          <a:endParaRPr lang="en-US"/>
        </a:p>
      </dgm:t>
    </dgm:pt>
    <dgm:pt modelId="{63682B78-A825-452A-AEF6-6F40E98743AD}" type="sibTrans" cxnId="{32643B6F-C156-4DCF-9B58-A7FED3D1CFCE}">
      <dgm:prSet/>
      <dgm:spPr/>
      <dgm:t>
        <a:bodyPr/>
        <a:lstStyle/>
        <a:p>
          <a:endParaRPr lang="en-US"/>
        </a:p>
      </dgm:t>
    </dgm:pt>
    <dgm:pt modelId="{442E0741-62BB-44C2-9FF4-3F130863C246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nl-NL" b="1" dirty="0">
              <a:solidFill>
                <a:srgbClr val="595959"/>
              </a:solidFill>
              <a:latin typeface=""/>
            </a:rPr>
            <a:t>2. </a:t>
          </a:r>
          <a:r>
            <a:rPr lang="nl-NL" b="1" dirty="0" err="1">
              <a:solidFill>
                <a:srgbClr val="595959"/>
              </a:solidFill>
              <a:latin typeface=""/>
            </a:rPr>
            <a:t>Inclusion</a:t>
          </a:r>
          <a:r>
            <a:rPr lang="nl-NL" b="1" dirty="0">
              <a:solidFill>
                <a:srgbClr val="595959"/>
              </a:solidFill>
              <a:latin typeface=""/>
            </a:rPr>
            <a:t> &amp; Accessibility </a:t>
          </a:r>
        </a:p>
      </dgm:t>
      <dgm:extLst>
        <a:ext uri="{E40237B7-FDA0-4F09-8148-C483321AD2D9}">
          <dgm14:cNvPr xmlns:dgm14="http://schemas.microsoft.com/office/drawing/2010/diagram" id="0" name="" descr="2. Accessibility &#10;"/>
        </a:ext>
      </dgm:extLst>
    </dgm:pt>
    <dgm:pt modelId="{9B52002F-380D-4992-BE5E-F7AF4F381A9A}" type="parTrans" cxnId="{07EA1A17-15A1-476B-B4B1-42661A552BD0}">
      <dgm:prSet/>
      <dgm:spPr/>
      <dgm:t>
        <a:bodyPr/>
        <a:lstStyle/>
        <a:p>
          <a:endParaRPr lang="en-US"/>
        </a:p>
      </dgm:t>
    </dgm:pt>
    <dgm:pt modelId="{530377C2-E211-4FAD-8F3D-7583351A465E}" type="sibTrans" cxnId="{07EA1A17-15A1-476B-B4B1-42661A552BD0}">
      <dgm:prSet/>
      <dgm:spPr/>
      <dgm:t>
        <a:bodyPr/>
        <a:lstStyle/>
        <a:p>
          <a:endParaRPr lang="en-US"/>
        </a:p>
      </dgm:t>
    </dgm:pt>
    <dgm:pt modelId="{D6092AD7-2CED-46DC-9FFA-B84A3E79E146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nl-NL" b="1" dirty="0">
              <a:solidFill>
                <a:srgbClr val="595959"/>
              </a:solidFill>
              <a:latin typeface=""/>
            </a:rPr>
            <a:t>3. </a:t>
          </a:r>
          <a:r>
            <a:rPr lang="nl-NL" b="1" dirty="0" err="1">
              <a:solidFill>
                <a:srgbClr val="595959"/>
              </a:solidFill>
              <a:latin typeface=""/>
            </a:rPr>
            <a:t>Rehabilitation</a:t>
          </a:r>
          <a:endParaRPr lang="nl-NL" b="1" dirty="0">
            <a:solidFill>
              <a:srgbClr val="595959"/>
            </a:solidFill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3. Rehabilitation&#10;"/>
        </a:ext>
      </dgm:extLst>
    </dgm:pt>
    <dgm:pt modelId="{3A285CCA-AF5C-4D10-82F6-B1D3C11D7733}" type="parTrans" cxnId="{1B7687AC-7259-4B42-A33D-2F420B7C2697}">
      <dgm:prSet/>
      <dgm:spPr/>
      <dgm:t>
        <a:bodyPr/>
        <a:lstStyle/>
        <a:p>
          <a:endParaRPr lang="en-US"/>
        </a:p>
      </dgm:t>
    </dgm:pt>
    <dgm:pt modelId="{BA70F593-65F5-4E32-925A-09B8BEB06194}" type="sibTrans" cxnId="{1B7687AC-7259-4B42-A33D-2F420B7C2697}">
      <dgm:prSet/>
      <dgm:spPr/>
      <dgm:t>
        <a:bodyPr/>
        <a:lstStyle/>
        <a:p>
          <a:endParaRPr lang="en-US"/>
        </a:p>
      </dgm:t>
    </dgm:pt>
    <dgm:pt modelId="{B9F4B55D-5CED-433B-AC75-0D3B1E337AE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nl-NL" b="1" dirty="0">
              <a:solidFill>
                <a:srgbClr val="595959"/>
              </a:solidFill>
              <a:latin typeface=""/>
            </a:rPr>
            <a:t>5. CBR Approach</a:t>
          </a:r>
          <a:endParaRPr lang="en-US" b="1" dirty="0">
            <a:solidFill>
              <a:srgbClr val="595959"/>
            </a:solidFill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5. CBR Approach&#10;"/>
        </a:ext>
      </dgm:extLst>
    </dgm:pt>
    <dgm:pt modelId="{9DFFB6FF-F8DE-4ACF-A58A-18BA95F19956}" type="parTrans" cxnId="{0E5D1A7A-1B2F-47F5-B731-93E538069563}">
      <dgm:prSet/>
      <dgm:spPr/>
      <dgm:t>
        <a:bodyPr/>
        <a:lstStyle/>
        <a:p>
          <a:endParaRPr lang="en-US"/>
        </a:p>
      </dgm:t>
    </dgm:pt>
    <dgm:pt modelId="{4F98C5D9-FD75-49BD-AC10-E2C2345EA02C}" type="sibTrans" cxnId="{0E5D1A7A-1B2F-47F5-B731-93E538069563}">
      <dgm:prSet/>
      <dgm:spPr/>
      <dgm:t>
        <a:bodyPr/>
        <a:lstStyle/>
        <a:p>
          <a:endParaRPr lang="en-US"/>
        </a:p>
      </dgm:t>
    </dgm:pt>
    <dgm:pt modelId="{77BB2E84-889A-432E-9D47-A813BE15B5F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nl-NL" b="1" dirty="0">
              <a:solidFill>
                <a:srgbClr val="595959"/>
              </a:solidFill>
              <a:latin typeface=""/>
            </a:rPr>
            <a:t>4. </a:t>
          </a:r>
          <a:r>
            <a:rPr lang="nl-NL" b="1" dirty="0" err="1">
              <a:solidFill>
                <a:srgbClr val="595959"/>
              </a:solidFill>
              <a:latin typeface=""/>
            </a:rPr>
            <a:t>Entrepreneurial</a:t>
          </a:r>
          <a:r>
            <a:rPr lang="nl-NL" b="1" dirty="0">
              <a:solidFill>
                <a:srgbClr val="595959"/>
              </a:solidFill>
              <a:latin typeface=""/>
            </a:rPr>
            <a:t> </a:t>
          </a:r>
          <a:r>
            <a:rPr lang="nl-NL" b="1" dirty="0" err="1">
              <a:solidFill>
                <a:srgbClr val="595959"/>
              </a:solidFill>
              <a:latin typeface=""/>
            </a:rPr>
            <a:t>Capacity</a:t>
          </a:r>
          <a:endParaRPr lang="en-US" b="1" dirty="0">
            <a:solidFill>
              <a:srgbClr val="595959"/>
            </a:solidFill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4. Entrepreneurial Capacity&#10;"/>
        </a:ext>
      </dgm:extLst>
    </dgm:pt>
    <dgm:pt modelId="{0996A06C-00DB-4F24-B929-882F440E63DF}" type="parTrans" cxnId="{183B337D-7742-49B2-92BB-2A7D817A175C}">
      <dgm:prSet/>
      <dgm:spPr/>
      <dgm:t>
        <a:bodyPr/>
        <a:lstStyle/>
        <a:p>
          <a:endParaRPr lang="en-US"/>
        </a:p>
      </dgm:t>
    </dgm:pt>
    <dgm:pt modelId="{9FE5D32E-DF1B-4BFF-AB58-141F18D710DF}" type="sibTrans" cxnId="{183B337D-7742-49B2-92BB-2A7D817A175C}">
      <dgm:prSet/>
      <dgm:spPr/>
      <dgm:t>
        <a:bodyPr/>
        <a:lstStyle/>
        <a:p>
          <a:endParaRPr lang="en-US"/>
        </a:p>
      </dgm:t>
    </dgm:pt>
    <dgm:pt modelId="{7727344D-49FA-1743-B7C8-D01CCCB9064B}">
      <dgm:prSet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dirty="0">
              <a:solidFill>
                <a:srgbClr val="595959"/>
              </a:solidFill>
              <a:latin typeface=""/>
            </a:rPr>
            <a:t>Barrier </a:t>
          </a:r>
          <a:r>
            <a:rPr lang="nl-NL" dirty="0" err="1">
              <a:solidFill>
                <a:srgbClr val="595959"/>
              </a:solidFill>
              <a:latin typeface=""/>
            </a:rPr>
            <a:t>people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to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embrace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inclusive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education</a:t>
          </a:r>
          <a:endParaRPr lang="nl-NL" dirty="0">
            <a:solidFill>
              <a:srgbClr val="595959"/>
            </a:solidFill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Barrier people to embrace inclusive education&#10;Need to change attitudes and values in society&#10;Increase accessibility to increase school participation&#10;"/>
        </a:ext>
      </dgm:extLst>
    </dgm:pt>
    <dgm:pt modelId="{1773F820-406C-FF4B-A632-1EC63BF41550}" type="parTrans" cxnId="{A909AB9E-7E6F-A546-A671-10042EAED508}">
      <dgm:prSet/>
      <dgm:spPr/>
      <dgm:t>
        <a:bodyPr/>
        <a:lstStyle/>
        <a:p>
          <a:endParaRPr lang="nl-NL"/>
        </a:p>
      </dgm:t>
    </dgm:pt>
    <dgm:pt modelId="{2A30D821-6783-3845-B98F-DDCB31968EF9}" type="sibTrans" cxnId="{A909AB9E-7E6F-A546-A671-10042EAED508}">
      <dgm:prSet/>
      <dgm:spPr/>
      <dgm:t>
        <a:bodyPr/>
        <a:lstStyle/>
        <a:p>
          <a:endParaRPr lang="nl-NL"/>
        </a:p>
      </dgm:t>
    </dgm:pt>
    <dgm:pt modelId="{FC90DC29-547B-464E-A7F7-BBAD782E424D}">
      <dgm:prSet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dirty="0" err="1">
              <a:solidFill>
                <a:srgbClr val="595959"/>
              </a:solidFill>
              <a:latin typeface=""/>
            </a:rPr>
            <a:t>Increase</a:t>
          </a:r>
          <a:r>
            <a:rPr lang="nl-NL" dirty="0">
              <a:solidFill>
                <a:srgbClr val="595959"/>
              </a:solidFill>
              <a:latin typeface=""/>
            </a:rPr>
            <a:t> support </a:t>
          </a:r>
          <a:r>
            <a:rPr lang="nl-NL" dirty="0" err="1">
              <a:solidFill>
                <a:srgbClr val="595959"/>
              </a:solidFill>
              <a:latin typeface=""/>
            </a:rPr>
            <a:t>for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children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with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disabilities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and</a:t>
          </a:r>
          <a:r>
            <a:rPr lang="nl-NL" dirty="0">
              <a:solidFill>
                <a:srgbClr val="595959"/>
              </a:solidFill>
              <a:latin typeface=""/>
            </a:rPr>
            <a:t> families</a:t>
          </a:r>
        </a:p>
      </dgm:t>
      <dgm:extLst>
        <a:ext uri="{E40237B7-FDA0-4F09-8148-C483321AD2D9}">
          <dgm14:cNvPr xmlns:dgm14="http://schemas.microsoft.com/office/drawing/2010/diagram" id="0" name="" descr="Increase support for children with disabilities and families&#10;Some need special care before entering school&#10;"/>
        </a:ext>
      </dgm:extLst>
    </dgm:pt>
    <dgm:pt modelId="{8B025725-B4C6-8745-9377-F75C2276D9E5}" type="parTrans" cxnId="{C0B4E746-0124-4F4D-AA47-5D469BEC9905}">
      <dgm:prSet/>
      <dgm:spPr/>
      <dgm:t>
        <a:bodyPr/>
        <a:lstStyle/>
        <a:p>
          <a:endParaRPr lang="nl-NL"/>
        </a:p>
      </dgm:t>
    </dgm:pt>
    <dgm:pt modelId="{1E262B38-8B2F-874A-AC9C-17E6A6439E89}" type="sibTrans" cxnId="{C0B4E746-0124-4F4D-AA47-5D469BEC9905}">
      <dgm:prSet/>
      <dgm:spPr/>
      <dgm:t>
        <a:bodyPr/>
        <a:lstStyle/>
        <a:p>
          <a:endParaRPr lang="nl-NL"/>
        </a:p>
      </dgm:t>
    </dgm:pt>
    <dgm:pt modelId="{0B42F274-DC00-934C-81D7-0D2604E519B4}">
      <dgm:prSet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dirty="0">
              <a:solidFill>
                <a:srgbClr val="595959"/>
              </a:solidFill>
              <a:latin typeface=""/>
            </a:rPr>
            <a:t>Limited </a:t>
          </a:r>
          <a:r>
            <a:rPr lang="nl-NL" dirty="0" err="1">
              <a:solidFill>
                <a:srgbClr val="595959"/>
              </a:solidFill>
              <a:latin typeface=""/>
            </a:rPr>
            <a:t>choices</a:t>
          </a:r>
          <a:r>
            <a:rPr lang="nl-NL" dirty="0">
              <a:solidFill>
                <a:srgbClr val="595959"/>
              </a:solidFill>
              <a:latin typeface=""/>
            </a:rPr>
            <a:t> of </a:t>
          </a:r>
          <a:r>
            <a:rPr lang="nl-NL" dirty="0" err="1">
              <a:solidFill>
                <a:srgbClr val="595959"/>
              </a:solidFill>
              <a:latin typeface=""/>
            </a:rPr>
            <a:t>opportunities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for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youth</a:t>
          </a:r>
          <a:endParaRPr lang="nl-NL" dirty="0">
            <a:solidFill>
              <a:srgbClr val="595959"/>
            </a:solidFill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Limited choices of opportunities for youth&#10;Improve adaptive training technologies&#10;Reinforce capacity parents to increase income&#10;"/>
        </a:ext>
      </dgm:extLst>
    </dgm:pt>
    <dgm:pt modelId="{4F885C03-1D7D-8842-BF02-9D68BA3716CD}" type="parTrans" cxnId="{0476991F-4D2E-6E4B-98D3-1F381C1ECE84}">
      <dgm:prSet/>
      <dgm:spPr/>
      <dgm:t>
        <a:bodyPr/>
        <a:lstStyle/>
        <a:p>
          <a:endParaRPr lang="nl-NL"/>
        </a:p>
      </dgm:t>
    </dgm:pt>
    <dgm:pt modelId="{B46F2CD3-BAE5-8340-BCF4-852DBEC96BDB}" type="sibTrans" cxnId="{0476991F-4D2E-6E4B-98D3-1F381C1ECE84}">
      <dgm:prSet/>
      <dgm:spPr/>
      <dgm:t>
        <a:bodyPr/>
        <a:lstStyle/>
        <a:p>
          <a:endParaRPr lang="nl-NL"/>
        </a:p>
      </dgm:t>
    </dgm:pt>
    <dgm:pt modelId="{CE500668-8A52-094E-8F5C-46BB083381E6}">
      <dgm:prSet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dirty="0" err="1">
              <a:solidFill>
                <a:srgbClr val="595959"/>
              </a:solidFill>
              <a:latin typeface=""/>
            </a:rPr>
            <a:t>Strenghten</a:t>
          </a:r>
          <a:r>
            <a:rPr lang="nl-NL" dirty="0">
              <a:solidFill>
                <a:srgbClr val="595959"/>
              </a:solidFill>
              <a:latin typeface=""/>
            </a:rPr>
            <a:t> CBR approach </a:t>
          </a:r>
          <a:r>
            <a:rPr lang="nl-NL" dirty="0" err="1">
              <a:solidFill>
                <a:srgbClr val="595959"/>
              </a:solidFill>
              <a:latin typeface=""/>
            </a:rPr>
            <a:t>and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rehabilitations</a:t>
          </a:r>
          <a:r>
            <a:rPr lang="nl-NL" dirty="0">
              <a:solidFill>
                <a:srgbClr val="595959"/>
              </a:solidFill>
              <a:latin typeface=""/>
            </a:rPr>
            <a:t> in </a:t>
          </a:r>
          <a:r>
            <a:rPr lang="nl-NL" dirty="0" err="1">
              <a:solidFill>
                <a:srgbClr val="595959"/>
              </a:solidFill>
              <a:latin typeface=""/>
            </a:rPr>
            <a:t>education</a:t>
          </a:r>
          <a:endParaRPr lang="nl-NL" dirty="0">
            <a:solidFill>
              <a:srgbClr val="595959"/>
            </a:solidFill>
            <a:latin typeface=""/>
          </a:endParaRPr>
        </a:p>
      </dgm:t>
      <dgm:extLst>
        <a:ext uri="{E40237B7-FDA0-4F09-8148-C483321AD2D9}">
          <dgm14:cNvPr xmlns:dgm14="http://schemas.microsoft.com/office/drawing/2010/diagram" id="0" name="" descr="Strenghten CBR approach and rehabilitations in education&#10;"/>
        </a:ext>
      </dgm:extLst>
    </dgm:pt>
    <dgm:pt modelId="{EB0AC105-7DB8-6641-AA0A-4D3B8B13734F}" type="parTrans" cxnId="{1E146892-8C13-8D49-B753-9D82D4E31DF4}">
      <dgm:prSet/>
      <dgm:spPr/>
      <dgm:t>
        <a:bodyPr/>
        <a:lstStyle/>
        <a:p>
          <a:endParaRPr lang="nl-NL"/>
        </a:p>
      </dgm:t>
    </dgm:pt>
    <dgm:pt modelId="{1BE4C03A-A680-8A48-B7C3-EFE8353AB52F}" type="sibTrans" cxnId="{1E146892-8C13-8D49-B753-9D82D4E31DF4}">
      <dgm:prSet/>
      <dgm:spPr/>
      <dgm:t>
        <a:bodyPr/>
        <a:lstStyle/>
        <a:p>
          <a:endParaRPr lang="nl-NL"/>
        </a:p>
      </dgm:t>
    </dgm:pt>
    <dgm:pt modelId="{AFAA79AA-7CF9-2449-AFD9-CCA2573A1403}">
      <dgm:prSet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dirty="0" err="1">
              <a:solidFill>
                <a:srgbClr val="595959"/>
              </a:solidFill>
              <a:latin typeface=""/>
            </a:rPr>
            <a:t>Need</a:t>
          </a:r>
          <a:r>
            <a:rPr lang="nl-NL" dirty="0">
              <a:solidFill>
                <a:srgbClr val="595959"/>
              </a:solidFill>
              <a:latin typeface=""/>
            </a:rPr>
            <a:t> strong </a:t>
          </a:r>
          <a:r>
            <a:rPr lang="nl-NL" dirty="0" err="1">
              <a:solidFill>
                <a:srgbClr val="595959"/>
              </a:solidFill>
              <a:latin typeface=""/>
            </a:rPr>
            <a:t>involvement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all</a:t>
          </a:r>
          <a:r>
            <a:rPr lang="nl-NL" dirty="0">
              <a:solidFill>
                <a:srgbClr val="595959"/>
              </a:solidFill>
              <a:latin typeface=""/>
            </a:rPr>
            <a:t> stakeholders </a:t>
          </a:r>
          <a:r>
            <a:rPr lang="nl-NL" dirty="0" err="1">
              <a:solidFill>
                <a:srgbClr val="595959"/>
              </a:solidFill>
              <a:latin typeface=""/>
            </a:rPr>
            <a:t>from</a:t>
          </a:r>
          <a:r>
            <a:rPr lang="nl-NL" dirty="0">
              <a:solidFill>
                <a:srgbClr val="595959"/>
              </a:solidFill>
              <a:latin typeface=""/>
            </a:rPr>
            <a:t> family </a:t>
          </a:r>
          <a:r>
            <a:rPr lang="nl-NL" dirty="0" err="1">
              <a:solidFill>
                <a:srgbClr val="595959"/>
              </a:solidFill>
              <a:latin typeface=""/>
            </a:rPr>
            <a:t>to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government</a:t>
          </a:r>
          <a:endParaRPr lang="en-US" dirty="0">
            <a:solidFill>
              <a:srgbClr val="595959"/>
            </a:solidFill>
            <a:latin typeface=""/>
          </a:endParaRPr>
        </a:p>
      </dgm:t>
    </dgm:pt>
    <dgm:pt modelId="{C0CA9511-ED76-DC41-A606-EA69A781AC69}" type="parTrans" cxnId="{42E712A8-9BDA-AD47-9357-BFB5C8CB57F7}">
      <dgm:prSet/>
      <dgm:spPr/>
      <dgm:t>
        <a:bodyPr/>
        <a:lstStyle/>
        <a:p>
          <a:endParaRPr lang="nl-NL"/>
        </a:p>
      </dgm:t>
    </dgm:pt>
    <dgm:pt modelId="{3781C890-0FA0-CB44-9FD8-1FB4834EB752}" type="sibTrans" cxnId="{42E712A8-9BDA-AD47-9357-BFB5C8CB57F7}">
      <dgm:prSet/>
      <dgm:spPr/>
      <dgm:t>
        <a:bodyPr/>
        <a:lstStyle/>
        <a:p>
          <a:endParaRPr lang="nl-NL"/>
        </a:p>
      </dgm:t>
    </dgm:pt>
    <dgm:pt modelId="{C6BD34E2-A0BD-0C48-9978-E23D67F34479}">
      <dgm:prSet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en-US" dirty="0">
              <a:solidFill>
                <a:srgbClr val="595959"/>
              </a:solidFill>
              <a:latin typeface=""/>
            </a:rPr>
            <a:t>Need of technologies</a:t>
          </a:r>
        </a:p>
      </dgm:t>
    </dgm:pt>
    <dgm:pt modelId="{9605D4BF-696C-0946-B6D7-A228CE4A2E19}" type="parTrans" cxnId="{4FB0F2E1-8057-8F4B-8B3A-2CABF39F6198}">
      <dgm:prSet/>
      <dgm:spPr/>
      <dgm:t>
        <a:bodyPr/>
        <a:lstStyle/>
        <a:p>
          <a:endParaRPr lang="nl-NL"/>
        </a:p>
      </dgm:t>
    </dgm:pt>
    <dgm:pt modelId="{A9F7BEE0-D316-CF4F-BAA4-637CD67CD389}" type="sibTrans" cxnId="{4FB0F2E1-8057-8F4B-8B3A-2CABF39F6198}">
      <dgm:prSet/>
      <dgm:spPr/>
      <dgm:t>
        <a:bodyPr/>
        <a:lstStyle/>
        <a:p>
          <a:endParaRPr lang="nl-NL"/>
        </a:p>
      </dgm:t>
    </dgm:pt>
    <dgm:pt modelId="{1D9F14CF-90AF-DB4D-855F-55317D09DCCB}">
      <dgm:prSet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dirty="0" err="1">
              <a:solidFill>
                <a:srgbClr val="595959"/>
              </a:solidFill>
              <a:latin typeface=""/>
            </a:rPr>
            <a:t>Increase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accessibility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to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increase</a:t>
          </a:r>
          <a:r>
            <a:rPr lang="nl-NL" dirty="0">
              <a:solidFill>
                <a:srgbClr val="595959"/>
              </a:solidFill>
              <a:latin typeface=""/>
            </a:rPr>
            <a:t> school </a:t>
          </a:r>
          <a:r>
            <a:rPr lang="nl-NL" dirty="0" err="1">
              <a:solidFill>
                <a:srgbClr val="595959"/>
              </a:solidFill>
              <a:latin typeface=""/>
            </a:rPr>
            <a:t>participation</a:t>
          </a:r>
          <a:endParaRPr lang="nl-NL" dirty="0">
            <a:solidFill>
              <a:srgbClr val="595959"/>
            </a:solidFill>
            <a:latin typeface=""/>
          </a:endParaRPr>
        </a:p>
      </dgm:t>
    </dgm:pt>
    <dgm:pt modelId="{EECF37D9-33B9-1546-AB34-8666452CF5A0}" type="parTrans" cxnId="{8CC2CAC6-95CC-C741-B78A-4FD7A09DB93B}">
      <dgm:prSet/>
      <dgm:spPr/>
      <dgm:t>
        <a:bodyPr/>
        <a:lstStyle/>
        <a:p>
          <a:endParaRPr lang="nl-NL"/>
        </a:p>
      </dgm:t>
    </dgm:pt>
    <dgm:pt modelId="{18DC6AEF-46A9-2A4A-B4F3-369BDB02A84C}" type="sibTrans" cxnId="{8CC2CAC6-95CC-C741-B78A-4FD7A09DB93B}">
      <dgm:prSet/>
      <dgm:spPr/>
      <dgm:t>
        <a:bodyPr/>
        <a:lstStyle/>
        <a:p>
          <a:endParaRPr lang="nl-NL"/>
        </a:p>
      </dgm:t>
    </dgm:pt>
    <dgm:pt modelId="{AF174408-CFF6-2541-9388-3AF744D11941}">
      <dgm:prSet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dirty="0" err="1">
              <a:solidFill>
                <a:srgbClr val="595959"/>
              </a:solidFill>
              <a:latin typeface=""/>
            </a:rPr>
            <a:t>Some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need</a:t>
          </a:r>
          <a:r>
            <a:rPr lang="nl-NL" dirty="0">
              <a:solidFill>
                <a:srgbClr val="595959"/>
              </a:solidFill>
              <a:latin typeface=""/>
            </a:rPr>
            <a:t> special care </a:t>
          </a:r>
          <a:r>
            <a:rPr lang="nl-NL" dirty="0" err="1">
              <a:solidFill>
                <a:srgbClr val="595959"/>
              </a:solidFill>
              <a:latin typeface=""/>
            </a:rPr>
            <a:t>before</a:t>
          </a:r>
          <a:r>
            <a:rPr lang="nl-NL" dirty="0">
              <a:solidFill>
                <a:srgbClr val="595959"/>
              </a:solidFill>
              <a:latin typeface=""/>
            </a:rPr>
            <a:t> entering school</a:t>
          </a:r>
        </a:p>
      </dgm:t>
    </dgm:pt>
    <dgm:pt modelId="{F7FF6904-0714-3748-A3A7-61BA6DB1EA93}" type="parTrans" cxnId="{B53582AA-4C7B-F542-874C-5D7060EF12D8}">
      <dgm:prSet/>
      <dgm:spPr/>
      <dgm:t>
        <a:bodyPr/>
        <a:lstStyle/>
        <a:p>
          <a:endParaRPr lang="nl-NL"/>
        </a:p>
      </dgm:t>
    </dgm:pt>
    <dgm:pt modelId="{7E3BC45F-F099-674A-84DA-7C96B28F7910}" type="sibTrans" cxnId="{B53582AA-4C7B-F542-874C-5D7060EF12D8}">
      <dgm:prSet/>
      <dgm:spPr/>
      <dgm:t>
        <a:bodyPr/>
        <a:lstStyle/>
        <a:p>
          <a:endParaRPr lang="nl-NL"/>
        </a:p>
      </dgm:t>
    </dgm:pt>
    <dgm:pt modelId="{66632670-D0F3-264C-93B9-9EB669988B85}">
      <dgm:prSet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dirty="0" err="1">
              <a:solidFill>
                <a:srgbClr val="595959"/>
              </a:solidFill>
              <a:latin typeface=""/>
            </a:rPr>
            <a:t>Need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to</a:t>
          </a:r>
          <a:r>
            <a:rPr lang="nl-NL" dirty="0">
              <a:solidFill>
                <a:srgbClr val="595959"/>
              </a:solidFill>
              <a:latin typeface=""/>
            </a:rPr>
            <a:t> change attitudes </a:t>
          </a:r>
          <a:r>
            <a:rPr lang="nl-NL" dirty="0" err="1">
              <a:solidFill>
                <a:srgbClr val="595959"/>
              </a:solidFill>
              <a:latin typeface=""/>
            </a:rPr>
            <a:t>and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values</a:t>
          </a:r>
          <a:r>
            <a:rPr lang="nl-NL" dirty="0">
              <a:solidFill>
                <a:srgbClr val="595959"/>
              </a:solidFill>
              <a:latin typeface=""/>
            </a:rPr>
            <a:t> in society</a:t>
          </a:r>
        </a:p>
      </dgm:t>
    </dgm:pt>
    <dgm:pt modelId="{6A4BDAC2-817E-324B-A2A8-EA42AF1086BB}" type="parTrans" cxnId="{259F1E27-BDD5-A34E-B5CC-BAED38A61B17}">
      <dgm:prSet/>
      <dgm:spPr/>
      <dgm:t>
        <a:bodyPr/>
        <a:lstStyle/>
        <a:p>
          <a:endParaRPr lang="nl-NL"/>
        </a:p>
      </dgm:t>
    </dgm:pt>
    <dgm:pt modelId="{5FB62D6B-A3F1-BC44-AD13-ADBE56C8EAB5}" type="sibTrans" cxnId="{259F1E27-BDD5-A34E-B5CC-BAED38A61B17}">
      <dgm:prSet/>
      <dgm:spPr/>
      <dgm:t>
        <a:bodyPr/>
        <a:lstStyle/>
        <a:p>
          <a:endParaRPr lang="nl-NL"/>
        </a:p>
      </dgm:t>
    </dgm:pt>
    <dgm:pt modelId="{C7FFC01D-330F-D441-B313-9FA599D318FD}">
      <dgm:prSet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dirty="0" err="1">
              <a:solidFill>
                <a:srgbClr val="595959"/>
              </a:solidFill>
              <a:latin typeface=""/>
            </a:rPr>
            <a:t>Reinforce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capacity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parents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to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increase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income</a:t>
          </a:r>
          <a:endParaRPr lang="nl-NL" dirty="0">
            <a:solidFill>
              <a:srgbClr val="595959"/>
            </a:solidFill>
            <a:latin typeface=""/>
          </a:endParaRPr>
        </a:p>
      </dgm:t>
    </dgm:pt>
    <dgm:pt modelId="{71CD1DC4-2E51-8F47-917F-7CD2E9F46A49}" type="parTrans" cxnId="{8DEF626D-034E-E64B-BD78-D43813480236}">
      <dgm:prSet/>
      <dgm:spPr/>
      <dgm:t>
        <a:bodyPr/>
        <a:lstStyle/>
        <a:p>
          <a:endParaRPr lang="nl-NL"/>
        </a:p>
      </dgm:t>
    </dgm:pt>
    <dgm:pt modelId="{E2D91584-166E-0746-B898-D5CDB3E6B314}" type="sibTrans" cxnId="{8DEF626D-034E-E64B-BD78-D43813480236}">
      <dgm:prSet/>
      <dgm:spPr/>
      <dgm:t>
        <a:bodyPr/>
        <a:lstStyle/>
        <a:p>
          <a:endParaRPr lang="nl-NL"/>
        </a:p>
      </dgm:t>
    </dgm:pt>
    <dgm:pt modelId="{B61B8EC0-D9EA-CC47-B650-9E37034E09EF}">
      <dgm:prSet/>
      <dgm:spPr>
        <a:noFill/>
        <a:ln>
          <a:solidFill>
            <a:srgbClr val="2B882E">
              <a:alpha val="90000"/>
            </a:srgbClr>
          </a:solidFill>
        </a:ln>
      </dgm:spPr>
      <dgm:t>
        <a:bodyPr/>
        <a:lstStyle/>
        <a:p>
          <a:r>
            <a:rPr lang="nl-NL" dirty="0" err="1">
              <a:solidFill>
                <a:srgbClr val="595959"/>
              </a:solidFill>
              <a:latin typeface=""/>
            </a:rPr>
            <a:t>Improve</a:t>
          </a:r>
          <a:r>
            <a:rPr lang="nl-NL" dirty="0">
              <a:solidFill>
                <a:srgbClr val="595959"/>
              </a:solidFill>
              <a:latin typeface=""/>
            </a:rPr>
            <a:t> </a:t>
          </a:r>
          <a:r>
            <a:rPr lang="nl-NL" dirty="0" err="1">
              <a:solidFill>
                <a:srgbClr val="595959"/>
              </a:solidFill>
              <a:latin typeface=""/>
            </a:rPr>
            <a:t>adaptive</a:t>
          </a:r>
          <a:r>
            <a:rPr lang="nl-NL" dirty="0">
              <a:solidFill>
                <a:srgbClr val="595959"/>
              </a:solidFill>
              <a:latin typeface=""/>
            </a:rPr>
            <a:t> training </a:t>
          </a:r>
          <a:r>
            <a:rPr lang="nl-NL" dirty="0" err="1">
              <a:solidFill>
                <a:srgbClr val="595959"/>
              </a:solidFill>
              <a:latin typeface=""/>
            </a:rPr>
            <a:t>technologies</a:t>
          </a:r>
          <a:endParaRPr lang="nl-NL" dirty="0">
            <a:solidFill>
              <a:srgbClr val="595959"/>
            </a:solidFill>
            <a:latin typeface=""/>
          </a:endParaRPr>
        </a:p>
      </dgm:t>
    </dgm:pt>
    <dgm:pt modelId="{7F4ED83B-51C6-D84E-83CE-7E4A9109D923}" type="parTrans" cxnId="{E7D637E9-5CFD-654F-A127-F5F317AA99B4}">
      <dgm:prSet/>
      <dgm:spPr/>
      <dgm:t>
        <a:bodyPr/>
        <a:lstStyle/>
        <a:p>
          <a:endParaRPr lang="nl-NL"/>
        </a:p>
      </dgm:t>
    </dgm:pt>
    <dgm:pt modelId="{416EDE1B-92D4-2541-9C21-E46059FC9E3F}" type="sibTrans" cxnId="{E7D637E9-5CFD-654F-A127-F5F317AA99B4}">
      <dgm:prSet/>
      <dgm:spPr/>
      <dgm:t>
        <a:bodyPr/>
        <a:lstStyle/>
        <a:p>
          <a:endParaRPr lang="nl-NL"/>
        </a:p>
      </dgm:t>
    </dgm:pt>
    <dgm:pt modelId="{A19E2579-91E3-B745-888D-989DCD53631A}" type="pres">
      <dgm:prSet presAssocID="{CF71B3A4-900B-416D-8A16-3B518847FF19}" presName="Name0" presStyleCnt="0">
        <dgm:presLayoutVars>
          <dgm:dir/>
          <dgm:animLvl val="lvl"/>
          <dgm:resizeHandles val="exact"/>
        </dgm:presLayoutVars>
      </dgm:prSet>
      <dgm:spPr/>
    </dgm:pt>
    <dgm:pt modelId="{1F4C9207-FD2E-534E-B37A-6DA1C28DDC6B}" type="pres">
      <dgm:prSet presAssocID="{41918BEC-C3BE-4FAB-AE3B-C2DF50632FC9}" presName="composite" presStyleCnt="0"/>
      <dgm:spPr/>
    </dgm:pt>
    <dgm:pt modelId="{1E64472A-1555-6847-803E-DD13EE437B1C}" type="pres">
      <dgm:prSet presAssocID="{41918BEC-C3BE-4FAB-AE3B-C2DF50632FC9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82EE6FB9-4BE1-F743-B9FD-9F961D9B0925}" type="pres">
      <dgm:prSet presAssocID="{41918BEC-C3BE-4FAB-AE3B-C2DF50632FC9}" presName="desTx" presStyleLbl="alignAccFollowNode1" presStyleIdx="0" presStyleCnt="5">
        <dgm:presLayoutVars>
          <dgm:bulletEnabled val="1"/>
        </dgm:presLayoutVars>
      </dgm:prSet>
      <dgm:spPr/>
    </dgm:pt>
    <dgm:pt modelId="{8F719278-4C12-5D48-B523-9312CF65DC12}" type="pres">
      <dgm:prSet presAssocID="{9C205AF5-5628-4F4F-9A3D-90A5B472963D}" presName="space" presStyleCnt="0"/>
      <dgm:spPr/>
    </dgm:pt>
    <dgm:pt modelId="{DD5F79BF-AC8D-5442-9AF3-43952C4B3908}" type="pres">
      <dgm:prSet presAssocID="{442E0741-62BB-44C2-9FF4-3F130863C246}" presName="composite" presStyleCnt="0"/>
      <dgm:spPr/>
    </dgm:pt>
    <dgm:pt modelId="{8EB761EB-38C9-E54D-893A-6DEFF5E07901}" type="pres">
      <dgm:prSet presAssocID="{442E0741-62BB-44C2-9FF4-3F130863C246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A52B3319-B11E-FC42-90E7-3E2CC3751FDC}" type="pres">
      <dgm:prSet presAssocID="{442E0741-62BB-44C2-9FF4-3F130863C246}" presName="desTx" presStyleLbl="alignAccFollowNode1" presStyleIdx="1" presStyleCnt="5">
        <dgm:presLayoutVars>
          <dgm:bulletEnabled val="1"/>
        </dgm:presLayoutVars>
      </dgm:prSet>
      <dgm:spPr/>
    </dgm:pt>
    <dgm:pt modelId="{1E097F7D-B9CF-6448-A345-36038ECDC5B9}" type="pres">
      <dgm:prSet presAssocID="{530377C2-E211-4FAD-8F3D-7583351A465E}" presName="space" presStyleCnt="0"/>
      <dgm:spPr/>
    </dgm:pt>
    <dgm:pt modelId="{E6B66D44-92AA-C946-BC13-F2D12872E435}" type="pres">
      <dgm:prSet presAssocID="{D6092AD7-2CED-46DC-9FFA-B84A3E79E146}" presName="composite" presStyleCnt="0"/>
      <dgm:spPr/>
    </dgm:pt>
    <dgm:pt modelId="{ADE0150D-CE7B-F14A-A8D8-900C50587C41}" type="pres">
      <dgm:prSet presAssocID="{D6092AD7-2CED-46DC-9FFA-B84A3E79E14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9DEA311B-0416-E247-981E-8F2388DE1F45}" type="pres">
      <dgm:prSet presAssocID="{D6092AD7-2CED-46DC-9FFA-B84A3E79E146}" presName="desTx" presStyleLbl="alignAccFollowNode1" presStyleIdx="2" presStyleCnt="5">
        <dgm:presLayoutVars>
          <dgm:bulletEnabled val="1"/>
        </dgm:presLayoutVars>
      </dgm:prSet>
      <dgm:spPr/>
    </dgm:pt>
    <dgm:pt modelId="{80721A09-2BB2-554D-9A45-9DDB8513607D}" type="pres">
      <dgm:prSet presAssocID="{BA70F593-65F5-4E32-925A-09B8BEB06194}" presName="space" presStyleCnt="0"/>
      <dgm:spPr/>
    </dgm:pt>
    <dgm:pt modelId="{FFF063A0-0AFF-C345-852A-2B9A23A5A32D}" type="pres">
      <dgm:prSet presAssocID="{77BB2E84-889A-432E-9D47-A813BE15B5F9}" presName="composite" presStyleCnt="0"/>
      <dgm:spPr/>
    </dgm:pt>
    <dgm:pt modelId="{2240C3EF-43FC-1743-B85E-A1F4FE272B1D}" type="pres">
      <dgm:prSet presAssocID="{77BB2E84-889A-432E-9D47-A813BE15B5F9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AA8D7396-0AC0-2440-A317-06408F875826}" type="pres">
      <dgm:prSet presAssocID="{77BB2E84-889A-432E-9D47-A813BE15B5F9}" presName="desTx" presStyleLbl="alignAccFollowNode1" presStyleIdx="3" presStyleCnt="5">
        <dgm:presLayoutVars>
          <dgm:bulletEnabled val="1"/>
        </dgm:presLayoutVars>
      </dgm:prSet>
      <dgm:spPr/>
    </dgm:pt>
    <dgm:pt modelId="{C338A567-2954-234F-B640-9B43AD147715}" type="pres">
      <dgm:prSet presAssocID="{9FE5D32E-DF1B-4BFF-AB58-141F18D710DF}" presName="space" presStyleCnt="0"/>
      <dgm:spPr/>
    </dgm:pt>
    <dgm:pt modelId="{18AECE39-02B1-EF41-A474-8ADAFCB999D2}" type="pres">
      <dgm:prSet presAssocID="{B9F4B55D-5CED-433B-AC75-0D3B1E337AEE}" presName="composite" presStyleCnt="0"/>
      <dgm:spPr/>
    </dgm:pt>
    <dgm:pt modelId="{BC7AA943-3F89-6F45-9ACD-833CAD4BAEE8}" type="pres">
      <dgm:prSet presAssocID="{B9F4B55D-5CED-433B-AC75-0D3B1E337AEE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E6444D9A-35C4-3F48-918D-12710E1768AD}" type="pres">
      <dgm:prSet presAssocID="{B9F4B55D-5CED-433B-AC75-0D3B1E337AEE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DBE74207-03A8-1D4E-B6CC-8D8AA0611612}" type="presOf" srcId="{D6092AD7-2CED-46DC-9FFA-B84A3E79E146}" destId="{ADE0150D-CE7B-F14A-A8D8-900C50587C41}" srcOrd="0" destOrd="0" presId="urn:microsoft.com/office/officeart/2005/8/layout/hList1"/>
    <dgm:cxn modelId="{07EA1A17-15A1-476B-B4B1-42661A552BD0}" srcId="{CF71B3A4-900B-416D-8A16-3B518847FF19}" destId="{442E0741-62BB-44C2-9FF4-3F130863C246}" srcOrd="1" destOrd="0" parTransId="{9B52002F-380D-4992-BE5E-F7AF4F381A9A}" sibTransId="{530377C2-E211-4FAD-8F3D-7583351A465E}"/>
    <dgm:cxn modelId="{0476991F-4D2E-6E4B-98D3-1F381C1ECE84}" srcId="{77BB2E84-889A-432E-9D47-A813BE15B5F9}" destId="{0B42F274-DC00-934C-81D7-0D2604E519B4}" srcOrd="0" destOrd="0" parTransId="{4F885C03-1D7D-8842-BF02-9D68BA3716CD}" sibTransId="{B46F2CD3-BAE5-8340-BCF4-852DBEC96BDB}"/>
    <dgm:cxn modelId="{259F1E27-BDD5-A34E-B5CC-BAED38A61B17}" srcId="{442E0741-62BB-44C2-9FF4-3F130863C246}" destId="{66632670-D0F3-264C-93B9-9EB669988B85}" srcOrd="1" destOrd="0" parTransId="{6A4BDAC2-817E-324B-A2A8-EA42AF1086BB}" sibTransId="{5FB62D6B-A3F1-BC44-AD13-ADBE56C8EAB5}"/>
    <dgm:cxn modelId="{E15D7830-7409-A74A-8877-FB7092EF25B6}" type="presOf" srcId="{B9F4B55D-5CED-433B-AC75-0D3B1E337AEE}" destId="{BC7AA943-3F89-6F45-9ACD-833CAD4BAEE8}" srcOrd="0" destOrd="0" presId="urn:microsoft.com/office/officeart/2005/8/layout/hList1"/>
    <dgm:cxn modelId="{87215436-AE71-0947-8D52-D6A25C23D5FA}" type="presOf" srcId="{12142F54-CD4D-4348-A83C-E2030D0AEDF9}" destId="{82EE6FB9-4BE1-F743-B9FD-9F961D9B0925}" srcOrd="0" destOrd="0" presId="urn:microsoft.com/office/officeart/2005/8/layout/hList1"/>
    <dgm:cxn modelId="{25418F3F-52E4-4C4B-B150-913B05731615}" type="presOf" srcId="{66632670-D0F3-264C-93B9-9EB669988B85}" destId="{A52B3319-B11E-FC42-90E7-3E2CC3751FDC}" srcOrd="0" destOrd="1" presId="urn:microsoft.com/office/officeart/2005/8/layout/hList1"/>
    <dgm:cxn modelId="{97078D5C-854D-9D43-9A79-ED0C2A705CA1}" type="presOf" srcId="{0B42F274-DC00-934C-81D7-0D2604E519B4}" destId="{AA8D7396-0AC0-2440-A317-06408F875826}" srcOrd="0" destOrd="0" presId="urn:microsoft.com/office/officeart/2005/8/layout/hList1"/>
    <dgm:cxn modelId="{3715C75C-FA56-4941-B203-BEA007C356C4}" type="presOf" srcId="{AF174408-CFF6-2541-9388-3AF744D11941}" destId="{9DEA311B-0416-E247-981E-8F2388DE1F45}" srcOrd="0" destOrd="1" presId="urn:microsoft.com/office/officeart/2005/8/layout/hList1"/>
    <dgm:cxn modelId="{C0B4E746-0124-4F4D-AA47-5D469BEC9905}" srcId="{D6092AD7-2CED-46DC-9FFA-B84A3E79E146}" destId="{FC90DC29-547B-464E-A7F7-BBAD782E424D}" srcOrd="0" destOrd="0" parTransId="{8B025725-B4C6-8745-9377-F75C2276D9E5}" sibTransId="{1E262B38-8B2F-874A-AC9C-17E6A6439E89}"/>
    <dgm:cxn modelId="{2DE7604D-419A-9244-B28B-56B1CACFB8FA}" type="presOf" srcId="{1D9F14CF-90AF-DB4D-855F-55317D09DCCB}" destId="{A52B3319-B11E-FC42-90E7-3E2CC3751FDC}" srcOrd="0" destOrd="2" presId="urn:microsoft.com/office/officeart/2005/8/layout/hList1"/>
    <dgm:cxn modelId="{8DEF626D-034E-E64B-BD78-D43813480236}" srcId="{77BB2E84-889A-432E-9D47-A813BE15B5F9}" destId="{C7FFC01D-330F-D441-B313-9FA599D318FD}" srcOrd="2" destOrd="0" parTransId="{71CD1DC4-2E51-8F47-917F-7CD2E9F46A49}" sibTransId="{E2D91584-166E-0746-B898-D5CDB3E6B314}"/>
    <dgm:cxn modelId="{32643B6F-C156-4DCF-9B58-A7FED3D1CFCE}" srcId="{41918BEC-C3BE-4FAB-AE3B-C2DF50632FC9}" destId="{12142F54-CD4D-4348-A83C-E2030D0AEDF9}" srcOrd="0" destOrd="0" parTransId="{440ADBF3-F051-42E8-85D7-C23A28787866}" sibTransId="{63682B78-A825-452A-AEF6-6F40E98743AD}"/>
    <dgm:cxn modelId="{CE6E1B51-A87C-C640-AB0E-1F7C2B0AFCBD}" type="presOf" srcId="{C6BD34E2-A0BD-0C48-9978-E23D67F34479}" destId="{82EE6FB9-4BE1-F743-B9FD-9F961D9B0925}" srcOrd="0" destOrd="2" presId="urn:microsoft.com/office/officeart/2005/8/layout/hList1"/>
    <dgm:cxn modelId="{E1552779-6FD9-0942-AB8D-A6BC0CF1CF7D}" type="presOf" srcId="{C7FFC01D-330F-D441-B313-9FA599D318FD}" destId="{AA8D7396-0AC0-2440-A317-06408F875826}" srcOrd="0" destOrd="2" presId="urn:microsoft.com/office/officeart/2005/8/layout/hList1"/>
    <dgm:cxn modelId="{0E5D1A7A-1B2F-47F5-B731-93E538069563}" srcId="{CF71B3A4-900B-416D-8A16-3B518847FF19}" destId="{B9F4B55D-5CED-433B-AC75-0D3B1E337AEE}" srcOrd="4" destOrd="0" parTransId="{9DFFB6FF-F8DE-4ACF-A58A-18BA95F19956}" sibTransId="{4F98C5D9-FD75-49BD-AC10-E2C2345EA02C}"/>
    <dgm:cxn modelId="{8841407B-DD71-DC40-B3F1-6A24EFCCB473}" type="presOf" srcId="{41918BEC-C3BE-4FAB-AE3B-C2DF50632FC9}" destId="{1E64472A-1555-6847-803E-DD13EE437B1C}" srcOrd="0" destOrd="0" presId="urn:microsoft.com/office/officeart/2005/8/layout/hList1"/>
    <dgm:cxn modelId="{3080707C-EB86-4749-858A-60A75EE0AD2D}" type="presOf" srcId="{77BB2E84-889A-432E-9D47-A813BE15B5F9}" destId="{2240C3EF-43FC-1743-B85E-A1F4FE272B1D}" srcOrd="0" destOrd="0" presId="urn:microsoft.com/office/officeart/2005/8/layout/hList1"/>
    <dgm:cxn modelId="{183B337D-7742-49B2-92BB-2A7D817A175C}" srcId="{CF71B3A4-900B-416D-8A16-3B518847FF19}" destId="{77BB2E84-889A-432E-9D47-A813BE15B5F9}" srcOrd="3" destOrd="0" parTransId="{0996A06C-00DB-4F24-B929-882F440E63DF}" sibTransId="{9FE5D32E-DF1B-4BFF-AB58-141F18D710DF}"/>
    <dgm:cxn modelId="{59D17884-CE5B-134A-B7D0-F014B539A51A}" type="presOf" srcId="{442E0741-62BB-44C2-9FF4-3F130863C246}" destId="{8EB761EB-38C9-E54D-893A-6DEFF5E07901}" srcOrd="0" destOrd="0" presId="urn:microsoft.com/office/officeart/2005/8/layout/hList1"/>
    <dgm:cxn modelId="{1E146892-8C13-8D49-B753-9D82D4E31DF4}" srcId="{B9F4B55D-5CED-433B-AC75-0D3B1E337AEE}" destId="{CE500668-8A52-094E-8F5C-46BB083381E6}" srcOrd="0" destOrd="0" parTransId="{EB0AC105-7DB8-6641-AA0A-4D3B8B13734F}" sibTransId="{1BE4C03A-A680-8A48-B7C3-EFE8353AB52F}"/>
    <dgm:cxn modelId="{96E7C993-1AD2-CA4F-9777-1C3762994161}" type="presOf" srcId="{B61B8EC0-D9EA-CC47-B650-9E37034E09EF}" destId="{AA8D7396-0AC0-2440-A317-06408F875826}" srcOrd="0" destOrd="1" presId="urn:microsoft.com/office/officeart/2005/8/layout/hList1"/>
    <dgm:cxn modelId="{D55BDF96-BA07-47A4-A71D-8FD1ED5D81D6}" srcId="{CF71B3A4-900B-416D-8A16-3B518847FF19}" destId="{41918BEC-C3BE-4FAB-AE3B-C2DF50632FC9}" srcOrd="0" destOrd="0" parTransId="{ABE0B02D-6862-401F-939D-00137E1FD72D}" sibTransId="{9C205AF5-5628-4F4F-9A3D-90A5B472963D}"/>
    <dgm:cxn modelId="{A909AB9E-7E6F-A546-A671-10042EAED508}" srcId="{442E0741-62BB-44C2-9FF4-3F130863C246}" destId="{7727344D-49FA-1743-B7C8-D01CCCB9064B}" srcOrd="0" destOrd="0" parTransId="{1773F820-406C-FF4B-A632-1EC63BF41550}" sibTransId="{2A30D821-6783-3845-B98F-DDCB31968EF9}"/>
    <dgm:cxn modelId="{9E537CA1-5B46-3748-896F-AF6EA1864F8F}" type="presOf" srcId="{CF71B3A4-900B-416D-8A16-3B518847FF19}" destId="{A19E2579-91E3-B745-888D-989DCD53631A}" srcOrd="0" destOrd="0" presId="urn:microsoft.com/office/officeart/2005/8/layout/hList1"/>
    <dgm:cxn modelId="{42E712A8-9BDA-AD47-9357-BFB5C8CB57F7}" srcId="{41918BEC-C3BE-4FAB-AE3B-C2DF50632FC9}" destId="{AFAA79AA-7CF9-2449-AFD9-CCA2573A1403}" srcOrd="1" destOrd="0" parTransId="{C0CA9511-ED76-DC41-A606-EA69A781AC69}" sibTransId="{3781C890-0FA0-CB44-9FD8-1FB4834EB752}"/>
    <dgm:cxn modelId="{B53582AA-4C7B-F542-874C-5D7060EF12D8}" srcId="{D6092AD7-2CED-46DC-9FFA-B84A3E79E146}" destId="{AF174408-CFF6-2541-9388-3AF744D11941}" srcOrd="1" destOrd="0" parTransId="{F7FF6904-0714-3748-A3A7-61BA6DB1EA93}" sibTransId="{7E3BC45F-F099-674A-84DA-7C96B28F7910}"/>
    <dgm:cxn modelId="{1B7687AC-7259-4B42-A33D-2F420B7C2697}" srcId="{CF71B3A4-900B-416D-8A16-3B518847FF19}" destId="{D6092AD7-2CED-46DC-9FFA-B84A3E79E146}" srcOrd="2" destOrd="0" parTransId="{3A285CCA-AF5C-4D10-82F6-B1D3C11D7733}" sibTransId="{BA70F593-65F5-4E32-925A-09B8BEB06194}"/>
    <dgm:cxn modelId="{8CC2CAC6-95CC-C741-B78A-4FD7A09DB93B}" srcId="{442E0741-62BB-44C2-9FF4-3F130863C246}" destId="{1D9F14CF-90AF-DB4D-855F-55317D09DCCB}" srcOrd="2" destOrd="0" parTransId="{EECF37D9-33B9-1546-AB34-8666452CF5A0}" sibTransId="{18DC6AEF-46A9-2A4A-B4F3-369BDB02A84C}"/>
    <dgm:cxn modelId="{E2A9E1C7-4CB5-CD43-B0C3-ADE596491B91}" type="presOf" srcId="{FC90DC29-547B-464E-A7F7-BBAD782E424D}" destId="{9DEA311B-0416-E247-981E-8F2388DE1F45}" srcOrd="0" destOrd="0" presId="urn:microsoft.com/office/officeart/2005/8/layout/hList1"/>
    <dgm:cxn modelId="{369E4DCE-FE33-0241-AB04-3014BB75FCF4}" type="presOf" srcId="{CE500668-8A52-094E-8F5C-46BB083381E6}" destId="{E6444D9A-35C4-3F48-918D-12710E1768AD}" srcOrd="0" destOrd="0" presId="urn:microsoft.com/office/officeart/2005/8/layout/hList1"/>
    <dgm:cxn modelId="{4FB0F2E1-8057-8F4B-8B3A-2CABF39F6198}" srcId="{41918BEC-C3BE-4FAB-AE3B-C2DF50632FC9}" destId="{C6BD34E2-A0BD-0C48-9978-E23D67F34479}" srcOrd="2" destOrd="0" parTransId="{9605D4BF-696C-0946-B6D7-A228CE4A2E19}" sibTransId="{A9F7BEE0-D316-CF4F-BAA4-637CD67CD389}"/>
    <dgm:cxn modelId="{E7D637E9-5CFD-654F-A127-F5F317AA99B4}" srcId="{77BB2E84-889A-432E-9D47-A813BE15B5F9}" destId="{B61B8EC0-D9EA-CC47-B650-9E37034E09EF}" srcOrd="1" destOrd="0" parTransId="{7F4ED83B-51C6-D84E-83CE-7E4A9109D923}" sibTransId="{416EDE1B-92D4-2541-9C21-E46059FC9E3F}"/>
    <dgm:cxn modelId="{16DA30ED-E1AF-8F42-A00A-5BA604DD29C7}" type="presOf" srcId="{AFAA79AA-7CF9-2449-AFD9-CCA2573A1403}" destId="{82EE6FB9-4BE1-F743-B9FD-9F961D9B0925}" srcOrd="0" destOrd="1" presId="urn:microsoft.com/office/officeart/2005/8/layout/hList1"/>
    <dgm:cxn modelId="{A56F83F8-C9F9-B849-830C-5006D178DE35}" type="presOf" srcId="{7727344D-49FA-1743-B7C8-D01CCCB9064B}" destId="{A52B3319-B11E-FC42-90E7-3E2CC3751FDC}" srcOrd="0" destOrd="0" presId="urn:microsoft.com/office/officeart/2005/8/layout/hList1"/>
    <dgm:cxn modelId="{224B3313-B688-F14A-9F5A-26DF4D0C9B47}" type="presParOf" srcId="{A19E2579-91E3-B745-888D-989DCD53631A}" destId="{1F4C9207-FD2E-534E-B37A-6DA1C28DDC6B}" srcOrd="0" destOrd="0" presId="urn:microsoft.com/office/officeart/2005/8/layout/hList1"/>
    <dgm:cxn modelId="{693A9854-13C0-F141-82E0-689B7B6B10DD}" type="presParOf" srcId="{1F4C9207-FD2E-534E-B37A-6DA1C28DDC6B}" destId="{1E64472A-1555-6847-803E-DD13EE437B1C}" srcOrd="0" destOrd="0" presId="urn:microsoft.com/office/officeart/2005/8/layout/hList1"/>
    <dgm:cxn modelId="{A408809A-85A5-5046-ABAD-8D48876E5529}" type="presParOf" srcId="{1F4C9207-FD2E-534E-B37A-6DA1C28DDC6B}" destId="{82EE6FB9-4BE1-F743-B9FD-9F961D9B0925}" srcOrd="1" destOrd="0" presId="urn:microsoft.com/office/officeart/2005/8/layout/hList1"/>
    <dgm:cxn modelId="{30BB1256-83AA-A641-8AA4-F1B15876250C}" type="presParOf" srcId="{A19E2579-91E3-B745-888D-989DCD53631A}" destId="{8F719278-4C12-5D48-B523-9312CF65DC12}" srcOrd="1" destOrd="0" presId="urn:microsoft.com/office/officeart/2005/8/layout/hList1"/>
    <dgm:cxn modelId="{F407735B-F7F8-FB49-979F-C675EA69D112}" type="presParOf" srcId="{A19E2579-91E3-B745-888D-989DCD53631A}" destId="{DD5F79BF-AC8D-5442-9AF3-43952C4B3908}" srcOrd="2" destOrd="0" presId="urn:microsoft.com/office/officeart/2005/8/layout/hList1"/>
    <dgm:cxn modelId="{9060C956-8E8C-8549-B668-5307FB7C3FA1}" type="presParOf" srcId="{DD5F79BF-AC8D-5442-9AF3-43952C4B3908}" destId="{8EB761EB-38C9-E54D-893A-6DEFF5E07901}" srcOrd="0" destOrd="0" presId="urn:microsoft.com/office/officeart/2005/8/layout/hList1"/>
    <dgm:cxn modelId="{02555696-54CC-874C-830D-F30116817C7E}" type="presParOf" srcId="{DD5F79BF-AC8D-5442-9AF3-43952C4B3908}" destId="{A52B3319-B11E-FC42-90E7-3E2CC3751FDC}" srcOrd="1" destOrd="0" presId="urn:microsoft.com/office/officeart/2005/8/layout/hList1"/>
    <dgm:cxn modelId="{E28E23AA-BB7B-6E4E-A870-B1ABA037453D}" type="presParOf" srcId="{A19E2579-91E3-B745-888D-989DCD53631A}" destId="{1E097F7D-B9CF-6448-A345-36038ECDC5B9}" srcOrd="3" destOrd="0" presId="urn:microsoft.com/office/officeart/2005/8/layout/hList1"/>
    <dgm:cxn modelId="{FC25FABA-97BC-054E-8BEE-9FA742456A5D}" type="presParOf" srcId="{A19E2579-91E3-B745-888D-989DCD53631A}" destId="{E6B66D44-92AA-C946-BC13-F2D12872E435}" srcOrd="4" destOrd="0" presId="urn:microsoft.com/office/officeart/2005/8/layout/hList1"/>
    <dgm:cxn modelId="{03FB3912-1B14-AB4D-8B7E-EDA24694E1AF}" type="presParOf" srcId="{E6B66D44-92AA-C946-BC13-F2D12872E435}" destId="{ADE0150D-CE7B-F14A-A8D8-900C50587C41}" srcOrd="0" destOrd="0" presId="urn:microsoft.com/office/officeart/2005/8/layout/hList1"/>
    <dgm:cxn modelId="{536928A5-5C84-4F45-AF0D-4A8D80B1695C}" type="presParOf" srcId="{E6B66D44-92AA-C946-BC13-F2D12872E435}" destId="{9DEA311B-0416-E247-981E-8F2388DE1F45}" srcOrd="1" destOrd="0" presId="urn:microsoft.com/office/officeart/2005/8/layout/hList1"/>
    <dgm:cxn modelId="{022ABD9B-3956-B541-BAE9-CCDB64822FBA}" type="presParOf" srcId="{A19E2579-91E3-B745-888D-989DCD53631A}" destId="{80721A09-2BB2-554D-9A45-9DDB8513607D}" srcOrd="5" destOrd="0" presId="urn:microsoft.com/office/officeart/2005/8/layout/hList1"/>
    <dgm:cxn modelId="{95CB0960-79B5-C944-954F-4AA0F57991A7}" type="presParOf" srcId="{A19E2579-91E3-B745-888D-989DCD53631A}" destId="{FFF063A0-0AFF-C345-852A-2B9A23A5A32D}" srcOrd="6" destOrd="0" presId="urn:microsoft.com/office/officeart/2005/8/layout/hList1"/>
    <dgm:cxn modelId="{207E4FDD-756F-3841-831F-BC238EB68C5B}" type="presParOf" srcId="{FFF063A0-0AFF-C345-852A-2B9A23A5A32D}" destId="{2240C3EF-43FC-1743-B85E-A1F4FE272B1D}" srcOrd="0" destOrd="0" presId="urn:microsoft.com/office/officeart/2005/8/layout/hList1"/>
    <dgm:cxn modelId="{A92CC032-CC57-3647-9E92-B1DEC3E79975}" type="presParOf" srcId="{FFF063A0-0AFF-C345-852A-2B9A23A5A32D}" destId="{AA8D7396-0AC0-2440-A317-06408F875826}" srcOrd="1" destOrd="0" presId="urn:microsoft.com/office/officeart/2005/8/layout/hList1"/>
    <dgm:cxn modelId="{C47FF036-30A3-6A47-ADAE-5EB6FD095720}" type="presParOf" srcId="{A19E2579-91E3-B745-888D-989DCD53631A}" destId="{C338A567-2954-234F-B640-9B43AD147715}" srcOrd="7" destOrd="0" presId="urn:microsoft.com/office/officeart/2005/8/layout/hList1"/>
    <dgm:cxn modelId="{EEDF825B-B7A0-624A-BFFA-D29BDE6EB611}" type="presParOf" srcId="{A19E2579-91E3-B745-888D-989DCD53631A}" destId="{18AECE39-02B1-EF41-A474-8ADAFCB999D2}" srcOrd="8" destOrd="0" presId="urn:microsoft.com/office/officeart/2005/8/layout/hList1"/>
    <dgm:cxn modelId="{6BA0ACFF-5E31-1240-B0C2-E05447476C85}" type="presParOf" srcId="{18AECE39-02B1-EF41-A474-8ADAFCB999D2}" destId="{BC7AA943-3F89-6F45-9ACD-833CAD4BAEE8}" srcOrd="0" destOrd="0" presId="urn:microsoft.com/office/officeart/2005/8/layout/hList1"/>
    <dgm:cxn modelId="{3BB4E59E-44A0-5046-9CA2-F8E4EBB59B04}" type="presParOf" srcId="{18AECE39-02B1-EF41-A474-8ADAFCB999D2}" destId="{E6444D9A-35C4-3F48-918D-12710E1768AD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179B8-44C4-1B40-A3A3-BA29F87B9817}">
      <dsp:nvSpPr>
        <dsp:cNvPr id="0" name=""/>
        <dsp:cNvSpPr/>
      </dsp:nvSpPr>
      <dsp:spPr>
        <a:xfrm>
          <a:off x="0" y="0"/>
          <a:ext cx="5902362" cy="101631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2B88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595959"/>
              </a:solidFill>
              <a:latin typeface=""/>
            </a:rPr>
            <a:t>Project inspired by I2C Model from Karuna Foundation Nepal</a:t>
          </a:r>
        </a:p>
      </dsp:txBody>
      <dsp:txXfrm>
        <a:off x="29767" y="29767"/>
        <a:ext cx="4719797" cy="956783"/>
      </dsp:txXfrm>
    </dsp:sp>
    <dsp:sp modelId="{CF3F5D60-D308-E142-9630-383AC3331323}">
      <dsp:nvSpPr>
        <dsp:cNvPr id="0" name=""/>
        <dsp:cNvSpPr/>
      </dsp:nvSpPr>
      <dsp:spPr>
        <a:xfrm>
          <a:off x="494322" y="1201102"/>
          <a:ext cx="5902362" cy="101631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2B88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595959"/>
              </a:solidFill>
              <a:latin typeface=""/>
            </a:rPr>
            <a:t>Incorporates Children’s Development Plans &amp; CBR activities into the official Health Care System</a:t>
          </a:r>
        </a:p>
      </dsp:txBody>
      <dsp:txXfrm>
        <a:off x="524089" y="1230869"/>
        <a:ext cx="4687899" cy="956783"/>
      </dsp:txXfrm>
    </dsp:sp>
    <dsp:sp modelId="{2C21A245-FD14-3C4E-946A-07E973D0DF85}">
      <dsp:nvSpPr>
        <dsp:cNvPr id="0" name=""/>
        <dsp:cNvSpPr/>
      </dsp:nvSpPr>
      <dsp:spPr>
        <a:xfrm>
          <a:off x="981267" y="2402205"/>
          <a:ext cx="5902362" cy="101631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2B88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 err="1">
              <a:solidFill>
                <a:srgbClr val="595959"/>
              </a:solidFill>
              <a:latin typeface=""/>
            </a:rPr>
            <a:t>Clear</a:t>
          </a:r>
          <a:r>
            <a:rPr lang="nl-NL" sz="2000" kern="1200" dirty="0">
              <a:solidFill>
                <a:srgbClr val="595959"/>
              </a:solidFill>
              <a:latin typeface=""/>
            </a:rPr>
            <a:t> Exit </a:t>
          </a:r>
          <a:r>
            <a:rPr lang="nl-NL" sz="2000" kern="1200" dirty="0" err="1">
              <a:solidFill>
                <a:srgbClr val="595959"/>
              </a:solidFill>
              <a:latin typeface=""/>
            </a:rPr>
            <a:t>strategy</a:t>
          </a:r>
          <a:r>
            <a:rPr lang="nl-NL" sz="2000" kern="1200" dirty="0">
              <a:solidFill>
                <a:srgbClr val="595959"/>
              </a:solidFill>
              <a:latin typeface=""/>
            </a:rPr>
            <a:t> – </a:t>
          </a:r>
          <a:r>
            <a:rPr lang="nl-NL" sz="2000" kern="1200" dirty="0" err="1">
              <a:solidFill>
                <a:srgbClr val="595959"/>
              </a:solidFill>
              <a:latin typeface=""/>
            </a:rPr>
            <a:t>after</a:t>
          </a:r>
          <a:r>
            <a:rPr lang="nl-NL" sz="2000" kern="1200" dirty="0">
              <a:solidFill>
                <a:srgbClr val="595959"/>
              </a:solidFill>
              <a:latin typeface=""/>
            </a:rPr>
            <a:t> 4 </a:t>
          </a:r>
          <a:r>
            <a:rPr lang="nl-NL" sz="2000" kern="1200" dirty="0" err="1">
              <a:solidFill>
                <a:srgbClr val="595959"/>
              </a:solidFill>
              <a:latin typeface=""/>
            </a:rPr>
            <a:t>years</a:t>
          </a:r>
          <a:endParaRPr lang="en-US" sz="2000" kern="1200" dirty="0">
            <a:solidFill>
              <a:srgbClr val="595959"/>
            </a:solidFill>
            <a:latin typeface=""/>
          </a:endParaRPr>
        </a:p>
      </dsp:txBody>
      <dsp:txXfrm>
        <a:off x="1011034" y="2431972"/>
        <a:ext cx="4695277" cy="956783"/>
      </dsp:txXfrm>
    </dsp:sp>
    <dsp:sp modelId="{3B0F4285-BDFA-1C44-89A0-738995118903}">
      <dsp:nvSpPr>
        <dsp:cNvPr id="0" name=""/>
        <dsp:cNvSpPr/>
      </dsp:nvSpPr>
      <dsp:spPr>
        <a:xfrm>
          <a:off x="1475590" y="3603307"/>
          <a:ext cx="5902362" cy="101631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2B88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595959"/>
              </a:solidFill>
              <a:latin typeface=""/>
            </a:rPr>
            <a:t>Learning by doing, with a focus on the child and the power of parents and community</a:t>
          </a:r>
        </a:p>
      </dsp:txBody>
      <dsp:txXfrm>
        <a:off x="1505357" y="3633074"/>
        <a:ext cx="4687899" cy="956783"/>
      </dsp:txXfrm>
    </dsp:sp>
    <dsp:sp modelId="{80EB3395-5D05-AD41-8375-708164D5469B}">
      <dsp:nvSpPr>
        <dsp:cNvPr id="0" name=""/>
        <dsp:cNvSpPr/>
      </dsp:nvSpPr>
      <dsp:spPr>
        <a:xfrm>
          <a:off x="5241756" y="778406"/>
          <a:ext cx="660606" cy="660606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>
            <a:latin typeface=""/>
          </a:endParaRPr>
        </a:p>
      </dsp:txBody>
      <dsp:txXfrm>
        <a:off x="5390392" y="778406"/>
        <a:ext cx="363334" cy="497106"/>
      </dsp:txXfrm>
    </dsp:sp>
    <dsp:sp modelId="{654415E7-C1E6-2342-8026-D5AB3C51A5A9}">
      <dsp:nvSpPr>
        <dsp:cNvPr id="0" name=""/>
        <dsp:cNvSpPr/>
      </dsp:nvSpPr>
      <dsp:spPr>
        <a:xfrm>
          <a:off x="5736078" y="1979509"/>
          <a:ext cx="660606" cy="660606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>
            <a:latin typeface=""/>
          </a:endParaRPr>
        </a:p>
      </dsp:txBody>
      <dsp:txXfrm>
        <a:off x="5884714" y="1979509"/>
        <a:ext cx="363334" cy="497106"/>
      </dsp:txXfrm>
    </dsp:sp>
    <dsp:sp modelId="{AC2C0DDF-8F5D-894F-82B3-23F87BE97595}">
      <dsp:nvSpPr>
        <dsp:cNvPr id="0" name=""/>
        <dsp:cNvSpPr/>
      </dsp:nvSpPr>
      <dsp:spPr>
        <a:xfrm>
          <a:off x="6223023" y="3180611"/>
          <a:ext cx="660606" cy="660606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>
            <a:latin typeface=""/>
          </a:endParaRPr>
        </a:p>
      </dsp:txBody>
      <dsp:txXfrm>
        <a:off x="6371659" y="3180611"/>
        <a:ext cx="363334" cy="497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006EE-9855-E64F-A160-1BD66FA2E03A}">
      <dsp:nvSpPr>
        <dsp:cNvPr id="0" name=""/>
        <dsp:cNvSpPr/>
      </dsp:nvSpPr>
      <dsp:spPr>
        <a:xfrm>
          <a:off x="0" y="136412"/>
          <a:ext cx="6435069" cy="617760"/>
        </a:xfrm>
        <a:prstGeom prst="roundRect">
          <a:avLst/>
        </a:prstGeom>
        <a:noFill/>
        <a:ln w="12700" cap="flat" cmpd="sng" algn="ctr">
          <a:solidFill>
            <a:srgbClr val="2B88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tx1"/>
              </a:solidFill>
              <a:latin typeface=""/>
            </a:rPr>
            <a:t>National CBR </a:t>
          </a:r>
          <a:r>
            <a:rPr lang="nl-NL" sz="1600" b="1" kern="1200" dirty="0" err="1">
              <a:solidFill>
                <a:schemeClr val="tx1"/>
              </a:solidFill>
              <a:latin typeface=""/>
            </a:rPr>
            <a:t>Strategy</a:t>
          </a:r>
          <a:r>
            <a:rPr lang="nl-NL" sz="1600" b="1" kern="1200" dirty="0">
              <a:solidFill>
                <a:schemeClr val="tx1"/>
              </a:solidFill>
              <a:latin typeface=""/>
            </a:rPr>
            <a:t> </a:t>
          </a:r>
          <a:r>
            <a:rPr lang="nl-NL" sz="1600" kern="1200" dirty="0">
              <a:solidFill>
                <a:schemeClr val="tx1"/>
              </a:solidFill>
              <a:latin typeface=""/>
            </a:rPr>
            <a:t>- Embedded in National State </a:t>
          </a:r>
          <a:r>
            <a:rPr lang="nl-NL" sz="1600" kern="1200" dirty="0" err="1">
              <a:solidFill>
                <a:schemeClr val="tx1"/>
              </a:solidFill>
              <a:latin typeface=""/>
            </a:rPr>
            <a:t>policies</a:t>
          </a:r>
          <a:r>
            <a:rPr lang="nl-NL" sz="1600" kern="1200" dirty="0">
              <a:solidFill>
                <a:schemeClr val="tx1"/>
              </a:solidFill>
              <a:latin typeface=""/>
            </a:rPr>
            <a:t> </a:t>
          </a:r>
          <a:r>
            <a:rPr lang="nl-NL" sz="1600" kern="1200" dirty="0" err="1">
              <a:solidFill>
                <a:schemeClr val="tx1"/>
              </a:solidFill>
              <a:latin typeface=""/>
            </a:rPr>
            <a:t>and</a:t>
          </a:r>
          <a:r>
            <a:rPr lang="nl-NL" sz="1600" kern="1200" dirty="0">
              <a:solidFill>
                <a:schemeClr val="tx1"/>
              </a:solidFill>
              <a:latin typeface=""/>
            </a:rPr>
            <a:t> </a:t>
          </a:r>
          <a:r>
            <a:rPr lang="nl-NL" sz="1600" kern="1200" dirty="0" err="1">
              <a:solidFill>
                <a:schemeClr val="tx1"/>
              </a:solidFill>
              <a:latin typeface=""/>
            </a:rPr>
            <a:t>plans</a:t>
          </a:r>
          <a:r>
            <a:rPr lang="nl-NL" sz="1600" kern="1200" dirty="0">
              <a:solidFill>
                <a:schemeClr val="tx1"/>
              </a:solidFill>
              <a:latin typeface=""/>
            </a:rPr>
            <a:t> (</a:t>
          </a:r>
          <a:r>
            <a:rPr lang="nl-NL" sz="1600" kern="1200" dirty="0" err="1">
              <a:solidFill>
                <a:schemeClr val="tx1"/>
              </a:solidFill>
              <a:latin typeface=""/>
            </a:rPr>
            <a:t>Laws</a:t>
          </a:r>
          <a:r>
            <a:rPr lang="nl-NL" sz="1600" kern="1200" dirty="0">
              <a:solidFill>
                <a:schemeClr val="tx1"/>
              </a:solidFill>
              <a:latin typeface=""/>
            </a:rPr>
            <a:t> </a:t>
          </a:r>
          <a:r>
            <a:rPr lang="nl-NL" sz="1600" kern="1200" dirty="0" err="1">
              <a:solidFill>
                <a:schemeClr val="tx1"/>
              </a:solidFill>
              <a:latin typeface=""/>
            </a:rPr>
            <a:t>and</a:t>
          </a:r>
          <a:r>
            <a:rPr lang="nl-NL" sz="1600" kern="1200" dirty="0">
              <a:solidFill>
                <a:schemeClr val="tx1"/>
              </a:solidFill>
              <a:latin typeface=""/>
            </a:rPr>
            <a:t> </a:t>
          </a:r>
          <a:r>
            <a:rPr lang="nl-NL" sz="1600" kern="1200" dirty="0" err="1">
              <a:solidFill>
                <a:schemeClr val="tx1"/>
              </a:solidFill>
              <a:latin typeface=""/>
            </a:rPr>
            <a:t>Education</a:t>
          </a:r>
          <a:r>
            <a:rPr lang="nl-NL" sz="1600" kern="1200" dirty="0">
              <a:solidFill>
                <a:schemeClr val="tx1"/>
              </a:solidFill>
              <a:latin typeface=""/>
            </a:rPr>
            <a:t> System)</a:t>
          </a:r>
          <a:endParaRPr lang="en-US" sz="1600" kern="1200" dirty="0">
            <a:solidFill>
              <a:schemeClr val="tx1"/>
            </a:solidFill>
            <a:latin typeface=""/>
          </a:endParaRPr>
        </a:p>
      </dsp:txBody>
      <dsp:txXfrm>
        <a:off x="30157" y="166569"/>
        <a:ext cx="6374755" cy="557446"/>
      </dsp:txXfrm>
    </dsp:sp>
    <dsp:sp modelId="{5FAE5132-793E-2F42-9CD0-7DCCB4282609}">
      <dsp:nvSpPr>
        <dsp:cNvPr id="0" name=""/>
        <dsp:cNvSpPr/>
      </dsp:nvSpPr>
      <dsp:spPr>
        <a:xfrm>
          <a:off x="0" y="800252"/>
          <a:ext cx="6435069" cy="617760"/>
        </a:xfrm>
        <a:prstGeom prst="roundRect">
          <a:avLst/>
        </a:prstGeom>
        <a:noFill/>
        <a:ln w="19050" cap="flat" cmpd="sng" algn="ctr">
          <a:solidFill>
            <a:srgbClr val="2B88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chemeClr val="tx1"/>
              </a:solidFill>
              <a:latin typeface=""/>
            </a:rPr>
            <a:t>Integrated</a:t>
          </a:r>
          <a:r>
            <a:rPr lang="nl-NL" sz="1600" kern="1200" dirty="0">
              <a:solidFill>
                <a:schemeClr val="tx1"/>
              </a:solidFill>
              <a:latin typeface=""/>
            </a:rPr>
            <a:t> in </a:t>
          </a:r>
          <a:r>
            <a:rPr lang="nl-NL" sz="1600" b="1" kern="1200" dirty="0" err="1">
              <a:solidFill>
                <a:schemeClr val="tx1"/>
              </a:solidFill>
              <a:latin typeface=""/>
            </a:rPr>
            <a:t>existing</a:t>
          </a:r>
          <a:r>
            <a:rPr lang="nl-NL" sz="1600" b="1" kern="1200" dirty="0">
              <a:solidFill>
                <a:schemeClr val="tx1"/>
              </a:solidFill>
              <a:latin typeface=""/>
            </a:rPr>
            <a:t> public services </a:t>
          </a:r>
          <a:r>
            <a:rPr lang="nl-NL" sz="1600" kern="1200" dirty="0">
              <a:solidFill>
                <a:schemeClr val="tx1"/>
              </a:solidFill>
              <a:latin typeface=""/>
            </a:rPr>
            <a:t>(public schools, health care)</a:t>
          </a:r>
          <a:endParaRPr lang="en-US" sz="1600" kern="1200" dirty="0">
            <a:solidFill>
              <a:schemeClr val="tx1"/>
            </a:solidFill>
            <a:latin typeface=""/>
          </a:endParaRPr>
        </a:p>
      </dsp:txBody>
      <dsp:txXfrm>
        <a:off x="30157" y="830409"/>
        <a:ext cx="6374755" cy="557446"/>
      </dsp:txXfrm>
    </dsp:sp>
    <dsp:sp modelId="{F5AF1720-D562-9D4F-ABB3-EADFBBF02F45}">
      <dsp:nvSpPr>
        <dsp:cNvPr id="0" name=""/>
        <dsp:cNvSpPr/>
      </dsp:nvSpPr>
      <dsp:spPr>
        <a:xfrm>
          <a:off x="0" y="1464092"/>
          <a:ext cx="6435069" cy="617760"/>
        </a:xfrm>
        <a:prstGeom prst="roundRect">
          <a:avLst/>
        </a:prstGeom>
        <a:noFill/>
        <a:ln w="19050" cap="flat" cmpd="sng" algn="ctr">
          <a:solidFill>
            <a:srgbClr val="2B88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 err="1">
              <a:solidFill>
                <a:schemeClr val="tx1"/>
              </a:solidFill>
              <a:latin typeface=""/>
            </a:rPr>
            <a:t>Sustainable</a:t>
          </a:r>
          <a:r>
            <a:rPr lang="nl-NL" sz="1600" b="1" kern="1200" dirty="0">
              <a:solidFill>
                <a:schemeClr val="tx1"/>
              </a:solidFill>
              <a:latin typeface=""/>
            </a:rPr>
            <a:t> program,</a:t>
          </a:r>
          <a:r>
            <a:rPr lang="nl-NL" sz="1600" kern="1200" dirty="0">
              <a:solidFill>
                <a:schemeClr val="tx1"/>
              </a:solidFill>
              <a:latin typeface=""/>
            </a:rPr>
            <a:t> </a:t>
          </a:r>
          <a:r>
            <a:rPr lang="nl-NL" sz="1600" kern="1200" dirty="0" err="1">
              <a:solidFill>
                <a:schemeClr val="tx1"/>
              </a:solidFill>
              <a:latin typeface=""/>
            </a:rPr>
            <a:t>continues</a:t>
          </a:r>
          <a:r>
            <a:rPr lang="nl-NL" sz="1600" kern="1200" dirty="0">
              <a:solidFill>
                <a:schemeClr val="tx1"/>
              </a:solidFill>
              <a:latin typeface=""/>
            </a:rPr>
            <a:t> </a:t>
          </a:r>
          <a:r>
            <a:rPr lang="nl-NL" sz="1600" kern="1200" dirty="0" err="1">
              <a:solidFill>
                <a:schemeClr val="tx1"/>
              </a:solidFill>
              <a:latin typeface=""/>
            </a:rPr>
            <a:t>after</a:t>
          </a:r>
          <a:r>
            <a:rPr lang="nl-NL" sz="1600" kern="1200" dirty="0">
              <a:solidFill>
                <a:schemeClr val="tx1"/>
              </a:solidFill>
              <a:latin typeface=""/>
            </a:rPr>
            <a:t> exit </a:t>
          </a:r>
          <a:r>
            <a:rPr lang="nl-NL" sz="1600" kern="1200" dirty="0" err="1">
              <a:solidFill>
                <a:schemeClr val="tx1"/>
              </a:solidFill>
              <a:latin typeface=""/>
            </a:rPr>
            <a:t>strategy</a:t>
          </a:r>
          <a:endParaRPr lang="en-US" sz="1600" kern="1200" dirty="0">
            <a:solidFill>
              <a:schemeClr val="tx1"/>
            </a:solidFill>
            <a:latin typeface=""/>
          </a:endParaRPr>
        </a:p>
      </dsp:txBody>
      <dsp:txXfrm>
        <a:off x="30157" y="1494249"/>
        <a:ext cx="6374755" cy="557446"/>
      </dsp:txXfrm>
    </dsp:sp>
    <dsp:sp modelId="{421D1B24-6DD2-A849-BF43-605820C495F9}">
      <dsp:nvSpPr>
        <dsp:cNvPr id="0" name=""/>
        <dsp:cNvSpPr/>
      </dsp:nvSpPr>
      <dsp:spPr>
        <a:xfrm>
          <a:off x="0" y="2127932"/>
          <a:ext cx="6435069" cy="617760"/>
        </a:xfrm>
        <a:prstGeom prst="roundRect">
          <a:avLst/>
        </a:prstGeom>
        <a:noFill/>
        <a:ln w="19050" cap="flat" cmpd="sng" algn="ctr">
          <a:solidFill>
            <a:srgbClr val="2B88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 err="1">
              <a:solidFill>
                <a:schemeClr val="tx1"/>
              </a:solidFill>
              <a:latin typeface=""/>
            </a:rPr>
            <a:t>Holistic</a:t>
          </a:r>
          <a:r>
            <a:rPr lang="nl-NL" sz="1600" b="1" kern="1200" dirty="0">
              <a:solidFill>
                <a:schemeClr val="tx1"/>
              </a:solidFill>
              <a:latin typeface=""/>
            </a:rPr>
            <a:t> approach</a:t>
          </a:r>
          <a:endParaRPr lang="en-US" sz="1600" b="1" kern="1200" dirty="0">
            <a:solidFill>
              <a:schemeClr val="tx1"/>
            </a:solidFill>
            <a:latin typeface=""/>
          </a:endParaRPr>
        </a:p>
      </dsp:txBody>
      <dsp:txXfrm>
        <a:off x="30157" y="2158089"/>
        <a:ext cx="6374755" cy="557446"/>
      </dsp:txXfrm>
    </dsp:sp>
    <dsp:sp modelId="{35E8CB91-CB89-7545-AE0B-B32C7C3558ED}">
      <dsp:nvSpPr>
        <dsp:cNvPr id="0" name=""/>
        <dsp:cNvSpPr/>
      </dsp:nvSpPr>
      <dsp:spPr>
        <a:xfrm>
          <a:off x="0" y="2791772"/>
          <a:ext cx="6435069" cy="617760"/>
        </a:xfrm>
        <a:prstGeom prst="roundRect">
          <a:avLst/>
        </a:prstGeom>
        <a:noFill/>
        <a:ln w="19050" cap="flat" cmpd="sng" algn="ctr">
          <a:solidFill>
            <a:srgbClr val="2B88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tx1"/>
              </a:solidFill>
              <a:latin typeface=""/>
            </a:rPr>
            <a:t>Empowerment</a:t>
          </a:r>
          <a:r>
            <a:rPr lang="nl-NL" sz="1600" kern="1200" dirty="0">
              <a:solidFill>
                <a:schemeClr val="tx1"/>
              </a:solidFill>
              <a:latin typeface=""/>
            </a:rPr>
            <a:t> </a:t>
          </a:r>
          <a:r>
            <a:rPr lang="nl-NL" sz="1600" kern="1200" dirty="0" err="1">
              <a:solidFill>
                <a:schemeClr val="tx1"/>
              </a:solidFill>
              <a:latin typeface=""/>
            </a:rPr>
            <a:t>parents</a:t>
          </a:r>
          <a:r>
            <a:rPr lang="nl-NL" sz="1600" kern="1200" dirty="0">
              <a:solidFill>
                <a:schemeClr val="tx1"/>
              </a:solidFill>
              <a:latin typeface=""/>
            </a:rPr>
            <a:t> </a:t>
          </a:r>
          <a:r>
            <a:rPr lang="nl-NL" sz="1600" kern="1200" dirty="0" err="1">
              <a:solidFill>
                <a:schemeClr val="tx1"/>
              </a:solidFill>
              <a:latin typeface=""/>
            </a:rPr>
            <a:t>and</a:t>
          </a:r>
          <a:r>
            <a:rPr lang="nl-NL" sz="1600" kern="1200" dirty="0">
              <a:solidFill>
                <a:schemeClr val="tx1"/>
              </a:solidFill>
              <a:latin typeface=""/>
            </a:rPr>
            <a:t> </a:t>
          </a:r>
          <a:r>
            <a:rPr lang="nl-NL" sz="1600" kern="1200" dirty="0" err="1">
              <a:solidFill>
                <a:schemeClr val="tx1"/>
              </a:solidFill>
              <a:latin typeface=""/>
            </a:rPr>
            <a:t>other</a:t>
          </a:r>
          <a:r>
            <a:rPr lang="nl-NL" sz="1600" kern="1200" dirty="0">
              <a:solidFill>
                <a:schemeClr val="tx1"/>
              </a:solidFill>
              <a:latin typeface=""/>
            </a:rPr>
            <a:t> care </a:t>
          </a:r>
          <a:r>
            <a:rPr lang="nl-NL" sz="1600" kern="1200" dirty="0" err="1">
              <a:solidFill>
                <a:schemeClr val="tx1"/>
              </a:solidFill>
              <a:latin typeface=""/>
            </a:rPr>
            <a:t>takers</a:t>
          </a:r>
          <a:endParaRPr lang="en-US" sz="1600" kern="1200" dirty="0">
            <a:solidFill>
              <a:schemeClr val="tx1"/>
            </a:solidFill>
            <a:latin typeface=""/>
          </a:endParaRPr>
        </a:p>
      </dsp:txBody>
      <dsp:txXfrm>
        <a:off x="30157" y="2821929"/>
        <a:ext cx="6374755" cy="557446"/>
      </dsp:txXfrm>
    </dsp:sp>
    <dsp:sp modelId="{9DABB230-F33F-8646-9E57-B9F9DE3721EE}">
      <dsp:nvSpPr>
        <dsp:cNvPr id="0" name=""/>
        <dsp:cNvSpPr/>
      </dsp:nvSpPr>
      <dsp:spPr>
        <a:xfrm>
          <a:off x="0" y="3455612"/>
          <a:ext cx="6435069" cy="617760"/>
        </a:xfrm>
        <a:prstGeom prst="roundRect">
          <a:avLst/>
        </a:prstGeom>
        <a:noFill/>
        <a:ln w="19050" cap="flat" cmpd="sng" algn="ctr">
          <a:solidFill>
            <a:srgbClr val="2B88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tx1"/>
              </a:solidFill>
              <a:latin typeface=""/>
            </a:rPr>
            <a:t>Multi-Stakeholder Approach </a:t>
          </a:r>
          <a:r>
            <a:rPr lang="nl-NL" sz="1600" kern="1200" dirty="0">
              <a:solidFill>
                <a:schemeClr val="tx1"/>
              </a:solidFill>
              <a:latin typeface=""/>
            </a:rPr>
            <a:t>– </a:t>
          </a:r>
          <a:r>
            <a:rPr lang="nl-NL" sz="1600" kern="1200" dirty="0" err="1">
              <a:solidFill>
                <a:schemeClr val="tx1"/>
              </a:solidFill>
              <a:latin typeface=""/>
            </a:rPr>
            <a:t>children</a:t>
          </a:r>
          <a:r>
            <a:rPr lang="nl-NL" sz="1600" kern="1200" dirty="0">
              <a:solidFill>
                <a:schemeClr val="tx1"/>
              </a:solidFill>
              <a:latin typeface=""/>
            </a:rPr>
            <a:t>, families, community, state</a:t>
          </a:r>
          <a:endParaRPr lang="en-US" sz="1600" kern="1200" dirty="0">
            <a:solidFill>
              <a:schemeClr val="tx1"/>
            </a:solidFill>
            <a:latin typeface=""/>
          </a:endParaRPr>
        </a:p>
      </dsp:txBody>
      <dsp:txXfrm>
        <a:off x="30157" y="3485769"/>
        <a:ext cx="6374755" cy="557446"/>
      </dsp:txXfrm>
    </dsp:sp>
    <dsp:sp modelId="{7CDB6D1C-645C-8B45-9AE4-5DECAF7859D1}">
      <dsp:nvSpPr>
        <dsp:cNvPr id="0" name=""/>
        <dsp:cNvSpPr/>
      </dsp:nvSpPr>
      <dsp:spPr>
        <a:xfrm>
          <a:off x="0" y="4119452"/>
          <a:ext cx="6435069" cy="617760"/>
        </a:xfrm>
        <a:prstGeom prst="roundRect">
          <a:avLst/>
        </a:prstGeom>
        <a:noFill/>
        <a:ln w="19050" cap="flat" cmpd="sng" algn="ctr">
          <a:solidFill>
            <a:srgbClr val="2B88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chemeClr val="tx1"/>
              </a:solidFill>
              <a:latin typeface=""/>
            </a:rPr>
            <a:t>Use</a:t>
          </a:r>
          <a:r>
            <a:rPr lang="nl-NL" sz="1600" kern="1200" dirty="0">
              <a:solidFill>
                <a:schemeClr val="tx1"/>
              </a:solidFill>
              <a:latin typeface=""/>
            </a:rPr>
            <a:t> </a:t>
          </a:r>
          <a:r>
            <a:rPr lang="nl-NL" sz="1600" kern="1200" dirty="0" err="1">
              <a:solidFill>
                <a:schemeClr val="tx1"/>
              </a:solidFill>
              <a:latin typeface=""/>
            </a:rPr>
            <a:t>existing</a:t>
          </a:r>
          <a:r>
            <a:rPr lang="nl-NL" sz="1600" kern="1200" dirty="0">
              <a:solidFill>
                <a:schemeClr val="tx1"/>
              </a:solidFill>
              <a:latin typeface=""/>
            </a:rPr>
            <a:t> service providers – </a:t>
          </a:r>
          <a:r>
            <a:rPr lang="nl-NL" sz="1600" b="1" kern="1200" dirty="0">
              <a:solidFill>
                <a:schemeClr val="tx1"/>
              </a:solidFill>
              <a:latin typeface=""/>
            </a:rPr>
            <a:t>high </a:t>
          </a:r>
          <a:r>
            <a:rPr lang="nl-NL" sz="1600" b="1" kern="1200" dirty="0" err="1">
              <a:solidFill>
                <a:schemeClr val="tx1"/>
              </a:solidFill>
              <a:latin typeface=""/>
            </a:rPr>
            <a:t>quality</a:t>
          </a:r>
          <a:r>
            <a:rPr lang="nl-NL" sz="1600" b="1" kern="1200" dirty="0">
              <a:solidFill>
                <a:schemeClr val="tx1"/>
              </a:solidFill>
              <a:latin typeface=""/>
            </a:rPr>
            <a:t> </a:t>
          </a:r>
          <a:r>
            <a:rPr lang="nl-NL" sz="1600" b="1" kern="1200" dirty="0" err="1">
              <a:solidFill>
                <a:schemeClr val="tx1"/>
              </a:solidFill>
              <a:latin typeface=""/>
            </a:rPr>
            <a:t>and</a:t>
          </a:r>
          <a:r>
            <a:rPr lang="nl-NL" sz="1600" b="1" kern="1200" dirty="0">
              <a:solidFill>
                <a:schemeClr val="tx1"/>
              </a:solidFill>
              <a:latin typeface=""/>
            </a:rPr>
            <a:t> low </a:t>
          </a:r>
          <a:r>
            <a:rPr lang="nl-NL" sz="1600" b="1" kern="1200" dirty="0" err="1">
              <a:solidFill>
                <a:schemeClr val="tx1"/>
              </a:solidFill>
              <a:latin typeface=""/>
            </a:rPr>
            <a:t>costs</a:t>
          </a:r>
          <a:endParaRPr lang="en-US" sz="1600" b="1" kern="1200" dirty="0">
            <a:solidFill>
              <a:schemeClr val="tx1"/>
            </a:solidFill>
            <a:latin typeface=""/>
          </a:endParaRPr>
        </a:p>
      </dsp:txBody>
      <dsp:txXfrm>
        <a:off x="30157" y="4149609"/>
        <a:ext cx="6374755" cy="557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4472A-1555-6847-803E-DD13EE437B1C}">
      <dsp:nvSpPr>
        <dsp:cNvPr id="0" name=""/>
        <dsp:cNvSpPr/>
      </dsp:nvSpPr>
      <dsp:spPr>
        <a:xfrm>
          <a:off x="5238" y="706493"/>
          <a:ext cx="2007919" cy="62898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0" kern="1200" cap="none" spc="0" dirty="0">
              <a:ln w="0"/>
              <a:solidFill>
                <a:srgbClr val="595959"/>
              </a:solidFill>
              <a:effectLst/>
              <a:latin typeface=""/>
            </a:rPr>
            <a:t>1. </a:t>
          </a:r>
          <a:r>
            <a:rPr lang="nl-NL" sz="1300" b="0" kern="1200" cap="none" spc="0" dirty="0" err="1">
              <a:ln w="0"/>
              <a:solidFill>
                <a:srgbClr val="595959"/>
              </a:solidFill>
              <a:effectLst/>
              <a:latin typeface=""/>
            </a:rPr>
            <a:t>Improved</a:t>
          </a:r>
          <a:r>
            <a:rPr lang="nl-NL" sz="1300" b="0" kern="1200" cap="none" spc="0" dirty="0">
              <a:ln w="0"/>
              <a:solidFill>
                <a:srgbClr val="595959"/>
              </a:solidFill>
              <a:effectLst/>
              <a:latin typeface=""/>
            </a:rPr>
            <a:t> </a:t>
          </a:r>
          <a:r>
            <a:rPr lang="nl-NL" sz="1300" b="0" kern="1200" cap="none" spc="0" dirty="0" err="1">
              <a:ln w="0"/>
              <a:solidFill>
                <a:srgbClr val="595959"/>
              </a:solidFill>
              <a:effectLst/>
              <a:latin typeface=""/>
            </a:rPr>
            <a:t>livelihoods</a:t>
          </a:r>
          <a:r>
            <a:rPr lang="nl-NL" sz="1300" b="0" kern="1200" cap="none" spc="0" dirty="0">
              <a:ln w="0"/>
              <a:solidFill>
                <a:srgbClr val="595959"/>
              </a:solidFill>
              <a:effectLst/>
              <a:latin typeface=""/>
            </a:rPr>
            <a:t> </a:t>
          </a:r>
          <a:r>
            <a:rPr lang="nl-NL" sz="1300" b="0" kern="1200" cap="none" spc="0" dirty="0" err="1">
              <a:ln w="0"/>
              <a:solidFill>
                <a:srgbClr val="595959"/>
              </a:solidFill>
              <a:effectLst/>
              <a:latin typeface=""/>
            </a:rPr>
            <a:t>children</a:t>
          </a:r>
          <a:r>
            <a:rPr lang="nl-NL" sz="1300" b="0" kern="1200" cap="none" spc="0" dirty="0">
              <a:ln w="0"/>
              <a:solidFill>
                <a:srgbClr val="595959"/>
              </a:solidFill>
              <a:effectLst/>
              <a:latin typeface=""/>
            </a:rPr>
            <a:t> </a:t>
          </a:r>
          <a:r>
            <a:rPr lang="nl-NL" sz="1300" b="0" kern="1200" cap="none" spc="0" dirty="0" err="1">
              <a:ln w="0"/>
              <a:solidFill>
                <a:srgbClr val="595959"/>
              </a:solidFill>
              <a:effectLst/>
              <a:latin typeface=""/>
            </a:rPr>
            <a:t>with</a:t>
          </a:r>
          <a:r>
            <a:rPr lang="nl-NL" sz="1300" b="0" kern="1200" cap="none" spc="0" dirty="0">
              <a:ln w="0"/>
              <a:solidFill>
                <a:srgbClr val="595959"/>
              </a:solidFill>
              <a:effectLst/>
              <a:latin typeface=""/>
            </a:rPr>
            <a:t> </a:t>
          </a:r>
          <a:r>
            <a:rPr lang="nl-NL" sz="1300" b="0" kern="1200" cap="none" spc="0" dirty="0" err="1">
              <a:ln w="0"/>
              <a:solidFill>
                <a:srgbClr val="595959"/>
              </a:solidFill>
              <a:effectLst/>
              <a:latin typeface=""/>
            </a:rPr>
            <a:t>disabilities</a:t>
          </a:r>
          <a:r>
            <a:rPr lang="nl-NL" sz="1300" b="0" kern="1200" cap="none" spc="0" dirty="0">
              <a:ln w="0"/>
              <a:solidFill>
                <a:srgbClr val="595959"/>
              </a:solidFill>
              <a:effectLst/>
              <a:latin typeface=""/>
            </a:rPr>
            <a:t> &amp; families</a:t>
          </a:r>
          <a:endParaRPr lang="en-US" sz="1300" b="0" kern="1200" cap="none" spc="0" dirty="0">
            <a:ln w="0"/>
            <a:solidFill>
              <a:srgbClr val="595959"/>
            </a:solidFill>
            <a:effectLst/>
            <a:latin typeface=""/>
          </a:endParaRPr>
        </a:p>
      </dsp:txBody>
      <dsp:txXfrm>
        <a:off x="5238" y="706493"/>
        <a:ext cx="2007919" cy="628980"/>
      </dsp:txXfrm>
    </dsp:sp>
    <dsp:sp modelId="{82EE6FB9-4BE1-F743-B9FD-9F961D9B0925}">
      <dsp:nvSpPr>
        <dsp:cNvPr id="0" name=""/>
        <dsp:cNvSpPr/>
      </dsp:nvSpPr>
      <dsp:spPr>
        <a:xfrm>
          <a:off x="5238" y="1335473"/>
          <a:ext cx="2007919" cy="2808311"/>
        </a:xfrm>
        <a:prstGeom prst="rect">
          <a:avLst/>
        </a:prstGeom>
        <a:noFill/>
        <a:ln w="6350" cap="flat" cmpd="sng" algn="ctr">
          <a:solidFill>
            <a:srgbClr val="2B882E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b="1" kern="1200" dirty="0" err="1">
              <a:solidFill>
                <a:srgbClr val="595959"/>
              </a:solidFill>
              <a:latin typeface=""/>
            </a:rPr>
            <a:t>Improved</a:t>
          </a:r>
          <a:r>
            <a:rPr lang="nl-NL" sz="1500" b="1" kern="1200" dirty="0">
              <a:solidFill>
                <a:srgbClr val="595959"/>
              </a:solidFill>
              <a:latin typeface=""/>
            </a:rPr>
            <a:t> health care </a:t>
          </a:r>
          <a:r>
            <a:rPr lang="nl-NL" sz="1500" b="1" kern="1200" dirty="0" err="1">
              <a:solidFill>
                <a:srgbClr val="595959"/>
              </a:solidFill>
              <a:latin typeface=""/>
            </a:rPr>
            <a:t>and</a:t>
          </a:r>
          <a:r>
            <a:rPr lang="nl-NL" sz="1500" b="1" kern="1200" dirty="0">
              <a:solidFill>
                <a:srgbClr val="595959"/>
              </a:solidFill>
              <a:latin typeface=""/>
            </a:rPr>
            <a:t> </a:t>
          </a:r>
          <a:r>
            <a:rPr lang="nl-NL" sz="1500" b="1" kern="1200" dirty="0" err="1">
              <a:solidFill>
                <a:srgbClr val="595959"/>
              </a:solidFill>
              <a:latin typeface=""/>
            </a:rPr>
            <a:t>rehabilitation</a:t>
          </a:r>
          <a:r>
            <a:rPr lang="nl-NL" sz="1500" b="1" kern="1200" dirty="0">
              <a:solidFill>
                <a:srgbClr val="595959"/>
              </a:solidFill>
              <a:latin typeface=""/>
            </a:rPr>
            <a:t> </a:t>
          </a:r>
          <a:r>
            <a:rPr lang="nl-NL" sz="1500" kern="1200" dirty="0">
              <a:solidFill>
                <a:srgbClr val="595959"/>
              </a:solidFill>
              <a:latin typeface=""/>
            </a:rPr>
            <a:t>(safe </a:t>
          </a:r>
          <a:r>
            <a:rPr lang="nl-NL" sz="1500" kern="1200" dirty="0" err="1">
              <a:solidFill>
                <a:srgbClr val="595959"/>
              </a:solidFill>
              <a:latin typeface=""/>
            </a:rPr>
            <a:t>pregnancy</a:t>
          </a:r>
          <a:r>
            <a:rPr lang="nl-NL" sz="1500" kern="1200" dirty="0">
              <a:solidFill>
                <a:srgbClr val="595959"/>
              </a:solidFill>
              <a:latin typeface=""/>
            </a:rPr>
            <a:t>, safe delivery, safe </a:t>
          </a:r>
          <a:r>
            <a:rPr lang="nl-NL" sz="1500" kern="1200" dirty="0" err="1">
              <a:solidFill>
                <a:srgbClr val="595959"/>
              </a:solidFill>
              <a:latin typeface=""/>
            </a:rPr>
            <a:t>infancy</a:t>
          </a:r>
          <a:endParaRPr lang="en-US" sz="1500" kern="1200" dirty="0">
            <a:solidFill>
              <a:srgbClr val="595959"/>
            </a:solidFill>
            <a:latin typeface="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rgbClr val="595959"/>
              </a:solidFill>
              <a:latin typeface=""/>
            </a:rPr>
            <a:t>Increase employment </a:t>
          </a:r>
          <a:r>
            <a:rPr lang="en-US" sz="1500" kern="1200" dirty="0">
              <a:solidFill>
                <a:srgbClr val="595959"/>
              </a:solidFill>
              <a:latin typeface=""/>
            </a:rPr>
            <a:t>of trained youth with </a:t>
          </a:r>
          <a:r>
            <a:rPr lang="en-US" sz="1500" kern="1200" dirty="0" err="1">
              <a:solidFill>
                <a:srgbClr val="595959"/>
              </a:solidFill>
              <a:latin typeface=""/>
            </a:rPr>
            <a:t>disabilites</a:t>
          </a:r>
          <a:endParaRPr lang="en-US" sz="1500" kern="1200" dirty="0">
            <a:solidFill>
              <a:srgbClr val="595959"/>
            </a:solidFill>
            <a:latin typeface="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>
              <a:solidFill>
                <a:srgbClr val="595959"/>
              </a:solidFill>
              <a:latin typeface=""/>
            </a:rPr>
            <a:t>Care, love </a:t>
          </a:r>
          <a:r>
            <a:rPr lang="nl-NL" sz="1500" kern="1200" dirty="0" err="1">
              <a:solidFill>
                <a:srgbClr val="595959"/>
              </a:solidFill>
              <a:latin typeface=""/>
            </a:rPr>
            <a:t>and</a:t>
          </a:r>
          <a:r>
            <a:rPr lang="nl-NL" sz="1500" kern="1200" dirty="0">
              <a:solidFill>
                <a:srgbClr val="595959"/>
              </a:solidFill>
              <a:latin typeface=""/>
            </a:rPr>
            <a:t> </a:t>
          </a:r>
          <a:r>
            <a:rPr lang="nl-NL" sz="1500" b="1" kern="1200" dirty="0" err="1">
              <a:solidFill>
                <a:srgbClr val="595959"/>
              </a:solidFill>
              <a:latin typeface=""/>
            </a:rPr>
            <a:t>acceptance</a:t>
          </a:r>
          <a:endParaRPr lang="en-US" sz="1500" b="1" kern="1200" dirty="0">
            <a:solidFill>
              <a:srgbClr val="595959"/>
            </a:solidFill>
            <a:latin typeface=""/>
          </a:endParaRPr>
        </a:p>
      </dsp:txBody>
      <dsp:txXfrm>
        <a:off x="5238" y="1335473"/>
        <a:ext cx="2007919" cy="2808311"/>
      </dsp:txXfrm>
    </dsp:sp>
    <dsp:sp modelId="{8EB761EB-38C9-E54D-893A-6DEFF5E07901}">
      <dsp:nvSpPr>
        <dsp:cNvPr id="0" name=""/>
        <dsp:cNvSpPr/>
      </dsp:nvSpPr>
      <dsp:spPr>
        <a:xfrm>
          <a:off x="2294265" y="706493"/>
          <a:ext cx="2007919" cy="62898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0" kern="1200" cap="none" spc="0" dirty="0">
              <a:ln w="0"/>
              <a:solidFill>
                <a:srgbClr val="595959"/>
              </a:solidFill>
              <a:effectLst/>
              <a:latin typeface=""/>
            </a:rPr>
            <a:t>2. </a:t>
          </a:r>
          <a:r>
            <a:rPr lang="nl-NL" sz="1300" b="0" kern="1200" cap="none" spc="0" dirty="0" err="1">
              <a:ln w="0"/>
              <a:solidFill>
                <a:srgbClr val="595959"/>
              </a:solidFill>
              <a:effectLst/>
              <a:latin typeface=""/>
            </a:rPr>
            <a:t>Increase</a:t>
          </a:r>
          <a:r>
            <a:rPr lang="nl-NL" sz="1300" b="0" kern="1200" cap="none" spc="0" dirty="0">
              <a:ln w="0"/>
              <a:solidFill>
                <a:srgbClr val="595959"/>
              </a:solidFill>
              <a:effectLst/>
              <a:latin typeface=""/>
            </a:rPr>
            <a:t> school </a:t>
          </a:r>
          <a:r>
            <a:rPr lang="nl-NL" sz="1300" b="0" kern="1200" cap="none" spc="0" dirty="0" err="1">
              <a:ln w="0"/>
              <a:solidFill>
                <a:srgbClr val="595959"/>
              </a:solidFill>
              <a:effectLst/>
              <a:latin typeface=""/>
            </a:rPr>
            <a:t>participation</a:t>
          </a:r>
          <a:r>
            <a:rPr lang="nl-NL" sz="1300" b="0" kern="1200" cap="none" spc="0" dirty="0">
              <a:ln w="0"/>
              <a:solidFill>
                <a:srgbClr val="595959"/>
              </a:solidFill>
              <a:effectLst/>
              <a:latin typeface=""/>
            </a:rPr>
            <a:t> </a:t>
          </a:r>
        </a:p>
      </dsp:txBody>
      <dsp:txXfrm>
        <a:off x="2294265" y="706493"/>
        <a:ext cx="2007919" cy="628980"/>
      </dsp:txXfrm>
    </dsp:sp>
    <dsp:sp modelId="{A52B3319-B11E-FC42-90E7-3E2CC3751FDC}">
      <dsp:nvSpPr>
        <dsp:cNvPr id="0" name=""/>
        <dsp:cNvSpPr/>
      </dsp:nvSpPr>
      <dsp:spPr>
        <a:xfrm>
          <a:off x="2294265" y="1335473"/>
          <a:ext cx="2007919" cy="2808311"/>
        </a:xfrm>
        <a:prstGeom prst="rect">
          <a:avLst/>
        </a:prstGeom>
        <a:noFill/>
        <a:ln w="6350" cap="flat" cmpd="sng" algn="ctr">
          <a:solidFill>
            <a:srgbClr val="2B882E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>
              <a:solidFill>
                <a:srgbClr val="595959"/>
              </a:solidFill>
            </a:rPr>
            <a:t> </a:t>
          </a:r>
          <a:r>
            <a:rPr lang="nl-NL" sz="1500" b="0" kern="1200" dirty="0" err="1">
              <a:solidFill>
                <a:srgbClr val="595959"/>
              </a:solidFill>
            </a:rPr>
            <a:t>Increase</a:t>
          </a:r>
          <a:r>
            <a:rPr lang="nl-NL" sz="1500" b="0" kern="1200" dirty="0">
              <a:solidFill>
                <a:srgbClr val="595959"/>
              </a:solidFill>
            </a:rPr>
            <a:t> </a:t>
          </a:r>
          <a:r>
            <a:rPr lang="nl-NL" sz="1500" b="0" kern="1200" dirty="0" err="1">
              <a:solidFill>
                <a:srgbClr val="595959"/>
              </a:solidFill>
            </a:rPr>
            <a:t>participation</a:t>
          </a:r>
          <a:r>
            <a:rPr lang="nl-NL" sz="1500" b="0" kern="1200" dirty="0">
              <a:solidFill>
                <a:srgbClr val="595959"/>
              </a:solidFill>
            </a:rPr>
            <a:t> </a:t>
          </a:r>
          <a:r>
            <a:rPr lang="nl-NL" sz="1500" b="0" kern="1200" dirty="0" err="1">
              <a:solidFill>
                <a:srgbClr val="595959"/>
              </a:solidFill>
            </a:rPr>
            <a:t>from</a:t>
          </a:r>
          <a:r>
            <a:rPr lang="nl-NL" sz="1500" b="0" kern="1200" dirty="0">
              <a:solidFill>
                <a:srgbClr val="595959"/>
              </a:solidFill>
            </a:rPr>
            <a:t>: </a:t>
          </a:r>
          <a:br>
            <a:rPr lang="nl-NL" sz="1500" b="1" kern="1200" dirty="0">
              <a:solidFill>
                <a:srgbClr val="595959"/>
              </a:solidFill>
            </a:rPr>
          </a:br>
          <a:r>
            <a:rPr lang="nl-NL" sz="2500" b="1" kern="1200" dirty="0">
              <a:solidFill>
                <a:srgbClr val="595959"/>
              </a:solidFill>
            </a:rPr>
            <a:t>5% </a:t>
          </a:r>
          <a:r>
            <a:rPr lang="nl-NL" sz="2500" b="1" kern="1200" dirty="0" err="1">
              <a:solidFill>
                <a:srgbClr val="595959"/>
              </a:solidFill>
            </a:rPr>
            <a:t>to</a:t>
          </a:r>
          <a:r>
            <a:rPr lang="nl-NL" sz="2500" b="1" kern="1200" dirty="0">
              <a:solidFill>
                <a:srgbClr val="595959"/>
              </a:solidFill>
            </a:rPr>
            <a:t> 69%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300" b="1" kern="1200" dirty="0">
            <a:solidFill>
              <a:srgbClr val="595959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 err="1">
              <a:solidFill>
                <a:srgbClr val="595959"/>
              </a:solidFill>
            </a:rPr>
            <a:t>Increased</a:t>
          </a:r>
          <a:r>
            <a:rPr lang="nl-NL" sz="1500" kern="1200" dirty="0">
              <a:solidFill>
                <a:srgbClr val="595959"/>
              </a:solidFill>
            </a:rPr>
            <a:t> </a:t>
          </a:r>
          <a:r>
            <a:rPr lang="nl-NL" sz="1500" kern="1200" dirty="0" err="1">
              <a:solidFill>
                <a:srgbClr val="595959"/>
              </a:solidFill>
            </a:rPr>
            <a:t>voluntarism</a:t>
          </a:r>
          <a:r>
            <a:rPr lang="nl-NL" sz="1500" kern="1200" dirty="0">
              <a:solidFill>
                <a:srgbClr val="595959"/>
              </a:solidFill>
            </a:rPr>
            <a:t> </a:t>
          </a:r>
          <a:r>
            <a:rPr lang="nl-NL" sz="1500" kern="1200" dirty="0" err="1">
              <a:solidFill>
                <a:srgbClr val="595959"/>
              </a:solidFill>
            </a:rPr>
            <a:t>for</a:t>
          </a:r>
          <a:r>
            <a:rPr lang="nl-NL" sz="1500" kern="1200" dirty="0">
              <a:solidFill>
                <a:srgbClr val="595959"/>
              </a:solidFill>
            </a:rPr>
            <a:t> home-</a:t>
          </a:r>
          <a:r>
            <a:rPr lang="nl-NL" sz="1500" kern="1200" dirty="0" err="1">
              <a:solidFill>
                <a:srgbClr val="595959"/>
              </a:solidFill>
            </a:rPr>
            <a:t>based</a:t>
          </a:r>
          <a:r>
            <a:rPr lang="nl-NL" sz="1500" kern="1200" dirty="0">
              <a:solidFill>
                <a:srgbClr val="595959"/>
              </a:solidFill>
            </a:rPr>
            <a:t> </a:t>
          </a:r>
          <a:r>
            <a:rPr lang="nl-NL" sz="1500" kern="1200" dirty="0" err="1">
              <a:solidFill>
                <a:srgbClr val="595959"/>
              </a:solidFill>
            </a:rPr>
            <a:t>education</a:t>
          </a:r>
          <a:r>
            <a:rPr lang="nl-NL" sz="1500" kern="1200" dirty="0">
              <a:solidFill>
                <a:srgbClr val="595959"/>
              </a:solidFill>
            </a:rPr>
            <a:t>.</a:t>
          </a:r>
        </a:p>
      </dsp:txBody>
      <dsp:txXfrm>
        <a:off x="2294265" y="1335473"/>
        <a:ext cx="2007919" cy="2808311"/>
      </dsp:txXfrm>
    </dsp:sp>
    <dsp:sp modelId="{ADE0150D-CE7B-F14A-A8D8-900C50587C41}">
      <dsp:nvSpPr>
        <dsp:cNvPr id="0" name=""/>
        <dsp:cNvSpPr/>
      </dsp:nvSpPr>
      <dsp:spPr>
        <a:xfrm>
          <a:off x="4583293" y="706493"/>
          <a:ext cx="2007919" cy="62898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0" kern="1200" cap="none" spc="0" dirty="0">
              <a:ln w="0"/>
              <a:solidFill>
                <a:srgbClr val="595959"/>
              </a:solidFill>
              <a:effectLst/>
              <a:latin typeface=""/>
            </a:rPr>
            <a:t>3. </a:t>
          </a:r>
          <a:r>
            <a:rPr lang="nl-NL" sz="1300" b="0" kern="1200" cap="none" spc="0" dirty="0" err="1">
              <a:ln w="0"/>
              <a:solidFill>
                <a:srgbClr val="595959"/>
              </a:solidFill>
              <a:effectLst/>
              <a:latin typeface=""/>
            </a:rPr>
            <a:t>Increase</a:t>
          </a:r>
          <a:r>
            <a:rPr lang="nl-NL" sz="1300" b="0" kern="1200" cap="none" spc="0" dirty="0">
              <a:ln w="0"/>
              <a:solidFill>
                <a:srgbClr val="595959"/>
              </a:solidFill>
              <a:effectLst/>
              <a:latin typeface=""/>
            </a:rPr>
            <a:t> </a:t>
          </a:r>
          <a:r>
            <a:rPr lang="nl-NL" sz="1300" b="0" kern="1200" cap="none" spc="0" dirty="0" err="1">
              <a:ln w="0"/>
              <a:solidFill>
                <a:srgbClr val="595959"/>
              </a:solidFill>
              <a:effectLst/>
              <a:latin typeface=""/>
            </a:rPr>
            <a:t>inclusive</a:t>
          </a:r>
          <a:r>
            <a:rPr lang="nl-NL" sz="1300" b="0" kern="1200" cap="none" spc="0" dirty="0">
              <a:ln w="0"/>
              <a:solidFill>
                <a:srgbClr val="595959"/>
              </a:solidFill>
              <a:effectLst/>
              <a:latin typeface=""/>
            </a:rPr>
            <a:t> schools</a:t>
          </a:r>
        </a:p>
      </dsp:txBody>
      <dsp:txXfrm>
        <a:off x="4583293" y="706493"/>
        <a:ext cx="2007919" cy="628980"/>
      </dsp:txXfrm>
    </dsp:sp>
    <dsp:sp modelId="{9DEA311B-0416-E247-981E-8F2388DE1F45}">
      <dsp:nvSpPr>
        <dsp:cNvPr id="0" name=""/>
        <dsp:cNvSpPr/>
      </dsp:nvSpPr>
      <dsp:spPr>
        <a:xfrm>
          <a:off x="4583293" y="1335473"/>
          <a:ext cx="2007919" cy="2808311"/>
        </a:xfrm>
        <a:prstGeom prst="rect">
          <a:avLst/>
        </a:prstGeom>
        <a:noFill/>
        <a:ln w="6350" cap="flat" cmpd="sng" algn="ctr">
          <a:solidFill>
            <a:srgbClr val="2B882E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>
              <a:solidFill>
                <a:srgbClr val="595959"/>
              </a:solidFill>
            </a:rPr>
            <a:t> </a:t>
          </a:r>
          <a:r>
            <a:rPr lang="nl-NL" sz="1500" b="1" kern="1200" dirty="0">
              <a:solidFill>
                <a:srgbClr val="595959"/>
              </a:solidFill>
            </a:rPr>
            <a:t>Saint Pierre </a:t>
          </a:r>
          <a:r>
            <a:rPr lang="nl-NL" sz="1500" b="1" kern="1200" dirty="0" err="1">
              <a:solidFill>
                <a:srgbClr val="595959"/>
              </a:solidFill>
            </a:rPr>
            <a:t>Primary</a:t>
          </a:r>
          <a:r>
            <a:rPr lang="nl-NL" sz="1500" b="1" kern="1200" dirty="0">
              <a:solidFill>
                <a:srgbClr val="595959"/>
              </a:solidFill>
            </a:rPr>
            <a:t> School: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b="0" kern="1200" dirty="0" err="1">
              <a:solidFill>
                <a:srgbClr val="595959"/>
              </a:solidFill>
            </a:rPr>
            <a:t>Accesible</a:t>
          </a:r>
          <a:r>
            <a:rPr lang="nl-NL" sz="1500" b="0" kern="1200" dirty="0">
              <a:solidFill>
                <a:srgbClr val="595959"/>
              </a:solidFill>
            </a:rPr>
            <a:t> </a:t>
          </a:r>
          <a:r>
            <a:rPr lang="nl-NL" sz="1500" b="0" kern="1200" dirty="0" err="1">
              <a:solidFill>
                <a:srgbClr val="595959"/>
              </a:solidFill>
            </a:rPr>
            <a:t>infrastructure</a:t>
          </a:r>
          <a:endParaRPr lang="nl-NL" sz="1500" b="0" kern="1200" dirty="0">
            <a:solidFill>
              <a:srgbClr val="595959"/>
            </a:solidFill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b="0" kern="1200" dirty="0" err="1">
              <a:solidFill>
                <a:srgbClr val="595959"/>
              </a:solidFill>
            </a:rPr>
            <a:t>Inclusive</a:t>
          </a:r>
          <a:r>
            <a:rPr lang="nl-NL" sz="1500" b="0" kern="1200" dirty="0">
              <a:solidFill>
                <a:srgbClr val="595959"/>
              </a:solidFill>
            </a:rPr>
            <a:t> teaching </a:t>
          </a:r>
          <a:r>
            <a:rPr lang="nl-NL" sz="1500" b="0" kern="1200" dirty="0" err="1">
              <a:solidFill>
                <a:srgbClr val="595959"/>
              </a:solidFill>
            </a:rPr>
            <a:t>methods</a:t>
          </a:r>
          <a:endParaRPr lang="nl-NL" sz="1500" b="0" kern="1200" dirty="0">
            <a:solidFill>
              <a:srgbClr val="595959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 err="1">
              <a:solidFill>
                <a:srgbClr val="595959"/>
              </a:solidFill>
            </a:rPr>
            <a:t>Increase</a:t>
          </a:r>
          <a:r>
            <a:rPr lang="nl-NL" sz="1500" kern="1200" dirty="0">
              <a:solidFill>
                <a:srgbClr val="595959"/>
              </a:solidFill>
            </a:rPr>
            <a:t> </a:t>
          </a:r>
          <a:r>
            <a:rPr lang="nl-NL" sz="1500" kern="1200" dirty="0" err="1">
              <a:solidFill>
                <a:srgbClr val="595959"/>
              </a:solidFill>
            </a:rPr>
            <a:t>education</a:t>
          </a:r>
          <a:r>
            <a:rPr lang="nl-NL" sz="1500" kern="1200" dirty="0">
              <a:solidFill>
                <a:srgbClr val="595959"/>
              </a:solidFill>
            </a:rPr>
            <a:t> </a:t>
          </a:r>
          <a:r>
            <a:rPr lang="nl-NL" sz="1500" kern="1200" dirty="0" err="1">
              <a:solidFill>
                <a:srgbClr val="595959"/>
              </a:solidFill>
            </a:rPr>
            <a:t>inspection</a:t>
          </a:r>
          <a:endParaRPr lang="nl-NL" sz="1500" kern="1200" dirty="0">
            <a:solidFill>
              <a:srgbClr val="595959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>
              <a:solidFill>
                <a:srgbClr val="595959"/>
              </a:solidFill>
            </a:rPr>
            <a:t>Lobby &amp; </a:t>
          </a:r>
          <a:r>
            <a:rPr lang="nl-NL" sz="1500" kern="1200" dirty="0" err="1">
              <a:solidFill>
                <a:srgbClr val="595959"/>
              </a:solidFill>
            </a:rPr>
            <a:t>advocacy</a:t>
          </a:r>
          <a:r>
            <a:rPr lang="nl-NL" sz="1500" kern="1200" dirty="0">
              <a:solidFill>
                <a:srgbClr val="595959"/>
              </a:solidFill>
            </a:rPr>
            <a:t> </a:t>
          </a:r>
          <a:r>
            <a:rPr lang="nl-NL" sz="1500" kern="1200" dirty="0" err="1">
              <a:solidFill>
                <a:srgbClr val="595959"/>
              </a:solidFill>
            </a:rPr>
            <a:t>to</a:t>
          </a:r>
          <a:r>
            <a:rPr lang="nl-NL" sz="1500" kern="1200" dirty="0">
              <a:solidFill>
                <a:srgbClr val="595959"/>
              </a:solidFill>
            </a:rPr>
            <a:t> </a:t>
          </a:r>
          <a:r>
            <a:rPr lang="nl-NL" sz="1500" kern="1200" dirty="0" err="1">
              <a:solidFill>
                <a:srgbClr val="595959"/>
              </a:solidFill>
            </a:rPr>
            <a:t>integrate</a:t>
          </a:r>
          <a:r>
            <a:rPr lang="nl-NL" sz="1500" kern="1200" dirty="0">
              <a:solidFill>
                <a:srgbClr val="595959"/>
              </a:solidFill>
            </a:rPr>
            <a:t> </a:t>
          </a:r>
          <a:r>
            <a:rPr lang="nl-NL" sz="1500" kern="1200" dirty="0" err="1">
              <a:solidFill>
                <a:srgbClr val="595959"/>
              </a:solidFill>
            </a:rPr>
            <a:t>disability</a:t>
          </a:r>
          <a:r>
            <a:rPr lang="nl-NL" sz="1500" kern="1200" dirty="0">
              <a:solidFill>
                <a:srgbClr val="595959"/>
              </a:solidFill>
            </a:rPr>
            <a:t> </a:t>
          </a:r>
          <a:r>
            <a:rPr lang="nl-NL" sz="1500" kern="1200" dirty="0" err="1">
              <a:solidFill>
                <a:srgbClr val="595959"/>
              </a:solidFill>
            </a:rPr>
            <a:t>inclusion</a:t>
          </a:r>
          <a:r>
            <a:rPr lang="nl-NL" sz="1500" kern="1200" dirty="0">
              <a:solidFill>
                <a:srgbClr val="595959"/>
              </a:solidFill>
            </a:rPr>
            <a:t> in </a:t>
          </a:r>
          <a:r>
            <a:rPr lang="nl-NL" sz="1500" kern="1200" dirty="0" err="1">
              <a:solidFill>
                <a:srgbClr val="595959"/>
              </a:solidFill>
            </a:rPr>
            <a:t>education</a:t>
          </a:r>
          <a:endParaRPr lang="nl-NL" sz="1500" kern="1200" dirty="0">
            <a:solidFill>
              <a:srgbClr val="595959"/>
            </a:solidFill>
          </a:endParaRPr>
        </a:p>
      </dsp:txBody>
      <dsp:txXfrm>
        <a:off x="4583293" y="1335473"/>
        <a:ext cx="2007919" cy="2808311"/>
      </dsp:txXfrm>
    </dsp:sp>
    <dsp:sp modelId="{2240C3EF-43FC-1743-B85E-A1F4FE272B1D}">
      <dsp:nvSpPr>
        <dsp:cNvPr id="0" name=""/>
        <dsp:cNvSpPr/>
      </dsp:nvSpPr>
      <dsp:spPr>
        <a:xfrm>
          <a:off x="6872321" y="706493"/>
          <a:ext cx="2007919" cy="62898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0" kern="1200" cap="none" spc="0" dirty="0">
              <a:ln w="0"/>
              <a:solidFill>
                <a:srgbClr val="595959"/>
              </a:solidFill>
              <a:effectLst/>
              <a:latin typeface=""/>
            </a:rPr>
            <a:t>4. </a:t>
          </a:r>
          <a:r>
            <a:rPr lang="nl-NL" sz="1300" b="0" kern="1200" cap="none" spc="0" dirty="0" err="1">
              <a:ln w="0"/>
              <a:solidFill>
                <a:srgbClr val="595959"/>
              </a:solidFill>
              <a:effectLst/>
              <a:latin typeface=""/>
            </a:rPr>
            <a:t>Disability</a:t>
          </a:r>
          <a:r>
            <a:rPr lang="nl-NL" sz="1300" b="0" kern="1200" cap="none" spc="0" dirty="0">
              <a:ln w="0"/>
              <a:solidFill>
                <a:srgbClr val="595959"/>
              </a:solidFill>
              <a:effectLst/>
              <a:latin typeface=""/>
            </a:rPr>
            <a:t> </a:t>
          </a:r>
          <a:r>
            <a:rPr lang="nl-NL" sz="1300" b="0" kern="1200" cap="none" spc="0" dirty="0" err="1">
              <a:ln w="0"/>
              <a:solidFill>
                <a:srgbClr val="595959"/>
              </a:solidFill>
              <a:effectLst/>
              <a:latin typeface=""/>
            </a:rPr>
            <a:t>Inclusion</a:t>
          </a:r>
          <a:endParaRPr lang="en-US" sz="1300" b="0" kern="1200" cap="none" spc="0" dirty="0">
            <a:ln w="0"/>
            <a:solidFill>
              <a:srgbClr val="595959"/>
            </a:solidFill>
            <a:effectLst/>
            <a:latin typeface=""/>
          </a:endParaRPr>
        </a:p>
      </dsp:txBody>
      <dsp:txXfrm>
        <a:off x="6872321" y="706493"/>
        <a:ext cx="2007919" cy="628980"/>
      </dsp:txXfrm>
    </dsp:sp>
    <dsp:sp modelId="{AA8D7396-0AC0-2440-A317-06408F875826}">
      <dsp:nvSpPr>
        <dsp:cNvPr id="0" name=""/>
        <dsp:cNvSpPr/>
      </dsp:nvSpPr>
      <dsp:spPr>
        <a:xfrm>
          <a:off x="6872321" y="1335473"/>
          <a:ext cx="2007919" cy="2808311"/>
        </a:xfrm>
        <a:prstGeom prst="rect">
          <a:avLst/>
        </a:prstGeom>
        <a:noFill/>
        <a:ln w="6350" cap="flat" cmpd="sng" algn="ctr">
          <a:solidFill>
            <a:srgbClr val="2B882E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>
              <a:solidFill>
                <a:srgbClr val="595959"/>
              </a:solidFill>
            </a:rPr>
            <a:t>Strong support </a:t>
          </a:r>
          <a:r>
            <a:rPr lang="nl-NL" sz="1500" kern="1200" dirty="0" err="1">
              <a:solidFill>
                <a:srgbClr val="595959"/>
              </a:solidFill>
            </a:rPr>
            <a:t>and</a:t>
          </a:r>
          <a:r>
            <a:rPr lang="nl-NL" sz="1500" kern="1200" dirty="0">
              <a:solidFill>
                <a:srgbClr val="595959"/>
              </a:solidFill>
            </a:rPr>
            <a:t> engagement community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 err="1">
              <a:solidFill>
                <a:srgbClr val="595959"/>
              </a:solidFill>
            </a:rPr>
            <a:t>Self</a:t>
          </a:r>
          <a:r>
            <a:rPr lang="nl-NL" sz="1500" kern="1200" dirty="0">
              <a:solidFill>
                <a:srgbClr val="595959"/>
              </a:solidFill>
            </a:rPr>
            <a:t>-help </a:t>
          </a:r>
          <a:r>
            <a:rPr lang="nl-NL" sz="1500" kern="1200" dirty="0" err="1">
              <a:solidFill>
                <a:srgbClr val="595959"/>
              </a:solidFill>
            </a:rPr>
            <a:t>Groups</a:t>
          </a:r>
          <a:endParaRPr lang="nl-NL" sz="1500" kern="1200" dirty="0">
            <a:solidFill>
              <a:srgbClr val="595959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 err="1">
              <a:solidFill>
                <a:srgbClr val="595959"/>
              </a:solidFill>
            </a:rPr>
            <a:t>Increase</a:t>
          </a:r>
          <a:r>
            <a:rPr lang="nl-NL" sz="1500" kern="1200" dirty="0">
              <a:solidFill>
                <a:srgbClr val="595959"/>
              </a:solidFill>
            </a:rPr>
            <a:t> </a:t>
          </a:r>
          <a:r>
            <a:rPr lang="nl-NL" sz="1500" b="1" kern="1200" dirty="0">
              <a:solidFill>
                <a:srgbClr val="595959"/>
              </a:solidFill>
            </a:rPr>
            <a:t>awareness </a:t>
          </a:r>
          <a:r>
            <a:rPr lang="nl-NL" sz="1500" b="1" kern="1200" dirty="0" err="1">
              <a:solidFill>
                <a:srgbClr val="595959"/>
              </a:solidFill>
            </a:rPr>
            <a:t>and</a:t>
          </a:r>
          <a:r>
            <a:rPr lang="nl-NL" sz="1500" b="1" kern="1200" dirty="0">
              <a:solidFill>
                <a:srgbClr val="595959"/>
              </a:solidFill>
            </a:rPr>
            <a:t> </a:t>
          </a:r>
          <a:r>
            <a:rPr lang="nl-NL" sz="1500" b="1" kern="1200" dirty="0" err="1">
              <a:solidFill>
                <a:srgbClr val="595959"/>
              </a:solidFill>
            </a:rPr>
            <a:t>recognition</a:t>
          </a:r>
          <a:r>
            <a:rPr lang="nl-NL" sz="1500" kern="1200" dirty="0">
              <a:solidFill>
                <a:srgbClr val="595959"/>
              </a:solidFill>
            </a:rPr>
            <a:t> </a:t>
          </a:r>
          <a:r>
            <a:rPr lang="nl-NL" sz="1500" kern="1200" dirty="0" err="1">
              <a:solidFill>
                <a:srgbClr val="595959"/>
              </a:solidFill>
            </a:rPr>
            <a:t>key</a:t>
          </a:r>
          <a:r>
            <a:rPr lang="nl-NL" sz="1500" kern="1200" dirty="0">
              <a:solidFill>
                <a:srgbClr val="595959"/>
              </a:solidFill>
            </a:rPr>
            <a:t> issues of </a:t>
          </a:r>
          <a:r>
            <a:rPr lang="nl-NL" sz="1500" b="1" kern="1200" dirty="0" err="1">
              <a:solidFill>
                <a:srgbClr val="595959"/>
              </a:solidFill>
            </a:rPr>
            <a:t>inclusion</a:t>
          </a:r>
          <a:r>
            <a:rPr lang="nl-NL" sz="1500" b="1" kern="1200" dirty="0">
              <a:solidFill>
                <a:srgbClr val="595959"/>
              </a:solidFill>
            </a:rPr>
            <a:t> </a:t>
          </a:r>
          <a:r>
            <a:rPr lang="nl-NL" sz="1500" b="1" kern="1200" dirty="0" err="1">
              <a:solidFill>
                <a:srgbClr val="595959"/>
              </a:solidFill>
            </a:rPr>
            <a:t>and</a:t>
          </a:r>
          <a:r>
            <a:rPr lang="nl-NL" sz="1500" b="1" kern="1200" dirty="0">
              <a:solidFill>
                <a:srgbClr val="595959"/>
              </a:solidFill>
            </a:rPr>
            <a:t> </a:t>
          </a:r>
          <a:r>
            <a:rPr lang="nl-NL" sz="1500" b="1" kern="1200" dirty="0" err="1">
              <a:solidFill>
                <a:srgbClr val="595959"/>
              </a:solidFill>
            </a:rPr>
            <a:t>inclusive</a:t>
          </a:r>
          <a:r>
            <a:rPr lang="nl-NL" sz="1500" b="1" kern="1200" dirty="0">
              <a:solidFill>
                <a:srgbClr val="595959"/>
              </a:solidFill>
            </a:rPr>
            <a:t> </a:t>
          </a:r>
          <a:r>
            <a:rPr lang="nl-NL" sz="1500" b="1" kern="1200" dirty="0" err="1">
              <a:solidFill>
                <a:srgbClr val="595959"/>
              </a:solidFill>
            </a:rPr>
            <a:t>education</a:t>
          </a:r>
          <a:endParaRPr lang="nl-NL" sz="1500" b="1" kern="1200" dirty="0">
            <a:solidFill>
              <a:srgbClr val="595959"/>
            </a:solidFill>
          </a:endParaRPr>
        </a:p>
      </dsp:txBody>
      <dsp:txXfrm>
        <a:off x="6872321" y="1335473"/>
        <a:ext cx="2007919" cy="2808311"/>
      </dsp:txXfrm>
    </dsp:sp>
    <dsp:sp modelId="{BC7AA943-3F89-6F45-9ACD-833CAD4BAEE8}">
      <dsp:nvSpPr>
        <dsp:cNvPr id="0" name=""/>
        <dsp:cNvSpPr/>
      </dsp:nvSpPr>
      <dsp:spPr>
        <a:xfrm>
          <a:off x="9161348" y="706493"/>
          <a:ext cx="2007919" cy="62898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0" kern="1200" cap="none" spc="0" dirty="0">
              <a:ln w="0"/>
              <a:solidFill>
                <a:srgbClr val="595959"/>
              </a:solidFill>
              <a:effectLst/>
              <a:latin typeface=""/>
            </a:rPr>
            <a:t>5. Strong Networks</a:t>
          </a:r>
          <a:endParaRPr lang="en-US" sz="1300" b="0" kern="1200" cap="none" spc="0" dirty="0">
            <a:ln w="0"/>
            <a:solidFill>
              <a:srgbClr val="595959"/>
            </a:solidFill>
            <a:effectLst/>
            <a:latin typeface=""/>
          </a:endParaRPr>
        </a:p>
      </dsp:txBody>
      <dsp:txXfrm>
        <a:off x="9161348" y="706493"/>
        <a:ext cx="2007919" cy="628980"/>
      </dsp:txXfrm>
    </dsp:sp>
    <dsp:sp modelId="{E6444D9A-35C4-3F48-918D-12710E1768AD}">
      <dsp:nvSpPr>
        <dsp:cNvPr id="0" name=""/>
        <dsp:cNvSpPr/>
      </dsp:nvSpPr>
      <dsp:spPr>
        <a:xfrm>
          <a:off x="9161348" y="1335473"/>
          <a:ext cx="2007919" cy="2808311"/>
        </a:xfrm>
        <a:prstGeom prst="rect">
          <a:avLst/>
        </a:prstGeom>
        <a:noFill/>
        <a:ln w="6350" cap="flat" cmpd="sng" algn="ctr">
          <a:solidFill>
            <a:srgbClr val="2B882E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b="1" kern="1200" dirty="0" err="1">
              <a:solidFill>
                <a:srgbClr val="595959"/>
              </a:solidFill>
              <a:latin typeface=""/>
            </a:rPr>
            <a:t>Strengthening</a:t>
          </a:r>
          <a:r>
            <a:rPr lang="nl-NL" sz="1500" b="1" kern="1200" dirty="0">
              <a:solidFill>
                <a:srgbClr val="595959"/>
              </a:solidFill>
              <a:latin typeface=""/>
            </a:rPr>
            <a:t> </a:t>
          </a:r>
          <a:r>
            <a:rPr lang="nl-NL" sz="1500" b="1" kern="1200" dirty="0" err="1">
              <a:solidFill>
                <a:srgbClr val="595959"/>
              </a:solidFill>
              <a:latin typeface=""/>
            </a:rPr>
            <a:t>relation</a:t>
          </a:r>
          <a:r>
            <a:rPr lang="nl-NL" sz="1500" b="1" kern="1200" dirty="0">
              <a:solidFill>
                <a:srgbClr val="595959"/>
              </a:solidFill>
              <a:latin typeface=""/>
            </a:rPr>
            <a:t> </a:t>
          </a:r>
          <a:r>
            <a:rPr lang="nl-NL" sz="1500" kern="1200" dirty="0">
              <a:solidFill>
                <a:srgbClr val="595959"/>
              </a:solidFill>
              <a:latin typeface=""/>
            </a:rPr>
            <a:t>family </a:t>
          </a:r>
          <a:r>
            <a:rPr lang="nl-NL" sz="1500" kern="1200" dirty="0" err="1">
              <a:solidFill>
                <a:srgbClr val="595959"/>
              </a:solidFill>
              <a:latin typeface=""/>
            </a:rPr>
            <a:t>and</a:t>
          </a:r>
          <a:r>
            <a:rPr lang="nl-NL" sz="1500" kern="1200" dirty="0">
              <a:solidFill>
                <a:srgbClr val="595959"/>
              </a:solidFill>
              <a:latin typeface=""/>
            </a:rPr>
            <a:t> community</a:t>
          </a:r>
          <a:endParaRPr lang="nl-NL" sz="1500" kern="1200" dirty="0">
            <a:solidFill>
              <a:srgbClr val="595959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b="1" kern="1200" dirty="0">
              <a:solidFill>
                <a:srgbClr val="595959"/>
              </a:solidFill>
            </a:rPr>
            <a:t>Strong </a:t>
          </a:r>
          <a:r>
            <a:rPr lang="nl-NL" sz="1500" b="1" kern="1200" dirty="0" err="1">
              <a:solidFill>
                <a:srgbClr val="595959"/>
              </a:solidFill>
            </a:rPr>
            <a:t>networks</a:t>
          </a:r>
          <a:r>
            <a:rPr lang="nl-NL" sz="1500" b="1" kern="1200" dirty="0">
              <a:solidFill>
                <a:srgbClr val="595959"/>
              </a:solidFill>
            </a:rPr>
            <a:t> </a:t>
          </a:r>
          <a:r>
            <a:rPr lang="nl-NL" sz="1500" kern="1200" dirty="0" err="1">
              <a:solidFill>
                <a:srgbClr val="595959"/>
              </a:solidFill>
            </a:rPr>
            <a:t>parents</a:t>
          </a:r>
          <a:r>
            <a:rPr lang="nl-NL" sz="1500" kern="1200" dirty="0">
              <a:solidFill>
                <a:srgbClr val="595959"/>
              </a:solidFill>
            </a:rPr>
            <a:t>, community </a:t>
          </a:r>
          <a:r>
            <a:rPr lang="nl-NL" sz="1500" kern="1200" dirty="0" err="1">
              <a:solidFill>
                <a:srgbClr val="595959"/>
              </a:solidFill>
            </a:rPr>
            <a:t>and</a:t>
          </a:r>
          <a:r>
            <a:rPr lang="nl-NL" sz="1500" kern="1200" dirty="0">
              <a:solidFill>
                <a:srgbClr val="595959"/>
              </a:solidFill>
            </a:rPr>
            <a:t> stakeholders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>
              <a:solidFill>
                <a:srgbClr val="595959"/>
              </a:solidFill>
            </a:rPr>
            <a:t> </a:t>
          </a:r>
          <a:r>
            <a:rPr lang="nl-NL" sz="1500" kern="1200" dirty="0" err="1">
              <a:solidFill>
                <a:srgbClr val="595959"/>
              </a:solidFill>
            </a:rPr>
            <a:t>Creation</a:t>
          </a:r>
          <a:r>
            <a:rPr lang="nl-NL" sz="1500" kern="1200" dirty="0">
              <a:solidFill>
                <a:srgbClr val="595959"/>
              </a:solidFill>
            </a:rPr>
            <a:t> of </a:t>
          </a:r>
          <a:r>
            <a:rPr lang="nl-NL" sz="1500" kern="1200" dirty="0" err="1">
              <a:solidFill>
                <a:srgbClr val="595959"/>
              </a:solidFill>
            </a:rPr>
            <a:t>disability</a:t>
          </a:r>
          <a:r>
            <a:rPr lang="nl-NL" sz="1500" kern="1200" dirty="0">
              <a:solidFill>
                <a:srgbClr val="595959"/>
              </a:solidFill>
            </a:rPr>
            <a:t> </a:t>
          </a:r>
          <a:r>
            <a:rPr lang="nl-NL" sz="1500" kern="1200" dirty="0" err="1">
              <a:solidFill>
                <a:srgbClr val="595959"/>
              </a:solidFill>
            </a:rPr>
            <a:t>focussed</a:t>
          </a:r>
          <a:r>
            <a:rPr lang="nl-NL" sz="1500" kern="1200" dirty="0">
              <a:solidFill>
                <a:srgbClr val="595959"/>
              </a:solidFill>
            </a:rPr>
            <a:t> </a:t>
          </a:r>
          <a:r>
            <a:rPr lang="nl-NL" sz="1500" kern="1200" dirty="0" err="1">
              <a:solidFill>
                <a:srgbClr val="595959"/>
              </a:solidFill>
            </a:rPr>
            <a:t>organizations</a:t>
          </a:r>
          <a:r>
            <a:rPr lang="nl-NL" sz="1500" kern="1200" dirty="0">
              <a:solidFill>
                <a:srgbClr val="595959"/>
              </a:solidFill>
            </a:rPr>
            <a:t> </a:t>
          </a:r>
          <a:r>
            <a:rPr lang="nl-NL" sz="1500" kern="1200" dirty="0" err="1">
              <a:solidFill>
                <a:srgbClr val="595959"/>
              </a:solidFill>
            </a:rPr>
            <a:t>and</a:t>
          </a:r>
          <a:r>
            <a:rPr lang="nl-NL" sz="1500" kern="1200" dirty="0">
              <a:solidFill>
                <a:srgbClr val="595959"/>
              </a:solidFill>
            </a:rPr>
            <a:t> </a:t>
          </a:r>
          <a:r>
            <a:rPr lang="nl-NL" sz="1500" kern="1200" dirty="0" err="1">
              <a:solidFill>
                <a:srgbClr val="595959"/>
              </a:solidFill>
            </a:rPr>
            <a:t>network</a:t>
          </a:r>
          <a:endParaRPr lang="nl-NL" sz="1500" kern="1200" dirty="0">
            <a:solidFill>
              <a:srgbClr val="595959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 err="1">
              <a:solidFill>
                <a:srgbClr val="595959"/>
              </a:solidFill>
            </a:rPr>
            <a:t>Created</a:t>
          </a:r>
          <a:r>
            <a:rPr lang="nl-NL" sz="1500" kern="1200" dirty="0">
              <a:solidFill>
                <a:srgbClr val="595959"/>
              </a:solidFill>
            </a:rPr>
            <a:t> </a:t>
          </a:r>
          <a:r>
            <a:rPr lang="nl-NL" sz="1500" kern="1200" dirty="0" err="1">
              <a:solidFill>
                <a:srgbClr val="595959"/>
              </a:solidFill>
            </a:rPr>
            <a:t>SHGs</a:t>
          </a:r>
          <a:r>
            <a:rPr lang="nl-NL" sz="1500" kern="1200" dirty="0">
              <a:solidFill>
                <a:srgbClr val="595959"/>
              </a:solidFill>
            </a:rPr>
            <a:t> are </a:t>
          </a:r>
          <a:r>
            <a:rPr lang="nl-NL" sz="1500" kern="1200" dirty="0" err="1">
              <a:solidFill>
                <a:srgbClr val="595959"/>
              </a:solidFill>
            </a:rPr>
            <a:t>performing</a:t>
          </a:r>
          <a:endParaRPr lang="nl-NL" sz="1500" kern="1200" dirty="0">
            <a:solidFill>
              <a:srgbClr val="595959"/>
            </a:solidFill>
          </a:endParaRPr>
        </a:p>
      </dsp:txBody>
      <dsp:txXfrm>
        <a:off x="9161348" y="1335473"/>
        <a:ext cx="2007919" cy="28083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81768-C291-F94C-9098-2D8236DAF8CA}">
      <dsp:nvSpPr>
        <dsp:cNvPr id="0" name=""/>
        <dsp:cNvSpPr/>
      </dsp:nvSpPr>
      <dsp:spPr>
        <a:xfrm>
          <a:off x="509349" y="1554"/>
          <a:ext cx="2967781" cy="1780668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2B88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Extreme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poverty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marginalized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population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due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to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crises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  <a:sym typeface="Wingdings" panose="05000000000000000000" pitchFamily="2" charset="2"/>
            </a:rPr>
            <a:t>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1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limited</a:t>
          </a:r>
          <a:r>
            <a:rPr lang="nl-NL" sz="2000" b="1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1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capacity</a:t>
          </a:r>
          <a:r>
            <a:rPr lang="nl-NL" sz="2000" b="1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to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participate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CBR program</a:t>
          </a:r>
          <a:endParaRPr lang="en-US" sz="2000" b="0" kern="1200" cap="none" spc="0" dirty="0">
            <a:solidFill>
              <a:srgbClr val="595959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"/>
          </a:endParaRPr>
        </a:p>
      </dsp:txBody>
      <dsp:txXfrm>
        <a:off x="509349" y="1554"/>
        <a:ext cx="2967781" cy="1780668"/>
      </dsp:txXfrm>
    </dsp:sp>
    <dsp:sp modelId="{019CDE38-8FBF-D546-AE66-7260256F4866}">
      <dsp:nvSpPr>
        <dsp:cNvPr id="0" name=""/>
        <dsp:cNvSpPr/>
      </dsp:nvSpPr>
      <dsp:spPr>
        <a:xfrm>
          <a:off x="3773909" y="1554"/>
          <a:ext cx="2967781" cy="1780668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2B88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Violence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, conflict,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environmental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disasters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  <a:sym typeface="Wingdings" pitchFamily="2" charset="2"/>
            </a:rPr>
            <a:t> </a:t>
          </a:r>
          <a:r>
            <a:rPr lang="nl-NL" sz="2000" b="1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displacement</a:t>
          </a:r>
          <a:endParaRPr lang="en-US" sz="2000" b="1" kern="1200" cap="none" spc="0" dirty="0">
            <a:solidFill>
              <a:srgbClr val="595959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"/>
          </a:endParaRPr>
        </a:p>
      </dsp:txBody>
      <dsp:txXfrm>
        <a:off x="3773909" y="1554"/>
        <a:ext cx="2967781" cy="1780668"/>
      </dsp:txXfrm>
    </dsp:sp>
    <dsp:sp modelId="{959FC37A-E3E5-5442-9024-5AAF172D6D19}">
      <dsp:nvSpPr>
        <dsp:cNvPr id="0" name=""/>
        <dsp:cNvSpPr/>
      </dsp:nvSpPr>
      <dsp:spPr>
        <a:xfrm>
          <a:off x="7038468" y="1554"/>
          <a:ext cx="2967781" cy="1780668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2B88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Insufficient</a:t>
          </a:r>
          <a:r>
            <a:rPr lang="nl-NL" sz="2000" b="1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monitoring,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evaluation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,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learning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and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research system</a:t>
          </a:r>
          <a:endParaRPr lang="en-US" sz="2000" b="1" kern="1200" cap="none" spc="0" dirty="0">
            <a:solidFill>
              <a:srgbClr val="595959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"/>
          </a:endParaRPr>
        </a:p>
      </dsp:txBody>
      <dsp:txXfrm>
        <a:off x="7038468" y="1554"/>
        <a:ext cx="2967781" cy="1780668"/>
      </dsp:txXfrm>
    </dsp:sp>
    <dsp:sp modelId="{4D5F457C-A694-6E4B-A039-0C4ECBCC934D}">
      <dsp:nvSpPr>
        <dsp:cNvPr id="0" name=""/>
        <dsp:cNvSpPr/>
      </dsp:nvSpPr>
      <dsp:spPr>
        <a:xfrm>
          <a:off x="509349" y="2079002"/>
          <a:ext cx="2967781" cy="1780668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2B88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Lack</a:t>
          </a:r>
          <a:r>
            <a:rPr lang="nl-NL" sz="2000" b="1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1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knowledge</a:t>
          </a:r>
          <a:r>
            <a:rPr lang="nl-NL" sz="2000" b="1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on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disability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,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reinforcing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negative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socio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norms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against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disability</a:t>
          </a:r>
          <a:endParaRPr lang="nl-NL" sz="2000" b="0" kern="1200" cap="none" spc="0" dirty="0">
            <a:solidFill>
              <a:srgbClr val="595959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  <a:sym typeface="Wingdings" pitchFamily="2" charset="2"/>
            </a:rPr>
            <a:t>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  <a:sym typeface="Wingdings" pitchFamily="2" charset="2"/>
            </a:rPr>
            <a:t>Education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  <a:sym typeface="Wingdings" pitchFamily="2" charset="2"/>
            </a:rPr>
            <a:t>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  <a:sym typeface="Wingdings" pitchFamily="2" charset="2"/>
            </a:rPr>
            <a:t>exclusion</a:t>
          </a:r>
          <a:endParaRPr lang="en-US" sz="2000" b="0" kern="1200" cap="none" spc="0" dirty="0">
            <a:solidFill>
              <a:srgbClr val="595959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"/>
          </a:endParaRPr>
        </a:p>
      </dsp:txBody>
      <dsp:txXfrm>
        <a:off x="509349" y="2079002"/>
        <a:ext cx="2967781" cy="1780668"/>
      </dsp:txXfrm>
    </dsp:sp>
    <dsp:sp modelId="{F75FEB1D-4D12-194C-B053-768E838F9C6E}">
      <dsp:nvSpPr>
        <dsp:cNvPr id="0" name=""/>
        <dsp:cNvSpPr/>
      </dsp:nvSpPr>
      <dsp:spPr>
        <a:xfrm>
          <a:off x="3773909" y="2079002"/>
          <a:ext cx="2967781" cy="1780668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2B88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Lack</a:t>
          </a:r>
          <a:r>
            <a:rPr lang="nl-NL" sz="2000" b="1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inclusive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education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materials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and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assistive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devices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&amp;</a:t>
          </a:r>
          <a:r>
            <a:rPr lang="nl-NL" sz="2000" b="1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1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inaccessible</a:t>
          </a:r>
          <a:r>
            <a:rPr lang="nl-NL" sz="2000" b="1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education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environment</a:t>
          </a:r>
          <a:endParaRPr lang="en-US" sz="2000" b="0" kern="1200" cap="none" spc="0" dirty="0">
            <a:solidFill>
              <a:srgbClr val="595959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"/>
          </a:endParaRPr>
        </a:p>
      </dsp:txBody>
      <dsp:txXfrm>
        <a:off x="3773909" y="2079002"/>
        <a:ext cx="2967781" cy="1780668"/>
      </dsp:txXfrm>
    </dsp:sp>
    <dsp:sp modelId="{83E3368E-6CC6-E64F-AE88-56AD5025E531}">
      <dsp:nvSpPr>
        <dsp:cNvPr id="0" name=""/>
        <dsp:cNvSpPr/>
      </dsp:nvSpPr>
      <dsp:spPr>
        <a:xfrm>
          <a:off x="7038468" y="2079002"/>
          <a:ext cx="2967781" cy="1780668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2B88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Lack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State </a:t>
          </a:r>
          <a:r>
            <a:rPr lang="nl-NL" sz="2000" b="1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contribution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to</a:t>
          </a:r>
          <a:r>
            <a:rPr lang="nl-NL" sz="2000" b="0" kern="1200" cap="none" spc="0" dirty="0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 complete exit </a:t>
          </a:r>
          <a:r>
            <a:rPr lang="nl-NL" sz="2000" b="0" kern="1200" cap="none" spc="0" dirty="0" err="1">
              <a:solidFill>
                <a:srgbClr val="5959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"/>
            </a:rPr>
            <a:t>strategy</a:t>
          </a:r>
          <a:endParaRPr lang="en-US" sz="2000" b="0" kern="1200" cap="none" spc="0" dirty="0">
            <a:solidFill>
              <a:srgbClr val="595959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"/>
          </a:endParaRPr>
        </a:p>
      </dsp:txBody>
      <dsp:txXfrm>
        <a:off x="7038468" y="2079002"/>
        <a:ext cx="2967781" cy="17806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70C84-4F2E-0348-99DB-69CCFC2F438A}">
      <dsp:nvSpPr>
        <dsp:cNvPr id="0" name=""/>
        <dsp:cNvSpPr/>
      </dsp:nvSpPr>
      <dsp:spPr>
        <a:xfrm>
          <a:off x="0" y="113994"/>
          <a:ext cx="5181600" cy="646425"/>
        </a:xfrm>
        <a:prstGeom prst="roundRect">
          <a:avLst/>
        </a:prstGeom>
        <a:noFill/>
        <a:ln w="12700" cap="flat" cmpd="sng" algn="ctr">
          <a:solidFill>
            <a:srgbClr val="2B88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 err="1">
              <a:solidFill>
                <a:srgbClr val="595959"/>
              </a:solidFill>
              <a:latin typeface=""/>
            </a:rPr>
            <a:t>Salaries</a:t>
          </a:r>
          <a:r>
            <a:rPr lang="nl-NL" sz="1700" kern="1200" dirty="0">
              <a:solidFill>
                <a:srgbClr val="595959"/>
              </a:solidFill>
              <a:latin typeface=""/>
            </a:rPr>
            <a:t> CBR </a:t>
          </a:r>
          <a:r>
            <a:rPr lang="nl-NL" sz="1700" kern="1200" dirty="0" err="1">
              <a:solidFill>
                <a:srgbClr val="595959"/>
              </a:solidFill>
              <a:latin typeface=""/>
            </a:rPr>
            <a:t>workers</a:t>
          </a:r>
          <a:r>
            <a:rPr lang="nl-NL" sz="1700" kern="1200" dirty="0">
              <a:solidFill>
                <a:srgbClr val="595959"/>
              </a:solidFill>
              <a:latin typeface=""/>
            </a:rPr>
            <a:t> </a:t>
          </a:r>
          <a:r>
            <a:rPr lang="nl-NL" sz="1700" kern="1200" dirty="0" err="1">
              <a:solidFill>
                <a:srgbClr val="595959"/>
              </a:solidFill>
              <a:latin typeface=""/>
            </a:rPr>
            <a:t>through</a:t>
          </a:r>
          <a:r>
            <a:rPr lang="nl-NL" sz="1700" kern="1200" dirty="0">
              <a:solidFill>
                <a:srgbClr val="595959"/>
              </a:solidFill>
              <a:latin typeface=""/>
            </a:rPr>
            <a:t> State</a:t>
          </a:r>
          <a:endParaRPr lang="en-US" sz="1700" kern="1200" dirty="0">
            <a:solidFill>
              <a:srgbClr val="595959"/>
            </a:solidFill>
            <a:latin typeface=""/>
          </a:endParaRPr>
        </a:p>
      </dsp:txBody>
      <dsp:txXfrm>
        <a:off x="31556" y="145550"/>
        <a:ext cx="5118488" cy="583313"/>
      </dsp:txXfrm>
    </dsp:sp>
    <dsp:sp modelId="{393F2AC2-0EC4-AE47-AE4E-049EDBCF5040}">
      <dsp:nvSpPr>
        <dsp:cNvPr id="0" name=""/>
        <dsp:cNvSpPr/>
      </dsp:nvSpPr>
      <dsp:spPr>
        <a:xfrm>
          <a:off x="0" y="809379"/>
          <a:ext cx="5181600" cy="646425"/>
        </a:xfrm>
        <a:prstGeom prst="roundRect">
          <a:avLst/>
        </a:prstGeom>
        <a:noFill/>
        <a:ln w="12700" cap="flat" cmpd="sng" algn="ctr">
          <a:solidFill>
            <a:srgbClr val="2B88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 err="1">
              <a:solidFill>
                <a:srgbClr val="595959"/>
              </a:solidFill>
              <a:latin typeface=""/>
            </a:rPr>
            <a:t>Improvement</a:t>
          </a:r>
          <a:r>
            <a:rPr lang="nl-NL" sz="1700" kern="1200" dirty="0">
              <a:solidFill>
                <a:srgbClr val="595959"/>
              </a:solidFill>
              <a:latin typeface=""/>
            </a:rPr>
            <a:t> </a:t>
          </a:r>
          <a:r>
            <a:rPr lang="nl-NL" sz="1700" kern="1200" dirty="0" err="1">
              <a:solidFill>
                <a:srgbClr val="595959"/>
              </a:solidFill>
              <a:latin typeface=""/>
            </a:rPr>
            <a:t>income</a:t>
          </a:r>
          <a:r>
            <a:rPr lang="nl-NL" sz="1700" kern="1200" dirty="0">
              <a:solidFill>
                <a:srgbClr val="595959"/>
              </a:solidFill>
              <a:latin typeface=""/>
            </a:rPr>
            <a:t> families </a:t>
          </a:r>
          <a:r>
            <a:rPr lang="nl-NL" sz="1700" kern="1200" dirty="0" err="1">
              <a:solidFill>
                <a:srgbClr val="595959"/>
              </a:solidFill>
              <a:latin typeface=""/>
            </a:rPr>
            <a:t>through</a:t>
          </a:r>
          <a:r>
            <a:rPr lang="nl-NL" sz="1700" kern="1200" dirty="0">
              <a:solidFill>
                <a:srgbClr val="595959"/>
              </a:solidFill>
              <a:latin typeface=""/>
            </a:rPr>
            <a:t> </a:t>
          </a:r>
          <a:r>
            <a:rPr lang="nl-NL" sz="1700" kern="1200" dirty="0" err="1">
              <a:solidFill>
                <a:srgbClr val="595959"/>
              </a:solidFill>
              <a:latin typeface=""/>
            </a:rPr>
            <a:t>Self</a:t>
          </a:r>
          <a:r>
            <a:rPr lang="nl-NL" sz="1700" kern="1200" dirty="0">
              <a:solidFill>
                <a:srgbClr val="595959"/>
              </a:solidFill>
              <a:latin typeface=""/>
            </a:rPr>
            <a:t>-Help Group</a:t>
          </a:r>
          <a:endParaRPr lang="en-US" sz="1700" kern="1200" dirty="0">
            <a:solidFill>
              <a:srgbClr val="595959"/>
            </a:solidFill>
            <a:latin typeface=""/>
          </a:endParaRPr>
        </a:p>
      </dsp:txBody>
      <dsp:txXfrm>
        <a:off x="31556" y="840935"/>
        <a:ext cx="5118488" cy="583313"/>
      </dsp:txXfrm>
    </dsp:sp>
    <dsp:sp modelId="{1B63C0E1-7B77-2D47-AC7F-865FF89C16E8}">
      <dsp:nvSpPr>
        <dsp:cNvPr id="0" name=""/>
        <dsp:cNvSpPr/>
      </dsp:nvSpPr>
      <dsp:spPr>
        <a:xfrm>
          <a:off x="0" y="1504764"/>
          <a:ext cx="5181600" cy="646425"/>
        </a:xfrm>
        <a:prstGeom prst="roundRect">
          <a:avLst/>
        </a:prstGeom>
        <a:noFill/>
        <a:ln w="12700" cap="flat" cmpd="sng" algn="ctr">
          <a:solidFill>
            <a:srgbClr val="2B88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 err="1">
              <a:solidFill>
                <a:srgbClr val="595959"/>
              </a:solidFill>
              <a:latin typeface=""/>
            </a:rPr>
            <a:t>Collaboration</a:t>
          </a:r>
          <a:r>
            <a:rPr lang="nl-NL" sz="1700" kern="1200" dirty="0">
              <a:solidFill>
                <a:srgbClr val="595959"/>
              </a:solidFill>
              <a:latin typeface=""/>
            </a:rPr>
            <a:t> ICRC, BEZEV Germany </a:t>
          </a:r>
          <a:r>
            <a:rPr lang="nl-NL" sz="1700" kern="1200" dirty="0" err="1">
              <a:solidFill>
                <a:srgbClr val="595959"/>
              </a:solidFill>
              <a:latin typeface=""/>
            </a:rPr>
            <a:t>and</a:t>
          </a:r>
          <a:r>
            <a:rPr lang="nl-NL" sz="1700" kern="1200" dirty="0">
              <a:solidFill>
                <a:srgbClr val="595959"/>
              </a:solidFill>
              <a:latin typeface=""/>
            </a:rPr>
            <a:t> IMPACTION Netherlands</a:t>
          </a:r>
          <a:endParaRPr lang="en-US" sz="1700" kern="1200" dirty="0">
            <a:solidFill>
              <a:srgbClr val="595959"/>
            </a:solidFill>
            <a:latin typeface=""/>
          </a:endParaRPr>
        </a:p>
      </dsp:txBody>
      <dsp:txXfrm>
        <a:off x="31556" y="1536320"/>
        <a:ext cx="5118488" cy="583313"/>
      </dsp:txXfrm>
    </dsp:sp>
    <dsp:sp modelId="{1F2B253E-13B4-8A4B-850C-B7D2E62B16A2}">
      <dsp:nvSpPr>
        <dsp:cNvPr id="0" name=""/>
        <dsp:cNvSpPr/>
      </dsp:nvSpPr>
      <dsp:spPr>
        <a:xfrm>
          <a:off x="0" y="2200149"/>
          <a:ext cx="5181600" cy="646425"/>
        </a:xfrm>
        <a:prstGeom prst="roundRect">
          <a:avLst/>
        </a:prstGeom>
        <a:noFill/>
        <a:ln w="12700" cap="flat" cmpd="sng" algn="ctr">
          <a:solidFill>
            <a:srgbClr val="2B88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 err="1">
              <a:solidFill>
                <a:srgbClr val="595959"/>
              </a:solidFill>
              <a:latin typeface=""/>
            </a:rPr>
            <a:t>Use</a:t>
          </a:r>
          <a:r>
            <a:rPr lang="nl-NL" sz="1700" kern="1200" dirty="0">
              <a:solidFill>
                <a:srgbClr val="595959"/>
              </a:solidFill>
              <a:latin typeface=""/>
            </a:rPr>
            <a:t> </a:t>
          </a:r>
          <a:r>
            <a:rPr lang="nl-NL" sz="1700" kern="1200" dirty="0" err="1">
              <a:solidFill>
                <a:srgbClr val="595959"/>
              </a:solidFill>
              <a:latin typeface=""/>
            </a:rPr>
            <a:t>existing</a:t>
          </a:r>
          <a:r>
            <a:rPr lang="nl-NL" sz="1700" kern="1200" dirty="0">
              <a:solidFill>
                <a:srgbClr val="595959"/>
              </a:solidFill>
              <a:latin typeface=""/>
            </a:rPr>
            <a:t> service providers – </a:t>
          </a:r>
          <a:r>
            <a:rPr lang="nl-NL" sz="1700" kern="1200" dirty="0" err="1">
              <a:solidFill>
                <a:srgbClr val="595959"/>
              </a:solidFill>
              <a:latin typeface=""/>
            </a:rPr>
            <a:t>cost</a:t>
          </a:r>
          <a:r>
            <a:rPr lang="nl-NL" sz="1700" kern="1200" dirty="0">
              <a:solidFill>
                <a:srgbClr val="595959"/>
              </a:solidFill>
              <a:latin typeface=""/>
            </a:rPr>
            <a:t> </a:t>
          </a:r>
          <a:r>
            <a:rPr lang="nl-NL" sz="1700" kern="1200" dirty="0" err="1">
              <a:solidFill>
                <a:srgbClr val="595959"/>
              </a:solidFill>
              <a:latin typeface=""/>
            </a:rPr>
            <a:t>effectiveness</a:t>
          </a:r>
          <a:endParaRPr lang="en-US" sz="1700" kern="1200" dirty="0">
            <a:solidFill>
              <a:srgbClr val="595959"/>
            </a:solidFill>
            <a:latin typeface=""/>
          </a:endParaRPr>
        </a:p>
      </dsp:txBody>
      <dsp:txXfrm>
        <a:off x="31556" y="2231705"/>
        <a:ext cx="5118488" cy="583313"/>
      </dsp:txXfrm>
    </dsp:sp>
    <dsp:sp modelId="{95C1EA6D-05E8-9247-84E5-CC2D0C9C13DD}">
      <dsp:nvSpPr>
        <dsp:cNvPr id="0" name=""/>
        <dsp:cNvSpPr/>
      </dsp:nvSpPr>
      <dsp:spPr>
        <a:xfrm>
          <a:off x="0" y="2895534"/>
          <a:ext cx="5181600" cy="646425"/>
        </a:xfrm>
        <a:prstGeom prst="roundRect">
          <a:avLst/>
        </a:prstGeom>
        <a:noFill/>
        <a:ln w="12700" cap="flat" cmpd="sng" algn="ctr">
          <a:solidFill>
            <a:srgbClr val="2B88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>
              <a:solidFill>
                <a:srgbClr val="595959"/>
              </a:solidFill>
              <a:latin typeface=""/>
            </a:rPr>
            <a:t>Program </a:t>
          </a:r>
          <a:r>
            <a:rPr lang="nl-NL" sz="1700" kern="1200" dirty="0" err="1">
              <a:solidFill>
                <a:srgbClr val="595959"/>
              </a:solidFill>
              <a:latin typeface=""/>
            </a:rPr>
            <a:t>embedded</a:t>
          </a:r>
          <a:r>
            <a:rPr lang="nl-NL" sz="1700" kern="1200" dirty="0">
              <a:solidFill>
                <a:srgbClr val="595959"/>
              </a:solidFill>
              <a:latin typeface=""/>
            </a:rPr>
            <a:t> in </a:t>
          </a:r>
          <a:r>
            <a:rPr lang="nl-NL" sz="1700" kern="1200" dirty="0" err="1">
              <a:solidFill>
                <a:srgbClr val="595959"/>
              </a:solidFill>
              <a:latin typeface=""/>
            </a:rPr>
            <a:t>national</a:t>
          </a:r>
          <a:r>
            <a:rPr lang="nl-NL" sz="1700" kern="1200" dirty="0">
              <a:solidFill>
                <a:srgbClr val="595959"/>
              </a:solidFill>
              <a:latin typeface=""/>
            </a:rPr>
            <a:t> Health Care System</a:t>
          </a:r>
          <a:endParaRPr lang="en-US" sz="1700" kern="1200" dirty="0">
            <a:solidFill>
              <a:srgbClr val="595959"/>
            </a:solidFill>
            <a:latin typeface=""/>
          </a:endParaRPr>
        </a:p>
      </dsp:txBody>
      <dsp:txXfrm>
        <a:off x="31556" y="2927090"/>
        <a:ext cx="5118488" cy="583313"/>
      </dsp:txXfrm>
    </dsp:sp>
    <dsp:sp modelId="{2B70D4C0-7DA2-4944-AA32-FE764E2F0375}">
      <dsp:nvSpPr>
        <dsp:cNvPr id="0" name=""/>
        <dsp:cNvSpPr/>
      </dsp:nvSpPr>
      <dsp:spPr>
        <a:xfrm>
          <a:off x="0" y="3590919"/>
          <a:ext cx="5181600" cy="646425"/>
        </a:xfrm>
        <a:prstGeom prst="roundRect">
          <a:avLst/>
        </a:prstGeom>
        <a:noFill/>
        <a:ln w="12700" cap="flat" cmpd="sng" algn="ctr">
          <a:solidFill>
            <a:srgbClr val="2B88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>
              <a:solidFill>
                <a:srgbClr val="595959"/>
              </a:solidFill>
              <a:latin typeface=""/>
            </a:rPr>
            <a:t>Strong </a:t>
          </a:r>
          <a:r>
            <a:rPr lang="nl-NL" sz="1700" kern="1200" dirty="0" err="1">
              <a:solidFill>
                <a:srgbClr val="595959"/>
              </a:solidFill>
              <a:latin typeface=""/>
            </a:rPr>
            <a:t>network</a:t>
          </a:r>
          <a:r>
            <a:rPr lang="nl-NL" sz="1700" kern="1200" dirty="0">
              <a:solidFill>
                <a:srgbClr val="595959"/>
              </a:solidFill>
              <a:latin typeface=""/>
            </a:rPr>
            <a:t> </a:t>
          </a:r>
          <a:r>
            <a:rPr lang="nl-NL" sz="1700" kern="1200" dirty="0" err="1">
              <a:solidFill>
                <a:srgbClr val="595959"/>
              </a:solidFill>
              <a:latin typeface=""/>
            </a:rPr>
            <a:t>Self</a:t>
          </a:r>
          <a:r>
            <a:rPr lang="nl-NL" sz="1700" kern="1200" dirty="0">
              <a:solidFill>
                <a:srgbClr val="595959"/>
              </a:solidFill>
              <a:latin typeface=""/>
            </a:rPr>
            <a:t>-Help </a:t>
          </a:r>
          <a:r>
            <a:rPr lang="nl-NL" sz="1700" kern="1200" dirty="0" err="1">
              <a:solidFill>
                <a:srgbClr val="595959"/>
              </a:solidFill>
              <a:latin typeface=""/>
            </a:rPr>
            <a:t>Groups</a:t>
          </a:r>
          <a:r>
            <a:rPr lang="nl-NL" sz="1700" kern="1200" dirty="0">
              <a:solidFill>
                <a:srgbClr val="595959"/>
              </a:solidFill>
              <a:latin typeface=""/>
            </a:rPr>
            <a:t> </a:t>
          </a:r>
          <a:r>
            <a:rPr lang="nl-NL" sz="1700" kern="1200" dirty="0" err="1">
              <a:solidFill>
                <a:srgbClr val="595959"/>
              </a:solidFill>
              <a:latin typeface=""/>
            </a:rPr>
            <a:t>and</a:t>
          </a:r>
          <a:r>
            <a:rPr lang="nl-NL" sz="1700" kern="1200" dirty="0">
              <a:solidFill>
                <a:srgbClr val="595959"/>
              </a:solidFill>
              <a:latin typeface=""/>
            </a:rPr>
            <a:t> </a:t>
          </a:r>
          <a:r>
            <a:rPr lang="nl-NL" sz="1700" kern="1200" dirty="0" err="1">
              <a:solidFill>
                <a:srgbClr val="595959"/>
              </a:solidFill>
              <a:latin typeface=""/>
            </a:rPr>
            <a:t>Organizations</a:t>
          </a:r>
          <a:r>
            <a:rPr lang="nl-NL" sz="1700" kern="1200" dirty="0">
              <a:solidFill>
                <a:srgbClr val="595959"/>
              </a:solidFill>
              <a:latin typeface=""/>
            </a:rPr>
            <a:t> of Persons </a:t>
          </a:r>
          <a:r>
            <a:rPr lang="nl-NL" sz="1700" kern="1200" dirty="0" err="1">
              <a:solidFill>
                <a:srgbClr val="595959"/>
              </a:solidFill>
              <a:latin typeface=""/>
            </a:rPr>
            <a:t>with</a:t>
          </a:r>
          <a:r>
            <a:rPr lang="nl-NL" sz="1700" kern="1200" dirty="0">
              <a:solidFill>
                <a:srgbClr val="595959"/>
              </a:solidFill>
              <a:latin typeface=""/>
            </a:rPr>
            <a:t> </a:t>
          </a:r>
          <a:r>
            <a:rPr lang="nl-NL" sz="1700" kern="1200" dirty="0" err="1">
              <a:solidFill>
                <a:srgbClr val="595959"/>
              </a:solidFill>
              <a:latin typeface=""/>
            </a:rPr>
            <a:t>Disabilities</a:t>
          </a:r>
          <a:endParaRPr lang="en-US" sz="1700" kern="1200" dirty="0">
            <a:solidFill>
              <a:srgbClr val="595959"/>
            </a:solidFill>
            <a:latin typeface=""/>
          </a:endParaRPr>
        </a:p>
      </dsp:txBody>
      <dsp:txXfrm>
        <a:off x="31556" y="3622475"/>
        <a:ext cx="5118488" cy="5833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4472A-1555-6847-803E-DD13EE437B1C}">
      <dsp:nvSpPr>
        <dsp:cNvPr id="0" name=""/>
        <dsp:cNvSpPr/>
      </dsp:nvSpPr>
      <dsp:spPr>
        <a:xfrm>
          <a:off x="5238" y="831804"/>
          <a:ext cx="2007919" cy="77107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595959"/>
              </a:solidFill>
              <a:latin typeface=""/>
            </a:rPr>
            <a:t>1. Strengthen Inclusive Education</a:t>
          </a:r>
        </a:p>
      </dsp:txBody>
      <dsp:txXfrm>
        <a:off x="5238" y="831804"/>
        <a:ext cx="2007919" cy="771070"/>
      </dsp:txXfrm>
    </dsp:sp>
    <dsp:sp modelId="{82EE6FB9-4BE1-F743-B9FD-9F961D9B0925}">
      <dsp:nvSpPr>
        <dsp:cNvPr id="0" name=""/>
        <dsp:cNvSpPr/>
      </dsp:nvSpPr>
      <dsp:spPr>
        <a:xfrm>
          <a:off x="5238" y="1602874"/>
          <a:ext cx="2007919" cy="2415600"/>
        </a:xfrm>
        <a:prstGeom prst="rect">
          <a:avLst/>
        </a:prstGeom>
        <a:noFill/>
        <a:ln w="6350" cap="flat" cmpd="sng" algn="ctr">
          <a:solidFill>
            <a:srgbClr val="2B882E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>
              <a:solidFill>
                <a:srgbClr val="595959"/>
              </a:solidFill>
              <a:latin typeface=""/>
            </a:rPr>
            <a:t>Long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process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inclusive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education</a:t>
          </a:r>
          <a:endParaRPr lang="en-US" sz="1600" kern="1200" dirty="0">
            <a:solidFill>
              <a:srgbClr val="595959"/>
            </a:solidFill>
            <a:latin typeface="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 err="1">
              <a:solidFill>
                <a:srgbClr val="595959"/>
              </a:solidFill>
              <a:latin typeface=""/>
            </a:rPr>
            <a:t>Need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strong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involvement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all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stakeholders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from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family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to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government</a:t>
          </a:r>
          <a:endParaRPr lang="en-US" sz="1600" kern="1200" dirty="0">
            <a:solidFill>
              <a:srgbClr val="595959"/>
            </a:solidFill>
            <a:latin typeface="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595959"/>
              </a:solidFill>
              <a:latin typeface=""/>
            </a:rPr>
            <a:t>Need of technologies</a:t>
          </a:r>
        </a:p>
      </dsp:txBody>
      <dsp:txXfrm>
        <a:off x="5238" y="1602874"/>
        <a:ext cx="2007919" cy="2415600"/>
      </dsp:txXfrm>
    </dsp:sp>
    <dsp:sp modelId="{8EB761EB-38C9-E54D-893A-6DEFF5E07901}">
      <dsp:nvSpPr>
        <dsp:cNvPr id="0" name=""/>
        <dsp:cNvSpPr/>
      </dsp:nvSpPr>
      <dsp:spPr>
        <a:xfrm>
          <a:off x="2294265" y="831804"/>
          <a:ext cx="2007919" cy="77107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rgbClr val="595959"/>
              </a:solidFill>
              <a:latin typeface=""/>
            </a:rPr>
            <a:t>2. </a:t>
          </a:r>
          <a:r>
            <a:rPr lang="nl-NL" sz="1600" b="1" kern="1200" dirty="0" err="1">
              <a:solidFill>
                <a:srgbClr val="595959"/>
              </a:solidFill>
              <a:latin typeface=""/>
            </a:rPr>
            <a:t>Inclusion</a:t>
          </a:r>
          <a:r>
            <a:rPr lang="nl-NL" sz="1600" b="1" kern="1200" dirty="0">
              <a:solidFill>
                <a:srgbClr val="595959"/>
              </a:solidFill>
              <a:latin typeface=""/>
            </a:rPr>
            <a:t> &amp; Accessibility </a:t>
          </a:r>
        </a:p>
      </dsp:txBody>
      <dsp:txXfrm>
        <a:off x="2294265" y="831804"/>
        <a:ext cx="2007919" cy="771070"/>
      </dsp:txXfrm>
    </dsp:sp>
    <dsp:sp modelId="{A52B3319-B11E-FC42-90E7-3E2CC3751FDC}">
      <dsp:nvSpPr>
        <dsp:cNvPr id="0" name=""/>
        <dsp:cNvSpPr/>
      </dsp:nvSpPr>
      <dsp:spPr>
        <a:xfrm>
          <a:off x="2294265" y="1602874"/>
          <a:ext cx="2007919" cy="2415600"/>
        </a:xfrm>
        <a:prstGeom prst="rect">
          <a:avLst/>
        </a:prstGeom>
        <a:noFill/>
        <a:ln w="6350" cap="flat" cmpd="sng" algn="ctr">
          <a:solidFill>
            <a:srgbClr val="2B882E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>
              <a:solidFill>
                <a:srgbClr val="595959"/>
              </a:solidFill>
              <a:latin typeface=""/>
            </a:rPr>
            <a:t>Barrier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people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to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embrace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inclusive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education</a:t>
          </a:r>
          <a:endParaRPr lang="nl-NL" sz="1600" kern="1200" dirty="0">
            <a:solidFill>
              <a:srgbClr val="595959"/>
            </a:solidFill>
            <a:latin typeface="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 err="1">
              <a:solidFill>
                <a:srgbClr val="595959"/>
              </a:solidFill>
              <a:latin typeface=""/>
            </a:rPr>
            <a:t>Need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to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change attitudes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and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values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in society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 err="1">
              <a:solidFill>
                <a:srgbClr val="595959"/>
              </a:solidFill>
              <a:latin typeface=""/>
            </a:rPr>
            <a:t>Increase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accessibility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to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increase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school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participation</a:t>
          </a:r>
          <a:endParaRPr lang="nl-NL" sz="1600" kern="1200" dirty="0">
            <a:solidFill>
              <a:srgbClr val="595959"/>
            </a:solidFill>
            <a:latin typeface=""/>
          </a:endParaRPr>
        </a:p>
      </dsp:txBody>
      <dsp:txXfrm>
        <a:off x="2294265" y="1602874"/>
        <a:ext cx="2007919" cy="2415600"/>
      </dsp:txXfrm>
    </dsp:sp>
    <dsp:sp modelId="{ADE0150D-CE7B-F14A-A8D8-900C50587C41}">
      <dsp:nvSpPr>
        <dsp:cNvPr id="0" name=""/>
        <dsp:cNvSpPr/>
      </dsp:nvSpPr>
      <dsp:spPr>
        <a:xfrm>
          <a:off x="4583293" y="831804"/>
          <a:ext cx="2007919" cy="77107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rgbClr val="595959"/>
              </a:solidFill>
              <a:latin typeface=""/>
            </a:rPr>
            <a:t>3. </a:t>
          </a:r>
          <a:r>
            <a:rPr lang="nl-NL" sz="1600" b="1" kern="1200" dirty="0" err="1">
              <a:solidFill>
                <a:srgbClr val="595959"/>
              </a:solidFill>
              <a:latin typeface=""/>
            </a:rPr>
            <a:t>Rehabilitation</a:t>
          </a:r>
          <a:endParaRPr lang="nl-NL" sz="1600" b="1" kern="1200" dirty="0">
            <a:solidFill>
              <a:srgbClr val="595959"/>
            </a:solidFill>
            <a:latin typeface=""/>
          </a:endParaRPr>
        </a:p>
      </dsp:txBody>
      <dsp:txXfrm>
        <a:off x="4583293" y="831804"/>
        <a:ext cx="2007919" cy="771070"/>
      </dsp:txXfrm>
    </dsp:sp>
    <dsp:sp modelId="{9DEA311B-0416-E247-981E-8F2388DE1F45}">
      <dsp:nvSpPr>
        <dsp:cNvPr id="0" name=""/>
        <dsp:cNvSpPr/>
      </dsp:nvSpPr>
      <dsp:spPr>
        <a:xfrm>
          <a:off x="4583293" y="1602874"/>
          <a:ext cx="2007919" cy="2415600"/>
        </a:xfrm>
        <a:prstGeom prst="rect">
          <a:avLst/>
        </a:prstGeom>
        <a:noFill/>
        <a:ln w="6350" cap="flat" cmpd="sng" algn="ctr">
          <a:solidFill>
            <a:srgbClr val="2B882E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 err="1">
              <a:solidFill>
                <a:srgbClr val="595959"/>
              </a:solidFill>
              <a:latin typeface=""/>
            </a:rPr>
            <a:t>Increase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support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for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children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with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disabilities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and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families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 err="1">
              <a:solidFill>
                <a:srgbClr val="595959"/>
              </a:solidFill>
              <a:latin typeface=""/>
            </a:rPr>
            <a:t>Some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need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special care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before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entering school</a:t>
          </a:r>
        </a:p>
      </dsp:txBody>
      <dsp:txXfrm>
        <a:off x="4583293" y="1602874"/>
        <a:ext cx="2007919" cy="2415600"/>
      </dsp:txXfrm>
    </dsp:sp>
    <dsp:sp modelId="{2240C3EF-43FC-1743-B85E-A1F4FE272B1D}">
      <dsp:nvSpPr>
        <dsp:cNvPr id="0" name=""/>
        <dsp:cNvSpPr/>
      </dsp:nvSpPr>
      <dsp:spPr>
        <a:xfrm>
          <a:off x="6872321" y="831804"/>
          <a:ext cx="2007919" cy="77107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rgbClr val="595959"/>
              </a:solidFill>
              <a:latin typeface=""/>
            </a:rPr>
            <a:t>4. </a:t>
          </a:r>
          <a:r>
            <a:rPr lang="nl-NL" sz="1600" b="1" kern="1200" dirty="0" err="1">
              <a:solidFill>
                <a:srgbClr val="595959"/>
              </a:solidFill>
              <a:latin typeface=""/>
            </a:rPr>
            <a:t>Entrepreneurial</a:t>
          </a:r>
          <a:r>
            <a:rPr lang="nl-NL" sz="1600" b="1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b="1" kern="1200" dirty="0" err="1">
              <a:solidFill>
                <a:srgbClr val="595959"/>
              </a:solidFill>
              <a:latin typeface=""/>
            </a:rPr>
            <a:t>Capacity</a:t>
          </a:r>
          <a:endParaRPr lang="en-US" sz="1600" b="1" kern="1200" dirty="0">
            <a:solidFill>
              <a:srgbClr val="595959"/>
            </a:solidFill>
            <a:latin typeface=""/>
          </a:endParaRPr>
        </a:p>
      </dsp:txBody>
      <dsp:txXfrm>
        <a:off x="6872321" y="831804"/>
        <a:ext cx="2007919" cy="771070"/>
      </dsp:txXfrm>
    </dsp:sp>
    <dsp:sp modelId="{AA8D7396-0AC0-2440-A317-06408F875826}">
      <dsp:nvSpPr>
        <dsp:cNvPr id="0" name=""/>
        <dsp:cNvSpPr/>
      </dsp:nvSpPr>
      <dsp:spPr>
        <a:xfrm>
          <a:off x="6872321" y="1602874"/>
          <a:ext cx="2007919" cy="2415600"/>
        </a:xfrm>
        <a:prstGeom prst="rect">
          <a:avLst/>
        </a:prstGeom>
        <a:noFill/>
        <a:ln w="6350" cap="flat" cmpd="sng" algn="ctr">
          <a:solidFill>
            <a:srgbClr val="2B882E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>
              <a:solidFill>
                <a:srgbClr val="595959"/>
              </a:solidFill>
              <a:latin typeface=""/>
            </a:rPr>
            <a:t>Limited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choices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of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opportunities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for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youth</a:t>
          </a:r>
          <a:endParaRPr lang="nl-NL" sz="1600" kern="1200" dirty="0">
            <a:solidFill>
              <a:srgbClr val="595959"/>
            </a:solidFill>
            <a:latin typeface="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 err="1">
              <a:solidFill>
                <a:srgbClr val="595959"/>
              </a:solidFill>
              <a:latin typeface=""/>
            </a:rPr>
            <a:t>Improve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adaptive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training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technologies</a:t>
          </a:r>
          <a:endParaRPr lang="nl-NL" sz="1600" kern="1200" dirty="0">
            <a:solidFill>
              <a:srgbClr val="595959"/>
            </a:solidFill>
            <a:latin typeface="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 err="1">
              <a:solidFill>
                <a:srgbClr val="595959"/>
              </a:solidFill>
              <a:latin typeface=""/>
            </a:rPr>
            <a:t>Reinforce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capacity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parents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to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increase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income</a:t>
          </a:r>
          <a:endParaRPr lang="nl-NL" sz="1600" kern="1200" dirty="0">
            <a:solidFill>
              <a:srgbClr val="595959"/>
            </a:solidFill>
            <a:latin typeface=""/>
          </a:endParaRPr>
        </a:p>
      </dsp:txBody>
      <dsp:txXfrm>
        <a:off x="6872321" y="1602874"/>
        <a:ext cx="2007919" cy="2415600"/>
      </dsp:txXfrm>
    </dsp:sp>
    <dsp:sp modelId="{BC7AA943-3F89-6F45-9ACD-833CAD4BAEE8}">
      <dsp:nvSpPr>
        <dsp:cNvPr id="0" name=""/>
        <dsp:cNvSpPr/>
      </dsp:nvSpPr>
      <dsp:spPr>
        <a:xfrm>
          <a:off x="9161348" y="831804"/>
          <a:ext cx="2007919" cy="77107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rgbClr val="595959"/>
              </a:solidFill>
              <a:latin typeface=""/>
            </a:rPr>
            <a:t>5. CBR Approach</a:t>
          </a:r>
          <a:endParaRPr lang="en-US" sz="1600" b="1" kern="1200" dirty="0">
            <a:solidFill>
              <a:srgbClr val="595959"/>
            </a:solidFill>
            <a:latin typeface=""/>
          </a:endParaRPr>
        </a:p>
      </dsp:txBody>
      <dsp:txXfrm>
        <a:off x="9161348" y="831804"/>
        <a:ext cx="2007919" cy="771070"/>
      </dsp:txXfrm>
    </dsp:sp>
    <dsp:sp modelId="{E6444D9A-35C4-3F48-918D-12710E1768AD}">
      <dsp:nvSpPr>
        <dsp:cNvPr id="0" name=""/>
        <dsp:cNvSpPr/>
      </dsp:nvSpPr>
      <dsp:spPr>
        <a:xfrm>
          <a:off x="9161348" y="1602874"/>
          <a:ext cx="2007919" cy="2415600"/>
        </a:xfrm>
        <a:prstGeom prst="rect">
          <a:avLst/>
        </a:prstGeom>
        <a:noFill/>
        <a:ln w="6350" cap="flat" cmpd="sng" algn="ctr">
          <a:solidFill>
            <a:srgbClr val="2B882E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 err="1">
              <a:solidFill>
                <a:srgbClr val="595959"/>
              </a:solidFill>
              <a:latin typeface=""/>
            </a:rPr>
            <a:t>Strenghten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CBR approach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and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rehabilitations</a:t>
          </a:r>
          <a:r>
            <a:rPr lang="nl-NL" sz="1600" kern="1200" dirty="0">
              <a:solidFill>
                <a:srgbClr val="595959"/>
              </a:solidFill>
              <a:latin typeface=""/>
            </a:rPr>
            <a:t> in </a:t>
          </a:r>
          <a:r>
            <a:rPr lang="nl-NL" sz="1600" kern="1200" dirty="0" err="1">
              <a:solidFill>
                <a:srgbClr val="595959"/>
              </a:solidFill>
              <a:latin typeface=""/>
            </a:rPr>
            <a:t>education</a:t>
          </a:r>
          <a:endParaRPr lang="nl-NL" sz="1600" kern="1200" dirty="0">
            <a:solidFill>
              <a:srgbClr val="595959"/>
            </a:solidFill>
            <a:latin typeface=""/>
          </a:endParaRPr>
        </a:p>
      </dsp:txBody>
      <dsp:txXfrm>
        <a:off x="9161348" y="1602874"/>
        <a:ext cx="2007919" cy="241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project: TUNAFASI – we all have a place </a:t>
            </a:r>
          </a:p>
          <a:p>
            <a:r>
              <a:rPr lang="en-US" dirty="0"/>
              <a:t>Name: Gilbert </a:t>
            </a:r>
            <a:r>
              <a:rPr lang="en-US" dirty="0" err="1"/>
              <a:t>Mututsi</a:t>
            </a:r>
            <a:r>
              <a:rPr lang="en-US" dirty="0"/>
              <a:t> </a:t>
            </a:r>
            <a:r>
              <a:rPr lang="en-US" dirty="0" err="1"/>
              <a:t>Ruturtsa</a:t>
            </a:r>
            <a:endParaRPr lang="en-US" dirty="0"/>
          </a:p>
          <a:p>
            <a:r>
              <a:rPr lang="en-US" dirty="0"/>
              <a:t>Name of Organization: ADED – Support for the Development of Children in Distress </a:t>
            </a:r>
          </a:p>
          <a:p>
            <a:r>
              <a:rPr lang="en-US" dirty="0"/>
              <a:t>Name of Country: Democratic Republic of Congo </a:t>
            </a:r>
          </a:p>
          <a:p>
            <a:r>
              <a:rPr lang="en-US" dirty="0"/>
              <a:t>Name of Session: M1</a:t>
            </a:r>
          </a:p>
          <a:p>
            <a:r>
              <a:rPr lang="en-US" dirty="0"/>
              <a:t>Day and Time: Thursday February 22, 10.20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dirty="0">
                <a:latin typeface=""/>
              </a:rPr>
              <a:t>Mission</a:t>
            </a:r>
            <a:r>
              <a:rPr lang="nl-NL" sz="1200" dirty="0">
                <a:latin typeface=""/>
              </a:rPr>
              <a:t>: a </a:t>
            </a:r>
            <a:r>
              <a:rPr lang="nl-NL" sz="1200" dirty="0" err="1">
                <a:latin typeface=""/>
              </a:rPr>
              <a:t>positive</a:t>
            </a:r>
            <a:r>
              <a:rPr lang="nl-NL" sz="1200" dirty="0">
                <a:latin typeface=""/>
              </a:rPr>
              <a:t> environment, </a:t>
            </a:r>
            <a:r>
              <a:rPr lang="nl-NL" sz="1200" dirty="0" err="1">
                <a:latin typeface=""/>
              </a:rPr>
              <a:t>sustainable</a:t>
            </a:r>
            <a:r>
              <a:rPr lang="nl-NL" sz="1200" dirty="0">
                <a:latin typeface=""/>
              </a:rPr>
              <a:t> </a:t>
            </a:r>
            <a:r>
              <a:rPr lang="nl-NL" sz="1200" dirty="0" err="1">
                <a:latin typeface=""/>
              </a:rPr>
              <a:t>self-reliance</a:t>
            </a:r>
            <a:r>
              <a:rPr lang="nl-NL" sz="1200" dirty="0">
                <a:latin typeface=""/>
              </a:rPr>
              <a:t> </a:t>
            </a:r>
            <a:r>
              <a:rPr lang="nl-NL" sz="1200" dirty="0" err="1">
                <a:latin typeface=""/>
              </a:rPr>
              <a:t>and</a:t>
            </a:r>
            <a:r>
              <a:rPr lang="nl-NL" sz="1200" dirty="0">
                <a:latin typeface=""/>
              </a:rPr>
              <a:t> </a:t>
            </a:r>
            <a:r>
              <a:rPr lang="nl-NL" sz="1200" dirty="0" err="1">
                <a:latin typeface=""/>
              </a:rPr>
              <a:t>equal</a:t>
            </a:r>
            <a:r>
              <a:rPr lang="nl-NL" sz="1200" dirty="0">
                <a:latin typeface=""/>
              </a:rPr>
              <a:t> </a:t>
            </a:r>
            <a:r>
              <a:rPr lang="nl-NL" sz="1200" dirty="0" err="1">
                <a:latin typeface=""/>
              </a:rPr>
              <a:t>opportunities</a:t>
            </a:r>
            <a:endParaRPr lang="nl-NL" sz="1200" dirty="0">
              <a:latin typeface=""/>
            </a:endParaRPr>
          </a:p>
          <a:p>
            <a:endParaRPr lang="en-GB" dirty="0"/>
          </a:p>
          <a:p>
            <a:endParaRPr lang="en-GB" dirty="0"/>
          </a:p>
          <a:p>
            <a:r>
              <a:rPr lang="nl-NL" sz="2200" dirty="0" err="1">
                <a:latin typeface=""/>
              </a:rPr>
              <a:t>Disability</a:t>
            </a:r>
            <a:r>
              <a:rPr lang="nl-NL" sz="2200" dirty="0">
                <a:latin typeface=""/>
              </a:rPr>
              <a:t> prevention </a:t>
            </a:r>
            <a:r>
              <a:rPr lang="nl-NL" sz="2200" dirty="0" err="1">
                <a:latin typeface=""/>
              </a:rPr>
              <a:t>and</a:t>
            </a:r>
            <a:r>
              <a:rPr lang="nl-NL" sz="2200" dirty="0">
                <a:latin typeface=""/>
              </a:rPr>
              <a:t> </a:t>
            </a:r>
            <a:r>
              <a:rPr lang="nl-NL" sz="2200" dirty="0" err="1">
                <a:latin typeface=""/>
              </a:rPr>
              <a:t>rehabilitation</a:t>
            </a:r>
            <a:r>
              <a:rPr lang="nl-NL" sz="2200" dirty="0">
                <a:latin typeface=""/>
              </a:rPr>
              <a:t> program</a:t>
            </a:r>
          </a:p>
          <a:p>
            <a:pPr marL="0" indent="0">
              <a:buNone/>
            </a:pPr>
            <a:endParaRPr lang="nl-NL" sz="2200" dirty="0">
              <a:latin typeface=""/>
            </a:endParaRPr>
          </a:p>
          <a:p>
            <a:r>
              <a:rPr lang="nl-NL" sz="2200" b="1" dirty="0">
                <a:latin typeface=""/>
              </a:rPr>
              <a:t>Goal</a:t>
            </a:r>
            <a:r>
              <a:rPr lang="nl-NL" sz="2200" dirty="0">
                <a:latin typeface=""/>
              </a:rPr>
              <a:t>: </a:t>
            </a:r>
            <a:r>
              <a:rPr lang="nl-NL" sz="2200" dirty="0" err="1">
                <a:latin typeface=""/>
              </a:rPr>
              <a:t>improve</a:t>
            </a:r>
            <a:r>
              <a:rPr lang="nl-NL" sz="2200" dirty="0">
                <a:latin typeface=""/>
              </a:rPr>
              <a:t> </a:t>
            </a:r>
            <a:r>
              <a:rPr lang="nl-NL" sz="2200" dirty="0" err="1">
                <a:latin typeface=""/>
              </a:rPr>
              <a:t>position</a:t>
            </a:r>
            <a:r>
              <a:rPr lang="nl-NL" sz="2200" dirty="0">
                <a:latin typeface=""/>
              </a:rPr>
              <a:t> </a:t>
            </a:r>
            <a:r>
              <a:rPr lang="nl-NL" sz="2200" dirty="0" err="1">
                <a:latin typeface=""/>
              </a:rPr>
              <a:t>for</a:t>
            </a:r>
            <a:r>
              <a:rPr lang="nl-NL" sz="2200" dirty="0">
                <a:latin typeface=""/>
              </a:rPr>
              <a:t> </a:t>
            </a:r>
            <a:r>
              <a:rPr lang="nl-NL" sz="2200" dirty="0" err="1">
                <a:latin typeface=""/>
              </a:rPr>
              <a:t>children</a:t>
            </a:r>
            <a:r>
              <a:rPr lang="nl-NL" sz="2200" dirty="0">
                <a:latin typeface=""/>
              </a:rPr>
              <a:t> </a:t>
            </a:r>
            <a:r>
              <a:rPr lang="nl-NL" sz="2200" dirty="0" err="1">
                <a:latin typeface=""/>
              </a:rPr>
              <a:t>and</a:t>
            </a:r>
            <a:r>
              <a:rPr lang="nl-NL" sz="2200" dirty="0">
                <a:latin typeface=""/>
              </a:rPr>
              <a:t> </a:t>
            </a:r>
            <a:r>
              <a:rPr lang="nl-NL" sz="2200" dirty="0" err="1">
                <a:latin typeface=""/>
              </a:rPr>
              <a:t>youth</a:t>
            </a:r>
            <a:r>
              <a:rPr lang="nl-NL" sz="2200" dirty="0">
                <a:latin typeface=""/>
              </a:rPr>
              <a:t> </a:t>
            </a:r>
            <a:r>
              <a:rPr lang="nl-NL" sz="2200" dirty="0" err="1">
                <a:latin typeface=""/>
              </a:rPr>
              <a:t>with</a:t>
            </a:r>
            <a:r>
              <a:rPr lang="nl-NL" sz="2200" dirty="0">
                <a:latin typeface=""/>
              </a:rPr>
              <a:t> </a:t>
            </a:r>
            <a:r>
              <a:rPr lang="nl-NL" sz="2200" dirty="0" err="1">
                <a:latin typeface=""/>
              </a:rPr>
              <a:t>disabilities</a:t>
            </a:r>
            <a:r>
              <a:rPr lang="nl-NL" sz="2200" dirty="0">
                <a:latin typeface=""/>
              </a:rPr>
              <a:t> in </a:t>
            </a:r>
            <a:r>
              <a:rPr lang="nl-NL" sz="2200" dirty="0" err="1">
                <a:latin typeface=""/>
              </a:rPr>
              <a:t>communities</a:t>
            </a:r>
            <a:r>
              <a:rPr lang="nl-NL" sz="2200" dirty="0">
                <a:latin typeface=""/>
              </a:rPr>
              <a:t> </a:t>
            </a:r>
          </a:p>
          <a:p>
            <a:pPr lvl="1"/>
            <a:r>
              <a:rPr lang="nl-NL" sz="2200" dirty="0" err="1">
                <a:latin typeface=""/>
              </a:rPr>
              <a:t>Positive</a:t>
            </a:r>
            <a:r>
              <a:rPr lang="nl-NL" sz="2200" dirty="0">
                <a:latin typeface=""/>
              </a:rPr>
              <a:t> environment</a:t>
            </a:r>
          </a:p>
          <a:p>
            <a:pPr lvl="1"/>
            <a:r>
              <a:rPr lang="nl-NL" sz="2200" dirty="0" err="1">
                <a:latin typeface=""/>
              </a:rPr>
              <a:t>Sustainable</a:t>
            </a:r>
            <a:r>
              <a:rPr lang="nl-NL" sz="2200" dirty="0">
                <a:latin typeface=""/>
              </a:rPr>
              <a:t> </a:t>
            </a:r>
            <a:r>
              <a:rPr lang="nl-NL" sz="2200" dirty="0" err="1">
                <a:latin typeface=""/>
              </a:rPr>
              <a:t>self-reliance</a:t>
            </a:r>
            <a:endParaRPr lang="nl-NL" sz="2200" dirty="0">
              <a:latin typeface=""/>
            </a:endParaRPr>
          </a:p>
          <a:p>
            <a:pPr lvl="1"/>
            <a:r>
              <a:rPr lang="nl-NL" sz="2200" dirty="0" err="1">
                <a:latin typeface=""/>
              </a:rPr>
              <a:t>Equal</a:t>
            </a:r>
            <a:r>
              <a:rPr lang="nl-NL" sz="2200" dirty="0">
                <a:latin typeface=""/>
              </a:rPr>
              <a:t> </a:t>
            </a:r>
            <a:r>
              <a:rPr lang="nl-NL" sz="2200" dirty="0" err="1">
                <a:latin typeface=""/>
              </a:rPr>
              <a:t>opportunities</a:t>
            </a:r>
            <a:endParaRPr lang="nl-NL" sz="2200" dirty="0">
              <a:latin typeface=""/>
            </a:endParaRPr>
          </a:p>
          <a:p>
            <a:pPr marL="457200" lvl="1" indent="0">
              <a:buNone/>
            </a:pPr>
            <a:r>
              <a:rPr lang="nl-NL" sz="2200" b="1" dirty="0">
                <a:latin typeface=""/>
              </a:rPr>
              <a:t>Community-</a:t>
            </a:r>
            <a:r>
              <a:rPr lang="nl-NL" sz="2200" b="1" dirty="0" err="1">
                <a:latin typeface=""/>
              </a:rPr>
              <a:t>based</a:t>
            </a:r>
            <a:r>
              <a:rPr lang="nl-NL" sz="2200" b="1" dirty="0">
                <a:latin typeface=""/>
              </a:rPr>
              <a:t> </a:t>
            </a:r>
            <a:r>
              <a:rPr lang="nl-NL" sz="2200" b="1" dirty="0" err="1">
                <a:latin typeface=""/>
              </a:rPr>
              <a:t>Rehabilitation</a:t>
            </a:r>
            <a:r>
              <a:rPr lang="nl-NL" sz="2200" b="1" dirty="0">
                <a:latin typeface=""/>
              </a:rPr>
              <a:t> (CBR)</a:t>
            </a:r>
            <a:endParaRPr lang="nl-NL" sz="2200" dirty="0">
              <a:latin typeface="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3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nl-NL" dirty="0">
              <a:latin typeface="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NL" sz="1200" dirty="0" err="1">
                <a:latin typeface=""/>
              </a:rPr>
              <a:t>Inspired</a:t>
            </a:r>
            <a:r>
              <a:rPr lang="nl-NL" sz="1200" dirty="0">
                <a:latin typeface=""/>
              </a:rPr>
              <a:t> </a:t>
            </a:r>
            <a:r>
              <a:rPr lang="nl-NL" sz="1200" dirty="0" err="1">
                <a:latin typeface=""/>
              </a:rPr>
              <a:t>by</a:t>
            </a:r>
            <a:r>
              <a:rPr lang="nl-NL" sz="1200" dirty="0">
                <a:latin typeface=""/>
              </a:rPr>
              <a:t> I2C Model </a:t>
            </a:r>
            <a:r>
              <a:rPr lang="nl-NL" sz="1200" dirty="0" err="1">
                <a:latin typeface=""/>
              </a:rPr>
              <a:t>from</a:t>
            </a:r>
            <a:r>
              <a:rPr lang="nl-NL" sz="1200" dirty="0">
                <a:latin typeface=""/>
              </a:rPr>
              <a:t> </a:t>
            </a:r>
            <a:r>
              <a:rPr lang="nl-NL" sz="1200" dirty="0" err="1">
                <a:latin typeface=""/>
              </a:rPr>
              <a:t>Karuna</a:t>
            </a:r>
            <a:r>
              <a:rPr lang="nl-NL" sz="1200" dirty="0">
                <a:latin typeface=""/>
              </a:rPr>
              <a:t> Foundation Nepal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NL" dirty="0">
                <a:latin typeface=""/>
              </a:rPr>
              <a:t>Follows policy </a:t>
            </a:r>
            <a:r>
              <a:rPr lang="nl-NL" dirty="0" err="1">
                <a:latin typeface=""/>
              </a:rPr>
              <a:t>and</a:t>
            </a:r>
            <a:r>
              <a:rPr lang="nl-NL" dirty="0">
                <a:latin typeface=""/>
              </a:rPr>
              <a:t> plan </a:t>
            </a:r>
            <a:r>
              <a:rPr lang="nl-NL" dirty="0" err="1">
                <a:latin typeface=""/>
              </a:rPr>
              <a:t>Government</a:t>
            </a:r>
            <a:r>
              <a:rPr lang="nl-NL" dirty="0">
                <a:latin typeface=""/>
              </a:rPr>
              <a:t> DRC – National CBR </a:t>
            </a:r>
            <a:r>
              <a:rPr lang="nl-NL" dirty="0" err="1">
                <a:latin typeface=""/>
              </a:rPr>
              <a:t>Strategy</a:t>
            </a:r>
            <a:r>
              <a:rPr lang="nl-NL" dirty="0">
                <a:latin typeface=""/>
              </a:rPr>
              <a:t>. </a:t>
            </a:r>
            <a:r>
              <a:rPr lang="nl-NL" dirty="0" err="1">
                <a:latin typeface=""/>
              </a:rPr>
              <a:t>Improve</a:t>
            </a:r>
            <a:r>
              <a:rPr lang="nl-NL" dirty="0">
                <a:latin typeface=""/>
              </a:rPr>
              <a:t> </a:t>
            </a:r>
            <a:r>
              <a:rPr lang="nl-NL" dirty="0" err="1">
                <a:latin typeface=""/>
              </a:rPr>
              <a:t>and</a:t>
            </a:r>
            <a:r>
              <a:rPr lang="nl-NL" dirty="0">
                <a:latin typeface=""/>
              </a:rPr>
              <a:t> </a:t>
            </a:r>
            <a:r>
              <a:rPr lang="nl-NL" dirty="0" err="1">
                <a:latin typeface=""/>
              </a:rPr>
              <a:t>incorporate</a:t>
            </a:r>
            <a:r>
              <a:rPr lang="nl-NL" dirty="0">
                <a:latin typeface=""/>
              </a:rPr>
              <a:t> </a:t>
            </a:r>
            <a:r>
              <a:rPr lang="nl-NL" dirty="0" err="1">
                <a:latin typeface=""/>
              </a:rPr>
              <a:t>children’s</a:t>
            </a:r>
            <a:r>
              <a:rPr lang="nl-NL" dirty="0">
                <a:latin typeface=""/>
              </a:rPr>
              <a:t> development plan </a:t>
            </a:r>
            <a:r>
              <a:rPr lang="nl-NL" dirty="0" err="1">
                <a:latin typeface=""/>
              </a:rPr>
              <a:t>and</a:t>
            </a:r>
            <a:r>
              <a:rPr lang="nl-NL" dirty="0">
                <a:latin typeface=""/>
              </a:rPr>
              <a:t> CBR </a:t>
            </a:r>
            <a:r>
              <a:rPr lang="nl-NL" dirty="0" err="1">
                <a:latin typeface=""/>
              </a:rPr>
              <a:t>activities</a:t>
            </a:r>
            <a:r>
              <a:rPr lang="nl-NL" dirty="0">
                <a:latin typeface=""/>
              </a:rPr>
              <a:t> package </a:t>
            </a:r>
            <a:r>
              <a:rPr lang="nl-NL" dirty="0" err="1">
                <a:latin typeface=""/>
              </a:rPr>
              <a:t>into</a:t>
            </a:r>
            <a:r>
              <a:rPr lang="nl-NL" dirty="0">
                <a:latin typeface=""/>
              </a:rPr>
              <a:t> State </a:t>
            </a:r>
            <a:r>
              <a:rPr lang="nl-NL" dirty="0" err="1">
                <a:latin typeface=""/>
              </a:rPr>
              <a:t>and</a:t>
            </a:r>
            <a:r>
              <a:rPr lang="nl-NL" dirty="0">
                <a:latin typeface=""/>
              </a:rPr>
              <a:t> </a:t>
            </a:r>
            <a:r>
              <a:rPr lang="nl-NL" dirty="0" err="1">
                <a:latin typeface=""/>
              </a:rPr>
              <a:t>community’s</a:t>
            </a:r>
            <a:r>
              <a:rPr lang="nl-NL" dirty="0">
                <a:latin typeface=""/>
              </a:rPr>
              <a:t> </a:t>
            </a:r>
            <a:r>
              <a:rPr lang="nl-NL" dirty="0" err="1">
                <a:latin typeface=""/>
              </a:rPr>
              <a:t>primary</a:t>
            </a:r>
            <a:r>
              <a:rPr lang="nl-NL" dirty="0">
                <a:latin typeface=""/>
              </a:rPr>
              <a:t> health care.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NL" dirty="0" err="1">
                <a:latin typeface=""/>
              </a:rPr>
              <a:t>Clear</a:t>
            </a:r>
            <a:r>
              <a:rPr lang="nl-NL" dirty="0">
                <a:latin typeface=""/>
              </a:rPr>
              <a:t> exit </a:t>
            </a:r>
            <a:r>
              <a:rPr lang="nl-NL" dirty="0" err="1">
                <a:latin typeface=""/>
              </a:rPr>
              <a:t>strategy</a:t>
            </a:r>
            <a:r>
              <a:rPr lang="nl-NL" dirty="0">
                <a:latin typeface=""/>
              </a:rPr>
              <a:t>, </a:t>
            </a:r>
            <a:r>
              <a:rPr lang="nl-NL" dirty="0" err="1">
                <a:latin typeface=""/>
              </a:rPr>
              <a:t>after</a:t>
            </a:r>
            <a:r>
              <a:rPr lang="nl-NL" dirty="0">
                <a:latin typeface=""/>
              </a:rPr>
              <a:t> 4 </a:t>
            </a:r>
            <a:r>
              <a:rPr lang="nl-NL" dirty="0" err="1">
                <a:latin typeface=""/>
              </a:rPr>
              <a:t>years</a:t>
            </a:r>
            <a:endParaRPr lang="nl-NL" dirty="0">
              <a:latin typeface="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NL" dirty="0">
                <a:latin typeface=""/>
              </a:rPr>
              <a:t>Learning </a:t>
            </a:r>
            <a:r>
              <a:rPr lang="nl-NL" dirty="0" err="1">
                <a:latin typeface=""/>
              </a:rPr>
              <a:t>by</a:t>
            </a:r>
            <a:r>
              <a:rPr lang="nl-NL" dirty="0">
                <a:latin typeface=""/>
              </a:rPr>
              <a:t> </a:t>
            </a:r>
            <a:r>
              <a:rPr lang="nl-NL" dirty="0" err="1">
                <a:latin typeface=""/>
              </a:rPr>
              <a:t>doing</a:t>
            </a:r>
            <a:r>
              <a:rPr lang="nl-NL" dirty="0">
                <a:latin typeface=""/>
              </a:rPr>
              <a:t>, </a:t>
            </a:r>
            <a:r>
              <a:rPr lang="nl-NL" dirty="0" err="1">
                <a:latin typeface=""/>
              </a:rPr>
              <a:t>with</a:t>
            </a:r>
            <a:r>
              <a:rPr lang="nl-NL" dirty="0">
                <a:latin typeface=""/>
              </a:rPr>
              <a:t> a focus on </a:t>
            </a:r>
            <a:r>
              <a:rPr lang="nl-NL" dirty="0" err="1">
                <a:latin typeface=""/>
              </a:rPr>
              <a:t>the</a:t>
            </a:r>
            <a:r>
              <a:rPr lang="nl-NL" dirty="0">
                <a:latin typeface=""/>
              </a:rPr>
              <a:t> </a:t>
            </a:r>
            <a:r>
              <a:rPr lang="nl-NL" dirty="0" err="1">
                <a:latin typeface=""/>
              </a:rPr>
              <a:t>child</a:t>
            </a:r>
            <a:r>
              <a:rPr lang="nl-NL" dirty="0">
                <a:latin typeface=""/>
              </a:rPr>
              <a:t> </a:t>
            </a:r>
            <a:r>
              <a:rPr lang="nl-NL" dirty="0" err="1">
                <a:latin typeface=""/>
              </a:rPr>
              <a:t>and</a:t>
            </a:r>
            <a:r>
              <a:rPr lang="nl-NL" dirty="0">
                <a:latin typeface=""/>
              </a:rPr>
              <a:t> </a:t>
            </a:r>
            <a:r>
              <a:rPr lang="nl-NL" dirty="0" err="1">
                <a:latin typeface=""/>
              </a:rPr>
              <a:t>the</a:t>
            </a:r>
            <a:r>
              <a:rPr lang="nl-NL" dirty="0">
                <a:latin typeface=""/>
              </a:rPr>
              <a:t> power of </a:t>
            </a:r>
            <a:r>
              <a:rPr lang="nl-NL" dirty="0" err="1">
                <a:latin typeface=""/>
              </a:rPr>
              <a:t>parents</a:t>
            </a:r>
            <a:r>
              <a:rPr lang="nl-NL" dirty="0">
                <a:latin typeface=""/>
              </a:rPr>
              <a:t> </a:t>
            </a:r>
            <a:r>
              <a:rPr lang="nl-NL" dirty="0" err="1">
                <a:latin typeface=""/>
              </a:rPr>
              <a:t>and</a:t>
            </a:r>
            <a:r>
              <a:rPr lang="nl-NL" dirty="0">
                <a:latin typeface=""/>
              </a:rPr>
              <a:t> </a:t>
            </a:r>
            <a:r>
              <a:rPr lang="nl-NL" dirty="0" err="1">
                <a:latin typeface=""/>
              </a:rPr>
              <a:t>the</a:t>
            </a:r>
            <a:r>
              <a:rPr lang="nl-NL" dirty="0">
                <a:latin typeface=""/>
              </a:rPr>
              <a:t> community</a:t>
            </a:r>
            <a:endParaRPr lang="en-US" dirty="0">
              <a:latin typeface=""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403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83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583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"/>
              </a:rPr>
              <a:t>Sustainable project, carried by state and community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79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nl-NL" sz="1800" b="1" dirty="0">
              <a:effectLst/>
              <a:highlight>
                <a:srgbClr val="00FF00"/>
              </a:highlight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800" b="1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sz="1800" b="1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Strenghten</a:t>
            </a:r>
            <a:r>
              <a:rPr lang="nl-NL" sz="1800" b="1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b="1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Inclusive</a:t>
            </a:r>
            <a:r>
              <a:rPr lang="nl-NL" sz="1800" b="1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b="1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nl-NL" sz="1800" b="1" dirty="0">
              <a:effectLst/>
              <a:highlight>
                <a:srgbClr val="00FF00"/>
              </a:highlight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800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Inclusive</a:t>
            </a:r>
            <a:r>
              <a:rPr lang="nl-NL" sz="1800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nl-NL" sz="1800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 long </a:t>
            </a:r>
            <a:r>
              <a:rPr lang="nl-NL" sz="1800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nl-NL" sz="1800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nl-NL" sz="1800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nl-NL" sz="1800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nl-NL" sz="1800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completed</a:t>
            </a:r>
            <a:r>
              <a:rPr lang="nl-NL" sz="1800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l-NL" sz="1800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nl-NL" sz="1800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yearr</a:t>
            </a:r>
            <a:endParaRPr lang="nl-NL" sz="1800" dirty="0">
              <a:effectLst/>
              <a:highlight>
                <a:srgbClr val="00FF00"/>
              </a:highlight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800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Inclusive</a:t>
            </a:r>
            <a:r>
              <a:rPr lang="nl-NL" sz="1800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nl-NL" sz="1800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nl-NL" sz="1800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NL" sz="1800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involvement</a:t>
            </a:r>
            <a:r>
              <a:rPr lang="nl-NL" sz="1800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different stakeholders, </a:t>
            </a:r>
            <a:r>
              <a:rPr lang="nl-NL" sz="1800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nl-NL" sz="1800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family </a:t>
            </a:r>
            <a:r>
              <a:rPr lang="nl-NL" sz="1800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nl-NL" sz="1800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nl-NL" sz="1800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nl-NL" sz="1800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  <a:r>
              <a:rPr lang="nl-NL" sz="1800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offers, </a:t>
            </a:r>
            <a:r>
              <a:rPr lang="nl-NL" sz="1800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nl-NL" sz="1800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system, </a:t>
            </a:r>
            <a:r>
              <a:rPr lang="nl-NL" sz="1800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nl-NL" sz="1800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1800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nl-NL" sz="1800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etc.);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Need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of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technologies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(software/digital as a solution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for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people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with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disabilities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to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learn</a:t>
            </a:r>
            <a:r>
              <a:rPr lang="nl-NL" sz="2800" dirty="0">
                <a:effectLst/>
              </a:rPr>
              <a:t> </a:t>
            </a:r>
            <a:endParaRPr lang="nl-NL" sz="1800" dirty="0">
              <a:effectLst/>
              <a:highlight>
                <a:srgbClr val="00FF00"/>
              </a:highlight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nl-NL" sz="1800" dirty="0">
              <a:effectLst/>
              <a:highlight>
                <a:srgbClr val="00FF00"/>
              </a:highlight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800" b="1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nl-NL" sz="1800" b="1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Inclusion</a:t>
            </a:r>
            <a:r>
              <a:rPr lang="nl-NL" sz="1800" b="1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nl-NL" sz="1800" b="1" dirty="0" err="1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accessibility</a:t>
            </a:r>
            <a:endParaRPr lang="nl-NL" sz="1800" b="1" dirty="0">
              <a:effectLst/>
              <a:highlight>
                <a:srgbClr val="00FF00"/>
              </a:highlight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People are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hesitant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to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embrace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inclusive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education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because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they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think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that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bringing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disabled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and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non-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disabled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students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together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in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the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same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class is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not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possible</a:t>
            </a:r>
            <a:r>
              <a:rPr lang="nl-NL" sz="2800" dirty="0">
                <a:effectLst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Inclusion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often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requires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a change in attitudes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and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values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​​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on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the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part of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individuals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.</a:t>
            </a:r>
            <a:r>
              <a:rPr lang="nl-NL" sz="4000" dirty="0">
                <a:effectLst/>
              </a:rPr>
              <a:t> </a:t>
            </a:r>
            <a:endParaRPr lang="nl-NL" sz="2800" dirty="0">
              <a:effectLst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nl-NL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2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nl-NL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nl-NL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accessibilty</a:t>
            </a:r>
            <a:r>
              <a:rPr lang="nl-NL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nl-NL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school </a:t>
            </a:r>
            <a:r>
              <a:rPr lang="nl-NL" sz="2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</a:t>
            </a:r>
            <a:endParaRPr lang="nl-NL" sz="2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nl-NL" sz="2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nl-NL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Rehabilitation</a:t>
            </a:r>
            <a:endParaRPr lang="nl-N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800" dirty="0" err="1">
                <a:latin typeface=""/>
              </a:rPr>
              <a:t>Increase</a:t>
            </a:r>
            <a:r>
              <a:rPr lang="nl-NL" sz="2800" dirty="0">
                <a:latin typeface=""/>
              </a:rPr>
              <a:t> support </a:t>
            </a:r>
            <a:r>
              <a:rPr lang="nl-NL" sz="2800" dirty="0" err="1">
                <a:latin typeface=""/>
              </a:rPr>
              <a:t>for</a:t>
            </a:r>
            <a:r>
              <a:rPr lang="nl-NL" sz="2800" dirty="0">
                <a:latin typeface=""/>
              </a:rPr>
              <a:t> </a:t>
            </a:r>
            <a:r>
              <a:rPr lang="nl-NL" sz="2800" dirty="0" err="1">
                <a:latin typeface=""/>
              </a:rPr>
              <a:t>children</a:t>
            </a:r>
            <a:r>
              <a:rPr lang="nl-NL" sz="2800" dirty="0">
                <a:latin typeface=""/>
              </a:rPr>
              <a:t> </a:t>
            </a:r>
            <a:r>
              <a:rPr lang="nl-NL" sz="2800" dirty="0" err="1">
                <a:latin typeface=""/>
              </a:rPr>
              <a:t>with</a:t>
            </a:r>
            <a:r>
              <a:rPr lang="nl-NL" sz="2800" dirty="0">
                <a:latin typeface=""/>
              </a:rPr>
              <a:t> </a:t>
            </a:r>
            <a:r>
              <a:rPr lang="nl-NL" sz="2800" dirty="0" err="1">
                <a:latin typeface=""/>
              </a:rPr>
              <a:t>disabilities</a:t>
            </a:r>
            <a:r>
              <a:rPr lang="nl-NL" sz="2800" dirty="0">
                <a:latin typeface=""/>
              </a:rPr>
              <a:t> </a:t>
            </a:r>
            <a:r>
              <a:rPr lang="nl-NL" sz="2800" dirty="0" err="1">
                <a:latin typeface=""/>
              </a:rPr>
              <a:t>and</a:t>
            </a:r>
            <a:r>
              <a:rPr lang="nl-NL" sz="2800" dirty="0">
                <a:latin typeface=""/>
              </a:rPr>
              <a:t> families</a:t>
            </a:r>
          </a:p>
          <a:p>
            <a:pPr lvl="0"/>
            <a:r>
              <a:rPr lang="nl-NL" sz="2800" dirty="0" err="1">
                <a:latin typeface=""/>
              </a:rPr>
              <a:t>Some</a:t>
            </a:r>
            <a:r>
              <a:rPr lang="nl-NL" sz="2800" dirty="0">
                <a:latin typeface=""/>
              </a:rPr>
              <a:t> </a:t>
            </a:r>
            <a:r>
              <a:rPr lang="nl-NL" sz="2800" dirty="0" err="1">
                <a:latin typeface=""/>
              </a:rPr>
              <a:t>need</a:t>
            </a:r>
            <a:r>
              <a:rPr lang="nl-NL" sz="2800" dirty="0">
                <a:latin typeface=""/>
              </a:rPr>
              <a:t> special care </a:t>
            </a:r>
            <a:r>
              <a:rPr lang="nl-NL" sz="2800" dirty="0" err="1">
                <a:latin typeface=""/>
              </a:rPr>
              <a:t>before</a:t>
            </a:r>
            <a:r>
              <a:rPr lang="nl-NL" sz="2800" dirty="0">
                <a:latin typeface=""/>
              </a:rPr>
              <a:t> entering school</a:t>
            </a:r>
          </a:p>
          <a:p>
            <a:pPr lvl="0"/>
            <a:endParaRPr lang="nl-NL" sz="2800" dirty="0">
              <a:latin typeface=""/>
            </a:endParaRPr>
          </a:p>
          <a:p>
            <a:pPr lvl="0"/>
            <a:r>
              <a:rPr lang="nl-NL" sz="2800" b="1" dirty="0">
                <a:latin typeface=""/>
              </a:rPr>
              <a:t>4. </a:t>
            </a:r>
            <a:r>
              <a:rPr lang="nl-NL" sz="2800" b="1" dirty="0" err="1">
                <a:latin typeface=""/>
              </a:rPr>
              <a:t>Entrepreneurial</a:t>
            </a:r>
            <a:r>
              <a:rPr lang="nl-NL" sz="2800" b="1" dirty="0">
                <a:latin typeface=""/>
              </a:rPr>
              <a:t> </a:t>
            </a:r>
            <a:r>
              <a:rPr lang="nl-NL" sz="2800" b="1" dirty="0" err="1">
                <a:latin typeface=""/>
              </a:rPr>
              <a:t>capacity</a:t>
            </a:r>
            <a:endParaRPr lang="nl-NL" sz="2800" b="1" dirty="0">
              <a:latin typeface=""/>
            </a:endParaRPr>
          </a:p>
          <a:p>
            <a:pPr lvl="0"/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Limited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choices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(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diversification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of TVET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opportunities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 of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vulnerable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children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when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selecting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TVET,</a:t>
            </a:r>
            <a:r>
              <a:rPr lang="nl-NL" sz="4000" dirty="0">
                <a:effectLst/>
              </a:rPr>
              <a:t> </a:t>
            </a:r>
          </a:p>
          <a:p>
            <a:pPr lvl="0"/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Low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capacity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of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young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people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in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functional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analysis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and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choice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of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promising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professions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and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unavailability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of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adaptive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(digital) training </a:t>
            </a:r>
            <a:r>
              <a:rPr lang="nl-NL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technologies</a:t>
            </a:r>
            <a:r>
              <a:rPr lang="nl-NL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,</a:t>
            </a:r>
            <a:r>
              <a:rPr lang="nl-NL" sz="4000" dirty="0">
                <a:effectLst/>
              </a:rPr>
              <a:t> </a:t>
            </a:r>
            <a:endParaRPr lang="nl-NL" sz="2800" b="0" dirty="0">
              <a:latin typeface="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nl-NL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462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Link video: </a:t>
            </a: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www.youtube.com</a:t>
            </a:r>
            <a:r>
              <a:rPr lang="nl-NL" dirty="0"/>
              <a:t>/</a:t>
            </a:r>
            <a:r>
              <a:rPr lang="nl-NL" dirty="0" err="1"/>
              <a:t>watch?v</a:t>
            </a:r>
            <a:r>
              <a:rPr lang="nl-NL" dirty="0"/>
              <a:t>=-f5MfXLJP_0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692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87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4A5B7-3009-3078-DA1C-A775027F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3010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#ZeroCon24</a:t>
            </a:r>
            <a:endParaRPr lang="en-GB" sz="3600" b="1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D991-9ADE-8892-D016-6590D6AF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20/02/2024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20/02/2024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20/02/2024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f5MfXLJP_0?feature=oembed" TargetMode="Externa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: TUNAFASI" descr="TUNAFASI We all have a place 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864" y="1450189"/>
            <a:ext cx="4891099" cy="1434024"/>
          </a:xfrm>
        </p:spPr>
        <p:txBody>
          <a:bodyPr>
            <a:normAutofit fontScale="90000"/>
          </a:bodyPr>
          <a:lstStyle/>
          <a:p>
            <a:r>
              <a:rPr lang="en-US" sz="6700" dirty="0">
                <a:solidFill>
                  <a:srgbClr val="595959"/>
                </a:solidFill>
                <a:latin typeface=""/>
              </a:rPr>
              <a:t>TUNAFASI</a:t>
            </a:r>
            <a:r>
              <a:rPr lang="en-US" sz="7200" dirty="0">
                <a:solidFill>
                  <a:srgbClr val="595959"/>
                </a:solidFill>
                <a:latin typeface=""/>
              </a:rPr>
              <a:t> </a:t>
            </a:r>
            <a:br>
              <a:rPr lang="en-US" sz="7200" dirty="0">
                <a:solidFill>
                  <a:srgbClr val="595959"/>
                </a:solidFill>
                <a:latin typeface=""/>
              </a:rPr>
            </a:br>
            <a:r>
              <a:rPr lang="en-US" sz="4400" dirty="0">
                <a:solidFill>
                  <a:srgbClr val="595959"/>
                </a:solidFill>
                <a:latin typeface=""/>
              </a:rPr>
              <a:t>We all have a place </a:t>
            </a:r>
            <a:endParaRPr lang="en-GB" sz="4400" dirty="0">
              <a:solidFill>
                <a:srgbClr val="595959"/>
              </a:solidFill>
              <a:latin typeface=""/>
            </a:endParaRPr>
          </a:p>
        </p:txBody>
      </p:sp>
      <p:sp>
        <p:nvSpPr>
          <p:cNvPr id="3" name="Subtitle 2" descr="Gilbert Mututsi Ruturtsa&#10;ADED – Support for the Development of Children in Distress&#10;Democratic Republic of Congo&#10;Session: M1&#10;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399" y="3249549"/>
            <a:ext cx="4728829" cy="2158262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595959"/>
                </a:solidFill>
                <a:latin typeface=""/>
              </a:rPr>
              <a:t>Gilbert </a:t>
            </a:r>
            <a:r>
              <a:rPr lang="en-US" sz="1800" dirty="0" err="1">
                <a:solidFill>
                  <a:srgbClr val="595959"/>
                </a:solidFill>
                <a:latin typeface=""/>
              </a:rPr>
              <a:t>Mututsi</a:t>
            </a:r>
            <a:r>
              <a:rPr lang="en-US" sz="1800" dirty="0">
                <a:solidFill>
                  <a:srgbClr val="595959"/>
                </a:solidFill>
                <a:latin typeface="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"/>
              </a:rPr>
              <a:t>Ruturtsa</a:t>
            </a:r>
            <a:endParaRPr lang="en-US" sz="1800" dirty="0">
              <a:solidFill>
                <a:srgbClr val="595959"/>
              </a:solidFill>
              <a:latin typeface=""/>
            </a:endParaRPr>
          </a:p>
          <a:p>
            <a:pPr algn="l"/>
            <a:r>
              <a:rPr lang="en-US" sz="1800" dirty="0">
                <a:solidFill>
                  <a:srgbClr val="595959"/>
                </a:solidFill>
                <a:latin typeface=""/>
              </a:rPr>
              <a:t>ADED – Support for the Development of </a:t>
            </a:r>
          </a:p>
          <a:p>
            <a:pPr algn="l"/>
            <a:r>
              <a:rPr lang="en-US" sz="1800" dirty="0">
                <a:solidFill>
                  <a:srgbClr val="595959"/>
                </a:solidFill>
                <a:latin typeface=""/>
              </a:rPr>
              <a:t>Children in Distress</a:t>
            </a:r>
          </a:p>
          <a:p>
            <a:pPr algn="l"/>
            <a:r>
              <a:rPr lang="en-US" sz="1800" dirty="0">
                <a:solidFill>
                  <a:srgbClr val="595959"/>
                </a:solidFill>
                <a:latin typeface=""/>
              </a:rPr>
              <a:t>Democratic Republic of Congo</a:t>
            </a:r>
          </a:p>
          <a:p>
            <a:pPr algn="l"/>
            <a:r>
              <a:rPr lang="en-GB" sz="1800" dirty="0">
                <a:solidFill>
                  <a:srgbClr val="595959"/>
                </a:solidFill>
                <a:latin typeface=""/>
              </a:rPr>
              <a:t>Session: M1</a:t>
            </a:r>
          </a:p>
        </p:txBody>
      </p:sp>
      <p:sp>
        <p:nvSpPr>
          <p:cNvPr id="4" name="Titel 1" descr="Thursday February 22 - 2024 - 10.20 AM &#10;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3111414" y="5688793"/>
            <a:ext cx="5969172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595959"/>
                </a:solidFill>
                <a:latin typeface=""/>
              </a:rPr>
              <a:t>Thursday February 22 - 2024 - 10.20 AM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B4AAB-13CC-0101-7D17-6ABAF035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7" name="Slide Number 1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1</a:t>
            </a:fld>
            <a:endParaRPr lang="en-GB"/>
          </a:p>
        </p:txBody>
      </p:sp>
      <p:pic>
        <p:nvPicPr>
          <p:cNvPr id="15" name="Afbeelding 14" descr="The logo of ADED in red and white letters. With an icon of a circle of people, with the words around it: 'Appui au Dévelopment de l'enfant en détresse', in english: support for the development of children in distress.">
            <a:extLst>
              <a:ext uri="{FF2B5EF4-FFF2-40B4-BE49-F238E27FC236}">
                <a16:creationId xmlns:a16="http://schemas.microsoft.com/office/drawing/2014/main" id="{FA7ECF22-7F25-E0B5-E0B2-7A57AE575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6" y="5697549"/>
            <a:ext cx="2443888" cy="977555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B462F6F6-DC3F-A791-3851-3C5BB90EC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504390"/>
            <a:ext cx="12192000" cy="0"/>
          </a:xfrm>
          <a:prstGeom prst="line">
            <a:avLst/>
          </a:prstGeom>
          <a:ln w="76200">
            <a:solidFill>
              <a:srgbClr val="2B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" descr="Picture of an ADED CBR worker that is explaining something to two children. Next to the children there is a woman (mother), and in the back there is an older child sitting.">
            <a:extLst>
              <a:ext uri="{FF2B5EF4-FFF2-40B4-BE49-F238E27FC236}">
                <a16:creationId xmlns:a16="http://schemas.microsoft.com/office/drawing/2014/main" id="{90E5BD3F-70F1-EAEA-5211-7CEFCA7ECC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" b="31981"/>
          <a:stretch/>
        </p:blipFill>
        <p:spPr>
          <a:xfrm>
            <a:off x="5885628" y="819274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491F4-5E65-5928-58BE-FCA4CF00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sz="3500" b="1" dirty="0" err="1">
                <a:latin typeface=""/>
              </a:rPr>
              <a:t>Thanks</a:t>
            </a:r>
            <a:r>
              <a:rPr lang="nl-NL" sz="3500" b="1" dirty="0">
                <a:latin typeface=""/>
              </a:rPr>
              <a:t> </a:t>
            </a:r>
            <a:r>
              <a:rPr lang="nl-NL" sz="3500" b="1" dirty="0" err="1">
                <a:latin typeface=""/>
              </a:rPr>
              <a:t>for</a:t>
            </a:r>
            <a:r>
              <a:rPr lang="nl-NL" sz="3500" b="1" dirty="0">
                <a:latin typeface=""/>
              </a:rPr>
              <a:t> </a:t>
            </a:r>
            <a:r>
              <a:rPr lang="nl-NL" sz="3500" b="1" dirty="0" err="1">
                <a:latin typeface=""/>
              </a:rPr>
              <a:t>your</a:t>
            </a:r>
            <a:r>
              <a:rPr lang="nl-NL" sz="3500" b="1" dirty="0">
                <a:latin typeface=""/>
              </a:rPr>
              <a:t> attention!</a:t>
            </a:r>
          </a:p>
        </p:txBody>
      </p:sp>
      <p:pic>
        <p:nvPicPr>
          <p:cNvPr id="6" name="Picture" descr="Group picture of 15 people, the team of ADED together with other participants and community members.">
            <a:extLst>
              <a:ext uri="{FF2B5EF4-FFF2-40B4-BE49-F238E27FC236}">
                <a16:creationId xmlns:a16="http://schemas.microsoft.com/office/drawing/2014/main" id="{043709D5-A070-685D-AA4C-63B27A06A4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319" b="21486"/>
          <a:stretch/>
        </p:blipFill>
        <p:spPr>
          <a:xfrm>
            <a:off x="838200" y="1792518"/>
            <a:ext cx="10515600" cy="3861226"/>
          </a:xfrm>
          <a:prstGeom prst="rect">
            <a:avLst/>
          </a:prstGeom>
          <a:noFill/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71E98C3-4070-308C-5DD2-8146C225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#ZeroCon24</a:t>
            </a:r>
            <a:endParaRPr lang="en-GB" sz="1900" dirty="0"/>
          </a:p>
        </p:txBody>
      </p:sp>
      <p:sp>
        <p:nvSpPr>
          <p:cNvPr id="5" name="Slide number 11">
            <a:extLst>
              <a:ext uri="{FF2B5EF4-FFF2-40B4-BE49-F238E27FC236}">
                <a16:creationId xmlns:a16="http://schemas.microsoft.com/office/drawing/2014/main" id="{488E912B-53DF-9FDD-DE11-4615714CA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3384607-773D-0FFA-0F3A-B7C387B08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653744"/>
            <a:ext cx="12192000" cy="0"/>
          </a:xfrm>
          <a:prstGeom prst="line">
            <a:avLst/>
          </a:prstGeom>
          <a:ln w="76200">
            <a:solidFill>
              <a:srgbClr val="2B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8898E7CA-FBAC-BCCD-6989-24D7B5AA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792518"/>
            <a:ext cx="12192000" cy="0"/>
          </a:xfrm>
          <a:prstGeom prst="line">
            <a:avLst/>
          </a:prstGeom>
          <a:ln w="76200">
            <a:solidFill>
              <a:srgbClr val="2B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4AC2046-4392-97FF-0EA1-B8F3F3080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" y="641684"/>
            <a:ext cx="0" cy="770021"/>
          </a:xfrm>
          <a:prstGeom prst="line">
            <a:avLst/>
          </a:prstGeom>
          <a:ln w="57150">
            <a:solidFill>
              <a:srgbClr val="2B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71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500" b="1" dirty="0">
                <a:solidFill>
                  <a:srgbClr val="595959"/>
                </a:solidFill>
                <a:latin typeface=""/>
              </a:rPr>
              <a:t>Project TUNAFASI – we all have a place</a:t>
            </a:r>
            <a:endParaRPr lang="en-GB" sz="3500" b="1" dirty="0">
              <a:solidFill>
                <a:srgbClr val="595959"/>
              </a:solidFill>
              <a:latin typeface=""/>
            </a:endParaRPr>
          </a:p>
        </p:txBody>
      </p:sp>
      <p:sp>
        <p:nvSpPr>
          <p:cNvPr id="3" name="Content" descr="Mission: improving the socio-economic conditions of children and youth with disabilities through education and employment.&#10;&#10;Approach: Child Center Community-Based Approach (CBR) &amp; Self-Help Groups&#10;&#10;Pathways: &#10;Push governors to be more accountable, education actors to be more involved&#10;Fight against negative socio norms towards disability in the community&#10;">
            <a:extLst>
              <a:ext uri="{FF2B5EF4-FFF2-40B4-BE49-F238E27FC236}">
                <a16:creationId xmlns:a16="http://schemas.microsoft.com/office/drawing/2014/main" id="{8CEBED0F-B7D1-D1EC-C777-64C401955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1250707" cy="435133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sz="2300" b="1" dirty="0">
                <a:solidFill>
                  <a:srgbClr val="595959"/>
                </a:solidFill>
                <a:latin typeface=""/>
              </a:rPr>
              <a:t>Mission: </a:t>
            </a:r>
            <a:r>
              <a:rPr lang="en-GB" sz="2300" dirty="0">
                <a:solidFill>
                  <a:srgbClr val="595959"/>
                </a:solidFill>
                <a:latin typeface=""/>
              </a:rPr>
              <a:t>improving the socio-economic conditions of children and youth with disabilities through education and employment.</a:t>
            </a:r>
          </a:p>
          <a:p>
            <a:pPr marL="0" indent="0">
              <a:buNone/>
            </a:pPr>
            <a:endParaRPr lang="en-GB" sz="2300" b="1" dirty="0">
              <a:solidFill>
                <a:srgbClr val="595959"/>
              </a:solidFill>
              <a:latin typeface=""/>
            </a:endParaRPr>
          </a:p>
          <a:p>
            <a:pPr marL="0" indent="0">
              <a:buNone/>
            </a:pPr>
            <a:r>
              <a:rPr lang="en-GB" sz="2300" b="1" dirty="0">
                <a:solidFill>
                  <a:srgbClr val="595959"/>
                </a:solidFill>
                <a:latin typeface=""/>
              </a:rPr>
              <a:t>Approach: </a:t>
            </a:r>
            <a:r>
              <a:rPr lang="en-GB" sz="2300" dirty="0">
                <a:solidFill>
                  <a:srgbClr val="595959"/>
                </a:solidFill>
                <a:latin typeface=""/>
              </a:rPr>
              <a:t>Child </a:t>
            </a:r>
            <a:r>
              <a:rPr lang="en-GB" sz="2300" dirty="0" err="1">
                <a:solidFill>
                  <a:srgbClr val="595959"/>
                </a:solidFill>
                <a:latin typeface=""/>
              </a:rPr>
              <a:t>Center</a:t>
            </a:r>
            <a:r>
              <a:rPr lang="en-GB" sz="2300" dirty="0">
                <a:solidFill>
                  <a:srgbClr val="595959"/>
                </a:solidFill>
                <a:latin typeface=""/>
              </a:rPr>
              <a:t> Community-Based Approach (CBR) &amp; Self-Help Groups</a:t>
            </a:r>
            <a:endParaRPr lang="en-GB" sz="2300" b="1" dirty="0">
              <a:solidFill>
                <a:srgbClr val="595959"/>
              </a:solidFill>
              <a:latin typeface=""/>
            </a:endParaRPr>
          </a:p>
          <a:p>
            <a:pPr marL="0" indent="0">
              <a:buNone/>
            </a:pPr>
            <a:endParaRPr lang="en-GB" sz="2300" b="1" dirty="0">
              <a:solidFill>
                <a:srgbClr val="595959"/>
              </a:solidFill>
              <a:latin typeface=""/>
            </a:endParaRPr>
          </a:p>
          <a:p>
            <a:pPr marL="0" indent="0">
              <a:buNone/>
            </a:pPr>
            <a:endParaRPr lang="en-GB" sz="2300" b="1" dirty="0">
              <a:solidFill>
                <a:srgbClr val="595959"/>
              </a:solidFill>
              <a:latin typeface=""/>
            </a:endParaRPr>
          </a:p>
          <a:p>
            <a:pPr marL="0" indent="0">
              <a:buNone/>
            </a:pPr>
            <a:endParaRPr lang="en-GB" sz="2300" b="1" dirty="0">
              <a:solidFill>
                <a:srgbClr val="595959"/>
              </a:solidFill>
              <a:latin typeface=""/>
            </a:endParaRPr>
          </a:p>
          <a:p>
            <a:pPr marL="0" indent="0">
              <a:buNone/>
            </a:pPr>
            <a:r>
              <a:rPr lang="en-GB" sz="2300" b="1" dirty="0">
                <a:solidFill>
                  <a:srgbClr val="595959"/>
                </a:solidFill>
                <a:latin typeface=""/>
              </a:rPr>
              <a:t>Pathways: </a:t>
            </a:r>
          </a:p>
          <a:p>
            <a:r>
              <a:rPr lang="en-GB" sz="2300" dirty="0">
                <a:solidFill>
                  <a:srgbClr val="595959"/>
                </a:solidFill>
                <a:latin typeface=""/>
              </a:rPr>
              <a:t>Push governors to be more accountable, education actors to be more involved</a:t>
            </a:r>
          </a:p>
          <a:p>
            <a:r>
              <a:rPr lang="en-GB" sz="2300" dirty="0">
                <a:solidFill>
                  <a:srgbClr val="595959"/>
                </a:solidFill>
                <a:latin typeface=""/>
              </a:rPr>
              <a:t>Fight against negative socio norms towards disability in the community</a:t>
            </a:r>
          </a:p>
          <a:p>
            <a:pPr marL="0" indent="0">
              <a:buNone/>
            </a:pPr>
            <a:endParaRPr lang="en-GB" sz="2300" b="1" dirty="0">
              <a:solidFill>
                <a:srgbClr val="595959"/>
              </a:solidFill>
              <a:latin typeface=""/>
            </a:endParaRPr>
          </a:p>
        </p:txBody>
      </p:sp>
      <p:pic>
        <p:nvPicPr>
          <p:cNvPr id="12" name="Graphic 1" descr="Icon hands together, stands for community-based approach">
            <a:extLst>
              <a:ext uri="{FF2B5EF4-FFF2-40B4-BE49-F238E27FC236}">
                <a16:creationId xmlns:a16="http://schemas.microsoft.com/office/drawing/2014/main" id="{0EE453D7-0868-6B55-26A2-4F7ED8B0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8977" y="497305"/>
            <a:ext cx="914400" cy="914400"/>
          </a:xfrm>
          <a:prstGeom prst="rect">
            <a:avLst/>
          </a:prstGeom>
        </p:spPr>
      </p:pic>
      <p:pic>
        <p:nvPicPr>
          <p:cNvPr id="9" name="Graphic 2" descr="Icon classroom with students">
            <a:extLst>
              <a:ext uri="{FF2B5EF4-FFF2-40B4-BE49-F238E27FC236}">
                <a16:creationId xmlns:a16="http://schemas.microsoft.com/office/drawing/2014/main" id="{1447A8C9-736B-17E8-D920-4B6F245632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4122" y="4793509"/>
            <a:ext cx="1014122" cy="1014122"/>
          </a:xfrm>
        </p:spPr>
      </p:pic>
      <p:sp>
        <p:nvSpPr>
          <p:cNvPr id="24" name="Title graphic 2" descr="1. Education&#10;">
            <a:extLst>
              <a:ext uri="{FF2B5EF4-FFF2-40B4-BE49-F238E27FC236}">
                <a16:creationId xmlns:a16="http://schemas.microsoft.com/office/drawing/2014/main" id="{51B3CCCA-06D8-035A-EA85-085BAA3C096B}"/>
              </a:ext>
            </a:extLst>
          </p:cNvPr>
          <p:cNvSpPr txBox="1"/>
          <p:nvPr/>
        </p:nvSpPr>
        <p:spPr>
          <a:xfrm>
            <a:off x="942911" y="5807631"/>
            <a:ext cx="134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595959"/>
                </a:solidFill>
              </a:rPr>
              <a:t>1. </a:t>
            </a:r>
            <a:r>
              <a:rPr lang="nl-NL" dirty="0" err="1">
                <a:solidFill>
                  <a:srgbClr val="595959"/>
                </a:solidFill>
              </a:rPr>
              <a:t>Education</a:t>
            </a:r>
            <a:endParaRPr lang="nl-NL" dirty="0">
              <a:solidFill>
                <a:srgbClr val="595959"/>
              </a:solidFill>
            </a:endParaRPr>
          </a:p>
        </p:txBody>
      </p:sp>
      <p:pic>
        <p:nvPicPr>
          <p:cNvPr id="15" name="Graphic 3" descr="Icon for health">
            <a:extLst>
              <a:ext uri="{FF2B5EF4-FFF2-40B4-BE49-F238E27FC236}">
                <a16:creationId xmlns:a16="http://schemas.microsoft.com/office/drawing/2014/main" id="{EF31F389-F4F8-F2A1-4B7B-67139C829B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15532" y="4793509"/>
            <a:ext cx="1015200" cy="1015200"/>
          </a:xfrm>
          <a:prstGeom prst="rect">
            <a:avLst/>
          </a:prstGeom>
        </p:spPr>
      </p:pic>
      <p:sp>
        <p:nvSpPr>
          <p:cNvPr id="23" name="Title graphic 3" descr="2. Health&#10;">
            <a:extLst>
              <a:ext uri="{FF2B5EF4-FFF2-40B4-BE49-F238E27FC236}">
                <a16:creationId xmlns:a16="http://schemas.microsoft.com/office/drawing/2014/main" id="{986F882F-89E4-0E11-9280-C85D8DF79E80}"/>
              </a:ext>
            </a:extLst>
          </p:cNvPr>
          <p:cNvSpPr txBox="1"/>
          <p:nvPr/>
        </p:nvSpPr>
        <p:spPr>
          <a:xfrm>
            <a:off x="3072674" y="5807631"/>
            <a:ext cx="153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595959"/>
                </a:solidFill>
              </a:rPr>
              <a:t>2. Health</a:t>
            </a:r>
          </a:p>
        </p:txBody>
      </p:sp>
      <p:pic>
        <p:nvPicPr>
          <p:cNvPr id="21" name="Graphic 4" descr="Icon child protection">
            <a:extLst>
              <a:ext uri="{FF2B5EF4-FFF2-40B4-BE49-F238E27FC236}">
                <a16:creationId xmlns:a16="http://schemas.microsoft.com/office/drawing/2014/main" id="{62CF8BBD-2CED-15BF-5D28-767E0B8F7A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33" y="4796771"/>
            <a:ext cx="1014122" cy="1014122"/>
          </a:xfrm>
          <a:prstGeom prst="rect">
            <a:avLst/>
          </a:prstGeom>
        </p:spPr>
      </p:pic>
      <p:sp>
        <p:nvSpPr>
          <p:cNvPr id="25" name="Title graphic 4" descr="3. Child Protection">
            <a:extLst>
              <a:ext uri="{FF2B5EF4-FFF2-40B4-BE49-F238E27FC236}">
                <a16:creationId xmlns:a16="http://schemas.microsoft.com/office/drawing/2014/main" id="{84CC443A-355A-6CAC-1CA4-5B71E98E6EAE}"/>
              </a:ext>
            </a:extLst>
          </p:cNvPr>
          <p:cNvSpPr txBox="1"/>
          <p:nvPr/>
        </p:nvSpPr>
        <p:spPr>
          <a:xfrm>
            <a:off x="4784343" y="5807631"/>
            <a:ext cx="191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595959"/>
                </a:solidFill>
              </a:rPr>
              <a:t>3. Child </a:t>
            </a:r>
            <a:r>
              <a:rPr lang="nl-NL" dirty="0" err="1">
                <a:solidFill>
                  <a:srgbClr val="595959"/>
                </a:solidFill>
              </a:rPr>
              <a:t>Protection</a:t>
            </a:r>
            <a:endParaRPr lang="nl-NL" dirty="0">
              <a:solidFill>
                <a:srgbClr val="595959"/>
              </a:solidFill>
            </a:endParaRPr>
          </a:p>
        </p:txBody>
      </p:sp>
      <p:pic>
        <p:nvPicPr>
          <p:cNvPr id="22" name="Graphic 5" descr="Icon book with lamp, meaning: vocational training">
            <a:extLst>
              <a:ext uri="{FF2B5EF4-FFF2-40B4-BE49-F238E27FC236}">
                <a16:creationId xmlns:a16="http://schemas.microsoft.com/office/drawing/2014/main" id="{AD4C81C9-3C7B-487A-7FBA-6530CDDCFD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5401" y="4796771"/>
            <a:ext cx="1014122" cy="1014122"/>
          </a:xfrm>
          <a:prstGeom prst="rect">
            <a:avLst/>
          </a:prstGeom>
        </p:spPr>
      </p:pic>
      <p:sp>
        <p:nvSpPr>
          <p:cNvPr id="26" name="Title graphic 5" descr="4. Vocational Training&#10;">
            <a:extLst>
              <a:ext uri="{FF2B5EF4-FFF2-40B4-BE49-F238E27FC236}">
                <a16:creationId xmlns:a16="http://schemas.microsoft.com/office/drawing/2014/main" id="{BF00F271-F8C0-9A90-37F3-633F9F7E02D0}"/>
              </a:ext>
            </a:extLst>
          </p:cNvPr>
          <p:cNvSpPr txBox="1"/>
          <p:nvPr/>
        </p:nvSpPr>
        <p:spPr>
          <a:xfrm>
            <a:off x="6934721" y="5810893"/>
            <a:ext cx="219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595959"/>
                </a:solidFill>
              </a:rPr>
              <a:t>4. </a:t>
            </a:r>
            <a:r>
              <a:rPr lang="nl-NL" dirty="0" err="1">
                <a:solidFill>
                  <a:srgbClr val="595959"/>
                </a:solidFill>
              </a:rPr>
              <a:t>Vocational</a:t>
            </a:r>
            <a:r>
              <a:rPr lang="nl-NL" dirty="0">
                <a:solidFill>
                  <a:srgbClr val="595959"/>
                </a:solidFill>
              </a:rPr>
              <a:t> Training</a:t>
            </a:r>
          </a:p>
        </p:txBody>
      </p:sp>
      <p:pic>
        <p:nvPicPr>
          <p:cNvPr id="17" name="Graphic 6" descr="Icon money">
            <a:extLst>
              <a:ext uri="{FF2B5EF4-FFF2-40B4-BE49-F238E27FC236}">
                <a16:creationId xmlns:a16="http://schemas.microsoft.com/office/drawing/2014/main" id="{EC0E9751-78E0-C3BD-5789-F5C61C63B8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82200" y="4849346"/>
            <a:ext cx="1014122" cy="1014122"/>
          </a:xfrm>
          <a:prstGeom prst="rect">
            <a:avLst/>
          </a:prstGeom>
        </p:spPr>
      </p:pic>
      <p:sp>
        <p:nvSpPr>
          <p:cNvPr id="27" name="Title graphic 5" descr="5. Self/wage employment&#10;">
            <a:extLst>
              <a:ext uri="{FF2B5EF4-FFF2-40B4-BE49-F238E27FC236}">
                <a16:creationId xmlns:a16="http://schemas.microsoft.com/office/drawing/2014/main" id="{11BDB719-B271-6028-CAE8-A7BC34E0DA0F}"/>
              </a:ext>
            </a:extLst>
          </p:cNvPr>
          <p:cNvSpPr txBox="1"/>
          <p:nvPr/>
        </p:nvSpPr>
        <p:spPr>
          <a:xfrm>
            <a:off x="9234024" y="5807631"/>
            <a:ext cx="259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595959"/>
                </a:solidFill>
              </a:rPr>
              <a:t>5. </a:t>
            </a:r>
            <a:r>
              <a:rPr lang="nl-NL" dirty="0" err="1">
                <a:solidFill>
                  <a:srgbClr val="595959"/>
                </a:solidFill>
              </a:rPr>
              <a:t>Self</a:t>
            </a:r>
            <a:r>
              <a:rPr lang="nl-NL" dirty="0">
                <a:solidFill>
                  <a:srgbClr val="595959"/>
                </a:solidFill>
              </a:rPr>
              <a:t>/</a:t>
            </a:r>
            <a:r>
              <a:rPr lang="nl-NL" dirty="0" err="1">
                <a:solidFill>
                  <a:srgbClr val="595959"/>
                </a:solidFill>
              </a:rPr>
              <a:t>wage</a:t>
            </a:r>
            <a:r>
              <a:rPr lang="nl-NL" dirty="0">
                <a:solidFill>
                  <a:srgbClr val="595959"/>
                </a:solidFill>
              </a:rPr>
              <a:t> </a:t>
            </a:r>
            <a:r>
              <a:rPr lang="nl-NL" dirty="0" err="1">
                <a:solidFill>
                  <a:srgbClr val="595959"/>
                </a:solidFill>
              </a:rPr>
              <a:t>employment</a:t>
            </a:r>
            <a:endParaRPr lang="nl-NL" dirty="0">
              <a:solidFill>
                <a:srgbClr val="595959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rgbClr val="595959"/>
                </a:solidFill>
              </a:rPr>
              <a:t>#ZeroCon24</a:t>
            </a:r>
            <a:endParaRPr lang="en-GB" sz="1900" dirty="0">
              <a:solidFill>
                <a:srgbClr val="595959"/>
              </a:solidFill>
            </a:endParaRPr>
          </a:p>
        </p:txBody>
      </p:sp>
      <p:sp>
        <p:nvSpPr>
          <p:cNvPr id="6" name="Slide number 2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>
                <a:solidFill>
                  <a:srgbClr val="595959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GB" dirty="0">
              <a:solidFill>
                <a:srgbClr val="595959"/>
              </a:solidFill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5628E302-7156-BF0A-99C0-8EAA87A97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" y="641684"/>
            <a:ext cx="0" cy="770021"/>
          </a:xfrm>
          <a:prstGeom prst="line">
            <a:avLst/>
          </a:prstGeom>
          <a:ln w="57150">
            <a:solidFill>
              <a:srgbClr val="2B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23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FD7771-669A-FA95-28E6-82A0B389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sz="3500" b="1" dirty="0" err="1">
                <a:solidFill>
                  <a:srgbClr val="595959"/>
                </a:solidFill>
                <a:latin typeface=""/>
              </a:rPr>
              <a:t>Core</a:t>
            </a:r>
            <a:r>
              <a:rPr lang="nl-NL" sz="3500" b="1" dirty="0">
                <a:solidFill>
                  <a:srgbClr val="595959"/>
                </a:solidFill>
                <a:latin typeface=""/>
              </a:rPr>
              <a:t> of TUNAFASI</a:t>
            </a:r>
          </a:p>
        </p:txBody>
      </p:sp>
      <p:graphicFrame>
        <p:nvGraphicFramePr>
          <p:cNvPr id="14" name="Content" descr="Project inspired by I2C Model from Karuna Foundation Nepal&#10;Incorporates Children’s Development Plans &amp; CBR activities into the official Health Care System&#10;Clear Exit strategy – after 4 years&#10;Learning by doing, with a focus on the child and the power of parents and community">
            <a:extLst>
              <a:ext uri="{FF2B5EF4-FFF2-40B4-BE49-F238E27FC236}">
                <a16:creationId xmlns:a16="http://schemas.microsoft.com/office/drawing/2014/main" id="{2A6A345E-0B21-0796-F949-B285478396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355153"/>
              </p:ext>
            </p:extLst>
          </p:nvPr>
        </p:nvGraphicFramePr>
        <p:xfrm>
          <a:off x="515471" y="1619810"/>
          <a:ext cx="7377953" cy="461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ontent 2" descr="Targets:&#10;Vulnerable children &amp;youth with/without disabilities&#10;Parents&#10;Teachers and schooldirectors&#10;Educational managers&#10;Members of the Parents and Teachers Association (PTA)&#10;">
            <a:extLst>
              <a:ext uri="{FF2B5EF4-FFF2-40B4-BE49-F238E27FC236}">
                <a16:creationId xmlns:a16="http://schemas.microsoft.com/office/drawing/2014/main" id="{C4BE8E53-7E37-5CA4-F8CD-C9003BEE2EA3}"/>
              </a:ext>
            </a:extLst>
          </p:cNvPr>
          <p:cNvSpPr txBox="1"/>
          <p:nvPr/>
        </p:nvSpPr>
        <p:spPr>
          <a:xfrm>
            <a:off x="8123358" y="1967247"/>
            <a:ext cx="4044697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b="1" dirty="0">
                <a:solidFill>
                  <a:srgbClr val="595959"/>
                </a:solidFill>
              </a:rPr>
              <a:t>Targets: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dirty="0" err="1">
                <a:solidFill>
                  <a:srgbClr val="595959"/>
                </a:solidFill>
                <a:latin typeface=""/>
              </a:rPr>
              <a:t>Vulnerable</a:t>
            </a:r>
            <a:r>
              <a:rPr lang="nl-NL" sz="2500" dirty="0">
                <a:solidFill>
                  <a:srgbClr val="595959"/>
                </a:solidFill>
                <a:latin typeface=""/>
              </a:rPr>
              <a:t> </a:t>
            </a:r>
            <a:r>
              <a:rPr lang="nl-NL" sz="2500" dirty="0" err="1">
                <a:solidFill>
                  <a:srgbClr val="595959"/>
                </a:solidFill>
                <a:latin typeface=""/>
              </a:rPr>
              <a:t>children</a:t>
            </a:r>
            <a:r>
              <a:rPr lang="nl-NL" sz="2500" dirty="0">
                <a:solidFill>
                  <a:srgbClr val="595959"/>
                </a:solidFill>
                <a:latin typeface=""/>
              </a:rPr>
              <a:t> &amp;</a:t>
            </a:r>
            <a:br>
              <a:rPr lang="nl-NL" sz="2500" dirty="0">
                <a:solidFill>
                  <a:srgbClr val="595959"/>
                </a:solidFill>
                <a:latin typeface=""/>
              </a:rPr>
            </a:br>
            <a:r>
              <a:rPr lang="nl-NL" sz="2500" dirty="0" err="1">
                <a:solidFill>
                  <a:srgbClr val="595959"/>
                </a:solidFill>
                <a:latin typeface=""/>
              </a:rPr>
              <a:t>youth</a:t>
            </a:r>
            <a:r>
              <a:rPr lang="nl-NL" sz="2500" dirty="0">
                <a:solidFill>
                  <a:srgbClr val="595959"/>
                </a:solidFill>
                <a:latin typeface=""/>
              </a:rPr>
              <a:t> </a:t>
            </a:r>
            <a:r>
              <a:rPr lang="nl-NL" sz="2500" dirty="0" err="1">
                <a:solidFill>
                  <a:srgbClr val="595959"/>
                </a:solidFill>
                <a:latin typeface=""/>
              </a:rPr>
              <a:t>with</a:t>
            </a:r>
            <a:r>
              <a:rPr lang="nl-NL" sz="2500" dirty="0">
                <a:solidFill>
                  <a:srgbClr val="595959"/>
                </a:solidFill>
                <a:latin typeface=""/>
              </a:rPr>
              <a:t>/without </a:t>
            </a:r>
            <a:br>
              <a:rPr lang="nl-NL" sz="2500" dirty="0">
                <a:solidFill>
                  <a:srgbClr val="595959"/>
                </a:solidFill>
                <a:latin typeface=""/>
              </a:rPr>
            </a:br>
            <a:r>
              <a:rPr lang="nl-NL" sz="2500" dirty="0" err="1">
                <a:solidFill>
                  <a:srgbClr val="595959"/>
                </a:solidFill>
                <a:latin typeface=""/>
              </a:rPr>
              <a:t>disabilities</a:t>
            </a:r>
            <a:endParaRPr lang="nl-NL" sz="2500" dirty="0">
              <a:solidFill>
                <a:srgbClr val="595959"/>
              </a:solidFill>
              <a:latin typeface="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dirty="0">
                <a:solidFill>
                  <a:srgbClr val="595959"/>
                </a:solidFill>
                <a:latin typeface=""/>
              </a:rPr>
              <a:t>Parents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dirty="0">
                <a:solidFill>
                  <a:srgbClr val="595959"/>
                </a:solidFill>
                <a:latin typeface=""/>
              </a:rPr>
              <a:t>Teachers </a:t>
            </a:r>
            <a:r>
              <a:rPr lang="nl-NL" sz="2500" dirty="0" err="1">
                <a:solidFill>
                  <a:srgbClr val="595959"/>
                </a:solidFill>
                <a:latin typeface=""/>
              </a:rPr>
              <a:t>and</a:t>
            </a:r>
            <a:r>
              <a:rPr lang="nl-NL" sz="2500" dirty="0">
                <a:solidFill>
                  <a:srgbClr val="595959"/>
                </a:solidFill>
                <a:latin typeface=""/>
              </a:rPr>
              <a:t> school</a:t>
            </a:r>
            <a:br>
              <a:rPr lang="nl-NL" sz="2500" dirty="0">
                <a:solidFill>
                  <a:srgbClr val="595959"/>
                </a:solidFill>
                <a:latin typeface=""/>
              </a:rPr>
            </a:br>
            <a:r>
              <a:rPr lang="nl-NL" sz="2500" dirty="0">
                <a:solidFill>
                  <a:srgbClr val="595959"/>
                </a:solidFill>
                <a:latin typeface=""/>
              </a:rPr>
              <a:t>directors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dirty="0" err="1">
                <a:solidFill>
                  <a:srgbClr val="595959"/>
                </a:solidFill>
                <a:latin typeface=""/>
              </a:rPr>
              <a:t>Educational</a:t>
            </a:r>
            <a:r>
              <a:rPr lang="nl-NL" sz="2500" dirty="0">
                <a:solidFill>
                  <a:srgbClr val="595959"/>
                </a:solidFill>
                <a:latin typeface=""/>
              </a:rPr>
              <a:t> managers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dirty="0">
                <a:solidFill>
                  <a:srgbClr val="595959"/>
                </a:solidFill>
                <a:latin typeface=""/>
              </a:rPr>
              <a:t>Members of </a:t>
            </a:r>
            <a:r>
              <a:rPr lang="nl-NL" sz="2500" dirty="0" err="1">
                <a:solidFill>
                  <a:srgbClr val="595959"/>
                </a:solidFill>
                <a:latin typeface=""/>
              </a:rPr>
              <a:t>the</a:t>
            </a:r>
            <a:r>
              <a:rPr lang="nl-NL" sz="2500" dirty="0">
                <a:solidFill>
                  <a:srgbClr val="595959"/>
                </a:solidFill>
                <a:latin typeface=""/>
              </a:rPr>
              <a:t> Parents </a:t>
            </a:r>
            <a:br>
              <a:rPr lang="nl-NL" sz="2500" dirty="0">
                <a:solidFill>
                  <a:srgbClr val="595959"/>
                </a:solidFill>
                <a:latin typeface=""/>
              </a:rPr>
            </a:br>
            <a:r>
              <a:rPr lang="nl-NL" sz="2500" dirty="0" err="1">
                <a:solidFill>
                  <a:srgbClr val="595959"/>
                </a:solidFill>
                <a:latin typeface=""/>
              </a:rPr>
              <a:t>and</a:t>
            </a:r>
            <a:r>
              <a:rPr lang="nl-NL" sz="2500" dirty="0">
                <a:solidFill>
                  <a:srgbClr val="595959"/>
                </a:solidFill>
                <a:latin typeface=""/>
              </a:rPr>
              <a:t> Teachers </a:t>
            </a:r>
            <a:br>
              <a:rPr lang="nl-NL" sz="2500" dirty="0">
                <a:solidFill>
                  <a:srgbClr val="595959"/>
                </a:solidFill>
                <a:latin typeface=""/>
              </a:rPr>
            </a:br>
            <a:r>
              <a:rPr lang="nl-NL" sz="2500" dirty="0">
                <a:solidFill>
                  <a:srgbClr val="595959"/>
                </a:solidFill>
                <a:latin typeface=""/>
              </a:rPr>
              <a:t>Association (PTA)</a:t>
            </a:r>
          </a:p>
          <a:p>
            <a:endParaRPr lang="nl-NL" sz="3000" b="1" dirty="0">
              <a:solidFill>
                <a:srgbClr val="595959"/>
              </a:solidFill>
            </a:endParaRPr>
          </a:p>
        </p:txBody>
      </p:sp>
      <p:pic>
        <p:nvPicPr>
          <p:cNvPr id="8" name="Graphic 1" descr="Icon 5 hands together">
            <a:extLst>
              <a:ext uri="{FF2B5EF4-FFF2-40B4-BE49-F238E27FC236}">
                <a16:creationId xmlns:a16="http://schemas.microsoft.com/office/drawing/2014/main" id="{C435D18F-886B-5F40-D67C-BD20B193DF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60223" y="641684"/>
            <a:ext cx="1326777" cy="1326777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DC65AD-754F-4859-9782-CB6F4042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rgbClr val="595959"/>
                </a:solidFill>
              </a:rPr>
              <a:t>#ZeroCon24</a:t>
            </a:r>
            <a:endParaRPr lang="en-GB" sz="1900" dirty="0">
              <a:solidFill>
                <a:srgbClr val="595959"/>
              </a:solidFill>
            </a:endParaRPr>
          </a:p>
        </p:txBody>
      </p:sp>
      <p:sp>
        <p:nvSpPr>
          <p:cNvPr id="5" name="Slide number 4">
            <a:extLst>
              <a:ext uri="{FF2B5EF4-FFF2-40B4-BE49-F238E27FC236}">
                <a16:creationId xmlns:a16="http://schemas.microsoft.com/office/drawing/2014/main" id="{3AF63528-DC82-9C3F-50D8-AE47AD10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>
                <a:solidFill>
                  <a:srgbClr val="595959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GB">
              <a:solidFill>
                <a:srgbClr val="595959"/>
              </a:solidFill>
            </a:endParaRP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2E72C95D-2019-9317-6422-4B37AC276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" y="641684"/>
            <a:ext cx="0" cy="770021"/>
          </a:xfrm>
          <a:prstGeom prst="line">
            <a:avLst/>
          </a:prstGeom>
          <a:ln w="57150">
            <a:solidFill>
              <a:srgbClr val="2B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44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BCA419-F7F2-C25F-6AE2-47525AFB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64" y="537882"/>
            <a:ext cx="6435071" cy="699247"/>
          </a:xfrm>
        </p:spPr>
        <p:txBody>
          <a:bodyPr anchor="b">
            <a:normAutofit/>
          </a:bodyPr>
          <a:lstStyle/>
          <a:p>
            <a:r>
              <a:rPr lang="nl-NL" sz="3500" b="1" dirty="0">
                <a:solidFill>
                  <a:srgbClr val="595959"/>
                </a:solidFill>
                <a:latin typeface=""/>
              </a:rPr>
              <a:t>How TUNAFASI is </a:t>
            </a:r>
            <a:r>
              <a:rPr lang="nl-NL" sz="3500" b="1" dirty="0" err="1">
                <a:solidFill>
                  <a:srgbClr val="595959"/>
                </a:solidFill>
                <a:latin typeface=""/>
              </a:rPr>
              <a:t>Innovative</a:t>
            </a:r>
            <a:endParaRPr lang="nl-NL" sz="3500" b="1" dirty="0">
              <a:solidFill>
                <a:srgbClr val="595959"/>
              </a:solidFill>
              <a:latin typeface=""/>
            </a:endParaRPr>
          </a:p>
        </p:txBody>
      </p:sp>
      <p:graphicFrame>
        <p:nvGraphicFramePr>
          <p:cNvPr id="7" name="Content" descr="Sustainable program, continues after exit strategy.">
            <a:extLst>
              <a:ext uri="{FF2B5EF4-FFF2-40B4-BE49-F238E27FC236}">
                <a16:creationId xmlns:a16="http://schemas.microsoft.com/office/drawing/2014/main" id="{0994956A-777A-0D59-7AE2-0E235EDE7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358283"/>
              </p:ext>
            </p:extLst>
          </p:nvPr>
        </p:nvGraphicFramePr>
        <p:xfrm>
          <a:off x="5181600" y="1381032"/>
          <a:ext cx="643507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" descr="ADED workers sitting on a medicine/yoga ball, holding a baby. Next to it there is a woman standing (mother).">
            <a:extLst>
              <a:ext uri="{FF2B5EF4-FFF2-40B4-BE49-F238E27FC236}">
                <a16:creationId xmlns:a16="http://schemas.microsoft.com/office/drawing/2014/main" id="{3808342D-F620-020C-C515-5F76BC9264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42" y="1498412"/>
            <a:ext cx="3810970" cy="4612342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8D6F4E0-E5F0-DAFA-2EDC-FD10B1ECA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rgbClr val="595959"/>
                </a:solidFill>
              </a:rPr>
              <a:t>#ZeroCon24</a:t>
            </a:r>
            <a:endParaRPr lang="en-GB" sz="1900" dirty="0">
              <a:solidFill>
                <a:srgbClr val="595959"/>
              </a:solidFill>
            </a:endParaRPr>
          </a:p>
        </p:txBody>
      </p:sp>
      <p:sp>
        <p:nvSpPr>
          <p:cNvPr id="5" name="Slide number 5">
            <a:extLst>
              <a:ext uri="{FF2B5EF4-FFF2-40B4-BE49-F238E27FC236}">
                <a16:creationId xmlns:a16="http://schemas.microsoft.com/office/drawing/2014/main" id="{3E0CB63F-9A05-BA7D-79DB-5B5A03FA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>
                <a:solidFill>
                  <a:srgbClr val="595959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GB">
              <a:solidFill>
                <a:srgbClr val="595959"/>
              </a:solidFill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06EA9C6-5A34-344E-4348-D60C58FA8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" y="641684"/>
            <a:ext cx="0" cy="770021"/>
          </a:xfrm>
          <a:prstGeom prst="line">
            <a:avLst/>
          </a:prstGeom>
          <a:ln w="57150">
            <a:solidFill>
              <a:srgbClr val="2B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01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789B2-521C-3EC1-2AD9-5EC2EE98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871"/>
            <a:ext cx="10515600" cy="1325563"/>
          </a:xfrm>
          <a:ln>
            <a:solidFill>
              <a:srgbClr val="2B882E"/>
            </a:solidFill>
          </a:ln>
        </p:spPr>
        <p:txBody>
          <a:bodyPr anchor="ctr">
            <a:normAutofit/>
          </a:bodyPr>
          <a:lstStyle/>
          <a:p>
            <a:r>
              <a:rPr lang="nl-NL" sz="3500" b="1" dirty="0" err="1">
                <a:solidFill>
                  <a:srgbClr val="595959"/>
                </a:solidFill>
                <a:latin typeface=""/>
              </a:rPr>
              <a:t>Success</a:t>
            </a:r>
            <a:r>
              <a:rPr lang="nl-NL" sz="3500" b="1" dirty="0">
                <a:solidFill>
                  <a:srgbClr val="595959"/>
                </a:solidFill>
                <a:latin typeface=""/>
              </a:rPr>
              <a:t> Impact TUNAFASI</a:t>
            </a:r>
          </a:p>
        </p:txBody>
      </p:sp>
      <p:graphicFrame>
        <p:nvGraphicFramePr>
          <p:cNvPr id="7" name="Content">
            <a:extLst>
              <a:ext uri="{FF2B5EF4-FFF2-40B4-BE49-F238E27FC236}">
                <a16:creationId xmlns:a16="http://schemas.microsoft.com/office/drawing/2014/main" id="{B1EC66D3-24B4-B847-32A6-78C7D4C11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704921"/>
              </p:ext>
            </p:extLst>
          </p:nvPr>
        </p:nvGraphicFramePr>
        <p:xfrm>
          <a:off x="508747" y="1871196"/>
          <a:ext cx="11174506" cy="4850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aphic 1" descr="Icon of a heart, standing for love and caring.">
            <a:extLst>
              <a:ext uri="{FF2B5EF4-FFF2-40B4-BE49-F238E27FC236}">
                <a16:creationId xmlns:a16="http://schemas.microsoft.com/office/drawing/2014/main" id="{59868352-A6C9-5FDE-FFAF-A3A62123F1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625" y="1420890"/>
            <a:ext cx="706858" cy="706858"/>
          </a:xfrm>
          <a:prstGeom prst="rect">
            <a:avLst/>
          </a:prstGeom>
        </p:spPr>
      </p:pic>
      <p:pic>
        <p:nvPicPr>
          <p:cNvPr id="10" name="Graphic 2" descr="Icon of a person waving their child goodbye. Sending the kid to school.">
            <a:extLst>
              <a:ext uri="{FF2B5EF4-FFF2-40B4-BE49-F238E27FC236}">
                <a16:creationId xmlns:a16="http://schemas.microsoft.com/office/drawing/2014/main" id="{FD5E9426-4D35-5B38-56D5-1671B884EA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6376" y="1420890"/>
            <a:ext cx="706859" cy="706859"/>
          </a:xfrm>
          <a:prstGeom prst="rect">
            <a:avLst/>
          </a:prstGeom>
          <a:ln>
            <a:solidFill>
              <a:srgbClr val="2B882E"/>
            </a:solidFill>
          </a:ln>
        </p:spPr>
      </p:pic>
      <p:pic>
        <p:nvPicPr>
          <p:cNvPr id="6" name="Graphic 3" descr="Icon classroom with kids.">
            <a:extLst>
              <a:ext uri="{FF2B5EF4-FFF2-40B4-BE49-F238E27FC236}">
                <a16:creationId xmlns:a16="http://schemas.microsoft.com/office/drawing/2014/main" id="{61001CED-C1A4-9334-E1EF-922923657C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91135" y="1322662"/>
            <a:ext cx="892832" cy="892832"/>
          </a:xfrm>
          <a:prstGeom prst="rect">
            <a:avLst/>
          </a:prstGeom>
        </p:spPr>
      </p:pic>
      <p:pic>
        <p:nvPicPr>
          <p:cNvPr id="12" name="Graphic 4" descr="Icon 4 hands holding each other.">
            <a:extLst>
              <a:ext uri="{FF2B5EF4-FFF2-40B4-BE49-F238E27FC236}">
                <a16:creationId xmlns:a16="http://schemas.microsoft.com/office/drawing/2014/main" id="{3782B036-8CC1-6A99-F5FF-CDE4588DC1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61633" y="1433810"/>
            <a:ext cx="681318" cy="681318"/>
          </a:xfrm>
          <a:prstGeom prst="rect">
            <a:avLst/>
          </a:prstGeom>
          <a:ln>
            <a:solidFill>
              <a:srgbClr val="2B882E"/>
            </a:solidFill>
          </a:ln>
        </p:spPr>
      </p:pic>
      <p:pic>
        <p:nvPicPr>
          <p:cNvPr id="11" name="Graphic 5" descr="Icon network.">
            <a:extLst>
              <a:ext uri="{FF2B5EF4-FFF2-40B4-BE49-F238E27FC236}">
                <a16:creationId xmlns:a16="http://schemas.microsoft.com/office/drawing/2014/main" id="{446093C2-3680-59C2-C9DA-7938CF66D2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20617" y="1420890"/>
            <a:ext cx="681318" cy="681318"/>
          </a:xfrm>
          <a:prstGeom prst="rect">
            <a:avLst/>
          </a:prstGeom>
          <a:ln>
            <a:solidFill>
              <a:srgbClr val="2B882E"/>
            </a:solidFill>
          </a:ln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1DBB493-C380-8D19-307D-700B7AF84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ln>
            <a:solidFill>
              <a:srgbClr val="2B882E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rgbClr val="595959"/>
                </a:solidFill>
              </a:rPr>
              <a:t>#ZeroCon24</a:t>
            </a:r>
            <a:endParaRPr lang="en-GB" sz="1900" dirty="0">
              <a:solidFill>
                <a:srgbClr val="595959"/>
              </a:solidFill>
            </a:endParaRPr>
          </a:p>
        </p:txBody>
      </p:sp>
      <p:sp>
        <p:nvSpPr>
          <p:cNvPr id="5" name="Slide number 6">
            <a:extLst>
              <a:ext uri="{FF2B5EF4-FFF2-40B4-BE49-F238E27FC236}">
                <a16:creationId xmlns:a16="http://schemas.microsoft.com/office/drawing/2014/main" id="{BF00431D-F4F5-BF21-978D-BA26BEB13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ln>
            <a:solidFill>
              <a:srgbClr val="2B882E"/>
            </a:solidFill>
          </a:ln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>
                <a:solidFill>
                  <a:srgbClr val="595959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GB">
              <a:solidFill>
                <a:srgbClr val="595959"/>
              </a:solidFill>
            </a:endParaRP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1677FCE5-14D7-CF88-53FC-C29007FEB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8489" y="552641"/>
            <a:ext cx="0" cy="770021"/>
          </a:xfrm>
          <a:prstGeom prst="line">
            <a:avLst/>
          </a:prstGeom>
          <a:ln w="57150">
            <a:solidFill>
              <a:srgbClr val="2B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08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B498C-7671-DA77-1CCA-967F748D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sz="3500" b="1" dirty="0" err="1">
                <a:solidFill>
                  <a:srgbClr val="595959"/>
                </a:solidFill>
                <a:latin typeface=""/>
              </a:rPr>
              <a:t>Challenges</a:t>
            </a:r>
            <a:r>
              <a:rPr lang="nl-NL" sz="3500" b="1" dirty="0">
                <a:solidFill>
                  <a:srgbClr val="595959"/>
                </a:solidFill>
                <a:latin typeface=""/>
              </a:rPr>
              <a:t> TUNAFASI</a:t>
            </a:r>
          </a:p>
        </p:txBody>
      </p:sp>
      <p:graphicFrame>
        <p:nvGraphicFramePr>
          <p:cNvPr id="7" name="Content">
            <a:extLst>
              <a:ext uri="{FF2B5EF4-FFF2-40B4-BE49-F238E27FC236}">
                <a16:creationId xmlns:a16="http://schemas.microsoft.com/office/drawing/2014/main" id="{51594C3D-DFA3-874C-1CD3-A19222C9A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576150"/>
              </p:ext>
            </p:extLst>
          </p:nvPr>
        </p:nvGraphicFramePr>
        <p:xfrm>
          <a:off x="838200" y="1792518"/>
          <a:ext cx="10515600" cy="386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FBF3206-C33A-5804-8C5D-CD546A9A4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rgbClr val="595959"/>
                </a:solidFill>
              </a:rPr>
              <a:t>#ZeroCon24</a:t>
            </a:r>
            <a:endParaRPr lang="en-GB" sz="1900" dirty="0">
              <a:solidFill>
                <a:srgbClr val="595959"/>
              </a:solidFill>
            </a:endParaRPr>
          </a:p>
        </p:txBody>
      </p:sp>
      <p:sp>
        <p:nvSpPr>
          <p:cNvPr id="5" name="Slide number 8">
            <a:extLst>
              <a:ext uri="{FF2B5EF4-FFF2-40B4-BE49-F238E27FC236}">
                <a16:creationId xmlns:a16="http://schemas.microsoft.com/office/drawing/2014/main" id="{4F4BC670-4B40-4CB7-3A45-2EFE2255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>
                <a:solidFill>
                  <a:srgbClr val="595959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GB">
              <a:solidFill>
                <a:srgbClr val="595959"/>
              </a:solidFill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F462BAD-D2E1-BBBF-16C6-0B86A7C90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" y="641684"/>
            <a:ext cx="0" cy="770021"/>
          </a:xfrm>
          <a:prstGeom prst="line">
            <a:avLst/>
          </a:prstGeom>
          <a:ln w="57150">
            <a:solidFill>
              <a:srgbClr val="2B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84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75B6D-ED17-E3A6-880D-4AC8461C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sz="3500" b="1" dirty="0">
                <a:solidFill>
                  <a:srgbClr val="595959"/>
                </a:solidFill>
                <a:latin typeface=""/>
              </a:rPr>
              <a:t>Financial </a:t>
            </a:r>
            <a:r>
              <a:rPr lang="nl-NL" sz="3500" b="1" dirty="0" err="1">
                <a:solidFill>
                  <a:srgbClr val="595959"/>
                </a:solidFill>
                <a:latin typeface=""/>
              </a:rPr>
              <a:t>Sustainability</a:t>
            </a:r>
            <a:r>
              <a:rPr lang="nl-NL" sz="3500" b="1" dirty="0">
                <a:solidFill>
                  <a:srgbClr val="595959"/>
                </a:solidFill>
                <a:latin typeface=""/>
              </a:rPr>
              <a:t> TUNAFASI</a:t>
            </a:r>
          </a:p>
        </p:txBody>
      </p:sp>
      <p:graphicFrame>
        <p:nvGraphicFramePr>
          <p:cNvPr id="7" name="Content">
            <a:extLst>
              <a:ext uri="{FF2B5EF4-FFF2-40B4-BE49-F238E27FC236}">
                <a16:creationId xmlns:a16="http://schemas.microsoft.com/office/drawing/2014/main" id="{7214402A-80B4-272D-8C6B-9F9C05BA2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615606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" descr="Two men are sitting on a computer. ">
            <a:extLst>
              <a:ext uri="{FF2B5EF4-FFF2-40B4-BE49-F238E27FC236}">
                <a16:creationId xmlns:a16="http://schemas.microsoft.com/office/drawing/2014/main" id="{D05889D5-2F39-9946-1F65-C087D55595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2"/>
          <a:stretch/>
        </p:blipFill>
        <p:spPr>
          <a:xfrm>
            <a:off x="1358153" y="1936391"/>
            <a:ext cx="4114800" cy="4128233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1015674-46A8-DC8E-6BDC-DB815E70E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#ZeroCon24</a:t>
            </a:r>
            <a:endParaRPr lang="en-GB" sz="1900" dirty="0"/>
          </a:p>
        </p:txBody>
      </p:sp>
      <p:sp>
        <p:nvSpPr>
          <p:cNvPr id="5" name="Slide number 9">
            <a:extLst>
              <a:ext uri="{FF2B5EF4-FFF2-40B4-BE49-F238E27FC236}">
                <a16:creationId xmlns:a16="http://schemas.microsoft.com/office/drawing/2014/main" id="{594C1B28-33C3-564E-B2D7-B5B2A589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9719892-D1B2-0817-FB3C-0DF7C5117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" y="641684"/>
            <a:ext cx="0" cy="770021"/>
          </a:xfrm>
          <a:prstGeom prst="line">
            <a:avLst/>
          </a:prstGeom>
          <a:ln w="57150">
            <a:solidFill>
              <a:srgbClr val="2B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041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2BA9D-12CF-7C7F-1EB1-68CABC563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F534E-DEAA-D197-7E75-D8884A0B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sz="3500" b="1" dirty="0" err="1">
                <a:solidFill>
                  <a:srgbClr val="595959"/>
                </a:solidFill>
                <a:latin typeface=""/>
              </a:rPr>
              <a:t>Lessons</a:t>
            </a:r>
            <a:r>
              <a:rPr lang="nl-NL" sz="3500" b="1" dirty="0">
                <a:solidFill>
                  <a:srgbClr val="595959"/>
                </a:solidFill>
                <a:latin typeface=""/>
              </a:rPr>
              <a:t> </a:t>
            </a:r>
            <a:r>
              <a:rPr lang="nl-NL" sz="3500" b="1" dirty="0" err="1">
                <a:solidFill>
                  <a:srgbClr val="595959"/>
                </a:solidFill>
                <a:latin typeface=""/>
              </a:rPr>
              <a:t>learned</a:t>
            </a:r>
            <a:r>
              <a:rPr lang="nl-NL" sz="3500" b="1" dirty="0">
                <a:solidFill>
                  <a:srgbClr val="595959"/>
                </a:solidFill>
                <a:latin typeface=""/>
              </a:rPr>
              <a:t> &amp; </a:t>
            </a:r>
            <a:r>
              <a:rPr lang="nl-NL" sz="3500" b="1" dirty="0" err="1">
                <a:solidFill>
                  <a:srgbClr val="595959"/>
                </a:solidFill>
                <a:latin typeface=""/>
              </a:rPr>
              <a:t>Future</a:t>
            </a:r>
            <a:r>
              <a:rPr lang="nl-NL" sz="3500" b="1" dirty="0">
                <a:solidFill>
                  <a:srgbClr val="595959"/>
                </a:solidFill>
                <a:latin typeface=""/>
              </a:rPr>
              <a:t> Steps TUNAFASI</a:t>
            </a:r>
          </a:p>
        </p:txBody>
      </p:sp>
      <p:graphicFrame>
        <p:nvGraphicFramePr>
          <p:cNvPr id="7" name="Content">
            <a:extLst>
              <a:ext uri="{FF2B5EF4-FFF2-40B4-BE49-F238E27FC236}">
                <a16:creationId xmlns:a16="http://schemas.microsoft.com/office/drawing/2014/main" id="{1F07D1EA-C59F-6EEC-1E74-9EC68DBC4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60309"/>
              </p:ext>
            </p:extLst>
          </p:nvPr>
        </p:nvGraphicFramePr>
        <p:xfrm>
          <a:off x="508747" y="1871196"/>
          <a:ext cx="11174506" cy="4850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con 1" descr="Icon of classroom with students.">
            <a:extLst>
              <a:ext uri="{FF2B5EF4-FFF2-40B4-BE49-F238E27FC236}">
                <a16:creationId xmlns:a16="http://schemas.microsoft.com/office/drawing/2014/main" id="{565C8E43-7F3F-475B-B129-CBA81F46AC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1246" y="1590965"/>
            <a:ext cx="1014122" cy="1014122"/>
          </a:xfrm>
          <a:prstGeom prst="rect">
            <a:avLst/>
          </a:prstGeom>
        </p:spPr>
      </p:pic>
      <p:pic>
        <p:nvPicPr>
          <p:cNvPr id="8" name="Icon 2" descr="Icon of the accessibility sign, a person with spread arms.">
            <a:extLst>
              <a:ext uri="{FF2B5EF4-FFF2-40B4-BE49-F238E27FC236}">
                <a16:creationId xmlns:a16="http://schemas.microsoft.com/office/drawing/2014/main" id="{737CC270-6009-88AC-C599-0AFD316443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4194" y="1690688"/>
            <a:ext cx="783899" cy="783899"/>
          </a:xfrm>
          <a:prstGeom prst="rect">
            <a:avLst/>
          </a:prstGeom>
        </p:spPr>
      </p:pic>
      <p:pic>
        <p:nvPicPr>
          <p:cNvPr id="3" name="Icon 3" descr="Icon of a heart with a cross in it.">
            <a:extLst>
              <a:ext uri="{FF2B5EF4-FFF2-40B4-BE49-F238E27FC236}">
                <a16:creationId xmlns:a16="http://schemas.microsoft.com/office/drawing/2014/main" id="{E734BA3C-EDCB-203A-2FDF-11DC8F32C4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8939" y="1622417"/>
            <a:ext cx="1014122" cy="1014122"/>
          </a:xfrm>
          <a:prstGeom prst="rect">
            <a:avLst/>
          </a:prstGeom>
        </p:spPr>
      </p:pic>
      <p:pic>
        <p:nvPicPr>
          <p:cNvPr id="13" name="Icon 4" descr="Icon of a lamp and an increase chart. ">
            <a:extLst>
              <a:ext uri="{FF2B5EF4-FFF2-40B4-BE49-F238E27FC236}">
                <a16:creationId xmlns:a16="http://schemas.microsoft.com/office/drawing/2014/main" id="{419D7E1E-D24F-7BDA-F85B-5631E2FF88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81241" y="1622417"/>
            <a:ext cx="1014122" cy="1014122"/>
          </a:xfrm>
          <a:prstGeom prst="rect">
            <a:avLst/>
          </a:prstGeom>
        </p:spPr>
      </p:pic>
      <p:pic>
        <p:nvPicPr>
          <p:cNvPr id="14" name="Icon 5" descr="Icon 4 hands holding each other.">
            <a:extLst>
              <a:ext uri="{FF2B5EF4-FFF2-40B4-BE49-F238E27FC236}">
                <a16:creationId xmlns:a16="http://schemas.microsoft.com/office/drawing/2014/main" id="{D69C08F7-FD0C-7B63-E098-78CB70B3C9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73543" y="1664813"/>
            <a:ext cx="892831" cy="892831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985C2A-A008-4806-5C5F-DCDC9746E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#ZeroCon24</a:t>
            </a:r>
            <a:endParaRPr lang="en-GB" sz="1900" dirty="0"/>
          </a:p>
        </p:txBody>
      </p:sp>
      <p:sp>
        <p:nvSpPr>
          <p:cNvPr id="5" name="Slide number 10">
            <a:extLst>
              <a:ext uri="{FF2B5EF4-FFF2-40B4-BE49-F238E27FC236}">
                <a16:creationId xmlns:a16="http://schemas.microsoft.com/office/drawing/2014/main" id="{E8FEC318-5AF8-E3B3-18FF-79F4D5C3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F0B2671-0F53-45BB-05B2-B84FBD03A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" y="641684"/>
            <a:ext cx="0" cy="770021"/>
          </a:xfrm>
          <a:prstGeom prst="line">
            <a:avLst/>
          </a:prstGeom>
          <a:ln w="57150">
            <a:solidFill>
              <a:srgbClr val="2B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52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FF1ED-8B82-59AF-CAD3-0D2ED73E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500" b="1" dirty="0">
                <a:latin typeface=""/>
              </a:rPr>
              <a:t>Video TUNAFASI</a:t>
            </a:r>
          </a:p>
        </p:txBody>
      </p:sp>
      <p:pic>
        <p:nvPicPr>
          <p:cNvPr id="6" name="Onlinemedia 5" descr="Video ADED: Inclusive games">
            <a:hlinkClick r:id="" action="ppaction://media"/>
            <a:extLst>
              <a:ext uri="{FF2B5EF4-FFF2-40B4-BE49-F238E27FC236}">
                <a16:creationId xmlns:a16="http://schemas.microsoft.com/office/drawing/2014/main" id="{0D7BC4F7-64C3-DCD0-376D-339D403DFFE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79700" y="1792288"/>
            <a:ext cx="6832600" cy="386080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882EFB-4EDF-973C-2784-3B421CAF8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10EDDD2-34D6-FC78-AC4C-4BFD04E1A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9</a:t>
            </a:fld>
            <a:endParaRPr lang="en-GB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150BB2BD-9D7F-81D8-0660-23D80284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" y="641684"/>
            <a:ext cx="0" cy="770021"/>
          </a:xfrm>
          <a:prstGeom prst="line">
            <a:avLst/>
          </a:prstGeom>
          <a:ln w="57150">
            <a:solidFill>
              <a:srgbClr val="2B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2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1017</Words>
  <Application>Microsoft Office PowerPoint</Application>
  <PresentationFormat>Widescreen</PresentationFormat>
  <Paragraphs>172</Paragraphs>
  <Slides>10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Courier New</vt:lpstr>
      <vt:lpstr>Office Theme</vt:lpstr>
      <vt:lpstr>TUNAFASI  We all have a place </vt:lpstr>
      <vt:lpstr>Project TUNAFASI – we all have a place</vt:lpstr>
      <vt:lpstr>Core of TUNAFASI</vt:lpstr>
      <vt:lpstr>How TUNAFASI is Innovative</vt:lpstr>
      <vt:lpstr>Success Impact TUNAFASI</vt:lpstr>
      <vt:lpstr>Challenges TUNAFASI</vt:lpstr>
      <vt:lpstr>Financial Sustainability TUNAFASI</vt:lpstr>
      <vt:lpstr>Lessons learned &amp; Future Steps TUNAFASI</vt:lpstr>
      <vt:lpstr>Video TUNAFASI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Maria Chiara Franco | Zeroproject</cp:lastModifiedBy>
  <cp:revision>35</cp:revision>
  <dcterms:created xsi:type="dcterms:W3CDTF">2022-12-05T13:52:15Z</dcterms:created>
  <dcterms:modified xsi:type="dcterms:W3CDTF">2024-02-20T08:41:23Z</dcterms:modified>
</cp:coreProperties>
</file>