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70" autoAdjust="0"/>
    <p:restoredTop sz="75497" autoAdjust="0"/>
  </p:normalViewPr>
  <p:slideViewPr>
    <p:cSldViewPr snapToGrid="0">
      <p:cViewPr varScale="1">
        <p:scale>
          <a:sx n="63" d="100"/>
          <a:sy n="63" d="100"/>
        </p:scale>
        <p:origin x="47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</a:t>
            </a:r>
            <a:r>
              <a:rPr lang="en-US"/>
              <a:t>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12/02/2024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12/02/2024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12/02/2024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12/02/2024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12/02/2024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65298"/>
            <a:ext cx="9144000" cy="341688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595959"/>
                </a:solidFill>
              </a:rPr>
              <a:t>Luc de Witte</a:t>
            </a:r>
          </a:p>
          <a:p>
            <a:r>
              <a:rPr lang="en-US" sz="3200" dirty="0">
                <a:solidFill>
                  <a:srgbClr val="595959"/>
                </a:solidFill>
              </a:rPr>
              <a:t>The Hague University of Applied Sciences</a:t>
            </a:r>
          </a:p>
          <a:p>
            <a:r>
              <a:rPr lang="en-US" sz="3200" dirty="0">
                <a:solidFill>
                  <a:srgbClr val="595959"/>
                </a:solidFill>
              </a:rPr>
              <a:t>The Netherlands</a:t>
            </a:r>
          </a:p>
          <a:p>
            <a:endParaRPr lang="en-US" sz="3200" dirty="0">
              <a:solidFill>
                <a:srgbClr val="595959"/>
              </a:solidFill>
            </a:endParaRPr>
          </a:p>
          <a:p>
            <a:r>
              <a:rPr lang="en-GB" sz="3200" dirty="0">
                <a:solidFill>
                  <a:srgbClr val="595959"/>
                </a:solidFill>
              </a:rPr>
              <a:t>Inclusive practices in universities and higher education institutions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550419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rgbClr val="595959"/>
                </a:solidFill>
                <a:latin typeface="Arial"/>
              </a:rPr>
              <a:t>Wednesday, February 21, 2024</a:t>
            </a:r>
            <a:r>
              <a:rPr lang="nl-NL" sz="2400" dirty="0">
                <a:solidFill>
                  <a:srgbClr val="595959"/>
                </a:solidFill>
                <a:latin typeface="Arial"/>
              </a:rPr>
              <a:t>; 13.40 – 15.00 CET</a:t>
            </a:r>
            <a:endParaRPr lang="en-US" sz="2400" dirty="0">
              <a:solidFill>
                <a:srgbClr val="595959"/>
              </a:solidFill>
              <a:latin typeface="Arial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Why this session?</a:t>
            </a:r>
            <a:r>
              <a:rPr lang="en-US" dirty="0"/>
              <a:t>	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595959"/>
                </a:solidFill>
              </a:rPr>
              <a:t>Education is key to personal development and participation in society</a:t>
            </a:r>
          </a:p>
          <a:p>
            <a:r>
              <a:rPr lang="en-US" dirty="0">
                <a:solidFill>
                  <a:srgbClr val="595959"/>
                </a:solidFill>
              </a:rPr>
              <a:t>The reality is that many persons with disabilities face serious challenges entering education on all levels, and often don’t reach higher education </a:t>
            </a:r>
          </a:p>
          <a:p>
            <a:r>
              <a:rPr lang="en-US" dirty="0">
                <a:solidFill>
                  <a:srgbClr val="595959"/>
                </a:solidFill>
              </a:rPr>
              <a:t>This is an important source of inequity, which is not acceptable</a:t>
            </a:r>
          </a:p>
          <a:p>
            <a:r>
              <a:rPr lang="en-US" dirty="0">
                <a:solidFill>
                  <a:srgbClr val="595959"/>
                </a:solidFill>
              </a:rPr>
              <a:t>There are great examples of initiatives that demonstrate that this situation can be changed</a:t>
            </a:r>
          </a:p>
          <a:p>
            <a:r>
              <a:rPr lang="en-US" dirty="0">
                <a:solidFill>
                  <a:srgbClr val="595959"/>
                </a:solidFill>
              </a:rPr>
              <a:t>This session presents some of these examples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0F0968-66BF-D2D5-1136-494607CBF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>
                <a:solidFill>
                  <a:srgbClr val="595959"/>
                </a:solidFill>
              </a:rPr>
              <a:t>What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will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you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hear</a:t>
            </a:r>
            <a:r>
              <a:rPr lang="nl-NL" dirty="0">
                <a:solidFill>
                  <a:srgbClr val="595959"/>
                </a:solidFill>
              </a:rPr>
              <a:t>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B0D43-0CBE-C012-D7DF-C2E46BDCB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rgbClr val="595959"/>
                </a:solidFill>
              </a:rPr>
              <a:t>6 </a:t>
            </a:r>
            <a:r>
              <a:rPr lang="nl-NL" dirty="0" err="1">
                <a:solidFill>
                  <a:srgbClr val="595959"/>
                </a:solidFill>
              </a:rPr>
              <a:t>examples</a:t>
            </a:r>
            <a:r>
              <a:rPr lang="nl-NL" dirty="0">
                <a:solidFill>
                  <a:srgbClr val="595959"/>
                </a:solidFill>
              </a:rPr>
              <a:t> of </a:t>
            </a:r>
            <a:r>
              <a:rPr lang="nl-NL" dirty="0" err="1">
                <a:solidFill>
                  <a:srgbClr val="595959"/>
                </a:solidFill>
              </a:rPr>
              <a:t>good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practices</a:t>
            </a:r>
            <a:r>
              <a:rPr lang="nl-NL" dirty="0">
                <a:solidFill>
                  <a:srgbClr val="595959"/>
                </a:solidFill>
              </a:rPr>
              <a:t>, </a:t>
            </a:r>
            <a:r>
              <a:rPr lang="nl-NL" dirty="0" err="1">
                <a:solidFill>
                  <a:srgbClr val="595959"/>
                </a:solidFill>
              </a:rPr>
              <a:t>selected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from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the</a:t>
            </a:r>
            <a:r>
              <a:rPr lang="nl-NL" dirty="0">
                <a:solidFill>
                  <a:srgbClr val="595959"/>
                </a:solidFill>
              </a:rPr>
              <a:t> Zero Project </a:t>
            </a:r>
            <a:r>
              <a:rPr lang="nl-NL" dirty="0" err="1">
                <a:solidFill>
                  <a:srgbClr val="595959"/>
                </a:solidFill>
              </a:rPr>
              <a:t>awardees</a:t>
            </a:r>
            <a:r>
              <a:rPr lang="nl-NL" dirty="0">
                <a:solidFill>
                  <a:srgbClr val="595959"/>
                </a:solidFill>
              </a:rPr>
              <a:t>:</a:t>
            </a:r>
          </a:p>
          <a:p>
            <a:pPr lvl="1"/>
            <a:r>
              <a:rPr lang="nl-NL" dirty="0">
                <a:solidFill>
                  <a:srgbClr val="595959"/>
                </a:solidFill>
              </a:rPr>
              <a:t>King </a:t>
            </a:r>
            <a:r>
              <a:rPr lang="nl-NL" dirty="0" err="1">
                <a:solidFill>
                  <a:srgbClr val="595959"/>
                </a:solidFill>
              </a:rPr>
              <a:t>Abdulaziz</a:t>
            </a:r>
            <a:r>
              <a:rPr lang="nl-NL" dirty="0">
                <a:solidFill>
                  <a:srgbClr val="595959"/>
                </a:solidFill>
              </a:rPr>
              <a:t> University, Saudi </a:t>
            </a:r>
            <a:r>
              <a:rPr lang="nl-NL" dirty="0" err="1">
                <a:solidFill>
                  <a:srgbClr val="595959"/>
                </a:solidFill>
              </a:rPr>
              <a:t>Arabia</a:t>
            </a:r>
            <a:endParaRPr lang="nl-NL" dirty="0">
              <a:solidFill>
                <a:srgbClr val="595959"/>
              </a:solidFill>
            </a:endParaRPr>
          </a:p>
          <a:p>
            <a:pPr lvl="1"/>
            <a:r>
              <a:rPr lang="nl-NL" dirty="0" err="1">
                <a:solidFill>
                  <a:srgbClr val="595959"/>
                </a:solidFill>
              </a:rPr>
              <a:t>Eotvos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Lorand</a:t>
            </a:r>
            <a:r>
              <a:rPr lang="nl-NL" dirty="0">
                <a:solidFill>
                  <a:srgbClr val="595959"/>
                </a:solidFill>
              </a:rPr>
              <a:t> University, Hungary</a:t>
            </a:r>
          </a:p>
          <a:p>
            <a:pPr lvl="1"/>
            <a:r>
              <a:rPr lang="nl-NL" dirty="0">
                <a:solidFill>
                  <a:srgbClr val="595959"/>
                </a:solidFill>
              </a:rPr>
              <a:t>University of Arizona, USA</a:t>
            </a:r>
          </a:p>
          <a:p>
            <a:pPr lvl="1"/>
            <a:r>
              <a:rPr lang="nl-NL" dirty="0">
                <a:solidFill>
                  <a:srgbClr val="595959"/>
                </a:solidFill>
              </a:rPr>
              <a:t>St. Cloud State University, USA</a:t>
            </a:r>
          </a:p>
          <a:p>
            <a:pPr lvl="1"/>
            <a:r>
              <a:rPr lang="nl-NL" dirty="0">
                <a:solidFill>
                  <a:srgbClr val="595959"/>
                </a:solidFill>
              </a:rPr>
              <a:t>United </a:t>
            </a:r>
            <a:r>
              <a:rPr lang="nl-NL" dirty="0" err="1">
                <a:solidFill>
                  <a:srgbClr val="595959"/>
                </a:solidFill>
              </a:rPr>
              <a:t>States</a:t>
            </a:r>
            <a:r>
              <a:rPr lang="nl-NL" dirty="0">
                <a:solidFill>
                  <a:srgbClr val="595959"/>
                </a:solidFill>
              </a:rPr>
              <a:t> International University, Kenya</a:t>
            </a:r>
          </a:p>
          <a:p>
            <a:pPr lvl="1"/>
            <a:r>
              <a:rPr lang="nl-NL" dirty="0" err="1">
                <a:solidFill>
                  <a:srgbClr val="595959"/>
                </a:solidFill>
              </a:rPr>
              <a:t>Hospital</a:t>
            </a:r>
            <a:r>
              <a:rPr lang="nl-NL" dirty="0">
                <a:solidFill>
                  <a:srgbClr val="595959"/>
                </a:solidFill>
              </a:rPr>
              <a:t> of St. John of God Linz, Austria</a:t>
            </a:r>
          </a:p>
          <a:p>
            <a:r>
              <a:rPr lang="nl-NL" dirty="0">
                <a:solidFill>
                  <a:srgbClr val="595959"/>
                </a:solidFill>
              </a:rPr>
              <a:t>20 minutes of </a:t>
            </a:r>
            <a:r>
              <a:rPr lang="nl-NL" dirty="0" err="1">
                <a:solidFill>
                  <a:srgbClr val="595959"/>
                </a:solidFill>
              </a:rPr>
              <a:t>discussion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about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what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you</a:t>
            </a:r>
            <a:r>
              <a:rPr lang="nl-NL" dirty="0">
                <a:solidFill>
                  <a:srgbClr val="595959"/>
                </a:solidFill>
              </a:rPr>
              <a:t> </a:t>
            </a:r>
            <a:r>
              <a:rPr lang="nl-NL" dirty="0" err="1">
                <a:solidFill>
                  <a:srgbClr val="595959"/>
                </a:solidFill>
              </a:rPr>
              <a:t>heard</a:t>
            </a:r>
            <a:endParaRPr lang="nl-NL" dirty="0">
              <a:solidFill>
                <a:srgbClr val="595959"/>
              </a:solidFill>
            </a:endParaRPr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B91F89F-DD48-1CE7-EACB-44EE692B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D74DC0A-6490-1E8F-14AA-15C8E8A0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92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Widescreen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Why this session? </vt:lpstr>
      <vt:lpstr>What will you hear?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Research | Zeroproject</cp:lastModifiedBy>
  <cp:revision>12</cp:revision>
  <dcterms:created xsi:type="dcterms:W3CDTF">2022-12-05T13:52:15Z</dcterms:created>
  <dcterms:modified xsi:type="dcterms:W3CDTF">2024-02-12T11:02:03Z</dcterms:modified>
</cp:coreProperties>
</file>