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8" r:id="rId2"/>
    <p:sldId id="259" r:id="rId3"/>
    <p:sldId id="260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2B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670" autoAdjust="0"/>
    <p:restoredTop sz="75497" autoAdjust="0"/>
  </p:normalViewPr>
  <p:slideViewPr>
    <p:cSldViewPr snapToGrid="0">
      <p:cViewPr varScale="1">
        <p:scale>
          <a:sx n="63" d="100"/>
          <a:sy n="63" d="100"/>
        </p:scale>
        <p:origin x="473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2668" y="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C92A86-C5C9-6113-6AC7-4064BBD094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277400-9A88-4A14-1B97-2E611F2842E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067AC-4DA6-47DD-9DAA-82F8496AEA1D}" type="datetimeFigureOut">
              <a:rPr lang="en-GB" smtClean="0"/>
              <a:t>12/02/2024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149F3E-834F-ADBB-A517-1E7341E464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F16239-9E04-27B8-09A3-ACB4AC19F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2F9E2-E68F-463D-B409-4BB1E4E53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48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B6916-6BB4-491D-A9F6-98CF7382B083}" type="datetimeFigureOut">
              <a:rPr lang="en-GB" smtClean="0"/>
              <a:t>12/02/2024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881E3-068B-48DF-8881-A991B8AEA7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556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Please add your notes here.</a:t>
            </a:r>
          </a:p>
          <a:p>
            <a:r>
              <a:rPr lang="en-US" dirty="0"/>
              <a:t>Title; First name, last name of speaker(s); Name of Organization, Name of Country, Name of Session (as written in Agenda)</a:t>
            </a:r>
          </a:p>
          <a:p>
            <a:r>
              <a:rPr lang="en-US" dirty="0"/>
              <a:t>#ZeroCon24</a:t>
            </a:r>
          </a:p>
          <a:p>
            <a:r>
              <a:rPr lang="en-US" dirty="0"/>
              <a:t>Day and Time of Session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220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Sample Slide: presenting three points on our project and the relationship to this year’s theme of the Zero Project Conference. Point 1; Point 2; Point 3 connect together </a:t>
            </a:r>
            <a:r>
              <a:rPr lang="en-US"/>
              <a:t>in this way.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332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4B8CD-9207-0F5A-87AB-B27A517BCE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A2C4F2-5991-51CC-558C-A4D5E1F7B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4A5B7-3009-3078-DA1C-A775027F1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#ZeroCon24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69FD-5A00-3B11-103C-21BA8A71B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0F1C7164-87D9-4217-364F-45206FDAD5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0236DA-C301-789C-C8AF-938A5F826071}"/>
              </a:ext>
            </a:extLst>
          </p:cNvPr>
          <p:cNvSpPr txBox="1"/>
          <p:nvPr userDrawn="1"/>
        </p:nvSpPr>
        <p:spPr>
          <a:xfrm>
            <a:off x="393290" y="276328"/>
            <a:ext cx="30109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2B8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#ZeroCon24</a:t>
            </a:r>
            <a:endParaRPr lang="en-GB" sz="3600" b="1" dirty="0">
              <a:solidFill>
                <a:srgbClr val="2B88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572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9A398-607E-19AA-2FA2-6A9486FF4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67A71F-93D1-3FE1-9D98-47190B6F9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B76AF-A44B-BCC8-6368-2FCB92476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F940-A1E4-49C1-A94C-258B66B1FEFB}" type="datetime1">
              <a:rPr lang="en-GB" smtClean="0"/>
              <a:t>12/02/2024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CFEDC-9A6E-A3AD-47BB-4544BD985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8CCB9-6F66-B343-A239-09809FB7E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6B42D19-6742-C21D-3E3A-50AF0056C0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62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8C57BD-472C-6054-F85B-C6E7EBFD78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A5734E-BF7C-6ADA-36DF-8345F81F3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9FA9AB-245D-7C9C-7F7C-F0DDADFC8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194E-3B7B-4619-9F0B-8946120CC2C2}" type="datetime1">
              <a:rPr lang="en-GB" smtClean="0"/>
              <a:t>12/02/2024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28D991-9ADE-8892-D016-6590D6AF8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715A0-7D97-C371-F46C-459234CE3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A92BB482-4C0F-1893-218E-340DCE3E41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65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2CDE7-D24B-A1C8-5E44-202ABECFC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2AA8D-420E-E8B5-CDB6-88D320632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8133A-0964-2A2C-F557-E8A9D21E4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F230-EE29-4360-9E5D-C4AB95018DB3}" type="datetime1">
              <a:rPr lang="en-GB" smtClean="0"/>
              <a:t>12/02/2024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AD633-B6D6-91FA-64FB-501EA2FB2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AAD51-9D5D-25E1-F465-809F007EC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7A3ADA9-529C-6BD8-8B18-D897077722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3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D86FF-9CEB-1D25-2E90-369E9B0FF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384C-F6AC-F088-2F50-A86FF934D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40FCB-67DF-CE66-B624-667997970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451A-BAE8-4BB7-B4A9-840375C61CF2}" type="datetime1">
              <a:rPr lang="en-GB" smtClean="0"/>
              <a:t>12/02/2024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9611E-370E-03AF-C519-6268D0A66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8EE00-A0DC-F045-A7B2-6D6970D17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8684AF3-AE79-E964-B9D1-32174968E2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13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0645F-4ADB-34A8-8348-8DA5EC0B3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EFF4-799C-B171-FDEC-9F32D3683D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9D5E4-9475-B9C9-B19F-C6F90A257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D3DB3A-533A-A389-C798-9BB43D1F7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F48CE-F800-44D8-9FB8-C2F14BB717AF}" type="datetime1">
              <a:rPr lang="en-GB" smtClean="0"/>
              <a:t>12/02/2024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692D28-6A9A-84C4-8E6F-E19FDA416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7EFDAC-0A32-E484-69C9-CAC7902FD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509410CA-2628-6086-32C8-F078A3F00D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122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2298A-1F8E-C04A-F0FC-303981F88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04B0BE-77C8-FC6F-2D01-52EA579BE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30E7F1-9FCB-C624-0AD0-0B4362A9CC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940BA5-6077-6C83-9A0A-D929E1353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1A5F4E-F46E-F9D4-EB91-01F3AF3BB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A89E74-A823-F039-110E-16DB1050A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A53-9EBB-475F-81CE-60A0FA17D35A}" type="datetime1">
              <a:rPr lang="en-GB" smtClean="0"/>
              <a:t>12/02/2024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5C4120-5D85-2DAB-1B82-679CBFE0F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2AED93-B0A6-16E2-54DD-BAC7D1CF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6C21E80C-5188-0E99-CB29-545240103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EC525-402E-F69C-210B-5268E9E93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CFC308-6A34-9878-DECA-D72CAED76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E1DF0-723F-4583-B7C7-FD8C4EA08810}" type="datetime1">
              <a:rPr lang="en-GB" smtClean="0"/>
              <a:t>12/02/2024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50079B-A083-6A7F-4194-BA4D85C4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EC79D-9860-3786-8D4E-46E02CC0E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9B978296-E8D6-80D7-911A-F4F68A8F61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18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DBA8C4-CBF7-6C7C-BB26-6A44D83DE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14AC-2947-477D-A5A3-42D95CFB8153}" type="datetime1">
              <a:rPr lang="en-GB" smtClean="0"/>
              <a:t>12/02/2024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A765CF-3B46-DDD1-5D61-DEE395693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92119D-5AC0-FA92-AC8A-20B4D8168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0459225-7B96-6284-00B2-CF639F8926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05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85413-E692-6DD2-584B-C153D1CDA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73494-908C-8287-2878-B8109DD71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E99BDB-AE6B-E7B3-79DD-6DA3BEF43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EE4D6-70C6-0DAC-3D3B-CEF908DC7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894F-2169-40F5-A488-0DED1E32D92D}" type="datetime1">
              <a:rPr lang="en-GB" smtClean="0"/>
              <a:t>12/02/2024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9C3971-79A3-C209-564C-BD5D9D86E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402702-277B-3ACF-851A-C0C404ED8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2A8373D0-4AD4-04E7-6DAC-6E1FA94700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665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B3E06-41AF-0ACA-CCBD-F5BAB7AC3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6BC9B1-E8C2-C7D8-0ACB-3D5B734FE3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8FB8E-65FD-4C56-E3A9-054836CB1F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3F7DA-8E45-6DD8-7482-BC161C470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0F5A-532D-4F87-AB6D-3F2ECE8BF666}" type="datetime1">
              <a:rPr lang="en-GB" smtClean="0"/>
              <a:t>12/02/2024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FDB1F6-A587-5CC5-B4A1-6CBC2452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402A9-A0E0-7045-EA1F-7AA57991E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C97FE7C3-62EE-EBCF-7381-9E13CB86EC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75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C4DFD2-A48F-938F-9C39-58C9547BD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346B3-1FB5-CBE0-B15E-5E254CF78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92518"/>
            <a:ext cx="10515600" cy="3861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545C8-B46A-1919-AEB8-64178D1CD9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3C978-C8B7-45B7-A1FD-262897265120}" type="datetime1">
              <a:rPr lang="en-GB" smtClean="0"/>
              <a:t>12/02/2024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CA2EC-9AAA-A334-BAFC-D20203C40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4DD50-8E12-ED09-0BAF-BA8058E0E3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87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28D29E75-4221-A94E-345A-B32600075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665298"/>
            <a:ext cx="9144000" cy="3416889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595959"/>
                </a:solidFill>
              </a:rPr>
              <a:t>Luc de Witte</a:t>
            </a:r>
          </a:p>
          <a:p>
            <a:r>
              <a:rPr lang="en-US" sz="3200" dirty="0">
                <a:solidFill>
                  <a:srgbClr val="595959"/>
                </a:solidFill>
              </a:rPr>
              <a:t>The Hague University of Applied Sciences</a:t>
            </a:r>
          </a:p>
          <a:p>
            <a:r>
              <a:rPr lang="en-US" sz="3200" dirty="0">
                <a:solidFill>
                  <a:srgbClr val="595959"/>
                </a:solidFill>
              </a:rPr>
              <a:t>The Netherlands</a:t>
            </a:r>
          </a:p>
          <a:p>
            <a:endParaRPr lang="en-US" sz="3200" dirty="0">
              <a:solidFill>
                <a:srgbClr val="595959"/>
              </a:solidFill>
            </a:endParaRPr>
          </a:p>
          <a:p>
            <a:r>
              <a:rPr lang="en-GB" sz="3200" dirty="0">
                <a:solidFill>
                  <a:srgbClr val="595959"/>
                </a:solidFill>
              </a:rPr>
              <a:t>Inclusive practices in universities and higher education institutions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4771D02-F4E4-C632-E5D7-C5E26F71C09C}"/>
              </a:ext>
            </a:extLst>
          </p:cNvPr>
          <p:cNvSpPr txBox="1">
            <a:spLocks/>
          </p:cNvSpPr>
          <p:nvPr/>
        </p:nvSpPr>
        <p:spPr>
          <a:xfrm>
            <a:off x="3903248" y="5550419"/>
            <a:ext cx="4385503" cy="846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dirty="0">
                <a:solidFill>
                  <a:srgbClr val="595959"/>
                </a:solidFill>
                <a:latin typeface="Arial"/>
              </a:rPr>
              <a:t>Wednesday, February 21, 2024</a:t>
            </a:r>
            <a:r>
              <a:rPr lang="nl-NL" sz="2400" dirty="0">
                <a:solidFill>
                  <a:srgbClr val="595959"/>
                </a:solidFill>
                <a:latin typeface="Arial"/>
              </a:rPr>
              <a:t>; 13.40 – 15.00 CET</a:t>
            </a:r>
            <a:endParaRPr lang="en-US" sz="2400" dirty="0">
              <a:solidFill>
                <a:srgbClr val="595959"/>
              </a:solidFill>
              <a:latin typeface="Arial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6B4AAB-13CC-0101-7D17-6ABAF0358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#ZeroCon24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DF2F47-DE12-0075-6EDB-366148F7F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376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4B858-7758-0A52-B774-34A6669B7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595959"/>
                </a:solidFill>
              </a:rPr>
              <a:t>Why this session?</a:t>
            </a:r>
            <a:r>
              <a:rPr lang="en-US" dirty="0"/>
              <a:t>	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BED0F-B7D1-D1EC-C777-64C4019550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595959"/>
                </a:solidFill>
              </a:rPr>
              <a:t>Education is key to personal development and participation in society</a:t>
            </a:r>
          </a:p>
          <a:p>
            <a:r>
              <a:rPr lang="en-US" dirty="0">
                <a:solidFill>
                  <a:srgbClr val="595959"/>
                </a:solidFill>
              </a:rPr>
              <a:t>The reality is that many persons with disabilities face serious challenges entering education on all levels, and often don’t reach higher education </a:t>
            </a:r>
          </a:p>
          <a:p>
            <a:r>
              <a:rPr lang="en-US" dirty="0">
                <a:solidFill>
                  <a:srgbClr val="595959"/>
                </a:solidFill>
              </a:rPr>
              <a:t>This is an important source of inequity, which is not acceptable</a:t>
            </a:r>
          </a:p>
          <a:p>
            <a:r>
              <a:rPr lang="en-US" dirty="0">
                <a:solidFill>
                  <a:srgbClr val="595959"/>
                </a:solidFill>
              </a:rPr>
              <a:t>There are great examples of initiatives that demonstrate that this situation can be changed</a:t>
            </a:r>
          </a:p>
          <a:p>
            <a:r>
              <a:rPr lang="en-US" dirty="0">
                <a:solidFill>
                  <a:srgbClr val="595959"/>
                </a:solidFill>
              </a:rPr>
              <a:t>This session presents some of these examples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486FE-45C2-3C89-C954-3B3AC63FE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#ZeroCon24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236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0F0968-66BF-D2D5-1136-494607CBF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>
                <a:solidFill>
                  <a:srgbClr val="595959"/>
                </a:solidFill>
              </a:rPr>
              <a:t>What</a:t>
            </a:r>
            <a:r>
              <a:rPr lang="nl-NL" dirty="0">
                <a:solidFill>
                  <a:srgbClr val="595959"/>
                </a:solidFill>
              </a:rPr>
              <a:t> </a:t>
            </a:r>
            <a:r>
              <a:rPr lang="nl-NL" dirty="0" err="1">
                <a:solidFill>
                  <a:srgbClr val="595959"/>
                </a:solidFill>
              </a:rPr>
              <a:t>will</a:t>
            </a:r>
            <a:r>
              <a:rPr lang="nl-NL" dirty="0">
                <a:solidFill>
                  <a:srgbClr val="595959"/>
                </a:solidFill>
              </a:rPr>
              <a:t> </a:t>
            </a:r>
            <a:r>
              <a:rPr lang="nl-NL" dirty="0" err="1">
                <a:solidFill>
                  <a:srgbClr val="595959"/>
                </a:solidFill>
              </a:rPr>
              <a:t>you</a:t>
            </a:r>
            <a:r>
              <a:rPr lang="nl-NL" dirty="0">
                <a:solidFill>
                  <a:srgbClr val="595959"/>
                </a:solidFill>
              </a:rPr>
              <a:t> </a:t>
            </a:r>
            <a:r>
              <a:rPr lang="nl-NL" dirty="0" err="1">
                <a:solidFill>
                  <a:srgbClr val="595959"/>
                </a:solidFill>
              </a:rPr>
              <a:t>hear</a:t>
            </a:r>
            <a:r>
              <a:rPr lang="nl-NL" dirty="0">
                <a:solidFill>
                  <a:srgbClr val="595959"/>
                </a:solidFill>
              </a:rPr>
              <a:t>?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11B0D43-0CBE-C012-D7DF-C2E46BDCB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solidFill>
                  <a:srgbClr val="595959"/>
                </a:solidFill>
              </a:rPr>
              <a:t>6 </a:t>
            </a:r>
            <a:r>
              <a:rPr lang="nl-NL" dirty="0" err="1">
                <a:solidFill>
                  <a:srgbClr val="595959"/>
                </a:solidFill>
              </a:rPr>
              <a:t>examples</a:t>
            </a:r>
            <a:r>
              <a:rPr lang="nl-NL" dirty="0">
                <a:solidFill>
                  <a:srgbClr val="595959"/>
                </a:solidFill>
              </a:rPr>
              <a:t> of </a:t>
            </a:r>
            <a:r>
              <a:rPr lang="nl-NL" dirty="0" err="1">
                <a:solidFill>
                  <a:srgbClr val="595959"/>
                </a:solidFill>
              </a:rPr>
              <a:t>good</a:t>
            </a:r>
            <a:r>
              <a:rPr lang="nl-NL" dirty="0">
                <a:solidFill>
                  <a:srgbClr val="595959"/>
                </a:solidFill>
              </a:rPr>
              <a:t> </a:t>
            </a:r>
            <a:r>
              <a:rPr lang="nl-NL" dirty="0" err="1">
                <a:solidFill>
                  <a:srgbClr val="595959"/>
                </a:solidFill>
              </a:rPr>
              <a:t>practices</a:t>
            </a:r>
            <a:r>
              <a:rPr lang="nl-NL" dirty="0">
                <a:solidFill>
                  <a:srgbClr val="595959"/>
                </a:solidFill>
              </a:rPr>
              <a:t>, </a:t>
            </a:r>
            <a:r>
              <a:rPr lang="nl-NL" dirty="0" err="1">
                <a:solidFill>
                  <a:srgbClr val="595959"/>
                </a:solidFill>
              </a:rPr>
              <a:t>selected</a:t>
            </a:r>
            <a:r>
              <a:rPr lang="nl-NL" dirty="0">
                <a:solidFill>
                  <a:srgbClr val="595959"/>
                </a:solidFill>
              </a:rPr>
              <a:t> </a:t>
            </a:r>
            <a:r>
              <a:rPr lang="nl-NL" dirty="0" err="1">
                <a:solidFill>
                  <a:srgbClr val="595959"/>
                </a:solidFill>
              </a:rPr>
              <a:t>from</a:t>
            </a:r>
            <a:r>
              <a:rPr lang="nl-NL" dirty="0">
                <a:solidFill>
                  <a:srgbClr val="595959"/>
                </a:solidFill>
              </a:rPr>
              <a:t> </a:t>
            </a:r>
            <a:r>
              <a:rPr lang="nl-NL" dirty="0" err="1">
                <a:solidFill>
                  <a:srgbClr val="595959"/>
                </a:solidFill>
              </a:rPr>
              <a:t>the</a:t>
            </a:r>
            <a:r>
              <a:rPr lang="nl-NL" dirty="0">
                <a:solidFill>
                  <a:srgbClr val="595959"/>
                </a:solidFill>
              </a:rPr>
              <a:t> Zero Project </a:t>
            </a:r>
            <a:r>
              <a:rPr lang="nl-NL" dirty="0" err="1">
                <a:solidFill>
                  <a:srgbClr val="595959"/>
                </a:solidFill>
              </a:rPr>
              <a:t>awardees</a:t>
            </a:r>
            <a:r>
              <a:rPr lang="nl-NL" dirty="0">
                <a:solidFill>
                  <a:srgbClr val="595959"/>
                </a:solidFill>
              </a:rPr>
              <a:t>:</a:t>
            </a:r>
          </a:p>
          <a:p>
            <a:pPr lvl="1"/>
            <a:r>
              <a:rPr lang="nl-NL" dirty="0">
                <a:solidFill>
                  <a:srgbClr val="595959"/>
                </a:solidFill>
              </a:rPr>
              <a:t>King </a:t>
            </a:r>
            <a:r>
              <a:rPr lang="nl-NL" dirty="0" err="1">
                <a:solidFill>
                  <a:srgbClr val="595959"/>
                </a:solidFill>
              </a:rPr>
              <a:t>Abdulaziz</a:t>
            </a:r>
            <a:r>
              <a:rPr lang="nl-NL" dirty="0">
                <a:solidFill>
                  <a:srgbClr val="595959"/>
                </a:solidFill>
              </a:rPr>
              <a:t> University, Saudi </a:t>
            </a:r>
            <a:r>
              <a:rPr lang="nl-NL" dirty="0" err="1">
                <a:solidFill>
                  <a:srgbClr val="595959"/>
                </a:solidFill>
              </a:rPr>
              <a:t>Arabia</a:t>
            </a:r>
            <a:endParaRPr lang="nl-NL" dirty="0">
              <a:solidFill>
                <a:srgbClr val="595959"/>
              </a:solidFill>
            </a:endParaRPr>
          </a:p>
          <a:p>
            <a:pPr lvl="1"/>
            <a:r>
              <a:rPr lang="nl-NL" dirty="0" err="1">
                <a:solidFill>
                  <a:srgbClr val="595959"/>
                </a:solidFill>
              </a:rPr>
              <a:t>Eotvos</a:t>
            </a:r>
            <a:r>
              <a:rPr lang="nl-NL" dirty="0">
                <a:solidFill>
                  <a:srgbClr val="595959"/>
                </a:solidFill>
              </a:rPr>
              <a:t> </a:t>
            </a:r>
            <a:r>
              <a:rPr lang="nl-NL" dirty="0" err="1">
                <a:solidFill>
                  <a:srgbClr val="595959"/>
                </a:solidFill>
              </a:rPr>
              <a:t>Lorand</a:t>
            </a:r>
            <a:r>
              <a:rPr lang="nl-NL" dirty="0">
                <a:solidFill>
                  <a:srgbClr val="595959"/>
                </a:solidFill>
              </a:rPr>
              <a:t> University, Hungary</a:t>
            </a:r>
          </a:p>
          <a:p>
            <a:pPr lvl="1"/>
            <a:r>
              <a:rPr lang="nl-NL" dirty="0">
                <a:solidFill>
                  <a:srgbClr val="595959"/>
                </a:solidFill>
              </a:rPr>
              <a:t>University of Arizona, USA</a:t>
            </a:r>
          </a:p>
          <a:p>
            <a:pPr lvl="1"/>
            <a:r>
              <a:rPr lang="nl-NL" dirty="0">
                <a:solidFill>
                  <a:srgbClr val="595959"/>
                </a:solidFill>
              </a:rPr>
              <a:t>St. Cloud State University, USA</a:t>
            </a:r>
          </a:p>
          <a:p>
            <a:pPr lvl="1"/>
            <a:r>
              <a:rPr lang="nl-NL" dirty="0">
                <a:solidFill>
                  <a:srgbClr val="595959"/>
                </a:solidFill>
              </a:rPr>
              <a:t>United </a:t>
            </a:r>
            <a:r>
              <a:rPr lang="nl-NL" dirty="0" err="1">
                <a:solidFill>
                  <a:srgbClr val="595959"/>
                </a:solidFill>
              </a:rPr>
              <a:t>States</a:t>
            </a:r>
            <a:r>
              <a:rPr lang="nl-NL" dirty="0">
                <a:solidFill>
                  <a:srgbClr val="595959"/>
                </a:solidFill>
              </a:rPr>
              <a:t> International University, Kenya</a:t>
            </a:r>
          </a:p>
          <a:p>
            <a:pPr lvl="1"/>
            <a:r>
              <a:rPr lang="nl-NL" dirty="0" err="1">
                <a:solidFill>
                  <a:srgbClr val="595959"/>
                </a:solidFill>
              </a:rPr>
              <a:t>Hospital</a:t>
            </a:r>
            <a:r>
              <a:rPr lang="nl-NL" dirty="0">
                <a:solidFill>
                  <a:srgbClr val="595959"/>
                </a:solidFill>
              </a:rPr>
              <a:t> of St. John of God Linz, Austria</a:t>
            </a:r>
          </a:p>
          <a:p>
            <a:r>
              <a:rPr lang="nl-NL" dirty="0">
                <a:solidFill>
                  <a:srgbClr val="595959"/>
                </a:solidFill>
              </a:rPr>
              <a:t>20 minutes of </a:t>
            </a:r>
            <a:r>
              <a:rPr lang="nl-NL" dirty="0" err="1">
                <a:solidFill>
                  <a:srgbClr val="595959"/>
                </a:solidFill>
              </a:rPr>
              <a:t>discussion</a:t>
            </a:r>
            <a:r>
              <a:rPr lang="nl-NL" dirty="0">
                <a:solidFill>
                  <a:srgbClr val="595959"/>
                </a:solidFill>
              </a:rPr>
              <a:t> </a:t>
            </a:r>
            <a:r>
              <a:rPr lang="nl-NL" dirty="0" err="1">
                <a:solidFill>
                  <a:srgbClr val="595959"/>
                </a:solidFill>
              </a:rPr>
              <a:t>about</a:t>
            </a:r>
            <a:r>
              <a:rPr lang="nl-NL" dirty="0">
                <a:solidFill>
                  <a:srgbClr val="595959"/>
                </a:solidFill>
              </a:rPr>
              <a:t> </a:t>
            </a:r>
            <a:r>
              <a:rPr lang="nl-NL" dirty="0" err="1">
                <a:solidFill>
                  <a:srgbClr val="595959"/>
                </a:solidFill>
              </a:rPr>
              <a:t>what</a:t>
            </a:r>
            <a:r>
              <a:rPr lang="nl-NL" dirty="0">
                <a:solidFill>
                  <a:srgbClr val="595959"/>
                </a:solidFill>
              </a:rPr>
              <a:t> </a:t>
            </a:r>
            <a:r>
              <a:rPr lang="nl-NL" dirty="0" err="1">
                <a:solidFill>
                  <a:srgbClr val="595959"/>
                </a:solidFill>
              </a:rPr>
              <a:t>you</a:t>
            </a:r>
            <a:r>
              <a:rPr lang="nl-NL" dirty="0">
                <a:solidFill>
                  <a:srgbClr val="595959"/>
                </a:solidFill>
              </a:rPr>
              <a:t> </a:t>
            </a:r>
            <a:r>
              <a:rPr lang="nl-NL" dirty="0" err="1">
                <a:solidFill>
                  <a:srgbClr val="595959"/>
                </a:solidFill>
              </a:rPr>
              <a:t>heard</a:t>
            </a:r>
            <a:endParaRPr lang="nl-NL" dirty="0">
              <a:solidFill>
                <a:srgbClr val="595959"/>
              </a:solidFill>
            </a:endParaRP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B91F89F-DD48-1CE7-EACB-44EE692B0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#ZeroCon23</a:t>
            </a:r>
            <a:endParaRPr lang="en-GB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D74DC0A-6490-1E8F-14AA-15C8E8A0A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99261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255</Words>
  <Application>Microsoft Office PowerPoint</Application>
  <PresentationFormat>Widescreen</PresentationFormat>
  <Paragraphs>34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Why this session? </vt:lpstr>
      <vt:lpstr>What will you hear?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Katerina Stanton Balazs</dc:creator>
  <cp:lastModifiedBy>Research | Zeroproject</cp:lastModifiedBy>
  <cp:revision>12</cp:revision>
  <dcterms:created xsi:type="dcterms:W3CDTF">2022-12-05T13:52:15Z</dcterms:created>
  <dcterms:modified xsi:type="dcterms:W3CDTF">2024-02-12T11:02:03Z</dcterms:modified>
</cp:coreProperties>
</file>