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0" r:id="rId3"/>
    <p:sldId id="259" r:id="rId4"/>
    <p:sldId id="265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D637CD-8F11-4490-AD2F-145DDB2ED24C}" v="2" dt="2025-02-25T09:37:49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70" autoAdjust="0"/>
    <p:restoredTop sz="75497" autoAdjust="0"/>
  </p:normalViewPr>
  <p:slideViewPr>
    <p:cSldViewPr snapToGrid="0">
      <p:cViewPr varScale="1">
        <p:scale>
          <a:sx n="83" d="100"/>
          <a:sy n="83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Cooke" userId="fa8f2490-3915-488f-bc77-166a6041d660" providerId="ADAL" clId="{3774F391-975C-49BF-9A55-3ABA44ECC9ED}"/>
    <pc:docChg chg="undo custSel addSld modSld">
      <pc:chgData name="Jamie Cooke" userId="fa8f2490-3915-488f-bc77-166a6041d660" providerId="ADAL" clId="{3774F391-975C-49BF-9A55-3ABA44ECC9ED}" dt="2025-01-30T13:57:07.523" v="975" actId="403"/>
      <pc:docMkLst>
        <pc:docMk/>
      </pc:docMkLst>
      <pc:sldChg chg="addSp delSp modSp mod">
        <pc:chgData name="Jamie Cooke" userId="fa8f2490-3915-488f-bc77-166a6041d660" providerId="ADAL" clId="{3774F391-975C-49BF-9A55-3ABA44ECC9ED}" dt="2025-01-29T10:04:04.287" v="83" actId="113"/>
        <pc:sldMkLst>
          <pc:docMk/>
          <pc:sldMk cId="54376518" sldId="258"/>
        </pc:sldMkLst>
        <pc:spChg chg="mod">
          <ac:chgData name="Jamie Cooke" userId="fa8f2490-3915-488f-bc77-166a6041d660" providerId="ADAL" clId="{3774F391-975C-49BF-9A55-3ABA44ECC9ED}" dt="2025-01-29T10:04:04.287" v="83" actId="113"/>
          <ac:spMkLst>
            <pc:docMk/>
            <pc:sldMk cId="54376518" sldId="258"/>
            <ac:spMk id="3" creationId="{28D29E75-4221-A94E-345A-B32600075CE2}"/>
          </ac:spMkLst>
        </pc:spChg>
        <pc:spChg chg="mod">
          <ac:chgData name="Jamie Cooke" userId="fa8f2490-3915-488f-bc77-166a6041d660" providerId="ADAL" clId="{3774F391-975C-49BF-9A55-3ABA44ECC9ED}" dt="2025-01-29T10:01:32.599" v="73" actId="20577"/>
          <ac:spMkLst>
            <pc:docMk/>
            <pc:sldMk cId="54376518" sldId="258"/>
            <ac:spMk id="4" creationId="{E4771D02-F4E4-C632-E5D7-C5E26F71C09C}"/>
          </ac:spMkLst>
        </pc:spChg>
        <pc:picChg chg="add mod">
          <ac:chgData name="Jamie Cooke" userId="fa8f2490-3915-488f-bc77-166a6041d660" providerId="ADAL" clId="{3774F391-975C-49BF-9A55-3ABA44ECC9ED}" dt="2025-01-29T10:04:00.342" v="82" actId="1076"/>
          <ac:picMkLst>
            <pc:docMk/>
            <pc:sldMk cId="54376518" sldId="258"/>
            <ac:picMk id="6" creationId="{3A71A952-20BF-6926-548A-3B9B84899A0E}"/>
          </ac:picMkLst>
        </pc:picChg>
      </pc:sldChg>
      <pc:sldChg chg="addSp modSp mod">
        <pc:chgData name="Jamie Cooke" userId="fa8f2490-3915-488f-bc77-166a6041d660" providerId="ADAL" clId="{3774F391-975C-49BF-9A55-3ABA44ECC9ED}" dt="2025-01-30T13:56:24.179" v="967" actId="27636"/>
        <pc:sldMkLst>
          <pc:docMk/>
          <pc:sldMk cId="2056236133" sldId="259"/>
        </pc:sldMkLst>
      </pc:sldChg>
      <pc:sldChg chg="addSp delSp modSp add mod">
        <pc:chgData name="Jamie Cooke" userId="fa8f2490-3915-488f-bc77-166a6041d660" providerId="ADAL" clId="{3774F391-975C-49BF-9A55-3ABA44ECC9ED}" dt="2025-01-30T13:56:40.932" v="969" actId="403"/>
        <pc:sldMkLst>
          <pc:docMk/>
          <pc:sldMk cId="3718056619" sldId="260"/>
        </pc:sldMkLst>
        <pc:spChg chg="add mod">
          <ac:chgData name="Jamie Cooke" userId="fa8f2490-3915-488f-bc77-166a6041d660" providerId="ADAL" clId="{3774F391-975C-49BF-9A55-3ABA44ECC9ED}" dt="2025-01-30T13:56:40.932" v="969" actId="403"/>
          <ac:spMkLst>
            <pc:docMk/>
            <pc:sldMk cId="3718056619" sldId="260"/>
            <ac:spMk id="3" creationId="{A7EFA40B-AACA-F3E8-98CB-11C1991345FB}"/>
          </ac:spMkLst>
        </pc:spChg>
        <pc:spChg chg="mod">
          <ac:chgData name="Jamie Cooke" userId="fa8f2490-3915-488f-bc77-166a6041d660" providerId="ADAL" clId="{3774F391-975C-49BF-9A55-3ABA44ECC9ED}" dt="2025-01-30T09:09:52.602" v="462" actId="20577"/>
          <ac:spMkLst>
            <pc:docMk/>
            <pc:sldMk cId="3718056619" sldId="260"/>
            <ac:spMk id="10" creationId="{C0C890F3-C643-0B01-1F67-A6D53F2F0BBC}"/>
          </ac:spMkLst>
        </pc:spChg>
      </pc:sldChg>
      <pc:sldChg chg="modSp add mod">
        <pc:chgData name="Jamie Cooke" userId="fa8f2490-3915-488f-bc77-166a6041d660" providerId="ADAL" clId="{3774F391-975C-49BF-9A55-3ABA44ECC9ED}" dt="2025-01-30T13:56:53.831" v="974" actId="27636"/>
        <pc:sldMkLst>
          <pc:docMk/>
          <pc:sldMk cId="2811055433" sldId="261"/>
        </pc:sldMkLst>
      </pc:sldChg>
      <pc:sldChg chg="modSp add mod">
        <pc:chgData name="Jamie Cooke" userId="fa8f2490-3915-488f-bc77-166a6041d660" providerId="ADAL" clId="{3774F391-975C-49BF-9A55-3ABA44ECC9ED}" dt="2025-01-30T13:57:07.523" v="975" actId="403"/>
        <pc:sldMkLst>
          <pc:docMk/>
          <pc:sldMk cId="3756083744" sldId="262"/>
        </pc:sldMkLst>
      </pc:sldChg>
    </pc:docChg>
  </pc:docChgLst>
  <pc:docChgLst>
    <pc:chgData name="Jamie Cooke" userId="fa8f2490-3915-488f-bc77-166a6041d660" providerId="ADAL" clId="{A4D637CD-8F11-4490-AD2F-145DDB2ED24C}"/>
    <pc:docChg chg="undo custSel addSld delSld modSld sldOrd">
      <pc:chgData name="Jamie Cooke" userId="fa8f2490-3915-488f-bc77-166a6041d660" providerId="ADAL" clId="{A4D637CD-8F11-4490-AD2F-145DDB2ED24C}" dt="2025-02-25T09:48:58.908" v="1109" actId="20577"/>
      <pc:docMkLst>
        <pc:docMk/>
      </pc:docMkLst>
      <pc:sldChg chg="addSp delSp modSp mod modClrScheme chgLayout">
        <pc:chgData name="Jamie Cooke" userId="fa8f2490-3915-488f-bc77-166a6041d660" providerId="ADAL" clId="{A4D637CD-8F11-4490-AD2F-145DDB2ED24C}" dt="2025-02-25T09:38:27.405" v="49" actId="26606"/>
        <pc:sldMkLst>
          <pc:docMk/>
          <pc:sldMk cId="2056236133" sldId="259"/>
        </pc:sldMkLst>
        <pc:spChg chg="add del mod">
          <ac:chgData name="Jamie Cooke" userId="fa8f2490-3915-488f-bc77-166a6041d660" providerId="ADAL" clId="{A4D637CD-8F11-4490-AD2F-145DDB2ED24C}" dt="2025-02-25T09:38:24.017" v="46" actId="478"/>
          <ac:spMkLst>
            <pc:docMk/>
            <pc:sldMk cId="2056236133" sldId="259"/>
            <ac:spMk id="3" creationId="{5155552D-0FD1-2F2A-680D-EA5B232F64EC}"/>
          </ac:spMkLst>
        </pc:spChg>
        <pc:spChg chg="add del">
          <ac:chgData name="Jamie Cooke" userId="fa8f2490-3915-488f-bc77-166a6041d660" providerId="ADAL" clId="{A4D637CD-8F11-4490-AD2F-145DDB2ED24C}" dt="2025-02-24T09:09:32.968" v="15" actId="22"/>
          <ac:spMkLst>
            <pc:docMk/>
            <pc:sldMk cId="2056236133" sldId="259"/>
            <ac:spMk id="4" creationId="{C939C738-1EC3-611F-4B9A-B074E41B386F}"/>
          </ac:spMkLst>
        </pc:spChg>
        <pc:spChg chg="mod ord modVis">
          <ac:chgData name="Jamie Cooke" userId="fa8f2490-3915-488f-bc77-166a6041d660" providerId="ADAL" clId="{A4D637CD-8F11-4490-AD2F-145DDB2ED24C}" dt="2025-02-25T09:38:27.405" v="49" actId="26606"/>
          <ac:spMkLst>
            <pc:docMk/>
            <pc:sldMk cId="2056236133" sldId="259"/>
            <ac:spMk id="6" creationId="{0A434FAB-DF78-BB7C-E7DD-18ED148378B8}"/>
          </ac:spMkLst>
        </pc:spChg>
        <pc:spChg chg="add del">
          <ac:chgData name="Jamie Cooke" userId="fa8f2490-3915-488f-bc77-166a6041d660" providerId="ADAL" clId="{A4D637CD-8F11-4490-AD2F-145DDB2ED24C}" dt="2025-02-24T09:09:43.758" v="17" actId="22"/>
          <ac:spMkLst>
            <pc:docMk/>
            <pc:sldMk cId="2056236133" sldId="259"/>
            <ac:spMk id="7" creationId="{A950005C-445F-60B0-B4B9-2F2B82EC69DE}"/>
          </ac:spMkLst>
        </pc:spChg>
        <pc:spChg chg="del mod">
          <ac:chgData name="Jamie Cooke" userId="fa8f2490-3915-488f-bc77-166a6041d660" providerId="ADAL" clId="{A4D637CD-8F11-4490-AD2F-145DDB2ED24C}" dt="2025-02-25T09:38:22.325" v="44" actId="478"/>
          <ac:spMkLst>
            <pc:docMk/>
            <pc:sldMk cId="2056236133" sldId="259"/>
            <ac:spMk id="10" creationId="{9867EA19-6E67-4295-F673-081EFF01B2E2}"/>
          </ac:spMkLst>
        </pc:spChg>
        <pc:spChg chg="del mod">
          <ac:chgData name="Jamie Cooke" userId="fa8f2490-3915-488f-bc77-166a6041d660" providerId="ADAL" clId="{A4D637CD-8F11-4490-AD2F-145DDB2ED24C}" dt="2025-02-25T09:38:19.385" v="41" actId="478"/>
          <ac:spMkLst>
            <pc:docMk/>
            <pc:sldMk cId="2056236133" sldId="259"/>
            <ac:spMk id="11" creationId="{3D12346A-244A-C62E-52D1-C600A5BB60DA}"/>
          </ac:spMkLst>
        </pc:spChg>
        <pc:spChg chg="add del mod">
          <ac:chgData name="Jamie Cooke" userId="fa8f2490-3915-488f-bc77-166a6041d660" providerId="ADAL" clId="{A4D637CD-8F11-4490-AD2F-145DDB2ED24C}" dt="2025-02-24T09:55:23.296" v="20" actId="26606"/>
          <ac:spMkLst>
            <pc:docMk/>
            <pc:sldMk cId="2056236133" sldId="259"/>
            <ac:spMk id="16" creationId="{FD490AE3-99C9-C641-3E84-95F030D8897A}"/>
          </ac:spMkLst>
        </pc:spChg>
        <pc:spChg chg="add del mod">
          <ac:chgData name="Jamie Cooke" userId="fa8f2490-3915-488f-bc77-166a6041d660" providerId="ADAL" clId="{A4D637CD-8F11-4490-AD2F-145DDB2ED24C}" dt="2025-02-24T09:55:25.254" v="22" actId="26606"/>
          <ac:spMkLst>
            <pc:docMk/>
            <pc:sldMk cId="2056236133" sldId="259"/>
            <ac:spMk id="18" creationId="{41B4C318-AEC3-B5DB-0FCB-DEA0D9F9DDD1}"/>
          </ac:spMkLst>
        </pc:spChg>
        <pc:spChg chg="add mod">
          <ac:chgData name="Jamie Cooke" userId="fa8f2490-3915-488f-bc77-166a6041d660" providerId="ADAL" clId="{A4D637CD-8F11-4490-AD2F-145DDB2ED24C}" dt="2025-02-25T09:38:27.405" v="49" actId="26606"/>
          <ac:spMkLst>
            <pc:docMk/>
            <pc:sldMk cId="2056236133" sldId="259"/>
            <ac:spMk id="20" creationId="{5006DA96-D5AC-BEF9-F2BD-EC8EF361381D}"/>
          </ac:spMkLst>
        </pc:spChg>
        <pc:picChg chg="del">
          <ac:chgData name="Jamie Cooke" userId="fa8f2490-3915-488f-bc77-166a6041d660" providerId="ADAL" clId="{A4D637CD-8F11-4490-AD2F-145DDB2ED24C}" dt="2025-02-24T09:09:27.573" v="13" actId="478"/>
          <ac:picMkLst>
            <pc:docMk/>
            <pc:sldMk cId="2056236133" sldId="259"/>
            <ac:picMk id="3" creationId="{B881013F-D35D-9AC5-ED7C-008BC2719CA3}"/>
          </ac:picMkLst>
        </pc:picChg>
        <pc:picChg chg="add mod ord">
          <ac:chgData name="Jamie Cooke" userId="fa8f2490-3915-488f-bc77-166a6041d660" providerId="ADAL" clId="{A4D637CD-8F11-4490-AD2F-145DDB2ED24C}" dt="2025-02-25T09:38:27.405" v="49" actId="26606"/>
          <ac:picMkLst>
            <pc:docMk/>
            <pc:sldMk cId="2056236133" sldId="259"/>
            <ac:picMk id="8" creationId="{352EA3E8-4217-A451-9F3E-C3E48114E6CA}"/>
          </ac:picMkLst>
        </pc:picChg>
      </pc:sldChg>
      <pc:sldChg chg="modSp mod ord">
        <pc:chgData name="Jamie Cooke" userId="fa8f2490-3915-488f-bc77-166a6041d660" providerId="ADAL" clId="{A4D637CD-8F11-4490-AD2F-145DDB2ED24C}" dt="2025-02-25T09:42:49.605" v="248"/>
        <pc:sldMkLst>
          <pc:docMk/>
          <pc:sldMk cId="3718056619" sldId="260"/>
        </pc:sldMkLst>
        <pc:spChg chg="mod">
          <ac:chgData name="Jamie Cooke" userId="fa8f2490-3915-488f-bc77-166a6041d660" providerId="ADAL" clId="{A4D637CD-8F11-4490-AD2F-145DDB2ED24C}" dt="2025-02-25T09:42:20.896" v="244" actId="20577"/>
          <ac:spMkLst>
            <pc:docMk/>
            <pc:sldMk cId="3718056619" sldId="260"/>
            <ac:spMk id="3" creationId="{A7EFA40B-AACA-F3E8-98CB-11C1991345FB}"/>
          </ac:spMkLst>
        </pc:spChg>
        <pc:spChg chg="mod">
          <ac:chgData name="Jamie Cooke" userId="fa8f2490-3915-488f-bc77-166a6041d660" providerId="ADAL" clId="{A4D637CD-8F11-4490-AD2F-145DDB2ED24C}" dt="2025-02-25T09:38:43.621" v="78" actId="20577"/>
          <ac:spMkLst>
            <pc:docMk/>
            <pc:sldMk cId="3718056619" sldId="260"/>
            <ac:spMk id="10" creationId="{C0C890F3-C643-0B01-1F67-A6D53F2F0BBC}"/>
          </ac:spMkLst>
        </pc:spChg>
      </pc:sldChg>
      <pc:sldChg chg="modSp del mod">
        <pc:chgData name="Jamie Cooke" userId="fa8f2490-3915-488f-bc77-166a6041d660" providerId="ADAL" clId="{A4D637CD-8F11-4490-AD2F-145DDB2ED24C}" dt="2025-02-25T09:42:33.998" v="245" actId="2696"/>
        <pc:sldMkLst>
          <pc:docMk/>
          <pc:sldMk cId="2811055433" sldId="261"/>
        </pc:sldMkLst>
      </pc:sldChg>
      <pc:sldChg chg="del">
        <pc:chgData name="Jamie Cooke" userId="fa8f2490-3915-488f-bc77-166a6041d660" providerId="ADAL" clId="{A4D637CD-8F11-4490-AD2F-145DDB2ED24C}" dt="2025-02-25T09:42:37.546" v="246" actId="2696"/>
        <pc:sldMkLst>
          <pc:docMk/>
          <pc:sldMk cId="3756083744" sldId="262"/>
        </pc:sldMkLst>
      </pc:sldChg>
      <pc:sldChg chg="add del">
        <pc:chgData name="Jamie Cooke" userId="fa8f2490-3915-488f-bc77-166a6041d660" providerId="ADAL" clId="{A4D637CD-8F11-4490-AD2F-145DDB2ED24C}" dt="2025-02-25T09:39:42.134" v="80" actId="2696"/>
        <pc:sldMkLst>
          <pc:docMk/>
          <pc:sldMk cId="550115478" sldId="263"/>
        </pc:sldMkLst>
      </pc:sldChg>
      <pc:sldChg chg="addSp delSp modSp add mod modClrScheme chgLayout">
        <pc:chgData name="Jamie Cooke" userId="fa8f2490-3915-488f-bc77-166a6041d660" providerId="ADAL" clId="{A4D637CD-8F11-4490-AD2F-145DDB2ED24C}" dt="2025-02-25T09:38:09.813" v="38" actId="26606"/>
        <pc:sldMkLst>
          <pc:docMk/>
          <pc:sldMk cId="3590902731" sldId="264"/>
        </pc:sldMkLst>
        <pc:spChg chg="add del mod">
          <ac:chgData name="Jamie Cooke" userId="fa8f2490-3915-488f-bc77-166a6041d660" providerId="ADAL" clId="{A4D637CD-8F11-4490-AD2F-145DDB2ED24C}" dt="2025-02-25T09:38:04.104" v="35" actId="478"/>
          <ac:spMkLst>
            <pc:docMk/>
            <pc:sldMk cId="3590902731" sldId="264"/>
            <ac:spMk id="5" creationId="{61258ED2-C0FF-9423-03B3-BB243E0FACE9}"/>
          </ac:spMkLst>
        </pc:spChg>
        <pc:spChg chg="mod modVis">
          <ac:chgData name="Jamie Cooke" userId="fa8f2490-3915-488f-bc77-166a6041d660" providerId="ADAL" clId="{A4D637CD-8F11-4490-AD2F-145DDB2ED24C}" dt="2025-02-25T09:38:09.813" v="38" actId="26606"/>
          <ac:spMkLst>
            <pc:docMk/>
            <pc:sldMk cId="3590902731" sldId="264"/>
            <ac:spMk id="6" creationId="{781CFDB6-23DD-EC33-B110-6EEE0AC8FA8B}"/>
          </ac:spMkLst>
        </pc:spChg>
        <pc:spChg chg="add del mod">
          <ac:chgData name="Jamie Cooke" userId="fa8f2490-3915-488f-bc77-166a6041d660" providerId="ADAL" clId="{A4D637CD-8F11-4490-AD2F-145DDB2ED24C}" dt="2025-02-25T09:38:06.073" v="37" actId="478"/>
          <ac:spMkLst>
            <pc:docMk/>
            <pc:sldMk cId="3590902731" sldId="264"/>
            <ac:spMk id="9" creationId="{EFC63880-FDC9-265B-C2EB-FB26D0EA2747}"/>
          </ac:spMkLst>
        </pc:spChg>
        <pc:spChg chg="del mod">
          <ac:chgData name="Jamie Cooke" userId="fa8f2490-3915-488f-bc77-166a6041d660" providerId="ADAL" clId="{A4D637CD-8F11-4490-AD2F-145DDB2ED24C}" dt="2025-02-25T09:38:01.609" v="33" actId="478"/>
          <ac:spMkLst>
            <pc:docMk/>
            <pc:sldMk cId="3590902731" sldId="264"/>
            <ac:spMk id="10" creationId="{5D5346BD-BAFE-3591-4ABD-CE21791D11B1}"/>
          </ac:spMkLst>
        </pc:spChg>
        <pc:spChg chg="del mod">
          <ac:chgData name="Jamie Cooke" userId="fa8f2490-3915-488f-bc77-166a6041d660" providerId="ADAL" clId="{A4D637CD-8F11-4490-AD2F-145DDB2ED24C}" dt="2025-02-25T09:37:57.758" v="31" actId="478"/>
          <ac:spMkLst>
            <pc:docMk/>
            <pc:sldMk cId="3590902731" sldId="264"/>
            <ac:spMk id="11" creationId="{C8FB3FFC-48E5-E225-79F3-9796369E8EBF}"/>
          </ac:spMkLst>
        </pc:spChg>
        <pc:spChg chg="mod">
          <ac:chgData name="Jamie Cooke" userId="fa8f2490-3915-488f-bc77-166a6041d660" providerId="ADAL" clId="{A4D637CD-8F11-4490-AD2F-145DDB2ED24C}" dt="2025-02-25T09:38:09.813" v="38" actId="26606"/>
          <ac:spMkLst>
            <pc:docMk/>
            <pc:sldMk cId="3590902731" sldId="264"/>
            <ac:spMk id="20" creationId="{F49821C7-B03E-14A9-36EB-6ABC20AB02FD}"/>
          </ac:spMkLst>
        </pc:spChg>
        <pc:picChg chg="add mod ord">
          <ac:chgData name="Jamie Cooke" userId="fa8f2490-3915-488f-bc77-166a6041d660" providerId="ADAL" clId="{A4D637CD-8F11-4490-AD2F-145DDB2ED24C}" dt="2025-02-25T09:38:09.813" v="38" actId="26606"/>
          <ac:picMkLst>
            <pc:docMk/>
            <pc:sldMk cId="3590902731" sldId="264"/>
            <ac:picMk id="3" creationId="{7233A4EE-319E-E881-B5F1-6D0574EE672D}"/>
          </ac:picMkLst>
        </pc:picChg>
        <pc:picChg chg="del">
          <ac:chgData name="Jamie Cooke" userId="fa8f2490-3915-488f-bc77-166a6041d660" providerId="ADAL" clId="{A4D637CD-8F11-4490-AD2F-145DDB2ED24C}" dt="2025-02-25T09:37:42.023" v="25" actId="478"/>
          <ac:picMkLst>
            <pc:docMk/>
            <pc:sldMk cId="3590902731" sldId="264"/>
            <ac:picMk id="8" creationId="{F78F75B8-8C11-F765-4F9B-2C187B93DABE}"/>
          </ac:picMkLst>
        </pc:picChg>
      </pc:sldChg>
      <pc:sldChg chg="modSp add mod ord">
        <pc:chgData name="Jamie Cooke" userId="fa8f2490-3915-488f-bc77-166a6041d660" providerId="ADAL" clId="{A4D637CD-8F11-4490-AD2F-145DDB2ED24C}" dt="2025-02-25T09:48:58.908" v="1109" actId="20577"/>
        <pc:sldMkLst>
          <pc:docMk/>
          <pc:sldMk cId="3071842242" sldId="265"/>
        </pc:sldMkLst>
        <pc:spChg chg="mod">
          <ac:chgData name="Jamie Cooke" userId="fa8f2490-3915-488f-bc77-166a6041d660" providerId="ADAL" clId="{A4D637CD-8F11-4490-AD2F-145DDB2ED24C}" dt="2025-02-25T09:48:58.908" v="1109" actId="20577"/>
          <ac:spMkLst>
            <pc:docMk/>
            <pc:sldMk cId="3071842242" sldId="265"/>
            <ac:spMk id="3" creationId="{D15B83F4-B292-409B-C382-9656BFCC7290}"/>
          </ac:spMkLst>
        </pc:spChg>
        <pc:spChg chg="mod">
          <ac:chgData name="Jamie Cooke" userId="fa8f2490-3915-488f-bc77-166a6041d660" providerId="ADAL" clId="{A4D637CD-8F11-4490-AD2F-145DDB2ED24C}" dt="2025-02-25T09:43:07.057" v="294" actId="20577"/>
          <ac:spMkLst>
            <pc:docMk/>
            <pc:sldMk cId="3071842242" sldId="265"/>
            <ac:spMk id="10" creationId="{04E53A51-09C8-8631-D408-53D36C6AA4B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add your notes here.</a:t>
            </a:r>
          </a:p>
          <a:p>
            <a:r>
              <a:rPr lang="en-US" dirty="0"/>
              <a:t>Title; First name, last name of speaker(s); Name of Organization, Name of Country, Name of Session (as written in Agenda)</a:t>
            </a:r>
          </a:p>
          <a:p>
            <a:r>
              <a:rPr lang="en-US" dirty="0"/>
              <a:t>#ZeroCon24</a:t>
            </a:r>
          </a:p>
          <a:p>
            <a:r>
              <a:rPr lang="en-US" dirty="0"/>
              <a:t>Day and Time of Session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585CF-1B6B-9EE4-CB6D-3046D4E95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49CF15-880A-5B76-4643-F4872A710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86FDCD-F58E-D659-4514-B774EEE9B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11989-45CB-A14C-7B8D-3904DD604D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28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8C72F-3FCB-4CAB-F478-07634A96D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083C18-913E-52BB-809F-B7539AC84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5ACB1-63FA-25D7-C6EE-C30C4DFBA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</a:t>
            </a:r>
            <a:r>
              <a:rPr lang="en-US"/>
              <a:t>in this way.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9A3CC-3978-D53F-404A-0C79B29E8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1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66AA2-F311-D04D-4035-69EB9948A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ECEF88-8815-0BBD-FC7D-541EEC29B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2EE5BF-55F0-77FB-5F20-BB0F8B3D9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in this way.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7D272-4C0C-B9E0-2E56-B393A1267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4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28/02/2025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28/02/2025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28/02/2025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28/02/2025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d pink ribbon logo&#10;&#10;Description automatically generated">
            <a:extLst>
              <a:ext uri="{FF2B5EF4-FFF2-40B4-BE49-F238E27FC236}">
                <a16:creationId xmlns:a16="http://schemas.microsoft.com/office/drawing/2014/main" id="{3A71A952-20BF-6926-548A-3B9B84899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6" y="1732006"/>
            <a:ext cx="3599688" cy="153009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588" y="3444875"/>
            <a:ext cx="11233150" cy="22113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Theresa Shearer FRSE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Enable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Scotland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Roboto" panose="02000000000000000000" pitchFamily="2" charset="0"/>
                <a:cs typeface="+mn-cs"/>
              </a:rPr>
              <a:t>Job creation for persons with intellectual disabilities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Thursday 6</a:t>
            </a:r>
            <a:r>
              <a:rPr lang="en-US" sz="2400" b="1" baseline="30000" dirty="0"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March 2025, 1600 - 1700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D74E7-8C05-FDC5-9AB4-AEEE5B8C2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0C890F3-C643-0B01-1F67-A6D53F2F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GB" dirty="0"/>
              <a:t>Time for Change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49BE0-CF8E-5E13-9243-87163921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FA40B-AACA-F3E8-98CB-11C199134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10515600" cy="4563832"/>
          </a:xfrm>
        </p:spPr>
        <p:txBody>
          <a:bodyPr>
            <a:normAutofit/>
          </a:bodyPr>
          <a:lstStyle/>
          <a:p>
            <a:pPr algn="l"/>
            <a:r>
              <a:rPr lang="en-GB" b="0" i="0" dirty="0">
                <a:solidFill>
                  <a:srgbClr val="222222"/>
                </a:solidFill>
                <a:effectLst/>
                <a:latin typeface="Open Sans" pitchFamily="2" charset="0"/>
              </a:rPr>
              <a:t>Between 2014 and 2022 in the EU27 the employment gap between people with and people without disabilities sat</a:t>
            </a:r>
            <a:r>
              <a:rPr lang="en-GB" dirty="0">
                <a:solidFill>
                  <a:srgbClr val="222222"/>
                </a:solidFill>
                <a:latin typeface="Open Sans" pitchFamily="2" charset="0"/>
              </a:rPr>
              <a:t> </a:t>
            </a:r>
            <a:r>
              <a:rPr lang="en-GB" b="0" i="0" dirty="0">
                <a:solidFill>
                  <a:srgbClr val="222222"/>
                </a:solidFill>
                <a:effectLst/>
                <a:latin typeface="Open Sans" pitchFamily="2" charset="0"/>
              </a:rPr>
              <a:t>on average around 22% - but in some countries this was considerably higher. </a:t>
            </a:r>
          </a:p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Scotland disability employment gap – 30.3%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4242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UK disability employment gap – 27.4%</a:t>
            </a:r>
          </a:p>
          <a:p>
            <a:r>
              <a:rPr lang="en-GB" b="0" i="0" dirty="0">
                <a:solidFill>
                  <a:srgbClr val="49545A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 EU’s </a:t>
            </a:r>
            <a:r>
              <a:rPr lang="en-GB" b="1" i="0" dirty="0">
                <a:solidFill>
                  <a:srgbClr val="49545A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Employment Equality Directive</a:t>
            </a:r>
            <a:r>
              <a:rPr lang="en-GB" b="0" i="0" dirty="0">
                <a:solidFill>
                  <a:srgbClr val="49545A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 requires all member states to ensure that people with disabilities have equal access to employment – bu</a:t>
            </a:r>
            <a:r>
              <a:rPr lang="en-GB" dirty="0">
                <a:solidFill>
                  <a:srgbClr val="49545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 what does this look like in reality?</a:t>
            </a:r>
            <a:endParaRPr lang="en-GB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5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rsons with and without disabilities standing in front of an office Building of Scottish Power">
            <a:extLst>
              <a:ext uri="{FF2B5EF4-FFF2-40B4-BE49-F238E27FC236}">
                <a16:creationId xmlns:a16="http://schemas.microsoft.com/office/drawing/2014/main" id="{352EA3E8-4217-A451-9F3E-C3E48114E6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01" r="1" b="2351"/>
          <a:stretch/>
        </p:blipFill>
        <p:spPr>
          <a:xfrm>
            <a:off x="120650" y="68263"/>
            <a:ext cx="10988675" cy="6721475"/>
          </a:xfrm>
          <a:prstGeom prst="rect">
            <a:avLst/>
          </a:prstGeom>
          <a:noFill/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006DA96-D5AC-BEF9-F2BD-EC8EF36138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#ZeroCon25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89D87-B010-05A4-03A1-1CF00A1B5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4E53A51-09C8-8631-D408-53D36C6A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GB" dirty="0"/>
              <a:t>Pathways for the Future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BA0CA-34EC-DD0D-B146-402FD807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B83F4-B292-409B-C382-9656BFCC7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10515600" cy="4563832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0" i="0" dirty="0">
                <a:solidFill>
                  <a:srgbClr val="222222"/>
                </a:solidFill>
                <a:effectLst/>
                <a:latin typeface="Open Sans" pitchFamily="2" charset="0"/>
              </a:rPr>
              <a:t>Change is possible and essential</a:t>
            </a:r>
          </a:p>
          <a:p>
            <a:pPr algn="l"/>
            <a:r>
              <a:rPr lang="en-GB" dirty="0">
                <a:solidFill>
                  <a:srgbClr val="2222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At Enable we deliver Enable Works, Breaking Barriers and inclusive approaches to finding rewarding careers.</a:t>
            </a:r>
          </a:p>
          <a:p>
            <a:pPr algn="l"/>
            <a:r>
              <a:rPr lang="en-GB" dirty="0">
                <a:solidFill>
                  <a:srgbClr val="2222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 this session we will hear more about that impact </a:t>
            </a:r>
            <a:r>
              <a:rPr lang="en-GB">
                <a:solidFill>
                  <a:srgbClr val="2222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 Scotland from Matthew Gallery, </a:t>
            </a:r>
            <a:r>
              <a:rPr lang="en-GB" dirty="0">
                <a:solidFill>
                  <a:srgbClr val="2222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and about Zero Project supported projects Chance B here in Austria with Michael </a:t>
            </a:r>
            <a:r>
              <a:rPr lang="en-GB" dirty="0" err="1">
                <a:solidFill>
                  <a:srgbClr val="2222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Longhino</a:t>
            </a:r>
            <a:r>
              <a:rPr lang="en-GB" dirty="0">
                <a:solidFill>
                  <a:srgbClr val="2222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and Prof Matthias Morfeld on his team’s work in Germany</a:t>
            </a:r>
          </a:p>
          <a:p>
            <a:pPr algn="l"/>
            <a:r>
              <a:rPr lang="en-GB" dirty="0">
                <a:solidFill>
                  <a:srgbClr val="22222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Change requires collaboration between sectors; innovative and groundbreaking new partnerships; and courage to give people a chance to shine</a:t>
            </a:r>
          </a:p>
          <a:p>
            <a:pPr algn="l"/>
            <a:endParaRPr lang="en-GB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4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43DE3-B3F4-3C65-551F-C6786EB55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lab coats&#10;&#10;AI-generated content may be incorrect.">
            <a:extLst>
              <a:ext uri="{FF2B5EF4-FFF2-40B4-BE49-F238E27FC236}">
                <a16:creationId xmlns:a16="http://schemas.microsoft.com/office/drawing/2014/main" id="{7233A4EE-319E-E881-B5F1-6D0574EE6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r="1" b="2090"/>
          <a:stretch/>
        </p:blipFill>
        <p:spPr>
          <a:xfrm>
            <a:off x="120650" y="68263"/>
            <a:ext cx="10988675" cy="6721475"/>
          </a:xfrm>
          <a:prstGeom prst="rect">
            <a:avLst/>
          </a:prstGeom>
          <a:noFill/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49821C7-B03E-14A9-36EB-6ABC20AB02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#ZeroCon25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781CFDB6-23DD-EC33-B110-6EEE0AC8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902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Breitbild</PresentationFormat>
  <Paragraphs>35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 Sans</vt:lpstr>
      <vt:lpstr>Roboto</vt:lpstr>
      <vt:lpstr>Segoe UI</vt:lpstr>
      <vt:lpstr>Office Theme</vt:lpstr>
      <vt:lpstr>Theresa Shearer FRSE Enable Scotland Job creation for persons with intellectual disabilities</vt:lpstr>
      <vt:lpstr>Time for Change</vt:lpstr>
      <vt:lpstr>#ZeroCon25</vt:lpstr>
      <vt:lpstr>Pathways for the Future</vt:lpstr>
      <vt:lpstr>#ZeroCon25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Anna Königseder</cp:lastModifiedBy>
  <cp:revision>15</cp:revision>
  <dcterms:created xsi:type="dcterms:W3CDTF">2022-12-05T13:52:15Z</dcterms:created>
  <dcterms:modified xsi:type="dcterms:W3CDTF">2025-02-28T14:58:36Z</dcterms:modified>
</cp:coreProperties>
</file>