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1" r:id="rId4"/>
    <p:sldId id="260" r:id="rId5"/>
    <p:sldId id="262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1EDF9-901E-4E26-B6A0-FD29CF1980A2}" v="15" dt="2025-01-29T13:09:44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0" autoAdjust="0"/>
    <p:restoredTop sz="75499" autoAdjust="0"/>
  </p:normalViewPr>
  <p:slideViewPr>
    <p:cSldViewPr snapToGrid="0">
      <p:cViewPr varScale="1">
        <p:scale>
          <a:sx n="80" d="100"/>
          <a:sy n="80" d="100"/>
        </p:scale>
        <p:origin x="504" y="8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-Beatrix Riskovics" userId="9d716b6c-b69f-40af-8e85-d20825e16b1e" providerId="ADAL" clId="{49A1EDF9-901E-4E26-B6A0-FD29CF1980A2}"/>
    <pc:docChg chg="undo custSel addSld delSld modSld sldOrd">
      <pc:chgData name="Karla-Beatrix Riskovics" userId="9d716b6c-b69f-40af-8e85-d20825e16b1e" providerId="ADAL" clId="{49A1EDF9-901E-4E26-B6A0-FD29CF1980A2}" dt="2025-01-29T13:11:27.901" v="1416" actId="1076"/>
      <pc:docMkLst>
        <pc:docMk/>
      </pc:docMkLst>
      <pc:sldChg chg="modSp mod">
        <pc:chgData name="Karla-Beatrix Riskovics" userId="9d716b6c-b69f-40af-8e85-d20825e16b1e" providerId="ADAL" clId="{49A1EDF9-901E-4E26-B6A0-FD29CF1980A2}" dt="2025-01-29T10:37:22.831" v="63" actId="20577"/>
        <pc:sldMkLst>
          <pc:docMk/>
          <pc:sldMk cId="54376518" sldId="258"/>
        </pc:sldMkLst>
        <pc:spChg chg="mod">
          <ac:chgData name="Karla-Beatrix Riskovics" userId="9d716b6c-b69f-40af-8e85-d20825e16b1e" providerId="ADAL" clId="{49A1EDF9-901E-4E26-B6A0-FD29CF1980A2}" dt="2025-01-29T10:37:22.831" v="63" actId="20577"/>
          <ac:spMkLst>
            <pc:docMk/>
            <pc:sldMk cId="54376518" sldId="258"/>
            <ac:spMk id="2" creationId="{80A782FC-8B01-42F4-8056-DCC2EFED95D1}"/>
          </ac:spMkLst>
        </pc:spChg>
      </pc:sldChg>
      <pc:sldChg chg="addSp delSp modSp mod">
        <pc:chgData name="Karla-Beatrix Riskovics" userId="9d716b6c-b69f-40af-8e85-d20825e16b1e" providerId="ADAL" clId="{49A1EDF9-901E-4E26-B6A0-FD29CF1980A2}" dt="2025-01-29T13:02:28.216" v="1200" actId="1076"/>
        <pc:sldMkLst>
          <pc:docMk/>
          <pc:sldMk cId="2056236133" sldId="259"/>
        </pc:sldMkLst>
        <pc:spChg chg="add del mod">
          <ac:chgData name="Karla-Beatrix Riskovics" userId="9d716b6c-b69f-40af-8e85-d20825e16b1e" providerId="ADAL" clId="{49A1EDF9-901E-4E26-B6A0-FD29CF1980A2}" dt="2025-01-29T12:55:37.475" v="78" actId="478"/>
          <ac:spMkLst>
            <pc:docMk/>
            <pc:sldMk cId="2056236133" sldId="259"/>
            <ac:spMk id="3" creationId="{6347C9BF-9844-C54B-BD80-3E82ED182BDD}"/>
          </ac:spMkLst>
        </pc:spChg>
        <pc:spChg chg="add mod">
          <ac:chgData name="Karla-Beatrix Riskovics" userId="9d716b6c-b69f-40af-8e85-d20825e16b1e" providerId="ADAL" clId="{49A1EDF9-901E-4E26-B6A0-FD29CF1980A2}" dt="2025-01-29T13:02:28.216" v="1200" actId="1076"/>
          <ac:spMkLst>
            <pc:docMk/>
            <pc:sldMk cId="2056236133" sldId="259"/>
            <ac:spMk id="4" creationId="{DDE0E224-8D92-4568-7E34-D6AF503EEBFE}"/>
          </ac:spMkLst>
        </pc:spChg>
        <pc:spChg chg="mod">
          <ac:chgData name="Karla-Beatrix Riskovics" userId="9d716b6c-b69f-40af-8e85-d20825e16b1e" providerId="ADAL" clId="{49A1EDF9-901E-4E26-B6A0-FD29CF1980A2}" dt="2025-01-29T12:56:09.531" v="82" actId="404"/>
          <ac:spMkLst>
            <pc:docMk/>
            <pc:sldMk cId="2056236133" sldId="259"/>
            <ac:spMk id="11" creationId="{3D12346A-244A-C62E-52D1-C600A5BB60DA}"/>
          </ac:spMkLst>
        </pc:spChg>
      </pc:sldChg>
      <pc:sldChg chg="addSp delSp modSp mod">
        <pc:chgData name="Karla-Beatrix Riskovics" userId="9d716b6c-b69f-40af-8e85-d20825e16b1e" providerId="ADAL" clId="{49A1EDF9-901E-4E26-B6A0-FD29CF1980A2}" dt="2025-01-29T13:11:23.441" v="1415" actId="1076"/>
        <pc:sldMkLst>
          <pc:docMk/>
          <pc:sldMk cId="3725701497" sldId="260"/>
        </pc:sldMkLst>
        <pc:spChg chg="mod">
          <ac:chgData name="Karla-Beatrix Riskovics" userId="9d716b6c-b69f-40af-8e85-d20825e16b1e" providerId="ADAL" clId="{49A1EDF9-901E-4E26-B6A0-FD29CF1980A2}" dt="2025-01-29T13:11:23.441" v="1415" actId="1076"/>
          <ac:spMkLst>
            <pc:docMk/>
            <pc:sldMk cId="3725701497" sldId="260"/>
            <ac:spMk id="11" creationId="{3D12346A-244A-C62E-52D1-C600A5BB60DA}"/>
          </ac:spMkLst>
        </pc:spChg>
        <pc:picChg chg="add del mod modCrop">
          <ac:chgData name="Karla-Beatrix Riskovics" userId="9d716b6c-b69f-40af-8e85-d20825e16b1e" providerId="ADAL" clId="{49A1EDF9-901E-4E26-B6A0-FD29CF1980A2}" dt="2025-01-29T13:06:22.658" v="1227" actId="478"/>
          <ac:picMkLst>
            <pc:docMk/>
            <pc:sldMk cId="3725701497" sldId="260"/>
            <ac:picMk id="3" creationId="{226C1FAC-16F8-E6F6-08E4-BB099B7DB99E}"/>
          </ac:picMkLst>
        </pc:picChg>
        <pc:picChg chg="add mod modCrop">
          <ac:chgData name="Karla-Beatrix Riskovics" userId="9d716b6c-b69f-40af-8e85-d20825e16b1e" providerId="ADAL" clId="{49A1EDF9-901E-4E26-B6A0-FD29CF1980A2}" dt="2025-01-29T13:06:46.710" v="1294" actId="1076"/>
          <ac:picMkLst>
            <pc:docMk/>
            <pc:sldMk cId="3725701497" sldId="260"/>
            <ac:picMk id="5" creationId="{F7F922B2-BA8C-EEC1-E800-CA469FC7EFCF}"/>
          </ac:picMkLst>
        </pc:picChg>
      </pc:sldChg>
      <pc:sldChg chg="addSp delSp modSp mod ord">
        <pc:chgData name="Karla-Beatrix Riskovics" userId="9d716b6c-b69f-40af-8e85-d20825e16b1e" providerId="ADAL" clId="{49A1EDF9-901E-4E26-B6A0-FD29CF1980A2}" dt="2025-01-29T13:11:27.901" v="1416" actId="1076"/>
        <pc:sldMkLst>
          <pc:docMk/>
          <pc:sldMk cId="2013124401" sldId="261"/>
        </pc:sldMkLst>
        <pc:spChg chg="mod">
          <ac:chgData name="Karla-Beatrix Riskovics" userId="9d716b6c-b69f-40af-8e85-d20825e16b1e" providerId="ADAL" clId="{49A1EDF9-901E-4E26-B6A0-FD29CF1980A2}" dt="2025-01-29T13:11:27.901" v="1416" actId="1076"/>
          <ac:spMkLst>
            <pc:docMk/>
            <pc:sldMk cId="2013124401" sldId="261"/>
            <ac:spMk id="11" creationId="{3D12346A-244A-C62E-52D1-C600A5BB60DA}"/>
          </ac:spMkLst>
        </pc:spChg>
        <pc:picChg chg="add mod ord modCrop">
          <ac:chgData name="Karla-Beatrix Riskovics" userId="9d716b6c-b69f-40af-8e85-d20825e16b1e" providerId="ADAL" clId="{49A1EDF9-901E-4E26-B6A0-FD29CF1980A2}" dt="2025-01-29T13:02:17.283" v="1199" actId="732"/>
          <ac:picMkLst>
            <pc:docMk/>
            <pc:sldMk cId="2013124401" sldId="261"/>
            <ac:picMk id="3" creationId="{F6CCA57C-E18E-65E3-2920-8FB4BEDC484E}"/>
          </ac:picMkLst>
        </pc:picChg>
        <pc:picChg chg="add del mod">
          <ac:chgData name="Karla-Beatrix Riskovics" userId="9d716b6c-b69f-40af-8e85-d20825e16b1e" providerId="ADAL" clId="{49A1EDF9-901E-4E26-B6A0-FD29CF1980A2}" dt="2025-01-29T13:01:00.096" v="928" actId="478"/>
          <ac:picMkLst>
            <pc:docMk/>
            <pc:sldMk cId="2013124401" sldId="261"/>
            <ac:picMk id="4" creationId="{5CC9B871-466D-0A36-0FE3-B8B106B3DDE5}"/>
          </ac:picMkLst>
        </pc:picChg>
      </pc:sldChg>
      <pc:sldChg chg="addSp delSp modSp mod">
        <pc:chgData name="Karla-Beatrix Riskovics" userId="9d716b6c-b69f-40af-8e85-d20825e16b1e" providerId="ADAL" clId="{49A1EDF9-901E-4E26-B6A0-FD29CF1980A2}" dt="2025-01-29T13:11:13.199" v="1413" actId="1076"/>
        <pc:sldMkLst>
          <pc:docMk/>
          <pc:sldMk cId="1309998112" sldId="262"/>
        </pc:sldMkLst>
        <pc:spChg chg="mod">
          <ac:chgData name="Karla-Beatrix Riskovics" userId="9d716b6c-b69f-40af-8e85-d20825e16b1e" providerId="ADAL" clId="{49A1EDF9-901E-4E26-B6A0-FD29CF1980A2}" dt="2025-01-29T13:10:55.452" v="1410" actId="113"/>
          <ac:spMkLst>
            <pc:docMk/>
            <pc:sldMk cId="1309998112" sldId="262"/>
            <ac:spMk id="10" creationId="{9867EA19-6E67-4295-F673-081EFF01B2E2}"/>
          </ac:spMkLst>
        </pc:spChg>
        <pc:spChg chg="mod">
          <ac:chgData name="Karla-Beatrix Riskovics" userId="9d716b6c-b69f-40af-8e85-d20825e16b1e" providerId="ADAL" clId="{49A1EDF9-901E-4E26-B6A0-FD29CF1980A2}" dt="2025-01-29T13:11:13.199" v="1413" actId="1076"/>
          <ac:spMkLst>
            <pc:docMk/>
            <pc:sldMk cId="1309998112" sldId="262"/>
            <ac:spMk id="11" creationId="{3D12346A-244A-C62E-52D1-C600A5BB60DA}"/>
          </ac:spMkLst>
        </pc:spChg>
        <pc:picChg chg="add mod modCrop">
          <ac:chgData name="Karla-Beatrix Riskovics" userId="9d716b6c-b69f-40af-8e85-d20825e16b1e" providerId="ADAL" clId="{49A1EDF9-901E-4E26-B6A0-FD29CF1980A2}" dt="2025-01-29T13:11:06.933" v="1412" actId="14100"/>
          <ac:picMkLst>
            <pc:docMk/>
            <pc:sldMk cId="1309998112" sldId="262"/>
            <ac:picMk id="4" creationId="{ED2782AD-5AE5-58F5-46C7-3846D54AEBEB}"/>
          </ac:picMkLst>
        </pc:picChg>
        <pc:picChg chg="add del mod">
          <ac:chgData name="Karla-Beatrix Riskovics" userId="9d716b6c-b69f-40af-8e85-d20825e16b1e" providerId="ADAL" clId="{49A1EDF9-901E-4E26-B6A0-FD29CF1980A2}" dt="2025-01-29T13:03:37.933" v="1207" actId="478"/>
          <ac:picMkLst>
            <pc:docMk/>
            <pc:sldMk cId="1309998112" sldId="262"/>
            <ac:picMk id="5" creationId="{681EEF29-435B-79E1-5D7D-1B2A148F6478}"/>
          </ac:picMkLst>
        </pc:picChg>
      </pc:sldChg>
      <pc:sldChg chg="del">
        <pc:chgData name="Karla-Beatrix Riskovics" userId="9d716b6c-b69f-40af-8e85-d20825e16b1e" providerId="ADAL" clId="{49A1EDF9-901E-4E26-B6A0-FD29CF1980A2}" dt="2025-01-29T12:53:06.779" v="64" actId="47"/>
        <pc:sldMkLst>
          <pc:docMk/>
          <pc:sldMk cId="3843262296" sldId="263"/>
        </pc:sldMkLst>
      </pc:sldChg>
      <pc:sldChg chg="addSp modSp mod">
        <pc:chgData name="Karla-Beatrix Riskovics" userId="9d716b6c-b69f-40af-8e85-d20825e16b1e" providerId="ADAL" clId="{49A1EDF9-901E-4E26-B6A0-FD29CF1980A2}" dt="2025-01-29T13:11:18.203" v="1414" actId="1076"/>
        <pc:sldMkLst>
          <pc:docMk/>
          <pc:sldMk cId="3769001413" sldId="264"/>
        </pc:sldMkLst>
        <pc:spChg chg="mod">
          <ac:chgData name="Karla-Beatrix Riskovics" userId="9d716b6c-b69f-40af-8e85-d20825e16b1e" providerId="ADAL" clId="{49A1EDF9-901E-4E26-B6A0-FD29CF1980A2}" dt="2025-01-29T13:11:18.203" v="1414" actId="1076"/>
          <ac:spMkLst>
            <pc:docMk/>
            <pc:sldMk cId="3769001413" sldId="264"/>
            <ac:spMk id="11" creationId="{3D12346A-244A-C62E-52D1-C600A5BB60DA}"/>
          </ac:spMkLst>
        </pc:spChg>
        <pc:picChg chg="add mod modCrop">
          <ac:chgData name="Karla-Beatrix Riskovics" userId="9d716b6c-b69f-40af-8e85-d20825e16b1e" providerId="ADAL" clId="{49A1EDF9-901E-4E26-B6A0-FD29CF1980A2}" dt="2025-01-29T13:08:27.525" v="1302" actId="18131"/>
          <ac:picMkLst>
            <pc:docMk/>
            <pc:sldMk cId="3769001413" sldId="264"/>
            <ac:picMk id="3" creationId="{5E56F033-B8E4-1C76-BFF3-43B10A4D7F6D}"/>
          </ac:picMkLst>
        </pc:picChg>
        <pc:picChg chg="add mod modCrop">
          <ac:chgData name="Karla-Beatrix Riskovics" userId="9d716b6c-b69f-40af-8e85-d20825e16b1e" providerId="ADAL" clId="{49A1EDF9-901E-4E26-B6A0-FD29CF1980A2}" dt="2025-01-29T13:09:06.857" v="1312" actId="14100"/>
          <ac:picMkLst>
            <pc:docMk/>
            <pc:sldMk cId="3769001413" sldId="264"/>
            <ac:picMk id="4" creationId="{0D3CF9BA-9F0A-17AB-F064-164C4C3F36E4}"/>
          </ac:picMkLst>
        </pc:picChg>
      </pc:sldChg>
      <pc:sldChg chg="addSp delSp modSp new mod modAnim">
        <pc:chgData name="Karla-Beatrix Riskovics" userId="9d716b6c-b69f-40af-8e85-d20825e16b1e" providerId="ADAL" clId="{49A1EDF9-901E-4E26-B6A0-FD29CF1980A2}" dt="2025-01-29T12:55:00.192" v="76" actId="14100"/>
        <pc:sldMkLst>
          <pc:docMk/>
          <pc:sldMk cId="1085787255" sldId="265"/>
        </pc:sldMkLst>
        <pc:spChg chg="del">
          <ac:chgData name="Karla-Beatrix Riskovics" userId="9d716b6c-b69f-40af-8e85-d20825e16b1e" providerId="ADAL" clId="{49A1EDF9-901E-4E26-B6A0-FD29CF1980A2}" dt="2025-01-29T12:53:48.048" v="69" actId="478"/>
          <ac:spMkLst>
            <pc:docMk/>
            <pc:sldMk cId="1085787255" sldId="265"/>
            <ac:spMk id="2" creationId="{5F76664B-F17F-7DD1-AD8E-20658493359A}"/>
          </ac:spMkLst>
        </pc:spChg>
        <pc:spChg chg="del">
          <ac:chgData name="Karla-Beatrix Riskovics" userId="9d716b6c-b69f-40af-8e85-d20825e16b1e" providerId="ADAL" clId="{49A1EDF9-901E-4E26-B6A0-FD29CF1980A2}" dt="2025-01-29T12:53:46.866" v="68" actId="478"/>
          <ac:spMkLst>
            <pc:docMk/>
            <pc:sldMk cId="1085787255" sldId="265"/>
            <ac:spMk id="3" creationId="{DAE3D9B0-E813-C742-65A6-C912F16A7018}"/>
          </ac:spMkLst>
        </pc:spChg>
        <pc:spChg chg="del">
          <ac:chgData name="Karla-Beatrix Riskovics" userId="9d716b6c-b69f-40af-8e85-d20825e16b1e" providerId="ADAL" clId="{49A1EDF9-901E-4E26-B6A0-FD29CF1980A2}" dt="2025-01-29T12:53:50.347" v="70" actId="478"/>
          <ac:spMkLst>
            <pc:docMk/>
            <pc:sldMk cId="1085787255" sldId="265"/>
            <ac:spMk id="4" creationId="{BA39619C-78C7-0946-DA5A-B407D9BDD08F}"/>
          </ac:spMkLst>
        </pc:spChg>
        <pc:spChg chg="mod ord modVis">
          <ac:chgData name="Karla-Beatrix Riskovics" userId="9d716b6c-b69f-40af-8e85-d20825e16b1e" providerId="ADAL" clId="{49A1EDF9-901E-4E26-B6A0-FD29CF1980A2}" dt="2025-01-29T12:54:43.674" v="72" actId="26606"/>
          <ac:spMkLst>
            <pc:docMk/>
            <pc:sldMk cId="1085787255" sldId="265"/>
            <ac:spMk id="5" creationId="{9802D914-0B77-2714-91BD-E8CA212355EA}"/>
          </ac:spMkLst>
        </pc:spChg>
        <pc:picChg chg="add mod">
          <ac:chgData name="Karla-Beatrix Riskovics" userId="9d716b6c-b69f-40af-8e85-d20825e16b1e" providerId="ADAL" clId="{49A1EDF9-901E-4E26-B6A0-FD29CF1980A2}" dt="2025-01-29T12:55:00.192" v="76" actId="14100"/>
          <ac:picMkLst>
            <pc:docMk/>
            <pc:sldMk cId="1085787255" sldId="265"/>
            <ac:picMk id="6" creationId="{97F26788-2755-A7F1-0F74-1E8FF3392EB9}"/>
          </ac:picMkLst>
        </pc:picChg>
        <pc:picChg chg="add mod">
          <ac:chgData name="Karla-Beatrix Riskovics" userId="9d716b6c-b69f-40af-8e85-d20825e16b1e" providerId="ADAL" clId="{49A1EDF9-901E-4E26-B6A0-FD29CF1980A2}" dt="2025-01-29T12:54:48.866" v="73"/>
          <ac:picMkLst>
            <pc:docMk/>
            <pc:sldMk cId="1085787255" sldId="265"/>
            <ac:picMk id="7" creationId="{2C304104-46E3-030B-67B5-6242D95CAFCD}"/>
          </ac:picMkLst>
        </pc:picChg>
      </pc:sldChg>
      <pc:sldChg chg="addSp delSp modSp add mod">
        <pc:chgData name="Karla-Beatrix Riskovics" userId="9d716b6c-b69f-40af-8e85-d20825e16b1e" providerId="ADAL" clId="{49A1EDF9-901E-4E26-B6A0-FD29CF1980A2}" dt="2025-01-29T13:10:31.345" v="1409" actId="20577"/>
        <pc:sldMkLst>
          <pc:docMk/>
          <pc:sldMk cId="3925692673" sldId="266"/>
        </pc:sldMkLst>
        <pc:spChg chg="mod">
          <ac:chgData name="Karla-Beatrix Riskovics" userId="9d716b6c-b69f-40af-8e85-d20825e16b1e" providerId="ADAL" clId="{49A1EDF9-901E-4E26-B6A0-FD29CF1980A2}" dt="2025-01-29T13:10:13.341" v="1360" actId="1076"/>
          <ac:spMkLst>
            <pc:docMk/>
            <pc:sldMk cId="3925692673" sldId="266"/>
            <ac:spMk id="2" creationId="{80A782FC-8B01-42F4-8056-DCC2EFED95D1}"/>
          </ac:spMkLst>
        </pc:spChg>
        <pc:spChg chg="mod">
          <ac:chgData name="Karla-Beatrix Riskovics" userId="9d716b6c-b69f-40af-8e85-d20825e16b1e" providerId="ADAL" clId="{49A1EDF9-901E-4E26-B6A0-FD29CF1980A2}" dt="2025-01-29T13:10:31.345" v="1409" actId="20577"/>
          <ac:spMkLst>
            <pc:docMk/>
            <pc:sldMk cId="3925692673" sldId="266"/>
            <ac:spMk id="3" creationId="{28D29E75-4221-A94E-345A-B32600075CE2}"/>
          </ac:spMkLst>
        </pc:spChg>
        <pc:spChg chg="del">
          <ac:chgData name="Karla-Beatrix Riskovics" userId="9d716b6c-b69f-40af-8e85-d20825e16b1e" providerId="ADAL" clId="{49A1EDF9-901E-4E26-B6A0-FD29CF1980A2}" dt="2025-01-29T13:09:36.427" v="1334" actId="478"/>
          <ac:spMkLst>
            <pc:docMk/>
            <pc:sldMk cId="3925692673" sldId="266"/>
            <ac:spMk id="4" creationId="{E4771D02-F4E4-C632-E5D7-C5E26F71C09C}"/>
          </ac:spMkLst>
        </pc:spChg>
        <pc:picChg chg="add mod">
          <ac:chgData name="Karla-Beatrix Riskovics" userId="9d716b6c-b69f-40af-8e85-d20825e16b1e" providerId="ADAL" clId="{49A1EDF9-901E-4E26-B6A0-FD29CF1980A2}" dt="2025-01-29T13:10:19.069" v="1362" actId="1076"/>
          <ac:picMkLst>
            <pc:docMk/>
            <pc:sldMk cId="3925692673" sldId="266"/>
            <ac:picMk id="6" creationId="{4B21A87E-99D3-FF7D-D0EA-35AF6007D2C3}"/>
          </ac:picMkLst>
        </pc:picChg>
      </pc:sldChg>
    </pc:docChg>
  </pc:docChgLst>
  <pc:docChgLst>
    <pc:chgData name="Karla-Beatrix Riskovics" userId="9d716b6c-b69f-40af-8e85-d20825e16b1e" providerId="ADAL" clId="{3D4809B3-D70D-4E04-9A5C-A096C4FD8189}"/>
    <pc:docChg chg="modSld">
      <pc:chgData name="Karla-Beatrix Riskovics" userId="9d716b6c-b69f-40af-8e85-d20825e16b1e" providerId="ADAL" clId="{3D4809B3-D70D-4E04-9A5C-A096C4FD8189}" dt="2025-01-30T12:09:38.042" v="1" actId="1076"/>
      <pc:docMkLst>
        <pc:docMk/>
      </pc:docMkLst>
      <pc:sldChg chg="modSp mod">
        <pc:chgData name="Karla-Beatrix Riskovics" userId="9d716b6c-b69f-40af-8e85-d20825e16b1e" providerId="ADAL" clId="{3D4809B3-D70D-4E04-9A5C-A096C4FD8189}" dt="2025-01-30T12:09:20.391" v="0" actId="20577"/>
        <pc:sldMkLst>
          <pc:docMk/>
          <pc:sldMk cId="54376518" sldId="258"/>
        </pc:sldMkLst>
        <pc:spChg chg="mod">
          <ac:chgData name="Karla-Beatrix Riskovics" userId="9d716b6c-b69f-40af-8e85-d20825e16b1e" providerId="ADAL" clId="{3D4809B3-D70D-4E04-9A5C-A096C4FD8189}" dt="2025-01-30T12:09:20.391" v="0" actId="20577"/>
          <ac:spMkLst>
            <pc:docMk/>
            <pc:sldMk cId="54376518" sldId="258"/>
            <ac:spMk id="2" creationId="{80A782FC-8B01-42F4-8056-DCC2EFED95D1}"/>
          </ac:spMkLst>
        </pc:spChg>
      </pc:sldChg>
      <pc:sldChg chg="modSp mod">
        <pc:chgData name="Karla-Beatrix Riskovics" userId="9d716b6c-b69f-40af-8e85-d20825e16b1e" providerId="ADAL" clId="{3D4809B3-D70D-4E04-9A5C-A096C4FD8189}" dt="2025-01-30T12:09:38.042" v="1" actId="1076"/>
        <pc:sldMkLst>
          <pc:docMk/>
          <pc:sldMk cId="3769001413" sldId="264"/>
        </pc:sldMkLst>
        <pc:spChg chg="mod">
          <ac:chgData name="Karla-Beatrix Riskovics" userId="9d716b6c-b69f-40af-8e85-d20825e16b1e" providerId="ADAL" clId="{3D4809B3-D70D-4E04-9A5C-A096C4FD8189}" dt="2025-01-30T12:09:38.042" v="1" actId="1076"/>
          <ac:spMkLst>
            <pc:docMk/>
            <pc:sldMk cId="3769001413" sldId="264"/>
            <ac:spMk id="11" creationId="{3D12346A-244A-C62E-52D1-C600A5BB60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8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0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6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0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18/02/2025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ogos of Kaufland and Acces Program">
            <a:extLst>
              <a:ext uri="{FF2B5EF4-FFF2-40B4-BE49-F238E27FC236}">
                <a16:creationId xmlns:a16="http://schemas.microsoft.com/office/drawing/2014/main" id="{3F30B3F9-F593-3ADD-8402-47DC6A5D9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9615" y="5381574"/>
            <a:ext cx="2202270" cy="97477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noProof="0" dirty="0">
                <a:latin typeface="+mn-lt"/>
                <a:ea typeface="Roboto" panose="02000000000000000000" pitchFamily="2" charset="0"/>
              </a:rPr>
              <a:t>March 5, 2025 3:00 – 4:30 p.m.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US" noProof="0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US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noProof="0" dirty="0" err="1">
                <a:latin typeface="+mn-lt"/>
                <a:ea typeface="Roboto" panose="02000000000000000000" pitchFamily="2" charset="0"/>
              </a:rPr>
              <a:t>Estera</a:t>
            </a:r>
            <a:r>
              <a:rPr lang="en-US" noProof="0" dirty="0">
                <a:latin typeface="+mn-lt"/>
                <a:ea typeface="Roboto" panose="02000000000000000000" pitchFamily="2" charset="0"/>
              </a:rPr>
              <a:t> </a:t>
            </a:r>
            <a:r>
              <a:rPr lang="en-US" noProof="0" dirty="0" err="1">
                <a:latin typeface="+mn-lt"/>
                <a:ea typeface="Roboto" panose="02000000000000000000" pitchFamily="2" charset="0"/>
              </a:rPr>
              <a:t>Anghelescu</a:t>
            </a:r>
            <a:endParaRPr lang="en-US" noProof="0" dirty="0">
              <a:latin typeface="+mn-lt"/>
              <a:ea typeface="Roboto" panose="02000000000000000000" pitchFamily="2" charset="0"/>
            </a:endParaRPr>
          </a:p>
          <a:p>
            <a:r>
              <a:rPr lang="en-US" noProof="0" dirty="0">
                <a:latin typeface="+mn-lt"/>
                <a:ea typeface="Roboto" panose="02000000000000000000" pitchFamily="2" charset="0"/>
              </a:rPr>
              <a:t>Kaufland</a:t>
            </a:r>
          </a:p>
          <a:p>
            <a:r>
              <a:rPr lang="en-US" noProof="0" dirty="0">
                <a:latin typeface="+mn-lt"/>
                <a:ea typeface="Roboto" panose="02000000000000000000" pitchFamily="2" charset="0"/>
              </a:rPr>
              <a:t>Romania</a:t>
            </a:r>
          </a:p>
          <a:p>
            <a:r>
              <a:rPr lang="en-US" noProof="0" dirty="0">
                <a:latin typeface="+mn-lt"/>
              </a:rPr>
              <a:t>Inclusive employment strategies of large companies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/>
          </a:bodyPr>
          <a:lstStyle/>
          <a:p>
            <a:r>
              <a:rPr lang="en-US" sz="6700" noProof="0" dirty="0">
                <a:latin typeface="+mn-lt"/>
              </a:rPr>
              <a:t>Inclusion makes the difference</a:t>
            </a:r>
            <a:br>
              <a:rPr lang="en-US" noProof="0" dirty="0">
                <a:latin typeface="+mn-lt"/>
                <a:ea typeface="Roboto" panose="02000000000000000000" pitchFamily="2" charset="0"/>
              </a:rPr>
            </a:br>
            <a:r>
              <a:rPr lang="en-US" sz="5300" noProof="0" dirty="0">
                <a:latin typeface="+mn-lt"/>
                <a:ea typeface="Roboto" panose="02000000000000000000" pitchFamily="2" charset="0"/>
              </a:rPr>
              <a:t>The A.C.C.E.S. Program</a:t>
            </a:r>
            <a:endParaRPr lang="en-US" noProof="0" dirty="0"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ogos of Kaufland and Acces Program">
            <a:extLst>
              <a:ext uri="{FF2B5EF4-FFF2-40B4-BE49-F238E27FC236}">
                <a16:creationId xmlns:a16="http://schemas.microsoft.com/office/drawing/2014/main" id="{53FDDF8F-A910-8F72-8E89-5D3B221D5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1248" y="5805911"/>
            <a:ext cx="1265103" cy="5599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DE0E224-8D92-4568-7E34-D6AF503EE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9963" y="1230662"/>
            <a:ext cx="4346388" cy="2999444"/>
          </a:xfrm>
          <a:custGeom>
            <a:avLst/>
            <a:gdLst/>
            <a:ahLst/>
            <a:cxnLst/>
            <a:rect l="l" t="t" r="r" b="b"/>
            <a:pathLst>
              <a:path w="9047166" h="6414441">
                <a:moveTo>
                  <a:pt x="0" y="0"/>
                </a:moveTo>
                <a:lnTo>
                  <a:pt x="9047166" y="0"/>
                </a:lnTo>
                <a:lnTo>
                  <a:pt x="9047166" y="6414442"/>
                </a:lnTo>
                <a:lnTo>
                  <a:pt x="0" y="6414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056223" cy="386122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noProof="0" dirty="0">
                <a:latin typeface="+mn-lt"/>
              </a:rPr>
              <a:t>In Romania there are over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noProof="0" dirty="0">
                <a:latin typeface="+mn-lt"/>
              </a:rPr>
              <a:t>850.000 people with disabilities,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noProof="0" dirty="0">
                <a:latin typeface="+mn-lt"/>
              </a:rPr>
              <a:t>54% of them having the right to work.</a:t>
            </a:r>
          </a:p>
          <a:p>
            <a:pPr marL="0" indent="0">
              <a:lnSpc>
                <a:spcPct val="100000"/>
              </a:lnSpc>
              <a:buNone/>
            </a:pPr>
            <a:endParaRPr lang="en-US" noProof="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noProof="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noProof="0" dirty="0">
                <a:latin typeface="+mn-lt"/>
              </a:rPr>
              <a:t>In the EU, the </a:t>
            </a:r>
            <a:r>
              <a:rPr lang="en-US" b="1" noProof="0" dirty="0">
                <a:latin typeface="+mn-lt"/>
              </a:rPr>
              <a:t>average employment quota </a:t>
            </a:r>
            <a:r>
              <a:rPr lang="en-US" noProof="0" dirty="0">
                <a:latin typeface="+mn-lt"/>
              </a:rPr>
              <a:t>for people with disabilities lies at </a:t>
            </a:r>
            <a:r>
              <a:rPr lang="en-US" b="1" noProof="0" dirty="0">
                <a:latin typeface="+mn-lt"/>
              </a:rPr>
              <a:t>47,8%</a:t>
            </a:r>
            <a:r>
              <a:rPr lang="en-US" noProof="0" dirty="0">
                <a:latin typeface="+mn-lt"/>
              </a:rPr>
              <a:t>, while in Romania it is at </a:t>
            </a:r>
            <a:r>
              <a:rPr lang="en-US" b="1" noProof="0" dirty="0">
                <a:latin typeface="+mn-lt"/>
              </a:rPr>
              <a:t>only 11%.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noProof="0" dirty="0">
                <a:latin typeface="+mn-lt"/>
              </a:rPr>
              <a:t>National Context</a:t>
            </a:r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ogos of Kaufland and Acces Program">
            <a:extLst>
              <a:ext uri="{FF2B5EF4-FFF2-40B4-BE49-F238E27FC236}">
                <a16:creationId xmlns:a16="http://schemas.microsoft.com/office/drawing/2014/main" id="{53FDDF8F-A910-8F72-8E89-5D3B221D5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1248" y="5805911"/>
            <a:ext cx="1265103" cy="559964"/>
          </a:xfrm>
          <a:prstGeom prst="rect">
            <a:avLst/>
          </a:prstGeom>
        </p:spPr>
      </p:pic>
      <p:pic>
        <p:nvPicPr>
          <p:cNvPr id="3" name="Picture 2" descr="Photograph of a shopping assistant helping a customer at checkout">
            <a:extLst>
              <a:ext uri="{FF2B5EF4-FFF2-40B4-BE49-F238E27FC236}">
                <a16:creationId xmlns:a16="http://schemas.microsoft.com/office/drawing/2014/main" id="{F6CCA57C-E18E-65E3-2920-8FB4BEDC48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t="1641" r="8058" b="502"/>
          <a:stretch/>
        </p:blipFill>
        <p:spPr>
          <a:xfrm>
            <a:off x="7742991" y="1295400"/>
            <a:ext cx="4449009" cy="4163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465"/>
            <a:ext cx="10056223" cy="47195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noProof="0" dirty="0">
                <a:latin typeface="+mn-lt"/>
              </a:rPr>
              <a:t>10-15 new Kaufland stores are opened yearly</a:t>
            </a:r>
          </a:p>
          <a:p>
            <a:pPr>
              <a:lnSpc>
                <a:spcPct val="120000"/>
              </a:lnSpc>
            </a:pPr>
            <a:r>
              <a:rPr lang="en-US" sz="2400" noProof="0" dirty="0">
                <a:latin typeface="+mn-lt"/>
              </a:rPr>
              <a:t>with an average of 100 new colleagues</a:t>
            </a:r>
          </a:p>
          <a:p>
            <a:pPr>
              <a:lnSpc>
                <a:spcPct val="120000"/>
              </a:lnSpc>
            </a:pPr>
            <a:r>
              <a:rPr lang="en-US" sz="2400" noProof="0" dirty="0">
                <a:latin typeface="+mn-lt"/>
              </a:rPr>
              <a:t>a turnover rate specific to the trade of 30%,</a:t>
            </a:r>
          </a:p>
          <a:p>
            <a:pPr>
              <a:lnSpc>
                <a:spcPct val="120000"/>
              </a:lnSpc>
            </a:pPr>
            <a:r>
              <a:rPr lang="en-US" sz="2400" noProof="0" dirty="0">
                <a:latin typeface="+mn-lt"/>
              </a:rPr>
              <a:t>the disability fund paid by the company,                                                                         money that is no longer invested by the state                                                                    for this target group.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noProof="0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noProof="0" dirty="0">
                <a:latin typeface="+mn-lt"/>
              </a:rPr>
              <a:t>All of this, together with the social context,                                                                                      made us want to hire people with disabilities.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noProof="0" dirty="0">
                <a:latin typeface="+mn-lt"/>
              </a:rPr>
              <a:t>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201312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ogos of Kaufland and Acces Program">
            <a:extLst>
              <a:ext uri="{FF2B5EF4-FFF2-40B4-BE49-F238E27FC236}">
                <a16:creationId xmlns:a16="http://schemas.microsoft.com/office/drawing/2014/main" id="{53FDDF8F-A910-8F72-8E89-5D3B221D5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1248" y="5805911"/>
            <a:ext cx="1265103" cy="5599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5" name="Picture 4" descr="Two women in blue dresses">
            <a:extLst>
              <a:ext uri="{FF2B5EF4-FFF2-40B4-BE49-F238E27FC236}">
                <a16:creationId xmlns:a16="http://schemas.microsoft.com/office/drawing/2014/main" id="{F7F922B2-BA8C-EEC1-E800-CA469FC7EF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r="24976"/>
          <a:stretch/>
        </p:blipFill>
        <p:spPr>
          <a:xfrm>
            <a:off x="8483600" y="1204256"/>
            <a:ext cx="3708400" cy="438581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942"/>
            <a:ext cx="7645400" cy="38612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noProof="0" dirty="0">
                <a:latin typeface="+mn-lt"/>
              </a:rPr>
              <a:t>We wanted to ensure </a:t>
            </a:r>
            <a:r>
              <a:rPr lang="en-US" sz="2400" b="1" noProof="0" dirty="0">
                <a:latin typeface="+mn-lt"/>
              </a:rPr>
              <a:t>ACCES to normality, a social life,                                                                a team </a:t>
            </a:r>
            <a:r>
              <a:rPr lang="en-US" sz="2400" noProof="0" dirty="0">
                <a:latin typeface="+mn-lt"/>
              </a:rPr>
              <a:t>and </a:t>
            </a:r>
            <a:r>
              <a:rPr lang="en-US" sz="2400" b="1" noProof="0" dirty="0">
                <a:latin typeface="+mn-lt"/>
              </a:rPr>
              <a:t>financial independence</a:t>
            </a:r>
            <a:r>
              <a:rPr lang="en-US" sz="2400" noProof="0" dirty="0">
                <a:latin typeface="+mn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noProof="0" dirty="0">
                <a:latin typeface="+mn-lt"/>
              </a:rPr>
              <a:t>Due to the lack of best practices for employing                                                                         people with disabilities in Romania, Kaufland,                                                                                                    </a:t>
            </a:r>
            <a:r>
              <a:rPr lang="en-US" sz="2400" b="1" noProof="0" dirty="0">
                <a:latin typeface="+mn-lt"/>
              </a:rPr>
              <a:t>the largest private employer </a:t>
            </a:r>
            <a:r>
              <a:rPr lang="en-US" sz="2400" noProof="0" dirty="0">
                <a:latin typeface="+mn-lt"/>
              </a:rPr>
              <a:t>locally,                                                                                                                    wanted to set an example.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noProof="0" dirty="0">
                <a:latin typeface="+mn-lt"/>
              </a:rPr>
              <a:t>So, </a:t>
            </a:r>
            <a:r>
              <a:rPr lang="en-US" sz="2400" b="1" noProof="0" dirty="0">
                <a:latin typeface="+mn-lt"/>
              </a:rPr>
              <a:t>we launched the Kaufland A.C.C.E.S. Program                                                                             in 2019</a:t>
            </a:r>
            <a:r>
              <a:rPr lang="en-US" sz="2400" noProof="0" dirty="0">
                <a:latin typeface="+mn-lt"/>
              </a:rPr>
              <a:t>. The goal was to employ people with disabilities                                                                         at Kaufland and integrate them into the labor market,                                                                                                                                                      as well as to make Kaufland known as                                                                                                                                                                               </a:t>
            </a:r>
            <a:r>
              <a:rPr lang="en-US" sz="2400" b="1" noProof="0" dirty="0">
                <a:latin typeface="+mn-lt"/>
              </a:rPr>
              <a:t>a model of inclusive employment</a:t>
            </a:r>
            <a:r>
              <a:rPr lang="en-US" sz="2400" noProof="0" dirty="0">
                <a:latin typeface="+mn-lt"/>
              </a:rPr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noProof="0" dirty="0">
                <a:latin typeface="+mn-lt"/>
              </a:rPr>
              <a:t>What we wanted and why?</a:t>
            </a:r>
          </a:p>
        </p:txBody>
      </p:sp>
    </p:spTree>
    <p:extLst>
      <p:ext uri="{BB962C8B-B14F-4D97-AF65-F5344CB8AC3E}">
        <p14:creationId xmlns:p14="http://schemas.microsoft.com/office/powerpoint/2010/main" val="372570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ogos of Kaufland and Acces Program">
            <a:extLst>
              <a:ext uri="{FF2B5EF4-FFF2-40B4-BE49-F238E27FC236}">
                <a16:creationId xmlns:a16="http://schemas.microsoft.com/office/drawing/2014/main" id="{53FDDF8F-A910-8F72-8E89-5D3B221D5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1248" y="5805911"/>
            <a:ext cx="1265103" cy="5599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 descr="A person in a wheelchair">
            <a:extLst>
              <a:ext uri="{FF2B5EF4-FFF2-40B4-BE49-F238E27FC236}">
                <a16:creationId xmlns:a16="http://schemas.microsoft.com/office/drawing/2014/main" id="{ED2782AD-5AE5-58F5-46C7-3846D54AEB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r="19871"/>
          <a:stretch/>
        </p:blipFill>
        <p:spPr>
          <a:xfrm>
            <a:off x="9331567" y="1233060"/>
            <a:ext cx="2607409" cy="278795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96082"/>
            <a:ext cx="9052932" cy="46764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500 jobs </a:t>
            </a:r>
            <a:r>
              <a:rPr lang="en-US" sz="2400" noProof="0" dirty="0">
                <a:latin typeface="+mn-lt"/>
              </a:rPr>
              <a:t>in 180 stores, 2 logistics warehouses and HQ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60 candidates </a:t>
            </a:r>
            <a:r>
              <a:rPr lang="en-US" sz="2400" noProof="0" dirty="0">
                <a:latin typeface="+mn-lt"/>
              </a:rPr>
              <a:t>with disabilities on average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over 1.500 interviews </a:t>
            </a:r>
            <a:r>
              <a:rPr lang="en-US" sz="2400" noProof="0" dirty="0">
                <a:latin typeface="+mn-lt"/>
              </a:rPr>
              <a:t>to date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500 colleagues with disabilities </a:t>
            </a:r>
            <a:r>
              <a:rPr lang="en-US" sz="2400" noProof="0" dirty="0">
                <a:latin typeface="+mn-lt"/>
              </a:rPr>
              <a:t>(out +17,000 colleagues)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24 cash registers </a:t>
            </a:r>
            <a:r>
              <a:rPr lang="en-US" sz="2400" noProof="0" dirty="0">
                <a:latin typeface="+mn-lt"/>
              </a:rPr>
              <a:t>with extra space for colleagues in wheelchairs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over 400 special shopping carts </a:t>
            </a:r>
            <a:r>
              <a:rPr lang="en-US" sz="2400" noProof="0" dirty="0">
                <a:latin typeface="+mn-lt"/>
              </a:rPr>
              <a:t>for customers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66 stores with priority cash registers </a:t>
            </a:r>
            <a:r>
              <a:rPr lang="en-US" sz="2400" noProof="0" dirty="0">
                <a:latin typeface="+mn-lt"/>
              </a:rPr>
              <a:t>for customers with disabilities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77 lower cash registers</a:t>
            </a:r>
            <a:r>
              <a:rPr lang="en-US" sz="2400" noProof="0" dirty="0">
                <a:latin typeface="+mn-lt"/>
              </a:rPr>
              <a:t>, adapted for customers in wheelchairs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At least 1 colleague </a:t>
            </a:r>
            <a:r>
              <a:rPr lang="en-US" sz="2400" noProof="0" dirty="0">
                <a:latin typeface="+mn-lt"/>
              </a:rPr>
              <a:t>with a disability per workplace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noProof="0" dirty="0">
                <a:latin typeface="+mn-lt"/>
              </a:rPr>
              <a:t>In 2023, the program was </a:t>
            </a:r>
            <a:r>
              <a:rPr lang="en-US" sz="2400" b="1" noProof="0" dirty="0">
                <a:latin typeface="+mn-lt"/>
              </a:rPr>
              <a:t>expanded to the Republic of Moldova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noProof="0" dirty="0">
                <a:latin typeface="+mn-lt"/>
              </a:rPr>
              <a:t>A.C.C.E.S. </a:t>
            </a:r>
            <a:r>
              <a:rPr lang="en-US" b="1" noProof="0" dirty="0">
                <a:latin typeface="+mn-lt"/>
              </a:rPr>
              <a:t>in numbers</a:t>
            </a:r>
          </a:p>
        </p:txBody>
      </p:sp>
    </p:spTree>
    <p:extLst>
      <p:ext uri="{BB962C8B-B14F-4D97-AF65-F5344CB8AC3E}">
        <p14:creationId xmlns:p14="http://schemas.microsoft.com/office/powerpoint/2010/main" val="130999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ogos of Kaufland and Acces Program">
            <a:extLst>
              <a:ext uri="{FF2B5EF4-FFF2-40B4-BE49-F238E27FC236}">
                <a16:creationId xmlns:a16="http://schemas.microsoft.com/office/drawing/2014/main" id="{53FDDF8F-A910-8F72-8E89-5D3B221D5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1248" y="5805911"/>
            <a:ext cx="1265103" cy="5599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3" name="Picture Placeholder 4" descr="A person standing next to a shopping cart">
            <a:extLst>
              <a:ext uri="{FF2B5EF4-FFF2-40B4-BE49-F238E27FC236}">
                <a16:creationId xmlns:a16="http://schemas.microsoft.com/office/drawing/2014/main" id="{5E56F033-B8E4-1C76-BFF3-43B10A4D7F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16199" r="27684" b="122"/>
          <a:stretch/>
        </p:blipFill>
        <p:spPr>
          <a:xfrm>
            <a:off x="8804542" y="1309300"/>
            <a:ext cx="3387458" cy="4221391"/>
          </a:xfrm>
          <a:prstGeom prst="rect">
            <a:avLst/>
          </a:prstGeom>
        </p:spPr>
      </p:pic>
      <p:pic>
        <p:nvPicPr>
          <p:cNvPr id="4" name="Picture Placeholder 9" descr="Screenshot of an Instagram Reel by Kaufland, animated by a person in a wheelchair">
            <a:extLst>
              <a:ext uri="{FF2B5EF4-FFF2-40B4-BE49-F238E27FC236}">
                <a16:creationId xmlns:a16="http://schemas.microsoft.com/office/drawing/2014/main" id="{0D3CF9BA-9F0A-17AB-F064-164C4C3F36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7145" r="1262" b="9612"/>
          <a:stretch/>
        </p:blipFill>
        <p:spPr>
          <a:xfrm>
            <a:off x="6412627" y="2634864"/>
            <a:ext cx="2323121" cy="422139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597"/>
            <a:ext cx="10056223" cy="38612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Accessibility Hackathon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Awareness Videos with our team members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Kaufland Dance Talk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Diversity Shopping Carts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A.C.C.E.S. Caravan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Wheelchair Shopping TikTok series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The Valuable 500 Global Partnership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5 Year Anniversary Immersive Event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noProof="0" dirty="0">
                <a:latin typeface="+mn-lt"/>
              </a:rPr>
              <a:t>Sponsorship of Sports Events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noProof="0" dirty="0">
                <a:latin typeface="+mn-lt"/>
              </a:rPr>
              <a:t>Employer Branding Projects</a:t>
            </a:r>
          </a:p>
        </p:txBody>
      </p:sp>
    </p:spTree>
    <p:extLst>
      <p:ext uri="{BB962C8B-B14F-4D97-AF65-F5344CB8AC3E}">
        <p14:creationId xmlns:p14="http://schemas.microsoft.com/office/powerpoint/2010/main" val="376900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ogos of Kaufland and Acces Program">
            <a:extLst>
              <a:ext uri="{FF2B5EF4-FFF2-40B4-BE49-F238E27FC236}">
                <a16:creationId xmlns:a16="http://schemas.microsoft.com/office/drawing/2014/main" id="{3F30B3F9-F593-3ADD-8402-47DC6A5D9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9615" y="5381574"/>
            <a:ext cx="2202270" cy="9747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US" noProof="0" smtClean="0">
                <a:latin typeface="Roboto" panose="02000000000000000000" pitchFamily="2" charset="0"/>
                <a:ea typeface="Roboto" panose="02000000000000000000" pitchFamily="2" charset="0"/>
              </a:rPr>
              <a:t>7</a:t>
            </a:fld>
            <a:endParaRPr lang="en-US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Qr code to be scanned">
            <a:extLst>
              <a:ext uri="{FF2B5EF4-FFF2-40B4-BE49-F238E27FC236}">
                <a16:creationId xmlns:a16="http://schemas.microsoft.com/office/drawing/2014/main" id="{4B21A87E-99D3-FF7D-D0EA-35AF6007D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49" y="4446535"/>
            <a:ext cx="1151501" cy="11515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49" y="2628167"/>
            <a:ext cx="11234057" cy="2211557"/>
          </a:xfrm>
        </p:spPr>
        <p:txBody>
          <a:bodyPr>
            <a:normAutofit/>
          </a:bodyPr>
          <a:lstStyle/>
          <a:p>
            <a:r>
              <a:rPr lang="en-US" noProof="0" dirty="0" err="1">
                <a:latin typeface="+mn-lt"/>
                <a:ea typeface="Roboto" panose="02000000000000000000" pitchFamily="2" charset="0"/>
              </a:rPr>
              <a:t>Estera</a:t>
            </a:r>
            <a:r>
              <a:rPr lang="en-US" noProof="0" dirty="0">
                <a:latin typeface="+mn-lt"/>
                <a:ea typeface="Roboto" panose="02000000000000000000" pitchFamily="2" charset="0"/>
              </a:rPr>
              <a:t> </a:t>
            </a:r>
            <a:r>
              <a:rPr lang="en-US" noProof="0" dirty="0" err="1">
                <a:latin typeface="+mn-lt"/>
                <a:ea typeface="Roboto" panose="02000000000000000000" pitchFamily="2" charset="0"/>
              </a:rPr>
              <a:t>Anghelescu</a:t>
            </a:r>
            <a:endParaRPr lang="en-US" noProof="0" dirty="0">
              <a:latin typeface="+mn-lt"/>
              <a:ea typeface="Roboto" panose="02000000000000000000" pitchFamily="2" charset="0"/>
            </a:endParaRPr>
          </a:p>
          <a:p>
            <a:r>
              <a:rPr lang="en-US" noProof="0" dirty="0">
                <a:latin typeface="+mn-lt"/>
                <a:ea typeface="Roboto" panose="02000000000000000000" pitchFamily="2" charset="0"/>
              </a:rPr>
              <a:t>Recruiting &amp; Employer Branding Director at Kaufland Romania</a:t>
            </a:r>
          </a:p>
          <a:p>
            <a:endParaRPr lang="en-US" noProof="0" dirty="0">
              <a:latin typeface="+mn-lt"/>
              <a:ea typeface="Roboto" panose="02000000000000000000" pitchFamily="2" charset="0"/>
            </a:endParaRPr>
          </a:p>
          <a:p>
            <a:r>
              <a:rPr lang="en-US" noProof="0" dirty="0">
                <a:latin typeface="+mn-lt"/>
              </a:rPr>
              <a:t>Connect with me:</a:t>
            </a:r>
            <a:endParaRPr lang="en-US" noProof="0" dirty="0">
              <a:latin typeface="+mn-lt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94" y="540837"/>
            <a:ext cx="11390812" cy="2073065"/>
          </a:xfrm>
        </p:spPr>
        <p:txBody>
          <a:bodyPr>
            <a:normAutofit/>
          </a:bodyPr>
          <a:lstStyle/>
          <a:p>
            <a:r>
              <a:rPr lang="en-US" sz="6700" noProof="0" dirty="0">
                <a:latin typeface="+mn-lt"/>
              </a:rPr>
              <a:t>Thank you!</a:t>
            </a:r>
            <a:endParaRPr lang="en-US" noProof="0" dirty="0"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9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b37cb2-a399-4c31-a85a-411fc8b623d3}" enabled="1" method="Standard" siteId="{d04f4717-5a6e-4b98-b3f9-6918e0385f4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Breitbild</PresentationFormat>
  <Paragraphs>65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Office Theme</vt:lpstr>
      <vt:lpstr>Inclusion makes the difference The A.C.C.E.S. Program</vt:lpstr>
      <vt:lpstr>National Context</vt:lpstr>
      <vt:lpstr>Business Context</vt:lpstr>
      <vt:lpstr>What we wanted and why?</vt:lpstr>
      <vt:lpstr>A.C.C.E.S. in numbers</vt:lpstr>
      <vt:lpstr>Employer Branding Projects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Anna Königseder</cp:lastModifiedBy>
  <cp:revision>21</cp:revision>
  <dcterms:created xsi:type="dcterms:W3CDTF">2022-12-05T13:52:15Z</dcterms:created>
  <dcterms:modified xsi:type="dcterms:W3CDTF">2025-02-18T12:44:46Z</dcterms:modified>
</cp:coreProperties>
</file>