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Roboto" panose="02000000000000000000" pitchFamily="2" charset="0"/>
      <p:regular r:id="rId13"/>
      <p:bold r:id="rId14"/>
      <p:italic r:id="rId15"/>
      <p:boldItalic r:id="rId16"/>
    </p:embeddedFont>
    <p:embeddedFont>
      <p:font typeface="Verdana" panose="020B060403050404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N9zZ/6BztqugZVRurrm8IouS6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Please add your notes here.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Title; First name, last name of speaker(s); Name of Organization, Name of Country, Name of Session (as written in Agenda)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#ZeroCon24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Day and Time of 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2bf96980b3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2bf96980b3_0_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you accept the challenge?</a:t>
            </a:r>
            <a:endParaRPr/>
          </a:p>
        </p:txBody>
      </p:sp>
      <p:sp>
        <p:nvSpPr>
          <p:cNvPr id="170" name="Google Shape;170;g32bf96980b3_0_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Presentation and photography of the Sofan team</a:t>
            </a:r>
            <a:endParaRPr/>
          </a:p>
        </p:txBody>
      </p:sp>
      <p:sp>
        <p:nvSpPr>
          <p:cNvPr id="105" name="Google Shape;10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2bf96980b3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2bf96980b3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Main features of the SOFIA program</a:t>
            </a:r>
            <a:endParaRPr/>
          </a:p>
        </p:txBody>
      </p:sp>
      <p:sp>
        <p:nvSpPr>
          <p:cNvPr id="114" name="Google Shape;114;g32bf96980b3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30b443e8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30b443e86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For every person at SOFAN, 8 people with disabilities receive support to change their future in other companies.</a:t>
            </a:r>
            <a:endParaRPr/>
          </a:p>
        </p:txBody>
      </p:sp>
      <p:sp>
        <p:nvSpPr>
          <p:cNvPr id="122" name="Google Shape;122;g330b443e86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30b443e86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30b443e862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The pillars of our success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1️⃣ Focus on people.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2️⃣ We eliminate barriers.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3️⃣ Strategic partnership.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g330b443e862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2bf96980b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2bf96980b3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 Stories that inspire SOFAN's work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32bf96980b3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2bf96980b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2bf96980b3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 don’t want SOFIA to depend on goodwill, but rather to be a model that can be replicated by companies, governments, and international organizations.</a:t>
            </a:r>
            <a:endParaRPr/>
          </a:p>
        </p:txBody>
      </p:sp>
      <p:sp>
        <p:nvSpPr>
          <p:cNvPr id="146" name="Google Shape;146;g32bf96980b3_0_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2bf96980b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2bf96980b3_0_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proposal to improve the labor inclusion of people with disabilities</a:t>
            </a:r>
            <a:endParaRPr/>
          </a:p>
        </p:txBody>
      </p:sp>
      <p:sp>
        <p:nvSpPr>
          <p:cNvPr id="154" name="Google Shape;154;g32bf96980b3_0_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2bf96980b3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2bf96980b3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call to action</a:t>
            </a:r>
            <a:br>
              <a:rPr lang="en-US"/>
            </a:br>
            <a:r>
              <a:rPr lang="en-US"/>
              <a:t>What would happen if every company, regardless of its size, committed to hiring or financing occupational inclusion programs?</a:t>
            </a:r>
            <a:endParaRPr/>
          </a:p>
        </p:txBody>
      </p:sp>
      <p:sp>
        <p:nvSpPr>
          <p:cNvPr id="162" name="Google Shape;162;g32bf96980b3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Roboto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9" name="Google Shape;19;p4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/>
          <p:nvPr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rPr>
              <a:t>Zero Project Conference 2025 (#ZeroCon25)</a:t>
            </a:r>
            <a:endParaRPr sz="3200" b="0">
              <a:solidFill>
                <a:srgbClr val="2B882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 rot="5400000">
            <a:off x="4165387" y="-1534669"/>
            <a:ext cx="386122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6" name="Google Shape;86;p13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2" name="Google Shape;92;p14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5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Roboto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4" name="Google Shape;34;p6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2" name="Google Shape;42;p7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2" name="Google Shape;52;p8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8" name="Google Shape;58;p9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3" name="Google Shape;63;p10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oboto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1" name="Google Shape;71;p11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oboto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9" name="Google Shape;79;p12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"/>
              <a:buNone/>
              <a:defRPr sz="4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None/>
            </a:pPr>
            <a:r>
              <a:rPr lang="en-US" sz="7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SOFAN </a:t>
            </a:r>
            <a:endParaRPr sz="72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5921"/>
              <a:buFont typeface="Roboto"/>
              <a:buNone/>
            </a:pPr>
            <a:r>
              <a:rPr lang="en-US" sz="621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 model that breaks down barriers</a:t>
            </a:r>
            <a:endParaRPr sz="501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Carolina Saavedra</a:t>
            </a:r>
            <a:endParaRPr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Servicios Audiovisuales SOFAN SpA</a:t>
            </a:r>
            <a:endParaRPr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Chile</a:t>
            </a:r>
            <a:endParaRPr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Entrepreneurship support programmes for persons with disabilities</a:t>
            </a:r>
            <a:endParaRPr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842554" y="5692088"/>
            <a:ext cx="10567851" cy="846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</a:pPr>
            <a:r>
              <a:rPr lang="en-US" sz="2400" b="1">
                <a:solidFill>
                  <a:srgbClr val="595959"/>
                </a:solidFill>
              </a:rPr>
              <a:t>Thursday 6 March 2025 | 15:40 - 16:40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101" name="Google Shape;10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Roboto"/>
                <a:ea typeface="Roboto"/>
                <a:cs typeface="Roboto"/>
                <a:sym typeface="Roboto"/>
              </a:rPr>
              <a:t>1</a:t>
            </a:fld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2bf96980b3_0_41"/>
          <p:cNvSpPr txBox="1">
            <a:spLocks noGrp="1"/>
          </p:cNvSpPr>
          <p:nvPr>
            <p:ph type="title"/>
          </p:nvPr>
        </p:nvSpPr>
        <p:spPr>
          <a:xfrm>
            <a:off x="759925" y="25415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Do you accept the challenge?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g32bf96980b3_0_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>
            <a:spLocks noGrp="1"/>
          </p:cNvSpPr>
          <p:nvPr>
            <p:ph type="title"/>
          </p:nvPr>
        </p:nvSpPr>
        <p:spPr>
          <a:xfrm>
            <a:off x="838200" y="669925"/>
            <a:ext cx="10043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"/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We are SOFAN SpA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1"/>
          </p:nvPr>
        </p:nvSpPr>
        <p:spPr>
          <a:xfrm>
            <a:off x="838200" y="2630725"/>
            <a:ext cx="4820400" cy="32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Our company was founded with a strong conviction: </a:t>
            </a:r>
            <a:r>
              <a:rPr lang="en-US" sz="2600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communication is the first step towards inclusion.</a:t>
            </a:r>
            <a:endParaRPr sz="2600" b="1">
              <a:solidFill>
                <a:srgbClr val="595959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9" name="Google Shape;109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110" name="Google Shape;110;p2" descr="Photograph of 25 SOFAN worker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1000" y="2148025"/>
            <a:ext cx="6228601" cy="37178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2bf96980b3_0_1"/>
          <p:cNvSpPr txBox="1">
            <a:spLocks noGrp="1"/>
          </p:cNvSpPr>
          <p:nvPr>
            <p:ph type="title"/>
          </p:nvPr>
        </p:nvSpPr>
        <p:spPr>
          <a:xfrm>
            <a:off x="838200" y="1127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 model that breaks down barriers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32bf96980b3_0_1"/>
          <p:cNvSpPr txBox="1">
            <a:spLocks noGrp="1"/>
          </p:cNvSpPr>
          <p:nvPr>
            <p:ph type="body" idx="1"/>
          </p:nvPr>
        </p:nvSpPr>
        <p:spPr>
          <a:xfrm>
            <a:off x="838200" y="2554525"/>
            <a:ext cx="10515600" cy="2660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Programa SOFIA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✅ Accessible technology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✅ Free training of digital and socio-occupational skills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✅ Personalized accompaniment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g32bf96980b3_0_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30b443e862_0_0"/>
          <p:cNvSpPr txBox="1">
            <a:spLocks noGrp="1"/>
          </p:cNvSpPr>
          <p:nvPr>
            <p:ph type="title"/>
          </p:nvPr>
        </p:nvSpPr>
        <p:spPr>
          <a:xfrm>
            <a:off x="838200" y="14319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Our commitment with inclusion begins at home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330b443e862_0_0"/>
          <p:cNvSpPr txBox="1">
            <a:spLocks noGrp="1"/>
          </p:cNvSpPr>
          <p:nvPr>
            <p:ph type="body" idx="1"/>
          </p:nvPr>
        </p:nvSpPr>
        <p:spPr>
          <a:xfrm>
            <a:off x="838200" y="3316525"/>
            <a:ext cx="10446600" cy="2218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For every person at SOFAN, 8 people with disabilities receive support to change their future in other companies.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g330b443e862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30b443e862_0_7"/>
          <p:cNvSpPr txBox="1">
            <a:spLocks noGrp="1"/>
          </p:cNvSpPr>
          <p:nvPr>
            <p:ph type="title"/>
          </p:nvPr>
        </p:nvSpPr>
        <p:spPr>
          <a:xfrm>
            <a:off x="838200" y="9747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The pillars of our success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g330b443e862_0_7"/>
          <p:cNvSpPr txBox="1">
            <a:spLocks noGrp="1"/>
          </p:cNvSpPr>
          <p:nvPr>
            <p:ph type="body" idx="1"/>
          </p:nvPr>
        </p:nvSpPr>
        <p:spPr>
          <a:xfrm>
            <a:off x="838200" y="2706918"/>
            <a:ext cx="10515600" cy="386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1️⃣ Focus on people.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2️⃣ We eliminate barriers.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3️⃣ Strategic partnership.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330b443e862_0_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2bf96980b3_0_9"/>
          <p:cNvSpPr txBox="1">
            <a:spLocks noGrp="1"/>
          </p:cNvSpPr>
          <p:nvPr>
            <p:ph type="title"/>
          </p:nvPr>
        </p:nvSpPr>
        <p:spPr>
          <a:xfrm>
            <a:off x="838200" y="1127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Stories that inspire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32bf96980b3_0_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142" name="Google Shape;142;g32bf96980b3_0_9"/>
          <p:cNvSpPr txBox="1"/>
          <p:nvPr/>
        </p:nvSpPr>
        <p:spPr>
          <a:xfrm>
            <a:off x="838200" y="2952550"/>
            <a:ext cx="9831000" cy="11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</a:rPr>
              <a:t>📌 José Luis, a young 28 year old with visual disability.</a:t>
            </a:r>
            <a:endParaRPr sz="2600">
              <a:solidFill>
                <a:srgbClr val="595959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600">
                <a:solidFill>
                  <a:srgbClr val="595959"/>
                </a:solidFill>
              </a:rPr>
              <a:t>📌 Constanza, a deaf 27 year old mother. </a:t>
            </a:r>
            <a:endParaRPr sz="26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2bf96980b3_0_17"/>
          <p:cNvSpPr txBox="1">
            <a:spLocks noGrp="1"/>
          </p:cNvSpPr>
          <p:nvPr>
            <p:ph type="title"/>
          </p:nvPr>
        </p:nvSpPr>
        <p:spPr>
          <a:xfrm>
            <a:off x="838200" y="12033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Sustainability and challenges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32bf96980b3_0_17"/>
          <p:cNvSpPr txBox="1">
            <a:spLocks noGrp="1"/>
          </p:cNvSpPr>
          <p:nvPr>
            <p:ph type="body" idx="1"/>
          </p:nvPr>
        </p:nvSpPr>
        <p:spPr>
          <a:xfrm>
            <a:off x="838200" y="3164121"/>
            <a:ext cx="10515600" cy="1636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don’t want SOFIA to depend on goodwill, but rather to be a model that </a:t>
            </a:r>
            <a:r>
              <a:rPr lang="en-US" sz="2600" b="1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can be replicated</a:t>
            </a: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by companies, governments, and international organizations.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32bf96980b3_0_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2bf96980b3_0_25"/>
          <p:cNvSpPr txBox="1">
            <a:spLocks noGrp="1"/>
          </p:cNvSpPr>
          <p:nvPr>
            <p:ph type="title"/>
          </p:nvPr>
        </p:nvSpPr>
        <p:spPr>
          <a:xfrm>
            <a:off x="838200" y="10509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The future: AI for inclusion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32bf96980b3_0_25"/>
          <p:cNvSpPr txBox="1">
            <a:spLocks noGrp="1"/>
          </p:cNvSpPr>
          <p:nvPr>
            <p:ph type="body" idx="1"/>
          </p:nvPr>
        </p:nvSpPr>
        <p:spPr>
          <a:xfrm>
            <a:off x="838200" y="2554518"/>
            <a:ext cx="10515600" cy="386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will develop the artificial intelligence designed to facilitate the occupational inclusion of people with disabilities. A system that 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371600" lvl="0" indent="-3937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identifies barriers, 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proposes solutions, and 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connects talents with real opportunities.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32bf96980b3_0_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2bf96980b3_0_33"/>
          <p:cNvSpPr txBox="1">
            <a:spLocks noGrp="1"/>
          </p:cNvSpPr>
          <p:nvPr>
            <p:ph type="title"/>
          </p:nvPr>
        </p:nvSpPr>
        <p:spPr>
          <a:xfrm>
            <a:off x="838200" y="8985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 call to action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32bf96980b3_0_33"/>
          <p:cNvSpPr txBox="1">
            <a:spLocks noGrp="1"/>
          </p:cNvSpPr>
          <p:nvPr>
            <p:ph type="body" idx="1"/>
          </p:nvPr>
        </p:nvSpPr>
        <p:spPr>
          <a:xfrm>
            <a:off x="838200" y="2325918"/>
            <a:ext cx="10515600" cy="386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What would happen if every company, regardless of its size, committed to hiring or financing occupational inclusion programs?</a:t>
            </a:r>
            <a:endParaRPr sz="260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Imagine the impact.</a:t>
            </a:r>
            <a:endParaRPr sz="2600" b="1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60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If we, from a small company in the south of Chile, have been able to change lives, so can you.</a:t>
            </a:r>
            <a:endParaRPr sz="2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2bf96980b3_0_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Widescreen</PresentationFormat>
  <Paragraphs>72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Roboto</vt:lpstr>
      <vt:lpstr>Arial</vt:lpstr>
      <vt:lpstr>Verdana</vt:lpstr>
      <vt:lpstr>Calibri</vt:lpstr>
      <vt:lpstr>Office Theme</vt:lpstr>
      <vt:lpstr>SOFAN  A model that breaks down barriers</vt:lpstr>
      <vt:lpstr>We are SOFAN SpA</vt:lpstr>
      <vt:lpstr>A model that breaks down barriers</vt:lpstr>
      <vt:lpstr>Our commitment with inclusion begins at home</vt:lpstr>
      <vt:lpstr>The pillars of our success</vt:lpstr>
      <vt:lpstr>Stories that inspire</vt:lpstr>
      <vt:lpstr>Sustainability and challenges</vt:lpstr>
      <vt:lpstr>The future: AI for inclusion</vt:lpstr>
      <vt:lpstr>A call to action</vt:lpstr>
      <vt:lpstr>Do you accept the challenge?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Katerina Stanton Balazs</dc:creator>
  <cp:lastModifiedBy>Anja Günther</cp:lastModifiedBy>
  <cp:revision>1</cp:revision>
  <dcterms:created xsi:type="dcterms:W3CDTF">2022-12-05T13:52:15Z</dcterms:created>
  <dcterms:modified xsi:type="dcterms:W3CDTF">2025-02-18T10:05:23Z</dcterms:modified>
</cp:coreProperties>
</file>