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8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2B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 autoAdjust="0"/>
    <p:restoredTop sz="85170" autoAdjust="0"/>
  </p:normalViewPr>
  <p:slideViewPr>
    <p:cSldViewPr snapToGrid="0">
      <p:cViewPr varScale="1">
        <p:scale>
          <a:sx n="108" d="100"/>
          <a:sy n="108" d="100"/>
        </p:scale>
        <p:origin x="2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66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C92A86-C5C9-6113-6AC7-4064BBD09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277400-9A88-4A14-1B97-2E611F2842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67AC-4DA6-47DD-9DAA-82F8496AEA1D}" type="datetimeFigureOut">
              <a:rPr lang="en-GB" smtClean="0"/>
              <a:t>12/02/2024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49F3E-834F-ADBB-A517-1E7341E464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6239-9E04-27B8-09A3-ACB4AC19F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F9E2-E68F-463D-B409-4BB1E4E53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6916-6BB4-491D-A9F6-98CF7382B083}" type="datetimeFigureOut">
              <a:rPr lang="en-GB" smtClean="0"/>
              <a:t>12/02/2024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881E3-068B-48DF-8881-A991B8AEA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5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Sports in formal education, Martin Dobrev, SZU Ungargasse, Austria, Inclusive sports in schools</a:t>
            </a:r>
          </a:p>
          <a:p>
            <a:r>
              <a:rPr lang="en-US" dirty="0"/>
              <a:t>#ZeroCon24</a:t>
            </a:r>
          </a:p>
          <a:p>
            <a:r>
              <a:rPr lang="en-US" dirty="0"/>
              <a:t>21</a:t>
            </a:r>
            <a:r>
              <a:rPr lang="en-US" baseline="30000" dirty="0"/>
              <a:t>st</a:t>
            </a:r>
            <a:r>
              <a:rPr lang="en-US" dirty="0"/>
              <a:t> of February, 2024. 15:20-16:20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220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Point 1: Initiative from the formal education facilities;</a:t>
            </a:r>
          </a:p>
          <a:p>
            <a:r>
              <a:rPr lang="en-US" dirty="0"/>
              <a:t>Point 2: Letting students offer their sports to others;</a:t>
            </a:r>
          </a:p>
          <a:p>
            <a:r>
              <a:rPr lang="en-US" dirty="0"/>
              <a:t>Point 3: Let it grow and you’ll have a stable system;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32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Physical therapy for disabled students.</a:t>
            </a:r>
          </a:p>
          <a:p>
            <a:r>
              <a:rPr lang="de-AT" dirty="0"/>
              <a:t>A therapeutic swimming pool</a:t>
            </a:r>
            <a:r>
              <a:rPr lang="en-US" dirty="0"/>
              <a:t>, accessible for competitive swim practice too.</a:t>
            </a:r>
          </a:p>
          <a:p>
            <a:r>
              <a:rPr lang="en-US" dirty="0"/>
              <a:t>Regular and accessible physical education classes.</a:t>
            </a:r>
          </a:p>
          <a:p>
            <a:r>
              <a:rPr lang="en-US" dirty="0"/>
              <a:t>The facilities are designed to be inclusive and accessible to all students, regardless of their ability.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4331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Teachers.</a:t>
            </a:r>
          </a:p>
          <a:p>
            <a:r>
              <a:rPr lang="en-US" dirty="0"/>
              <a:t>-Possible adaptations to required attendance</a:t>
            </a:r>
          </a:p>
          <a:p>
            <a:r>
              <a:rPr lang="en-US" dirty="0"/>
              <a:t>-Mindful, considering and trained teachers</a:t>
            </a:r>
          </a:p>
          <a:p>
            <a:r>
              <a:rPr lang="en-US" dirty="0"/>
              <a:t>-Ways to let you find time for everything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55034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Advocations.</a:t>
            </a:r>
          </a:p>
          <a:p>
            <a:r>
              <a:rPr lang="en-US" dirty="0"/>
              <a:t>-advocating for more extracurricular activities that are student-led</a:t>
            </a:r>
          </a:p>
          <a:p>
            <a:r>
              <a:rPr lang="en-US" dirty="0"/>
              <a:t>-students should have the opportunity to introduce others to activities that they love</a:t>
            </a:r>
          </a:p>
          <a:p>
            <a:r>
              <a:rPr lang="en-US" dirty="0"/>
              <a:t>---In form of extracurricular activities maybe?</a:t>
            </a:r>
          </a:p>
          <a:p>
            <a:r>
              <a:rPr lang="en-US" dirty="0"/>
              <a:t>-this would help to make schools more inclusive and welcoming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159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B8CD-9207-0F5A-87AB-B27A517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2C4F2-5991-51CC-558C-A4D5E1F7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4A5B7-3009-3078-DA1C-A775027F1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69FD-5A00-3B11-103C-21BA8A71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0F1C7164-87D9-4217-364F-45206FDAD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0236DA-C301-789C-C8AF-938A5F826071}"/>
              </a:ext>
            </a:extLst>
          </p:cNvPr>
          <p:cNvSpPr txBox="1"/>
          <p:nvPr userDrawn="1"/>
        </p:nvSpPr>
        <p:spPr>
          <a:xfrm>
            <a:off x="393290" y="276328"/>
            <a:ext cx="30109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#ZeroCon24</a:t>
            </a:r>
            <a:endParaRPr lang="en-GB" sz="3600" b="1" dirty="0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572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A398-607E-19AA-2FA2-6A9486FF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7A71F-93D1-3FE1-9D98-47190B6F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76AF-A44B-BCC8-6368-2FCB9247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F940-A1E4-49C1-A94C-258B66B1FEFB}" type="datetime1">
              <a:rPr lang="en-GB" smtClean="0"/>
              <a:t>12/02/2024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CFEDC-9A6E-A3AD-47BB-4544BD98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8CCB9-6F66-B343-A239-09809FB7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6B42D19-6742-C21D-3E3A-50AF0056C0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6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C57BD-472C-6054-F85B-C6E7EBFD7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5734E-BF7C-6ADA-36DF-8345F81F3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FA9AB-245D-7C9C-7F7C-F0DDADFC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94E-3B7B-4619-9F0B-8946120CC2C2}" type="datetime1">
              <a:rPr lang="en-GB" smtClean="0"/>
              <a:t>12/02/2024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8D991-9ADE-8892-D016-6590D6AF8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715A0-7D97-C371-F46C-459234CE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A92BB482-4C0F-1893-218E-340DCE3E41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6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2CDE7-D24B-A1C8-5E44-202ABECF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AA8D-420E-E8B5-CDB6-88D32063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133A-0964-2A2C-F557-E8A9D21E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9F230-EE29-4360-9E5D-C4AB95018DB3}" type="datetime1">
              <a:rPr lang="en-GB" smtClean="0"/>
              <a:t>12/02/2024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AD633-B6D6-91FA-64FB-501EA2FB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AD51-9D5D-25E1-F465-809F007E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7A3ADA9-529C-6BD8-8B18-D89707772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3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D86FF-9CEB-1D25-2E90-369E9B0F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384C-F6AC-F088-2F50-A86FF934D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40FCB-67DF-CE66-B624-6679979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451A-BAE8-4BB7-B4A9-840375C61CF2}" type="datetime1">
              <a:rPr lang="en-GB" smtClean="0"/>
              <a:t>12/02/2024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9611E-370E-03AF-C519-6268D0A6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8EE00-A0DC-F045-A7B2-6D6970D1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8684AF3-AE79-E964-B9D1-32174968E2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645F-4ADB-34A8-8348-8DA5EC0B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EFF4-799C-B171-FDEC-9F32D3683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9D5E4-9475-B9C9-B19F-C6F90A257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3DB3A-533A-A389-C798-9BB43D1F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48CE-F800-44D8-9FB8-C2F14BB717AF}" type="datetime1">
              <a:rPr lang="en-GB" smtClean="0"/>
              <a:t>12/02/2024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92D28-6A9A-84C4-8E6F-E19FDA41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EFDAC-0A32-E484-69C9-CAC7902F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509410CA-2628-6086-32C8-F078A3F00D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2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298A-1F8E-C04A-F0FC-303981F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4B0BE-77C8-FC6F-2D01-52EA579BE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0E7F1-9FCB-C624-0AD0-0B4362A9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40BA5-6077-6C83-9A0A-D929E1353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1A5F4E-F46E-F9D4-EB91-01F3AF3BB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89E74-A823-F039-110E-16DB1050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A53-9EBB-475F-81CE-60A0FA17D35A}" type="datetime1">
              <a:rPr lang="en-GB" smtClean="0"/>
              <a:t>12/02/2024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C4120-5D85-2DAB-1B82-679CBFE0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AED93-B0A6-16E2-54DD-BAC7D1CF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6C21E80C-5188-0E99-CB29-545240103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C525-402E-F69C-210B-5268E9E93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CFC308-6A34-9878-DECA-D72CAED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1DF0-723F-4583-B7C7-FD8C4EA08810}" type="datetime1">
              <a:rPr lang="en-GB" smtClean="0"/>
              <a:t>12/02/2024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0079B-A083-6A7F-4194-BA4D85C4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EC79D-9860-3786-8D4E-46E02CC0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9B978296-E8D6-80D7-911A-F4F68A8F61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1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BA8C4-CBF7-6C7C-BB26-6A44D83D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AC-2947-477D-A5A3-42D95CFB8153}" type="datetime1">
              <a:rPr lang="en-GB" smtClean="0"/>
              <a:t>12/02/2024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765CF-3B46-DDD1-5D61-DEE39569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2119D-5AC0-FA92-AC8A-20B4D816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0459225-7B96-6284-00B2-CF639F8926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0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5413-E692-6DD2-584B-C153D1CDA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3494-908C-8287-2878-B8109DD7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9BDB-AE6B-E7B3-79DD-6DA3BEF43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EE4D6-70C6-0DAC-3D3B-CEF908DC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A894F-2169-40F5-A488-0DED1E32D92D}" type="datetime1">
              <a:rPr lang="en-GB" smtClean="0"/>
              <a:t>12/02/2024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C3971-79A3-C209-564C-BD5D9D8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02702-277B-3ACF-851A-C0C404ED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2A8373D0-4AD4-04E7-6DAC-6E1FA94700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6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B3E06-41AF-0ACA-CCBD-F5BAB7AC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C9B1-E8C2-C7D8-0ACB-3D5B734FE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8FB8E-65FD-4C56-E3A9-054836CB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3F7DA-8E45-6DD8-7482-BC161C47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0F5A-532D-4F87-AB6D-3F2ECE8BF666}" type="datetime1">
              <a:rPr lang="en-GB" smtClean="0"/>
              <a:t>12/02/2024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DB1F6-A587-5CC5-B4A1-6CBC2452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02A9-A0E0-7045-EA1F-7AA57991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C97FE7C3-62EE-EBCF-7381-9E13CB86EC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7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4DFD2-A48F-938F-9C39-58C9547B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346B3-1FB5-CBE0-B15E-5E254CF78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5C8-B46A-1919-AEB8-64178D1CD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C978-C8B7-45B7-A1FD-262897265120}" type="datetime1">
              <a:rPr lang="en-GB" smtClean="0"/>
              <a:t>12/02/2024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CA2EC-9AAA-A334-BAFC-D20203C40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DD50-8E12-ED09-0BAF-BA8058E0E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82FC-8B01-42F4-8056-DCC2EFED9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0582" y="1045245"/>
            <a:ext cx="9470834" cy="1434024"/>
          </a:xfrm>
        </p:spPr>
        <p:txBody>
          <a:bodyPr>
            <a:normAutofit fontScale="90000"/>
          </a:bodyPr>
          <a:lstStyle/>
          <a:p>
            <a:r>
              <a:rPr lang="en-US" sz="7200" dirty="0">
                <a:solidFill>
                  <a:srgbClr val="595959"/>
                </a:solidFill>
              </a:rPr>
              <a:t>Sports in formal education</a:t>
            </a:r>
            <a:endParaRPr lang="en-GB" dirty="0">
              <a:solidFill>
                <a:srgbClr val="595959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2643691"/>
            <a:ext cx="9144000" cy="2701413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595959"/>
                </a:solidFill>
              </a:rPr>
              <a:t>Martin Dobrev</a:t>
            </a:r>
          </a:p>
          <a:p>
            <a:r>
              <a:rPr lang="en-US" sz="2800" dirty="0">
                <a:solidFill>
                  <a:srgbClr val="595959"/>
                </a:solidFill>
              </a:rPr>
              <a:t>SZU Ungargasse</a:t>
            </a:r>
          </a:p>
          <a:p>
            <a:r>
              <a:rPr lang="en-US" sz="2800" dirty="0">
                <a:solidFill>
                  <a:srgbClr val="595959"/>
                </a:solidFill>
              </a:rPr>
              <a:t>Austria</a:t>
            </a:r>
          </a:p>
          <a:p>
            <a:r>
              <a:rPr lang="en-GB" sz="2800" dirty="0">
                <a:solidFill>
                  <a:srgbClr val="595959"/>
                </a:solidFill>
              </a:rPr>
              <a:t>Inclusive sports in schools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4771D02-F4E4-C632-E5D7-C5E26F71C09C}"/>
              </a:ext>
            </a:extLst>
          </p:cNvPr>
          <p:cNvSpPr txBox="1">
            <a:spLocks/>
          </p:cNvSpPr>
          <p:nvPr/>
        </p:nvSpPr>
        <p:spPr>
          <a:xfrm>
            <a:off x="3486509" y="5509526"/>
            <a:ext cx="5218981" cy="84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dirty="0">
                <a:latin typeface="Arial"/>
              </a:rPr>
              <a:t>21</a:t>
            </a:r>
            <a:r>
              <a:rPr lang="en-US" sz="2400" b="1" baseline="30000" dirty="0">
                <a:latin typeface="Arial"/>
              </a:rPr>
              <a:t>st</a:t>
            </a:r>
            <a:r>
              <a:rPr lang="en-US" sz="2400" b="1" dirty="0">
                <a:latin typeface="Arial"/>
              </a:rPr>
              <a:t> of February, 2024 15:20-16:20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6B4AAB-13CC-0101-7D17-6ABAF0358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F2F47-DE12-0075-6EDB-366148F7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76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4B858-7758-0A52-B774-34A6669B7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95959"/>
                </a:solidFill>
              </a:rPr>
              <a:t>My perspective as an athlete at school</a:t>
            </a:r>
            <a:endParaRPr lang="en-GB" dirty="0">
              <a:solidFill>
                <a:srgbClr val="59595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BED0F-B7D1-D1EC-C777-64C401955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595959"/>
                </a:solidFill>
              </a:rPr>
              <a:t>Showing initiative as the </a:t>
            </a:r>
            <a:r>
              <a:rPr lang="en-US" sz="3600" dirty="0" err="1">
                <a:solidFill>
                  <a:srgbClr val="595959"/>
                </a:solidFill>
              </a:rPr>
              <a:t>organizator</a:t>
            </a:r>
            <a:endParaRPr lang="en-US" sz="3600" dirty="0">
              <a:solidFill>
                <a:srgbClr val="595959"/>
              </a:solidFill>
            </a:endParaRPr>
          </a:p>
          <a:p>
            <a:r>
              <a:rPr lang="en-US" sz="3600" dirty="0">
                <a:solidFill>
                  <a:srgbClr val="595959"/>
                </a:solidFill>
              </a:rPr>
              <a:t>Let willing students offer their favorite sport to other students too, and if required, give them assistance in doing so</a:t>
            </a:r>
          </a:p>
          <a:p>
            <a:pPr lvl="1"/>
            <a:r>
              <a:rPr lang="en-US" sz="3600" dirty="0">
                <a:solidFill>
                  <a:srgbClr val="595959"/>
                </a:solidFill>
              </a:rPr>
              <a:t>Reverse integration organizations are very well suited</a:t>
            </a:r>
          </a:p>
          <a:p>
            <a:r>
              <a:rPr lang="en-US" sz="3600" dirty="0">
                <a:solidFill>
                  <a:srgbClr val="595959"/>
                </a:solidFill>
              </a:rPr>
              <a:t>It doesn’t need to be perfect; Everything will take shape as it goes on</a:t>
            </a:r>
            <a:endParaRPr lang="en-GB" sz="3600" dirty="0">
              <a:solidFill>
                <a:srgbClr val="595959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6FE-45C2-3C89-C954-3B3AC63FE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236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4B858-7758-0A52-B774-34A6669B7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95959"/>
                </a:solidFill>
              </a:rPr>
              <a:t>Short summary of SZU </a:t>
            </a:r>
            <a:r>
              <a:rPr lang="en-US" dirty="0" err="1">
                <a:solidFill>
                  <a:srgbClr val="595959"/>
                </a:solidFill>
              </a:rPr>
              <a:t>Ungargasse’s</a:t>
            </a:r>
            <a:r>
              <a:rPr lang="en-US" dirty="0">
                <a:solidFill>
                  <a:srgbClr val="595959"/>
                </a:solidFill>
              </a:rPr>
              <a:t> sports facilities</a:t>
            </a:r>
            <a:endParaRPr lang="en-GB" dirty="0">
              <a:solidFill>
                <a:srgbClr val="59595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BED0F-B7D1-D1EC-C777-64C401955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595959"/>
                </a:solidFill>
              </a:rPr>
              <a:t>Physical therapy for disabled members of the school</a:t>
            </a:r>
          </a:p>
          <a:p>
            <a:r>
              <a:rPr lang="en-US" sz="3600" dirty="0">
                <a:solidFill>
                  <a:srgbClr val="595959"/>
                </a:solidFill>
              </a:rPr>
              <a:t>Therapeutic swimming pool</a:t>
            </a:r>
          </a:p>
          <a:p>
            <a:pPr lvl="1"/>
            <a:r>
              <a:rPr lang="en-US" sz="3600" dirty="0">
                <a:solidFill>
                  <a:srgbClr val="595959"/>
                </a:solidFill>
              </a:rPr>
              <a:t>Accessible to all athletes at school upon request</a:t>
            </a:r>
          </a:p>
          <a:p>
            <a:r>
              <a:rPr lang="en-US" sz="3600" dirty="0">
                <a:solidFill>
                  <a:srgbClr val="595959"/>
                </a:solidFill>
              </a:rPr>
              <a:t>Open-Air calisthenics park with adaptations</a:t>
            </a:r>
          </a:p>
          <a:p>
            <a:r>
              <a:rPr lang="en-US" sz="3600" dirty="0">
                <a:solidFill>
                  <a:srgbClr val="595959"/>
                </a:solidFill>
              </a:rPr>
              <a:t>Regular and accessible Physical Education</a:t>
            </a:r>
          </a:p>
          <a:p>
            <a:r>
              <a:rPr lang="en-US" sz="3600" dirty="0">
                <a:solidFill>
                  <a:srgbClr val="595959"/>
                </a:solidFill>
              </a:rPr>
              <a:t>Accessible 400m track for walking/running/wheelchairs</a:t>
            </a:r>
            <a:endParaRPr lang="en-GB" sz="3600" dirty="0">
              <a:solidFill>
                <a:srgbClr val="595959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6FE-45C2-3C89-C954-3B3AC63FE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031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4B858-7758-0A52-B774-34A6669B7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95959"/>
                </a:solidFill>
              </a:rPr>
              <a:t>Support from the educational personnel</a:t>
            </a:r>
            <a:endParaRPr lang="en-GB" dirty="0">
              <a:solidFill>
                <a:srgbClr val="59595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BED0F-B7D1-D1EC-C777-64C401955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595959"/>
                </a:solidFill>
              </a:rPr>
              <a:t>Possible adaptations to required attendance</a:t>
            </a:r>
          </a:p>
          <a:p>
            <a:r>
              <a:rPr lang="en-US" sz="3600" dirty="0">
                <a:solidFill>
                  <a:srgbClr val="595959"/>
                </a:solidFill>
              </a:rPr>
              <a:t>Mindful, considering and trained teachers</a:t>
            </a:r>
          </a:p>
          <a:p>
            <a:pPr lvl="1"/>
            <a:r>
              <a:rPr lang="en-US" sz="3600" dirty="0">
                <a:solidFill>
                  <a:srgbClr val="595959"/>
                </a:solidFill>
              </a:rPr>
              <a:t>Always willing to find a middle-way and let you do what you desire</a:t>
            </a:r>
            <a:endParaRPr lang="en-GB" sz="3600" dirty="0">
              <a:solidFill>
                <a:srgbClr val="595959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6FE-45C2-3C89-C954-3B3AC63FE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486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4B858-7758-0A52-B774-34A6669B7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95959"/>
                </a:solidFill>
              </a:rPr>
              <a:t>What I am advocating for at SZU and want to see in other schools</a:t>
            </a:r>
            <a:endParaRPr lang="en-GB" dirty="0">
              <a:solidFill>
                <a:srgbClr val="59595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BED0F-B7D1-D1EC-C777-64C401955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595959"/>
                </a:solidFill>
              </a:rPr>
              <a:t>More extracurriculars driven by students too</a:t>
            </a:r>
          </a:p>
          <a:p>
            <a:r>
              <a:rPr lang="en-US" sz="3600" dirty="0">
                <a:solidFill>
                  <a:srgbClr val="595959"/>
                </a:solidFill>
              </a:rPr>
              <a:t>Letting students introduce others to activities they love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6FE-45C2-3C89-C954-3B3AC63FE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960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368</Words>
  <Application>Microsoft Macintosh PowerPoint</Application>
  <PresentationFormat>Widescreen</PresentationFormat>
  <Paragraphs>59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Sports in formal education</vt:lpstr>
      <vt:lpstr>My perspective as an athlete at school</vt:lpstr>
      <vt:lpstr>Short summary of SZU Ungargasse’s sports facilities</vt:lpstr>
      <vt:lpstr>Support from the educational personnel</vt:lpstr>
      <vt:lpstr>What I am advocating for at SZU and want to see in other schools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Stanton Balazs</dc:creator>
  <cp:lastModifiedBy>Robin Tim Weis</cp:lastModifiedBy>
  <cp:revision>28</cp:revision>
  <dcterms:created xsi:type="dcterms:W3CDTF">2022-12-05T13:52:15Z</dcterms:created>
  <dcterms:modified xsi:type="dcterms:W3CDTF">2024-02-12T22:55:22Z</dcterms:modified>
</cp:coreProperties>
</file>