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5170" autoAdjust="0"/>
  </p:normalViewPr>
  <p:slideViewPr>
    <p:cSldViewPr snapToGrid="0">
      <p:cViewPr varScale="1">
        <p:scale>
          <a:sx n="108" d="100"/>
          <a:sy n="108" d="100"/>
        </p:scale>
        <p:origin x="2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Sports in formal education, Martin Dobrev, SZU Ungargasse, Austria, Inclusive sports in schools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21</a:t>
            </a:r>
            <a:r>
              <a:rPr lang="en-US" baseline="30000" dirty="0"/>
              <a:t>st</a:t>
            </a:r>
            <a:r>
              <a:rPr lang="en-US" dirty="0"/>
              <a:t> of February, 2024. 15:20-16:20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1: Initiative from the formal education facilities;</a:t>
            </a:r>
          </a:p>
          <a:p>
            <a:r>
              <a:rPr lang="en-US" dirty="0"/>
              <a:t>Point 2: Letting students offer their sports to others;</a:t>
            </a:r>
          </a:p>
          <a:p>
            <a:r>
              <a:rPr lang="en-US" dirty="0"/>
              <a:t>Point 3: Let it grow and you’ll have a stable system;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Physical therapy for disabled students.</a:t>
            </a:r>
          </a:p>
          <a:p>
            <a:r>
              <a:rPr lang="de-AT" dirty="0"/>
              <a:t>A therapeutic swimming pool</a:t>
            </a:r>
            <a:r>
              <a:rPr lang="en-US" dirty="0"/>
              <a:t>, accessible for competitive swim practice too.</a:t>
            </a:r>
          </a:p>
          <a:p>
            <a:r>
              <a:rPr lang="en-US" dirty="0"/>
              <a:t>Regular and accessible physical education classes.</a:t>
            </a:r>
          </a:p>
          <a:p>
            <a:r>
              <a:rPr lang="en-US" dirty="0"/>
              <a:t>The facilities are designed to be inclusive and accessible to all students, regardless of their ability.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433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Teachers.</a:t>
            </a:r>
          </a:p>
          <a:p>
            <a:r>
              <a:rPr lang="en-US" dirty="0"/>
              <a:t>-Possible adaptations to required attendance</a:t>
            </a:r>
          </a:p>
          <a:p>
            <a:r>
              <a:rPr lang="en-US" dirty="0"/>
              <a:t>-Mindful, considering and trained teachers</a:t>
            </a:r>
          </a:p>
          <a:p>
            <a:r>
              <a:rPr lang="en-US" dirty="0"/>
              <a:t>-Ways to let you find time for everything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503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Advocations.</a:t>
            </a:r>
          </a:p>
          <a:p>
            <a:r>
              <a:rPr lang="en-US" dirty="0"/>
              <a:t>-advocating for more extracurricular activities that are student-led</a:t>
            </a:r>
          </a:p>
          <a:p>
            <a:r>
              <a:rPr lang="en-US" dirty="0"/>
              <a:t>-students should have the opportunity to introduce others to activities that they love</a:t>
            </a:r>
          </a:p>
          <a:p>
            <a:r>
              <a:rPr lang="en-US" dirty="0"/>
              <a:t>---In form of extracurricular activities maybe?</a:t>
            </a:r>
          </a:p>
          <a:p>
            <a:r>
              <a:rPr lang="en-US" dirty="0"/>
              <a:t>-this would help to make schools more inclusive and welcoming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59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12/02/2024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12/02/2024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0582" y="1045245"/>
            <a:ext cx="9470834" cy="1434024"/>
          </a:xfrm>
        </p:spPr>
        <p:txBody>
          <a:bodyPr>
            <a:normAutofit fontScale="90000"/>
          </a:bodyPr>
          <a:lstStyle/>
          <a:p>
            <a:r>
              <a:rPr lang="en-US" sz="7200" dirty="0">
                <a:solidFill>
                  <a:srgbClr val="595959"/>
                </a:solidFill>
              </a:rPr>
              <a:t>Sports in formal education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643691"/>
            <a:ext cx="9144000" cy="270141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595959"/>
                </a:solidFill>
              </a:rPr>
              <a:t>Martin Dobrev</a:t>
            </a:r>
          </a:p>
          <a:p>
            <a:r>
              <a:rPr lang="en-US" sz="2800" dirty="0">
                <a:solidFill>
                  <a:srgbClr val="595959"/>
                </a:solidFill>
              </a:rPr>
              <a:t>SZU Ungargasse</a:t>
            </a:r>
          </a:p>
          <a:p>
            <a:r>
              <a:rPr lang="en-US" sz="2800" dirty="0">
                <a:solidFill>
                  <a:srgbClr val="595959"/>
                </a:solidFill>
              </a:rPr>
              <a:t>Austria</a:t>
            </a:r>
          </a:p>
          <a:p>
            <a:r>
              <a:rPr lang="en-GB" sz="2800" dirty="0">
                <a:solidFill>
                  <a:srgbClr val="595959"/>
                </a:solidFill>
              </a:rPr>
              <a:t>Inclusive sports in schools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486509" y="5509526"/>
            <a:ext cx="521898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Arial"/>
              </a:rPr>
              <a:t>21</a:t>
            </a:r>
            <a:r>
              <a:rPr lang="en-US" sz="2400" b="1" baseline="30000" dirty="0">
                <a:latin typeface="Arial"/>
              </a:rPr>
              <a:t>st</a:t>
            </a:r>
            <a:r>
              <a:rPr lang="en-US" sz="2400" b="1" dirty="0">
                <a:latin typeface="Arial"/>
              </a:rPr>
              <a:t> of February, 2024 15:20-16:20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My perspective as an athlete at school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Showing initiative as the </a:t>
            </a:r>
            <a:r>
              <a:rPr lang="en-US" sz="3600" dirty="0" err="1">
                <a:solidFill>
                  <a:srgbClr val="595959"/>
                </a:solidFill>
              </a:rPr>
              <a:t>organizator</a:t>
            </a:r>
            <a:endParaRPr lang="en-US" sz="3600" dirty="0">
              <a:solidFill>
                <a:srgbClr val="595959"/>
              </a:solidFill>
            </a:endParaRPr>
          </a:p>
          <a:p>
            <a:r>
              <a:rPr lang="en-US" sz="3600" dirty="0">
                <a:solidFill>
                  <a:srgbClr val="595959"/>
                </a:solidFill>
              </a:rPr>
              <a:t>Let willing students offer their favorite sport to other students too, and if required, give them assistance in doing so</a:t>
            </a:r>
          </a:p>
          <a:p>
            <a:pPr lvl="1"/>
            <a:r>
              <a:rPr lang="en-US" sz="3600" dirty="0">
                <a:solidFill>
                  <a:srgbClr val="595959"/>
                </a:solidFill>
              </a:rPr>
              <a:t>Reverse integration organizations are very well suited</a:t>
            </a:r>
          </a:p>
          <a:p>
            <a:r>
              <a:rPr lang="en-US" sz="3600" dirty="0">
                <a:solidFill>
                  <a:srgbClr val="595959"/>
                </a:solidFill>
              </a:rPr>
              <a:t>It doesn’t need to be perfect; Everything will take shape as it goes on</a:t>
            </a:r>
            <a:endParaRPr lang="en-GB" sz="3600" dirty="0">
              <a:solidFill>
                <a:srgbClr val="59595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Short summary of SZU </a:t>
            </a:r>
            <a:r>
              <a:rPr lang="en-US" dirty="0" err="1">
                <a:solidFill>
                  <a:srgbClr val="595959"/>
                </a:solidFill>
              </a:rPr>
              <a:t>Ungargasse’s</a:t>
            </a:r>
            <a:r>
              <a:rPr lang="en-US" dirty="0">
                <a:solidFill>
                  <a:srgbClr val="595959"/>
                </a:solidFill>
              </a:rPr>
              <a:t> sports facilities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Physical therapy for disabled members of the school</a:t>
            </a:r>
          </a:p>
          <a:p>
            <a:r>
              <a:rPr lang="en-US" sz="3600" dirty="0">
                <a:solidFill>
                  <a:srgbClr val="595959"/>
                </a:solidFill>
              </a:rPr>
              <a:t>Therapeutic swimming pool</a:t>
            </a:r>
          </a:p>
          <a:p>
            <a:pPr lvl="1"/>
            <a:r>
              <a:rPr lang="en-US" sz="3600" dirty="0">
                <a:solidFill>
                  <a:srgbClr val="595959"/>
                </a:solidFill>
              </a:rPr>
              <a:t>Accessible to all athletes at school upon request</a:t>
            </a:r>
          </a:p>
          <a:p>
            <a:r>
              <a:rPr lang="en-US" sz="3600" dirty="0">
                <a:solidFill>
                  <a:srgbClr val="595959"/>
                </a:solidFill>
              </a:rPr>
              <a:t>Open-Air calisthenics park with adaptations</a:t>
            </a:r>
          </a:p>
          <a:p>
            <a:r>
              <a:rPr lang="en-US" sz="3600" dirty="0">
                <a:solidFill>
                  <a:srgbClr val="595959"/>
                </a:solidFill>
              </a:rPr>
              <a:t>Regular and accessible Physical Education</a:t>
            </a:r>
          </a:p>
          <a:p>
            <a:r>
              <a:rPr lang="en-US" sz="3600" dirty="0">
                <a:solidFill>
                  <a:srgbClr val="595959"/>
                </a:solidFill>
              </a:rPr>
              <a:t>Accessible 400m track for walking/running/wheelchairs</a:t>
            </a:r>
            <a:endParaRPr lang="en-GB" sz="3600" dirty="0">
              <a:solidFill>
                <a:srgbClr val="59595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03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Support from the educational personnel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Possible adaptations to required attendance</a:t>
            </a:r>
          </a:p>
          <a:p>
            <a:r>
              <a:rPr lang="en-US" sz="3600" dirty="0">
                <a:solidFill>
                  <a:srgbClr val="595959"/>
                </a:solidFill>
              </a:rPr>
              <a:t>Mindful, considering and trained teachers</a:t>
            </a:r>
          </a:p>
          <a:p>
            <a:pPr lvl="1"/>
            <a:r>
              <a:rPr lang="en-US" sz="3600" dirty="0">
                <a:solidFill>
                  <a:srgbClr val="595959"/>
                </a:solidFill>
              </a:rPr>
              <a:t>Always willing to find a middle-way and let you do what you desire</a:t>
            </a:r>
            <a:endParaRPr lang="en-GB" sz="3600" dirty="0">
              <a:solidFill>
                <a:srgbClr val="59595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48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What I am advocating for at SZU and want to see in other schools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More extracurriculars driven by students too</a:t>
            </a:r>
          </a:p>
          <a:p>
            <a:r>
              <a:rPr lang="en-US" sz="3600" dirty="0">
                <a:solidFill>
                  <a:srgbClr val="595959"/>
                </a:solidFill>
              </a:rPr>
              <a:t>Letting students introduce others to activities they love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960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368</Words>
  <Application>Microsoft Macintosh PowerPoint</Application>
  <PresentationFormat>Widescreen</PresentationFormat>
  <Paragraphs>59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Sports in formal education</vt:lpstr>
      <vt:lpstr>My perspective as an athlete at school</vt:lpstr>
      <vt:lpstr>Short summary of SZU Ungargasse’s sports facilities</vt:lpstr>
      <vt:lpstr>Support from the educational personnel</vt:lpstr>
      <vt:lpstr>What I am advocating for at SZU and want to see in other schools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Robin Tim Weis</cp:lastModifiedBy>
  <cp:revision>28</cp:revision>
  <dcterms:created xsi:type="dcterms:W3CDTF">2022-12-05T13:52:15Z</dcterms:created>
  <dcterms:modified xsi:type="dcterms:W3CDTF">2024-02-12T22:55:22Z</dcterms:modified>
</cp:coreProperties>
</file>