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Lst>
  <p:notesMasterIdLst>
    <p:notesMasterId r:id="rId8"/>
  </p:notesMasterIdLst>
  <p:sldIdLst>
    <p:sldId id="264" r:id="rId2"/>
    <p:sldId id="256" r:id="rId3"/>
    <p:sldId id="262" r:id="rId4"/>
    <p:sldId id="261" r:id="rId5"/>
    <p:sldId id="260" r:id="rId6"/>
    <p:sldId id="263" r:id="rId7"/>
  </p:sldIdLst>
  <p:sldSz cx="9144000" cy="5143500" type="screen16x9"/>
  <p:notesSz cx="6858000" cy="9144000"/>
  <p:embeddedFontLst>
    <p:embeddedFont>
      <p:font typeface="Comfortaa" panose="020B0604020202020204" charset="0"/>
      <p:regular r:id="rId9"/>
      <p:bold r:id="rId10"/>
    </p:embeddedFont>
    <p:embeddedFont>
      <p:font typeface="Roboto Slab" pitchFamily="2" charset="0"/>
      <p:regular r:id="rId11"/>
      <p:bold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94" d="100"/>
          <a:sy n="194" d="100"/>
        </p:scale>
        <p:origin x="3294" y="15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4951883ca1_0_4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4951883ca1_0_4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0" y="1388638"/>
            <a:ext cx="5005200" cy="17925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sz="3000"/>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a:endParaRPr dirty="0"/>
          </a:p>
        </p:txBody>
      </p:sp>
      <p:sp>
        <p:nvSpPr>
          <p:cNvPr id="11" name="Google Shape;11;p2"/>
          <p:cNvSpPr txBox="1">
            <a:spLocks noGrp="1"/>
          </p:cNvSpPr>
          <p:nvPr>
            <p:ph type="subTitle" idx="1"/>
          </p:nvPr>
        </p:nvSpPr>
        <p:spPr>
          <a:xfrm>
            <a:off x="303743" y="3211551"/>
            <a:ext cx="5005200" cy="1240200"/>
          </a:xfrm>
          <a:prstGeom prst="rect">
            <a:avLst/>
          </a:prstGeom>
        </p:spPr>
        <p:txBody>
          <a:bodyPr spcFirstLastPara="1" wrap="square" lIns="91425" tIns="91425" rIns="91425" bIns="91425" anchor="ctr" anchorCtr="0">
            <a:normAutofit/>
          </a:bodyPr>
          <a:lstStyle>
            <a:lvl1pPr lvl="0">
              <a:lnSpc>
                <a:spcPct val="100000"/>
              </a:lnSpc>
              <a:spcBef>
                <a:spcPts val="0"/>
              </a:spcBef>
              <a:spcAft>
                <a:spcPts val="0"/>
              </a:spcAft>
              <a:buClr>
                <a:srgbClr val="85C88A"/>
              </a:buClr>
              <a:buSzPts val="1800"/>
              <a:buNone/>
              <a:defRPr>
                <a:solidFill>
                  <a:srgbClr val="85C88A"/>
                </a:solidFill>
              </a:defRPr>
            </a:lvl1pPr>
            <a:lvl2pPr lvl="1">
              <a:lnSpc>
                <a:spcPct val="100000"/>
              </a:lnSpc>
              <a:spcBef>
                <a:spcPts val="0"/>
              </a:spcBef>
              <a:spcAft>
                <a:spcPts val="0"/>
              </a:spcAft>
              <a:buSzPts val="2800"/>
              <a:buNone/>
              <a:defRPr sz="2800"/>
            </a:lvl2pPr>
            <a:lvl3pPr lvl="2">
              <a:lnSpc>
                <a:spcPct val="100000"/>
              </a:lnSpc>
              <a:spcBef>
                <a:spcPts val="0"/>
              </a:spcBef>
              <a:spcAft>
                <a:spcPts val="0"/>
              </a:spcAft>
              <a:buSzPts val="2800"/>
              <a:buNone/>
              <a:defRPr sz="2800"/>
            </a:lvl3pPr>
            <a:lvl4pPr lvl="3">
              <a:lnSpc>
                <a:spcPct val="100000"/>
              </a:lnSpc>
              <a:spcBef>
                <a:spcPts val="0"/>
              </a:spcBef>
              <a:spcAft>
                <a:spcPts val="0"/>
              </a:spcAft>
              <a:buSzPts val="2800"/>
              <a:buNone/>
              <a:defRPr sz="2800"/>
            </a:lvl4pPr>
            <a:lvl5pPr lvl="4">
              <a:lnSpc>
                <a:spcPct val="100000"/>
              </a:lnSpc>
              <a:spcBef>
                <a:spcPts val="0"/>
              </a:spcBef>
              <a:spcAft>
                <a:spcPts val="0"/>
              </a:spcAft>
              <a:buSzPts val="2800"/>
              <a:buNone/>
              <a:defRPr sz="2800"/>
            </a:lvl5pPr>
            <a:lvl6pPr lvl="5">
              <a:lnSpc>
                <a:spcPct val="100000"/>
              </a:lnSpc>
              <a:spcBef>
                <a:spcPts val="0"/>
              </a:spcBef>
              <a:spcAft>
                <a:spcPts val="0"/>
              </a:spcAft>
              <a:buSzPts val="2800"/>
              <a:buNone/>
              <a:defRPr sz="2800"/>
            </a:lvl6pPr>
            <a:lvl7pPr lvl="6">
              <a:lnSpc>
                <a:spcPct val="100000"/>
              </a:lnSpc>
              <a:spcBef>
                <a:spcPts val="0"/>
              </a:spcBef>
              <a:spcAft>
                <a:spcPts val="0"/>
              </a:spcAft>
              <a:buSzPts val="2800"/>
              <a:buNone/>
              <a:defRPr sz="2800"/>
            </a:lvl7pPr>
            <a:lvl8pPr lvl="7">
              <a:lnSpc>
                <a:spcPct val="100000"/>
              </a:lnSpc>
              <a:spcBef>
                <a:spcPts val="0"/>
              </a:spcBef>
              <a:spcAft>
                <a:spcPts val="0"/>
              </a:spcAft>
              <a:buSzPts val="2800"/>
              <a:buNone/>
              <a:defRPr sz="2800"/>
            </a:lvl8pPr>
            <a:lvl9pPr lvl="8">
              <a:lnSpc>
                <a:spcPct val="100000"/>
              </a:lnSpc>
              <a:spcBef>
                <a:spcPts val="0"/>
              </a:spcBef>
              <a:spcAft>
                <a:spcPts val="0"/>
              </a:spcAft>
              <a:buSzPts val="2800"/>
              <a:buNone/>
              <a:defRPr sz="2800"/>
            </a:lvl9pPr>
          </a:lstStyle>
          <a:p>
            <a:endParaRPr dirty="0"/>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pic>
        <p:nvPicPr>
          <p:cNvPr id="13" name="Google Shape;13;p2"/>
          <p:cNvPicPr preferRelativeResize="0"/>
          <p:nvPr/>
        </p:nvPicPr>
        <p:blipFill>
          <a:blip r:embed="rId2">
            <a:alphaModFix/>
          </a:blip>
          <a:stretch>
            <a:fillRect/>
          </a:stretch>
        </p:blipFill>
        <p:spPr>
          <a:xfrm>
            <a:off x="6188025" y="0"/>
            <a:ext cx="2955985" cy="5143501"/>
          </a:xfrm>
          <a:prstGeom prst="rect">
            <a:avLst/>
          </a:prstGeom>
          <a:noFill/>
          <a:ln>
            <a:noFill/>
          </a:ln>
        </p:spPr>
      </p:pic>
      <p:sp>
        <p:nvSpPr>
          <p:cNvPr id="7" name="TextBox 6">
            <a:extLst>
              <a:ext uri="{FF2B5EF4-FFF2-40B4-BE49-F238E27FC236}">
                <a16:creationId xmlns:a16="http://schemas.microsoft.com/office/drawing/2014/main" id="{13E135E3-59AC-4A40-9E33-E1D743DBF06D}"/>
              </a:ext>
            </a:extLst>
          </p:cNvPr>
          <p:cNvSpPr txBox="1"/>
          <p:nvPr userDrawn="1"/>
        </p:nvSpPr>
        <p:spPr>
          <a:xfrm>
            <a:off x="892764" y="4681835"/>
            <a:ext cx="2811927" cy="461665"/>
          </a:xfrm>
          <a:prstGeom prst="rect">
            <a:avLst/>
          </a:prstGeom>
          <a:noFill/>
        </p:spPr>
        <p:txBody>
          <a:bodyPr wrap="square" rtlCol="0">
            <a:spAutoFit/>
          </a:bodyPr>
          <a:lstStyle/>
          <a:p>
            <a:pPr algn="just"/>
            <a:r>
              <a:rPr lang="en-US" sz="800" dirty="0"/>
              <a:t>This project has received funding from the European Union’s Horizon Europe research and innovation programme, under Grant Agreement No 101059839 </a:t>
            </a:r>
            <a:endParaRPr lang="el-GR" sz="800" dirty="0"/>
          </a:p>
        </p:txBody>
      </p:sp>
      <p:pic>
        <p:nvPicPr>
          <p:cNvPr id="8" name="Εικόνα 7">
            <a:extLst>
              <a:ext uri="{FF2B5EF4-FFF2-40B4-BE49-F238E27FC236}">
                <a16:creationId xmlns:a16="http://schemas.microsoft.com/office/drawing/2014/main" id="{05128366-2C22-4C24-B488-34BDD104AFEC}"/>
              </a:ext>
            </a:extLst>
          </p:cNvPr>
          <p:cNvPicPr>
            <a:picLocks noChangeAspect="1"/>
          </p:cNvPicPr>
          <p:nvPr userDrawn="1"/>
        </p:nvPicPr>
        <p:blipFill>
          <a:blip r:embed="rId3"/>
          <a:stretch>
            <a:fillRect/>
          </a:stretch>
        </p:blipFill>
        <p:spPr>
          <a:xfrm>
            <a:off x="302794" y="4745994"/>
            <a:ext cx="517064" cy="344855"/>
          </a:xfrm>
          <a:prstGeom prst="rect">
            <a:avLst/>
          </a:prstGeom>
        </p:spPr>
      </p:pic>
      <p:sp>
        <p:nvSpPr>
          <p:cNvPr id="3" name="Textfeld 2"/>
          <p:cNvSpPr txBox="1"/>
          <p:nvPr userDrawn="1"/>
        </p:nvSpPr>
        <p:spPr>
          <a:xfrm>
            <a:off x="2459209" y="789753"/>
            <a:ext cx="3268119" cy="307777"/>
          </a:xfrm>
          <a:prstGeom prst="rect">
            <a:avLst/>
          </a:prstGeom>
          <a:noFill/>
        </p:spPr>
        <p:txBody>
          <a:bodyPr wrap="square" rtlCol="0">
            <a:spAutoFit/>
          </a:bodyPr>
          <a:lstStyle/>
          <a:p>
            <a:r>
              <a:rPr lang="de-DE" dirty="0" err="1">
                <a:solidFill>
                  <a:schemeClr val="accent2">
                    <a:lumMod val="75000"/>
                    <a:lumOff val="25000"/>
                  </a:schemeClr>
                </a:solidFill>
                <a:latin typeface="Comfortaa" panose="020B0604020202020204" charset="0"/>
              </a:rPr>
              <a:t>Brussels</a:t>
            </a:r>
            <a:r>
              <a:rPr lang="de-DE" dirty="0">
                <a:solidFill>
                  <a:schemeClr val="accent2">
                    <a:lumMod val="75000"/>
                    <a:lumOff val="25000"/>
                  </a:schemeClr>
                </a:solidFill>
                <a:latin typeface="Comfortaa" panose="020B0604020202020204" charset="0"/>
              </a:rPr>
              <a:t>, 21 </a:t>
            </a:r>
            <a:r>
              <a:rPr lang="de-DE" dirty="0" err="1">
                <a:solidFill>
                  <a:schemeClr val="accent2">
                    <a:lumMod val="75000"/>
                    <a:lumOff val="25000"/>
                  </a:schemeClr>
                </a:solidFill>
                <a:latin typeface="Comfortaa" panose="020B0604020202020204" charset="0"/>
              </a:rPr>
              <a:t>January</a:t>
            </a:r>
            <a:r>
              <a:rPr lang="de-DE" dirty="0">
                <a:solidFill>
                  <a:schemeClr val="accent2">
                    <a:lumMod val="75000"/>
                    <a:lumOff val="25000"/>
                  </a:schemeClr>
                </a:solidFill>
                <a:latin typeface="Comfortaa" panose="020B0604020202020204" charset="0"/>
              </a:rPr>
              <a:t> 2026</a:t>
            </a:r>
          </a:p>
        </p:txBody>
      </p:sp>
      <p:sp>
        <p:nvSpPr>
          <p:cNvPr id="4" name="Rechteck 3"/>
          <p:cNvSpPr/>
          <p:nvPr userDrawn="1"/>
        </p:nvSpPr>
        <p:spPr>
          <a:xfrm>
            <a:off x="3980768" y="4745994"/>
            <a:ext cx="5163242" cy="3975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Υπότιτλος 1">
            <a:extLst>
              <a:ext uri="{FF2B5EF4-FFF2-40B4-BE49-F238E27FC236}">
                <a16:creationId xmlns:a16="http://schemas.microsoft.com/office/drawing/2014/main" id="{FA8F0173-206D-96EF-642B-CA4AB23D51C7}"/>
              </a:ext>
            </a:extLst>
          </p:cNvPr>
          <p:cNvSpPr txBox="1">
            <a:spLocks/>
          </p:cNvSpPr>
          <p:nvPr userDrawn="1"/>
        </p:nvSpPr>
        <p:spPr>
          <a:xfrm>
            <a:off x="3980768" y="4745994"/>
            <a:ext cx="4957172" cy="397506"/>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algn="just">
              <a:lnSpc>
                <a:spcPct val="100000"/>
              </a:lnSpc>
            </a:pPr>
            <a:r>
              <a:rPr lang="en-US" sz="800" dirty="0"/>
              <a:t>Funded by the European Union. Views and opinions expressed are however those of the author(s) only and do not necessarily reflect those of the European Union or the European Commission. Neither the European Union nor the granting authority can be held responsible for them.</a:t>
            </a:r>
            <a:endParaRPr lang="el-GR" sz="800" dirty="0"/>
          </a:p>
        </p:txBody>
      </p:sp>
      <p:sp>
        <p:nvSpPr>
          <p:cNvPr id="2" name="Textfeld 1"/>
          <p:cNvSpPr txBox="1"/>
          <p:nvPr userDrawn="1"/>
        </p:nvSpPr>
        <p:spPr>
          <a:xfrm>
            <a:off x="2459209" y="228537"/>
            <a:ext cx="3795329" cy="584775"/>
          </a:xfrm>
          <a:prstGeom prst="rect">
            <a:avLst/>
          </a:prstGeom>
          <a:noFill/>
        </p:spPr>
        <p:txBody>
          <a:bodyPr wrap="square" rtlCol="0">
            <a:spAutoFit/>
          </a:bodyPr>
          <a:lstStyle/>
          <a:p>
            <a:r>
              <a:rPr lang="en-US" sz="1600" b="1" u="none" dirty="0">
                <a:solidFill>
                  <a:schemeClr val="accent2">
                    <a:lumMod val="75000"/>
                    <a:lumOff val="25000"/>
                  </a:schemeClr>
                </a:solidFill>
                <a:latin typeface="Comfortaa" panose="020B0604020202020204" charset="0"/>
              </a:rPr>
              <a:t>Horizon Europe Brokerage Event</a:t>
            </a:r>
          </a:p>
          <a:p>
            <a:r>
              <a:rPr lang="en-US" sz="1600" b="1" u="none" dirty="0">
                <a:solidFill>
                  <a:schemeClr val="accent2">
                    <a:lumMod val="75000"/>
                    <a:lumOff val="25000"/>
                  </a:schemeClr>
                </a:solidFill>
                <a:latin typeface="Comfortaa" panose="020B0604020202020204" charset="0"/>
              </a:rPr>
              <a:t>Cluster 6</a:t>
            </a:r>
            <a:r>
              <a:rPr lang="en-US" sz="1600" b="1" u="none" baseline="0" dirty="0">
                <a:solidFill>
                  <a:schemeClr val="accent2">
                    <a:lumMod val="75000"/>
                    <a:lumOff val="25000"/>
                  </a:schemeClr>
                </a:solidFill>
                <a:latin typeface="Comfortaa" panose="020B0604020202020204" charset="0"/>
              </a:rPr>
              <a:t> </a:t>
            </a:r>
            <a:r>
              <a:rPr lang="en-US" sz="1600" b="1" u="none" dirty="0">
                <a:solidFill>
                  <a:schemeClr val="accent2">
                    <a:lumMod val="75000"/>
                    <a:lumOff val="25000"/>
                  </a:schemeClr>
                </a:solidFill>
                <a:latin typeface="Comfortaa" panose="020B0604020202020204" charset="0"/>
              </a:rPr>
              <a:t>Calls 2026</a:t>
            </a:r>
            <a:endParaRPr lang="de-DE" sz="1600" b="1" u="none" dirty="0"/>
          </a:p>
        </p:txBody>
      </p:sp>
      <p:pic>
        <p:nvPicPr>
          <p:cNvPr id="16" name="Google Shape;14;p2"/>
          <p:cNvPicPr preferRelativeResize="0">
            <a:picLocks noChangeAspect="1"/>
          </p:cNvPicPr>
          <p:nvPr userDrawn="1"/>
        </p:nvPicPr>
        <p:blipFill>
          <a:blip r:embed="rId4">
            <a:alphaModFix/>
          </a:blip>
          <a:stretch>
            <a:fillRect/>
          </a:stretch>
        </p:blipFill>
        <p:spPr>
          <a:xfrm>
            <a:off x="311700" y="198125"/>
            <a:ext cx="1958384" cy="89218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pic>
        <p:nvPicPr>
          <p:cNvPr id="24" name="Google Shape;24;p5"/>
          <p:cNvPicPr preferRelativeResize="0"/>
          <p:nvPr/>
        </p:nvPicPr>
        <p:blipFill>
          <a:blip r:embed="rId2">
            <a:alphaModFix/>
          </a:blip>
          <a:stretch>
            <a:fillRect/>
          </a:stretch>
        </p:blipFill>
        <p:spPr>
          <a:xfrm>
            <a:off x="0" y="0"/>
            <a:ext cx="9144003" cy="5143501"/>
          </a:xfrm>
          <a:prstGeom prst="rect">
            <a:avLst/>
          </a:prstGeom>
          <a:noFill/>
          <a:ln>
            <a:noFill/>
          </a:ln>
        </p:spPr>
      </p:pic>
      <p:sp>
        <p:nvSpPr>
          <p:cNvPr id="25" name="Google Shape;25;p5"/>
          <p:cNvSpPr txBox="1">
            <a:spLocks noGrp="1"/>
          </p:cNvSpPr>
          <p:nvPr>
            <p:ph type="body" idx="1"/>
          </p:nvPr>
        </p:nvSpPr>
        <p:spPr>
          <a:xfrm>
            <a:off x="311700" y="1640875"/>
            <a:ext cx="8520600" cy="3022500"/>
          </a:xfrm>
          <a:prstGeom prst="rect">
            <a:avLst/>
          </a:prstGeom>
        </p:spPr>
        <p:txBody>
          <a:bodyPr spcFirstLastPara="1" wrap="square" lIns="91425" tIns="91425" rIns="91425" bIns="91425" anchor="t" anchorCtr="0">
            <a:normAutofit/>
          </a:bodyPr>
          <a:lstStyle>
            <a:lvl1pPr marL="457200" lvl="0" indent="-330200">
              <a:spcBef>
                <a:spcPts val="0"/>
              </a:spcBef>
              <a:spcAft>
                <a:spcPts val="0"/>
              </a:spcAft>
              <a:buSzPts val="1600"/>
              <a:buChar char="●"/>
              <a:defRPr sz="1600"/>
            </a:lvl1pPr>
            <a:lvl2pPr marL="914400" lvl="1" indent="-304800">
              <a:spcBef>
                <a:spcPts val="0"/>
              </a:spcBef>
              <a:spcAft>
                <a:spcPts val="0"/>
              </a:spcAft>
              <a:buClr>
                <a:srgbClr val="85C88A"/>
              </a:buClr>
              <a:buSzPts val="1200"/>
              <a:buChar char="○"/>
              <a:defRPr sz="1200">
                <a:solidFill>
                  <a:srgbClr val="85C88A"/>
                </a:solidFill>
              </a:defRPr>
            </a:lvl2pPr>
            <a:lvl3pPr marL="1371600" lvl="2" indent="-304800">
              <a:spcBef>
                <a:spcPts val="0"/>
              </a:spcBef>
              <a:spcAft>
                <a:spcPts val="0"/>
              </a:spcAft>
              <a:buClr>
                <a:srgbClr val="85C88A"/>
              </a:buClr>
              <a:buSzPts val="1200"/>
              <a:buChar char="■"/>
              <a:defRPr sz="1200">
                <a:solidFill>
                  <a:srgbClr val="85C88A"/>
                </a:solidFill>
              </a:defRPr>
            </a:lvl3pPr>
            <a:lvl4pPr marL="1828800" lvl="3" indent="-304800">
              <a:spcBef>
                <a:spcPts val="0"/>
              </a:spcBef>
              <a:spcAft>
                <a:spcPts val="0"/>
              </a:spcAft>
              <a:buClr>
                <a:srgbClr val="85C88A"/>
              </a:buClr>
              <a:buSzPts val="1200"/>
              <a:buChar char="●"/>
              <a:defRPr sz="1200">
                <a:solidFill>
                  <a:srgbClr val="85C88A"/>
                </a:solidFill>
              </a:defRPr>
            </a:lvl4pPr>
            <a:lvl5pPr marL="2286000" lvl="4" indent="-304800">
              <a:spcBef>
                <a:spcPts val="0"/>
              </a:spcBef>
              <a:spcAft>
                <a:spcPts val="0"/>
              </a:spcAft>
              <a:buClr>
                <a:srgbClr val="6FB2D2"/>
              </a:buClr>
              <a:buSzPts val="1200"/>
              <a:buChar char="○"/>
              <a:defRPr sz="1200">
                <a:solidFill>
                  <a:srgbClr val="6FB2D2"/>
                </a:solidFill>
              </a:defRPr>
            </a:lvl5pPr>
            <a:lvl6pPr marL="2743200" lvl="5" indent="-304800">
              <a:spcBef>
                <a:spcPts val="0"/>
              </a:spcBef>
              <a:spcAft>
                <a:spcPts val="0"/>
              </a:spcAft>
              <a:buClr>
                <a:srgbClr val="6FB2D2"/>
              </a:buClr>
              <a:buSzPts val="1200"/>
              <a:buChar char="■"/>
              <a:defRPr sz="1200">
                <a:solidFill>
                  <a:srgbClr val="6FB2D2"/>
                </a:solidFill>
              </a:defRPr>
            </a:lvl6pPr>
            <a:lvl7pPr marL="3200400" lvl="6" indent="-304800">
              <a:spcBef>
                <a:spcPts val="0"/>
              </a:spcBef>
              <a:spcAft>
                <a:spcPts val="0"/>
              </a:spcAft>
              <a:buClr>
                <a:srgbClr val="6FB2D2"/>
              </a:buClr>
              <a:buSzPts val="1200"/>
              <a:buChar char="●"/>
              <a:defRPr sz="1200">
                <a:solidFill>
                  <a:srgbClr val="6FB2D2"/>
                </a:solidFill>
              </a:defRPr>
            </a:lvl7pPr>
            <a:lvl8pPr marL="3657600" lvl="7" indent="-304800">
              <a:spcBef>
                <a:spcPts val="0"/>
              </a:spcBef>
              <a:spcAft>
                <a:spcPts val="0"/>
              </a:spcAft>
              <a:buClr>
                <a:srgbClr val="E5BD93"/>
              </a:buClr>
              <a:buSzPts val="1200"/>
              <a:buChar char="○"/>
              <a:defRPr sz="1200">
                <a:solidFill>
                  <a:srgbClr val="E5BD93"/>
                </a:solidFill>
              </a:defRPr>
            </a:lvl8pPr>
            <a:lvl9pPr marL="4114800" lvl="8" indent="-304800">
              <a:spcBef>
                <a:spcPts val="0"/>
              </a:spcBef>
              <a:spcAft>
                <a:spcPts val="0"/>
              </a:spcAft>
              <a:buClr>
                <a:srgbClr val="E5BD93"/>
              </a:buClr>
              <a:buSzPts val="1200"/>
              <a:buChar char="■"/>
              <a:defRPr sz="1200">
                <a:solidFill>
                  <a:srgbClr val="E5BD93"/>
                </a:solidFill>
              </a:defRPr>
            </a:lvl9pPr>
          </a:lstStyle>
          <a:p>
            <a:endParaRPr dirty="0"/>
          </a:p>
        </p:txBody>
      </p:sp>
      <p:sp>
        <p:nvSpPr>
          <p:cNvPr id="26" name="Google Shape;26;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
        <p:nvSpPr>
          <p:cNvPr id="27" name="Google Shape;27;p5"/>
          <p:cNvSpPr txBox="1">
            <a:spLocks noGrp="1"/>
          </p:cNvSpPr>
          <p:nvPr>
            <p:ph type="title"/>
          </p:nvPr>
        </p:nvSpPr>
        <p:spPr>
          <a:xfrm>
            <a:off x="311700" y="936250"/>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000"/>
              <a:buNone/>
              <a:defRPr sz="2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pic>
        <p:nvPicPr>
          <p:cNvPr id="9" name="Google Shape;14;p2"/>
          <p:cNvPicPr preferRelativeResize="0">
            <a:picLocks noChangeAspect="1"/>
          </p:cNvPicPr>
          <p:nvPr userDrawn="1"/>
        </p:nvPicPr>
        <p:blipFill>
          <a:blip r:embed="rId3">
            <a:alphaModFix/>
          </a:blip>
          <a:stretch>
            <a:fillRect/>
          </a:stretch>
        </p:blipFill>
        <p:spPr>
          <a:xfrm>
            <a:off x="311700" y="198125"/>
            <a:ext cx="1185319" cy="540000"/>
          </a:xfrm>
          <a:prstGeom prst="rect">
            <a:avLst/>
          </a:prstGeom>
          <a:noFill/>
          <a:ln>
            <a:noFill/>
          </a:ln>
        </p:spPr>
      </p:pic>
      <p:sp>
        <p:nvSpPr>
          <p:cNvPr id="12" name="Textfeld 11"/>
          <p:cNvSpPr txBox="1"/>
          <p:nvPr userDrawn="1"/>
        </p:nvSpPr>
        <p:spPr>
          <a:xfrm>
            <a:off x="2766281" y="176510"/>
            <a:ext cx="3223668" cy="600164"/>
          </a:xfrm>
          <a:prstGeom prst="rect">
            <a:avLst/>
          </a:prstGeom>
          <a:noFill/>
        </p:spPr>
        <p:txBody>
          <a:bodyPr wrap="square" rtlCol="0">
            <a:spAutoFit/>
          </a:bodyPr>
          <a:lstStyle/>
          <a:p>
            <a:pPr algn="ctr">
              <a:spcAft>
                <a:spcPts val="600"/>
              </a:spcAft>
            </a:pPr>
            <a:r>
              <a:rPr lang="de-DE" u="none" dirty="0">
                <a:solidFill>
                  <a:schemeClr val="accent2">
                    <a:lumMod val="75000"/>
                    <a:lumOff val="25000"/>
                  </a:schemeClr>
                </a:solidFill>
                <a:latin typeface="Comfortaa" panose="020B0604020202020204" charset="0"/>
              </a:rPr>
              <a:t>Cluster</a:t>
            </a:r>
            <a:r>
              <a:rPr lang="de-DE" u="none" baseline="0" dirty="0">
                <a:solidFill>
                  <a:schemeClr val="accent2">
                    <a:lumMod val="75000"/>
                    <a:lumOff val="25000"/>
                  </a:schemeClr>
                </a:solidFill>
                <a:latin typeface="Comfortaa" panose="020B0604020202020204" charset="0"/>
              </a:rPr>
              <a:t> 6 </a:t>
            </a:r>
            <a:r>
              <a:rPr lang="de-DE" u="none" baseline="0" dirty="0" err="1">
                <a:solidFill>
                  <a:schemeClr val="accent2">
                    <a:lumMod val="75000"/>
                    <a:lumOff val="25000"/>
                  </a:schemeClr>
                </a:solidFill>
                <a:latin typeface="Comfortaa" panose="020B0604020202020204" charset="0"/>
              </a:rPr>
              <a:t>Brokerage</a:t>
            </a:r>
            <a:r>
              <a:rPr lang="de-DE" u="none" baseline="0" dirty="0">
                <a:solidFill>
                  <a:schemeClr val="accent2">
                    <a:lumMod val="75000"/>
                    <a:lumOff val="25000"/>
                  </a:schemeClr>
                </a:solidFill>
                <a:latin typeface="Comfortaa" panose="020B0604020202020204" charset="0"/>
              </a:rPr>
              <a:t> Event </a:t>
            </a:r>
          </a:p>
          <a:p>
            <a:pPr marL="0" marR="0" lvl="0" indent="0" algn="ctr" defTabSz="914400" rtl="0" eaLnBrk="1" fontAlgn="auto" latinLnBrk="0" hangingPunct="1">
              <a:lnSpc>
                <a:spcPct val="100000"/>
              </a:lnSpc>
              <a:spcBef>
                <a:spcPts val="0"/>
              </a:spcBef>
              <a:spcAft>
                <a:spcPts val="600"/>
              </a:spcAft>
              <a:buClr>
                <a:srgbClr val="000000"/>
              </a:buClr>
              <a:buSzTx/>
              <a:buFont typeface="Arial"/>
              <a:buNone/>
              <a:tabLst/>
              <a:defRPr/>
            </a:pPr>
            <a:r>
              <a:rPr lang="de-DE" i="0" u="none" dirty="0" err="1">
                <a:solidFill>
                  <a:schemeClr val="accent2">
                    <a:lumMod val="75000"/>
                    <a:lumOff val="25000"/>
                  </a:schemeClr>
                </a:solidFill>
                <a:latin typeface="Comfortaa" panose="020B0604020202020204" charset="0"/>
              </a:rPr>
              <a:t>Brussels</a:t>
            </a:r>
            <a:r>
              <a:rPr lang="de-DE" i="0" u="none" dirty="0">
                <a:solidFill>
                  <a:schemeClr val="accent2">
                    <a:lumMod val="75000"/>
                    <a:lumOff val="25000"/>
                  </a:schemeClr>
                </a:solidFill>
                <a:latin typeface="Comfortaa" panose="020B0604020202020204" charset="0"/>
              </a:rPr>
              <a:t>, 21 </a:t>
            </a:r>
            <a:r>
              <a:rPr lang="de-DE" i="0" u="none" dirty="0" err="1">
                <a:solidFill>
                  <a:schemeClr val="accent2">
                    <a:lumMod val="75000"/>
                    <a:lumOff val="25000"/>
                  </a:schemeClr>
                </a:solidFill>
                <a:latin typeface="Comfortaa" panose="020B0604020202020204" charset="0"/>
              </a:rPr>
              <a:t>January</a:t>
            </a:r>
            <a:r>
              <a:rPr lang="de-DE" i="0" u="none" dirty="0">
                <a:solidFill>
                  <a:schemeClr val="accent2">
                    <a:lumMod val="75000"/>
                    <a:lumOff val="25000"/>
                  </a:schemeClr>
                </a:solidFill>
                <a:latin typeface="Comfortaa" panose="020B0604020202020204" charset="0"/>
              </a:rPr>
              <a:t> 2026</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userDrawn="1">
  <p:cSld name="TITLE_AND_TWO_COLUMNS">
    <p:spTree>
      <p:nvGrpSpPr>
        <p:cNvPr id="1" name="Shape 29"/>
        <p:cNvGrpSpPr/>
        <p:nvPr/>
      </p:nvGrpSpPr>
      <p:grpSpPr>
        <a:xfrm>
          <a:off x="0" y="0"/>
          <a:ext cx="0" cy="0"/>
          <a:chOff x="0" y="0"/>
          <a:chExt cx="0" cy="0"/>
        </a:xfrm>
      </p:grpSpPr>
      <p:pic>
        <p:nvPicPr>
          <p:cNvPr id="30" name="Google Shape;30;p6"/>
          <p:cNvPicPr preferRelativeResize="0"/>
          <p:nvPr userDrawn="1"/>
        </p:nvPicPr>
        <p:blipFill>
          <a:blip r:embed="rId2">
            <a:alphaModFix/>
          </a:blip>
          <a:stretch>
            <a:fillRect/>
          </a:stretch>
        </p:blipFill>
        <p:spPr>
          <a:xfrm>
            <a:off x="0" y="0"/>
            <a:ext cx="9144003" cy="5143501"/>
          </a:xfrm>
          <a:prstGeom prst="rect">
            <a:avLst/>
          </a:prstGeom>
          <a:noFill/>
          <a:ln>
            <a:noFill/>
          </a:ln>
        </p:spPr>
      </p:pic>
      <p:sp>
        <p:nvSpPr>
          <p:cNvPr id="31" name="Google Shape;31;p6"/>
          <p:cNvSpPr txBox="1">
            <a:spLocks noGrp="1"/>
          </p:cNvSpPr>
          <p:nvPr>
            <p:ph type="title"/>
          </p:nvPr>
        </p:nvSpPr>
        <p:spPr>
          <a:xfrm>
            <a:off x="426000" y="936275"/>
            <a:ext cx="82920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000"/>
              <a:buNone/>
              <a:defRPr sz="2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
        <p:nvSpPr>
          <p:cNvPr id="12" name="Google Shape;25;p5"/>
          <p:cNvSpPr txBox="1">
            <a:spLocks noGrp="1"/>
          </p:cNvSpPr>
          <p:nvPr>
            <p:ph type="body" idx="1"/>
          </p:nvPr>
        </p:nvSpPr>
        <p:spPr>
          <a:xfrm>
            <a:off x="311700" y="1640875"/>
            <a:ext cx="8520600" cy="3022500"/>
          </a:xfrm>
          <a:prstGeom prst="rect">
            <a:avLst/>
          </a:prstGeom>
        </p:spPr>
        <p:txBody>
          <a:bodyPr spcFirstLastPara="1" wrap="square" lIns="91425" tIns="91425" rIns="91425" bIns="91425" anchor="t" anchorCtr="0">
            <a:normAutofit/>
          </a:bodyPr>
          <a:lstStyle>
            <a:lvl1pPr marL="457200" lvl="0" indent="-330200">
              <a:spcBef>
                <a:spcPts val="0"/>
              </a:spcBef>
              <a:spcAft>
                <a:spcPts val="0"/>
              </a:spcAft>
              <a:buSzPts val="1600"/>
              <a:buChar char="●"/>
              <a:defRPr sz="1600"/>
            </a:lvl1pPr>
            <a:lvl2pPr marL="914400" lvl="1" indent="-304800">
              <a:spcBef>
                <a:spcPts val="0"/>
              </a:spcBef>
              <a:spcAft>
                <a:spcPts val="0"/>
              </a:spcAft>
              <a:buClr>
                <a:srgbClr val="85C88A"/>
              </a:buClr>
              <a:buSzPts val="1200"/>
              <a:buChar char="○"/>
              <a:defRPr sz="1200">
                <a:solidFill>
                  <a:srgbClr val="85C88A"/>
                </a:solidFill>
              </a:defRPr>
            </a:lvl2pPr>
            <a:lvl3pPr marL="1371600" lvl="2" indent="-304800">
              <a:spcBef>
                <a:spcPts val="0"/>
              </a:spcBef>
              <a:spcAft>
                <a:spcPts val="0"/>
              </a:spcAft>
              <a:buClr>
                <a:srgbClr val="85C88A"/>
              </a:buClr>
              <a:buSzPts val="1200"/>
              <a:buChar char="■"/>
              <a:defRPr sz="1200">
                <a:solidFill>
                  <a:srgbClr val="85C88A"/>
                </a:solidFill>
              </a:defRPr>
            </a:lvl3pPr>
            <a:lvl4pPr marL="1828800" lvl="3" indent="-304800">
              <a:spcBef>
                <a:spcPts val="0"/>
              </a:spcBef>
              <a:spcAft>
                <a:spcPts val="0"/>
              </a:spcAft>
              <a:buClr>
                <a:srgbClr val="85C88A"/>
              </a:buClr>
              <a:buSzPts val="1200"/>
              <a:buChar char="●"/>
              <a:defRPr sz="1200">
                <a:solidFill>
                  <a:srgbClr val="85C88A"/>
                </a:solidFill>
              </a:defRPr>
            </a:lvl4pPr>
            <a:lvl5pPr marL="2286000" lvl="4" indent="-304800">
              <a:spcBef>
                <a:spcPts val="0"/>
              </a:spcBef>
              <a:spcAft>
                <a:spcPts val="0"/>
              </a:spcAft>
              <a:buClr>
                <a:srgbClr val="6FB2D2"/>
              </a:buClr>
              <a:buSzPts val="1200"/>
              <a:buChar char="○"/>
              <a:defRPr sz="1200">
                <a:solidFill>
                  <a:srgbClr val="6FB2D2"/>
                </a:solidFill>
              </a:defRPr>
            </a:lvl5pPr>
            <a:lvl6pPr marL="2743200" lvl="5" indent="-304800">
              <a:spcBef>
                <a:spcPts val="0"/>
              </a:spcBef>
              <a:spcAft>
                <a:spcPts val="0"/>
              </a:spcAft>
              <a:buClr>
                <a:srgbClr val="6FB2D2"/>
              </a:buClr>
              <a:buSzPts val="1200"/>
              <a:buChar char="■"/>
              <a:defRPr sz="1200">
                <a:solidFill>
                  <a:srgbClr val="6FB2D2"/>
                </a:solidFill>
              </a:defRPr>
            </a:lvl6pPr>
            <a:lvl7pPr marL="3200400" lvl="6" indent="-304800">
              <a:spcBef>
                <a:spcPts val="0"/>
              </a:spcBef>
              <a:spcAft>
                <a:spcPts val="0"/>
              </a:spcAft>
              <a:buClr>
                <a:srgbClr val="6FB2D2"/>
              </a:buClr>
              <a:buSzPts val="1200"/>
              <a:buChar char="●"/>
              <a:defRPr sz="1200">
                <a:solidFill>
                  <a:srgbClr val="6FB2D2"/>
                </a:solidFill>
              </a:defRPr>
            </a:lvl7pPr>
            <a:lvl8pPr marL="3657600" lvl="7" indent="-304800">
              <a:spcBef>
                <a:spcPts val="0"/>
              </a:spcBef>
              <a:spcAft>
                <a:spcPts val="0"/>
              </a:spcAft>
              <a:buClr>
                <a:srgbClr val="E5BD93"/>
              </a:buClr>
              <a:buSzPts val="1200"/>
              <a:buChar char="○"/>
              <a:defRPr sz="1200">
                <a:solidFill>
                  <a:srgbClr val="E5BD93"/>
                </a:solidFill>
              </a:defRPr>
            </a:lvl8pPr>
            <a:lvl9pPr marL="4114800" lvl="8" indent="-304800">
              <a:spcBef>
                <a:spcPts val="0"/>
              </a:spcBef>
              <a:spcAft>
                <a:spcPts val="0"/>
              </a:spcAft>
              <a:buClr>
                <a:srgbClr val="E5BD93"/>
              </a:buClr>
              <a:buSzPts val="1200"/>
              <a:buChar char="■"/>
              <a:defRPr sz="1200">
                <a:solidFill>
                  <a:srgbClr val="E5BD93"/>
                </a:solidFill>
              </a:defRPr>
            </a:lvl9pPr>
          </a:lstStyle>
          <a:p>
            <a:endParaRPr dirty="0"/>
          </a:p>
        </p:txBody>
      </p:sp>
      <p:pic>
        <p:nvPicPr>
          <p:cNvPr id="11" name="Google Shape;14;p2"/>
          <p:cNvPicPr preferRelativeResize="0">
            <a:picLocks noChangeAspect="1"/>
          </p:cNvPicPr>
          <p:nvPr userDrawn="1"/>
        </p:nvPicPr>
        <p:blipFill>
          <a:blip r:embed="rId3">
            <a:alphaModFix/>
          </a:blip>
          <a:stretch>
            <a:fillRect/>
          </a:stretch>
        </p:blipFill>
        <p:spPr>
          <a:xfrm>
            <a:off x="311700" y="198125"/>
            <a:ext cx="1185319" cy="540000"/>
          </a:xfrm>
          <a:prstGeom prst="rect">
            <a:avLst/>
          </a:prstGeom>
          <a:noFill/>
          <a:ln>
            <a:noFill/>
          </a:ln>
        </p:spPr>
      </p:pic>
      <p:sp>
        <p:nvSpPr>
          <p:cNvPr id="16" name="Textfeld 15"/>
          <p:cNvSpPr txBox="1"/>
          <p:nvPr userDrawn="1"/>
        </p:nvSpPr>
        <p:spPr>
          <a:xfrm>
            <a:off x="2766281" y="176510"/>
            <a:ext cx="3223668" cy="600164"/>
          </a:xfrm>
          <a:prstGeom prst="rect">
            <a:avLst/>
          </a:prstGeom>
          <a:noFill/>
        </p:spPr>
        <p:txBody>
          <a:bodyPr wrap="square" rtlCol="0">
            <a:spAutoFit/>
          </a:bodyPr>
          <a:lstStyle/>
          <a:p>
            <a:pPr algn="ctr">
              <a:spcAft>
                <a:spcPts val="600"/>
              </a:spcAft>
            </a:pPr>
            <a:r>
              <a:rPr lang="de-DE" u="none" dirty="0">
                <a:solidFill>
                  <a:schemeClr val="accent2">
                    <a:lumMod val="75000"/>
                    <a:lumOff val="25000"/>
                  </a:schemeClr>
                </a:solidFill>
                <a:latin typeface="Comfortaa" panose="020B0604020202020204" charset="0"/>
              </a:rPr>
              <a:t>Cluster</a:t>
            </a:r>
            <a:r>
              <a:rPr lang="de-DE" u="none" baseline="0" dirty="0">
                <a:solidFill>
                  <a:schemeClr val="accent2">
                    <a:lumMod val="75000"/>
                    <a:lumOff val="25000"/>
                  </a:schemeClr>
                </a:solidFill>
                <a:latin typeface="Comfortaa" panose="020B0604020202020204" charset="0"/>
              </a:rPr>
              <a:t> 6 </a:t>
            </a:r>
            <a:r>
              <a:rPr lang="de-DE" u="none" baseline="0" dirty="0" err="1">
                <a:solidFill>
                  <a:schemeClr val="accent2">
                    <a:lumMod val="75000"/>
                    <a:lumOff val="25000"/>
                  </a:schemeClr>
                </a:solidFill>
                <a:latin typeface="Comfortaa" panose="020B0604020202020204" charset="0"/>
              </a:rPr>
              <a:t>Brokerage</a:t>
            </a:r>
            <a:r>
              <a:rPr lang="de-DE" u="none" baseline="0" dirty="0">
                <a:solidFill>
                  <a:schemeClr val="accent2">
                    <a:lumMod val="75000"/>
                    <a:lumOff val="25000"/>
                  </a:schemeClr>
                </a:solidFill>
                <a:latin typeface="Comfortaa" panose="020B0604020202020204" charset="0"/>
              </a:rPr>
              <a:t> Event </a:t>
            </a:r>
          </a:p>
          <a:p>
            <a:pPr marL="0" marR="0" lvl="0" indent="0" algn="ctr" defTabSz="914400" rtl="0" eaLnBrk="1" fontAlgn="auto" latinLnBrk="0" hangingPunct="1">
              <a:lnSpc>
                <a:spcPct val="100000"/>
              </a:lnSpc>
              <a:spcBef>
                <a:spcPts val="0"/>
              </a:spcBef>
              <a:spcAft>
                <a:spcPts val="600"/>
              </a:spcAft>
              <a:buClr>
                <a:srgbClr val="000000"/>
              </a:buClr>
              <a:buSzTx/>
              <a:buFont typeface="Arial"/>
              <a:buNone/>
              <a:tabLst/>
              <a:defRPr/>
            </a:pPr>
            <a:r>
              <a:rPr lang="de-DE" i="0" u="none" dirty="0" err="1">
                <a:solidFill>
                  <a:schemeClr val="accent2">
                    <a:lumMod val="75000"/>
                    <a:lumOff val="25000"/>
                  </a:schemeClr>
                </a:solidFill>
                <a:latin typeface="Comfortaa" panose="020B0604020202020204" charset="0"/>
              </a:rPr>
              <a:t>Brussels</a:t>
            </a:r>
            <a:r>
              <a:rPr lang="de-DE" i="0" u="none" dirty="0">
                <a:solidFill>
                  <a:schemeClr val="accent2">
                    <a:lumMod val="75000"/>
                    <a:lumOff val="25000"/>
                  </a:schemeClr>
                </a:solidFill>
                <a:latin typeface="Comfortaa" panose="020B0604020202020204" charset="0"/>
              </a:rPr>
              <a:t>, 21 </a:t>
            </a:r>
            <a:r>
              <a:rPr lang="de-DE" i="0" u="none" dirty="0" err="1">
                <a:solidFill>
                  <a:schemeClr val="accent2">
                    <a:lumMod val="75000"/>
                    <a:lumOff val="25000"/>
                  </a:schemeClr>
                </a:solidFill>
                <a:latin typeface="Comfortaa" panose="020B0604020202020204" charset="0"/>
              </a:rPr>
              <a:t>January</a:t>
            </a:r>
            <a:r>
              <a:rPr lang="de-DE" i="0" u="none" dirty="0">
                <a:solidFill>
                  <a:schemeClr val="accent2">
                    <a:lumMod val="75000"/>
                    <a:lumOff val="25000"/>
                  </a:schemeClr>
                </a:solidFill>
                <a:latin typeface="Comfortaa" panose="020B0604020202020204" charset="0"/>
              </a:rPr>
              <a:t> 2026</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Text - Image" userDrawn="1">
  <p:cSld name="TITLE_ONLY">
    <p:spTree>
      <p:nvGrpSpPr>
        <p:cNvPr id="1" name="Shape 36"/>
        <p:cNvGrpSpPr/>
        <p:nvPr/>
      </p:nvGrpSpPr>
      <p:grpSpPr>
        <a:xfrm>
          <a:off x="0" y="0"/>
          <a:ext cx="0" cy="0"/>
          <a:chOff x="0" y="0"/>
          <a:chExt cx="0" cy="0"/>
        </a:xfrm>
      </p:grpSpPr>
      <p:pic>
        <p:nvPicPr>
          <p:cNvPr id="37" name="Google Shape;37;p7"/>
          <p:cNvPicPr preferRelativeResize="0"/>
          <p:nvPr userDrawn="1"/>
        </p:nvPicPr>
        <p:blipFill>
          <a:blip r:embed="rId2">
            <a:alphaModFix/>
          </a:blip>
          <a:stretch>
            <a:fillRect/>
          </a:stretch>
        </p:blipFill>
        <p:spPr>
          <a:xfrm>
            <a:off x="3965" y="0"/>
            <a:ext cx="9136072" cy="5143501"/>
          </a:xfrm>
          <a:prstGeom prst="rect">
            <a:avLst/>
          </a:prstGeom>
          <a:noFill/>
          <a:ln>
            <a:noFill/>
          </a:ln>
        </p:spPr>
      </p:pic>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
        <p:nvSpPr>
          <p:cNvPr id="12" name="Google Shape;25;p5"/>
          <p:cNvSpPr txBox="1">
            <a:spLocks noGrp="1"/>
          </p:cNvSpPr>
          <p:nvPr>
            <p:ph type="body" idx="1"/>
          </p:nvPr>
        </p:nvSpPr>
        <p:spPr>
          <a:xfrm>
            <a:off x="311700" y="1640875"/>
            <a:ext cx="8520600" cy="3022500"/>
          </a:xfrm>
          <a:prstGeom prst="rect">
            <a:avLst/>
          </a:prstGeom>
        </p:spPr>
        <p:txBody>
          <a:bodyPr spcFirstLastPara="1" wrap="square" lIns="91425" tIns="91425" rIns="91425" bIns="91425" anchor="t" anchorCtr="0">
            <a:normAutofit/>
          </a:bodyPr>
          <a:lstStyle>
            <a:lvl1pPr marL="457200" lvl="0" indent="-330200">
              <a:spcBef>
                <a:spcPts val="0"/>
              </a:spcBef>
              <a:spcAft>
                <a:spcPts val="0"/>
              </a:spcAft>
              <a:buSzPts val="1600"/>
              <a:buChar char="●"/>
              <a:defRPr sz="1600"/>
            </a:lvl1pPr>
            <a:lvl2pPr marL="914400" lvl="1" indent="-304800">
              <a:spcBef>
                <a:spcPts val="0"/>
              </a:spcBef>
              <a:spcAft>
                <a:spcPts val="0"/>
              </a:spcAft>
              <a:buClr>
                <a:srgbClr val="85C88A"/>
              </a:buClr>
              <a:buSzPts val="1200"/>
              <a:buChar char="○"/>
              <a:defRPr sz="1200">
                <a:solidFill>
                  <a:srgbClr val="85C88A"/>
                </a:solidFill>
              </a:defRPr>
            </a:lvl2pPr>
            <a:lvl3pPr marL="1371600" lvl="2" indent="-304800">
              <a:spcBef>
                <a:spcPts val="0"/>
              </a:spcBef>
              <a:spcAft>
                <a:spcPts val="0"/>
              </a:spcAft>
              <a:buClr>
                <a:srgbClr val="85C88A"/>
              </a:buClr>
              <a:buSzPts val="1200"/>
              <a:buChar char="■"/>
              <a:defRPr sz="1200">
                <a:solidFill>
                  <a:srgbClr val="85C88A"/>
                </a:solidFill>
              </a:defRPr>
            </a:lvl3pPr>
            <a:lvl4pPr marL="1828800" lvl="3" indent="-304800">
              <a:spcBef>
                <a:spcPts val="0"/>
              </a:spcBef>
              <a:spcAft>
                <a:spcPts val="0"/>
              </a:spcAft>
              <a:buClr>
                <a:srgbClr val="85C88A"/>
              </a:buClr>
              <a:buSzPts val="1200"/>
              <a:buChar char="●"/>
              <a:defRPr sz="1200">
                <a:solidFill>
                  <a:srgbClr val="85C88A"/>
                </a:solidFill>
              </a:defRPr>
            </a:lvl4pPr>
            <a:lvl5pPr marL="2286000" lvl="4" indent="-304800">
              <a:spcBef>
                <a:spcPts val="0"/>
              </a:spcBef>
              <a:spcAft>
                <a:spcPts val="0"/>
              </a:spcAft>
              <a:buClr>
                <a:srgbClr val="6FB2D2"/>
              </a:buClr>
              <a:buSzPts val="1200"/>
              <a:buChar char="○"/>
              <a:defRPr sz="1200">
                <a:solidFill>
                  <a:srgbClr val="6FB2D2"/>
                </a:solidFill>
              </a:defRPr>
            </a:lvl5pPr>
            <a:lvl6pPr marL="2743200" lvl="5" indent="-304800">
              <a:spcBef>
                <a:spcPts val="0"/>
              </a:spcBef>
              <a:spcAft>
                <a:spcPts val="0"/>
              </a:spcAft>
              <a:buClr>
                <a:srgbClr val="6FB2D2"/>
              </a:buClr>
              <a:buSzPts val="1200"/>
              <a:buChar char="■"/>
              <a:defRPr sz="1200">
                <a:solidFill>
                  <a:srgbClr val="6FB2D2"/>
                </a:solidFill>
              </a:defRPr>
            </a:lvl6pPr>
            <a:lvl7pPr marL="3200400" lvl="6" indent="-304800">
              <a:spcBef>
                <a:spcPts val="0"/>
              </a:spcBef>
              <a:spcAft>
                <a:spcPts val="0"/>
              </a:spcAft>
              <a:buClr>
                <a:srgbClr val="6FB2D2"/>
              </a:buClr>
              <a:buSzPts val="1200"/>
              <a:buChar char="●"/>
              <a:defRPr sz="1200">
                <a:solidFill>
                  <a:srgbClr val="6FB2D2"/>
                </a:solidFill>
              </a:defRPr>
            </a:lvl7pPr>
            <a:lvl8pPr marL="3657600" lvl="7" indent="-304800">
              <a:spcBef>
                <a:spcPts val="0"/>
              </a:spcBef>
              <a:spcAft>
                <a:spcPts val="0"/>
              </a:spcAft>
              <a:buClr>
                <a:srgbClr val="E5BD93"/>
              </a:buClr>
              <a:buSzPts val="1200"/>
              <a:buChar char="○"/>
              <a:defRPr sz="1200">
                <a:solidFill>
                  <a:srgbClr val="E5BD93"/>
                </a:solidFill>
              </a:defRPr>
            </a:lvl8pPr>
            <a:lvl9pPr marL="4114800" lvl="8" indent="-304800">
              <a:spcBef>
                <a:spcPts val="0"/>
              </a:spcBef>
              <a:spcAft>
                <a:spcPts val="0"/>
              </a:spcAft>
              <a:buClr>
                <a:srgbClr val="E5BD93"/>
              </a:buClr>
              <a:buSzPts val="1200"/>
              <a:buChar char="■"/>
              <a:defRPr sz="1200">
                <a:solidFill>
                  <a:srgbClr val="E5BD93"/>
                </a:solidFill>
              </a:defRPr>
            </a:lvl9pPr>
          </a:lstStyle>
          <a:p>
            <a:endParaRPr dirty="0"/>
          </a:p>
        </p:txBody>
      </p:sp>
      <p:sp>
        <p:nvSpPr>
          <p:cNvPr id="13" name="Google Shape;31;p6"/>
          <p:cNvSpPr txBox="1">
            <a:spLocks noGrp="1"/>
          </p:cNvSpPr>
          <p:nvPr>
            <p:ph type="title"/>
          </p:nvPr>
        </p:nvSpPr>
        <p:spPr>
          <a:xfrm>
            <a:off x="426000" y="936275"/>
            <a:ext cx="82920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000"/>
              <a:buNone/>
              <a:defRPr sz="2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pic>
        <p:nvPicPr>
          <p:cNvPr id="11" name="Google Shape;14;p2"/>
          <p:cNvPicPr preferRelativeResize="0">
            <a:picLocks noChangeAspect="1"/>
          </p:cNvPicPr>
          <p:nvPr userDrawn="1"/>
        </p:nvPicPr>
        <p:blipFill>
          <a:blip r:embed="rId3">
            <a:alphaModFix/>
          </a:blip>
          <a:stretch>
            <a:fillRect/>
          </a:stretch>
        </p:blipFill>
        <p:spPr>
          <a:xfrm>
            <a:off x="311700" y="198125"/>
            <a:ext cx="1185319" cy="540000"/>
          </a:xfrm>
          <a:prstGeom prst="rect">
            <a:avLst/>
          </a:prstGeom>
          <a:noFill/>
          <a:ln>
            <a:noFill/>
          </a:ln>
        </p:spPr>
      </p:pic>
      <p:sp>
        <p:nvSpPr>
          <p:cNvPr id="17" name="Textfeld 16"/>
          <p:cNvSpPr txBox="1"/>
          <p:nvPr userDrawn="1"/>
        </p:nvSpPr>
        <p:spPr>
          <a:xfrm>
            <a:off x="2766281" y="176510"/>
            <a:ext cx="3223668" cy="600164"/>
          </a:xfrm>
          <a:prstGeom prst="rect">
            <a:avLst/>
          </a:prstGeom>
          <a:noFill/>
        </p:spPr>
        <p:txBody>
          <a:bodyPr wrap="square" rtlCol="0">
            <a:spAutoFit/>
          </a:bodyPr>
          <a:lstStyle/>
          <a:p>
            <a:pPr algn="ctr">
              <a:spcAft>
                <a:spcPts val="600"/>
              </a:spcAft>
            </a:pPr>
            <a:r>
              <a:rPr lang="de-DE" u="none" dirty="0">
                <a:solidFill>
                  <a:schemeClr val="accent2">
                    <a:lumMod val="75000"/>
                    <a:lumOff val="25000"/>
                  </a:schemeClr>
                </a:solidFill>
                <a:latin typeface="Comfortaa" panose="020B0604020202020204" charset="0"/>
              </a:rPr>
              <a:t>Cluster</a:t>
            </a:r>
            <a:r>
              <a:rPr lang="de-DE" u="none" baseline="0" dirty="0">
                <a:solidFill>
                  <a:schemeClr val="accent2">
                    <a:lumMod val="75000"/>
                    <a:lumOff val="25000"/>
                  </a:schemeClr>
                </a:solidFill>
                <a:latin typeface="Comfortaa" panose="020B0604020202020204" charset="0"/>
              </a:rPr>
              <a:t> 6 </a:t>
            </a:r>
            <a:r>
              <a:rPr lang="de-DE" u="none" baseline="0" dirty="0" err="1">
                <a:solidFill>
                  <a:schemeClr val="accent2">
                    <a:lumMod val="75000"/>
                    <a:lumOff val="25000"/>
                  </a:schemeClr>
                </a:solidFill>
                <a:latin typeface="Comfortaa" panose="020B0604020202020204" charset="0"/>
              </a:rPr>
              <a:t>Brokerage</a:t>
            </a:r>
            <a:r>
              <a:rPr lang="de-DE" u="none" baseline="0" dirty="0">
                <a:solidFill>
                  <a:schemeClr val="accent2">
                    <a:lumMod val="75000"/>
                    <a:lumOff val="25000"/>
                  </a:schemeClr>
                </a:solidFill>
                <a:latin typeface="Comfortaa" panose="020B0604020202020204" charset="0"/>
              </a:rPr>
              <a:t> Event </a:t>
            </a:r>
          </a:p>
          <a:p>
            <a:pPr marL="0" marR="0" lvl="0" indent="0" algn="ctr" defTabSz="914400" rtl="0" eaLnBrk="1" fontAlgn="auto" latinLnBrk="0" hangingPunct="1">
              <a:lnSpc>
                <a:spcPct val="100000"/>
              </a:lnSpc>
              <a:spcBef>
                <a:spcPts val="0"/>
              </a:spcBef>
              <a:spcAft>
                <a:spcPts val="600"/>
              </a:spcAft>
              <a:buClr>
                <a:srgbClr val="000000"/>
              </a:buClr>
              <a:buSzTx/>
              <a:buFont typeface="Arial"/>
              <a:buNone/>
              <a:tabLst/>
              <a:defRPr/>
            </a:pPr>
            <a:r>
              <a:rPr lang="de-DE" i="0" u="none" dirty="0" err="1">
                <a:solidFill>
                  <a:schemeClr val="accent2">
                    <a:lumMod val="75000"/>
                    <a:lumOff val="25000"/>
                  </a:schemeClr>
                </a:solidFill>
                <a:latin typeface="Comfortaa" panose="020B0604020202020204" charset="0"/>
              </a:rPr>
              <a:t>Brussels</a:t>
            </a:r>
            <a:r>
              <a:rPr lang="de-DE" i="0" u="none" dirty="0">
                <a:solidFill>
                  <a:schemeClr val="accent2">
                    <a:lumMod val="75000"/>
                    <a:lumOff val="25000"/>
                  </a:schemeClr>
                </a:solidFill>
                <a:latin typeface="Comfortaa" panose="020B0604020202020204" charset="0"/>
              </a:rPr>
              <a:t>, 21 </a:t>
            </a:r>
            <a:r>
              <a:rPr lang="de-DE" i="0" u="none" dirty="0" err="1">
                <a:solidFill>
                  <a:schemeClr val="accent2">
                    <a:lumMod val="75000"/>
                    <a:lumOff val="25000"/>
                  </a:schemeClr>
                </a:solidFill>
                <a:latin typeface="Comfortaa" panose="020B0604020202020204" charset="0"/>
              </a:rPr>
              <a:t>January</a:t>
            </a:r>
            <a:r>
              <a:rPr lang="de-DE" i="0" u="none" dirty="0">
                <a:solidFill>
                  <a:schemeClr val="accent2">
                    <a:lumMod val="75000"/>
                    <a:lumOff val="25000"/>
                  </a:schemeClr>
                </a:solidFill>
                <a:latin typeface="Comfortaa" panose="020B0604020202020204" charset="0"/>
              </a:rPr>
              <a:t> 2026</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Font typeface="Comfortaa"/>
              <a:buNone/>
              <a:defRPr sz="2800" b="1">
                <a:solidFill>
                  <a:schemeClr val="dk1"/>
                </a:solidFill>
                <a:latin typeface="Comfortaa"/>
                <a:ea typeface="Comfortaa"/>
                <a:cs typeface="Comfortaa"/>
                <a:sym typeface="Comfortaa"/>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1"/>
              </a:buClr>
              <a:buSzPts val="1800"/>
              <a:buFont typeface="Roboto Slab"/>
              <a:buChar char="●"/>
              <a:defRPr sz="1800">
                <a:solidFill>
                  <a:schemeClr val="dk1"/>
                </a:solidFill>
                <a:latin typeface="Roboto Slab"/>
                <a:ea typeface="Roboto Slab"/>
                <a:cs typeface="Roboto Slab"/>
                <a:sym typeface="Roboto Slab"/>
              </a:defRPr>
            </a:lvl1pPr>
            <a:lvl2pPr marL="914400" lvl="1" indent="-317500" rtl="0">
              <a:lnSpc>
                <a:spcPct val="115000"/>
              </a:lnSpc>
              <a:spcBef>
                <a:spcPts val="0"/>
              </a:spcBef>
              <a:spcAft>
                <a:spcPts val="0"/>
              </a:spcAft>
              <a:buClr>
                <a:schemeClr val="dk1"/>
              </a:buClr>
              <a:buSzPts val="1400"/>
              <a:buFont typeface="Roboto Slab Light"/>
              <a:buChar char="○"/>
              <a:defRPr>
                <a:solidFill>
                  <a:schemeClr val="dk1"/>
                </a:solidFill>
                <a:latin typeface="Roboto Slab Light"/>
                <a:ea typeface="Roboto Slab Light"/>
                <a:cs typeface="Roboto Slab Light"/>
                <a:sym typeface="Roboto Slab Light"/>
              </a:defRPr>
            </a:lvl2pPr>
            <a:lvl3pPr marL="1371600" lvl="2" indent="-317500" rtl="0">
              <a:lnSpc>
                <a:spcPct val="115000"/>
              </a:lnSpc>
              <a:spcBef>
                <a:spcPts val="0"/>
              </a:spcBef>
              <a:spcAft>
                <a:spcPts val="0"/>
              </a:spcAft>
              <a:buClr>
                <a:schemeClr val="dk1"/>
              </a:buClr>
              <a:buSzPts val="1400"/>
              <a:buFont typeface="Roboto Slab Light"/>
              <a:buChar char="■"/>
              <a:defRPr>
                <a:solidFill>
                  <a:schemeClr val="dk1"/>
                </a:solidFill>
                <a:latin typeface="Roboto Slab Light"/>
                <a:ea typeface="Roboto Slab Light"/>
                <a:cs typeface="Roboto Slab Light"/>
                <a:sym typeface="Roboto Slab Light"/>
              </a:defRPr>
            </a:lvl3pPr>
            <a:lvl4pPr marL="1828800" lvl="3" indent="-317500" rtl="0">
              <a:lnSpc>
                <a:spcPct val="115000"/>
              </a:lnSpc>
              <a:spcBef>
                <a:spcPts val="0"/>
              </a:spcBef>
              <a:spcAft>
                <a:spcPts val="0"/>
              </a:spcAft>
              <a:buClr>
                <a:schemeClr val="dk1"/>
              </a:buClr>
              <a:buSzPts val="1400"/>
              <a:buFont typeface="Roboto Slab Light"/>
              <a:buChar char="●"/>
              <a:defRPr>
                <a:solidFill>
                  <a:schemeClr val="dk1"/>
                </a:solidFill>
                <a:latin typeface="Roboto Slab Light"/>
                <a:ea typeface="Roboto Slab Light"/>
                <a:cs typeface="Roboto Slab Light"/>
                <a:sym typeface="Roboto Slab Light"/>
              </a:defRPr>
            </a:lvl4pPr>
            <a:lvl5pPr marL="2286000" lvl="4" indent="-317500" rtl="0">
              <a:lnSpc>
                <a:spcPct val="115000"/>
              </a:lnSpc>
              <a:spcBef>
                <a:spcPts val="0"/>
              </a:spcBef>
              <a:spcAft>
                <a:spcPts val="0"/>
              </a:spcAft>
              <a:buClr>
                <a:schemeClr val="dk1"/>
              </a:buClr>
              <a:buSzPts val="1400"/>
              <a:buFont typeface="Roboto Slab Light"/>
              <a:buChar char="○"/>
              <a:defRPr>
                <a:solidFill>
                  <a:schemeClr val="dk1"/>
                </a:solidFill>
                <a:latin typeface="Roboto Slab Light"/>
                <a:ea typeface="Roboto Slab Light"/>
                <a:cs typeface="Roboto Slab Light"/>
                <a:sym typeface="Roboto Slab Light"/>
              </a:defRPr>
            </a:lvl5pPr>
            <a:lvl6pPr marL="2743200" lvl="5" indent="-317500" rtl="0">
              <a:lnSpc>
                <a:spcPct val="115000"/>
              </a:lnSpc>
              <a:spcBef>
                <a:spcPts val="0"/>
              </a:spcBef>
              <a:spcAft>
                <a:spcPts val="0"/>
              </a:spcAft>
              <a:buClr>
                <a:schemeClr val="dk1"/>
              </a:buClr>
              <a:buSzPts val="1400"/>
              <a:buFont typeface="Roboto Slab Light"/>
              <a:buChar char="■"/>
              <a:defRPr>
                <a:solidFill>
                  <a:schemeClr val="dk1"/>
                </a:solidFill>
                <a:latin typeface="Roboto Slab Light"/>
                <a:ea typeface="Roboto Slab Light"/>
                <a:cs typeface="Roboto Slab Light"/>
                <a:sym typeface="Roboto Slab Light"/>
              </a:defRPr>
            </a:lvl6pPr>
            <a:lvl7pPr marL="3200400" lvl="6" indent="-317500" rtl="0">
              <a:lnSpc>
                <a:spcPct val="115000"/>
              </a:lnSpc>
              <a:spcBef>
                <a:spcPts val="0"/>
              </a:spcBef>
              <a:spcAft>
                <a:spcPts val="0"/>
              </a:spcAft>
              <a:buClr>
                <a:schemeClr val="dk1"/>
              </a:buClr>
              <a:buSzPts val="1400"/>
              <a:buFont typeface="Roboto Slab Light"/>
              <a:buChar char="●"/>
              <a:defRPr>
                <a:solidFill>
                  <a:schemeClr val="dk1"/>
                </a:solidFill>
                <a:latin typeface="Roboto Slab Light"/>
                <a:ea typeface="Roboto Slab Light"/>
                <a:cs typeface="Roboto Slab Light"/>
                <a:sym typeface="Roboto Slab Light"/>
              </a:defRPr>
            </a:lvl7pPr>
            <a:lvl8pPr marL="3657600" lvl="7" indent="-317500" rtl="0">
              <a:lnSpc>
                <a:spcPct val="115000"/>
              </a:lnSpc>
              <a:spcBef>
                <a:spcPts val="0"/>
              </a:spcBef>
              <a:spcAft>
                <a:spcPts val="0"/>
              </a:spcAft>
              <a:buClr>
                <a:schemeClr val="dk1"/>
              </a:buClr>
              <a:buSzPts val="1400"/>
              <a:buFont typeface="Roboto Slab Light"/>
              <a:buChar char="○"/>
              <a:defRPr>
                <a:solidFill>
                  <a:schemeClr val="dk1"/>
                </a:solidFill>
                <a:latin typeface="Roboto Slab Light"/>
                <a:ea typeface="Roboto Slab Light"/>
                <a:cs typeface="Roboto Slab Light"/>
                <a:sym typeface="Roboto Slab Light"/>
              </a:defRPr>
            </a:lvl8pPr>
            <a:lvl9pPr marL="4114800" lvl="8" indent="-317500" rtl="0">
              <a:lnSpc>
                <a:spcPct val="115000"/>
              </a:lnSpc>
              <a:spcBef>
                <a:spcPts val="0"/>
              </a:spcBef>
              <a:spcAft>
                <a:spcPts val="0"/>
              </a:spcAft>
              <a:buClr>
                <a:schemeClr val="dk1"/>
              </a:buClr>
              <a:buSzPts val="1400"/>
              <a:buFont typeface="Roboto Slab Light"/>
              <a:buChar char="■"/>
              <a:defRPr>
                <a:solidFill>
                  <a:schemeClr val="dk1"/>
                </a:solidFill>
                <a:latin typeface="Roboto Slab Light"/>
                <a:ea typeface="Roboto Slab Light"/>
                <a:cs typeface="Roboto Slab Light"/>
                <a:sym typeface="Roboto Slab Light"/>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nks-bio-umw@fz-juelich.de"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
          </p:nvPr>
        </p:nvSpPr>
        <p:spPr>
          <a:xfrm>
            <a:off x="311700" y="1436914"/>
            <a:ext cx="8520600" cy="3706585"/>
          </a:xfrm>
        </p:spPr>
        <p:txBody>
          <a:bodyPr>
            <a:noAutofit/>
          </a:bodyPr>
          <a:lstStyle/>
          <a:p>
            <a:pPr marL="127000" indent="0">
              <a:buNone/>
            </a:pPr>
            <a:r>
              <a:rPr lang="en-US" b="1" u="sng" dirty="0">
                <a:latin typeface="Comfortaa" panose="020B0604020202020204" charset="0"/>
              </a:rPr>
              <a:t>Please note:</a:t>
            </a:r>
          </a:p>
          <a:p>
            <a:r>
              <a:rPr lang="en-US" sz="1400" dirty="0">
                <a:latin typeface="Comfortaa" panose="020B0604020202020204" charset="0"/>
              </a:rPr>
              <a:t>Presentations must be held in </a:t>
            </a:r>
            <a:r>
              <a:rPr lang="en-US" sz="1400" b="1" dirty="0">
                <a:latin typeface="Comfortaa" panose="020B0604020202020204" charset="0"/>
              </a:rPr>
              <a:t>English</a:t>
            </a:r>
            <a:r>
              <a:rPr lang="en-US" sz="1400" dirty="0">
                <a:latin typeface="Comfortaa" panose="020B0604020202020204" charset="0"/>
              </a:rPr>
              <a:t>;</a:t>
            </a:r>
          </a:p>
          <a:p>
            <a:r>
              <a:rPr lang="en-US" sz="1400" dirty="0">
                <a:latin typeface="Comfortaa" panose="020B0604020202020204" charset="0"/>
              </a:rPr>
              <a:t>The maximum presentation time is </a:t>
            </a:r>
            <a:r>
              <a:rPr lang="en-US" sz="1400" b="1" dirty="0">
                <a:solidFill>
                  <a:srgbClr val="FF0000"/>
                </a:solidFill>
                <a:latin typeface="Comfortaa" panose="020B0604020202020204" charset="0"/>
              </a:rPr>
              <a:t>5 minutes</a:t>
            </a:r>
          </a:p>
          <a:p>
            <a:r>
              <a:rPr lang="en-US" sz="1400" dirty="0">
                <a:latin typeface="Comfortaa" panose="020B0604020202020204" charset="0"/>
              </a:rPr>
              <a:t>Make your presentation visually appealing. You are encouraged to include images.</a:t>
            </a:r>
          </a:p>
          <a:p>
            <a:r>
              <a:rPr lang="en-US" sz="1400" dirty="0">
                <a:latin typeface="Comfortaa" panose="020B0604020202020204" charset="0"/>
              </a:rPr>
              <a:t>Do not overload your slides. You may provide links to additional material instead;</a:t>
            </a:r>
          </a:p>
          <a:p>
            <a:r>
              <a:rPr lang="en-US" sz="1400" dirty="0">
                <a:latin typeface="Comfortaa" panose="020B0604020202020204" charset="0"/>
              </a:rPr>
              <a:t>Videos, animations or other dynamic content are not permitted, as these may not be compatible with the IT system at the venue.</a:t>
            </a:r>
          </a:p>
          <a:p>
            <a:r>
              <a:rPr lang="en-US" sz="1400" dirty="0">
                <a:latin typeface="Comfortaa" panose="020B0604020202020204" charset="0"/>
              </a:rPr>
              <a:t>Flash presentations will be made available as .pdf files on the event website after 21 January, unless you object.</a:t>
            </a:r>
          </a:p>
          <a:p>
            <a:r>
              <a:rPr lang="en-US" sz="1400" dirty="0">
                <a:latin typeface="Comfortaa" panose="020B0604020202020204" charset="0"/>
              </a:rPr>
              <a:t>Do not submit your flash presentation before your profile has been activated; </a:t>
            </a:r>
          </a:p>
          <a:p>
            <a:r>
              <a:rPr lang="en-US" sz="1400" dirty="0">
                <a:latin typeface="Comfortaa" panose="020B0604020202020204" charset="0"/>
              </a:rPr>
              <a:t>Presentations must be submitted to </a:t>
            </a:r>
            <a:r>
              <a:rPr lang="en-US" sz="1400" dirty="0">
                <a:latin typeface="Comfortaa" panose="020B0604020202020204" charset="0"/>
                <a:hlinkClick r:id="rId2"/>
              </a:rPr>
              <a:t>nks-bio-umw@fz-juelich.de</a:t>
            </a:r>
            <a:endParaRPr lang="en-US" sz="1400" dirty="0">
              <a:latin typeface="Comfortaa" panose="020B0604020202020204" charset="0"/>
            </a:endParaRPr>
          </a:p>
          <a:p>
            <a:r>
              <a:rPr lang="en-US" sz="1400" dirty="0">
                <a:latin typeface="Comfortaa" panose="020B0604020202020204" charset="0"/>
              </a:rPr>
              <a:t>Submission deadlines:</a:t>
            </a:r>
          </a:p>
          <a:p>
            <a:pPr lvl="1"/>
            <a:r>
              <a:rPr lang="en-US" sz="1400" dirty="0">
                <a:solidFill>
                  <a:schemeClr val="tx1"/>
                </a:solidFill>
                <a:latin typeface="Comfortaa" panose="020B0604020202020204" charset="0"/>
              </a:rPr>
              <a:t>7 December 2025 (if you intend to apply for a travel grant)	</a:t>
            </a:r>
          </a:p>
          <a:p>
            <a:pPr lvl="1"/>
            <a:r>
              <a:rPr lang="en-US" sz="1400" dirty="0">
                <a:solidFill>
                  <a:schemeClr val="tx1"/>
                </a:solidFill>
                <a:latin typeface="Comfortaa" panose="020B0604020202020204" charset="0"/>
              </a:rPr>
              <a:t>4 January 2026 (if you intend to give a flash presentation only)</a:t>
            </a:r>
          </a:p>
          <a:p>
            <a:pPr lvl="1"/>
            <a:endParaRPr lang="de-DE" sz="1000" dirty="0">
              <a:latin typeface="Comfortaa" panose="020B0604020202020204" charset="0"/>
            </a:endParaRPr>
          </a:p>
        </p:txBody>
      </p:sp>
      <p:sp>
        <p:nvSpPr>
          <p:cNvPr id="3" name="Titel 2"/>
          <p:cNvSpPr>
            <a:spLocks noGrp="1"/>
          </p:cNvSpPr>
          <p:nvPr>
            <p:ph type="title"/>
          </p:nvPr>
        </p:nvSpPr>
        <p:spPr/>
        <p:txBody>
          <a:bodyPr>
            <a:normAutofit/>
          </a:bodyPr>
          <a:lstStyle/>
          <a:p>
            <a:r>
              <a:rPr lang="de-DE" dirty="0" err="1"/>
              <a:t>Instructions</a:t>
            </a:r>
            <a:r>
              <a:rPr lang="de-DE" dirty="0"/>
              <a:t> </a:t>
            </a:r>
            <a:r>
              <a:rPr lang="de-DE" sz="1300" dirty="0"/>
              <a:t>(</a:t>
            </a:r>
            <a:r>
              <a:rPr lang="de-DE" sz="1300" dirty="0" err="1"/>
              <a:t>please</a:t>
            </a:r>
            <a:r>
              <a:rPr lang="de-DE" sz="1300" dirty="0"/>
              <a:t> </a:t>
            </a:r>
            <a:r>
              <a:rPr lang="de-DE" sz="1300" dirty="0" err="1"/>
              <a:t>read</a:t>
            </a:r>
            <a:r>
              <a:rPr lang="de-DE" sz="1300" dirty="0"/>
              <a:t> </a:t>
            </a:r>
            <a:r>
              <a:rPr lang="de-DE" sz="1300" dirty="0" err="1"/>
              <a:t>carefully</a:t>
            </a:r>
            <a:r>
              <a:rPr lang="de-DE" sz="1300" dirty="0"/>
              <a:t>; </a:t>
            </a:r>
            <a:r>
              <a:rPr lang="de-DE" sz="1300" dirty="0" err="1"/>
              <a:t>delete</a:t>
            </a:r>
            <a:r>
              <a:rPr lang="de-DE" sz="1300" dirty="0"/>
              <a:t> </a:t>
            </a:r>
            <a:r>
              <a:rPr lang="de-DE" sz="1300" dirty="0" err="1"/>
              <a:t>this</a:t>
            </a:r>
            <a:r>
              <a:rPr lang="de-DE" sz="1300" dirty="0"/>
              <a:t> </a:t>
            </a:r>
            <a:r>
              <a:rPr lang="de-DE" sz="1300" dirty="0" err="1"/>
              <a:t>slide</a:t>
            </a:r>
            <a:r>
              <a:rPr lang="de-DE" sz="1300" dirty="0"/>
              <a:t> after </a:t>
            </a:r>
            <a:r>
              <a:rPr lang="de-DE" sz="1300" dirty="0" err="1"/>
              <a:t>finishing</a:t>
            </a:r>
            <a:r>
              <a:rPr lang="de-DE" sz="1300" dirty="0"/>
              <a:t> </a:t>
            </a:r>
            <a:r>
              <a:rPr lang="de-DE" sz="1300" dirty="0" err="1"/>
              <a:t>your</a:t>
            </a:r>
            <a:r>
              <a:rPr lang="de-DE" sz="1300" dirty="0"/>
              <a:t> </a:t>
            </a:r>
            <a:r>
              <a:rPr lang="de-DE" sz="1300" dirty="0" err="1"/>
              <a:t>presentation</a:t>
            </a:r>
            <a:r>
              <a:rPr lang="de-DE" sz="1300" dirty="0"/>
              <a:t>)</a:t>
            </a:r>
            <a:endParaRPr lang="de-DE" dirty="0"/>
          </a:p>
        </p:txBody>
      </p:sp>
    </p:spTree>
    <p:extLst>
      <p:ext uri="{BB962C8B-B14F-4D97-AF65-F5344CB8AC3E}">
        <p14:creationId xmlns:p14="http://schemas.microsoft.com/office/powerpoint/2010/main" val="3562057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8"/>
          <p:cNvSpPr txBox="1">
            <a:spLocks noGrp="1"/>
          </p:cNvSpPr>
          <p:nvPr>
            <p:ph type="ctrTitle"/>
          </p:nvPr>
        </p:nvSpPr>
        <p:spPr>
          <a:xfrm>
            <a:off x="562275" y="1566969"/>
            <a:ext cx="5005200" cy="821548"/>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de-DE" dirty="0" err="1"/>
              <a:t>Presentation</a:t>
            </a:r>
            <a:r>
              <a:rPr lang="de-DE" dirty="0"/>
              <a:t> / Project title (</a:t>
            </a:r>
            <a:r>
              <a:rPr lang="de-DE" dirty="0" err="1"/>
              <a:t>edit</a:t>
            </a:r>
            <a:r>
              <a:rPr lang="de-DE" dirty="0"/>
              <a:t>)</a:t>
            </a:r>
            <a:endParaRPr dirty="0"/>
          </a:p>
        </p:txBody>
      </p:sp>
      <p:sp>
        <p:nvSpPr>
          <p:cNvPr id="102" name="Google Shape;102;p18"/>
          <p:cNvSpPr txBox="1">
            <a:spLocks noGrp="1"/>
          </p:cNvSpPr>
          <p:nvPr>
            <p:ph type="subTitle" idx="1"/>
          </p:nvPr>
        </p:nvSpPr>
        <p:spPr>
          <a:xfrm>
            <a:off x="562275" y="3269276"/>
            <a:ext cx="5005200" cy="537181"/>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de-DE" dirty="0"/>
              <a:t>Name </a:t>
            </a:r>
            <a:r>
              <a:rPr lang="de-DE" dirty="0" err="1"/>
              <a:t>of</a:t>
            </a:r>
            <a:r>
              <a:rPr lang="de-DE" dirty="0"/>
              <a:t> </a:t>
            </a:r>
            <a:r>
              <a:rPr lang="de-DE" dirty="0" err="1"/>
              <a:t>the</a:t>
            </a:r>
            <a:r>
              <a:rPr lang="de-DE" dirty="0"/>
              <a:t> </a:t>
            </a:r>
            <a:r>
              <a:rPr lang="de-DE" dirty="0" err="1"/>
              <a:t>speaker</a:t>
            </a:r>
            <a:r>
              <a:rPr lang="de-DE" dirty="0"/>
              <a:t> (</a:t>
            </a:r>
            <a:r>
              <a:rPr lang="de-DE" dirty="0" err="1"/>
              <a:t>edit</a:t>
            </a:r>
            <a:r>
              <a:rPr lang="de-DE" dirty="0"/>
              <a:t>)</a:t>
            </a:r>
            <a:endParaRPr dirty="0"/>
          </a:p>
        </p:txBody>
      </p:sp>
      <p:sp>
        <p:nvSpPr>
          <p:cNvPr id="4" name="Google Shape;102;p18"/>
          <p:cNvSpPr txBox="1">
            <a:spLocks/>
          </p:cNvSpPr>
          <p:nvPr/>
        </p:nvSpPr>
        <p:spPr>
          <a:xfrm>
            <a:off x="562275" y="3806457"/>
            <a:ext cx="5005200" cy="501080"/>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rgbClr val="85C88A"/>
              </a:buClr>
              <a:buSzPts val="1800"/>
              <a:buFont typeface="Roboto Slab"/>
              <a:buNone/>
              <a:defRPr sz="1800" b="0" i="0" u="none" strike="noStrike" cap="none">
                <a:solidFill>
                  <a:srgbClr val="85C88A"/>
                </a:solidFill>
                <a:latin typeface="Roboto Slab"/>
                <a:ea typeface="Roboto Slab"/>
                <a:cs typeface="Roboto Slab"/>
                <a:sym typeface="Roboto Slab"/>
              </a:defRPr>
            </a:lvl1pPr>
            <a:lvl2pPr marL="914400" marR="0" lvl="1" indent="-317500" algn="l" rtl="0">
              <a:lnSpc>
                <a:spcPct val="100000"/>
              </a:lnSpc>
              <a:spcBef>
                <a:spcPts val="0"/>
              </a:spcBef>
              <a:spcAft>
                <a:spcPts val="0"/>
              </a:spcAft>
              <a:buClr>
                <a:schemeClr val="dk1"/>
              </a:buClr>
              <a:buSzPts val="2800"/>
              <a:buFont typeface="Roboto Slab Light"/>
              <a:buNone/>
              <a:defRPr sz="2800" b="0" i="0" u="none" strike="noStrike" cap="none">
                <a:solidFill>
                  <a:schemeClr val="dk1"/>
                </a:solidFill>
                <a:latin typeface="Roboto Slab Light"/>
                <a:ea typeface="Roboto Slab Light"/>
                <a:cs typeface="Roboto Slab Light"/>
                <a:sym typeface="Roboto Slab Light"/>
              </a:defRPr>
            </a:lvl2pPr>
            <a:lvl3pPr marL="1371600" marR="0" lvl="2" indent="-317500" algn="l" rtl="0">
              <a:lnSpc>
                <a:spcPct val="100000"/>
              </a:lnSpc>
              <a:spcBef>
                <a:spcPts val="0"/>
              </a:spcBef>
              <a:spcAft>
                <a:spcPts val="0"/>
              </a:spcAft>
              <a:buClr>
                <a:schemeClr val="dk1"/>
              </a:buClr>
              <a:buSzPts val="2800"/>
              <a:buFont typeface="Roboto Slab Light"/>
              <a:buNone/>
              <a:defRPr sz="2800" b="0" i="0" u="none" strike="noStrike" cap="none">
                <a:solidFill>
                  <a:schemeClr val="dk1"/>
                </a:solidFill>
                <a:latin typeface="Roboto Slab Light"/>
                <a:ea typeface="Roboto Slab Light"/>
                <a:cs typeface="Roboto Slab Light"/>
                <a:sym typeface="Roboto Slab Light"/>
              </a:defRPr>
            </a:lvl3pPr>
            <a:lvl4pPr marL="1828800" marR="0" lvl="3" indent="-317500" algn="l" rtl="0">
              <a:lnSpc>
                <a:spcPct val="100000"/>
              </a:lnSpc>
              <a:spcBef>
                <a:spcPts val="0"/>
              </a:spcBef>
              <a:spcAft>
                <a:spcPts val="0"/>
              </a:spcAft>
              <a:buClr>
                <a:schemeClr val="dk1"/>
              </a:buClr>
              <a:buSzPts val="2800"/>
              <a:buFont typeface="Roboto Slab Light"/>
              <a:buNone/>
              <a:defRPr sz="2800" b="0" i="0" u="none" strike="noStrike" cap="none">
                <a:solidFill>
                  <a:schemeClr val="dk1"/>
                </a:solidFill>
                <a:latin typeface="Roboto Slab Light"/>
                <a:ea typeface="Roboto Slab Light"/>
                <a:cs typeface="Roboto Slab Light"/>
                <a:sym typeface="Roboto Slab Light"/>
              </a:defRPr>
            </a:lvl4pPr>
            <a:lvl5pPr marL="2286000" marR="0" lvl="4" indent="-317500" algn="l" rtl="0">
              <a:lnSpc>
                <a:spcPct val="100000"/>
              </a:lnSpc>
              <a:spcBef>
                <a:spcPts val="0"/>
              </a:spcBef>
              <a:spcAft>
                <a:spcPts val="0"/>
              </a:spcAft>
              <a:buClr>
                <a:schemeClr val="dk1"/>
              </a:buClr>
              <a:buSzPts val="2800"/>
              <a:buFont typeface="Roboto Slab Light"/>
              <a:buNone/>
              <a:defRPr sz="2800" b="0" i="0" u="none" strike="noStrike" cap="none">
                <a:solidFill>
                  <a:schemeClr val="dk1"/>
                </a:solidFill>
                <a:latin typeface="Roboto Slab Light"/>
                <a:ea typeface="Roboto Slab Light"/>
                <a:cs typeface="Roboto Slab Light"/>
                <a:sym typeface="Roboto Slab Light"/>
              </a:defRPr>
            </a:lvl5pPr>
            <a:lvl6pPr marL="2743200" marR="0" lvl="5" indent="-317500" algn="l" rtl="0">
              <a:lnSpc>
                <a:spcPct val="100000"/>
              </a:lnSpc>
              <a:spcBef>
                <a:spcPts val="0"/>
              </a:spcBef>
              <a:spcAft>
                <a:spcPts val="0"/>
              </a:spcAft>
              <a:buClr>
                <a:schemeClr val="dk1"/>
              </a:buClr>
              <a:buSzPts val="2800"/>
              <a:buFont typeface="Roboto Slab Light"/>
              <a:buNone/>
              <a:defRPr sz="2800" b="0" i="0" u="none" strike="noStrike" cap="none">
                <a:solidFill>
                  <a:schemeClr val="dk1"/>
                </a:solidFill>
                <a:latin typeface="Roboto Slab Light"/>
                <a:ea typeface="Roboto Slab Light"/>
                <a:cs typeface="Roboto Slab Light"/>
                <a:sym typeface="Roboto Slab Light"/>
              </a:defRPr>
            </a:lvl6pPr>
            <a:lvl7pPr marL="3200400" marR="0" lvl="6" indent="-317500" algn="l" rtl="0">
              <a:lnSpc>
                <a:spcPct val="100000"/>
              </a:lnSpc>
              <a:spcBef>
                <a:spcPts val="0"/>
              </a:spcBef>
              <a:spcAft>
                <a:spcPts val="0"/>
              </a:spcAft>
              <a:buClr>
                <a:schemeClr val="dk1"/>
              </a:buClr>
              <a:buSzPts val="2800"/>
              <a:buFont typeface="Roboto Slab Light"/>
              <a:buNone/>
              <a:defRPr sz="2800" b="0" i="0" u="none" strike="noStrike" cap="none">
                <a:solidFill>
                  <a:schemeClr val="dk1"/>
                </a:solidFill>
                <a:latin typeface="Roboto Slab Light"/>
                <a:ea typeface="Roboto Slab Light"/>
                <a:cs typeface="Roboto Slab Light"/>
                <a:sym typeface="Roboto Slab Light"/>
              </a:defRPr>
            </a:lvl7pPr>
            <a:lvl8pPr marL="3657600" marR="0" lvl="7" indent="-317500" algn="l" rtl="0">
              <a:lnSpc>
                <a:spcPct val="100000"/>
              </a:lnSpc>
              <a:spcBef>
                <a:spcPts val="0"/>
              </a:spcBef>
              <a:spcAft>
                <a:spcPts val="0"/>
              </a:spcAft>
              <a:buClr>
                <a:schemeClr val="dk1"/>
              </a:buClr>
              <a:buSzPts val="2800"/>
              <a:buFont typeface="Roboto Slab Light"/>
              <a:buNone/>
              <a:defRPr sz="2800" b="0" i="0" u="none" strike="noStrike" cap="none">
                <a:solidFill>
                  <a:schemeClr val="dk1"/>
                </a:solidFill>
                <a:latin typeface="Roboto Slab Light"/>
                <a:ea typeface="Roboto Slab Light"/>
                <a:cs typeface="Roboto Slab Light"/>
                <a:sym typeface="Roboto Slab Light"/>
              </a:defRPr>
            </a:lvl8pPr>
            <a:lvl9pPr marL="4114800" marR="0" lvl="8" indent="-317500" algn="l" rtl="0">
              <a:lnSpc>
                <a:spcPct val="100000"/>
              </a:lnSpc>
              <a:spcBef>
                <a:spcPts val="0"/>
              </a:spcBef>
              <a:spcAft>
                <a:spcPts val="0"/>
              </a:spcAft>
              <a:buClr>
                <a:schemeClr val="dk1"/>
              </a:buClr>
              <a:buSzPts val="2800"/>
              <a:buFont typeface="Roboto Slab Light"/>
              <a:buNone/>
              <a:defRPr sz="2800" b="0" i="0" u="none" strike="noStrike" cap="none">
                <a:solidFill>
                  <a:schemeClr val="dk1"/>
                </a:solidFill>
                <a:latin typeface="Roboto Slab Light"/>
                <a:ea typeface="Roboto Slab Light"/>
                <a:cs typeface="Roboto Slab Light"/>
                <a:sym typeface="Roboto Slab Light"/>
              </a:defRPr>
            </a:lvl9pPr>
          </a:lstStyle>
          <a:p>
            <a:pPr marL="0" indent="0"/>
            <a:r>
              <a:rPr lang="de-DE" dirty="0"/>
              <a:t>Institution/</a:t>
            </a:r>
            <a:r>
              <a:rPr lang="de-DE" dirty="0" err="1"/>
              <a:t>organisation</a:t>
            </a:r>
            <a:r>
              <a:rPr lang="de-DE" dirty="0"/>
              <a:t> (</a:t>
            </a:r>
            <a:r>
              <a:rPr lang="de-DE" dirty="0" err="1"/>
              <a:t>edit</a:t>
            </a:r>
            <a:r>
              <a:rPr lang="de-DE" dirty="0"/>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a:extLst>
              <a:ext uri="{FF2B5EF4-FFF2-40B4-BE49-F238E27FC236}">
                <a16:creationId xmlns:a16="http://schemas.microsoft.com/office/drawing/2014/main" id="{DA357DE2-34AB-4450-94A9-EC2CD91CD0A7}"/>
              </a:ext>
            </a:extLst>
          </p:cNvPr>
          <p:cNvSpPr>
            <a:spLocks noGrp="1"/>
          </p:cNvSpPr>
          <p:nvPr>
            <p:ph type="title"/>
          </p:nvPr>
        </p:nvSpPr>
        <p:spPr>
          <a:xfrm>
            <a:off x="426000" y="936275"/>
            <a:ext cx="8292000" cy="572700"/>
          </a:xfrm>
        </p:spPr>
        <p:txBody>
          <a:bodyPr>
            <a:normAutofit/>
          </a:bodyPr>
          <a:lstStyle/>
          <a:p>
            <a:r>
              <a:rPr lang="en-US" altLang="pl-PL" dirty="0">
                <a:solidFill>
                  <a:schemeClr val="tx1"/>
                </a:solidFill>
              </a:rPr>
              <a:t>Topic(s) addressed</a:t>
            </a:r>
            <a:r>
              <a:rPr lang="en-US" dirty="0"/>
              <a:t>: </a:t>
            </a:r>
            <a:endParaRPr lang="el-GR" dirty="0"/>
          </a:p>
        </p:txBody>
      </p:sp>
      <p:sp>
        <p:nvSpPr>
          <p:cNvPr id="6" name="Θέση κειμένου 2">
            <a:extLst>
              <a:ext uri="{FF2B5EF4-FFF2-40B4-BE49-F238E27FC236}">
                <a16:creationId xmlns:a16="http://schemas.microsoft.com/office/drawing/2014/main" id="{FEFAA31B-563A-4C31-92ED-CDF8E457C675}"/>
              </a:ext>
            </a:extLst>
          </p:cNvPr>
          <p:cNvSpPr>
            <a:spLocks noGrp="1"/>
          </p:cNvSpPr>
          <p:nvPr>
            <p:ph type="body" idx="4294967295"/>
          </p:nvPr>
        </p:nvSpPr>
        <p:spPr>
          <a:xfrm>
            <a:off x="426000" y="1643725"/>
            <a:ext cx="8292000" cy="1886722"/>
          </a:xfrm>
        </p:spPr>
        <p:txBody>
          <a:bodyPr>
            <a:normAutofit fontScale="92500" lnSpcReduction="10000"/>
          </a:bodyPr>
          <a:lstStyle/>
          <a:p>
            <a:r>
              <a:rPr lang="de-DE" dirty="0">
                <a:latin typeface="Comfortaa" panose="020B0604020202020204" charset="0"/>
              </a:rPr>
              <a:t>E.g. HORIZON-CL6-2026-BIODIV-01-1: </a:t>
            </a:r>
            <a:r>
              <a:rPr lang="en-US" dirty="0">
                <a:latin typeface="Comfortaa" panose="020B0604020202020204" charset="0"/>
              </a:rPr>
              <a:t>Understanding and tackling the decline of insects</a:t>
            </a:r>
            <a:r>
              <a:rPr lang="en-US" b="1" dirty="0">
                <a:solidFill>
                  <a:schemeClr val="tx1"/>
                </a:solidFill>
                <a:latin typeface="Comfortaa" panose="020B0604020202020204" charset="0"/>
              </a:rPr>
              <a:t> (</a:t>
            </a:r>
            <a:r>
              <a:rPr lang="en-US" altLang="pl-PL" b="1" dirty="0">
                <a:solidFill>
                  <a:schemeClr val="tx1"/>
                </a:solidFill>
                <a:latin typeface="Comfortaa" panose="020B0604020202020204" charset="0"/>
              </a:rPr>
              <a:t>To be edited by you -&gt; replace the explanatory text below)</a:t>
            </a:r>
          </a:p>
          <a:p>
            <a:pPr marL="114300" indent="0">
              <a:buNone/>
            </a:pPr>
            <a:r>
              <a:rPr lang="en-US" dirty="0">
                <a:latin typeface="Comfortaa" panose="020B0604020202020204" charset="0"/>
              </a:rPr>
              <a:t>	Topic(s) to which you refer in the presentation and you wish to 	participate in (</a:t>
            </a:r>
            <a:r>
              <a:rPr lang="de-DE" dirty="0">
                <a:latin typeface="Comfortaa" panose="020B0604020202020204" charset="0"/>
              </a:rPr>
              <a:t>Topic Identifier and title, e.g. HORIZON-CL6-2026-	BIODIV-01-1: </a:t>
            </a:r>
            <a:r>
              <a:rPr lang="en-US" dirty="0">
                <a:latin typeface="Comfortaa" panose="020B0604020202020204" charset="0"/>
              </a:rPr>
              <a:t>Understanding and tackling the decline of insects</a:t>
            </a:r>
            <a:r>
              <a:rPr lang="de-DE" dirty="0">
                <a:latin typeface="Comfortaa" panose="020B0604020202020204" charset="0"/>
              </a:rPr>
              <a:t>)</a:t>
            </a:r>
            <a:endParaRPr lang="el-GR" dirty="0">
              <a:latin typeface="Comfortaa" panose="020B0604020202020204" charset="0"/>
            </a:endParaRPr>
          </a:p>
        </p:txBody>
      </p:sp>
      <p:sp>
        <p:nvSpPr>
          <p:cNvPr id="7" name="Τίτλος 1">
            <a:extLst>
              <a:ext uri="{FF2B5EF4-FFF2-40B4-BE49-F238E27FC236}">
                <a16:creationId xmlns:a16="http://schemas.microsoft.com/office/drawing/2014/main" id="{DA357DE2-34AB-4450-94A9-EC2CD91CD0A7}"/>
              </a:ext>
            </a:extLst>
          </p:cNvPr>
          <p:cNvSpPr txBox="1">
            <a:spLocks/>
          </p:cNvSpPr>
          <p:nvPr/>
        </p:nvSpPr>
        <p:spPr>
          <a:xfrm>
            <a:off x="426000" y="3661072"/>
            <a:ext cx="8292000" cy="57270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800"/>
              <a:buFont typeface="Comfortaa"/>
              <a:buNone/>
              <a:defRPr sz="1800" b="1" i="0" u="none" strike="noStrike" cap="none">
                <a:solidFill>
                  <a:schemeClr val="dk1"/>
                </a:solidFill>
                <a:latin typeface="Comfortaa"/>
                <a:ea typeface="Comfortaa"/>
                <a:cs typeface="Comfortaa"/>
                <a:sym typeface="Comfortaa"/>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dirty="0"/>
              <a:t>Other topics of interest:</a:t>
            </a:r>
            <a:endParaRPr lang="el-GR" dirty="0"/>
          </a:p>
        </p:txBody>
      </p:sp>
      <p:sp>
        <p:nvSpPr>
          <p:cNvPr id="8" name="Θέση κειμένου 2">
            <a:extLst>
              <a:ext uri="{FF2B5EF4-FFF2-40B4-BE49-F238E27FC236}">
                <a16:creationId xmlns:a16="http://schemas.microsoft.com/office/drawing/2014/main" id="{FEFAA31B-563A-4C31-92ED-CDF8E457C675}"/>
              </a:ext>
            </a:extLst>
          </p:cNvPr>
          <p:cNvSpPr txBox="1">
            <a:spLocks/>
          </p:cNvSpPr>
          <p:nvPr/>
        </p:nvSpPr>
        <p:spPr>
          <a:xfrm>
            <a:off x="426000" y="4103146"/>
            <a:ext cx="8394000" cy="8951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Roboto Slab"/>
              <a:buChar char="●"/>
              <a:defRPr sz="1400" b="0" i="0" u="none" strike="noStrike" cap="none">
                <a:solidFill>
                  <a:schemeClr val="dk1"/>
                </a:solidFill>
                <a:latin typeface="Roboto Slab"/>
                <a:ea typeface="Roboto Slab"/>
                <a:cs typeface="Roboto Slab"/>
                <a:sym typeface="Roboto Slab"/>
              </a:defRPr>
            </a:lvl1pPr>
            <a:lvl2pPr marL="914400" marR="0" lvl="1" indent="-304800" algn="l" rtl="0">
              <a:lnSpc>
                <a:spcPct val="115000"/>
              </a:lnSpc>
              <a:spcBef>
                <a:spcPts val="0"/>
              </a:spcBef>
              <a:spcAft>
                <a:spcPts val="0"/>
              </a:spcAft>
              <a:buClr>
                <a:schemeClr val="dk1"/>
              </a:buClr>
              <a:buSzPts val="1200"/>
              <a:buFont typeface="Roboto Slab Light"/>
              <a:buChar char="○"/>
              <a:defRPr sz="1200" b="0" i="0" u="none" strike="noStrike" cap="none">
                <a:solidFill>
                  <a:schemeClr val="dk1"/>
                </a:solidFill>
                <a:latin typeface="Roboto Slab Light"/>
                <a:ea typeface="Roboto Slab Light"/>
                <a:cs typeface="Roboto Slab Light"/>
                <a:sym typeface="Roboto Slab Light"/>
              </a:defRPr>
            </a:lvl2pPr>
            <a:lvl3pPr marL="1371600" marR="0" lvl="2" indent="-304800" algn="l" rtl="0">
              <a:lnSpc>
                <a:spcPct val="115000"/>
              </a:lnSpc>
              <a:spcBef>
                <a:spcPts val="0"/>
              </a:spcBef>
              <a:spcAft>
                <a:spcPts val="0"/>
              </a:spcAft>
              <a:buClr>
                <a:schemeClr val="dk1"/>
              </a:buClr>
              <a:buSzPts val="1200"/>
              <a:buFont typeface="Roboto Slab Light"/>
              <a:buChar char="■"/>
              <a:defRPr sz="1200" b="0" i="0" u="none" strike="noStrike" cap="none">
                <a:solidFill>
                  <a:schemeClr val="dk1"/>
                </a:solidFill>
                <a:latin typeface="Roboto Slab Light"/>
                <a:ea typeface="Roboto Slab Light"/>
                <a:cs typeface="Roboto Slab Light"/>
                <a:sym typeface="Roboto Slab Light"/>
              </a:defRPr>
            </a:lvl3pPr>
            <a:lvl4pPr marL="1828800" marR="0" lvl="3" indent="-304800" algn="l" rtl="0">
              <a:lnSpc>
                <a:spcPct val="115000"/>
              </a:lnSpc>
              <a:spcBef>
                <a:spcPts val="0"/>
              </a:spcBef>
              <a:spcAft>
                <a:spcPts val="0"/>
              </a:spcAft>
              <a:buClr>
                <a:schemeClr val="dk1"/>
              </a:buClr>
              <a:buSzPts val="1200"/>
              <a:buFont typeface="Roboto Slab Light"/>
              <a:buChar char="●"/>
              <a:defRPr sz="1200" b="0" i="0" u="none" strike="noStrike" cap="none">
                <a:solidFill>
                  <a:schemeClr val="dk1"/>
                </a:solidFill>
                <a:latin typeface="Roboto Slab Light"/>
                <a:ea typeface="Roboto Slab Light"/>
                <a:cs typeface="Roboto Slab Light"/>
                <a:sym typeface="Roboto Slab Light"/>
              </a:defRPr>
            </a:lvl4pPr>
            <a:lvl5pPr marL="2286000" marR="0" lvl="4" indent="-304800" algn="l" rtl="0">
              <a:lnSpc>
                <a:spcPct val="115000"/>
              </a:lnSpc>
              <a:spcBef>
                <a:spcPts val="0"/>
              </a:spcBef>
              <a:spcAft>
                <a:spcPts val="0"/>
              </a:spcAft>
              <a:buClr>
                <a:schemeClr val="dk1"/>
              </a:buClr>
              <a:buSzPts val="1200"/>
              <a:buFont typeface="Roboto Slab Light"/>
              <a:buChar char="○"/>
              <a:defRPr sz="1200" b="0" i="0" u="none" strike="noStrike" cap="none">
                <a:solidFill>
                  <a:schemeClr val="dk1"/>
                </a:solidFill>
                <a:latin typeface="Roboto Slab Light"/>
                <a:ea typeface="Roboto Slab Light"/>
                <a:cs typeface="Roboto Slab Light"/>
                <a:sym typeface="Roboto Slab Light"/>
              </a:defRPr>
            </a:lvl5pPr>
            <a:lvl6pPr marL="2743200" marR="0" lvl="5" indent="-304800" algn="l" rtl="0">
              <a:lnSpc>
                <a:spcPct val="115000"/>
              </a:lnSpc>
              <a:spcBef>
                <a:spcPts val="0"/>
              </a:spcBef>
              <a:spcAft>
                <a:spcPts val="0"/>
              </a:spcAft>
              <a:buClr>
                <a:schemeClr val="dk1"/>
              </a:buClr>
              <a:buSzPts val="1200"/>
              <a:buFont typeface="Roboto Slab Light"/>
              <a:buChar char="■"/>
              <a:defRPr sz="1200" b="0" i="0" u="none" strike="noStrike" cap="none">
                <a:solidFill>
                  <a:schemeClr val="dk1"/>
                </a:solidFill>
                <a:latin typeface="Roboto Slab Light"/>
                <a:ea typeface="Roboto Slab Light"/>
                <a:cs typeface="Roboto Slab Light"/>
                <a:sym typeface="Roboto Slab Light"/>
              </a:defRPr>
            </a:lvl6pPr>
            <a:lvl7pPr marL="3200400" marR="0" lvl="6" indent="-304800" algn="l" rtl="0">
              <a:lnSpc>
                <a:spcPct val="115000"/>
              </a:lnSpc>
              <a:spcBef>
                <a:spcPts val="0"/>
              </a:spcBef>
              <a:spcAft>
                <a:spcPts val="0"/>
              </a:spcAft>
              <a:buClr>
                <a:schemeClr val="dk1"/>
              </a:buClr>
              <a:buSzPts val="1200"/>
              <a:buFont typeface="Roboto Slab Light"/>
              <a:buChar char="●"/>
              <a:defRPr sz="1200" b="0" i="0" u="none" strike="noStrike" cap="none">
                <a:solidFill>
                  <a:schemeClr val="dk1"/>
                </a:solidFill>
                <a:latin typeface="Roboto Slab Light"/>
                <a:ea typeface="Roboto Slab Light"/>
                <a:cs typeface="Roboto Slab Light"/>
                <a:sym typeface="Roboto Slab Light"/>
              </a:defRPr>
            </a:lvl7pPr>
            <a:lvl8pPr marL="3657600" marR="0" lvl="7" indent="-304800" algn="l" rtl="0">
              <a:lnSpc>
                <a:spcPct val="115000"/>
              </a:lnSpc>
              <a:spcBef>
                <a:spcPts val="0"/>
              </a:spcBef>
              <a:spcAft>
                <a:spcPts val="0"/>
              </a:spcAft>
              <a:buClr>
                <a:schemeClr val="dk1"/>
              </a:buClr>
              <a:buSzPts val="1200"/>
              <a:buFont typeface="Roboto Slab Light"/>
              <a:buChar char="○"/>
              <a:defRPr sz="1200" b="0" i="0" u="none" strike="noStrike" cap="none">
                <a:solidFill>
                  <a:schemeClr val="dk1"/>
                </a:solidFill>
                <a:latin typeface="Roboto Slab Light"/>
                <a:ea typeface="Roboto Slab Light"/>
                <a:cs typeface="Roboto Slab Light"/>
                <a:sym typeface="Roboto Slab Light"/>
              </a:defRPr>
            </a:lvl8pPr>
            <a:lvl9pPr marL="4114800" marR="0" lvl="8" indent="-304800" algn="l" rtl="0">
              <a:lnSpc>
                <a:spcPct val="115000"/>
              </a:lnSpc>
              <a:spcBef>
                <a:spcPts val="0"/>
              </a:spcBef>
              <a:spcAft>
                <a:spcPts val="0"/>
              </a:spcAft>
              <a:buClr>
                <a:schemeClr val="dk1"/>
              </a:buClr>
              <a:buSzPts val="1200"/>
              <a:buFont typeface="Roboto Slab Light"/>
              <a:buChar char="■"/>
              <a:defRPr sz="1200" b="0" i="0" u="none" strike="noStrike" cap="none">
                <a:solidFill>
                  <a:schemeClr val="dk1"/>
                </a:solidFill>
                <a:latin typeface="Roboto Slab Light"/>
                <a:ea typeface="Roboto Slab Light"/>
                <a:cs typeface="Roboto Slab Light"/>
                <a:sym typeface="Roboto Slab Light"/>
              </a:defRPr>
            </a:lvl9pPr>
          </a:lstStyle>
          <a:p>
            <a:r>
              <a:rPr lang="de-DE" dirty="0">
                <a:latin typeface="Comfortaa" panose="020B0604020202020204" charset="0"/>
              </a:rPr>
              <a:t>Optional: additional </a:t>
            </a:r>
            <a:r>
              <a:rPr lang="de-DE" dirty="0" err="1">
                <a:latin typeface="Comfortaa" panose="020B0604020202020204" charset="0"/>
              </a:rPr>
              <a:t>topics</a:t>
            </a:r>
            <a:r>
              <a:rPr lang="de-DE" dirty="0">
                <a:latin typeface="Comfortaa" panose="020B0604020202020204" charset="0"/>
              </a:rPr>
              <a:t> </a:t>
            </a:r>
            <a:r>
              <a:rPr lang="de-DE" dirty="0" err="1">
                <a:latin typeface="Comfortaa" panose="020B0604020202020204" charset="0"/>
              </a:rPr>
              <a:t>your</a:t>
            </a:r>
            <a:r>
              <a:rPr lang="de-DE" dirty="0">
                <a:latin typeface="Comfortaa" panose="020B0604020202020204" charset="0"/>
              </a:rPr>
              <a:t> </a:t>
            </a:r>
            <a:r>
              <a:rPr lang="de-DE" dirty="0" err="1">
                <a:latin typeface="Comfortaa" panose="020B0604020202020204" charset="0"/>
              </a:rPr>
              <a:t>institution</a:t>
            </a:r>
            <a:r>
              <a:rPr lang="de-DE" dirty="0">
                <a:latin typeface="Comfortaa" panose="020B0604020202020204" charset="0"/>
              </a:rPr>
              <a:t>/</a:t>
            </a:r>
            <a:r>
              <a:rPr lang="de-DE" dirty="0" err="1">
                <a:latin typeface="Comfortaa" panose="020B0604020202020204" charset="0"/>
              </a:rPr>
              <a:t>organisation</a:t>
            </a:r>
            <a:r>
              <a:rPr lang="de-DE" dirty="0">
                <a:latin typeface="Comfortaa" panose="020B0604020202020204" charset="0"/>
              </a:rPr>
              <a:t> </a:t>
            </a:r>
            <a:r>
              <a:rPr lang="de-DE" dirty="0" err="1">
                <a:latin typeface="Comfortaa" panose="020B0604020202020204" charset="0"/>
              </a:rPr>
              <a:t>is</a:t>
            </a:r>
            <a:r>
              <a:rPr lang="de-DE" dirty="0">
                <a:latin typeface="Comfortaa" panose="020B0604020202020204" charset="0"/>
              </a:rPr>
              <a:t> </a:t>
            </a:r>
            <a:r>
              <a:rPr lang="de-DE" dirty="0" err="1">
                <a:latin typeface="Comfortaa" panose="020B0604020202020204" charset="0"/>
              </a:rPr>
              <a:t>interested</a:t>
            </a:r>
            <a:r>
              <a:rPr lang="de-DE" dirty="0">
                <a:latin typeface="Comfortaa" panose="020B0604020202020204" charset="0"/>
              </a:rPr>
              <a:t> in</a:t>
            </a:r>
            <a:endParaRPr lang="en-US" altLang="pl-PL" dirty="0">
              <a:solidFill>
                <a:schemeClr val="tx1"/>
              </a:solidFill>
              <a:latin typeface="Comfortaa" panose="020B0604020202020204" charset="0"/>
            </a:endParaRPr>
          </a:p>
          <a:p>
            <a:r>
              <a:rPr lang="en-US" altLang="pl-PL" dirty="0">
                <a:solidFill>
                  <a:schemeClr val="tx1"/>
                </a:solidFill>
                <a:latin typeface="Comfortaa" panose="020B0604020202020204" charset="0"/>
              </a:rPr>
              <a:t>E.g. HORIZON-CL6-2026-02-FARM2FORK-03: Boosting the competitiveness of protein crops in Europe (to be edited by you -&gt; replace the explanatory text above)</a:t>
            </a:r>
            <a:endParaRPr lang="de-DE" dirty="0">
              <a:latin typeface="Comfortaa" panose="020B0604020202020204" charset="0"/>
            </a:endParaRPr>
          </a:p>
        </p:txBody>
      </p:sp>
      <p:sp>
        <p:nvSpPr>
          <p:cNvPr id="9" name="Rechteck 8"/>
          <p:cNvSpPr/>
          <p:nvPr/>
        </p:nvSpPr>
        <p:spPr>
          <a:xfrm>
            <a:off x="7329377" y="116923"/>
            <a:ext cx="1388623" cy="75197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err="1">
                <a:solidFill>
                  <a:srgbClr val="FF0000"/>
                </a:solidFill>
                <a:latin typeface="Comfortaa" panose="020B0604020202020204" charset="0"/>
              </a:rPr>
              <a:t>Replace</a:t>
            </a:r>
            <a:r>
              <a:rPr lang="de-DE" sz="1200" dirty="0">
                <a:solidFill>
                  <a:srgbClr val="FF0000"/>
                </a:solidFill>
                <a:latin typeface="Comfortaa" panose="020B0604020202020204" charset="0"/>
              </a:rPr>
              <a:t> </a:t>
            </a:r>
            <a:r>
              <a:rPr lang="de-DE" sz="1200" dirty="0" err="1">
                <a:solidFill>
                  <a:srgbClr val="FF0000"/>
                </a:solidFill>
                <a:latin typeface="Comfortaa" panose="020B0604020202020204" charset="0"/>
              </a:rPr>
              <a:t>by</a:t>
            </a:r>
            <a:r>
              <a:rPr lang="de-DE" sz="1200" dirty="0">
                <a:solidFill>
                  <a:srgbClr val="FF0000"/>
                </a:solidFill>
                <a:latin typeface="Comfortaa" panose="020B0604020202020204" charset="0"/>
              </a:rPr>
              <a:t> </a:t>
            </a:r>
            <a:r>
              <a:rPr lang="de-DE" sz="1200" dirty="0" err="1">
                <a:solidFill>
                  <a:srgbClr val="FF0000"/>
                </a:solidFill>
                <a:latin typeface="Comfortaa" panose="020B0604020202020204" charset="0"/>
              </a:rPr>
              <a:t>your</a:t>
            </a:r>
            <a:r>
              <a:rPr lang="de-DE" sz="1200" dirty="0">
                <a:solidFill>
                  <a:srgbClr val="FF0000"/>
                </a:solidFill>
                <a:latin typeface="Comfortaa" panose="020B0604020202020204" charset="0"/>
              </a:rPr>
              <a:t> </a:t>
            </a:r>
            <a:r>
              <a:rPr lang="de-DE" sz="1200" dirty="0" err="1">
                <a:solidFill>
                  <a:srgbClr val="FF0000"/>
                </a:solidFill>
                <a:latin typeface="Comfortaa" panose="020B0604020202020204" charset="0"/>
              </a:rPr>
              <a:t>organisation‘s</a:t>
            </a:r>
            <a:r>
              <a:rPr lang="de-DE" sz="1200" dirty="0">
                <a:solidFill>
                  <a:srgbClr val="FF0000"/>
                </a:solidFill>
                <a:latin typeface="Comfortaa" panose="020B0604020202020204" charset="0"/>
              </a:rPr>
              <a:t> logo</a:t>
            </a:r>
          </a:p>
        </p:txBody>
      </p:sp>
    </p:spTree>
    <p:extLst>
      <p:ext uri="{BB962C8B-B14F-4D97-AF65-F5344CB8AC3E}">
        <p14:creationId xmlns:p14="http://schemas.microsoft.com/office/powerpoint/2010/main" val="2027333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A357DE2-34AB-4450-94A9-EC2CD91CD0A7}"/>
              </a:ext>
            </a:extLst>
          </p:cNvPr>
          <p:cNvSpPr>
            <a:spLocks noGrp="1"/>
          </p:cNvSpPr>
          <p:nvPr>
            <p:ph type="title"/>
          </p:nvPr>
        </p:nvSpPr>
        <p:spPr/>
        <p:txBody>
          <a:bodyPr/>
          <a:lstStyle/>
          <a:p>
            <a:r>
              <a:rPr lang="de-DE" dirty="0"/>
              <a:t>Project </a:t>
            </a:r>
            <a:r>
              <a:rPr lang="de-DE" dirty="0" err="1"/>
              <a:t>idea</a:t>
            </a:r>
            <a:endParaRPr lang="el-GR" dirty="0"/>
          </a:p>
        </p:txBody>
      </p:sp>
      <p:sp>
        <p:nvSpPr>
          <p:cNvPr id="3" name="Θέση κειμένου 2">
            <a:extLst>
              <a:ext uri="{FF2B5EF4-FFF2-40B4-BE49-F238E27FC236}">
                <a16:creationId xmlns:a16="http://schemas.microsoft.com/office/drawing/2014/main" id="{FEFAA31B-563A-4C31-92ED-CDF8E457C675}"/>
              </a:ext>
            </a:extLst>
          </p:cNvPr>
          <p:cNvSpPr>
            <a:spLocks noGrp="1"/>
          </p:cNvSpPr>
          <p:nvPr>
            <p:ph type="body" idx="4294967295"/>
          </p:nvPr>
        </p:nvSpPr>
        <p:spPr>
          <a:xfrm>
            <a:off x="426000" y="1643725"/>
            <a:ext cx="8292000" cy="3019500"/>
          </a:xfrm>
        </p:spPr>
        <p:txBody>
          <a:bodyPr/>
          <a:lstStyle/>
          <a:p>
            <a:pPr marL="114300" indent="0">
              <a:buNone/>
            </a:pPr>
            <a:r>
              <a:rPr lang="en-US" altLang="pl-PL" b="1" dirty="0">
                <a:solidFill>
                  <a:schemeClr val="tx1"/>
                </a:solidFill>
                <a:latin typeface="Comfortaa" panose="020B0604020202020204" charset="0"/>
              </a:rPr>
              <a:t>To be edited by you (replace the explanatory text)</a:t>
            </a:r>
          </a:p>
          <a:p>
            <a:pPr marL="114300" indent="0">
              <a:buNone/>
            </a:pPr>
            <a:r>
              <a:rPr lang="en-US" altLang="pl-PL" b="1" dirty="0">
                <a:solidFill>
                  <a:schemeClr val="tx1"/>
                </a:solidFill>
                <a:latin typeface="Comfortaa" panose="020B0604020202020204" charset="0"/>
              </a:rPr>
              <a:t>Insert text outlining your project idea here</a:t>
            </a:r>
          </a:p>
          <a:p>
            <a:pPr eaLnBrk="1" hangingPunct="1">
              <a:buFontTx/>
              <a:buChar char="•"/>
            </a:pPr>
            <a:r>
              <a:rPr lang="en-US" altLang="pl-PL" dirty="0">
                <a:latin typeface="Comfortaa" panose="020B0604020202020204" charset="0"/>
              </a:rPr>
              <a:t>Brief overview of the envisaged project </a:t>
            </a:r>
            <a:r>
              <a:rPr lang="de-DE" altLang="pl-PL" dirty="0">
                <a:latin typeface="Comfortaa" panose="020B0604020202020204" charset="0"/>
              </a:rPr>
              <a:t>(e.g. </a:t>
            </a:r>
            <a:r>
              <a:rPr lang="de-DE" altLang="pl-PL" dirty="0" err="1">
                <a:latin typeface="Comfortaa" panose="020B0604020202020204" charset="0"/>
              </a:rPr>
              <a:t>background</a:t>
            </a:r>
            <a:r>
              <a:rPr lang="de-DE" altLang="pl-PL" dirty="0">
                <a:latin typeface="Comfortaa" panose="020B0604020202020204" charset="0"/>
              </a:rPr>
              <a:t> / </a:t>
            </a:r>
            <a:r>
              <a:rPr lang="de-DE" altLang="pl-PL" dirty="0" err="1">
                <a:latin typeface="Comfortaa" panose="020B0604020202020204" charset="0"/>
              </a:rPr>
              <a:t>concept</a:t>
            </a:r>
            <a:r>
              <a:rPr lang="de-DE" altLang="pl-PL" dirty="0">
                <a:latin typeface="Comfortaa" panose="020B0604020202020204" charset="0"/>
              </a:rPr>
              <a:t>, </a:t>
            </a:r>
            <a:r>
              <a:rPr lang="en-GB" altLang="pl-PL" dirty="0">
                <a:latin typeface="Comfortaa" panose="020B0604020202020204" charset="0"/>
              </a:rPr>
              <a:t>objectives);</a:t>
            </a:r>
          </a:p>
          <a:p>
            <a:pPr eaLnBrk="1" hangingPunct="1">
              <a:buFontTx/>
              <a:buChar char="•"/>
            </a:pPr>
            <a:r>
              <a:rPr lang="en-GB" altLang="pl-PL" dirty="0">
                <a:latin typeface="Comfortaa" panose="020B0604020202020204" charset="0"/>
              </a:rPr>
              <a:t>Indication of </a:t>
            </a:r>
            <a:r>
              <a:rPr lang="en-US" altLang="pl-PL" dirty="0">
                <a:latin typeface="Comfortaa" panose="020B0604020202020204" charset="0"/>
              </a:rPr>
              <a:t>a possibly already existing (core) consortium</a:t>
            </a:r>
            <a:r>
              <a:rPr lang="en-GB" altLang="pl-PL" dirty="0">
                <a:latin typeface="Comfortaa" panose="020B0604020202020204" charset="0"/>
              </a:rPr>
              <a:t>.</a:t>
            </a:r>
          </a:p>
          <a:p>
            <a:pPr eaLnBrk="1" hangingPunct="1">
              <a:buFontTx/>
              <a:buChar char="•"/>
            </a:pPr>
            <a:r>
              <a:rPr lang="en-GB" altLang="pl-PL" dirty="0">
                <a:latin typeface="Comfortaa" panose="020B0604020202020204" charset="0"/>
              </a:rPr>
              <a:t>Insert images or photos, where helpful</a:t>
            </a:r>
          </a:p>
          <a:p>
            <a:pPr marL="114300" indent="0">
              <a:buNone/>
            </a:pPr>
            <a:endParaRPr lang="el-GR" dirty="0">
              <a:latin typeface="Comfortaa" panose="020B0604020202020204" charset="0"/>
            </a:endParaRPr>
          </a:p>
        </p:txBody>
      </p:sp>
      <p:sp>
        <p:nvSpPr>
          <p:cNvPr id="4" name="Rechteck 3"/>
          <p:cNvSpPr/>
          <p:nvPr/>
        </p:nvSpPr>
        <p:spPr>
          <a:xfrm>
            <a:off x="7329377" y="116923"/>
            <a:ext cx="1388623" cy="75197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err="1">
                <a:solidFill>
                  <a:srgbClr val="FF0000"/>
                </a:solidFill>
                <a:latin typeface="Comfortaa" panose="020B0604020202020204" charset="0"/>
              </a:rPr>
              <a:t>Replace</a:t>
            </a:r>
            <a:r>
              <a:rPr lang="de-DE" sz="1200" dirty="0">
                <a:solidFill>
                  <a:srgbClr val="FF0000"/>
                </a:solidFill>
                <a:latin typeface="Comfortaa" panose="020B0604020202020204" charset="0"/>
              </a:rPr>
              <a:t> </a:t>
            </a:r>
            <a:r>
              <a:rPr lang="de-DE" sz="1200" dirty="0" err="1">
                <a:solidFill>
                  <a:srgbClr val="FF0000"/>
                </a:solidFill>
                <a:latin typeface="Comfortaa" panose="020B0604020202020204" charset="0"/>
              </a:rPr>
              <a:t>by</a:t>
            </a:r>
            <a:r>
              <a:rPr lang="de-DE" sz="1200" dirty="0">
                <a:solidFill>
                  <a:srgbClr val="FF0000"/>
                </a:solidFill>
                <a:latin typeface="Comfortaa" panose="020B0604020202020204" charset="0"/>
              </a:rPr>
              <a:t> </a:t>
            </a:r>
            <a:r>
              <a:rPr lang="de-DE" sz="1200" dirty="0" err="1">
                <a:solidFill>
                  <a:srgbClr val="FF0000"/>
                </a:solidFill>
                <a:latin typeface="Comfortaa" panose="020B0604020202020204" charset="0"/>
              </a:rPr>
              <a:t>your</a:t>
            </a:r>
            <a:r>
              <a:rPr lang="de-DE" sz="1200" dirty="0">
                <a:solidFill>
                  <a:srgbClr val="FF0000"/>
                </a:solidFill>
                <a:latin typeface="Comfortaa" panose="020B0604020202020204" charset="0"/>
              </a:rPr>
              <a:t> </a:t>
            </a:r>
            <a:r>
              <a:rPr lang="de-DE" sz="1200" dirty="0" err="1">
                <a:solidFill>
                  <a:srgbClr val="FF0000"/>
                </a:solidFill>
                <a:latin typeface="Comfortaa" panose="020B0604020202020204" charset="0"/>
              </a:rPr>
              <a:t>organisation‘s</a:t>
            </a:r>
            <a:r>
              <a:rPr lang="de-DE" sz="1200" dirty="0">
                <a:solidFill>
                  <a:srgbClr val="FF0000"/>
                </a:solidFill>
                <a:latin typeface="Comfortaa" panose="020B0604020202020204" charset="0"/>
              </a:rPr>
              <a:t> logo</a:t>
            </a:r>
          </a:p>
        </p:txBody>
      </p:sp>
    </p:spTree>
    <p:extLst>
      <p:ext uri="{BB962C8B-B14F-4D97-AF65-F5344CB8AC3E}">
        <p14:creationId xmlns:p14="http://schemas.microsoft.com/office/powerpoint/2010/main" val="962744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κειμένου 1">
            <a:extLst>
              <a:ext uri="{FF2B5EF4-FFF2-40B4-BE49-F238E27FC236}">
                <a16:creationId xmlns:a16="http://schemas.microsoft.com/office/drawing/2014/main" id="{5DE23E22-87A6-477D-8084-C2E1E0C7F1CD}"/>
              </a:ext>
            </a:extLst>
          </p:cNvPr>
          <p:cNvSpPr>
            <a:spLocks noGrp="1"/>
          </p:cNvSpPr>
          <p:nvPr>
            <p:ph type="body" idx="1"/>
          </p:nvPr>
        </p:nvSpPr>
        <p:spPr/>
        <p:txBody>
          <a:bodyPr>
            <a:normAutofit/>
          </a:bodyPr>
          <a:lstStyle/>
          <a:p>
            <a:pPr marL="114300" indent="0">
              <a:buNone/>
            </a:pPr>
            <a:r>
              <a:rPr lang="en-US" altLang="pl-PL" sz="1800" b="1" dirty="0">
                <a:solidFill>
                  <a:schemeClr val="tx1"/>
                </a:solidFill>
                <a:latin typeface="Comfortaa" panose="020B0604020202020204" charset="0"/>
              </a:rPr>
              <a:t>To be edited by you (replace the explanatory text)</a:t>
            </a:r>
          </a:p>
          <a:p>
            <a:pPr marL="114300" indent="0">
              <a:buNone/>
            </a:pPr>
            <a:r>
              <a:rPr lang="en-US" altLang="pl-PL" sz="1800" b="1" dirty="0">
                <a:solidFill>
                  <a:schemeClr val="tx1"/>
                </a:solidFill>
                <a:latin typeface="Comfortaa" panose="020B0604020202020204" charset="0"/>
              </a:rPr>
              <a:t>Insert text outlining </a:t>
            </a:r>
            <a:r>
              <a:rPr lang="en-US" altLang="pl-PL" sz="1800" b="1" dirty="0">
                <a:solidFill>
                  <a:srgbClr val="FF0000"/>
                </a:solidFill>
                <a:latin typeface="Comfortaa" panose="020B0604020202020204" charset="0"/>
              </a:rPr>
              <a:t>your expertise </a:t>
            </a:r>
            <a:r>
              <a:rPr lang="en-US" altLang="pl-PL" sz="1800" b="1" dirty="0">
                <a:solidFill>
                  <a:schemeClr val="tx1"/>
                </a:solidFill>
                <a:latin typeface="Comfortaa" panose="020B0604020202020204" charset="0"/>
              </a:rPr>
              <a:t>here</a:t>
            </a:r>
          </a:p>
          <a:p>
            <a:r>
              <a:rPr lang="pl-PL" altLang="pl-PL" sz="1800" dirty="0">
                <a:latin typeface="Comfortaa" panose="020B0604020202020204" charset="0"/>
              </a:rPr>
              <a:t>T</a:t>
            </a:r>
            <a:r>
              <a:rPr lang="en-GB" altLang="pl-PL" sz="1800" dirty="0">
                <a:latin typeface="Comfortaa" panose="020B0604020202020204" charset="0"/>
              </a:rPr>
              <a:t>he expertise possessed by your organisation/company;</a:t>
            </a:r>
          </a:p>
          <a:p>
            <a:r>
              <a:rPr lang="pl-PL" altLang="pl-PL" sz="1800" dirty="0">
                <a:latin typeface="Comfortaa" panose="020B0604020202020204" charset="0"/>
              </a:rPr>
              <a:t>I</a:t>
            </a:r>
            <a:r>
              <a:rPr lang="en-GB" altLang="pl-PL" sz="1800" dirty="0" err="1">
                <a:latin typeface="Comfortaa" panose="020B0604020202020204" charset="0"/>
              </a:rPr>
              <a:t>nvolvement</a:t>
            </a:r>
            <a:r>
              <a:rPr lang="en-GB" altLang="pl-PL" sz="1800" dirty="0">
                <a:latin typeface="Comfortaa" panose="020B0604020202020204" charset="0"/>
              </a:rPr>
              <a:t> in previous/ongoing projects in the area;</a:t>
            </a:r>
            <a:endParaRPr lang="de-DE" sz="1800" dirty="0">
              <a:latin typeface="Comfortaa" panose="020B0604020202020204" charset="0"/>
            </a:endParaRPr>
          </a:p>
          <a:p>
            <a:r>
              <a:rPr lang="de-DE" sz="1800" dirty="0" err="1">
                <a:latin typeface="Comfortaa" panose="020B0604020202020204" charset="0"/>
              </a:rPr>
              <a:t>Role</a:t>
            </a:r>
            <a:r>
              <a:rPr lang="de-DE" sz="1800" dirty="0">
                <a:latin typeface="Comfortaa" panose="020B0604020202020204" charset="0"/>
              </a:rPr>
              <a:t> in </a:t>
            </a:r>
            <a:r>
              <a:rPr lang="de-DE" sz="1800" dirty="0" err="1">
                <a:latin typeface="Comfortaa" panose="020B0604020202020204" charset="0"/>
              </a:rPr>
              <a:t>project</a:t>
            </a:r>
            <a:r>
              <a:rPr lang="de-DE" sz="1800" dirty="0">
                <a:latin typeface="Comfortaa" panose="020B0604020202020204" charset="0"/>
              </a:rPr>
              <a:t> (</a:t>
            </a:r>
            <a:r>
              <a:rPr lang="de-DE" sz="1800" dirty="0" err="1">
                <a:solidFill>
                  <a:srgbClr val="FF0000"/>
                </a:solidFill>
                <a:latin typeface="Comfortaa" panose="020B0604020202020204" charset="0"/>
              </a:rPr>
              <a:t>coordinator</a:t>
            </a:r>
            <a:r>
              <a:rPr lang="de-DE" sz="1800" dirty="0">
                <a:solidFill>
                  <a:srgbClr val="FF0000"/>
                </a:solidFill>
                <a:latin typeface="Comfortaa" panose="020B0604020202020204" charset="0"/>
              </a:rPr>
              <a:t> / </a:t>
            </a:r>
            <a:r>
              <a:rPr lang="de-DE" sz="1800" dirty="0" err="1">
                <a:solidFill>
                  <a:srgbClr val="FF0000"/>
                </a:solidFill>
                <a:latin typeface="Comfortaa" panose="020B0604020202020204" charset="0"/>
              </a:rPr>
              <a:t>partner</a:t>
            </a:r>
            <a:r>
              <a:rPr lang="de-DE" sz="1800" dirty="0">
                <a:latin typeface="Comfortaa" panose="020B0604020202020204" charset="0"/>
              </a:rPr>
              <a:t>)</a:t>
            </a:r>
          </a:p>
          <a:p>
            <a:r>
              <a:rPr lang="pl-PL" altLang="pl-PL" sz="1800" dirty="0">
                <a:latin typeface="Comfortaa" panose="020B0604020202020204" charset="0"/>
              </a:rPr>
              <a:t>T</a:t>
            </a:r>
            <a:r>
              <a:rPr lang="en-GB" altLang="pl-PL" sz="1800" dirty="0">
                <a:latin typeface="Comfortaa" panose="020B0604020202020204" charset="0"/>
              </a:rPr>
              <a:t>he requirements for additional partner(s), i.e. </a:t>
            </a:r>
            <a:r>
              <a:rPr lang="en-GB" altLang="pl-PL" sz="1800" dirty="0">
                <a:solidFill>
                  <a:srgbClr val="FF0000"/>
                </a:solidFill>
                <a:latin typeface="Comfortaa" panose="020B0604020202020204" charset="0"/>
              </a:rPr>
              <a:t>expertise sought</a:t>
            </a:r>
            <a:r>
              <a:rPr lang="en-GB" altLang="pl-PL" sz="1800" dirty="0">
                <a:latin typeface="Comfortaa" panose="020B0604020202020204" charset="0"/>
              </a:rPr>
              <a:t>.</a:t>
            </a:r>
          </a:p>
          <a:p>
            <a:r>
              <a:rPr lang="en-GB" altLang="pl-PL" sz="1800" dirty="0">
                <a:latin typeface="Comfortaa" panose="020B0604020202020204" charset="0"/>
              </a:rPr>
              <a:t>Insert images or </a:t>
            </a:r>
            <a:r>
              <a:rPr lang="en-GB" altLang="pl-PL" sz="1800" dirty="0" err="1">
                <a:latin typeface="Comfortaa" panose="020B0604020202020204" charset="0"/>
              </a:rPr>
              <a:t>photoes</a:t>
            </a:r>
            <a:r>
              <a:rPr lang="en-GB" altLang="pl-PL" sz="1800" dirty="0">
                <a:latin typeface="Comfortaa" panose="020B0604020202020204" charset="0"/>
              </a:rPr>
              <a:t>, where helpful.</a:t>
            </a:r>
          </a:p>
          <a:p>
            <a:endParaRPr lang="el-GR" sz="1800" dirty="0">
              <a:latin typeface="Comfortaa" panose="020B0604020202020204" charset="0"/>
            </a:endParaRPr>
          </a:p>
        </p:txBody>
      </p:sp>
      <p:sp>
        <p:nvSpPr>
          <p:cNvPr id="3" name="Τίτλος 2">
            <a:extLst>
              <a:ext uri="{FF2B5EF4-FFF2-40B4-BE49-F238E27FC236}">
                <a16:creationId xmlns:a16="http://schemas.microsoft.com/office/drawing/2014/main" id="{2DAE0807-0262-4526-AE86-C6BACA2A0551}"/>
              </a:ext>
            </a:extLst>
          </p:cNvPr>
          <p:cNvSpPr>
            <a:spLocks noGrp="1"/>
          </p:cNvSpPr>
          <p:nvPr>
            <p:ph type="title"/>
          </p:nvPr>
        </p:nvSpPr>
        <p:spPr/>
        <p:txBody>
          <a:bodyPr/>
          <a:lstStyle/>
          <a:p>
            <a:r>
              <a:rPr lang="de-DE" dirty="0"/>
              <a:t>Main </a:t>
            </a:r>
            <a:r>
              <a:rPr lang="de-DE" dirty="0" err="1"/>
              <a:t>expertise</a:t>
            </a:r>
            <a:r>
              <a:rPr lang="de-DE" dirty="0"/>
              <a:t> </a:t>
            </a:r>
            <a:r>
              <a:rPr lang="de-DE" dirty="0" err="1"/>
              <a:t>offered</a:t>
            </a:r>
            <a:r>
              <a:rPr lang="de-DE" dirty="0"/>
              <a:t> / </a:t>
            </a:r>
            <a:r>
              <a:rPr lang="de-DE" dirty="0" err="1"/>
              <a:t>sought</a:t>
            </a:r>
            <a:endParaRPr lang="el-GR" dirty="0"/>
          </a:p>
        </p:txBody>
      </p:sp>
      <p:sp>
        <p:nvSpPr>
          <p:cNvPr id="4" name="Rechteck 3"/>
          <p:cNvSpPr/>
          <p:nvPr/>
        </p:nvSpPr>
        <p:spPr>
          <a:xfrm>
            <a:off x="7329377" y="116923"/>
            <a:ext cx="1388623" cy="75197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err="1">
                <a:solidFill>
                  <a:srgbClr val="FF0000"/>
                </a:solidFill>
                <a:latin typeface="Comfortaa" panose="020B0604020202020204" charset="0"/>
              </a:rPr>
              <a:t>Replace</a:t>
            </a:r>
            <a:r>
              <a:rPr lang="de-DE" sz="1200" dirty="0">
                <a:solidFill>
                  <a:srgbClr val="FF0000"/>
                </a:solidFill>
                <a:latin typeface="Comfortaa" panose="020B0604020202020204" charset="0"/>
              </a:rPr>
              <a:t> </a:t>
            </a:r>
            <a:r>
              <a:rPr lang="de-DE" sz="1200" dirty="0" err="1">
                <a:solidFill>
                  <a:srgbClr val="FF0000"/>
                </a:solidFill>
                <a:latin typeface="Comfortaa" panose="020B0604020202020204" charset="0"/>
              </a:rPr>
              <a:t>by</a:t>
            </a:r>
            <a:r>
              <a:rPr lang="de-DE" sz="1200" dirty="0">
                <a:solidFill>
                  <a:srgbClr val="FF0000"/>
                </a:solidFill>
                <a:latin typeface="Comfortaa" panose="020B0604020202020204" charset="0"/>
              </a:rPr>
              <a:t> </a:t>
            </a:r>
            <a:r>
              <a:rPr lang="de-DE" sz="1200" dirty="0" err="1">
                <a:solidFill>
                  <a:srgbClr val="FF0000"/>
                </a:solidFill>
                <a:latin typeface="Comfortaa" panose="020B0604020202020204" charset="0"/>
              </a:rPr>
              <a:t>your</a:t>
            </a:r>
            <a:r>
              <a:rPr lang="de-DE" sz="1200" dirty="0">
                <a:solidFill>
                  <a:srgbClr val="FF0000"/>
                </a:solidFill>
                <a:latin typeface="Comfortaa" panose="020B0604020202020204" charset="0"/>
              </a:rPr>
              <a:t> </a:t>
            </a:r>
            <a:r>
              <a:rPr lang="de-DE" sz="1200" dirty="0" err="1">
                <a:solidFill>
                  <a:srgbClr val="FF0000"/>
                </a:solidFill>
                <a:latin typeface="Comfortaa" panose="020B0604020202020204" charset="0"/>
              </a:rPr>
              <a:t>organisation‘s</a:t>
            </a:r>
            <a:r>
              <a:rPr lang="de-DE" sz="1200" dirty="0">
                <a:solidFill>
                  <a:srgbClr val="FF0000"/>
                </a:solidFill>
                <a:latin typeface="Comfortaa" panose="020B0604020202020204" charset="0"/>
              </a:rPr>
              <a:t> logo</a:t>
            </a:r>
          </a:p>
        </p:txBody>
      </p:sp>
    </p:spTree>
    <p:extLst>
      <p:ext uri="{BB962C8B-B14F-4D97-AF65-F5344CB8AC3E}">
        <p14:creationId xmlns:p14="http://schemas.microsoft.com/office/powerpoint/2010/main" val="734138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idx="1"/>
          </p:nvPr>
        </p:nvSpPr>
        <p:spPr/>
        <p:txBody>
          <a:bodyPr>
            <a:normAutofit/>
          </a:bodyPr>
          <a:lstStyle/>
          <a:p>
            <a:pPr marL="127000" indent="0">
              <a:buNone/>
            </a:pPr>
            <a:r>
              <a:rPr lang="en-US" dirty="0">
                <a:latin typeface="Comfortaa" panose="020B0604020202020204" charset="0"/>
              </a:rPr>
              <a:t>The ‘Contact’ slide should include:</a:t>
            </a:r>
          </a:p>
          <a:p>
            <a:r>
              <a:rPr lang="en-US" dirty="0">
                <a:latin typeface="Comfortaa" panose="020B0604020202020204" charset="0"/>
              </a:rPr>
              <a:t>Your name;</a:t>
            </a:r>
          </a:p>
          <a:p>
            <a:r>
              <a:rPr lang="en-US" dirty="0">
                <a:latin typeface="Comfortaa" panose="020B0604020202020204" charset="0"/>
              </a:rPr>
              <a:t>The name of your </a:t>
            </a:r>
            <a:r>
              <a:rPr lang="en-US" dirty="0" err="1">
                <a:latin typeface="Comfortaa" panose="020B0604020202020204" charset="0"/>
              </a:rPr>
              <a:t>organisation</a:t>
            </a:r>
            <a:r>
              <a:rPr lang="en-US" dirty="0">
                <a:latin typeface="Comfortaa" panose="020B0604020202020204" charset="0"/>
              </a:rPr>
              <a:t>;</a:t>
            </a:r>
          </a:p>
          <a:p>
            <a:r>
              <a:rPr lang="en-US" dirty="0">
                <a:latin typeface="Comfortaa" panose="020B0604020202020204" charset="0"/>
              </a:rPr>
              <a:t>Your </a:t>
            </a:r>
            <a:r>
              <a:rPr lang="en-US" dirty="0" err="1">
                <a:latin typeface="Comfortaa" panose="020B0604020202020204" charset="0"/>
              </a:rPr>
              <a:t>organisation’s</a:t>
            </a:r>
            <a:r>
              <a:rPr lang="en-US" dirty="0">
                <a:latin typeface="Comfortaa" panose="020B0604020202020204" charset="0"/>
              </a:rPr>
              <a:t> logo in the upper right corner;</a:t>
            </a:r>
          </a:p>
          <a:p>
            <a:r>
              <a:rPr lang="en-US" dirty="0">
                <a:latin typeface="Comfortaa" panose="020B0604020202020204" charset="0"/>
              </a:rPr>
              <a:t>The nature of your </a:t>
            </a:r>
            <a:r>
              <a:rPr lang="en-US" dirty="0" err="1">
                <a:latin typeface="Comfortaa" panose="020B0604020202020204" charset="0"/>
              </a:rPr>
              <a:t>organisation</a:t>
            </a:r>
            <a:r>
              <a:rPr lang="en-US" dirty="0">
                <a:latin typeface="Comfortaa" panose="020B0604020202020204" charset="0"/>
              </a:rPr>
              <a:t>; e.g., academic institution, SME, large company, governmental </a:t>
            </a:r>
            <a:r>
              <a:rPr lang="en-US" dirty="0" err="1">
                <a:latin typeface="Comfortaa" panose="020B0604020202020204" charset="0"/>
              </a:rPr>
              <a:t>organisation</a:t>
            </a:r>
            <a:r>
              <a:rPr lang="en-US" dirty="0">
                <a:latin typeface="Comfortaa" panose="020B0604020202020204" charset="0"/>
              </a:rPr>
              <a:t>, NGO, etc.;</a:t>
            </a:r>
          </a:p>
          <a:p>
            <a:r>
              <a:rPr lang="en-US" dirty="0">
                <a:latin typeface="Comfortaa" panose="020B0604020202020204" charset="0"/>
              </a:rPr>
              <a:t>The country from which your </a:t>
            </a:r>
            <a:r>
              <a:rPr lang="en-US" dirty="0" err="1">
                <a:latin typeface="Comfortaa" panose="020B0604020202020204" charset="0"/>
              </a:rPr>
              <a:t>organisation</a:t>
            </a:r>
            <a:r>
              <a:rPr lang="en-US" dirty="0">
                <a:latin typeface="Comfortaa" panose="020B0604020202020204" charset="0"/>
              </a:rPr>
              <a:t> operates.</a:t>
            </a:r>
          </a:p>
          <a:p>
            <a:r>
              <a:rPr lang="en-GB" altLang="pl-PL" sz="1600" dirty="0">
                <a:latin typeface="Comfortaa" panose="020B0604020202020204" charset="0"/>
              </a:rPr>
              <a:t>Insert images or </a:t>
            </a:r>
            <a:r>
              <a:rPr lang="en-GB" altLang="pl-PL" sz="1600" dirty="0" err="1">
                <a:latin typeface="Comfortaa" panose="020B0604020202020204" charset="0"/>
              </a:rPr>
              <a:t>photoes</a:t>
            </a:r>
            <a:r>
              <a:rPr lang="en-GB" altLang="pl-PL" sz="1600" dirty="0">
                <a:latin typeface="Comfortaa" panose="020B0604020202020204" charset="0"/>
              </a:rPr>
              <a:t>, where helpful.</a:t>
            </a:r>
          </a:p>
          <a:p>
            <a:endParaRPr lang="en-GB" altLang="pl-PL" dirty="0">
              <a:latin typeface="Comfortaa" panose="020B0604020202020204" charset="0"/>
            </a:endParaRPr>
          </a:p>
          <a:p>
            <a:pPr marL="127000" indent="0">
              <a:buNone/>
            </a:pPr>
            <a:r>
              <a:rPr lang="en-GB" altLang="pl-PL" sz="1600" dirty="0">
                <a:solidFill>
                  <a:srgbClr val="FF0000"/>
                </a:solidFill>
                <a:latin typeface="Comfortaa" panose="020B0604020202020204" charset="0"/>
              </a:rPr>
              <a:t>DO NOT EXCEED THE LIMIT</a:t>
            </a:r>
            <a:r>
              <a:rPr lang="en-GB" altLang="pl-PL" dirty="0">
                <a:solidFill>
                  <a:srgbClr val="FF0000"/>
                </a:solidFill>
                <a:latin typeface="Comfortaa" panose="020B0604020202020204" charset="0"/>
              </a:rPr>
              <a:t> OF </a:t>
            </a:r>
            <a:r>
              <a:rPr lang="en-GB" altLang="pl-PL" b="1" dirty="0">
                <a:solidFill>
                  <a:srgbClr val="FF0000"/>
                </a:solidFill>
                <a:latin typeface="Comfortaa" panose="020B0604020202020204" charset="0"/>
              </a:rPr>
              <a:t>5 SLIDES</a:t>
            </a:r>
            <a:endParaRPr lang="en-GB" altLang="pl-PL" sz="1600" b="1" dirty="0">
              <a:solidFill>
                <a:srgbClr val="FF0000"/>
              </a:solidFill>
              <a:latin typeface="Comfortaa" panose="020B0604020202020204" charset="0"/>
            </a:endParaRPr>
          </a:p>
          <a:p>
            <a:pPr marL="127000" indent="0">
              <a:buNone/>
            </a:pPr>
            <a:endParaRPr lang="en-US" dirty="0">
              <a:latin typeface="Comfortaa" panose="020B0604020202020204" charset="0"/>
            </a:endParaRPr>
          </a:p>
          <a:p>
            <a:endParaRPr lang="de-DE" dirty="0">
              <a:latin typeface="Comfortaa" panose="020B0604020202020204" charset="0"/>
            </a:endParaRPr>
          </a:p>
        </p:txBody>
      </p:sp>
      <p:sp>
        <p:nvSpPr>
          <p:cNvPr id="4" name="Titel 3"/>
          <p:cNvSpPr>
            <a:spLocks noGrp="1"/>
          </p:cNvSpPr>
          <p:nvPr>
            <p:ph type="title"/>
          </p:nvPr>
        </p:nvSpPr>
        <p:spPr/>
        <p:txBody>
          <a:bodyPr/>
          <a:lstStyle/>
          <a:p>
            <a:r>
              <a:rPr lang="de-DE" dirty="0" err="1"/>
              <a:t>Contact</a:t>
            </a:r>
            <a:r>
              <a:rPr lang="de-DE" dirty="0"/>
              <a:t> </a:t>
            </a:r>
            <a:r>
              <a:rPr lang="de-DE" dirty="0" err="1"/>
              <a:t>details</a:t>
            </a:r>
            <a:endParaRPr lang="de-DE" dirty="0"/>
          </a:p>
        </p:txBody>
      </p:sp>
      <p:sp>
        <p:nvSpPr>
          <p:cNvPr id="6" name="Rechteck 5"/>
          <p:cNvSpPr/>
          <p:nvPr/>
        </p:nvSpPr>
        <p:spPr>
          <a:xfrm>
            <a:off x="7329377" y="116923"/>
            <a:ext cx="1388623" cy="75197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err="1">
                <a:solidFill>
                  <a:srgbClr val="FF0000"/>
                </a:solidFill>
                <a:latin typeface="Comfortaa" panose="020B0604020202020204" charset="0"/>
              </a:rPr>
              <a:t>Replace</a:t>
            </a:r>
            <a:r>
              <a:rPr lang="de-DE" sz="1200" dirty="0">
                <a:solidFill>
                  <a:srgbClr val="FF0000"/>
                </a:solidFill>
                <a:latin typeface="Comfortaa" panose="020B0604020202020204" charset="0"/>
              </a:rPr>
              <a:t> </a:t>
            </a:r>
            <a:r>
              <a:rPr lang="de-DE" sz="1200" dirty="0" err="1">
                <a:solidFill>
                  <a:srgbClr val="FF0000"/>
                </a:solidFill>
                <a:latin typeface="Comfortaa" panose="020B0604020202020204" charset="0"/>
              </a:rPr>
              <a:t>by</a:t>
            </a:r>
            <a:r>
              <a:rPr lang="de-DE" sz="1200" dirty="0">
                <a:solidFill>
                  <a:srgbClr val="FF0000"/>
                </a:solidFill>
                <a:latin typeface="Comfortaa" panose="020B0604020202020204" charset="0"/>
              </a:rPr>
              <a:t> </a:t>
            </a:r>
            <a:r>
              <a:rPr lang="de-DE" sz="1200" dirty="0" err="1">
                <a:solidFill>
                  <a:srgbClr val="FF0000"/>
                </a:solidFill>
                <a:latin typeface="Comfortaa" panose="020B0604020202020204" charset="0"/>
              </a:rPr>
              <a:t>your</a:t>
            </a:r>
            <a:r>
              <a:rPr lang="de-DE" sz="1200" dirty="0">
                <a:solidFill>
                  <a:srgbClr val="FF0000"/>
                </a:solidFill>
                <a:latin typeface="Comfortaa" panose="020B0604020202020204" charset="0"/>
              </a:rPr>
              <a:t> </a:t>
            </a:r>
            <a:r>
              <a:rPr lang="de-DE" sz="1200" dirty="0" err="1">
                <a:solidFill>
                  <a:srgbClr val="FF0000"/>
                </a:solidFill>
                <a:latin typeface="Comfortaa" panose="020B0604020202020204" charset="0"/>
              </a:rPr>
              <a:t>organisation‘s</a:t>
            </a:r>
            <a:r>
              <a:rPr lang="de-DE" sz="1200" dirty="0">
                <a:solidFill>
                  <a:srgbClr val="FF0000"/>
                </a:solidFill>
                <a:latin typeface="Comfortaa" panose="020B0604020202020204" charset="0"/>
              </a:rPr>
              <a:t> logo</a:t>
            </a:r>
          </a:p>
        </p:txBody>
      </p:sp>
    </p:spTree>
    <p:extLst>
      <p:ext uri="{BB962C8B-B14F-4D97-AF65-F5344CB8AC3E}">
        <p14:creationId xmlns:p14="http://schemas.microsoft.com/office/powerpoint/2010/main" val="3387784807"/>
      </p:ext>
    </p:extLst>
  </p:cSld>
  <p:clrMapOvr>
    <a:masterClrMapping/>
  </p:clrMapOvr>
</p:sld>
</file>

<file path=ppt/theme/theme1.xml><?xml version="1.0" encoding="utf-8"?>
<a:theme xmlns:a="http://schemas.openxmlformats.org/drawingml/2006/main" name="CARE4BIO">
  <a:themeElements>
    <a:clrScheme name="Simple Light">
      <a:dk1>
        <a:srgbClr val="4D4D4D"/>
      </a:dk1>
      <a:lt1>
        <a:srgbClr val="FFFFFF"/>
      </a:lt1>
      <a:dk2>
        <a:srgbClr val="85C88A"/>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532</Words>
  <Application>Microsoft Office PowerPoint</Application>
  <PresentationFormat>Bildschirmpräsentation (16:9)</PresentationFormat>
  <Paragraphs>50</Paragraphs>
  <Slides>6</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6</vt:i4>
      </vt:variant>
    </vt:vector>
  </HeadingPairs>
  <TitlesOfParts>
    <vt:vector size="10" baseType="lpstr">
      <vt:lpstr>Roboto Slab</vt:lpstr>
      <vt:lpstr>Comfortaa</vt:lpstr>
      <vt:lpstr>Arial</vt:lpstr>
      <vt:lpstr>CARE4BIO</vt:lpstr>
      <vt:lpstr>Instructions (please read carefully; delete this slide after finishing your presentation)</vt:lpstr>
      <vt:lpstr>Presentation / Project title (edit)</vt:lpstr>
      <vt:lpstr>Topic(s) addressed: </vt:lpstr>
      <vt:lpstr>Project idea</vt:lpstr>
      <vt:lpstr>Main expertise offered / sought</vt:lpstr>
      <vt:lpstr>Contact details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CARE4BIO</dc:creator>
  <cp:lastModifiedBy>Van der Meer, Anna-Marina</cp:lastModifiedBy>
  <cp:revision>36</cp:revision>
  <dcterms:modified xsi:type="dcterms:W3CDTF">2025-10-31T06:50:32Z</dcterms:modified>
</cp:coreProperties>
</file>