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12"/>
  </p:notesMasterIdLst>
  <p:sldIdLst>
    <p:sldId id="256" r:id="rId5"/>
    <p:sldId id="259" r:id="rId6"/>
    <p:sldId id="258" r:id="rId7"/>
    <p:sldId id="264" r:id="rId8"/>
    <p:sldId id="261" r:id="rId9"/>
    <p:sldId id="260" r:id="rId10"/>
    <p:sldId id="263" r:id="rId11"/>
  </p:sldIdLst>
  <p:sldSz cx="12192000" cy="6858000"/>
  <p:notesSz cx="6858000" cy="9144000"/>
  <p:embeddedFontLst>
    <p:embeddedFont>
      <p:font typeface="Poppins" panose="00000500000000000000" pitchFamily="2" charset="-18"/>
      <p:regular r:id="rId13"/>
      <p:bold r:id="rId14"/>
      <p:italic r:id="rId15"/>
      <p:boldItalic r:id="rId16"/>
    </p:embeddedFont>
  </p:embeddedFontLst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9BE2"/>
    <a:srgbClr val="201531"/>
    <a:srgbClr val="FFFFFF"/>
    <a:srgbClr val="482685"/>
    <a:srgbClr val="2018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3.fntdata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2448C1-CE0C-4A50-9427-4264067F55AE}" type="datetimeFigureOut">
              <a:rPr lang="pl-PL" smtClean="0"/>
              <a:t>2025-12-29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A8EC3-200A-4EE2-9857-70BA400883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3408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E0900-58A0-AF18-B369-724BD217C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6BDD8B8-9553-025D-4A05-5227B453F2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39A6FAEE-FD45-5A95-456D-CB6929C1FC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D177AF2-3DAB-F990-7C96-E414ADCFEE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8A8EC3-200A-4EE2-9857-70BA40088357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9799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B0563-212E-4E2D-762D-37B43F2C3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683E730-3D6C-99A0-EA50-7CC2F27852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54B6FA9-49F7-EC13-7FE9-2D009DF579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921361C-4B04-F78C-6A78-FEFB92E7FA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8A8EC3-200A-4EE2-9857-70BA40088357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7409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9A41C-1547-5FB3-E45A-0B64AC635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896139A-EC52-5309-9EEB-4DA215352A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DCCA2A97-CE7C-050F-DE3C-FE97E56708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AFBE864-1B09-F022-39F1-F6D64D85AF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8A8EC3-200A-4EE2-9857-70BA40088357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44494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B8A99-30F8-C241-5C33-86558BB908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8C95B080-D50C-E974-E2AA-0B34161FD7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3062296B-199A-9A5A-D2C5-031A52DAFA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1FC7487-8FEE-D8A3-F3A2-EE037EAD51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8A8EC3-200A-4EE2-9857-70BA40088357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15506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4B5B3D-B1C6-1FC7-0699-A5EA53E34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62DCFF6-C9D0-54C7-B4ED-82744EC8DE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A2D7752-CFE8-06C3-2B2A-7666AF7B59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717E7E3-7DE5-C518-EC0F-381BD2621F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8A8EC3-200A-4EE2-9857-70BA40088357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63455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51B57-9122-FFC4-FD72-D07BD89E9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5872A506-ACF5-3AE5-8209-5510B60957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BA1AA49-B85F-C33A-40C8-E3EACB327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506578A-AADB-0472-616A-CBACAEE1EA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8A8EC3-200A-4EE2-9857-70BA40088357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2682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 descr="Obraz zawierający zrzut ekranu, miejsce parkingowe/przestrzeń, Wielobarwność, ciemność&#10;&#10;Zawartość wygenerowana przez AI może być niepoprawna.">
            <a:extLst>
              <a:ext uri="{FF2B5EF4-FFF2-40B4-BE49-F238E27FC236}">
                <a16:creationId xmlns:a16="http://schemas.microsoft.com/office/drawing/2014/main" id="{F9EDE850-DCA0-E2B6-9C7A-02BF25B769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92BA0170-FB03-84C0-184B-E791EC290E7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1064" y="5879583"/>
            <a:ext cx="7686373" cy="646331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60BA9611-17A7-7078-5954-2B1295A44AFB}"/>
              </a:ext>
            </a:extLst>
          </p:cNvPr>
          <p:cNvSpPr txBox="1"/>
          <p:nvPr userDrawn="1"/>
        </p:nvSpPr>
        <p:spPr>
          <a:xfrm>
            <a:off x="585216" y="617628"/>
            <a:ext cx="6556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200" b="1" dirty="0">
                <a:solidFill>
                  <a:schemeClr val="bg1"/>
                </a:solidFill>
                <a:latin typeface="Klavika Basic Medium" panose="020B0803040000020004" pitchFamily="34" charset="-18"/>
              </a:rPr>
              <a:t>Virtual </a:t>
            </a:r>
            <a:r>
              <a:rPr lang="pl-PL" sz="7200" b="1" dirty="0" err="1">
                <a:solidFill>
                  <a:schemeClr val="bg1"/>
                </a:solidFill>
                <a:latin typeface="Klavika Basic Medium" panose="020B0803040000020004" pitchFamily="34" charset="-18"/>
              </a:rPr>
              <a:t>Worlds</a:t>
            </a:r>
            <a:endParaRPr lang="pl-PL" sz="7200" b="1" dirty="0">
              <a:solidFill>
                <a:schemeClr val="bg1"/>
              </a:solidFill>
              <a:latin typeface="Klavika Basic Medium" panose="020B0803040000020004" pitchFamily="34" charset="-18"/>
            </a:endParaRP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9CFA1420-DDB6-3078-59DE-9CCDA8F33C19}"/>
              </a:ext>
            </a:extLst>
          </p:cNvPr>
          <p:cNvSpPr/>
          <p:nvPr userDrawn="1"/>
        </p:nvSpPr>
        <p:spPr>
          <a:xfrm>
            <a:off x="758952" y="2432642"/>
            <a:ext cx="3182112" cy="475488"/>
          </a:xfrm>
          <a:prstGeom prst="rect">
            <a:avLst/>
          </a:prstGeom>
          <a:solidFill>
            <a:srgbClr val="4826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21D32E1F-2286-8489-CE8E-89EAF2E79F34}"/>
              </a:ext>
            </a:extLst>
          </p:cNvPr>
          <p:cNvSpPr txBox="1"/>
          <p:nvPr userDrawn="1"/>
        </p:nvSpPr>
        <p:spPr>
          <a:xfrm>
            <a:off x="585216" y="1364319"/>
            <a:ext cx="5623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200" dirty="0">
                <a:solidFill>
                  <a:schemeClr val="bg1"/>
                </a:solidFill>
                <a:latin typeface="Klavika Basic Medium" panose="020B0803040000020004" pitchFamily="34" charset="-18"/>
              </a:rPr>
              <a:t>Connect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7C36FE1E-6677-BD3D-E6C0-824AFD8B452C}"/>
              </a:ext>
            </a:extLst>
          </p:cNvPr>
          <p:cNvSpPr txBox="1"/>
          <p:nvPr userDrawn="1"/>
        </p:nvSpPr>
        <p:spPr>
          <a:xfrm>
            <a:off x="722376" y="2338077"/>
            <a:ext cx="3675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 err="1">
                <a:solidFill>
                  <a:schemeClr val="bg1"/>
                </a:solidFill>
                <a:latin typeface="Klavika Basic" panose="020B0506040000020004"/>
              </a:rPr>
              <a:t>Brokerage</a:t>
            </a:r>
            <a:r>
              <a:rPr lang="pl-PL" sz="3600" dirty="0">
                <a:solidFill>
                  <a:schemeClr val="bg1"/>
                </a:solidFill>
                <a:latin typeface="Klavika Basic" panose="020B0506040000020004"/>
              </a:rPr>
              <a:t> event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343221ED-6C8A-7DB1-0F38-B6C83EC19E67}"/>
              </a:ext>
            </a:extLst>
          </p:cNvPr>
          <p:cNvSpPr txBox="1"/>
          <p:nvPr userDrawn="1"/>
        </p:nvSpPr>
        <p:spPr>
          <a:xfrm>
            <a:off x="722376" y="5966117"/>
            <a:ext cx="28986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chemeClr val="bg1"/>
                </a:solidFill>
                <a:latin typeface="Klavika Basic" panose="020B0506040000020004"/>
              </a:rPr>
              <a:t>28.01.2026</a:t>
            </a:r>
          </a:p>
        </p:txBody>
      </p:sp>
    </p:spTree>
    <p:extLst>
      <p:ext uri="{BB962C8B-B14F-4D97-AF65-F5344CB8AC3E}">
        <p14:creationId xmlns:p14="http://schemas.microsoft.com/office/powerpoint/2010/main" val="1082861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46E9AE-35F5-C44D-723B-FB8AA5CFA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41CDB3D-22C6-5EEE-7E9B-FA8EB0C427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382E38B-3B3D-78B4-BC0E-5BE20B3425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113352-C04E-455E-AEFC-E01B1D45623E}" type="datetimeFigureOut">
              <a:rPr lang="pl-PL" smtClean="0"/>
              <a:t>2025-12-29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54C3F72-BA04-87A0-FEAD-F8D842CB3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5FC08D9-E134-2C20-F9D5-8FFB10511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47EB89-A1EC-43D0-969B-0A6F3168F4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989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1B326596-1EBB-464E-BD8D-C8B8FA2061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BA2FBB5-7448-0884-808B-B33CFADBE2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7BA17DD-7337-FC54-B804-BA28558003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113352-C04E-455E-AEFC-E01B1D45623E}" type="datetimeFigureOut">
              <a:rPr lang="pl-PL" smtClean="0"/>
              <a:t>2025-12-29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52AC471-F03A-427E-76AA-4E27BA099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CB83186-F577-8646-DCC3-79F86A3B6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47EB89-A1EC-43D0-969B-0A6F3168F4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845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 descr="Obraz zawierający zrzut ekranu, miejsce parkingowe/przestrzeń, ciemność, czarne&#10;&#10;Zawartość wygenerowana przez AI może być niepoprawna.">
            <a:extLst>
              <a:ext uri="{FF2B5EF4-FFF2-40B4-BE49-F238E27FC236}">
                <a16:creationId xmlns:a16="http://schemas.microsoft.com/office/drawing/2014/main" id="{E30096EB-BAD9-7C2D-5C3B-3E35AACF5C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Grafika 8">
            <a:extLst>
              <a:ext uri="{FF2B5EF4-FFF2-40B4-BE49-F238E27FC236}">
                <a16:creationId xmlns:a16="http://schemas.microsoft.com/office/drawing/2014/main" id="{E8CC9D4B-70D9-18AF-34FA-B9E60AF6A4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334059" y="6190738"/>
            <a:ext cx="761505" cy="380753"/>
          </a:xfrm>
          <a:prstGeom prst="rect">
            <a:avLst/>
          </a:prstGeom>
        </p:spPr>
      </p:pic>
      <p:pic>
        <p:nvPicPr>
          <p:cNvPr id="10" name="Grafika 9">
            <a:extLst>
              <a:ext uri="{FF2B5EF4-FFF2-40B4-BE49-F238E27FC236}">
                <a16:creationId xmlns:a16="http://schemas.microsoft.com/office/drawing/2014/main" id="{B3AF40CB-F843-C6B7-FF24-46FBDB1D580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323251" y="6190738"/>
            <a:ext cx="692759" cy="454788"/>
          </a:xfrm>
          <a:prstGeom prst="rect">
            <a:avLst/>
          </a:prstGeom>
        </p:spPr>
      </p:pic>
      <p:pic>
        <p:nvPicPr>
          <p:cNvPr id="11" name="Grafika 10">
            <a:extLst>
              <a:ext uri="{FF2B5EF4-FFF2-40B4-BE49-F238E27FC236}">
                <a16:creationId xmlns:a16="http://schemas.microsoft.com/office/drawing/2014/main" id="{54C529AE-F47C-49CA-A037-E37942DAD56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243697" y="6202299"/>
            <a:ext cx="676894" cy="319938"/>
          </a:xfrm>
          <a:prstGeom prst="rect">
            <a:avLst/>
          </a:prstGeom>
        </p:spPr>
      </p:pic>
      <p:pic>
        <p:nvPicPr>
          <p:cNvPr id="12" name="Obraz 11" descr="Obraz zawierający Czcionka, Grafika, symbol, logo&#10;&#10;Zawartość wygenerowana przez AI może być niepoprawna.">
            <a:extLst>
              <a:ext uri="{FF2B5EF4-FFF2-40B4-BE49-F238E27FC236}">
                <a16:creationId xmlns:a16="http://schemas.microsoft.com/office/drawing/2014/main" id="{1E1A69FB-E666-5D5A-6295-511599C10FA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5349" y="6190738"/>
            <a:ext cx="372929" cy="372929"/>
          </a:xfrm>
          <a:prstGeom prst="rect">
            <a:avLst/>
          </a:prstGeom>
        </p:spPr>
      </p:pic>
      <p:pic>
        <p:nvPicPr>
          <p:cNvPr id="13" name="Obraz 12" descr="Obraz zawierający symbol&#10;&#10;Zawartość wygenerowana przez AI może być niepoprawna.">
            <a:extLst>
              <a:ext uri="{FF2B5EF4-FFF2-40B4-BE49-F238E27FC236}">
                <a16:creationId xmlns:a16="http://schemas.microsoft.com/office/drawing/2014/main" id="{100418C2-FA66-22FF-3A56-A1133942C31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8278" y="6138427"/>
            <a:ext cx="2089384" cy="431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653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264C29-593D-F6AE-E120-850F89A7E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07A459B-4FA2-FD7B-74E3-F495BDDE0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884FA4F-A1B4-0FC0-7A3D-49CD1D8038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113352-C04E-455E-AEFC-E01B1D45623E}" type="datetimeFigureOut">
              <a:rPr lang="pl-PL" smtClean="0"/>
              <a:t>2025-12-29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04B2B67-1000-2750-62CA-8D52C54A2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9901B7B-C189-79C0-56AE-5F2D3DA5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47EB89-A1EC-43D0-969B-0A6F3168F4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2878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713BD0-07CF-BE4B-96D8-8FDA422B4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101F5B1-E449-0DE7-6ACF-7198CACBAA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50D2F12-B185-94CB-9545-41EFB98EC4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6C4E1D2-9885-6748-B3AA-9F340EAD07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113352-C04E-455E-AEFC-E01B1D45623E}" type="datetimeFigureOut">
              <a:rPr lang="pl-PL" smtClean="0"/>
              <a:t>2025-12-29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B89C1A6-13EA-671B-6184-783E68AEB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59BCFDA-092A-37D6-62F8-2CC2AE1FA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47EB89-A1EC-43D0-969B-0A6F3168F4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194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AE8CD4-FD8A-9851-C897-A3A4B1310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A7708F5-5628-8E52-F4BE-9EC112EDF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2F08935-F42A-CB0E-6AB1-BE6DF3DF41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795CF3C-7A85-45F0-1B81-DF60EEB1DA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1E5CE1DD-0D7B-C5FD-A565-0CEF1620A9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49294121-E3F2-F532-8F52-4340A6C48F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113352-C04E-455E-AEFC-E01B1D45623E}" type="datetimeFigureOut">
              <a:rPr lang="pl-PL" smtClean="0"/>
              <a:t>2025-12-29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CE81CC41-52E1-32C4-5881-60920129E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9C2E4F5-E85F-171C-5F07-86D9F8955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47EB89-A1EC-43D0-969B-0A6F3168F4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7985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B61181-00C9-32E0-4C6D-B1FE7CC9D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4C4799C-9B99-AB3E-1CA5-FC93AFE119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113352-C04E-455E-AEFC-E01B1D45623E}" type="datetimeFigureOut">
              <a:rPr lang="pl-PL" smtClean="0"/>
              <a:t>2025-12-29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D1C7AD09-FC3F-35D3-D275-BD8BC9A67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AC7F4F2-1DE8-1D1E-5044-9EBD18026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47EB89-A1EC-43D0-969B-0A6F3168F4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2809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E4735070-2206-882B-3D82-2AA8ED3642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113352-C04E-455E-AEFC-E01B1D45623E}" type="datetimeFigureOut">
              <a:rPr lang="pl-PL" smtClean="0"/>
              <a:t>2025-12-29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5FDBD360-C899-D1C4-5BCA-46CACB8C5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FD99AE7-8CF7-6735-30CD-250CD5207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47EB89-A1EC-43D0-969B-0A6F3168F4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790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C08592-3B86-610C-9EE4-F0A2588A0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8CDDCD-200F-CDD8-61DC-75A747062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D0EACD7-8AFE-FAFD-0D94-12D309380A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4356135-AA1C-A39C-2F17-B30AFAD800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113352-C04E-455E-AEFC-E01B1D45623E}" type="datetimeFigureOut">
              <a:rPr lang="pl-PL" smtClean="0"/>
              <a:t>2025-12-29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10E6000-FAE1-2964-35E0-5BBF3DE7E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347BF12-8599-2C26-0077-80D7496F9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47EB89-A1EC-43D0-969B-0A6F3168F4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309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DBC099-B503-5A95-0CF6-01C34E738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B96B0723-A6FB-BA6A-ACBD-4BF4180573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088D1E3-3A37-B6A8-2104-667841EB64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C89805B-825D-BED7-07D2-245FCCFEDF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113352-C04E-455E-AEFC-E01B1D45623E}" type="datetimeFigureOut">
              <a:rPr lang="pl-PL" smtClean="0"/>
              <a:t>2025-12-29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C629A72-D348-A310-F6FF-AA02D04D6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7E0837F-32CC-CB5D-9400-225F4EFEC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47EB89-A1EC-43D0-969B-0A6F3168F4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8226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899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6018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6A999-E0A1-B0C8-E85F-4B2F61326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ole tekstowe 13">
            <a:extLst>
              <a:ext uri="{FF2B5EF4-FFF2-40B4-BE49-F238E27FC236}">
                <a16:creationId xmlns:a16="http://schemas.microsoft.com/office/drawing/2014/main" id="{3A615459-8653-70E2-E876-80B06F953D71}"/>
              </a:ext>
            </a:extLst>
          </p:cNvPr>
          <p:cNvSpPr txBox="1"/>
          <p:nvPr/>
        </p:nvSpPr>
        <p:spPr>
          <a:xfrm>
            <a:off x="612648" y="484632"/>
            <a:ext cx="91805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400" b="1" dirty="0" err="1"/>
              <a:t>Organisation</a:t>
            </a:r>
            <a:r>
              <a:rPr lang="pl-PL" sz="4400" b="1" dirty="0"/>
              <a:t> </a:t>
            </a:r>
            <a:r>
              <a:rPr lang="pl-PL" sz="4400" b="1" dirty="0" err="1"/>
              <a:t>name</a:t>
            </a:r>
            <a:endParaRPr lang="pl-PL" sz="4400" b="1" dirty="0"/>
          </a:p>
          <a:p>
            <a:r>
              <a:rPr lang="pl-PL" sz="2200" dirty="0" err="1">
                <a:latin typeface="+mj-lt"/>
              </a:rPr>
              <a:t>Type</a:t>
            </a:r>
            <a:r>
              <a:rPr lang="pl-PL" sz="2200" dirty="0">
                <a:latin typeface="+mj-lt"/>
              </a:rPr>
              <a:t>: </a:t>
            </a:r>
            <a:r>
              <a:rPr lang="en-US" sz="2200" dirty="0">
                <a:latin typeface="+mj-lt"/>
                <a:ea typeface="Poppins Light"/>
                <a:cs typeface="Poppins Light"/>
                <a:sym typeface="Poppins Light"/>
              </a:rPr>
              <a:t>SME, academic institution, public, private, </a:t>
            </a:r>
            <a:r>
              <a:rPr lang="en-US" sz="2200" dirty="0" err="1">
                <a:latin typeface="+mj-lt"/>
                <a:ea typeface="Poppins Light"/>
                <a:cs typeface="Poppins Light"/>
                <a:sym typeface="Poppins Light"/>
              </a:rPr>
              <a:t>etc</a:t>
            </a:r>
            <a:endParaRPr lang="pl-PL" sz="2200" dirty="0">
              <a:latin typeface="+mj-lt"/>
              <a:ea typeface="Poppins Light"/>
              <a:cs typeface="Poppins Light"/>
              <a:sym typeface="Poppins Light"/>
            </a:endParaRPr>
          </a:p>
          <a:p>
            <a:r>
              <a:rPr lang="pl-PL" sz="2200" dirty="0">
                <a:latin typeface="+mj-lt"/>
                <a:cs typeface="Poppins Light"/>
                <a:sym typeface="Poppins Light"/>
              </a:rPr>
              <a:t>Country: </a:t>
            </a:r>
            <a:endParaRPr lang="pl-PL" sz="2200" dirty="0">
              <a:latin typeface="+mj-lt"/>
            </a:endParaRPr>
          </a:p>
        </p:txBody>
      </p:sp>
      <p:sp>
        <p:nvSpPr>
          <p:cNvPr id="7" name="TextBox 45">
            <a:extLst>
              <a:ext uri="{FF2B5EF4-FFF2-40B4-BE49-F238E27FC236}">
                <a16:creationId xmlns:a16="http://schemas.microsoft.com/office/drawing/2014/main" id="{BF9F6FA2-C2E3-1EBA-1721-0CFE07D54CA3}"/>
              </a:ext>
            </a:extLst>
          </p:cNvPr>
          <p:cNvSpPr txBox="1"/>
          <p:nvPr/>
        </p:nvSpPr>
        <p:spPr>
          <a:xfrm>
            <a:off x="612648" y="1821491"/>
            <a:ext cx="7581758" cy="24820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900"/>
              </a:lnSpc>
            </a:pPr>
            <a:endParaRPr lang="en-US" sz="2400" dirty="0">
              <a:latin typeface="+mj-lt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endParaRPr lang="en-US" sz="35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endParaRPr lang="pl-PL" sz="35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endParaRPr lang="en-US" sz="35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FE2F4753-28F2-E3B9-3FC0-934D4CA055F4}"/>
              </a:ext>
            </a:extLst>
          </p:cNvPr>
          <p:cNvSpPr txBox="1"/>
          <p:nvPr/>
        </p:nvSpPr>
        <p:spPr>
          <a:xfrm>
            <a:off x="612648" y="2490007"/>
            <a:ext cx="6097904" cy="1391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ts val="3500"/>
              </a:lnSpc>
              <a:buFont typeface="Wingdings" panose="05000000000000000000" pitchFamily="2" charset="2"/>
              <a:buChar char="ü"/>
            </a:pPr>
            <a:r>
              <a:rPr lang="en-US" sz="2400" dirty="0">
                <a:latin typeface="+mj-lt"/>
                <a:ea typeface="Poppins"/>
                <a:cs typeface="Poppins"/>
                <a:sym typeface="Poppins"/>
              </a:rPr>
              <a:t>Department within the organization</a:t>
            </a:r>
            <a:endParaRPr lang="pl-PL" sz="2400" dirty="0">
              <a:latin typeface="+mj-lt"/>
              <a:ea typeface="Poppins"/>
              <a:cs typeface="Poppins"/>
              <a:sym typeface="Poppins"/>
            </a:endParaRPr>
          </a:p>
          <a:p>
            <a:pPr marL="285750" indent="-285750" algn="just">
              <a:lnSpc>
                <a:spcPts val="3500"/>
              </a:lnSpc>
              <a:buFont typeface="Wingdings" panose="05000000000000000000" pitchFamily="2" charset="2"/>
              <a:buChar char="ü"/>
            </a:pPr>
            <a:r>
              <a:rPr lang="en-US" sz="2400" dirty="0">
                <a:latin typeface="+mj-lt"/>
                <a:ea typeface="Poppins"/>
                <a:cs typeface="Poppins"/>
                <a:sym typeface="Poppins"/>
              </a:rPr>
              <a:t>Expertise of the </a:t>
            </a:r>
            <a:r>
              <a:rPr lang="pl-PL" sz="2400" dirty="0" err="1">
                <a:latin typeface="+mj-lt"/>
                <a:ea typeface="Poppins"/>
                <a:cs typeface="Poppins"/>
                <a:sym typeface="Poppins"/>
              </a:rPr>
              <a:t>organisation</a:t>
            </a:r>
            <a:r>
              <a:rPr lang="pl-PL" sz="2400" dirty="0">
                <a:latin typeface="+mj-lt"/>
                <a:ea typeface="Poppins"/>
                <a:cs typeface="Poppins"/>
                <a:sym typeface="Poppins"/>
              </a:rPr>
              <a:t>/</a:t>
            </a:r>
            <a:r>
              <a:rPr lang="en-US" sz="2400" dirty="0">
                <a:latin typeface="+mj-lt"/>
                <a:ea typeface="Poppins"/>
                <a:cs typeface="Poppins"/>
                <a:sym typeface="Poppins"/>
              </a:rPr>
              <a:t>department</a:t>
            </a:r>
          </a:p>
          <a:p>
            <a:pPr algn="just">
              <a:lnSpc>
                <a:spcPts val="3500"/>
              </a:lnSpc>
            </a:pPr>
            <a:endParaRPr lang="en-US" sz="18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6A1C1E1B-F402-4B52-1B62-07E8EEB9D473}"/>
              </a:ext>
            </a:extLst>
          </p:cNvPr>
          <p:cNvSpPr txBox="1"/>
          <p:nvPr/>
        </p:nvSpPr>
        <p:spPr>
          <a:xfrm>
            <a:off x="7928811" y="4428079"/>
            <a:ext cx="4415589" cy="1200329"/>
          </a:xfrm>
          <a:prstGeom prst="rect">
            <a:avLst/>
          </a:prstGeom>
          <a:solidFill>
            <a:srgbClr val="201531"/>
          </a:solidFill>
          <a:ln w="69850" cap="flat">
            <a:solidFill>
              <a:srgbClr val="349BE2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sX0" fmla="*/ 0 w 4412884"/>
                      <a:gd name="csY0" fmla="*/ 0 h 1015663"/>
                      <a:gd name="csX1" fmla="*/ 586283 w 4412884"/>
                      <a:gd name="csY1" fmla="*/ 0 h 1015663"/>
                      <a:gd name="csX2" fmla="*/ 1084309 w 4412884"/>
                      <a:gd name="csY2" fmla="*/ 0 h 1015663"/>
                      <a:gd name="csX3" fmla="*/ 1802978 w 4412884"/>
                      <a:gd name="csY3" fmla="*/ 0 h 1015663"/>
                      <a:gd name="csX4" fmla="*/ 2389261 w 4412884"/>
                      <a:gd name="csY4" fmla="*/ 0 h 1015663"/>
                      <a:gd name="csX5" fmla="*/ 2975545 w 4412884"/>
                      <a:gd name="csY5" fmla="*/ 0 h 1015663"/>
                      <a:gd name="csX6" fmla="*/ 3694214 w 4412884"/>
                      <a:gd name="csY6" fmla="*/ 0 h 1015663"/>
                      <a:gd name="csX7" fmla="*/ 4412884 w 4412884"/>
                      <a:gd name="csY7" fmla="*/ 0 h 1015663"/>
                      <a:gd name="csX8" fmla="*/ 4412884 w 4412884"/>
                      <a:gd name="csY8" fmla="*/ 528145 h 1015663"/>
                      <a:gd name="csX9" fmla="*/ 4412884 w 4412884"/>
                      <a:gd name="csY9" fmla="*/ 1015663 h 1015663"/>
                      <a:gd name="csX10" fmla="*/ 3870730 w 4412884"/>
                      <a:gd name="csY10" fmla="*/ 1015663 h 1015663"/>
                      <a:gd name="csX11" fmla="*/ 3240318 w 4412884"/>
                      <a:gd name="csY11" fmla="*/ 1015663 h 1015663"/>
                      <a:gd name="csX12" fmla="*/ 2654035 w 4412884"/>
                      <a:gd name="csY12" fmla="*/ 1015663 h 1015663"/>
                      <a:gd name="csX13" fmla="*/ 1935365 w 4412884"/>
                      <a:gd name="csY13" fmla="*/ 1015663 h 1015663"/>
                      <a:gd name="csX14" fmla="*/ 1216695 w 4412884"/>
                      <a:gd name="csY14" fmla="*/ 1015663 h 1015663"/>
                      <a:gd name="csX15" fmla="*/ 674541 w 4412884"/>
                      <a:gd name="csY15" fmla="*/ 1015663 h 1015663"/>
                      <a:gd name="csX16" fmla="*/ 0 w 4412884"/>
                      <a:gd name="csY16" fmla="*/ 1015663 h 1015663"/>
                      <a:gd name="csX17" fmla="*/ 0 w 4412884"/>
                      <a:gd name="csY17" fmla="*/ 487518 h 1015663"/>
                      <a:gd name="csX18" fmla="*/ 0 w 4412884"/>
                      <a:gd name="csY18" fmla="*/ 0 h 1015663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  <a:cxn ang="0">
                        <a:pos x="csX14" y="csY14"/>
                      </a:cxn>
                      <a:cxn ang="0">
                        <a:pos x="csX15" y="csY15"/>
                      </a:cxn>
                      <a:cxn ang="0">
                        <a:pos x="csX16" y="csY16"/>
                      </a:cxn>
                      <a:cxn ang="0">
                        <a:pos x="csX17" y="csY17"/>
                      </a:cxn>
                      <a:cxn ang="0">
                        <a:pos x="csX18" y="csY18"/>
                      </a:cxn>
                    </a:cxnLst>
                    <a:rect l="l" t="t" r="r" b="b"/>
                    <a:pathLst>
                      <a:path w="4412884" h="1015663" extrusionOk="0">
                        <a:moveTo>
                          <a:pt x="0" y="0"/>
                        </a:moveTo>
                        <a:cubicBezTo>
                          <a:pt x="131327" y="-366"/>
                          <a:pt x="312988" y="18711"/>
                          <a:pt x="586283" y="0"/>
                        </a:cubicBezTo>
                        <a:cubicBezTo>
                          <a:pt x="859578" y="-18711"/>
                          <a:pt x="914117" y="8635"/>
                          <a:pt x="1084309" y="0"/>
                        </a:cubicBezTo>
                        <a:cubicBezTo>
                          <a:pt x="1254501" y="-8635"/>
                          <a:pt x="1602575" y="3998"/>
                          <a:pt x="1802978" y="0"/>
                        </a:cubicBezTo>
                        <a:cubicBezTo>
                          <a:pt x="2003381" y="-3998"/>
                          <a:pt x="2198405" y="-9852"/>
                          <a:pt x="2389261" y="0"/>
                        </a:cubicBezTo>
                        <a:cubicBezTo>
                          <a:pt x="2580117" y="9852"/>
                          <a:pt x="2688760" y="8114"/>
                          <a:pt x="2975545" y="0"/>
                        </a:cubicBezTo>
                        <a:cubicBezTo>
                          <a:pt x="3262330" y="-8114"/>
                          <a:pt x="3395262" y="21086"/>
                          <a:pt x="3694214" y="0"/>
                        </a:cubicBezTo>
                        <a:cubicBezTo>
                          <a:pt x="3993166" y="-21086"/>
                          <a:pt x="4093568" y="16177"/>
                          <a:pt x="4412884" y="0"/>
                        </a:cubicBezTo>
                        <a:cubicBezTo>
                          <a:pt x="4395283" y="225982"/>
                          <a:pt x="4397312" y="344324"/>
                          <a:pt x="4412884" y="528145"/>
                        </a:cubicBezTo>
                        <a:cubicBezTo>
                          <a:pt x="4428456" y="711966"/>
                          <a:pt x="4391509" y="866069"/>
                          <a:pt x="4412884" y="1015663"/>
                        </a:cubicBezTo>
                        <a:cubicBezTo>
                          <a:pt x="4277245" y="1021112"/>
                          <a:pt x="4032713" y="1001465"/>
                          <a:pt x="3870730" y="1015663"/>
                        </a:cubicBezTo>
                        <a:cubicBezTo>
                          <a:pt x="3708747" y="1029861"/>
                          <a:pt x="3465878" y="995618"/>
                          <a:pt x="3240318" y="1015663"/>
                        </a:cubicBezTo>
                        <a:cubicBezTo>
                          <a:pt x="3014758" y="1035708"/>
                          <a:pt x="2933031" y="1028590"/>
                          <a:pt x="2654035" y="1015663"/>
                        </a:cubicBezTo>
                        <a:cubicBezTo>
                          <a:pt x="2375039" y="1002736"/>
                          <a:pt x="2281187" y="1036951"/>
                          <a:pt x="1935365" y="1015663"/>
                        </a:cubicBezTo>
                        <a:cubicBezTo>
                          <a:pt x="1589543" y="994376"/>
                          <a:pt x="1513133" y="1018565"/>
                          <a:pt x="1216695" y="1015663"/>
                        </a:cubicBezTo>
                        <a:cubicBezTo>
                          <a:pt x="920257" y="1012762"/>
                          <a:pt x="919103" y="1003559"/>
                          <a:pt x="674541" y="1015663"/>
                        </a:cubicBezTo>
                        <a:cubicBezTo>
                          <a:pt x="429979" y="1027767"/>
                          <a:pt x="204407" y="996683"/>
                          <a:pt x="0" y="1015663"/>
                        </a:cubicBezTo>
                        <a:cubicBezTo>
                          <a:pt x="-20135" y="861023"/>
                          <a:pt x="13072" y="714501"/>
                          <a:pt x="0" y="487518"/>
                        </a:cubicBezTo>
                        <a:cubicBezTo>
                          <a:pt x="-13072" y="260536"/>
                          <a:pt x="13081" y="22105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pl-PL" sz="2400" dirty="0" err="1">
                <a:solidFill>
                  <a:schemeClr val="bg1"/>
                </a:solidFill>
                <a:latin typeface="+mj-lt"/>
              </a:rPr>
              <a:t>Your</a:t>
            </a:r>
            <a:r>
              <a:rPr lang="pl-PL" sz="2400" dirty="0">
                <a:solidFill>
                  <a:schemeClr val="bg1"/>
                </a:solidFill>
                <a:latin typeface="+mj-lt"/>
              </a:rPr>
              <a:t> </a:t>
            </a:r>
            <a:r>
              <a:rPr lang="pl-PL" sz="2400" dirty="0" err="1">
                <a:solidFill>
                  <a:schemeClr val="bg1"/>
                </a:solidFill>
                <a:latin typeface="+mj-lt"/>
              </a:rPr>
              <a:t>Name</a:t>
            </a:r>
            <a:endParaRPr lang="pl-PL" sz="2400" dirty="0">
              <a:solidFill>
                <a:schemeClr val="bg1"/>
              </a:solidFill>
              <a:latin typeface="+mj-lt"/>
            </a:endParaRPr>
          </a:p>
          <a:p>
            <a:r>
              <a:rPr lang="pl-PL" sz="2400" dirty="0">
                <a:solidFill>
                  <a:schemeClr val="bg1"/>
                </a:solidFill>
                <a:latin typeface="+mj-lt"/>
              </a:rPr>
              <a:t>Contact</a:t>
            </a:r>
          </a:p>
          <a:p>
            <a:r>
              <a:rPr lang="pl-PL" sz="2400" dirty="0">
                <a:solidFill>
                  <a:schemeClr val="bg1"/>
                </a:solidFill>
                <a:latin typeface="+mj-lt"/>
              </a:rPr>
              <a:t>Web URL</a:t>
            </a:r>
          </a:p>
        </p:txBody>
      </p:sp>
    </p:spTree>
    <p:extLst>
      <p:ext uri="{BB962C8B-B14F-4D97-AF65-F5344CB8AC3E}">
        <p14:creationId xmlns:p14="http://schemas.microsoft.com/office/powerpoint/2010/main" val="162293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4F6185-F246-DD70-4825-F6D1BE492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ole tekstowe 11">
            <a:extLst>
              <a:ext uri="{FF2B5EF4-FFF2-40B4-BE49-F238E27FC236}">
                <a16:creationId xmlns:a16="http://schemas.microsoft.com/office/drawing/2014/main" id="{C92ECD30-5E4D-51FE-BA4C-E4948DF68D22}"/>
              </a:ext>
            </a:extLst>
          </p:cNvPr>
          <p:cNvSpPr txBox="1"/>
          <p:nvPr/>
        </p:nvSpPr>
        <p:spPr>
          <a:xfrm>
            <a:off x="2331319" y="2741055"/>
            <a:ext cx="7346481" cy="687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sz="3500" b="1" dirty="0">
                <a:latin typeface="+mj-lt"/>
                <a:ea typeface="Poppins Medium"/>
                <a:cs typeface="Poppins Medium"/>
                <a:sym typeface="Poppins Medium"/>
              </a:rPr>
              <a:t>In case of presenting a project idea</a:t>
            </a:r>
          </a:p>
        </p:txBody>
      </p:sp>
    </p:spTree>
    <p:extLst>
      <p:ext uri="{BB962C8B-B14F-4D97-AF65-F5344CB8AC3E}">
        <p14:creationId xmlns:p14="http://schemas.microsoft.com/office/powerpoint/2010/main" val="2082830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9016EC-D6C6-67B8-194C-445134ACB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ole tekstowe 13">
            <a:extLst>
              <a:ext uri="{FF2B5EF4-FFF2-40B4-BE49-F238E27FC236}">
                <a16:creationId xmlns:a16="http://schemas.microsoft.com/office/drawing/2014/main" id="{36D7538D-23BF-AE85-3F66-E55A17474E0E}"/>
              </a:ext>
            </a:extLst>
          </p:cNvPr>
          <p:cNvSpPr txBox="1"/>
          <p:nvPr/>
        </p:nvSpPr>
        <p:spPr>
          <a:xfrm>
            <a:off x="612648" y="484632"/>
            <a:ext cx="91805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400" b="1" dirty="0"/>
              <a:t>Project idea</a:t>
            </a:r>
          </a:p>
        </p:txBody>
      </p:sp>
      <p:sp>
        <p:nvSpPr>
          <p:cNvPr id="7" name="TextBox 45">
            <a:extLst>
              <a:ext uri="{FF2B5EF4-FFF2-40B4-BE49-F238E27FC236}">
                <a16:creationId xmlns:a16="http://schemas.microsoft.com/office/drawing/2014/main" id="{8BC94A59-42DE-588B-4BD6-AD514AE2649B}"/>
              </a:ext>
            </a:extLst>
          </p:cNvPr>
          <p:cNvSpPr txBox="1"/>
          <p:nvPr/>
        </p:nvSpPr>
        <p:spPr>
          <a:xfrm>
            <a:off x="1113843" y="1254073"/>
            <a:ext cx="11358773" cy="68807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4900"/>
              </a:lnSpc>
              <a:buFont typeface="Wingdings" panose="05000000000000000000" pitchFamily="2" charset="2"/>
              <a:buChar char="ü"/>
            </a:pPr>
            <a:r>
              <a:rPr lang="pl-PL" sz="2400" dirty="0">
                <a:ea typeface="Poppins"/>
                <a:cs typeface="Poppins"/>
                <a:sym typeface="Poppins"/>
              </a:rPr>
              <a:t>Slide1:</a:t>
            </a:r>
          </a:p>
          <a:p>
            <a:pPr marL="342900" indent="-342900" algn="just">
              <a:lnSpc>
                <a:spcPts val="49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ea typeface="Poppins"/>
                <a:cs typeface="Poppins"/>
                <a:sym typeface="Poppins"/>
              </a:rPr>
              <a:t>Topic to be addressed</a:t>
            </a:r>
            <a:endParaRPr lang="pl-PL" sz="2400" dirty="0">
              <a:ea typeface="Poppins"/>
              <a:cs typeface="Poppins"/>
              <a:sym typeface="Poppins"/>
            </a:endParaRPr>
          </a:p>
          <a:p>
            <a:pPr marL="342900" indent="-342900" algn="just">
              <a:lnSpc>
                <a:spcPts val="49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  <a:ea typeface="Poppins"/>
                <a:cs typeface="Poppins"/>
                <a:sym typeface="Poppins"/>
              </a:rPr>
              <a:t>Project proposal title (if decided)</a:t>
            </a:r>
            <a:endParaRPr lang="pl-PL" sz="2400" dirty="0">
              <a:latin typeface="+mj-lt"/>
              <a:ea typeface="Poppins"/>
              <a:cs typeface="Poppins"/>
              <a:sym typeface="Poppins"/>
            </a:endParaRPr>
          </a:p>
          <a:p>
            <a:pPr marL="342900" indent="-342900" algn="just">
              <a:lnSpc>
                <a:spcPts val="4900"/>
              </a:lnSpc>
              <a:buFont typeface="Arial" panose="020B0604020202020204" pitchFamily="34" charset="0"/>
              <a:buChar char="•"/>
            </a:pPr>
            <a:r>
              <a:rPr lang="pl-PL" sz="2400" dirty="0" err="1">
                <a:ea typeface="Poppins"/>
                <a:cs typeface="Poppins"/>
                <a:sym typeface="Poppins"/>
              </a:rPr>
              <a:t>Your</a:t>
            </a:r>
            <a:r>
              <a:rPr lang="pl-PL" sz="2400" dirty="0">
                <a:ea typeface="Poppins"/>
                <a:cs typeface="Poppins"/>
                <a:sym typeface="Poppins"/>
              </a:rPr>
              <a:t> role in the </a:t>
            </a:r>
            <a:r>
              <a:rPr lang="pl-PL" sz="2400" dirty="0" err="1">
                <a:ea typeface="Poppins"/>
                <a:cs typeface="Poppins"/>
                <a:sym typeface="Poppins"/>
              </a:rPr>
              <a:t>project</a:t>
            </a:r>
            <a:endParaRPr lang="pl-PL" sz="2400" dirty="0">
              <a:latin typeface="+mj-lt"/>
              <a:ea typeface="Poppins"/>
              <a:cs typeface="Poppins"/>
              <a:sym typeface="Poppins"/>
            </a:endParaRPr>
          </a:p>
          <a:p>
            <a:pPr marL="342900" indent="-342900" algn="just">
              <a:lnSpc>
                <a:spcPts val="4900"/>
              </a:lnSpc>
              <a:buFont typeface="Wingdings" panose="05000000000000000000" pitchFamily="2" charset="2"/>
              <a:buChar char="ü"/>
            </a:pPr>
            <a:r>
              <a:rPr lang="pl-PL" sz="2400" dirty="0" err="1">
                <a:latin typeface="+mj-lt"/>
                <a:ea typeface="Poppins"/>
                <a:cs typeface="Poppins"/>
                <a:sym typeface="Poppins"/>
              </a:rPr>
              <a:t>Slide</a:t>
            </a:r>
            <a:r>
              <a:rPr lang="pl-PL" sz="2400" dirty="0">
                <a:latin typeface="+mj-lt"/>
                <a:ea typeface="Poppins"/>
                <a:cs typeface="Poppins"/>
                <a:sym typeface="Poppins"/>
              </a:rPr>
              <a:t> 2:  </a:t>
            </a:r>
            <a:r>
              <a:rPr lang="en-US" sz="2400" dirty="0">
                <a:latin typeface="+mj-lt"/>
                <a:ea typeface="Poppins"/>
                <a:cs typeface="Poppins"/>
                <a:sym typeface="Poppins"/>
              </a:rPr>
              <a:t>Project description (brief)</a:t>
            </a:r>
            <a:endParaRPr lang="pl-PL" sz="2400" dirty="0">
              <a:latin typeface="+mj-lt"/>
              <a:ea typeface="Poppins"/>
              <a:cs typeface="Poppins"/>
              <a:sym typeface="Poppins"/>
            </a:endParaRPr>
          </a:p>
          <a:p>
            <a:pPr marL="342900" indent="-342900" algn="just">
              <a:lnSpc>
                <a:spcPts val="4900"/>
              </a:lnSpc>
              <a:buFont typeface="Wingdings" panose="05000000000000000000" pitchFamily="2" charset="2"/>
              <a:buChar char="ü"/>
            </a:pPr>
            <a:r>
              <a:rPr lang="pl-PL" sz="2400" dirty="0" err="1">
                <a:latin typeface="+mj-lt"/>
                <a:ea typeface="Poppins"/>
                <a:cs typeface="Poppins"/>
                <a:sym typeface="Poppins"/>
              </a:rPr>
              <a:t>Slide</a:t>
            </a:r>
            <a:r>
              <a:rPr lang="pl-PL" sz="2400" dirty="0">
                <a:latin typeface="+mj-lt"/>
                <a:ea typeface="Poppins"/>
                <a:cs typeface="Poppins"/>
                <a:sym typeface="Poppins"/>
              </a:rPr>
              <a:t> 3: </a:t>
            </a:r>
          </a:p>
          <a:p>
            <a:pPr marL="342900" indent="-342900" algn="just">
              <a:lnSpc>
                <a:spcPts val="49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  <a:ea typeface="Poppins"/>
                <a:cs typeface="Poppins"/>
                <a:sym typeface="Poppins"/>
              </a:rPr>
              <a:t>Current consortium (if any)</a:t>
            </a:r>
            <a:endParaRPr lang="pl-PL" sz="2400" dirty="0">
              <a:latin typeface="+mj-lt"/>
              <a:ea typeface="Poppins"/>
              <a:cs typeface="Poppins"/>
              <a:sym typeface="Poppins"/>
            </a:endParaRPr>
          </a:p>
          <a:p>
            <a:pPr marL="342900" indent="-342900" algn="just">
              <a:lnSpc>
                <a:spcPts val="49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  <a:ea typeface="Poppins"/>
                <a:cs typeface="Poppins"/>
                <a:sym typeface="Poppins"/>
              </a:rPr>
              <a:t>Profile of the partners sought (type, skills, role, </a:t>
            </a:r>
            <a:r>
              <a:rPr lang="en-US" sz="2400" dirty="0" err="1">
                <a:latin typeface="+mj-lt"/>
                <a:ea typeface="Poppins"/>
                <a:cs typeface="Poppins"/>
                <a:sym typeface="Poppins"/>
              </a:rPr>
              <a:t>etc</a:t>
            </a:r>
            <a:r>
              <a:rPr lang="en-US" sz="2400" dirty="0">
                <a:latin typeface="+mj-lt"/>
                <a:ea typeface="Poppins"/>
                <a:cs typeface="Poppins"/>
                <a:sym typeface="Poppins"/>
              </a:rPr>
              <a:t>)</a:t>
            </a:r>
          </a:p>
          <a:p>
            <a:pPr algn="just">
              <a:lnSpc>
                <a:spcPts val="4900"/>
              </a:lnSpc>
            </a:pPr>
            <a:endParaRPr lang="en-US" sz="35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endParaRPr lang="pl-PL" sz="35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endParaRPr lang="en-US" sz="35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3400075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490CF2-2E18-0187-395A-DDE92D1E2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ole tekstowe 11">
            <a:extLst>
              <a:ext uri="{FF2B5EF4-FFF2-40B4-BE49-F238E27FC236}">
                <a16:creationId xmlns:a16="http://schemas.microsoft.com/office/drawing/2014/main" id="{C086319A-FF55-2D5A-D0E3-B7FD0C4C573A}"/>
              </a:ext>
            </a:extLst>
          </p:cNvPr>
          <p:cNvSpPr txBox="1"/>
          <p:nvPr/>
        </p:nvSpPr>
        <p:spPr>
          <a:xfrm>
            <a:off x="2331319" y="2741055"/>
            <a:ext cx="7346481" cy="1003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3500" b="1" dirty="0">
                <a:latin typeface="+mj-lt"/>
                <a:ea typeface="Poppins Medium"/>
                <a:cs typeface="Poppins Medium"/>
                <a:sym typeface="Poppins Medium"/>
              </a:rPr>
              <a:t>In case of presenting an entity </a:t>
            </a:r>
          </a:p>
          <a:p>
            <a:pPr algn="ctr">
              <a:lnSpc>
                <a:spcPts val="3500"/>
              </a:lnSpc>
            </a:pPr>
            <a:r>
              <a:rPr lang="en-US" sz="3500" b="1" dirty="0">
                <a:latin typeface="+mj-lt"/>
                <a:ea typeface="Poppins Medium"/>
                <a:cs typeface="Poppins Medium"/>
                <a:sym typeface="Poppins Medium"/>
              </a:rPr>
              <a:t>profile linked to a specific topic</a:t>
            </a:r>
          </a:p>
        </p:txBody>
      </p:sp>
    </p:spTree>
    <p:extLst>
      <p:ext uri="{BB962C8B-B14F-4D97-AF65-F5344CB8AC3E}">
        <p14:creationId xmlns:p14="http://schemas.microsoft.com/office/powerpoint/2010/main" val="3281079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98B4A-DE32-1820-B384-FA63FEC12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ole tekstowe 13">
            <a:extLst>
              <a:ext uri="{FF2B5EF4-FFF2-40B4-BE49-F238E27FC236}">
                <a16:creationId xmlns:a16="http://schemas.microsoft.com/office/drawing/2014/main" id="{E4EB63E5-6563-7F69-0FD2-E4A4B9AF9811}"/>
              </a:ext>
            </a:extLst>
          </p:cNvPr>
          <p:cNvSpPr txBox="1"/>
          <p:nvPr/>
        </p:nvSpPr>
        <p:spPr>
          <a:xfrm>
            <a:off x="612648" y="484632"/>
            <a:ext cx="91805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400" b="1" dirty="0" err="1"/>
              <a:t>Organisation</a:t>
            </a:r>
            <a:r>
              <a:rPr lang="pl-PL" sz="4400" b="1" dirty="0"/>
              <a:t> Profile</a:t>
            </a:r>
          </a:p>
        </p:txBody>
      </p:sp>
      <p:sp>
        <p:nvSpPr>
          <p:cNvPr id="7" name="TextBox 45">
            <a:extLst>
              <a:ext uri="{FF2B5EF4-FFF2-40B4-BE49-F238E27FC236}">
                <a16:creationId xmlns:a16="http://schemas.microsoft.com/office/drawing/2014/main" id="{15C74D4F-8CEF-8FE3-91D5-AA2B39965311}"/>
              </a:ext>
            </a:extLst>
          </p:cNvPr>
          <p:cNvSpPr txBox="1"/>
          <p:nvPr/>
        </p:nvSpPr>
        <p:spPr>
          <a:xfrm>
            <a:off x="612648" y="1821491"/>
            <a:ext cx="7581758" cy="75091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 algn="just">
              <a:lnSpc>
                <a:spcPts val="4900"/>
              </a:lnSpc>
              <a:buFont typeface="Wingdings" panose="05000000000000000000" pitchFamily="2" charset="2"/>
              <a:buChar char="ü"/>
            </a:pPr>
            <a:r>
              <a:rPr lang="pl-PL" sz="2400" dirty="0" err="1">
                <a:latin typeface="+mj-lt"/>
                <a:ea typeface="Poppins"/>
                <a:cs typeface="Poppins"/>
                <a:sym typeface="Poppins"/>
              </a:rPr>
              <a:t>Slide</a:t>
            </a:r>
            <a:r>
              <a:rPr lang="pl-PL" sz="2400" dirty="0">
                <a:latin typeface="+mj-lt"/>
                <a:ea typeface="Poppins"/>
                <a:cs typeface="Poppins"/>
                <a:sym typeface="Poppins"/>
              </a:rPr>
              <a:t> 1:</a:t>
            </a:r>
          </a:p>
          <a:p>
            <a:pPr marL="342900" indent="-342900" algn="just">
              <a:lnSpc>
                <a:spcPts val="49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  <a:ea typeface="Poppins"/>
                <a:cs typeface="Poppins"/>
                <a:sym typeface="Poppins"/>
              </a:rPr>
              <a:t>Topic to be addressed</a:t>
            </a:r>
            <a:endParaRPr lang="pl-PL" sz="2400" dirty="0">
              <a:latin typeface="+mj-lt"/>
              <a:ea typeface="Poppins"/>
              <a:cs typeface="Poppins"/>
              <a:sym typeface="Poppins"/>
            </a:endParaRPr>
          </a:p>
          <a:p>
            <a:pPr marL="342900" indent="-342900" algn="just">
              <a:lnSpc>
                <a:spcPts val="4900"/>
              </a:lnSpc>
              <a:buFont typeface="Arial" panose="020B0604020202020204" pitchFamily="34" charset="0"/>
              <a:buChar char="•"/>
            </a:pPr>
            <a:r>
              <a:rPr lang="pl-PL" sz="2400" dirty="0" err="1">
                <a:latin typeface="+mj-lt"/>
                <a:ea typeface="Poppins"/>
                <a:cs typeface="Poppins"/>
                <a:sym typeface="Poppins"/>
              </a:rPr>
              <a:t>Your</a:t>
            </a:r>
            <a:r>
              <a:rPr lang="pl-PL" sz="2400" dirty="0">
                <a:latin typeface="+mj-lt"/>
                <a:ea typeface="Poppins"/>
                <a:cs typeface="Poppins"/>
                <a:sym typeface="Poppins"/>
              </a:rPr>
              <a:t> role</a:t>
            </a:r>
          </a:p>
          <a:p>
            <a:pPr marL="342900" indent="-342900" algn="just">
              <a:lnSpc>
                <a:spcPts val="49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  <a:ea typeface="Poppins"/>
                <a:cs typeface="Poppins"/>
                <a:sym typeface="Poppins"/>
              </a:rPr>
              <a:t>Specific contribution to the topic</a:t>
            </a:r>
            <a:endParaRPr lang="pl-PL" sz="2400" dirty="0">
              <a:latin typeface="+mj-lt"/>
              <a:ea typeface="Poppins"/>
              <a:cs typeface="Poppins"/>
              <a:sym typeface="Poppins"/>
            </a:endParaRPr>
          </a:p>
          <a:p>
            <a:pPr marL="342900" indent="-342900" algn="just">
              <a:lnSpc>
                <a:spcPts val="4900"/>
              </a:lnSpc>
              <a:buFont typeface="Wingdings" panose="05000000000000000000" pitchFamily="2" charset="2"/>
              <a:buChar char="ü"/>
            </a:pPr>
            <a:r>
              <a:rPr lang="pl-PL" sz="2400" dirty="0" err="1">
                <a:latin typeface="+mj-lt"/>
                <a:ea typeface="Poppins"/>
                <a:cs typeface="Poppins"/>
                <a:sym typeface="Poppins"/>
              </a:rPr>
              <a:t>Slide</a:t>
            </a:r>
            <a:r>
              <a:rPr lang="pl-PL" sz="2400" dirty="0">
                <a:latin typeface="+mj-lt"/>
                <a:ea typeface="Poppins"/>
                <a:cs typeface="Poppins"/>
                <a:sym typeface="Poppins"/>
              </a:rPr>
              <a:t> 2: </a:t>
            </a:r>
            <a:r>
              <a:rPr lang="en-US" sz="2400" dirty="0">
                <a:latin typeface="+mj-lt"/>
                <a:ea typeface="Poppins"/>
                <a:cs typeface="Poppins"/>
                <a:sym typeface="Poppins"/>
              </a:rPr>
              <a:t>Technology</a:t>
            </a:r>
            <a:r>
              <a:rPr lang="pl-PL" sz="2400" dirty="0">
                <a:latin typeface="+mj-lt"/>
                <a:ea typeface="Poppins"/>
                <a:cs typeface="Poppins"/>
                <a:sym typeface="Poppins"/>
              </a:rPr>
              <a:t>/</a:t>
            </a:r>
            <a:r>
              <a:rPr lang="pl-PL" sz="2400" dirty="0" err="1">
                <a:latin typeface="+mj-lt"/>
                <a:ea typeface="Poppins"/>
                <a:cs typeface="Poppins"/>
                <a:sym typeface="Poppins"/>
              </a:rPr>
              <a:t>expertise</a:t>
            </a:r>
            <a:r>
              <a:rPr lang="pl-PL" sz="2400" dirty="0">
                <a:latin typeface="+mj-lt"/>
                <a:ea typeface="Poppins"/>
                <a:cs typeface="Poppins"/>
                <a:sym typeface="Poppins"/>
              </a:rPr>
              <a:t> </a:t>
            </a:r>
          </a:p>
          <a:p>
            <a:pPr marL="342900" indent="-342900" algn="just">
              <a:lnSpc>
                <a:spcPts val="4900"/>
              </a:lnSpc>
              <a:buFont typeface="Wingdings" panose="05000000000000000000" pitchFamily="2" charset="2"/>
              <a:buChar char="ü"/>
            </a:pPr>
            <a:r>
              <a:rPr lang="pl-PL" sz="2400" dirty="0" err="1">
                <a:latin typeface="+mj-lt"/>
                <a:ea typeface="Poppins"/>
                <a:cs typeface="Poppins"/>
                <a:sym typeface="Poppins"/>
              </a:rPr>
              <a:t>Slide</a:t>
            </a:r>
            <a:r>
              <a:rPr lang="pl-PL" sz="2400" dirty="0">
                <a:latin typeface="+mj-lt"/>
                <a:ea typeface="Poppins"/>
                <a:cs typeface="Poppins"/>
                <a:sym typeface="Poppins"/>
              </a:rPr>
              <a:t> 3: </a:t>
            </a:r>
            <a:r>
              <a:rPr lang="en-US" sz="2400" dirty="0">
                <a:latin typeface="+mj-lt"/>
                <a:ea typeface="Poppins"/>
                <a:cs typeface="Poppins"/>
                <a:sym typeface="Poppins"/>
              </a:rPr>
              <a:t>Experience</a:t>
            </a:r>
            <a:r>
              <a:rPr lang="pl-PL" sz="2400" dirty="0">
                <a:latin typeface="+mj-lt"/>
                <a:ea typeface="Poppins"/>
                <a:cs typeface="Poppins"/>
                <a:sym typeface="Poppins"/>
              </a:rPr>
              <a:t>/</a:t>
            </a:r>
            <a:r>
              <a:rPr lang="pl-PL" sz="2400" dirty="0" err="1">
                <a:latin typeface="+mj-lt"/>
                <a:ea typeface="Poppins"/>
                <a:cs typeface="Poppins"/>
                <a:sym typeface="Poppins"/>
              </a:rPr>
              <a:t>Cooperation</a:t>
            </a:r>
            <a:endParaRPr lang="en-US" sz="2400" dirty="0">
              <a:latin typeface="+mj-lt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endParaRPr lang="en-US" sz="24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endParaRPr lang="en-US" sz="24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endParaRPr lang="en-US" sz="24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endParaRPr lang="en-US" sz="35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endParaRPr lang="pl-PL" sz="35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endParaRPr lang="en-US" sz="35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1099337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B5160-7ECC-8438-17F9-26B36ED46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ole tekstowe 13">
            <a:extLst>
              <a:ext uri="{FF2B5EF4-FFF2-40B4-BE49-F238E27FC236}">
                <a16:creationId xmlns:a16="http://schemas.microsoft.com/office/drawing/2014/main" id="{6E28DF2A-9587-6CB5-8A35-089A369A1BDB}"/>
              </a:ext>
            </a:extLst>
          </p:cNvPr>
          <p:cNvSpPr txBox="1"/>
          <p:nvPr/>
        </p:nvSpPr>
        <p:spPr>
          <a:xfrm>
            <a:off x="612648" y="484632"/>
            <a:ext cx="91805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400" b="1" dirty="0" err="1"/>
              <a:t>Recommendations</a:t>
            </a:r>
            <a:endParaRPr lang="pl-PL" sz="4400" b="1" dirty="0"/>
          </a:p>
        </p:txBody>
      </p:sp>
      <p:sp>
        <p:nvSpPr>
          <p:cNvPr id="7" name="TextBox 45">
            <a:extLst>
              <a:ext uri="{FF2B5EF4-FFF2-40B4-BE49-F238E27FC236}">
                <a16:creationId xmlns:a16="http://schemas.microsoft.com/office/drawing/2014/main" id="{45F31766-3A98-76CD-681D-C13DCC506BFC}"/>
              </a:ext>
            </a:extLst>
          </p:cNvPr>
          <p:cNvSpPr txBox="1"/>
          <p:nvPr/>
        </p:nvSpPr>
        <p:spPr>
          <a:xfrm>
            <a:off x="612648" y="1821491"/>
            <a:ext cx="11297412" cy="92147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900"/>
              </a:lnSpc>
            </a:pPr>
            <a:r>
              <a:rPr lang="en-US" sz="2400" dirty="0">
                <a:latin typeface="+mj-lt"/>
                <a:ea typeface="Poppins"/>
                <a:cs typeface="Poppins"/>
                <a:sym typeface="Poppins"/>
              </a:rPr>
              <a:t>The presentation has to last up to </a:t>
            </a:r>
            <a:r>
              <a:rPr lang="pl-PL" sz="2400" b="1" dirty="0">
                <a:latin typeface="+mj-lt"/>
                <a:ea typeface="Poppins"/>
                <a:cs typeface="Poppins Bold"/>
                <a:sym typeface="Poppins Bold"/>
              </a:rPr>
              <a:t>5</a:t>
            </a:r>
            <a:r>
              <a:rPr lang="en-US" sz="2400" b="1" dirty="0">
                <a:latin typeface="+mj-lt"/>
                <a:ea typeface="Poppins Bold"/>
                <a:cs typeface="Poppins Bold"/>
                <a:sym typeface="Poppins Bold"/>
              </a:rPr>
              <a:t> minutes</a:t>
            </a:r>
            <a:r>
              <a:rPr lang="en-US" sz="2400" dirty="0">
                <a:latin typeface="+mj-lt"/>
                <a:ea typeface="Poppins"/>
                <a:cs typeface="Poppins"/>
                <a:sym typeface="Poppins"/>
              </a:rPr>
              <a:t> (maximum)</a:t>
            </a:r>
            <a:endParaRPr lang="pl-PL" sz="2400" dirty="0">
              <a:latin typeface="+mj-lt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r>
              <a:rPr lang="en-US" sz="2400" dirty="0">
                <a:latin typeface="+mj-lt"/>
                <a:ea typeface="Poppins"/>
                <a:cs typeface="Poppins"/>
                <a:sym typeface="Poppins"/>
              </a:rPr>
              <a:t>Do not overload your slides</a:t>
            </a:r>
            <a:endParaRPr lang="pl-PL" sz="2400" dirty="0">
              <a:latin typeface="+mj-lt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r>
              <a:rPr lang="en-US" sz="2400" dirty="0">
                <a:latin typeface="+mj-lt"/>
                <a:ea typeface="Poppins"/>
                <a:cs typeface="Poppins"/>
                <a:sym typeface="Poppins"/>
              </a:rPr>
              <a:t>Provide weblinks to additional material</a:t>
            </a:r>
            <a:endParaRPr lang="pl-PL" sz="2400" dirty="0">
              <a:latin typeface="+mj-lt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r>
              <a:rPr lang="en-US" sz="2400" dirty="0">
                <a:latin typeface="+mj-lt"/>
                <a:ea typeface="Poppins"/>
                <a:cs typeface="Poppins"/>
                <a:sym typeface="Poppins"/>
              </a:rPr>
              <a:t>Slides should be in English</a:t>
            </a:r>
            <a:endParaRPr lang="pl-PL" sz="2400" dirty="0">
              <a:latin typeface="+mj-lt"/>
              <a:ea typeface="Poppins"/>
              <a:cs typeface="Poppins"/>
              <a:sym typeface="Poppins"/>
            </a:endParaRPr>
          </a:p>
          <a:p>
            <a:pPr algn="just">
              <a:lnSpc>
                <a:spcPts val="3500"/>
              </a:lnSpc>
            </a:pPr>
            <a:r>
              <a:rPr lang="en-US" sz="2400" dirty="0">
                <a:latin typeface="+mj-lt"/>
                <a:ea typeface="Poppins"/>
                <a:cs typeface="Poppins"/>
                <a:sym typeface="Poppins"/>
              </a:rPr>
              <a:t>Do not use videos, </a:t>
            </a:r>
            <a:r>
              <a:rPr lang="en-US" sz="2400" dirty="0" err="1">
                <a:latin typeface="+mj-lt"/>
                <a:ea typeface="Poppins"/>
                <a:cs typeface="Poppins"/>
                <a:sym typeface="Poppins"/>
              </a:rPr>
              <a:t>etc</a:t>
            </a:r>
            <a:r>
              <a:rPr lang="pl-PL" sz="2400" dirty="0">
                <a:latin typeface="+mj-lt"/>
                <a:ea typeface="Poppins"/>
                <a:cs typeface="Poppins"/>
                <a:sym typeface="Poppins"/>
              </a:rPr>
              <a:t>.</a:t>
            </a:r>
            <a:r>
              <a:rPr lang="en-US" sz="2400" dirty="0">
                <a:latin typeface="+mj-lt"/>
                <a:ea typeface="Poppins"/>
                <a:cs typeface="Poppins"/>
                <a:sym typeface="Poppins"/>
              </a:rPr>
              <a:t> </a:t>
            </a:r>
          </a:p>
          <a:p>
            <a:pPr algn="just">
              <a:lnSpc>
                <a:spcPts val="4900"/>
              </a:lnSpc>
            </a:pPr>
            <a:endParaRPr lang="en-US" sz="24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endParaRPr lang="en-US" sz="24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endParaRPr lang="en-US" sz="24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endParaRPr lang="en-US" sz="24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endParaRPr lang="en-US" sz="24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endParaRPr lang="en-US" sz="24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endParaRPr lang="en-US" sz="24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endParaRPr lang="en-US" sz="35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endParaRPr lang="pl-PL" sz="35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4900"/>
              </a:lnSpc>
            </a:pPr>
            <a:endParaRPr lang="en-US" sz="3500" dirty="0">
              <a:solidFill>
                <a:srgbClr val="063678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402326739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378a45a6-61a8-4e6a-9c39-ab965a2eeb2e" xsi:nil="true"/>
    <TaxCatchAll xmlns="4b280874-0d39-4feb-83c9-56c077a57e2e" xsi:nil="true"/>
    <lcf76f155ced4ddcb4097134ff3c332f xmlns="378a45a6-61a8-4e6a-9c39-ab965a2eeb2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94261440DEDA040A8CA337D687C2AA3" ma:contentTypeVersion="18" ma:contentTypeDescription="Utwórz nowy dokument." ma:contentTypeScope="" ma:versionID="8aa2c2562089072cca4fbcdbe20e98a4">
  <xsd:schema xmlns:xsd="http://www.w3.org/2001/XMLSchema" xmlns:xs="http://www.w3.org/2001/XMLSchema" xmlns:p="http://schemas.microsoft.com/office/2006/metadata/properties" xmlns:ns2="378a45a6-61a8-4e6a-9c39-ab965a2eeb2e" xmlns:ns3="4b280874-0d39-4feb-83c9-56c077a57e2e" targetNamespace="http://schemas.microsoft.com/office/2006/metadata/properties" ma:root="true" ma:fieldsID="626505cb05d33a0dc352fad2f5888e05" ns2:_="" ns3:_="">
    <xsd:import namespace="378a45a6-61a8-4e6a-9c39-ab965a2eeb2e"/>
    <xsd:import namespace="4b280874-0d39-4feb-83c9-56c077a57e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lcf76f155ced4ddcb4097134ff3c332f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8a45a6-61a8-4e6a-9c39-ab965a2eeb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Tagi obrazów" ma:readOnly="false" ma:fieldId="{5cf76f15-5ced-4ddc-b409-7134ff3c332f}" ma:taxonomyMulti="true" ma:sspId="b205d356-f1e1-40f3-a99e-c475332e20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Flow_SignoffStatus" ma:index="23" nillable="true" ma:displayName="Stan zatwierdzenia" ma:internalName="_x0024_Resources_x003a_core_x002c_Signoff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280874-0d39-4feb-83c9-56c077a57e2e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b716df92-9a68-4eb7-835b-e5caa679b0e3}" ma:internalName="TaxCatchAll" ma:showField="CatchAllData" ma:web="4b280874-0d39-4feb-83c9-56c077a57e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50E992-D5E3-45CB-9D90-D43DBA45EC21}">
  <ds:schemaRefs>
    <ds:schemaRef ds:uri="http://schemas.microsoft.com/office/2006/metadata/properties"/>
    <ds:schemaRef ds:uri="http://schemas.microsoft.com/office/infopath/2007/PartnerControls"/>
    <ds:schemaRef ds:uri="378a45a6-61a8-4e6a-9c39-ab965a2eeb2e"/>
    <ds:schemaRef ds:uri="4b280874-0d39-4feb-83c9-56c077a57e2e"/>
  </ds:schemaRefs>
</ds:datastoreItem>
</file>

<file path=customXml/itemProps2.xml><?xml version="1.0" encoding="utf-8"?>
<ds:datastoreItem xmlns:ds="http://schemas.openxmlformats.org/officeDocument/2006/customXml" ds:itemID="{87C60BED-63CF-4769-A417-FF550BA090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C22DC5-9CD4-45DA-8210-65A2394106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8a45a6-61a8-4e6a-9c39-ab965a2eeb2e"/>
    <ds:schemaRef ds:uri="4b280874-0d39-4feb-83c9-56c077a57e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170</Words>
  <Application>Microsoft Office PowerPoint</Application>
  <PresentationFormat>Panoramiczny</PresentationFormat>
  <Paragraphs>54</Paragraphs>
  <Slides>7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4" baseType="lpstr">
      <vt:lpstr>Klavika Basic Medium</vt:lpstr>
      <vt:lpstr>Poppins</vt:lpstr>
      <vt:lpstr>Aptos</vt:lpstr>
      <vt:lpstr>Arial</vt:lpstr>
      <vt:lpstr>Wingdings</vt:lpstr>
      <vt:lpstr>Klavika Basic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Ani Sukiasyan | Łukasiewicz – PIT</dc:creator>
  <cp:lastModifiedBy>Agnieszka Możejko | Łukasiewicz – PIT</cp:lastModifiedBy>
  <cp:revision>5</cp:revision>
  <dcterms:created xsi:type="dcterms:W3CDTF">2025-12-15T10:56:07Z</dcterms:created>
  <dcterms:modified xsi:type="dcterms:W3CDTF">2025-12-29T10:08:46Z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0x010100794261440DEDA040A8CA337D687C2AA3</vt:lpwstr>
  </property>
</Properties>
</file>