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59" r:id="rId3"/>
    <p:sldId id="260" r:id="rId4"/>
    <p:sldId id="268" r:id="rId5"/>
    <p:sldId id="263" r:id="rId6"/>
    <p:sldId id="265" r:id="rId7"/>
    <p:sldId id="266" r:id="rId8"/>
    <p:sldId id="267"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FFFFFF"/>
    <a:srgbClr val="C6C6C6"/>
    <a:srgbClr val="777777"/>
    <a:srgbClr val="595959"/>
    <a:srgbClr val="B9B9B9"/>
    <a:srgbClr val="3B3B3B"/>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2" autoAdjust="0"/>
    <p:restoredTop sz="86467" autoAdjust="0"/>
  </p:normalViewPr>
  <p:slideViewPr>
    <p:cSldViewPr snapToGrid="0">
      <p:cViewPr varScale="1">
        <p:scale>
          <a:sx n="48" d="100"/>
          <a:sy n="48" d="100"/>
        </p:scale>
        <p:origin x="24" y="1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1" Type="http://schemas.openxmlformats.org/officeDocument/2006/relationships/image" Target="../media/image13.jpeg"/></Relationships>
</file>

<file path=ppt/diagrams/_rels/data5.xml.rels><?xml version="1.0" encoding="UTF-8" standalone="yes"?>
<Relationships xmlns="http://schemas.openxmlformats.org/package/2006/relationships"><Relationship Id="rId1" Type="http://schemas.openxmlformats.org/officeDocument/2006/relationships/image" Target="../media/image14.jpeg"/></Relationships>
</file>

<file path=ppt/diagrams/_rels/data6.xml.rels><?xml version="1.0" encoding="UTF-8" standalone="yes"?>
<Relationships xmlns="http://schemas.openxmlformats.org/package/2006/relationships"><Relationship Id="rId1" Type="http://schemas.openxmlformats.org/officeDocument/2006/relationships/image" Target="../media/image15.jpeg"/></Relationships>
</file>

<file path=ppt/diagrams/_rels/data7.xml.rels><?xml version="1.0" encoding="UTF-8" standalone="yes"?>
<Relationships xmlns="http://schemas.openxmlformats.org/package/2006/relationships"><Relationship Id="rId1" Type="http://schemas.openxmlformats.org/officeDocument/2006/relationships/image" Target="../media/image16.jpeg"/></Relationships>
</file>

<file path=ppt/diagrams/_rels/data8.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21F5B-C0F2-43A1-AC3A-D488DA0920AE}"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006080FB-4AA0-4026-9618-2DF7DEC94427}">
      <dgm:prSet phldrT="[Texto]" custT="1"/>
      <dgm:spPr/>
      <dgm:t>
        <a:bodyPr/>
        <a:lstStyle/>
        <a:p>
          <a:pPr algn="just"/>
          <a:r>
            <a:rPr lang="en-US" sz="2600" dirty="0">
              <a:solidFill>
                <a:srgbClr val="626262"/>
              </a:solidFill>
            </a:rPr>
            <a:t>To guarantee access not only to their language but also to an education according to their needs and the integral development of these students by promoting learning in their sign language and in a second written language, giving them the opportunity to develop their full potential and become productive members of society.</a:t>
          </a:r>
          <a:endParaRPr lang="es-ES" sz="2600" dirty="0">
            <a:solidFill>
              <a:srgbClr val="626262"/>
            </a:solidFill>
          </a:endParaRPr>
        </a:p>
      </dgm:t>
    </dgm:pt>
    <dgm:pt modelId="{6A1FBAE9-3E7B-4364-9A6E-DBC3D2884B7F}" type="parTrans" cxnId="{B777BD66-9917-4934-A2F8-823B4E8CFB85}">
      <dgm:prSet/>
      <dgm:spPr/>
      <dgm:t>
        <a:bodyPr/>
        <a:lstStyle/>
        <a:p>
          <a:endParaRPr lang="es-ES"/>
        </a:p>
      </dgm:t>
    </dgm:pt>
    <dgm:pt modelId="{40446EDE-7B38-4D81-B0F7-AE955BBED4E9}" type="sibTrans" cxnId="{B777BD66-9917-4934-A2F8-823B4E8CFB85}">
      <dgm:prSet/>
      <dgm:spPr/>
      <dgm:t>
        <a:bodyPr/>
        <a:lstStyle/>
        <a:p>
          <a:endParaRPr lang="es-ES"/>
        </a:p>
      </dgm:t>
    </dgm:pt>
    <dgm:pt modelId="{BE4CDAE8-BA17-4B0C-A093-F45A8E3900DD}" type="pres">
      <dgm:prSet presAssocID="{59021F5B-C0F2-43A1-AC3A-D488DA0920AE}" presName="Name0" presStyleCnt="0">
        <dgm:presLayoutVars>
          <dgm:chMax/>
          <dgm:chPref/>
          <dgm:dir/>
        </dgm:presLayoutVars>
      </dgm:prSet>
      <dgm:spPr/>
    </dgm:pt>
    <dgm:pt modelId="{3C35A37E-7A66-49F9-9571-6DB50BFE10F7}" type="pres">
      <dgm:prSet presAssocID="{006080FB-4AA0-4026-9618-2DF7DEC94427}" presName="composite" presStyleCnt="0">
        <dgm:presLayoutVars>
          <dgm:chMax/>
          <dgm:chPref/>
        </dgm:presLayoutVars>
      </dgm:prSet>
      <dgm:spPr/>
    </dgm:pt>
    <dgm:pt modelId="{987F8E8B-B3A0-4C40-A995-7AF98A81E204}" type="pres">
      <dgm:prSet presAssocID="{006080FB-4AA0-4026-9618-2DF7DEC94427}" presName="Image" presStyleLbl="bgImgPlace1" presStyleIdx="0" presStyleCnt="1" custScaleX="22003" custScaleY="29110" custLinFactY="100000" custLinFactNeighborX="-26303" custLinFactNeighborY="107158"/>
      <dgm:spPr/>
    </dgm:pt>
    <dgm:pt modelId="{6C2B3C14-2BC8-45BB-AB40-C69F5C8DBC26}" type="pres">
      <dgm:prSet presAssocID="{006080FB-4AA0-4026-9618-2DF7DEC94427}" presName="ParentText" presStyleLbl="revTx" presStyleIdx="0" presStyleCnt="1" custScaleY="176006" custLinFactNeighborX="-24701" custLinFactNeighborY="-4956">
        <dgm:presLayoutVars>
          <dgm:chMax val="0"/>
          <dgm:chPref val="0"/>
          <dgm:bulletEnabled val="1"/>
        </dgm:presLayoutVars>
      </dgm:prSet>
      <dgm:spPr/>
    </dgm:pt>
    <dgm:pt modelId="{FB2AFC6B-C50C-443F-B11D-A22FF1BCCC27}" type="pres">
      <dgm:prSet presAssocID="{006080FB-4AA0-4026-9618-2DF7DEC94427}" presName="tlFrame" presStyleLbl="node1" presStyleIdx="0" presStyleCnt="4" custLinFactNeighborX="-87024" custLinFactNeighborY="-5789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ABBD9BA-E156-4F6D-90ED-19BF37673FD0}" type="pres">
      <dgm:prSet presAssocID="{006080FB-4AA0-4026-9618-2DF7DEC94427}" presName="trFrame" presStyleLbl="node1" presStyleIdx="1" presStyleCnt="4" custLinFactX="-5926" custLinFactNeighborX="-100000" custLinFactNeighborY="-44429"/>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B24F454-5D43-45A8-924A-C0F4A59FE93F}" type="pres">
      <dgm:prSet presAssocID="{006080FB-4AA0-4026-9618-2DF7DEC94427}" presName="blFrame" presStyleLbl="node1" presStyleIdx="2" presStyleCnt="4" custLinFactNeighborX="-95261" custLinFactNeighborY="33078"/>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5362D27-E839-43EB-8FFF-6126F071C67A}" type="pres">
      <dgm:prSet presAssocID="{006080FB-4AA0-4026-9618-2DF7DEC94427}" presName="brFrame" presStyleLbl="node1" presStyleIdx="3" presStyleCnt="4" custLinFactX="-8380" custLinFactNeighborX="-100000" custLinFactNeighborY="1130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F357BA29-4C09-4FD2-BD79-50F698B65E4D}" type="presOf" srcId="{006080FB-4AA0-4026-9618-2DF7DEC94427}" destId="{6C2B3C14-2BC8-45BB-AB40-C69F5C8DBC26}" srcOrd="0" destOrd="0" presId="urn:microsoft.com/office/officeart/2009/3/layout/FramedTextPicture"/>
    <dgm:cxn modelId="{B777BD66-9917-4934-A2F8-823B4E8CFB85}" srcId="{59021F5B-C0F2-43A1-AC3A-D488DA0920AE}" destId="{006080FB-4AA0-4026-9618-2DF7DEC94427}" srcOrd="0" destOrd="0" parTransId="{6A1FBAE9-3E7B-4364-9A6E-DBC3D2884B7F}" sibTransId="{40446EDE-7B38-4D81-B0F7-AE955BBED4E9}"/>
    <dgm:cxn modelId="{7E7B4FF8-8E80-49BE-8318-EAC8BDB972FA}" type="presOf" srcId="{59021F5B-C0F2-43A1-AC3A-D488DA0920AE}" destId="{BE4CDAE8-BA17-4B0C-A093-F45A8E3900DD}" srcOrd="0" destOrd="0" presId="urn:microsoft.com/office/officeart/2009/3/layout/FramedTextPicture"/>
    <dgm:cxn modelId="{4708AA43-995B-426B-B16A-F6DB4E00648A}" type="presParOf" srcId="{BE4CDAE8-BA17-4B0C-A093-F45A8E3900DD}" destId="{3C35A37E-7A66-49F9-9571-6DB50BFE10F7}" srcOrd="0" destOrd="0" presId="urn:microsoft.com/office/officeart/2009/3/layout/FramedTextPicture"/>
    <dgm:cxn modelId="{306FBE10-AF6D-467D-847F-F23FBA39C27A}" type="presParOf" srcId="{3C35A37E-7A66-49F9-9571-6DB50BFE10F7}" destId="{987F8E8B-B3A0-4C40-A995-7AF98A81E204}" srcOrd="0" destOrd="0" presId="urn:microsoft.com/office/officeart/2009/3/layout/FramedTextPicture"/>
    <dgm:cxn modelId="{80E3172B-D949-4E20-B7B5-1C8A4306FC63}" type="presParOf" srcId="{3C35A37E-7A66-49F9-9571-6DB50BFE10F7}" destId="{6C2B3C14-2BC8-45BB-AB40-C69F5C8DBC26}" srcOrd="1" destOrd="0" presId="urn:microsoft.com/office/officeart/2009/3/layout/FramedTextPicture"/>
    <dgm:cxn modelId="{A3A834E4-B878-490C-AA2A-B25EE5823816}" type="presParOf" srcId="{3C35A37E-7A66-49F9-9571-6DB50BFE10F7}" destId="{FB2AFC6B-C50C-443F-B11D-A22FF1BCCC27}" srcOrd="2" destOrd="0" presId="urn:microsoft.com/office/officeart/2009/3/layout/FramedTextPicture"/>
    <dgm:cxn modelId="{C2829F9A-2703-4EB6-BF16-CAF4B31271BF}" type="presParOf" srcId="{3C35A37E-7A66-49F9-9571-6DB50BFE10F7}" destId="{BABBD9BA-E156-4F6D-90ED-19BF37673FD0}" srcOrd="3" destOrd="0" presId="urn:microsoft.com/office/officeart/2009/3/layout/FramedTextPicture"/>
    <dgm:cxn modelId="{08BE02C4-42BA-4BB7-A636-02BFD2A3D666}" type="presParOf" srcId="{3C35A37E-7A66-49F9-9571-6DB50BFE10F7}" destId="{8B24F454-5D43-45A8-924A-C0F4A59FE93F}" srcOrd="4" destOrd="0" presId="urn:microsoft.com/office/officeart/2009/3/layout/FramedTextPicture"/>
    <dgm:cxn modelId="{D914E4BE-9417-4419-94B0-57B317B6C54C}" type="presParOf" srcId="{3C35A37E-7A66-49F9-9571-6DB50BFE10F7}" destId="{65362D27-E839-43EB-8FFF-6126F071C67A}"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3A1D7-964E-4ED5-9102-6E4C59ED1CEC}"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A469057B-5C2F-44ED-9BA6-929507D0076D}">
      <dgm:prSet phldrT="[Texto]" custT="1"/>
      <dgm:spPr/>
      <dgm:t>
        <a:bodyPr/>
        <a:lstStyle/>
        <a:p>
          <a:r>
            <a:rPr lang="es-ES" sz="2400" dirty="0">
              <a:solidFill>
                <a:srgbClr val="626262"/>
              </a:solidFill>
            </a:rPr>
            <a:t>ART</a:t>
          </a:r>
        </a:p>
      </dgm:t>
    </dgm:pt>
    <dgm:pt modelId="{59B3B885-43F1-48AA-B748-B8D2C379288F}" type="parTrans" cxnId="{2C702FB7-C6BB-4463-9A03-D76C6ED87005}">
      <dgm:prSet/>
      <dgm:spPr/>
      <dgm:t>
        <a:bodyPr/>
        <a:lstStyle/>
        <a:p>
          <a:endParaRPr lang="es-ES"/>
        </a:p>
      </dgm:t>
    </dgm:pt>
    <dgm:pt modelId="{1BCB4FE7-0045-498E-98E8-BB0E0D20EB7A}" type="sibTrans" cxnId="{2C702FB7-C6BB-4463-9A03-D76C6ED87005}">
      <dgm:prSet/>
      <dgm:spPr/>
      <dgm:t>
        <a:bodyPr/>
        <a:lstStyle/>
        <a:p>
          <a:endParaRPr lang="es-ES"/>
        </a:p>
      </dgm:t>
    </dgm:pt>
    <dgm:pt modelId="{33B5201C-0AB2-4F9B-9C35-4A26ADFDC7B9}" type="pres">
      <dgm:prSet presAssocID="{A553A1D7-964E-4ED5-9102-6E4C59ED1CEC}" presName="Name0" presStyleCnt="0">
        <dgm:presLayoutVars>
          <dgm:chMax/>
          <dgm:chPref/>
          <dgm:dir/>
        </dgm:presLayoutVars>
      </dgm:prSet>
      <dgm:spPr/>
    </dgm:pt>
    <dgm:pt modelId="{00E81C3F-23EC-4CE7-BD1C-DBE5468456B6}" type="pres">
      <dgm:prSet presAssocID="{A469057B-5C2F-44ED-9BA6-929507D0076D}" presName="composite" presStyleCnt="0">
        <dgm:presLayoutVars>
          <dgm:chMax val="1"/>
          <dgm:chPref val="1"/>
        </dgm:presLayoutVars>
      </dgm:prSet>
      <dgm:spPr/>
    </dgm:pt>
    <dgm:pt modelId="{AC55295A-FEAB-4049-9192-2AF425FD3BAB}" type="pres">
      <dgm:prSet presAssocID="{A469057B-5C2F-44ED-9BA6-929507D0076D}" presName="Accent" presStyleLbl="trAlignAcc1" presStyleIdx="0" presStyleCnt="1">
        <dgm:presLayoutVars>
          <dgm:chMax val="0"/>
          <dgm:chPref val="0"/>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AABC1E5-35EA-4C6F-98BE-E66C2D4C6729}" type="pres">
      <dgm:prSet presAssocID="{A469057B-5C2F-44ED-9BA6-929507D0076D}" presName="Image" presStyleLbl="alignImgPlace1" presStyleIdx="0" presStyleCnt="1">
        <dgm:presLayoutVars>
          <dgm:chMax val="0"/>
          <dgm:chPref val="0"/>
        </dgm:presLayoutVars>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DEAF STUDENT PARTICIPATES IN ART COURSE&#10;" title="ART"/>
        </a:ext>
      </dgm:extLst>
    </dgm:pt>
    <dgm:pt modelId="{9F0653B9-B137-4427-A672-1E4F98CCC934}" type="pres">
      <dgm:prSet presAssocID="{A469057B-5C2F-44ED-9BA6-929507D0076D}" presName="ChildComposite" presStyleCnt="0"/>
      <dgm:spPr/>
    </dgm:pt>
    <dgm:pt modelId="{C386A936-FBDC-4ED9-98A8-2715421841D2}" type="pres">
      <dgm:prSet presAssocID="{A469057B-5C2F-44ED-9BA6-929507D0076D}" presName="Child" presStyleLbl="node1" presStyleIdx="0" presStyleCnt="0">
        <dgm:presLayoutVars>
          <dgm:chMax val="0"/>
          <dgm:chPref val="0"/>
          <dgm:bulletEnabled val="1"/>
        </dgm:presLayoutVars>
      </dgm:prSet>
      <dgm:spPr/>
    </dgm:pt>
    <dgm:pt modelId="{86D65966-B0F5-4CA5-AB19-155787E84E67}" type="pres">
      <dgm:prSet presAssocID="{A469057B-5C2F-44ED-9BA6-929507D0076D}" presName="Parent" presStyleLbl="revTx" presStyleIdx="0" presStyleCnt="1">
        <dgm:presLayoutVars>
          <dgm:chMax val="1"/>
          <dgm:chPref val="0"/>
          <dgm:bulletEnabled val="1"/>
        </dgm:presLayoutVars>
      </dgm:prSet>
      <dgm:spPr/>
    </dgm:pt>
  </dgm:ptLst>
  <dgm:cxnLst>
    <dgm:cxn modelId="{430DAE2C-5127-4C44-8FA2-2511C3D3C021}" type="presOf" srcId="{A553A1D7-964E-4ED5-9102-6E4C59ED1CEC}" destId="{33B5201C-0AB2-4F9B-9C35-4A26ADFDC7B9}" srcOrd="0" destOrd="0" presId="urn:microsoft.com/office/officeart/2008/layout/CaptionedPictures"/>
    <dgm:cxn modelId="{024305B3-7388-47B5-B34B-7E43E0028C0E}" type="presOf" srcId="{A469057B-5C2F-44ED-9BA6-929507D0076D}" destId="{86D65966-B0F5-4CA5-AB19-155787E84E67}" srcOrd="0" destOrd="0" presId="urn:microsoft.com/office/officeart/2008/layout/CaptionedPictures"/>
    <dgm:cxn modelId="{2C702FB7-C6BB-4463-9A03-D76C6ED87005}" srcId="{A553A1D7-964E-4ED5-9102-6E4C59ED1CEC}" destId="{A469057B-5C2F-44ED-9BA6-929507D0076D}" srcOrd="0" destOrd="0" parTransId="{59B3B885-43F1-48AA-B748-B8D2C379288F}" sibTransId="{1BCB4FE7-0045-498E-98E8-BB0E0D20EB7A}"/>
    <dgm:cxn modelId="{351EE239-9E24-4C33-9FF7-FD1C95527AA5}" type="presParOf" srcId="{33B5201C-0AB2-4F9B-9C35-4A26ADFDC7B9}" destId="{00E81C3F-23EC-4CE7-BD1C-DBE5468456B6}" srcOrd="0" destOrd="0" presId="urn:microsoft.com/office/officeart/2008/layout/CaptionedPictures"/>
    <dgm:cxn modelId="{6FAD8575-4CBA-4704-BD45-70E3EEBDBD11}" type="presParOf" srcId="{00E81C3F-23EC-4CE7-BD1C-DBE5468456B6}" destId="{AC55295A-FEAB-4049-9192-2AF425FD3BAB}" srcOrd="0" destOrd="0" presId="urn:microsoft.com/office/officeart/2008/layout/CaptionedPictures"/>
    <dgm:cxn modelId="{5A483AE7-F329-4BDF-AABE-1914A1B0F446}" type="presParOf" srcId="{00E81C3F-23EC-4CE7-BD1C-DBE5468456B6}" destId="{3AABC1E5-35EA-4C6F-98BE-E66C2D4C6729}" srcOrd="1" destOrd="0" presId="urn:microsoft.com/office/officeart/2008/layout/CaptionedPictures"/>
    <dgm:cxn modelId="{EE7EEDE2-BCE9-421E-9DBD-3510F6697DDE}" type="presParOf" srcId="{00E81C3F-23EC-4CE7-BD1C-DBE5468456B6}" destId="{9F0653B9-B137-4427-A672-1E4F98CCC934}" srcOrd="2" destOrd="0" presId="urn:microsoft.com/office/officeart/2008/layout/CaptionedPictures"/>
    <dgm:cxn modelId="{A565F3BC-9CA9-4033-8E3B-8755DDB8B372}" type="presParOf" srcId="{9F0653B9-B137-4427-A672-1E4F98CCC934}" destId="{C386A936-FBDC-4ED9-98A8-2715421841D2}" srcOrd="0" destOrd="0" presId="urn:microsoft.com/office/officeart/2008/layout/CaptionedPictures"/>
    <dgm:cxn modelId="{6FA1E7A4-CDDD-4A80-81A3-75C730CB7D4F}" type="presParOf" srcId="{9F0653B9-B137-4427-A672-1E4F98CCC934}" destId="{86D65966-B0F5-4CA5-AB19-155787E84E67}"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0FFE52-F420-4670-8125-D3DEFFF916F2}"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26E516E3-E048-4D9E-AC61-AB807DDBFB3E}">
      <dgm:prSet phldrT="[Texto]" custT="1"/>
      <dgm:spPr/>
      <dgm:t>
        <a:bodyPr/>
        <a:lstStyle/>
        <a:p>
          <a:r>
            <a:rPr lang="es-ES" sz="2400" dirty="0">
              <a:solidFill>
                <a:srgbClr val="626262"/>
              </a:solidFill>
            </a:rPr>
            <a:t>ADOLESCENTS</a:t>
          </a:r>
        </a:p>
      </dgm:t>
    </dgm:pt>
    <dgm:pt modelId="{047610B9-9450-4A22-B931-412486FBCA52}" type="parTrans" cxnId="{DC07EEF9-8E26-4594-A428-5AA4D757CAC2}">
      <dgm:prSet/>
      <dgm:spPr/>
      <dgm:t>
        <a:bodyPr/>
        <a:lstStyle/>
        <a:p>
          <a:endParaRPr lang="es-ES"/>
        </a:p>
      </dgm:t>
    </dgm:pt>
    <dgm:pt modelId="{08AC626C-1568-41EB-86FB-145915CBC2D8}" type="sibTrans" cxnId="{DC07EEF9-8E26-4594-A428-5AA4D757CAC2}">
      <dgm:prSet/>
      <dgm:spPr/>
      <dgm:t>
        <a:bodyPr/>
        <a:lstStyle/>
        <a:p>
          <a:endParaRPr lang="es-ES"/>
        </a:p>
      </dgm:t>
    </dgm:pt>
    <dgm:pt modelId="{F5FA1AE5-40D2-4B79-A95B-8ADEE712F13C}" type="pres">
      <dgm:prSet presAssocID="{2B0FFE52-F420-4670-8125-D3DEFFF916F2}" presName="Name0" presStyleCnt="0">
        <dgm:presLayoutVars>
          <dgm:chMax/>
          <dgm:chPref/>
          <dgm:dir/>
        </dgm:presLayoutVars>
      </dgm:prSet>
      <dgm:spPr/>
    </dgm:pt>
    <dgm:pt modelId="{9387076D-5F51-4018-9FCC-95F2489F8D30}" type="pres">
      <dgm:prSet presAssocID="{26E516E3-E048-4D9E-AC61-AB807DDBFB3E}" presName="composite" presStyleCnt="0">
        <dgm:presLayoutVars>
          <dgm:chMax val="1"/>
          <dgm:chPref val="1"/>
        </dgm:presLayoutVars>
      </dgm:prSet>
      <dgm:spPr/>
    </dgm:pt>
    <dgm:pt modelId="{A2C05589-91FC-455C-BE14-9D48E265C3AA}" type="pres">
      <dgm:prSet presAssocID="{26E516E3-E048-4D9E-AC61-AB807DDBFB3E}" presName="Accent" presStyleLbl="trAlignAcc1" presStyleIdx="0" presStyleCnt="1">
        <dgm:presLayoutVars>
          <dgm:chMax val="0"/>
          <dgm:chPref val="0"/>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BA3FAF0-C55B-4BD4-A15D-01AA522FFF19}" type="pres">
      <dgm:prSet presAssocID="{26E516E3-E048-4D9E-AC61-AB807DDBFB3E}" presName="Image" presStyleLbl="alignImgPlace1" presStyleIdx="0" presStyleCnt="1" custLinFactNeighborX="3615" custLinFactNeighborY="4914">
        <dgm:presLayoutVars>
          <dgm:chMax val="0"/>
          <dgm:chPref val="0"/>
        </dgm:presLayoutVars>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t="-26000" b="-26000"/>
          </a:stretch>
        </a:blipFill>
      </dgm:spPr>
      <dgm:extLst>
        <a:ext uri="{E40237B7-FDA0-4F09-8148-C483321AD2D9}">
          <dgm14:cNvPr xmlns:dgm14="http://schemas.microsoft.com/office/drawing/2010/diagram" id="0" name="" descr="Group of deaf teenagers sharing snack time." title="adolescents"/>
        </a:ext>
      </dgm:extLst>
    </dgm:pt>
    <dgm:pt modelId="{BC198075-7C0B-4EE5-B110-58D6C1248C34}" type="pres">
      <dgm:prSet presAssocID="{26E516E3-E048-4D9E-AC61-AB807DDBFB3E}" presName="ChildComposite" presStyleCnt="0"/>
      <dgm:spPr/>
    </dgm:pt>
    <dgm:pt modelId="{B6864E6D-BC0A-464D-B6CF-A6FD563F209B}" type="pres">
      <dgm:prSet presAssocID="{26E516E3-E048-4D9E-AC61-AB807DDBFB3E}" presName="Child" presStyleLbl="node1" presStyleIdx="0" presStyleCnt="0">
        <dgm:presLayoutVars>
          <dgm:chMax val="0"/>
          <dgm:chPref val="0"/>
          <dgm:bulletEnabled val="1"/>
        </dgm:presLayoutVars>
      </dgm:prSet>
      <dgm:spPr/>
    </dgm:pt>
    <dgm:pt modelId="{DA5129D3-CD29-4E05-B9ED-7D1B861FBC7F}" type="pres">
      <dgm:prSet presAssocID="{26E516E3-E048-4D9E-AC61-AB807DDBFB3E}" presName="Parent" presStyleLbl="revTx" presStyleIdx="0" presStyleCnt="1" custScaleX="203414" custScaleY="89997" custLinFactNeighborX="-11121" custLinFactNeighborY="27532">
        <dgm:presLayoutVars>
          <dgm:chMax val="1"/>
          <dgm:chPref val="0"/>
          <dgm:bulletEnabled val="1"/>
        </dgm:presLayoutVars>
      </dgm:prSet>
      <dgm:spPr/>
    </dgm:pt>
  </dgm:ptLst>
  <dgm:cxnLst>
    <dgm:cxn modelId="{3CD9542B-037E-4C4B-821F-3C88825E3603}" type="presOf" srcId="{2B0FFE52-F420-4670-8125-D3DEFFF916F2}" destId="{F5FA1AE5-40D2-4B79-A95B-8ADEE712F13C}" srcOrd="0" destOrd="0" presId="urn:microsoft.com/office/officeart/2008/layout/CaptionedPictures"/>
    <dgm:cxn modelId="{C754A4C9-B70A-4DAE-9336-F15372D16E69}" type="presOf" srcId="{26E516E3-E048-4D9E-AC61-AB807DDBFB3E}" destId="{DA5129D3-CD29-4E05-B9ED-7D1B861FBC7F}" srcOrd="0" destOrd="0" presId="urn:microsoft.com/office/officeart/2008/layout/CaptionedPictures"/>
    <dgm:cxn modelId="{DC07EEF9-8E26-4594-A428-5AA4D757CAC2}" srcId="{2B0FFE52-F420-4670-8125-D3DEFFF916F2}" destId="{26E516E3-E048-4D9E-AC61-AB807DDBFB3E}" srcOrd="0" destOrd="0" parTransId="{047610B9-9450-4A22-B931-412486FBCA52}" sibTransId="{08AC626C-1568-41EB-86FB-145915CBC2D8}"/>
    <dgm:cxn modelId="{31D4A8D5-9DDB-4D8B-BEC2-4F28946450B1}" type="presParOf" srcId="{F5FA1AE5-40D2-4B79-A95B-8ADEE712F13C}" destId="{9387076D-5F51-4018-9FCC-95F2489F8D30}" srcOrd="0" destOrd="0" presId="urn:microsoft.com/office/officeart/2008/layout/CaptionedPictures"/>
    <dgm:cxn modelId="{4C4EE51D-4AFF-4C17-A89A-DD1AE158F4CD}" type="presParOf" srcId="{9387076D-5F51-4018-9FCC-95F2489F8D30}" destId="{A2C05589-91FC-455C-BE14-9D48E265C3AA}" srcOrd="0" destOrd="0" presId="urn:microsoft.com/office/officeart/2008/layout/CaptionedPictures"/>
    <dgm:cxn modelId="{7C260946-7667-4321-9F87-AB829BEF5796}" type="presParOf" srcId="{9387076D-5F51-4018-9FCC-95F2489F8D30}" destId="{4BA3FAF0-C55B-4BD4-A15D-01AA522FFF19}" srcOrd="1" destOrd="0" presId="urn:microsoft.com/office/officeart/2008/layout/CaptionedPictures"/>
    <dgm:cxn modelId="{2566B57E-D535-4092-AF18-FA7B3FC9D275}" type="presParOf" srcId="{9387076D-5F51-4018-9FCC-95F2489F8D30}" destId="{BC198075-7C0B-4EE5-B110-58D6C1248C34}" srcOrd="2" destOrd="0" presId="urn:microsoft.com/office/officeart/2008/layout/CaptionedPictures"/>
    <dgm:cxn modelId="{F7022258-CF24-4F04-90F7-1A7BBAF78F8D}" type="presParOf" srcId="{BC198075-7C0B-4EE5-B110-58D6C1248C34}" destId="{B6864E6D-BC0A-464D-B6CF-A6FD563F209B}" srcOrd="0" destOrd="0" presId="urn:microsoft.com/office/officeart/2008/layout/CaptionedPictures"/>
    <dgm:cxn modelId="{383FF613-6C04-4A18-825A-6CAD806E5099}" type="presParOf" srcId="{BC198075-7C0B-4EE5-B110-58D6C1248C34}" destId="{DA5129D3-CD29-4E05-B9ED-7D1B861FBC7F}" srcOrd="1" destOrd="0" presId="urn:microsoft.com/office/officeart/2008/layout/CaptionedPicture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B5879A-E97A-4B0A-87C1-235381AF6B8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F7D1C990-C77E-4274-9E5F-E1AECDE9F8B4}">
      <dgm:prSet phldrT="[Texto]" custT="1"/>
      <dgm:spPr>
        <a:solidFill>
          <a:schemeClr val="bg1"/>
        </a:solidFill>
      </dgm:spPr>
      <dgm:t>
        <a:bodyPr/>
        <a:lstStyle/>
        <a:p>
          <a:r>
            <a:rPr lang="en-US" sz="2400" b="0" i="0" dirty="0">
              <a:solidFill>
                <a:srgbClr val="626262"/>
              </a:solidFill>
            </a:rPr>
            <a:t>YOUTHS</a:t>
          </a:r>
          <a:r>
            <a:rPr lang="es-ES" sz="1700" dirty="0"/>
            <a:t> </a:t>
          </a:r>
        </a:p>
      </dgm:t>
    </dgm:pt>
    <dgm:pt modelId="{39FD66E7-086D-4B69-B408-605571D506ED}" type="sibTrans" cxnId="{5664D254-A63C-46CD-9C6F-EF568007760C}">
      <dgm:prSet/>
      <dgm:spPr/>
      <dgm:t>
        <a:bodyPr/>
        <a:lstStyle/>
        <a:p>
          <a:endParaRPr lang="es-ES"/>
        </a:p>
      </dgm:t>
    </dgm:pt>
    <dgm:pt modelId="{93C8BBCE-8DC9-4244-8E61-8E10D8349E75}" type="parTrans" cxnId="{5664D254-A63C-46CD-9C6F-EF568007760C}">
      <dgm:prSet/>
      <dgm:spPr/>
      <dgm:t>
        <a:bodyPr/>
        <a:lstStyle/>
        <a:p>
          <a:endParaRPr lang="es-ES"/>
        </a:p>
      </dgm:t>
    </dgm:pt>
    <dgm:pt modelId="{A06FF9F3-3135-4BBA-93B7-F0682B86C998}" type="pres">
      <dgm:prSet presAssocID="{65B5879A-E97A-4B0A-87C1-235381AF6B80}" presName="Name0" presStyleCnt="0">
        <dgm:presLayoutVars>
          <dgm:chMax/>
          <dgm:chPref/>
          <dgm:dir/>
        </dgm:presLayoutVars>
      </dgm:prSet>
      <dgm:spPr/>
    </dgm:pt>
    <dgm:pt modelId="{C09B08AB-27D6-4895-907F-8A105F661601}" type="pres">
      <dgm:prSet presAssocID="{F7D1C990-C77E-4274-9E5F-E1AECDE9F8B4}" presName="composite" presStyleCnt="0">
        <dgm:presLayoutVars>
          <dgm:chMax val="1"/>
          <dgm:chPref val="1"/>
        </dgm:presLayoutVars>
      </dgm:prSet>
      <dgm:spPr/>
    </dgm:pt>
    <dgm:pt modelId="{25BB9C03-0A0F-4EC5-92FC-99DABB10FA40}" type="pres">
      <dgm:prSet presAssocID="{F7D1C990-C77E-4274-9E5F-E1AECDE9F8B4}" presName="Accent" presStyleLbl="trAlignAcc1" presStyleIdx="0" presStyleCnt="1">
        <dgm:presLayoutVars>
          <dgm:chMax val="0"/>
          <dgm:chPref val="0"/>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EE51C6A-80CF-42E8-8971-F7313B5726B4}" type="pres">
      <dgm:prSet presAssocID="{F7D1C990-C77E-4274-9E5F-E1AECDE9F8B4}" presName="Image" presStyleLbl="alignImgPlace1" presStyleIdx="0" presStyleCnt="1" custScaleX="162659" custScaleY="121340">
        <dgm:presLayoutVars>
          <dgm:chMax val="0"/>
          <dgm:chPref val="0"/>
        </dgm:presLayoutVars>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Young adults in deaf culture classes" title="gruup 3"/>
        </a:ext>
      </dgm:extLst>
    </dgm:pt>
    <dgm:pt modelId="{A435ACA2-1C76-4913-8C26-A4CAD1AC1EA4}" type="pres">
      <dgm:prSet presAssocID="{F7D1C990-C77E-4274-9E5F-E1AECDE9F8B4}" presName="ChildComposite" presStyleCnt="0"/>
      <dgm:spPr/>
    </dgm:pt>
    <dgm:pt modelId="{A952B342-0AD4-468E-8C94-CD3D5E89F1A9}" type="pres">
      <dgm:prSet presAssocID="{F7D1C990-C77E-4274-9E5F-E1AECDE9F8B4}" presName="Child" presStyleLbl="node1" presStyleIdx="0" presStyleCnt="0">
        <dgm:presLayoutVars>
          <dgm:chMax val="0"/>
          <dgm:chPref val="0"/>
          <dgm:bulletEnabled val="1"/>
        </dgm:presLayoutVars>
      </dgm:prSet>
      <dgm:spPr/>
    </dgm:pt>
    <dgm:pt modelId="{F1771947-D55D-4728-8EDD-C707043E02A3}" type="pres">
      <dgm:prSet presAssocID="{F7D1C990-C77E-4274-9E5F-E1AECDE9F8B4}" presName="Parent" presStyleLbl="revTx" presStyleIdx="0" presStyleCnt="1" custScaleX="155677" custScaleY="71094" custLinFactNeighborX="-18961" custLinFactNeighborY="-24926">
        <dgm:presLayoutVars>
          <dgm:chMax val="1"/>
          <dgm:chPref val="0"/>
          <dgm:bulletEnabled val="1"/>
        </dgm:presLayoutVars>
      </dgm:prSet>
      <dgm:spPr/>
    </dgm:pt>
  </dgm:ptLst>
  <dgm:cxnLst>
    <dgm:cxn modelId="{5664D254-A63C-46CD-9C6F-EF568007760C}" srcId="{65B5879A-E97A-4B0A-87C1-235381AF6B80}" destId="{F7D1C990-C77E-4274-9E5F-E1AECDE9F8B4}" srcOrd="0" destOrd="0" parTransId="{93C8BBCE-8DC9-4244-8E61-8E10D8349E75}" sibTransId="{39FD66E7-086D-4B69-B408-605571D506ED}"/>
    <dgm:cxn modelId="{0DFC60CF-BB43-4596-A160-B9124D7481C6}" type="presOf" srcId="{F7D1C990-C77E-4274-9E5F-E1AECDE9F8B4}" destId="{F1771947-D55D-4728-8EDD-C707043E02A3}" srcOrd="0" destOrd="0" presId="urn:microsoft.com/office/officeart/2008/layout/CaptionedPictures"/>
    <dgm:cxn modelId="{2C42FBDA-D5CE-460A-9709-A72BA81DD8DB}" type="presOf" srcId="{65B5879A-E97A-4B0A-87C1-235381AF6B80}" destId="{A06FF9F3-3135-4BBA-93B7-F0682B86C998}" srcOrd="0" destOrd="0" presId="urn:microsoft.com/office/officeart/2008/layout/CaptionedPictures"/>
    <dgm:cxn modelId="{ADEDD8D2-12D7-459E-A90E-0CA5C9E73553}" type="presParOf" srcId="{A06FF9F3-3135-4BBA-93B7-F0682B86C998}" destId="{C09B08AB-27D6-4895-907F-8A105F661601}" srcOrd="0" destOrd="0" presId="urn:microsoft.com/office/officeart/2008/layout/CaptionedPictures"/>
    <dgm:cxn modelId="{A6323090-9E50-4F9E-B527-3DC090D8BFE2}" type="presParOf" srcId="{C09B08AB-27D6-4895-907F-8A105F661601}" destId="{25BB9C03-0A0F-4EC5-92FC-99DABB10FA40}" srcOrd="0" destOrd="0" presId="urn:microsoft.com/office/officeart/2008/layout/CaptionedPictures"/>
    <dgm:cxn modelId="{8CB6F6DC-E8BF-4F05-B4DA-404C6BC685BA}" type="presParOf" srcId="{C09B08AB-27D6-4895-907F-8A105F661601}" destId="{AEE51C6A-80CF-42E8-8971-F7313B5726B4}" srcOrd="1" destOrd="0" presId="urn:microsoft.com/office/officeart/2008/layout/CaptionedPictures"/>
    <dgm:cxn modelId="{0482B29F-738E-422B-A0F3-DF68F31AA1A8}" type="presParOf" srcId="{C09B08AB-27D6-4895-907F-8A105F661601}" destId="{A435ACA2-1C76-4913-8C26-A4CAD1AC1EA4}" srcOrd="2" destOrd="0" presId="urn:microsoft.com/office/officeart/2008/layout/CaptionedPictures"/>
    <dgm:cxn modelId="{9471A9D7-265F-4766-B85C-2C6753C7BC58}" type="presParOf" srcId="{A435ACA2-1C76-4913-8C26-A4CAD1AC1EA4}" destId="{A952B342-0AD4-468E-8C94-CD3D5E89F1A9}" srcOrd="0" destOrd="0" presId="urn:microsoft.com/office/officeart/2008/layout/CaptionedPictures"/>
    <dgm:cxn modelId="{FC9216A9-98B3-4FAE-9A36-82090B13ACD7}" type="presParOf" srcId="{A435ACA2-1C76-4913-8C26-A4CAD1AC1EA4}" destId="{F1771947-D55D-4728-8EDD-C707043E02A3}" srcOrd="1" destOrd="0" presId="urn:microsoft.com/office/officeart/2008/layout/CaptionedPicture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2785C8-F982-41C7-A455-9C6CA31723D2}"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451DFAC6-A0F1-4B05-8DEE-C684A82A5C26}">
      <dgm:prSet phldrT="[Texto]"/>
      <dgm:spPr/>
      <dgm:t>
        <a:bodyPr/>
        <a:lstStyle/>
        <a:p>
          <a:r>
            <a:rPr lang="es-ES" dirty="0">
              <a:solidFill>
                <a:srgbClr val="626262"/>
              </a:solidFill>
            </a:rPr>
            <a:t>CHILDREN</a:t>
          </a:r>
          <a:r>
            <a:rPr lang="es-ES" dirty="0"/>
            <a:t> </a:t>
          </a:r>
        </a:p>
      </dgm:t>
    </dgm:pt>
    <dgm:pt modelId="{193109E4-4B78-42EE-A6CF-2B1409652E02}" type="parTrans" cxnId="{199EB9A3-A645-4181-ABD7-DEC3DD43044A}">
      <dgm:prSet/>
      <dgm:spPr/>
      <dgm:t>
        <a:bodyPr/>
        <a:lstStyle/>
        <a:p>
          <a:endParaRPr lang="es-ES"/>
        </a:p>
      </dgm:t>
    </dgm:pt>
    <dgm:pt modelId="{3BEEB8BD-31BF-4AC7-8171-14AE09D3D98E}" type="sibTrans" cxnId="{199EB9A3-A645-4181-ABD7-DEC3DD43044A}">
      <dgm:prSet/>
      <dgm:spPr/>
      <dgm:t>
        <a:bodyPr/>
        <a:lstStyle/>
        <a:p>
          <a:endParaRPr lang="es-ES"/>
        </a:p>
      </dgm:t>
    </dgm:pt>
    <dgm:pt modelId="{1CC90F08-15FC-42FB-8E70-76EECCDFB81D}" type="pres">
      <dgm:prSet presAssocID="{AC2785C8-F982-41C7-A455-9C6CA31723D2}" presName="Name0" presStyleCnt="0">
        <dgm:presLayoutVars>
          <dgm:chMax/>
          <dgm:chPref/>
          <dgm:dir/>
        </dgm:presLayoutVars>
      </dgm:prSet>
      <dgm:spPr/>
    </dgm:pt>
    <dgm:pt modelId="{023F95E2-8DD1-4577-AFBA-94B6A6594CE7}" type="pres">
      <dgm:prSet presAssocID="{451DFAC6-A0F1-4B05-8DEE-C684A82A5C26}" presName="composite" presStyleCnt="0">
        <dgm:presLayoutVars>
          <dgm:chMax val="1"/>
          <dgm:chPref val="1"/>
        </dgm:presLayoutVars>
      </dgm:prSet>
      <dgm:spPr/>
    </dgm:pt>
    <dgm:pt modelId="{B12E2075-5768-4338-A803-7D35A23D8E6B}" type="pres">
      <dgm:prSet presAssocID="{451DFAC6-A0F1-4B05-8DEE-C684A82A5C26}" presName="Accent" presStyleLbl="trAlignAcc1" presStyleIdx="0" presStyleCnt="1">
        <dgm:presLayoutVars>
          <dgm:chMax val="0"/>
          <dgm:chPref val="0"/>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54F3C0-8C77-4ABB-85B2-B256061494BE}" type="pres">
      <dgm:prSet presAssocID="{451DFAC6-A0F1-4B05-8DEE-C684A82A5C26}" presName="Image" presStyleLbl="alignImgPlace1" presStyleIdx="0" presStyleCnt="1" custLinFactNeighborX="-4623" custLinFactNeighborY="636">
        <dgm:presLayoutVars>
          <dgm:chMax val="0"/>
          <dgm:chPref val="0"/>
        </dgm:presLayoutVars>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Class of the youngest deaf children in the school.&quot;" title="Group 1: Deaf children"/>
        </a:ext>
      </dgm:extLst>
    </dgm:pt>
    <dgm:pt modelId="{C859E078-42ED-4890-91A7-09C7F61A3919}" type="pres">
      <dgm:prSet presAssocID="{451DFAC6-A0F1-4B05-8DEE-C684A82A5C26}" presName="ChildComposite" presStyleCnt="0"/>
      <dgm:spPr/>
    </dgm:pt>
    <dgm:pt modelId="{E38B07D9-A675-46AB-B5E9-52E647E84EFC}" type="pres">
      <dgm:prSet presAssocID="{451DFAC6-A0F1-4B05-8DEE-C684A82A5C26}" presName="Child" presStyleLbl="node1" presStyleIdx="0" presStyleCnt="0">
        <dgm:presLayoutVars>
          <dgm:chMax val="0"/>
          <dgm:chPref val="0"/>
          <dgm:bulletEnabled val="1"/>
        </dgm:presLayoutVars>
      </dgm:prSet>
      <dgm:spPr/>
    </dgm:pt>
    <dgm:pt modelId="{F8285EB1-54A9-4877-94D6-EC6F8E45B2AE}" type="pres">
      <dgm:prSet presAssocID="{451DFAC6-A0F1-4B05-8DEE-C684A82A5C26}" presName="Parent" presStyleLbl="revTx" presStyleIdx="0" presStyleCnt="1">
        <dgm:presLayoutVars>
          <dgm:chMax val="1"/>
          <dgm:chPref val="0"/>
          <dgm:bulletEnabled val="1"/>
        </dgm:presLayoutVars>
      </dgm:prSet>
      <dgm:spPr/>
    </dgm:pt>
  </dgm:ptLst>
  <dgm:cxnLst>
    <dgm:cxn modelId="{5FF0137E-8D64-49BC-AA5B-0E00668C3180}" type="presOf" srcId="{AC2785C8-F982-41C7-A455-9C6CA31723D2}" destId="{1CC90F08-15FC-42FB-8E70-76EECCDFB81D}" srcOrd="0" destOrd="0" presId="urn:microsoft.com/office/officeart/2008/layout/CaptionedPictures"/>
    <dgm:cxn modelId="{7152799F-DE4F-4EBE-ACD0-9BA19C8815F2}" type="presOf" srcId="{451DFAC6-A0F1-4B05-8DEE-C684A82A5C26}" destId="{F8285EB1-54A9-4877-94D6-EC6F8E45B2AE}" srcOrd="0" destOrd="0" presId="urn:microsoft.com/office/officeart/2008/layout/CaptionedPictures"/>
    <dgm:cxn modelId="{199EB9A3-A645-4181-ABD7-DEC3DD43044A}" srcId="{AC2785C8-F982-41C7-A455-9C6CA31723D2}" destId="{451DFAC6-A0F1-4B05-8DEE-C684A82A5C26}" srcOrd="0" destOrd="0" parTransId="{193109E4-4B78-42EE-A6CF-2B1409652E02}" sibTransId="{3BEEB8BD-31BF-4AC7-8171-14AE09D3D98E}"/>
    <dgm:cxn modelId="{1044B9FA-67D7-4466-A3E2-051406B6A2F8}" type="presParOf" srcId="{1CC90F08-15FC-42FB-8E70-76EECCDFB81D}" destId="{023F95E2-8DD1-4577-AFBA-94B6A6594CE7}" srcOrd="0" destOrd="0" presId="urn:microsoft.com/office/officeart/2008/layout/CaptionedPictures"/>
    <dgm:cxn modelId="{E7055932-8124-486F-97F7-C3DE8FE65266}" type="presParOf" srcId="{023F95E2-8DD1-4577-AFBA-94B6A6594CE7}" destId="{B12E2075-5768-4338-A803-7D35A23D8E6B}" srcOrd="0" destOrd="0" presId="urn:microsoft.com/office/officeart/2008/layout/CaptionedPictures"/>
    <dgm:cxn modelId="{C25EE141-363F-4816-8AB7-7BBE0CAF1CEE}" type="presParOf" srcId="{023F95E2-8DD1-4577-AFBA-94B6A6594CE7}" destId="{9A54F3C0-8C77-4ABB-85B2-B256061494BE}" srcOrd="1" destOrd="0" presId="urn:microsoft.com/office/officeart/2008/layout/CaptionedPictures"/>
    <dgm:cxn modelId="{DB1AB8AF-CE01-4995-9F74-CFE9E22411D0}" type="presParOf" srcId="{023F95E2-8DD1-4577-AFBA-94B6A6594CE7}" destId="{C859E078-42ED-4890-91A7-09C7F61A3919}" srcOrd="2" destOrd="0" presId="urn:microsoft.com/office/officeart/2008/layout/CaptionedPictures"/>
    <dgm:cxn modelId="{EDC90DC6-F4A8-4996-886B-1EA5F8BF6AE2}" type="presParOf" srcId="{C859E078-42ED-4890-91A7-09C7F61A3919}" destId="{E38B07D9-A675-46AB-B5E9-52E647E84EFC}" srcOrd="0" destOrd="0" presId="urn:microsoft.com/office/officeart/2008/layout/CaptionedPictures"/>
    <dgm:cxn modelId="{2E93731A-C0F8-4F22-B951-1076549A6E65}" type="presParOf" srcId="{C859E078-42ED-4890-91A7-09C7F61A3919}" destId="{F8285EB1-54A9-4877-94D6-EC6F8E45B2AE}" srcOrd="1" destOrd="0" presId="urn:microsoft.com/office/officeart/2008/layout/CaptionedPictures"/>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B85446-7047-42E2-AB97-B1974E81CD15}"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E6C39673-9479-49C1-A38B-AE0AF72D1038}">
      <dgm:prSet phldrT="[Texto]" custT="1"/>
      <dgm:spPr>
        <a:solidFill>
          <a:schemeClr val="bg1"/>
        </a:solidFill>
      </dgm:spPr>
      <dgm:t>
        <a:bodyPr/>
        <a:lstStyle/>
        <a:p>
          <a:r>
            <a:rPr lang="es-ES" sz="2400" dirty="0">
              <a:solidFill>
                <a:srgbClr val="626262"/>
              </a:solidFill>
              <a:latin typeface="+mn-lt"/>
            </a:rPr>
            <a:t>SPANISH</a:t>
          </a:r>
          <a:endParaRPr lang="es-ES" sz="1700" dirty="0">
            <a:solidFill>
              <a:srgbClr val="626262"/>
            </a:solidFill>
            <a:latin typeface="+mn-lt"/>
          </a:endParaRPr>
        </a:p>
      </dgm:t>
    </dgm:pt>
    <dgm:pt modelId="{48632ECE-B056-4FF0-B4B4-826BCAA05CAC}" type="parTrans" cxnId="{E0A4EC78-AD5F-4000-972A-ACA1EF4BB645}">
      <dgm:prSet/>
      <dgm:spPr/>
      <dgm:t>
        <a:bodyPr/>
        <a:lstStyle/>
        <a:p>
          <a:endParaRPr lang="es-ES"/>
        </a:p>
      </dgm:t>
    </dgm:pt>
    <dgm:pt modelId="{5A0FBBFE-B83F-406F-977E-3155F4B39125}" type="sibTrans" cxnId="{E0A4EC78-AD5F-4000-972A-ACA1EF4BB645}">
      <dgm:prSet/>
      <dgm:spPr/>
      <dgm:t>
        <a:bodyPr/>
        <a:lstStyle/>
        <a:p>
          <a:endParaRPr lang="es-ES"/>
        </a:p>
      </dgm:t>
    </dgm:pt>
    <dgm:pt modelId="{A4526154-67BF-4045-B610-5DA54EA789FB}" type="pres">
      <dgm:prSet presAssocID="{D7B85446-7047-42E2-AB97-B1974E81CD15}" presName="Name0" presStyleCnt="0">
        <dgm:presLayoutVars>
          <dgm:chMax/>
          <dgm:chPref/>
          <dgm:dir/>
        </dgm:presLayoutVars>
      </dgm:prSet>
      <dgm:spPr/>
    </dgm:pt>
    <dgm:pt modelId="{144B2807-83AE-443E-9DF4-C308A06BC8D2}" type="pres">
      <dgm:prSet presAssocID="{E6C39673-9479-49C1-A38B-AE0AF72D1038}" presName="composite" presStyleCnt="0">
        <dgm:presLayoutVars>
          <dgm:chMax val="1"/>
          <dgm:chPref val="1"/>
        </dgm:presLayoutVars>
      </dgm:prSet>
      <dgm:spPr/>
    </dgm:pt>
    <dgm:pt modelId="{1D142520-64D4-47E7-8F27-0523470283C4}" type="pres">
      <dgm:prSet presAssocID="{E6C39673-9479-49C1-A38B-AE0AF72D1038}" presName="Accent" presStyleLbl="trAlignAcc1" presStyleIdx="0" presStyleCnt="1">
        <dgm:presLayoutVars>
          <dgm:chMax val="0"/>
          <dgm:chPref val="0"/>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D1E2635-9540-42F0-92CF-A2C5C64B3A42}" type="pres">
      <dgm:prSet presAssocID="{E6C39673-9479-49C1-A38B-AE0AF72D1038}" presName="Image" presStyleLbl="alignImgPlace1" presStyleIdx="0" presStyleCnt="1" custLinFactNeighborX="-17403" custLinFactNeighborY="865">
        <dgm:presLayoutVars>
          <dgm:chMax val="0"/>
          <dgm:chPref val="0"/>
        </dgm:presLayoutVars>
      </dgm:prSet>
      <dgm:spPr>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dgm:spPr>
    </dgm:pt>
    <dgm:pt modelId="{91219AC5-C1E1-4129-BB46-7815DDD2FFD9}" type="pres">
      <dgm:prSet presAssocID="{E6C39673-9479-49C1-A38B-AE0AF72D1038}" presName="ChildComposite" presStyleCnt="0"/>
      <dgm:spPr/>
    </dgm:pt>
    <dgm:pt modelId="{C2E79AE0-AA1E-484A-93D4-43796E91D588}" type="pres">
      <dgm:prSet presAssocID="{E6C39673-9479-49C1-A38B-AE0AF72D1038}" presName="Child" presStyleLbl="node1" presStyleIdx="0" presStyleCnt="0">
        <dgm:presLayoutVars>
          <dgm:chMax val="0"/>
          <dgm:chPref val="0"/>
          <dgm:bulletEnabled val="1"/>
        </dgm:presLayoutVars>
      </dgm:prSet>
      <dgm:spPr/>
    </dgm:pt>
    <dgm:pt modelId="{9F2A6C02-2B42-4945-AAAB-8AFCD3D22B5A}" type="pres">
      <dgm:prSet presAssocID="{E6C39673-9479-49C1-A38B-AE0AF72D1038}" presName="Parent" presStyleLbl="revTx" presStyleIdx="0" presStyleCnt="1" custScaleX="159781" custScaleY="110501" custLinFactNeighborX="-6821" custLinFactNeighborY="-2124">
        <dgm:presLayoutVars>
          <dgm:chMax val="1"/>
          <dgm:chPref val="0"/>
          <dgm:bulletEnabled val="1"/>
        </dgm:presLayoutVars>
      </dgm:prSet>
      <dgm:spPr/>
    </dgm:pt>
  </dgm:ptLst>
  <dgm:cxnLst>
    <dgm:cxn modelId="{F232B264-76F6-4A05-95ED-F57771A27C01}" type="presOf" srcId="{E6C39673-9479-49C1-A38B-AE0AF72D1038}" destId="{9F2A6C02-2B42-4945-AAAB-8AFCD3D22B5A}" srcOrd="0" destOrd="0" presId="urn:microsoft.com/office/officeart/2008/layout/CaptionedPictures"/>
    <dgm:cxn modelId="{78743475-98E7-4E15-9E0D-8E56CC80FE62}" type="presOf" srcId="{D7B85446-7047-42E2-AB97-B1974E81CD15}" destId="{A4526154-67BF-4045-B610-5DA54EA789FB}" srcOrd="0" destOrd="0" presId="urn:microsoft.com/office/officeart/2008/layout/CaptionedPictures"/>
    <dgm:cxn modelId="{E0A4EC78-AD5F-4000-972A-ACA1EF4BB645}" srcId="{D7B85446-7047-42E2-AB97-B1974E81CD15}" destId="{E6C39673-9479-49C1-A38B-AE0AF72D1038}" srcOrd="0" destOrd="0" parTransId="{48632ECE-B056-4FF0-B4B4-826BCAA05CAC}" sibTransId="{5A0FBBFE-B83F-406F-977E-3155F4B39125}"/>
    <dgm:cxn modelId="{E32DAADB-6794-4E2C-AEE8-E9654885D4DC}" type="presParOf" srcId="{A4526154-67BF-4045-B610-5DA54EA789FB}" destId="{144B2807-83AE-443E-9DF4-C308A06BC8D2}" srcOrd="0" destOrd="0" presId="urn:microsoft.com/office/officeart/2008/layout/CaptionedPictures"/>
    <dgm:cxn modelId="{6FB2E0DF-1960-47B0-B206-71387318FC1A}" type="presParOf" srcId="{144B2807-83AE-443E-9DF4-C308A06BC8D2}" destId="{1D142520-64D4-47E7-8F27-0523470283C4}" srcOrd="0" destOrd="0" presId="urn:microsoft.com/office/officeart/2008/layout/CaptionedPictures"/>
    <dgm:cxn modelId="{DF1F8617-9D1C-4705-84E4-62ED7601997C}" type="presParOf" srcId="{144B2807-83AE-443E-9DF4-C308A06BC8D2}" destId="{7D1E2635-9540-42F0-92CF-A2C5C64B3A42}" srcOrd="1" destOrd="0" presId="urn:microsoft.com/office/officeart/2008/layout/CaptionedPictures"/>
    <dgm:cxn modelId="{3C693305-4049-4A56-BE8B-913B2AC463DE}" type="presParOf" srcId="{144B2807-83AE-443E-9DF4-C308A06BC8D2}" destId="{91219AC5-C1E1-4129-BB46-7815DDD2FFD9}" srcOrd="2" destOrd="0" presId="urn:microsoft.com/office/officeart/2008/layout/CaptionedPictures"/>
    <dgm:cxn modelId="{5F16D686-5666-4447-AD15-D90B2B3ABF73}" type="presParOf" srcId="{91219AC5-C1E1-4129-BB46-7815DDD2FFD9}" destId="{C2E79AE0-AA1E-484A-93D4-43796E91D588}" srcOrd="0" destOrd="0" presId="urn:microsoft.com/office/officeart/2008/layout/CaptionedPictures"/>
    <dgm:cxn modelId="{4A85E78C-7986-4515-A0A0-B6126B1A4BB4}" type="presParOf" srcId="{91219AC5-C1E1-4129-BB46-7815DDD2FFD9}" destId="{9F2A6C02-2B42-4945-AAAB-8AFCD3D22B5A}" srcOrd="1" destOrd="0" presId="urn:microsoft.com/office/officeart/2008/layout/CaptionedPictures"/>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0220A9-33D6-436E-BAA9-A20BC35724A7}"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S"/>
        </a:p>
      </dgm:t>
    </dgm:pt>
    <dgm:pt modelId="{15B851C9-9794-47D8-9922-38C4633A2EC0}">
      <dgm:prSet phldrT="[Texto]" custT="1"/>
      <dgm:spPr/>
      <dgm:t>
        <a:bodyPr/>
        <a:lstStyle/>
        <a:p>
          <a:r>
            <a:rPr lang="en-US" sz="2400" b="0" i="0" dirty="0">
              <a:solidFill>
                <a:srgbClr val="626262"/>
              </a:solidFill>
            </a:rPr>
            <a:t>LITERACY</a:t>
          </a:r>
          <a:endParaRPr lang="es-ES" sz="2400" dirty="0">
            <a:solidFill>
              <a:srgbClr val="626262"/>
            </a:solidFill>
          </a:endParaRPr>
        </a:p>
      </dgm:t>
    </dgm:pt>
    <dgm:pt modelId="{218F7CAC-0B64-446A-9DCB-923F6658ADC9}" type="parTrans" cxnId="{C01AC77A-811C-43E9-ABAB-B3D83BBB0EFE}">
      <dgm:prSet/>
      <dgm:spPr/>
      <dgm:t>
        <a:bodyPr/>
        <a:lstStyle/>
        <a:p>
          <a:endParaRPr lang="es-ES"/>
        </a:p>
      </dgm:t>
    </dgm:pt>
    <dgm:pt modelId="{6D5E7314-F6D7-4B35-8D6E-2998ADE67853}" type="sibTrans" cxnId="{C01AC77A-811C-43E9-ABAB-B3D83BBB0EFE}">
      <dgm:prSet/>
      <dgm:spPr/>
      <dgm:t>
        <a:bodyPr/>
        <a:lstStyle/>
        <a:p>
          <a:endParaRPr lang="es-ES"/>
        </a:p>
      </dgm:t>
    </dgm:pt>
    <dgm:pt modelId="{F04AF8B6-9A7B-42B5-BD06-009E4CFEFFAD}" type="pres">
      <dgm:prSet presAssocID="{360220A9-33D6-436E-BAA9-A20BC35724A7}" presName="Name0" presStyleCnt="0">
        <dgm:presLayoutVars>
          <dgm:chMax/>
          <dgm:chPref/>
          <dgm:dir/>
        </dgm:presLayoutVars>
      </dgm:prSet>
      <dgm:spPr/>
    </dgm:pt>
    <dgm:pt modelId="{EB57C82E-7ECB-4FA0-9A05-486F9C05A3B8}" type="pres">
      <dgm:prSet presAssocID="{15B851C9-9794-47D8-9922-38C4633A2EC0}" presName="composite" presStyleCnt="0">
        <dgm:presLayoutVars>
          <dgm:chMax val="1"/>
          <dgm:chPref val="1"/>
        </dgm:presLayoutVars>
      </dgm:prSet>
      <dgm:spPr/>
    </dgm:pt>
    <dgm:pt modelId="{4B0CFD40-71B8-4261-9D2B-7B640C38CBB7}" type="pres">
      <dgm:prSet presAssocID="{15B851C9-9794-47D8-9922-38C4633A2EC0}" presName="Accent" presStyleLbl="trAlignAcc1" presStyleIdx="0" presStyleCnt="1">
        <dgm:presLayoutVars>
          <dgm:chMax val="0"/>
          <dgm:chPref val="0"/>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8604F83-1415-4F69-BE3D-C0A1A4890426}" type="pres">
      <dgm:prSet presAssocID="{15B851C9-9794-47D8-9922-38C4633A2EC0}" presName="Image" presStyleLbl="alignImgPlace1" presStyleIdx="0" presStyleCnt="1" custLinFactNeighborX="0" custLinFactNeighborY="604">
        <dgm:presLayoutVars>
          <dgm:chMax val="0"/>
          <dgm:chPref val="0"/>
        </dgm:presLayoutVars>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Young deaf person learning numbers in Peruvian Sign Language" title="newly deaf "/>
        </a:ext>
      </dgm:extLst>
    </dgm:pt>
    <dgm:pt modelId="{74CCF8CE-D684-41A0-BFED-8F2EE5CFAF62}" type="pres">
      <dgm:prSet presAssocID="{15B851C9-9794-47D8-9922-38C4633A2EC0}" presName="ChildComposite" presStyleCnt="0"/>
      <dgm:spPr/>
    </dgm:pt>
    <dgm:pt modelId="{23653287-4499-40D9-AB08-1D5DC84E5DB3}" type="pres">
      <dgm:prSet presAssocID="{15B851C9-9794-47D8-9922-38C4633A2EC0}" presName="Child" presStyleLbl="node1" presStyleIdx="0" presStyleCnt="0">
        <dgm:presLayoutVars>
          <dgm:chMax val="0"/>
          <dgm:chPref val="0"/>
          <dgm:bulletEnabled val="1"/>
        </dgm:presLayoutVars>
      </dgm:prSet>
      <dgm:spPr/>
    </dgm:pt>
    <dgm:pt modelId="{C7B1FA9E-532F-4363-A9B2-7B27F9290EF3}" type="pres">
      <dgm:prSet presAssocID="{15B851C9-9794-47D8-9922-38C4633A2EC0}" presName="Parent" presStyleLbl="revTx" presStyleIdx="0" presStyleCnt="1" custScaleX="225255" custScaleY="171631" custLinFactNeighborX="-11405" custLinFactNeighborY="14038">
        <dgm:presLayoutVars>
          <dgm:chMax val="1"/>
          <dgm:chPref val="0"/>
          <dgm:bulletEnabled val="1"/>
        </dgm:presLayoutVars>
      </dgm:prSet>
      <dgm:spPr/>
    </dgm:pt>
  </dgm:ptLst>
  <dgm:cxnLst>
    <dgm:cxn modelId="{C01AC77A-811C-43E9-ABAB-B3D83BBB0EFE}" srcId="{360220A9-33D6-436E-BAA9-A20BC35724A7}" destId="{15B851C9-9794-47D8-9922-38C4633A2EC0}" srcOrd="0" destOrd="0" parTransId="{218F7CAC-0B64-446A-9DCB-923F6658ADC9}" sibTransId="{6D5E7314-F6D7-4B35-8D6E-2998ADE67853}"/>
    <dgm:cxn modelId="{40E99F7D-7B45-4D39-967D-ACC8E22C48A1}" type="presOf" srcId="{15B851C9-9794-47D8-9922-38C4633A2EC0}" destId="{C7B1FA9E-532F-4363-A9B2-7B27F9290EF3}" srcOrd="0" destOrd="0" presId="urn:microsoft.com/office/officeart/2008/layout/CaptionedPictures"/>
    <dgm:cxn modelId="{F29F8CEC-037F-4A06-8FF9-A0E190DF8FCF}" type="presOf" srcId="{360220A9-33D6-436E-BAA9-A20BC35724A7}" destId="{F04AF8B6-9A7B-42B5-BD06-009E4CFEFFAD}" srcOrd="0" destOrd="0" presId="urn:microsoft.com/office/officeart/2008/layout/CaptionedPictures"/>
    <dgm:cxn modelId="{0E494B11-49F0-4FEB-B10A-38CD55B97ABF}" type="presParOf" srcId="{F04AF8B6-9A7B-42B5-BD06-009E4CFEFFAD}" destId="{EB57C82E-7ECB-4FA0-9A05-486F9C05A3B8}" srcOrd="0" destOrd="0" presId="urn:microsoft.com/office/officeart/2008/layout/CaptionedPictures"/>
    <dgm:cxn modelId="{8D56AEA3-4803-4845-9213-0CF15DFA25BA}" type="presParOf" srcId="{EB57C82E-7ECB-4FA0-9A05-486F9C05A3B8}" destId="{4B0CFD40-71B8-4261-9D2B-7B640C38CBB7}" srcOrd="0" destOrd="0" presId="urn:microsoft.com/office/officeart/2008/layout/CaptionedPictures"/>
    <dgm:cxn modelId="{71FB2601-4866-4672-B1D0-4611F781D4FB}" type="presParOf" srcId="{EB57C82E-7ECB-4FA0-9A05-486F9C05A3B8}" destId="{E8604F83-1415-4F69-BE3D-C0A1A4890426}" srcOrd="1" destOrd="0" presId="urn:microsoft.com/office/officeart/2008/layout/CaptionedPictures"/>
    <dgm:cxn modelId="{5FD2B231-C194-425C-A05D-8C0B494A9814}" type="presParOf" srcId="{EB57C82E-7ECB-4FA0-9A05-486F9C05A3B8}" destId="{74CCF8CE-D684-41A0-BFED-8F2EE5CFAF62}" srcOrd="2" destOrd="0" presId="urn:microsoft.com/office/officeart/2008/layout/CaptionedPictures"/>
    <dgm:cxn modelId="{F94087FE-E467-4F91-B042-10325323017D}" type="presParOf" srcId="{74CCF8CE-D684-41A0-BFED-8F2EE5CFAF62}" destId="{23653287-4499-40D9-AB08-1D5DC84E5DB3}" srcOrd="0" destOrd="0" presId="urn:microsoft.com/office/officeart/2008/layout/CaptionedPictures"/>
    <dgm:cxn modelId="{7FCA4E4E-7DB5-493F-8572-7678FF159DC1}" type="presParOf" srcId="{74CCF8CE-D684-41A0-BFED-8F2EE5CFAF62}" destId="{C7B1FA9E-532F-4363-A9B2-7B27F9290EF3}" srcOrd="1" destOrd="0" presId="urn:microsoft.com/office/officeart/2008/layout/CaptionedPictures"/>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EBCD74-C616-404B-B907-C4F692159A1A}"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8B9602E6-18B4-41F4-A30B-68CE88D81006}">
      <dgm:prSet phldrT="[Texto]"/>
      <dgm:spPr/>
      <dgm:t>
        <a:bodyPr/>
        <a:lstStyle/>
        <a:p>
          <a:r>
            <a:rPr lang="es-ES" dirty="0">
              <a:solidFill>
                <a:srgbClr val="626262"/>
              </a:solidFill>
            </a:rPr>
            <a:t>ECOLOGY</a:t>
          </a:r>
        </a:p>
      </dgm:t>
    </dgm:pt>
    <dgm:pt modelId="{BF10D28A-20B5-4A48-87C3-08CA1AB3F0E0}" type="parTrans" cxnId="{DC7A4DF9-BD2F-49E9-AD19-4C9D8C6EA4B0}">
      <dgm:prSet/>
      <dgm:spPr/>
      <dgm:t>
        <a:bodyPr/>
        <a:lstStyle/>
        <a:p>
          <a:endParaRPr lang="es-ES"/>
        </a:p>
      </dgm:t>
    </dgm:pt>
    <dgm:pt modelId="{7FBE23EC-A43E-4D86-B477-6972CC4A9872}" type="sibTrans" cxnId="{DC7A4DF9-BD2F-49E9-AD19-4C9D8C6EA4B0}">
      <dgm:prSet/>
      <dgm:spPr/>
      <dgm:t>
        <a:bodyPr/>
        <a:lstStyle/>
        <a:p>
          <a:endParaRPr lang="es-ES"/>
        </a:p>
      </dgm:t>
    </dgm:pt>
    <dgm:pt modelId="{AF0F4547-7E97-4163-A0DA-1A6548761CC4}" type="pres">
      <dgm:prSet presAssocID="{98EBCD74-C616-404B-B907-C4F692159A1A}" presName="Name0" presStyleCnt="0">
        <dgm:presLayoutVars>
          <dgm:chMax/>
          <dgm:chPref/>
          <dgm:dir/>
        </dgm:presLayoutVars>
      </dgm:prSet>
      <dgm:spPr/>
    </dgm:pt>
    <dgm:pt modelId="{67109652-343C-46ED-B90F-28D0F384F639}" type="pres">
      <dgm:prSet presAssocID="{8B9602E6-18B4-41F4-A30B-68CE88D81006}" presName="composite" presStyleCnt="0">
        <dgm:presLayoutVars>
          <dgm:chMax val="1"/>
          <dgm:chPref val="1"/>
        </dgm:presLayoutVars>
      </dgm:prSet>
      <dgm:spPr/>
    </dgm:pt>
    <dgm:pt modelId="{A584D6B8-985E-4A15-BFEC-2CC0B2AE4323}" type="pres">
      <dgm:prSet presAssocID="{8B9602E6-18B4-41F4-A30B-68CE88D81006}" presName="Accent" presStyleLbl="trAlignAcc1" presStyleIdx="0" presStyleCnt="1" custLinFactNeighborX="4616" custLinFactNeighborY="-6001">
        <dgm:presLayoutVars>
          <dgm:chMax val="0"/>
          <dgm:chPref val="0"/>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48F503A-7EE7-4BB8-9F32-547E615CECBE}" type="pres">
      <dgm:prSet presAssocID="{8B9602E6-18B4-41F4-A30B-68CE88D81006}" presName="Image" presStyleLbl="alignImgPlace1" presStyleIdx="0" presStyleCnt="1">
        <dgm:presLayoutVars>
          <dgm:chMax val="0"/>
          <dgm:chPref val="0"/>
        </dgm:presLayoutVars>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IMPROVING THEIR GREEN AREAS AND TREE PLANTING" title="ECOLOGY"/>
        </a:ext>
      </dgm:extLst>
    </dgm:pt>
    <dgm:pt modelId="{0A8E9F51-22F5-4372-986B-41FBDA52CDA0}" type="pres">
      <dgm:prSet presAssocID="{8B9602E6-18B4-41F4-A30B-68CE88D81006}" presName="ChildComposite" presStyleCnt="0"/>
      <dgm:spPr/>
    </dgm:pt>
    <dgm:pt modelId="{A2EC8AFD-51F9-4C81-9545-3D6D862031F0}" type="pres">
      <dgm:prSet presAssocID="{8B9602E6-18B4-41F4-A30B-68CE88D81006}" presName="Child" presStyleLbl="node1" presStyleIdx="0" presStyleCnt="0">
        <dgm:presLayoutVars>
          <dgm:chMax val="0"/>
          <dgm:chPref val="0"/>
          <dgm:bulletEnabled val="1"/>
        </dgm:presLayoutVars>
      </dgm:prSet>
      <dgm:spPr/>
    </dgm:pt>
    <dgm:pt modelId="{744073E2-8C30-43E8-B4E2-0E695E518097}" type="pres">
      <dgm:prSet presAssocID="{8B9602E6-18B4-41F4-A30B-68CE88D81006}" presName="Parent" presStyleLbl="revTx" presStyleIdx="0" presStyleCnt="1">
        <dgm:presLayoutVars>
          <dgm:chMax val="1"/>
          <dgm:chPref val="0"/>
          <dgm:bulletEnabled val="1"/>
        </dgm:presLayoutVars>
      </dgm:prSet>
      <dgm:spPr/>
    </dgm:pt>
  </dgm:ptLst>
  <dgm:cxnLst>
    <dgm:cxn modelId="{F2296E06-C68B-41C6-9845-06CF60558721}" type="presOf" srcId="{8B9602E6-18B4-41F4-A30B-68CE88D81006}" destId="{744073E2-8C30-43E8-B4E2-0E695E518097}" srcOrd="0" destOrd="0" presId="urn:microsoft.com/office/officeart/2008/layout/CaptionedPictures"/>
    <dgm:cxn modelId="{D0327083-BA48-4046-8A9B-FAE86B6D784B}" type="presOf" srcId="{98EBCD74-C616-404B-B907-C4F692159A1A}" destId="{AF0F4547-7E97-4163-A0DA-1A6548761CC4}" srcOrd="0" destOrd="0" presId="urn:microsoft.com/office/officeart/2008/layout/CaptionedPictures"/>
    <dgm:cxn modelId="{DC7A4DF9-BD2F-49E9-AD19-4C9D8C6EA4B0}" srcId="{98EBCD74-C616-404B-B907-C4F692159A1A}" destId="{8B9602E6-18B4-41F4-A30B-68CE88D81006}" srcOrd="0" destOrd="0" parTransId="{BF10D28A-20B5-4A48-87C3-08CA1AB3F0E0}" sibTransId="{7FBE23EC-A43E-4D86-B477-6972CC4A9872}"/>
    <dgm:cxn modelId="{F3AFB3CC-7E72-49F1-91CF-B216455B4AF6}" type="presParOf" srcId="{AF0F4547-7E97-4163-A0DA-1A6548761CC4}" destId="{67109652-343C-46ED-B90F-28D0F384F639}" srcOrd="0" destOrd="0" presId="urn:microsoft.com/office/officeart/2008/layout/CaptionedPictures"/>
    <dgm:cxn modelId="{F6C30E10-AFDE-4B70-802F-51195618BB66}" type="presParOf" srcId="{67109652-343C-46ED-B90F-28D0F384F639}" destId="{A584D6B8-985E-4A15-BFEC-2CC0B2AE4323}" srcOrd="0" destOrd="0" presId="urn:microsoft.com/office/officeart/2008/layout/CaptionedPictures"/>
    <dgm:cxn modelId="{FD1223C9-A780-4483-A00E-A4E8E7C35CC6}" type="presParOf" srcId="{67109652-343C-46ED-B90F-28D0F384F639}" destId="{048F503A-7EE7-4BB8-9F32-547E615CECBE}" srcOrd="1" destOrd="0" presId="urn:microsoft.com/office/officeart/2008/layout/CaptionedPictures"/>
    <dgm:cxn modelId="{8765F656-B767-48C6-9BE3-77075DAA7EB0}" type="presParOf" srcId="{67109652-343C-46ED-B90F-28D0F384F639}" destId="{0A8E9F51-22F5-4372-986B-41FBDA52CDA0}" srcOrd="2" destOrd="0" presId="urn:microsoft.com/office/officeart/2008/layout/CaptionedPictures"/>
    <dgm:cxn modelId="{EC2D8D14-4F13-462D-923F-DA9A1BD25A1A}" type="presParOf" srcId="{0A8E9F51-22F5-4372-986B-41FBDA52CDA0}" destId="{A2EC8AFD-51F9-4C81-9545-3D6D862031F0}" srcOrd="0" destOrd="0" presId="urn:microsoft.com/office/officeart/2008/layout/CaptionedPictures"/>
    <dgm:cxn modelId="{33A5B52C-B59F-44D9-A125-080264C422F0}" type="presParOf" srcId="{0A8E9F51-22F5-4372-986B-41FBDA52CDA0}" destId="{744073E2-8C30-43E8-B4E2-0E695E518097}" srcOrd="1" destOrd="0" presId="urn:microsoft.com/office/officeart/2008/layout/CaptionedPictures"/>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8E8B-B3A0-4C40-A995-7AF98A81E204}">
      <dsp:nvSpPr>
        <dsp:cNvPr id="0" name=""/>
        <dsp:cNvSpPr/>
      </dsp:nvSpPr>
      <dsp:spPr>
        <a:xfrm>
          <a:off x="586541" y="4808997"/>
          <a:ext cx="757815" cy="66839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2B3C14-2BC8-45BB-AB40-C69F5C8DBC26}">
      <dsp:nvSpPr>
        <dsp:cNvPr id="0" name=""/>
        <dsp:cNvSpPr/>
      </dsp:nvSpPr>
      <dsp:spPr>
        <a:xfrm>
          <a:off x="2531952" y="383508"/>
          <a:ext cx="4879503" cy="530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a:solidFill>
                <a:srgbClr val="626262"/>
              </a:solidFill>
            </a:rPr>
            <a:t>To guarantee access not only to their language but also to an education according to their needs and the integral development of these students by promoting learning in their sign language and in a second written language, giving them the opportunity to develop their full potential and become productive members of society.</a:t>
          </a:r>
          <a:endParaRPr lang="es-ES" sz="2600" kern="1200" dirty="0">
            <a:solidFill>
              <a:srgbClr val="626262"/>
            </a:solidFill>
          </a:endParaRPr>
        </a:p>
      </dsp:txBody>
      <dsp:txXfrm>
        <a:off x="2531952" y="383508"/>
        <a:ext cx="4879503" cy="5304791"/>
      </dsp:txXfrm>
    </dsp:sp>
    <dsp:sp modelId="{FB2AFC6B-C50C-443F-B11D-A22FF1BCCC27}">
      <dsp:nvSpPr>
        <dsp:cNvPr id="0" name=""/>
        <dsp:cNvSpPr/>
      </dsp:nvSpPr>
      <dsp:spPr>
        <a:xfrm>
          <a:off x="2286915" y="569555"/>
          <a:ext cx="1171866" cy="1172170"/>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BD9BA-E156-4F6D-90ED-19BF37673FD0}">
      <dsp:nvSpPr>
        <dsp:cNvPr id="0" name=""/>
        <dsp:cNvSpPr/>
      </dsp:nvSpPr>
      <dsp:spPr>
        <a:xfrm rot="5400000">
          <a:off x="6667871" y="727504"/>
          <a:ext cx="1172170" cy="1171866"/>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4F454-5D43-45A8-924A-C0F4A59FE93F}">
      <dsp:nvSpPr>
        <dsp:cNvPr id="0" name=""/>
        <dsp:cNvSpPr/>
      </dsp:nvSpPr>
      <dsp:spPr>
        <a:xfrm rot="16200000">
          <a:off x="2190237" y="4338718"/>
          <a:ext cx="1172170" cy="1171866"/>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62D27-E839-43EB-8FFF-6126F071C67A}">
      <dsp:nvSpPr>
        <dsp:cNvPr id="0" name=""/>
        <dsp:cNvSpPr/>
      </dsp:nvSpPr>
      <dsp:spPr>
        <a:xfrm rot="10800000">
          <a:off x="6639265" y="4083350"/>
          <a:ext cx="1171866" cy="1172170"/>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5295A-FEAB-4049-9192-2AF425FD3BAB}">
      <dsp:nvSpPr>
        <dsp:cNvPr id="0" name=""/>
        <dsp:cNvSpPr/>
      </dsp:nvSpPr>
      <dsp:spPr>
        <a:xfrm>
          <a:off x="399748" y="786"/>
          <a:ext cx="1367671" cy="16090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AABC1E5-35EA-4C6F-98BE-E66C2D4C6729}">
      <dsp:nvSpPr>
        <dsp:cNvPr id="0" name=""/>
        <dsp:cNvSpPr/>
      </dsp:nvSpPr>
      <dsp:spPr>
        <a:xfrm>
          <a:off x="468132" y="65147"/>
          <a:ext cx="1230904" cy="104586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65966-B0F5-4CA5-AB19-155787E84E67}">
      <dsp:nvSpPr>
        <dsp:cNvPr id="0" name=""/>
        <dsp:cNvSpPr/>
      </dsp:nvSpPr>
      <dsp:spPr>
        <a:xfrm>
          <a:off x="468132" y="1111013"/>
          <a:ext cx="1230904" cy="43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626262"/>
              </a:solidFill>
            </a:rPr>
            <a:t>ART</a:t>
          </a:r>
        </a:p>
      </dsp:txBody>
      <dsp:txXfrm>
        <a:off x="468132" y="1111013"/>
        <a:ext cx="1230904" cy="434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05589-91FC-455C-BE14-9D48E265C3AA}">
      <dsp:nvSpPr>
        <dsp:cNvPr id="0" name=""/>
        <dsp:cNvSpPr/>
      </dsp:nvSpPr>
      <dsp:spPr>
        <a:xfrm>
          <a:off x="567952" y="786"/>
          <a:ext cx="1367359" cy="16086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A3FAF0-C55B-4BD4-A15D-01AA522FFF19}">
      <dsp:nvSpPr>
        <dsp:cNvPr id="0" name=""/>
        <dsp:cNvSpPr/>
      </dsp:nvSpPr>
      <dsp:spPr>
        <a:xfrm>
          <a:off x="680807" y="116514"/>
          <a:ext cx="1230623" cy="104562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129D3-CD29-4E05-B9ED-7D1B861FBC7F}">
      <dsp:nvSpPr>
        <dsp:cNvPr id="0" name=""/>
        <dsp:cNvSpPr/>
      </dsp:nvSpPr>
      <dsp:spPr>
        <a:xfrm>
          <a:off x="0" y="1219340"/>
          <a:ext cx="2503261" cy="3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626262"/>
              </a:solidFill>
            </a:rPr>
            <a:t>ADOLESCENTS</a:t>
          </a:r>
        </a:p>
      </dsp:txBody>
      <dsp:txXfrm>
        <a:off x="0" y="1219340"/>
        <a:ext cx="2503261" cy="390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B9C03-0A0F-4EC5-92FC-99DABB10FA40}">
      <dsp:nvSpPr>
        <dsp:cNvPr id="0" name=""/>
        <dsp:cNvSpPr/>
      </dsp:nvSpPr>
      <dsp:spPr>
        <a:xfrm>
          <a:off x="587594" y="41021"/>
          <a:ext cx="1171322" cy="13780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E51C6A-80CF-42E8-8971-F7313B5726B4}">
      <dsp:nvSpPr>
        <dsp:cNvPr id="0" name=""/>
        <dsp:cNvSpPr/>
      </dsp:nvSpPr>
      <dsp:spPr>
        <a:xfrm>
          <a:off x="315887" y="569"/>
          <a:ext cx="1714735" cy="1086863"/>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771947-D55D-4728-8EDD-C707043E02A3}">
      <dsp:nvSpPr>
        <dsp:cNvPr id="0" name=""/>
        <dsp:cNvSpPr/>
      </dsp:nvSpPr>
      <dsp:spPr>
        <a:xfrm>
          <a:off x="152804" y="952892"/>
          <a:ext cx="1641131" cy="26451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626262"/>
              </a:solidFill>
            </a:rPr>
            <a:t>YOUTHS</a:t>
          </a:r>
          <a:r>
            <a:rPr lang="es-ES" sz="1700" kern="1200" dirty="0"/>
            <a:t> </a:t>
          </a:r>
        </a:p>
      </dsp:txBody>
      <dsp:txXfrm>
        <a:off x="152804" y="952892"/>
        <a:ext cx="1641131" cy="264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E2075-5768-4338-A803-7D35A23D8E6B}">
      <dsp:nvSpPr>
        <dsp:cNvPr id="0" name=""/>
        <dsp:cNvSpPr/>
      </dsp:nvSpPr>
      <dsp:spPr>
        <a:xfrm>
          <a:off x="453893" y="0"/>
          <a:ext cx="1601545" cy="188417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A54F3C0-8C77-4ABB-85B2-B256061494BE}">
      <dsp:nvSpPr>
        <dsp:cNvPr id="0" name=""/>
        <dsp:cNvSpPr/>
      </dsp:nvSpPr>
      <dsp:spPr>
        <a:xfrm>
          <a:off x="467335" y="83156"/>
          <a:ext cx="1441390" cy="122471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285EB1-54A9-4877-94D6-EC6F8E45B2AE}">
      <dsp:nvSpPr>
        <dsp:cNvPr id="0" name=""/>
        <dsp:cNvSpPr/>
      </dsp:nvSpPr>
      <dsp:spPr>
        <a:xfrm>
          <a:off x="533971" y="1300077"/>
          <a:ext cx="1441390" cy="508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rgbClr val="626262"/>
              </a:solidFill>
            </a:rPr>
            <a:t>CHILDREN</a:t>
          </a:r>
          <a:r>
            <a:rPr lang="es-ES" sz="2300" kern="1200" dirty="0"/>
            <a:t> </a:t>
          </a:r>
        </a:p>
      </dsp:txBody>
      <dsp:txXfrm>
        <a:off x="533971" y="1300077"/>
        <a:ext cx="1441390" cy="508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42520-64D4-47E7-8F27-0523470283C4}">
      <dsp:nvSpPr>
        <dsp:cNvPr id="0" name=""/>
        <dsp:cNvSpPr/>
      </dsp:nvSpPr>
      <dsp:spPr>
        <a:xfrm>
          <a:off x="377391" y="807"/>
          <a:ext cx="1403644" cy="16513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1E2635-9540-42F0-92CF-A2C5C64B3A42}">
      <dsp:nvSpPr>
        <dsp:cNvPr id="0" name=""/>
        <dsp:cNvSpPr/>
      </dsp:nvSpPr>
      <dsp:spPr>
        <a:xfrm>
          <a:off x="227724" y="76145"/>
          <a:ext cx="1263280" cy="1073375"/>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2A6C02-2B42-4945-AAAB-8AFCD3D22B5A}">
      <dsp:nvSpPr>
        <dsp:cNvPr id="0" name=""/>
        <dsp:cNvSpPr/>
      </dsp:nvSpPr>
      <dsp:spPr>
        <a:xfrm>
          <a:off x="0" y="1107356"/>
          <a:ext cx="2018481" cy="49268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626262"/>
              </a:solidFill>
              <a:latin typeface="+mn-lt"/>
            </a:rPr>
            <a:t>SPANISH</a:t>
          </a:r>
          <a:endParaRPr lang="es-ES" sz="1700" kern="1200" dirty="0">
            <a:solidFill>
              <a:srgbClr val="626262"/>
            </a:solidFill>
            <a:latin typeface="+mn-lt"/>
          </a:endParaRPr>
        </a:p>
      </dsp:txBody>
      <dsp:txXfrm>
        <a:off x="0" y="1107356"/>
        <a:ext cx="2018481" cy="4926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CFD40-71B8-4261-9D2B-7B640C38CBB7}">
      <dsp:nvSpPr>
        <dsp:cNvPr id="0" name=""/>
        <dsp:cNvSpPr/>
      </dsp:nvSpPr>
      <dsp:spPr>
        <a:xfrm>
          <a:off x="688290" y="40589"/>
          <a:ext cx="1339228" cy="157556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604F83-1415-4F69-BE3D-C0A1A4890426}">
      <dsp:nvSpPr>
        <dsp:cNvPr id="0" name=""/>
        <dsp:cNvSpPr/>
      </dsp:nvSpPr>
      <dsp:spPr>
        <a:xfrm>
          <a:off x="755251" y="109797"/>
          <a:ext cx="1205306" cy="102411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B1FA9E-532F-4363-A9B2-7B27F9290EF3}">
      <dsp:nvSpPr>
        <dsp:cNvPr id="0" name=""/>
        <dsp:cNvSpPr/>
      </dsp:nvSpPr>
      <dsp:spPr>
        <a:xfrm>
          <a:off x="0" y="1015957"/>
          <a:ext cx="2715012" cy="730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626262"/>
              </a:solidFill>
            </a:rPr>
            <a:t>LITERACY</a:t>
          </a:r>
          <a:endParaRPr lang="es-ES" sz="2400" kern="1200" dirty="0">
            <a:solidFill>
              <a:srgbClr val="626262"/>
            </a:solidFill>
          </a:endParaRPr>
        </a:p>
      </dsp:txBody>
      <dsp:txXfrm>
        <a:off x="0" y="1015957"/>
        <a:ext cx="2715012" cy="730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4D6B8-985E-4A15-BFEC-2CC0B2AE4323}">
      <dsp:nvSpPr>
        <dsp:cNvPr id="0" name=""/>
        <dsp:cNvSpPr/>
      </dsp:nvSpPr>
      <dsp:spPr>
        <a:xfrm>
          <a:off x="365651" y="0"/>
          <a:ext cx="1423489" cy="167469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8F503A-7EE7-4BB8-9F32-547E615CECBE}">
      <dsp:nvSpPr>
        <dsp:cNvPr id="0" name=""/>
        <dsp:cNvSpPr/>
      </dsp:nvSpPr>
      <dsp:spPr>
        <a:xfrm>
          <a:off x="371117" y="66987"/>
          <a:ext cx="1281140" cy="108855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4073E2-8C30-43E8-B4E2-0E695E518097}">
      <dsp:nvSpPr>
        <dsp:cNvPr id="0" name=""/>
        <dsp:cNvSpPr/>
      </dsp:nvSpPr>
      <dsp:spPr>
        <a:xfrm>
          <a:off x="371117" y="1155538"/>
          <a:ext cx="1281140" cy="45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626262"/>
              </a:solidFill>
            </a:rPr>
            <a:t>ECOLOGY</a:t>
          </a:r>
        </a:p>
      </dsp:txBody>
      <dsp:txXfrm>
        <a:off x="371117" y="1155538"/>
        <a:ext cx="1281140" cy="452167"/>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13/02/2024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IMAGEN</a:t>
            </a:r>
            <a:r>
              <a:rPr lang="en-GB" baseline="0" dirty="0"/>
              <a:t> 1--</a:t>
            </a:r>
            <a:r>
              <a:rPr lang="es-ES" sz="1200" b="0" i="0" kern="1200" dirty="0">
                <a:solidFill>
                  <a:schemeClr val="tx1"/>
                </a:solidFill>
                <a:effectLst/>
                <a:latin typeface="+mn-lt"/>
                <a:ea typeface="+mn-ea"/>
                <a:cs typeface="+mn-cs"/>
              </a:rPr>
              <a:t>Buscamos que los niños, niñas y adolescentes afectados por la desigualdad y discriminación por razones de origen étnico, ruralidad, discapacidad, procedencia, etc. tengan las mejores oportunidades de desarrollo integral.</a:t>
            </a:r>
          </a:p>
          <a:p>
            <a:r>
              <a:rPr lang="es-ES" sz="1200" b="0" i="0" kern="1200" dirty="0">
                <a:solidFill>
                  <a:schemeClr val="tx1"/>
                </a:solidFill>
                <a:effectLst/>
                <a:latin typeface="+mn-lt"/>
                <a:ea typeface="+mn-ea"/>
                <a:cs typeface="+mn-cs"/>
              </a:rPr>
              <a:t>IMAGEN 2---</a:t>
            </a:r>
            <a:r>
              <a:rPr lang="es-ES" sz="1200" b="0" i="0" kern="1200" dirty="0" err="1">
                <a:solidFill>
                  <a:schemeClr val="tx1"/>
                </a:solidFill>
                <a:effectLst/>
                <a:latin typeface="+mn-lt"/>
                <a:ea typeface="+mn-ea"/>
                <a:cs typeface="+mn-cs"/>
              </a:rPr>
              <a:t>Peace</a:t>
            </a:r>
            <a:r>
              <a:rPr lang="es-ES" sz="1200" b="0" i="0" kern="1200" dirty="0">
                <a:solidFill>
                  <a:schemeClr val="tx1"/>
                </a:solidFill>
                <a:effectLst/>
                <a:latin typeface="+mn-lt"/>
                <a:ea typeface="+mn-ea"/>
                <a:cs typeface="+mn-cs"/>
              </a:rPr>
              <a:t> and Hope facilita varios proyectos que trabajan para cuidar nuestro entorno natural, conservar recursos naturales clave como el agua y los bosques, y el uso de prácticas agrícolas regenerativas.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IMAGEN 3---Paz y Esperanza lleva a cabo proyectos para defender los derechos sobre la tierra de las comunidades indígenas.</a:t>
            </a:r>
          </a:p>
          <a:p>
            <a:r>
              <a:rPr lang="es-ES" dirty="0"/>
              <a:t>IMAGEN 4---</a:t>
            </a:r>
            <a:r>
              <a:rPr lang="es-ES" sz="1200" b="0" i="0" kern="1200" dirty="0">
                <a:solidFill>
                  <a:schemeClr val="tx1"/>
                </a:solidFill>
                <a:effectLst/>
                <a:latin typeface="+mn-lt"/>
                <a:ea typeface="+mn-ea"/>
                <a:cs typeface="+mn-cs"/>
              </a:rPr>
              <a:t>empodera a las personas con discapacidad en el conocimiento y ejercicio de sus derechos y contribuir al fortalecimiento de las organizaciones de personas con discapacidad.</a:t>
            </a:r>
            <a:endParaRPr lang="en-US"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5172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Antes de todo</a:t>
            </a:r>
            <a:r>
              <a:rPr lang="es-ES" baseline="0" dirty="0"/>
              <a:t> el programa buscó  e identifica a familias con niños sordos en toda el área de las provincias de Moyobamba y Rioja encontrando niños y adolescentes sordos q nunca tuvieron contacto con la LSP y menos una escuela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rgbClr val="626262"/>
                </a:solidFill>
              </a:rPr>
              <a:t>Crea talleres para el desarrollo a una comprensión de la cultura sorda para los estudiantes y sus familias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progresivamente al paso de los años va  implementando otras competencias como el español escrito, matemáticas,  ciencias, arte ,deportes  </a:t>
            </a:r>
            <a:r>
              <a:rPr lang="es-ES" sz="1200" dirty="0" err="1"/>
              <a:t>etc</a:t>
            </a:r>
            <a:endParaRPr lang="es-E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solidFill>
                <a:srgbClr val="626262"/>
              </a:solidFill>
            </a:endParaRPr>
          </a:p>
          <a:p>
            <a:endParaRPr lang="en-US"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84283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Lugar donde</a:t>
            </a:r>
            <a:r>
              <a:rPr lang="es-ES" baseline="0" dirty="0"/>
              <a:t> se respete el uso de la LSP –</a:t>
            </a:r>
            <a:r>
              <a:rPr lang="es-ES" baseline="0" dirty="0" err="1"/>
              <a:t>esenc</a:t>
            </a:r>
            <a:r>
              <a:rPr lang="es-ES" baseline="0" dirty="0"/>
              <a:t> proyecto</a:t>
            </a:r>
          </a:p>
          <a:p>
            <a:pPr marL="171450" indent="-171450">
              <a:buFont typeface="Arial" panose="020B0604020202020204" pitchFamily="34" charset="0"/>
              <a:buChar char="•"/>
            </a:pPr>
            <a:r>
              <a:rPr lang="es-ES" baseline="0" dirty="0"/>
              <a:t>Estudiantes sordos que vienen desde lejos para aprender en la escuela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solidFill>
                  <a:srgbClr val="626262"/>
                </a:solidFill>
              </a:rPr>
              <a:t>Brinda un espacio seguro y acogedor para que los estudiantes sordos de las diferentes zonas rurales y urbanas puedan desarrollar su identidad cultural, aprender su idioma y establecer relaciones signi</a:t>
            </a:r>
            <a:r>
              <a:rPr lang="en-US" dirty="0">
                <a:solidFill>
                  <a:srgbClr val="626262"/>
                </a:solidFill>
              </a:rPr>
              <a:t>ﬁ</a:t>
            </a:r>
            <a:r>
              <a:rPr lang="es-ES" dirty="0">
                <a:solidFill>
                  <a:srgbClr val="626262"/>
                </a:solidFill>
              </a:rPr>
              <a:t>cativas.</a:t>
            </a:r>
          </a:p>
          <a:p>
            <a:pPr marL="171450" indent="-171450">
              <a:buFont typeface="Arial" panose="020B0604020202020204" pitchFamily="34" charset="0"/>
              <a:buChar char="•"/>
            </a:pPr>
            <a:endParaRPr lang="en-US"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92993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1-</a:t>
            </a:r>
            <a:r>
              <a:rPr lang="es-ES" sz="1200" kern="1200" dirty="0">
                <a:solidFill>
                  <a:schemeClr val="tx1"/>
                </a:solidFill>
                <a:effectLst/>
                <a:latin typeface="+mn-lt"/>
                <a:ea typeface="+mn-ea"/>
                <a:cs typeface="+mn-cs"/>
              </a:rPr>
              <a:t>rompiendo barreras lingüísticas de accesibilidad a una población en alta situación de vulnerabilidad y exclusión bajo el proceso de aprendizaje de su propia lengua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2-</a:t>
            </a:r>
            <a:r>
              <a:rPr lang="es-ES" sz="1200" kern="1200" dirty="0">
                <a:solidFill>
                  <a:schemeClr val="tx1"/>
                </a:solidFill>
                <a:effectLst/>
                <a:latin typeface="+mn-lt"/>
                <a:ea typeface="+mn-ea"/>
                <a:cs typeface="+mn-cs"/>
              </a:rPr>
              <a:t>Alberga a mas de 60  estudiantes sordos, muchos de ellos vienen de zonas  urbanas y rurales muy alejados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3-</a:t>
            </a:r>
            <a:r>
              <a:rPr lang="es-ES" sz="1200" kern="1200" baseline="0" dirty="0">
                <a:solidFill>
                  <a:schemeClr val="tx1"/>
                </a:solidFill>
                <a:effectLst/>
                <a:latin typeface="+mn-lt"/>
                <a:ea typeface="+mn-ea"/>
                <a:cs typeface="+mn-cs"/>
              </a:rPr>
              <a:t> </a:t>
            </a:r>
            <a:r>
              <a:rPr lang="es-ES" sz="1200" kern="1200" baseline="0" dirty="0" err="1">
                <a:solidFill>
                  <a:schemeClr val="tx1"/>
                </a:solidFill>
                <a:effectLst/>
                <a:latin typeface="+mn-lt"/>
                <a:ea typeface="+mn-ea"/>
                <a:cs typeface="+mn-cs"/>
              </a:rPr>
              <a:t>PPFF,promocionan</a:t>
            </a:r>
            <a:r>
              <a:rPr lang="es-ES" sz="1200" kern="1200" baseline="0" dirty="0">
                <a:solidFill>
                  <a:schemeClr val="tx1"/>
                </a:solidFill>
                <a:effectLst/>
                <a:latin typeface="+mn-lt"/>
                <a:ea typeface="+mn-ea"/>
                <a:cs typeface="+mn-cs"/>
              </a:rPr>
              <a:t> e inciden en las autoridades a </a:t>
            </a:r>
            <a:r>
              <a:rPr lang="es-ES" sz="1200" kern="1200" dirty="0">
                <a:solidFill>
                  <a:schemeClr val="tx1"/>
                </a:solidFill>
                <a:effectLst/>
                <a:latin typeface="+mn-lt"/>
                <a:ea typeface="+mn-ea"/>
                <a:cs typeface="+mn-cs"/>
              </a:rPr>
              <a:t>  la no vulneración de los DD de sus hijos sordos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4-Crea comunidades sordas empoderadas para la defensa de sus derechos -se creó la O.R Nº 011-2018-GRSM/CR para el reconocimiento y promoción de la LSP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5-Búsqueda del compromiso de las autoridades  locales y de educación para la creación de la primera IE BBC en la amazonia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6-2022 el programa  recibió  a  niños oyentes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250375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Angy</a:t>
            </a:r>
            <a:r>
              <a:rPr lang="es-ES" dirty="0"/>
              <a:t>, es una niña q</a:t>
            </a:r>
            <a:r>
              <a:rPr lang="es-ES" baseline="0" dirty="0"/>
              <a:t> </a:t>
            </a:r>
            <a:r>
              <a:rPr lang="es-ES" baseline="0" dirty="0" err="1"/>
              <a:t>pertence</a:t>
            </a:r>
            <a:r>
              <a:rPr lang="es-ES" baseline="0" dirty="0"/>
              <a:t> a la CN de </a:t>
            </a:r>
            <a:r>
              <a:rPr lang="es-ES" baseline="0" dirty="0" err="1"/>
              <a:t>Awajun</a:t>
            </a:r>
            <a:r>
              <a:rPr lang="es-ES" baseline="0" dirty="0"/>
              <a:t> , donde el idioma materno de sus padres no es el español </a:t>
            </a:r>
          </a:p>
          <a:p>
            <a:endParaRPr lang="en-US"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30218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convenios</a:t>
            </a:r>
            <a:r>
              <a:rPr lang="es-ES" baseline="0" dirty="0"/>
              <a:t> con municipalidades para pago:</a:t>
            </a:r>
          </a:p>
          <a:p>
            <a:r>
              <a:rPr lang="es-ES" baseline="0" dirty="0"/>
              <a:t>      sueltos de modelos </a:t>
            </a:r>
            <a:r>
              <a:rPr lang="es-ES" baseline="0" dirty="0" err="1"/>
              <a:t>linguisticos</a:t>
            </a:r>
            <a:r>
              <a:rPr lang="es-ES" baseline="0" dirty="0"/>
              <a:t> </a:t>
            </a:r>
          </a:p>
          <a:p>
            <a:r>
              <a:rPr lang="es-ES" baseline="0" dirty="0"/>
              <a:t>       pasaje a estudiantes sordos de lugares alejados</a:t>
            </a:r>
            <a:endParaRPr lang="en-US" dirty="0"/>
          </a:p>
          <a:p>
            <a:r>
              <a:rPr lang="es-ES" dirty="0"/>
              <a:t>       alianzas para recibir voluntarios </a:t>
            </a:r>
          </a:p>
          <a:p>
            <a:r>
              <a:rPr lang="es-ES" dirty="0"/>
              <a:t>       </a:t>
            </a:r>
            <a:endParaRPr lang="en-US"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351488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200" kern="1200" dirty="0">
                <a:solidFill>
                  <a:schemeClr val="dk1"/>
                </a:solidFill>
                <a:effectLst/>
                <a:latin typeface="+mn-lt"/>
                <a:ea typeface="+mn-ea"/>
                <a:cs typeface="+mn-cs"/>
              </a:rPr>
              <a:t>Replicar la propuesta educativa ,el Estado tomé mayor interés y pueda aumentar el actual presupuesto de modo que incluya la construcción y equipamiento de colegios bilingües para NNA sordos en el conjunto del país, en especial en el Ande y Amazonia peruana.</a:t>
            </a:r>
            <a:endParaRPr lang="en-US" sz="1200" kern="1200" dirty="0">
              <a:solidFill>
                <a:schemeClr val="dk1"/>
              </a:solidFill>
              <a:effectLst/>
              <a:latin typeface="+mn-lt"/>
              <a:ea typeface="+mn-ea"/>
              <a:cs typeface="+mn-cs"/>
            </a:endParaRPr>
          </a:p>
          <a:p>
            <a:r>
              <a:rPr lang="es-ES" sz="1200" kern="1200" dirty="0">
                <a:solidFill>
                  <a:schemeClr val="dk1"/>
                </a:solidFill>
                <a:effectLst/>
                <a:latin typeface="+mn-lt"/>
                <a:ea typeface="+mn-ea"/>
                <a:cs typeface="+mn-cs"/>
              </a:rPr>
              <a:t> </a:t>
            </a:r>
            <a:endParaRPr lang="en-US" sz="1200" kern="1200" dirty="0">
              <a:solidFill>
                <a:schemeClr val="dk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4041355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13/02/2024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13/02/2024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13/02/2024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13/02/2024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13/02/2024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13/02/2024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13/02/2024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13/02/2024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13/02/2024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13/02/2024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13/02/2024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8" Type="http://schemas.openxmlformats.org/officeDocument/2006/relationships/diagramData" Target="../diagrams/data2.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280160" y="1122363"/>
            <a:ext cx="9387840" cy="941568"/>
          </a:xfrm>
        </p:spPr>
        <p:txBody>
          <a:bodyPr anchor="t">
            <a:noAutofit/>
          </a:bodyPr>
          <a:lstStyle/>
          <a:p>
            <a:r>
              <a:rPr lang="en-US" dirty="0">
                <a:solidFill>
                  <a:srgbClr val="FF0000"/>
                </a:solidFill>
              </a:rPr>
              <a:t>Breaking Language Barriers</a:t>
            </a:r>
            <a:endParaRPr lang="en-GB" dirty="0">
              <a:solidFill>
                <a:srgbClr val="FF0000"/>
              </a:solidFill>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063931"/>
            <a:ext cx="9144000" cy="3193869"/>
          </a:xfrm>
        </p:spPr>
        <p:txBody>
          <a:bodyPr>
            <a:normAutofit/>
          </a:bodyPr>
          <a:lstStyle/>
          <a:p>
            <a:r>
              <a:rPr lang="en-US" sz="2800" dirty="0">
                <a:solidFill>
                  <a:srgbClr val="626262"/>
                </a:solidFill>
              </a:rPr>
              <a:t>Jessy Chávez Arévalo</a:t>
            </a:r>
          </a:p>
          <a:p>
            <a:r>
              <a:rPr lang="en-US" sz="2800" dirty="0">
                <a:solidFill>
                  <a:srgbClr val="626262"/>
                </a:solidFill>
              </a:rPr>
              <a:t>PEACE AND HOPE DIACONAL MINISTRY</a:t>
            </a:r>
            <a:endParaRPr lang="en-US" sz="1800" dirty="0">
              <a:solidFill>
                <a:srgbClr val="626262"/>
              </a:solidFill>
            </a:endParaRPr>
          </a:p>
          <a:p>
            <a:r>
              <a:rPr lang="en-US" sz="2800" dirty="0">
                <a:solidFill>
                  <a:srgbClr val="626262"/>
                </a:solidFill>
              </a:rPr>
              <a:t>Country: PERÚ</a:t>
            </a:r>
          </a:p>
          <a:p>
            <a:endParaRPr lang="en-GB" sz="1800" dirty="0">
              <a:solidFill>
                <a:srgbClr val="FF0000"/>
              </a:solidFill>
            </a:endParaRPr>
          </a:p>
          <a:p>
            <a:pPr marL="92075" indent="-92075">
              <a:tabLst>
                <a:tab pos="444500" algn="l"/>
                <a:tab pos="534988" algn="l"/>
                <a:tab pos="1071563" algn="l"/>
              </a:tabLst>
            </a:pPr>
            <a:r>
              <a:rPr lang="en-GB" sz="2800" dirty="0">
                <a:solidFill>
                  <a:srgbClr val="626262"/>
                </a:solidFill>
              </a:rPr>
              <a:t>      </a:t>
            </a:r>
            <a:r>
              <a:rPr lang="en-US" sz="2800" b="1" dirty="0">
                <a:solidFill>
                  <a:srgbClr val="626262"/>
                </a:solidFill>
              </a:rPr>
              <a:t>Methods for teaching sign language and fostering signing communities</a:t>
            </a:r>
          </a:p>
          <a:p>
            <a:pPr marL="285750" indent="-285750" algn="just">
              <a:buFont typeface="Arial" panose="020B0604020202020204" pitchFamily="34" charset="0"/>
              <a:buChar char="•"/>
            </a:pPr>
            <a:endParaRPr lang="en-GB" sz="2800" dirty="0">
              <a:solidFill>
                <a:srgbClr val="FF0000"/>
              </a:solidFill>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7137336" y="5383663"/>
            <a:ext cx="438550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dirty="0"/>
              <a:t> </a:t>
            </a:r>
            <a:r>
              <a:rPr lang="en-US" sz="2400" dirty="0">
                <a:solidFill>
                  <a:srgbClr val="626262"/>
                </a:solidFill>
              </a:rPr>
              <a:t>Thursday, February 22</a:t>
            </a:r>
            <a:r>
              <a:rPr lang="en-US" sz="2400" baseline="30000" dirty="0">
                <a:solidFill>
                  <a:srgbClr val="626262"/>
                </a:solidFill>
              </a:rPr>
              <a:t>nd</a:t>
            </a:r>
            <a:r>
              <a:rPr lang="en-US" sz="2400" dirty="0">
                <a:solidFill>
                  <a:srgbClr val="626262"/>
                </a:solidFill>
              </a:rPr>
              <a:t> 2024  13:40 - 14:40</a:t>
            </a:r>
            <a:endParaRPr lang="en-US" sz="2400" b="1" dirty="0">
              <a:solidFill>
                <a:srgbClr val="626262"/>
              </a:solidFill>
              <a:latin typeface="Arial"/>
            </a:endParaRP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560" y="146686"/>
            <a:ext cx="10515600" cy="626110"/>
          </a:xfrm>
        </p:spPr>
        <p:txBody>
          <a:bodyPr>
            <a:normAutofit fontScale="90000"/>
          </a:bodyPr>
          <a:lstStyle/>
          <a:p>
            <a:r>
              <a:rPr lang="en-US" dirty="0">
                <a:solidFill>
                  <a:srgbClr val="626262"/>
                </a:solidFill>
              </a:rPr>
              <a:t>What comes next</a:t>
            </a:r>
            <a:r>
              <a:rPr lang="es-ES" dirty="0"/>
              <a:t>:</a:t>
            </a:r>
            <a:endParaRPr lang="en-US" dirty="0"/>
          </a:p>
        </p:txBody>
      </p:sp>
      <p:sp>
        <p:nvSpPr>
          <p:cNvPr id="4" name="Marcador de pie de página 3"/>
          <p:cNvSpPr>
            <a:spLocks noGrp="1"/>
          </p:cNvSpPr>
          <p:nvPr>
            <p:ph type="ftr" sz="quarter" idx="11"/>
          </p:nvPr>
        </p:nvSpPr>
        <p:spPr/>
        <p:txBody>
          <a:bodyPr/>
          <a:lstStyle/>
          <a:p>
            <a:r>
              <a:rPr lang="en-US"/>
              <a:t>#ZeroCon23</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10</a:t>
            </a:fld>
            <a:endParaRPr lang="en-GB"/>
          </a:p>
        </p:txBody>
      </p:sp>
      <p:graphicFrame>
        <p:nvGraphicFramePr>
          <p:cNvPr id="22" name="Marcador de contenido 21"/>
          <p:cNvGraphicFramePr>
            <a:graphicFrameLocks noGrp="1"/>
          </p:cNvGraphicFramePr>
          <p:nvPr>
            <p:ph idx="1"/>
            <p:extLst>
              <p:ext uri="{D42A27DB-BD31-4B8C-83A1-F6EECF244321}">
                <p14:modId xmlns:p14="http://schemas.microsoft.com/office/powerpoint/2010/main" val="2381992817"/>
              </p:ext>
            </p:extLst>
          </p:nvPr>
        </p:nvGraphicFramePr>
        <p:xfrm>
          <a:off x="418011" y="772796"/>
          <a:ext cx="11116491" cy="5669280"/>
        </p:xfrm>
        <a:graphic>
          <a:graphicData uri="http://schemas.openxmlformats.org/drawingml/2006/table">
            <a:tbl>
              <a:tblPr firstRow="1" bandRow="1">
                <a:tableStyleId>{5940675A-B579-460E-94D1-54222C63F5DA}</a:tableStyleId>
              </a:tblPr>
              <a:tblGrid>
                <a:gridCol w="3705497">
                  <a:extLst>
                    <a:ext uri="{9D8B030D-6E8A-4147-A177-3AD203B41FA5}">
                      <a16:colId xmlns:a16="http://schemas.microsoft.com/office/drawing/2014/main" val="1172512277"/>
                    </a:ext>
                  </a:extLst>
                </a:gridCol>
                <a:gridCol w="4211713">
                  <a:extLst>
                    <a:ext uri="{9D8B030D-6E8A-4147-A177-3AD203B41FA5}">
                      <a16:colId xmlns:a16="http://schemas.microsoft.com/office/drawing/2014/main" val="3907279601"/>
                    </a:ext>
                  </a:extLst>
                </a:gridCol>
                <a:gridCol w="3199281">
                  <a:extLst>
                    <a:ext uri="{9D8B030D-6E8A-4147-A177-3AD203B41FA5}">
                      <a16:colId xmlns:a16="http://schemas.microsoft.com/office/drawing/2014/main" val="3662902663"/>
                    </a:ext>
                  </a:extLst>
                </a:gridCol>
              </a:tblGrid>
              <a:tr h="388930">
                <a:tc>
                  <a:txBody>
                    <a:bodyPr/>
                    <a:lstStyle/>
                    <a:p>
                      <a:pPr algn="ctr"/>
                      <a:r>
                        <a:rPr lang="es-ES" sz="2400" dirty="0">
                          <a:solidFill>
                            <a:srgbClr val="626262"/>
                          </a:solidFill>
                          <a:latin typeface="+mn-lt"/>
                        </a:rPr>
                        <a:t>REPLICATE</a:t>
                      </a:r>
                      <a:endParaRPr lang="en-US" sz="2400" dirty="0">
                        <a:solidFill>
                          <a:srgbClr val="626262"/>
                        </a:solidFill>
                        <a:latin typeface="+mn-lt"/>
                      </a:endParaRPr>
                    </a:p>
                  </a:txBody>
                  <a:tcPr/>
                </a:tc>
                <a:tc>
                  <a:txBody>
                    <a:bodyPr/>
                    <a:lstStyle/>
                    <a:p>
                      <a:pPr marL="0" algn="ctr" defTabSz="914400" rtl="0" eaLnBrk="1" latinLnBrk="0" hangingPunct="1"/>
                      <a:r>
                        <a:rPr lang="es-ES" sz="2400" kern="1200" dirty="0">
                          <a:solidFill>
                            <a:srgbClr val="626262"/>
                          </a:solidFill>
                          <a:latin typeface="+mn-lt"/>
                          <a:ea typeface="+mn-ea"/>
                          <a:cs typeface="+mn-cs"/>
                        </a:rPr>
                        <a:t>IMPROVE</a:t>
                      </a:r>
                      <a:endParaRPr lang="en-US" sz="2400" kern="1200" dirty="0">
                        <a:solidFill>
                          <a:srgbClr val="626262"/>
                        </a:solidFill>
                        <a:latin typeface="+mn-lt"/>
                        <a:ea typeface="+mn-ea"/>
                        <a:cs typeface="+mn-cs"/>
                      </a:endParaRPr>
                    </a:p>
                  </a:txBody>
                  <a:tcPr/>
                </a:tc>
                <a:tc>
                  <a:txBody>
                    <a:bodyPr/>
                    <a:lstStyle/>
                    <a:p>
                      <a:r>
                        <a:rPr lang="es-ES" sz="2400" dirty="0">
                          <a:solidFill>
                            <a:srgbClr val="626262"/>
                          </a:solidFill>
                        </a:rPr>
                        <a:t>IMPACT</a:t>
                      </a:r>
                      <a:endParaRPr lang="en-US" sz="2400" dirty="0">
                        <a:solidFill>
                          <a:srgbClr val="626262"/>
                        </a:solidFill>
                      </a:endParaRPr>
                    </a:p>
                  </a:txBody>
                  <a:tcPr/>
                </a:tc>
                <a:extLst>
                  <a:ext uri="{0D108BD9-81ED-4DB2-BD59-A6C34878D82A}">
                    <a16:rowId xmlns:a16="http://schemas.microsoft.com/office/drawing/2014/main" val="1759860383"/>
                  </a:ext>
                </a:extLst>
              </a:tr>
              <a:tr h="3986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800" kern="1200" baseline="0" dirty="0">
                          <a:solidFill>
                            <a:srgbClr val="626262"/>
                          </a:solidFill>
                          <a:effectLst/>
                        </a:rPr>
                        <a:t>R</a:t>
                      </a:r>
                      <a:r>
                        <a:rPr lang="en-US" sz="2800" kern="1200" baseline="0" dirty="0" err="1">
                          <a:solidFill>
                            <a:srgbClr val="626262"/>
                          </a:solidFill>
                          <a:effectLst/>
                        </a:rPr>
                        <a:t>eplicate</a:t>
                      </a:r>
                      <a:r>
                        <a:rPr lang="en-US" sz="2800" kern="1200" baseline="0" dirty="0">
                          <a:solidFill>
                            <a:srgbClr val="626262"/>
                          </a:solidFill>
                          <a:effectLst/>
                        </a:rPr>
                        <a:t> more space where deaf students can access to develop their linguistic community that strengthens their identity.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baseline="0" dirty="0">
                          <a:solidFill>
                            <a:srgbClr val="626262"/>
                          </a:solidFill>
                          <a:effectLst/>
                        </a:rPr>
                        <a:t>Increase the budget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baseline="0" dirty="0">
                          <a:solidFill>
                            <a:srgbClr val="626262"/>
                          </a:solidFill>
                          <a:effectLst/>
                        </a:rPr>
                        <a:t>Create bilingual schools for the deaf in the Andes and Amazonia</a:t>
                      </a:r>
                      <a:r>
                        <a:rPr lang="en-US" sz="2800" kern="1200" baseline="0" dirty="0">
                          <a:solidFill>
                            <a:srgbClr val="C6C6C6"/>
                          </a:solidFill>
                          <a:effectLst/>
                        </a:rPr>
                        <a:t>.</a:t>
                      </a:r>
                      <a:endParaRPr lang="es-ES" sz="3600" kern="1200" dirty="0">
                        <a:solidFill>
                          <a:srgbClr val="C6C6C6"/>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rgbClr val="626262"/>
                          </a:solidFill>
                          <a:effectLst/>
                        </a:rPr>
                        <a:t>Improve the curricular skills and competencies of students, in accordance with the objectives of regular basic education, in order to guarantee their right to an inclusive and quality education.</a:t>
                      </a:r>
                      <a:endParaRPr lang="en-US" sz="2800" dirty="0">
                        <a:solidFill>
                          <a:srgbClr val="62626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rgbClr val="626262"/>
                          </a:solidFill>
                          <a:effectLst/>
                        </a:rPr>
                        <a:t>Promote the inclusion of the hearing impaired in higher technical and university education</a:t>
                      </a:r>
                      <a:r>
                        <a:rPr lang="en-US" sz="3200" kern="1200" dirty="0">
                          <a:solidFill>
                            <a:srgbClr val="C6C6C6"/>
                          </a:solidFill>
                          <a:effectLst/>
                        </a:rPr>
                        <a:t>.</a:t>
                      </a:r>
                    </a:p>
                    <a:p>
                      <a:endParaRPr lang="en-US" sz="3200" dirty="0">
                        <a:solidFill>
                          <a:srgbClr val="C6C6C6"/>
                        </a:solidFill>
                      </a:endParaRPr>
                    </a:p>
                  </a:txBody>
                  <a:tcPr/>
                </a:tc>
                <a:extLst>
                  <a:ext uri="{0D108BD9-81ED-4DB2-BD59-A6C34878D82A}">
                    <a16:rowId xmlns:a16="http://schemas.microsoft.com/office/drawing/2014/main" val="370286458"/>
                  </a:ext>
                </a:extLst>
              </a:tr>
            </a:tbl>
          </a:graphicData>
        </a:graphic>
      </p:graphicFrame>
    </p:spTree>
    <p:extLst>
      <p:ext uri="{BB962C8B-B14F-4D97-AF65-F5344CB8AC3E}">
        <p14:creationId xmlns:p14="http://schemas.microsoft.com/office/powerpoint/2010/main" val="240949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ace and Hope logo - a green cirle with a bird in white contour.">
            <a:extLst>
              <a:ext uri="{FF2B5EF4-FFF2-40B4-BE49-F238E27FC236}">
                <a16:creationId xmlns:a16="http://schemas.microsoft.com/office/drawing/2014/main" id="{D144B858-7758-0A52-B774-34A6669B7487}"/>
              </a:ext>
            </a:extLst>
          </p:cNvPr>
          <p:cNvSpPr>
            <a:spLocks/>
          </p:cNvSpPr>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bg2">
                    <a:lumMod val="10000"/>
                  </a:schemeClr>
                </a:solidFill>
                <a:effectLst/>
                <a:uLnTx/>
                <a:uFillTx/>
                <a:latin typeface="+mn-lt"/>
                <a:ea typeface="+mj-ea"/>
                <a:cs typeface="+mj-cs"/>
              </a:rPr>
              <a:t>                 </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type="title" idx="4294967295"/>
          </p:nvPr>
        </p:nvSpPr>
        <p:spPr>
          <a:xfrm>
            <a:off x="838200" y="731838"/>
            <a:ext cx="10515600" cy="5046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1" i="1"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1" i="1"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595959"/>
                </a:solidFill>
                <a:effectLst/>
                <a:uLnTx/>
                <a:uFillTx/>
                <a:latin typeface="+mn-lt"/>
                <a:ea typeface="+mn-ea"/>
                <a:cs typeface="+mn-cs"/>
              </a:rPr>
              <a:t>Peace and Hope</a:t>
            </a:r>
            <a:r>
              <a:rPr kumimoji="0" lang="en-US" sz="2800" b="1" i="1" u="none" strike="noStrike" kern="1200" cap="none" spc="0" normalizeH="0" baseline="0" noProof="0" dirty="0">
                <a:ln>
                  <a:noFill/>
                </a:ln>
                <a:solidFill>
                  <a:srgbClr val="FF0000"/>
                </a:solidFill>
                <a:effectLst/>
                <a:uLnTx/>
                <a:uFillTx/>
                <a:latin typeface="+mn-lt"/>
                <a:ea typeface="+mn-ea"/>
                <a:cs typeface="+mn-cs"/>
              </a:rPr>
              <a:t> </a:t>
            </a:r>
            <a:r>
              <a:rPr kumimoji="0" lang="en-US" sz="2800" b="0" i="0" u="none" strike="noStrike" kern="1200" cap="none" spc="0" normalizeH="0" baseline="0" noProof="0" dirty="0">
                <a:ln>
                  <a:noFill/>
                </a:ln>
                <a:solidFill>
                  <a:srgbClr val="595959"/>
                </a:solidFill>
                <a:effectLst/>
                <a:uLnTx/>
                <a:uFillTx/>
                <a:latin typeface="+mn-lt"/>
                <a:ea typeface="+mn-ea"/>
                <a:cs typeface="+mn-cs"/>
              </a:rPr>
              <a:t>works in Latin America together with people, families and communities in poverty, so that they can live with dignity free of violence and injustice</a:t>
            </a:r>
            <a:r>
              <a:rPr kumimoji="0" lang="es-ES" sz="2800" b="0" i="0" u="none" strike="noStrike" kern="1200" cap="none" spc="0" normalizeH="0" baseline="0" noProof="0" dirty="0">
                <a:ln>
                  <a:noFill/>
                </a:ln>
                <a:solidFill>
                  <a:srgbClr val="595959"/>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800" b="1" i="1" u="none" strike="noStrike" kern="1200" cap="none" spc="0" normalizeH="0" baseline="0" noProof="0" dirty="0">
              <a:ln>
                <a:noFill/>
              </a:ln>
              <a:solidFill>
                <a:schemeClr val="tx1"/>
              </a:solidFill>
              <a:effectLst/>
              <a:uLnTx/>
              <a:uFillTx/>
              <a:latin typeface="+mn-lt"/>
              <a:ea typeface="+mn-ea"/>
              <a:cs typeface="+mn-cs"/>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pic>
        <p:nvPicPr>
          <p:cNvPr id="7" name="Imagen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429" y="338321"/>
            <a:ext cx="4693118" cy="1352368"/>
          </a:xfrm>
          <a:prstGeom prst="rect">
            <a:avLst/>
          </a:prstGeom>
        </p:spPr>
      </p:pic>
      <p:pic>
        <p:nvPicPr>
          <p:cNvPr id="14" name="Imagen 13" descr="Empowering them in their rights and citizen participation in governmental decision-making spaces on issues that affect them." title="Children, girls, and adolescents."/>
          <p:cNvPicPr>
            <a:picLocks noChangeAspect="1"/>
          </p:cNvPicPr>
          <p:nvPr/>
        </p:nvPicPr>
        <p:blipFill>
          <a:blip r:embed="rId4">
            <a:extLst>
              <a:ext uri="{BEBA8EAE-BF5A-486C-A8C5-ECC9F3942E4B}">
                <a14:imgProps xmlns:a14="http://schemas.microsoft.com/office/drawing/2010/main">
                  <a14:imgLayer r:embed="rId5">
                    <a14:imgEffect>
                      <a14:saturation sat="107000"/>
                    </a14:imgEffect>
                  </a14:imgLayer>
                </a14:imgProps>
              </a:ext>
              <a:ext uri="{28A0092B-C50C-407E-A947-70E740481C1C}">
                <a14:useLocalDpi xmlns:a14="http://schemas.microsoft.com/office/drawing/2010/main" val="0"/>
              </a:ext>
            </a:extLst>
          </a:blip>
          <a:srcRect/>
          <a:stretch>
            <a:fillRect/>
          </a:stretch>
        </p:blipFill>
        <p:spPr>
          <a:xfrm>
            <a:off x="838200" y="3787073"/>
            <a:ext cx="3788943" cy="2446325"/>
          </a:xfrm>
          <a:custGeom>
            <a:avLst/>
            <a:gdLst>
              <a:gd name="connsiteX0" fmla="*/ 563389 w 2204354"/>
              <a:gd name="connsiteY0" fmla="*/ 0 h 1423238"/>
              <a:gd name="connsiteX1" fmla="*/ 1640965 w 2204354"/>
              <a:gd name="connsiteY1" fmla="*/ 0 h 1423238"/>
              <a:gd name="connsiteX2" fmla="*/ 1817927 w 2204354"/>
              <a:gd name="connsiteY2" fmla="*/ 62445 h 1423238"/>
              <a:gd name="connsiteX3" fmla="*/ 2163706 w 2204354"/>
              <a:gd name="connsiteY3" fmla="*/ 287241 h 1423238"/>
              <a:gd name="connsiteX4" fmla="*/ 2204354 w 2204354"/>
              <a:gd name="connsiteY4" fmla="*/ 335927 h 1423238"/>
              <a:gd name="connsiteX5" fmla="*/ 2204354 w 2204354"/>
              <a:gd name="connsiteY5" fmla="*/ 1169195 h 1423238"/>
              <a:gd name="connsiteX6" fmla="*/ 2163706 w 2204354"/>
              <a:gd name="connsiteY6" fmla="*/ 1217881 h 1423238"/>
              <a:gd name="connsiteX7" fmla="*/ 2007387 w 2204354"/>
              <a:gd name="connsiteY7" fmla="*/ 1341052 h 1423238"/>
              <a:gd name="connsiteX8" fmla="*/ 1854168 w 2204354"/>
              <a:gd name="connsiteY8" fmla="*/ 1423238 h 1423238"/>
              <a:gd name="connsiteX9" fmla="*/ 350187 w 2204354"/>
              <a:gd name="connsiteY9" fmla="*/ 1423238 h 1423238"/>
              <a:gd name="connsiteX10" fmla="*/ 196967 w 2204354"/>
              <a:gd name="connsiteY10" fmla="*/ 1341052 h 1423238"/>
              <a:gd name="connsiteX11" fmla="*/ 40648 w 2204354"/>
              <a:gd name="connsiteY11" fmla="*/ 1217881 h 1423238"/>
              <a:gd name="connsiteX12" fmla="*/ 0 w 2204354"/>
              <a:gd name="connsiteY12" fmla="*/ 1169195 h 1423238"/>
              <a:gd name="connsiteX13" fmla="*/ 0 w 2204354"/>
              <a:gd name="connsiteY13" fmla="*/ 335927 h 1423238"/>
              <a:gd name="connsiteX14" fmla="*/ 40648 w 2204354"/>
              <a:gd name="connsiteY14" fmla="*/ 287241 h 1423238"/>
              <a:gd name="connsiteX15" fmla="*/ 386427 w 2204354"/>
              <a:gd name="connsiteY15" fmla="*/ 62445 h 142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4354" h="1423238">
                <a:moveTo>
                  <a:pt x="563389" y="0"/>
                </a:moveTo>
                <a:lnTo>
                  <a:pt x="1640965" y="0"/>
                </a:lnTo>
                <a:lnTo>
                  <a:pt x="1817927" y="62445"/>
                </a:lnTo>
                <a:cubicBezTo>
                  <a:pt x="1954137" y="122269"/>
                  <a:pt x="2071684" y="198689"/>
                  <a:pt x="2163706" y="287241"/>
                </a:cubicBezTo>
                <a:lnTo>
                  <a:pt x="2204354" y="335927"/>
                </a:lnTo>
                <a:lnTo>
                  <a:pt x="2204354" y="1169195"/>
                </a:lnTo>
                <a:lnTo>
                  <a:pt x="2163706" y="1217881"/>
                </a:lnTo>
                <a:cubicBezTo>
                  <a:pt x="2117695" y="1262157"/>
                  <a:pt x="2065303" y="1303400"/>
                  <a:pt x="2007387" y="1341052"/>
                </a:cubicBezTo>
                <a:lnTo>
                  <a:pt x="1854168" y="1423238"/>
                </a:lnTo>
                <a:lnTo>
                  <a:pt x="350187" y="1423238"/>
                </a:lnTo>
                <a:lnTo>
                  <a:pt x="196967" y="1341052"/>
                </a:lnTo>
                <a:cubicBezTo>
                  <a:pt x="139051" y="1303400"/>
                  <a:pt x="86659" y="1262157"/>
                  <a:pt x="40648" y="1217881"/>
                </a:cubicBezTo>
                <a:lnTo>
                  <a:pt x="0" y="1169195"/>
                </a:lnTo>
                <a:lnTo>
                  <a:pt x="0" y="335927"/>
                </a:lnTo>
                <a:lnTo>
                  <a:pt x="40648" y="287241"/>
                </a:lnTo>
                <a:cubicBezTo>
                  <a:pt x="132670" y="198689"/>
                  <a:pt x="250218" y="122269"/>
                  <a:pt x="386427" y="62445"/>
                </a:cubicBezTo>
                <a:close/>
              </a:path>
            </a:pathLst>
          </a:custGeom>
        </p:spPr>
      </p:pic>
      <p:pic>
        <p:nvPicPr>
          <p:cNvPr id="15" name="Imagen 14" descr="Peace and Hope ffacilitates various projects that work to care for our natural environment and conserve our natural resources.&quot;"/>
          <p:cNvPicPr>
            <a:picLocks noChangeAspect="1"/>
          </p:cNvPicPr>
          <p:nvPr/>
        </p:nvPicPr>
        <p:blipFill>
          <a:blip r:embed="rId6" cstate="hqprint">
            <a:extLst>
              <a:ext uri="{28A0092B-C50C-407E-A947-70E740481C1C}">
                <a14:useLocalDpi xmlns:a14="http://schemas.microsoft.com/office/drawing/2010/main" val="0"/>
              </a:ext>
            </a:extLst>
          </a:blip>
          <a:srcRect l="3605" t="4267" r="3605" b="168"/>
          <a:stretch>
            <a:fillRect/>
          </a:stretch>
        </p:blipFill>
        <p:spPr>
          <a:xfrm>
            <a:off x="7222818" y="2796037"/>
            <a:ext cx="3964279" cy="2517728"/>
          </a:xfrm>
          <a:custGeom>
            <a:avLst/>
            <a:gdLst>
              <a:gd name="connsiteX0" fmla="*/ 419621 w 3964279"/>
              <a:gd name="connsiteY0" fmla="*/ 0 h 2517728"/>
              <a:gd name="connsiteX1" fmla="*/ 3544658 w 3964279"/>
              <a:gd name="connsiteY1" fmla="*/ 0 h 2517728"/>
              <a:gd name="connsiteX2" fmla="*/ 3964279 w 3964279"/>
              <a:gd name="connsiteY2" fmla="*/ 419621 h 2517728"/>
              <a:gd name="connsiteX3" fmla="*/ 3964279 w 3964279"/>
              <a:gd name="connsiteY3" fmla="*/ 2098107 h 2517728"/>
              <a:gd name="connsiteX4" fmla="*/ 3544658 w 3964279"/>
              <a:gd name="connsiteY4" fmla="*/ 2517728 h 2517728"/>
              <a:gd name="connsiteX5" fmla="*/ 419621 w 3964279"/>
              <a:gd name="connsiteY5" fmla="*/ 2517728 h 2517728"/>
              <a:gd name="connsiteX6" fmla="*/ 0 w 3964279"/>
              <a:gd name="connsiteY6" fmla="*/ 2098107 h 2517728"/>
              <a:gd name="connsiteX7" fmla="*/ 0 w 3964279"/>
              <a:gd name="connsiteY7" fmla="*/ 419621 h 2517728"/>
              <a:gd name="connsiteX8" fmla="*/ 419621 w 3964279"/>
              <a:gd name="connsiteY8" fmla="*/ 0 h 251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279" h="2517728">
                <a:moveTo>
                  <a:pt x="419621" y="0"/>
                </a:moveTo>
                <a:lnTo>
                  <a:pt x="3544658" y="0"/>
                </a:lnTo>
                <a:cubicBezTo>
                  <a:pt x="3776408" y="0"/>
                  <a:pt x="3964279" y="187871"/>
                  <a:pt x="3964279" y="419621"/>
                </a:cubicBezTo>
                <a:lnTo>
                  <a:pt x="3964279" y="2098107"/>
                </a:lnTo>
                <a:cubicBezTo>
                  <a:pt x="3964279" y="2329857"/>
                  <a:pt x="3776408" y="2517728"/>
                  <a:pt x="3544658" y="2517728"/>
                </a:cubicBezTo>
                <a:lnTo>
                  <a:pt x="419621" y="2517728"/>
                </a:lnTo>
                <a:cubicBezTo>
                  <a:pt x="187871" y="2517728"/>
                  <a:pt x="0" y="2329857"/>
                  <a:pt x="0" y="2098107"/>
                </a:cubicBezTo>
                <a:lnTo>
                  <a:pt x="0" y="419621"/>
                </a:lnTo>
                <a:cubicBezTo>
                  <a:pt x="0" y="187871"/>
                  <a:pt x="187871" y="0"/>
                  <a:pt x="419621" y="0"/>
                </a:cubicBezTo>
                <a:close/>
              </a:path>
            </a:pathLst>
          </a:custGeom>
        </p:spPr>
      </p:pic>
      <p:sp>
        <p:nvSpPr>
          <p:cNvPr id="13" name="CuadroTexto 12"/>
          <p:cNvSpPr txBox="1"/>
          <p:nvPr/>
        </p:nvSpPr>
        <p:spPr>
          <a:xfrm>
            <a:off x="664143" y="4619793"/>
            <a:ext cx="2416341" cy="369332"/>
          </a:xfrm>
          <a:prstGeom prst="rect">
            <a:avLst/>
          </a:prstGeom>
          <a:noFill/>
        </p:spPr>
        <p:txBody>
          <a:bodyPr wrap="square" rtlCol="0">
            <a:spAutoFit/>
          </a:bodyPr>
          <a:lstStyle/>
          <a:p>
            <a:r>
              <a:rPr lang="es-ES" dirty="0"/>
              <a:t>.</a:t>
            </a:r>
            <a:endParaRPr lang="en-US" dirty="0"/>
          </a:p>
        </p:txBody>
      </p:sp>
      <p:sp>
        <p:nvSpPr>
          <p:cNvPr id="11" name="CuadroTexto 10"/>
          <p:cNvSpPr txBox="1"/>
          <p:nvPr/>
        </p:nvSpPr>
        <p:spPr>
          <a:xfrm>
            <a:off x="929626" y="3312367"/>
            <a:ext cx="4301716" cy="461665"/>
          </a:xfrm>
          <a:prstGeom prst="rect">
            <a:avLst/>
          </a:prstGeom>
          <a:noFill/>
        </p:spPr>
        <p:txBody>
          <a:bodyPr wrap="square" rtlCol="0">
            <a:spAutoFit/>
          </a:bodyPr>
          <a:lstStyle/>
          <a:p>
            <a:r>
              <a:rPr lang="en-US" sz="2400" b="1" i="1" dirty="0">
                <a:solidFill>
                  <a:srgbClr val="595959"/>
                </a:solidFill>
              </a:rPr>
              <a:t>CHILDREN AND TEENAGERS </a:t>
            </a:r>
          </a:p>
        </p:txBody>
      </p:sp>
      <p:sp>
        <p:nvSpPr>
          <p:cNvPr id="16" name="CuadroTexto 15"/>
          <p:cNvSpPr txBox="1"/>
          <p:nvPr/>
        </p:nvSpPr>
        <p:spPr>
          <a:xfrm>
            <a:off x="7535173" y="5440437"/>
            <a:ext cx="3339567" cy="461665"/>
          </a:xfrm>
          <a:prstGeom prst="rect">
            <a:avLst/>
          </a:prstGeom>
          <a:noFill/>
        </p:spPr>
        <p:txBody>
          <a:bodyPr wrap="square" rtlCol="0">
            <a:spAutoFit/>
          </a:bodyPr>
          <a:lstStyle/>
          <a:p>
            <a:r>
              <a:rPr lang="en-US" sz="2400" b="1" i="1" dirty="0">
                <a:solidFill>
                  <a:srgbClr val="595959"/>
                </a:solidFill>
              </a:rPr>
              <a:t>ENVIRONMENTAL CARE</a:t>
            </a:r>
          </a:p>
        </p:txBody>
      </p:sp>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a:t>#ZeroCon23</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3</a:t>
            </a:fld>
            <a:endParaRPr lang="en-GB"/>
          </a:p>
        </p:txBody>
      </p:sp>
      <p:pic>
        <p:nvPicPr>
          <p:cNvPr id="12" name="Imagen 11" descr="Paz y Esperanza works in the indigenous communities of the San Martín and Amazonas regions in defense of their territories.&quot;" title="indigenous communites"/>
          <p:cNvPicPr>
            <a:picLocks noChangeAspect="1"/>
          </p:cNvPicPr>
          <p:nvPr/>
        </p:nvPicPr>
        <p:blipFill>
          <a:blip r:embed="rId3">
            <a:extLst>
              <a:ext uri="{28A0092B-C50C-407E-A947-70E740481C1C}">
                <a14:useLocalDpi xmlns:a14="http://schemas.microsoft.com/office/drawing/2010/main" val="0"/>
              </a:ext>
            </a:extLst>
          </a:blip>
          <a:srcRect l="4472" t="7350" r="5977" b="5450"/>
          <a:stretch>
            <a:fillRect/>
          </a:stretch>
        </p:blipFill>
        <p:spPr>
          <a:xfrm>
            <a:off x="1065193" y="2068834"/>
            <a:ext cx="4032985" cy="2618071"/>
          </a:xfrm>
          <a:custGeom>
            <a:avLst/>
            <a:gdLst>
              <a:gd name="connsiteX0" fmla="*/ 436354 w 4032985"/>
              <a:gd name="connsiteY0" fmla="*/ 0 h 2618071"/>
              <a:gd name="connsiteX1" fmla="*/ 3596631 w 4032985"/>
              <a:gd name="connsiteY1" fmla="*/ 0 h 2618071"/>
              <a:gd name="connsiteX2" fmla="*/ 4032985 w 4032985"/>
              <a:gd name="connsiteY2" fmla="*/ 436354 h 2618071"/>
              <a:gd name="connsiteX3" fmla="*/ 4032985 w 4032985"/>
              <a:gd name="connsiteY3" fmla="*/ 2181717 h 2618071"/>
              <a:gd name="connsiteX4" fmla="*/ 3596631 w 4032985"/>
              <a:gd name="connsiteY4" fmla="*/ 2618071 h 2618071"/>
              <a:gd name="connsiteX5" fmla="*/ 436354 w 4032985"/>
              <a:gd name="connsiteY5" fmla="*/ 2618071 h 2618071"/>
              <a:gd name="connsiteX6" fmla="*/ 0 w 4032985"/>
              <a:gd name="connsiteY6" fmla="*/ 2181717 h 2618071"/>
              <a:gd name="connsiteX7" fmla="*/ 0 w 4032985"/>
              <a:gd name="connsiteY7" fmla="*/ 436354 h 2618071"/>
              <a:gd name="connsiteX8" fmla="*/ 436354 w 4032985"/>
              <a:gd name="connsiteY8" fmla="*/ 0 h 26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985" h="2618071">
                <a:moveTo>
                  <a:pt x="436354" y="0"/>
                </a:moveTo>
                <a:lnTo>
                  <a:pt x="3596631" y="0"/>
                </a:lnTo>
                <a:cubicBezTo>
                  <a:pt x="3837623" y="0"/>
                  <a:pt x="4032985" y="195362"/>
                  <a:pt x="4032985" y="436354"/>
                </a:cubicBezTo>
                <a:lnTo>
                  <a:pt x="4032985" y="2181717"/>
                </a:lnTo>
                <a:cubicBezTo>
                  <a:pt x="4032985" y="2422709"/>
                  <a:pt x="3837623" y="2618071"/>
                  <a:pt x="3596631" y="2618071"/>
                </a:cubicBezTo>
                <a:lnTo>
                  <a:pt x="436354" y="2618071"/>
                </a:lnTo>
                <a:cubicBezTo>
                  <a:pt x="195362" y="2618071"/>
                  <a:pt x="0" y="2422709"/>
                  <a:pt x="0" y="2181717"/>
                </a:cubicBezTo>
                <a:lnTo>
                  <a:pt x="0" y="436354"/>
                </a:lnTo>
                <a:cubicBezTo>
                  <a:pt x="0" y="195362"/>
                  <a:pt x="195362" y="0"/>
                  <a:pt x="436354" y="0"/>
                </a:cubicBezTo>
                <a:close/>
              </a:path>
            </a:pathLst>
          </a:custGeom>
        </p:spPr>
      </p:pic>
      <p:pic>
        <p:nvPicPr>
          <p:cNvPr id="11" name="Imagen 1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035" y="203820"/>
            <a:ext cx="4693118" cy="1352368"/>
          </a:xfrm>
          <a:prstGeom prst="rect">
            <a:avLst/>
          </a:prstGeom>
        </p:spPr>
      </p:pic>
      <p:grpSp>
        <p:nvGrpSpPr>
          <p:cNvPr id="19" name="Grupo 18" descr="Commitment to empower and organize communities of people with disabilities.&quot;" title="people with disability"/>
          <p:cNvGrpSpPr/>
          <p:nvPr/>
        </p:nvGrpSpPr>
        <p:grpSpPr>
          <a:xfrm>
            <a:off x="5582651" y="1234611"/>
            <a:ext cx="5329591" cy="4536807"/>
            <a:chOff x="6237170" y="1405289"/>
            <a:chExt cx="5329591" cy="4536807"/>
          </a:xfrm>
        </p:grpSpPr>
        <p:pic>
          <p:nvPicPr>
            <p:cNvPr id="15" name="Imagen 14"/>
            <p:cNvPicPr>
              <a:picLocks noChangeAspect="1"/>
            </p:cNvPicPr>
            <p:nvPr/>
          </p:nvPicPr>
          <p:blipFill rotWithShape="1">
            <a:blip r:embed="rId5" cstate="hqprint">
              <a:extLst>
                <a:ext uri="{28A0092B-C50C-407E-A947-70E740481C1C}">
                  <a14:useLocalDpi xmlns:a14="http://schemas.microsoft.com/office/drawing/2010/main" val="0"/>
                </a:ext>
              </a:extLst>
            </a:blip>
            <a:srcRect r="13607" b="13884"/>
            <a:stretch/>
          </p:blipFill>
          <p:spPr>
            <a:xfrm>
              <a:off x="7743120" y="3080288"/>
              <a:ext cx="3823641" cy="2861808"/>
            </a:xfrm>
            <a:custGeom>
              <a:avLst/>
              <a:gdLst>
                <a:gd name="connsiteX0" fmla="*/ 1160190 w 3547332"/>
                <a:gd name="connsiteY0" fmla="*/ 0 h 2655004"/>
                <a:gd name="connsiteX1" fmla="*/ 2382752 w 3547332"/>
                <a:gd name="connsiteY1" fmla="*/ 0 h 2655004"/>
                <a:gd name="connsiteX2" fmla="*/ 2462716 w 3547332"/>
                <a:gd name="connsiteY2" fmla="*/ 24192 h 2655004"/>
                <a:gd name="connsiteX3" fmla="*/ 3547332 w 3547332"/>
                <a:gd name="connsiteY3" fmla="*/ 1376723 h 2655004"/>
                <a:gd name="connsiteX4" fmla="*/ 2764372 w 3547332"/>
                <a:gd name="connsiteY4" fmla="*/ 2593917 h 2655004"/>
                <a:gd name="connsiteX5" fmla="*/ 2642722 w 3547332"/>
                <a:gd name="connsiteY5" fmla="*/ 2655004 h 2655004"/>
                <a:gd name="connsiteX6" fmla="*/ 900221 w 3547332"/>
                <a:gd name="connsiteY6" fmla="*/ 2655004 h 2655004"/>
                <a:gd name="connsiteX7" fmla="*/ 778571 w 3547332"/>
                <a:gd name="connsiteY7" fmla="*/ 2593917 h 2655004"/>
                <a:gd name="connsiteX8" fmla="*/ 4779 w 3547332"/>
                <a:gd name="connsiteY8" fmla="*/ 1526806 h 2655004"/>
                <a:gd name="connsiteX9" fmla="*/ 0 w 3547332"/>
                <a:gd name="connsiteY9" fmla="*/ 1448584 h 2655004"/>
                <a:gd name="connsiteX10" fmla="*/ 0 w 3547332"/>
                <a:gd name="connsiteY10" fmla="*/ 1304863 h 2655004"/>
                <a:gd name="connsiteX11" fmla="*/ 4779 w 3547332"/>
                <a:gd name="connsiteY11" fmla="*/ 1226640 h 2655004"/>
                <a:gd name="connsiteX12" fmla="*/ 1080226 w 3547332"/>
                <a:gd name="connsiteY12" fmla="*/ 24192 h 265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7332" h="2655004">
                  <a:moveTo>
                    <a:pt x="1160190" y="0"/>
                  </a:moveTo>
                  <a:lnTo>
                    <a:pt x="2382752" y="0"/>
                  </a:lnTo>
                  <a:lnTo>
                    <a:pt x="2462716" y="24192"/>
                  </a:lnTo>
                  <a:cubicBezTo>
                    <a:pt x="3100099" y="247029"/>
                    <a:pt x="3547332" y="768705"/>
                    <a:pt x="3547332" y="1376723"/>
                  </a:cubicBezTo>
                  <a:cubicBezTo>
                    <a:pt x="3547332" y="1883405"/>
                    <a:pt x="3236754" y="2330127"/>
                    <a:pt x="2764372" y="2593917"/>
                  </a:cubicBezTo>
                  <a:lnTo>
                    <a:pt x="2642722" y="2655004"/>
                  </a:lnTo>
                  <a:lnTo>
                    <a:pt x="900221" y="2655004"/>
                  </a:lnTo>
                  <a:lnTo>
                    <a:pt x="778571" y="2593917"/>
                  </a:lnTo>
                  <a:cubicBezTo>
                    <a:pt x="353427" y="2356506"/>
                    <a:pt x="59344" y="1970920"/>
                    <a:pt x="4779" y="1526806"/>
                  </a:cubicBezTo>
                  <a:lnTo>
                    <a:pt x="0" y="1448584"/>
                  </a:lnTo>
                  <a:lnTo>
                    <a:pt x="0" y="1304863"/>
                  </a:lnTo>
                  <a:lnTo>
                    <a:pt x="4779" y="1226640"/>
                  </a:lnTo>
                  <a:cubicBezTo>
                    <a:pt x="71470" y="683834"/>
                    <a:pt x="495958" y="228459"/>
                    <a:pt x="1080226" y="24192"/>
                  </a:cubicBezTo>
                  <a:close/>
                </a:path>
              </a:pathLst>
            </a:custGeom>
          </p:spPr>
        </p:pic>
        <p:pic>
          <p:nvPicPr>
            <p:cNvPr id="18" name="Imagen 17"/>
            <p:cNvPicPr>
              <a:picLocks noChangeAspect="1"/>
            </p:cNvPicPr>
            <p:nvPr/>
          </p:nvPicPr>
          <p:blipFill>
            <a:blip r:embed="rId6">
              <a:extLst>
                <a:ext uri="{28A0092B-C50C-407E-A947-70E740481C1C}">
                  <a14:useLocalDpi xmlns:a14="http://schemas.microsoft.com/office/drawing/2010/main" val="0"/>
                </a:ext>
              </a:extLst>
            </a:blip>
            <a:srcRect l="4862" t="405" r="601"/>
            <a:stretch>
              <a:fillRect/>
            </a:stretch>
          </p:blipFill>
          <p:spPr>
            <a:xfrm>
              <a:off x="6237170" y="1405289"/>
              <a:ext cx="3368842" cy="2366047"/>
            </a:xfrm>
            <a:custGeom>
              <a:avLst/>
              <a:gdLst>
                <a:gd name="connsiteX0" fmla="*/ 1684421 w 3368842"/>
                <a:gd name="connsiteY0" fmla="*/ 0 h 2366047"/>
                <a:gd name="connsiteX1" fmla="*/ 3368842 w 3368842"/>
                <a:gd name="connsiteY1" fmla="*/ 1227221 h 2366047"/>
                <a:gd name="connsiteX2" fmla="*/ 2340074 w 3368842"/>
                <a:gd name="connsiteY2" fmla="*/ 2358001 h 2366047"/>
                <a:gd name="connsiteX3" fmla="*/ 2309900 w 3368842"/>
                <a:gd name="connsiteY3" fmla="*/ 2366047 h 2366047"/>
                <a:gd name="connsiteX4" fmla="*/ 1058943 w 3368842"/>
                <a:gd name="connsiteY4" fmla="*/ 2366047 h 2366047"/>
                <a:gd name="connsiteX5" fmla="*/ 1028769 w 3368842"/>
                <a:gd name="connsiteY5" fmla="*/ 2358001 h 2366047"/>
                <a:gd name="connsiteX6" fmla="*/ 0 w 3368842"/>
                <a:gd name="connsiteY6" fmla="*/ 1227221 h 2366047"/>
                <a:gd name="connsiteX7" fmla="*/ 1684421 w 3368842"/>
                <a:gd name="connsiteY7" fmla="*/ 0 h 236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8842" h="2366047">
                  <a:moveTo>
                    <a:pt x="1684421" y="0"/>
                  </a:moveTo>
                  <a:cubicBezTo>
                    <a:pt x="2614701" y="0"/>
                    <a:pt x="3368842" y="549446"/>
                    <a:pt x="3368842" y="1227221"/>
                  </a:cubicBezTo>
                  <a:cubicBezTo>
                    <a:pt x="3368842" y="1735552"/>
                    <a:pt x="2944638" y="2171699"/>
                    <a:pt x="2340074" y="2358001"/>
                  </a:cubicBezTo>
                  <a:lnTo>
                    <a:pt x="2309900" y="2366047"/>
                  </a:lnTo>
                  <a:lnTo>
                    <a:pt x="1058943" y="2366047"/>
                  </a:lnTo>
                  <a:lnTo>
                    <a:pt x="1028769" y="2358001"/>
                  </a:lnTo>
                  <a:cubicBezTo>
                    <a:pt x="424205" y="2171699"/>
                    <a:pt x="0" y="1735552"/>
                    <a:pt x="0" y="1227221"/>
                  </a:cubicBezTo>
                  <a:cubicBezTo>
                    <a:pt x="0" y="549446"/>
                    <a:pt x="754141" y="0"/>
                    <a:pt x="1684421" y="0"/>
                  </a:cubicBezTo>
                  <a:close/>
                </a:path>
              </a:pathLst>
            </a:custGeom>
          </p:spPr>
        </p:pic>
      </p:grpSp>
      <p:sp>
        <p:nvSpPr>
          <p:cNvPr id="14" name="CuadroTexto 13"/>
          <p:cNvSpPr txBox="1"/>
          <p:nvPr/>
        </p:nvSpPr>
        <p:spPr>
          <a:xfrm flipH="1">
            <a:off x="1226765" y="4829130"/>
            <a:ext cx="3803585" cy="461665"/>
          </a:xfrm>
          <a:prstGeom prst="rect">
            <a:avLst/>
          </a:prstGeom>
          <a:noFill/>
        </p:spPr>
        <p:txBody>
          <a:bodyPr wrap="square" rtlCol="0">
            <a:spAutoFit/>
          </a:bodyPr>
          <a:lstStyle/>
          <a:p>
            <a:pPr algn="ctr"/>
            <a:r>
              <a:rPr lang="en-US" sz="2400" dirty="0"/>
              <a:t> INDIGENOUS COMMUNITIES</a:t>
            </a:r>
          </a:p>
        </p:txBody>
      </p:sp>
      <p:sp>
        <p:nvSpPr>
          <p:cNvPr id="16" name="CuadroTexto 15"/>
          <p:cNvSpPr txBox="1"/>
          <p:nvPr/>
        </p:nvSpPr>
        <p:spPr>
          <a:xfrm>
            <a:off x="8951493" y="2068834"/>
            <a:ext cx="2800152" cy="830997"/>
          </a:xfrm>
          <a:prstGeom prst="rect">
            <a:avLst/>
          </a:prstGeom>
          <a:noFill/>
        </p:spPr>
        <p:txBody>
          <a:bodyPr wrap="square" rtlCol="0">
            <a:spAutoFit/>
          </a:bodyPr>
          <a:lstStyle/>
          <a:p>
            <a:pPr algn="ctr"/>
            <a:r>
              <a:rPr lang="es-ES" sz="2400" dirty="0"/>
              <a:t>PEOPLE WITH               DISABILITY </a:t>
            </a:r>
          </a:p>
        </p:txBody>
      </p:sp>
    </p:spTree>
    <p:extLst>
      <p:ext uri="{BB962C8B-B14F-4D97-AF65-F5344CB8AC3E}">
        <p14:creationId xmlns:p14="http://schemas.microsoft.com/office/powerpoint/2010/main" val="150322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a:t>#ZeroCon23</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4</a:t>
            </a:fld>
            <a:endParaRPr lang="en-GB"/>
          </a:p>
        </p:txBody>
      </p:sp>
      <p:sp>
        <p:nvSpPr>
          <p:cNvPr id="6" name="Título 1"/>
          <p:cNvSpPr txBox="1">
            <a:spLocks noGrp="1"/>
          </p:cNvSpPr>
          <p:nvPr>
            <p:ph type="title" idx="4294967295"/>
          </p:nvPr>
        </p:nvSpPr>
        <p:spPr>
          <a:xfrm>
            <a:off x="1183277" y="158572"/>
            <a:ext cx="9825445" cy="1149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3600" b="1"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26262"/>
                </a:solidFill>
                <a:effectLst/>
                <a:uLnTx/>
                <a:uFillTx/>
                <a:latin typeface="+mj-lt"/>
                <a:ea typeface="+mj-ea"/>
                <a:cs typeface="+mj-cs"/>
              </a:rPr>
              <a:t>Access to Sign Language for Deaf Children and Youth in San Martín-Amazonia Region </a:t>
            </a:r>
            <a:endParaRPr kumimoji="0" lang="en-US" sz="3600" b="1" i="0" u="none" strike="noStrike" kern="1200" cap="none" spc="0" normalizeH="0" baseline="0" noProof="0" dirty="0">
              <a:ln>
                <a:noFill/>
              </a:ln>
              <a:solidFill>
                <a:srgbClr val="626262"/>
              </a:solidFill>
              <a:effectLst/>
              <a:uLnTx/>
              <a:uFillTx/>
              <a:latin typeface="+mj-lt"/>
              <a:ea typeface="+mj-ea"/>
              <a:cs typeface="+mj-cs"/>
            </a:endParaRPr>
          </a:p>
        </p:txBody>
      </p:sp>
      <p:pic>
        <p:nvPicPr>
          <p:cNvPr id="13" name="Marcador de contenido 12" descr="Parents empowering themselves through talks with Paz y Esperanza.&quot;" title="talks"/>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9109770" y="1543967"/>
            <a:ext cx="1898952" cy="1424214"/>
          </a:xfrm>
        </p:spPr>
      </p:pic>
      <p:sp>
        <p:nvSpPr>
          <p:cNvPr id="14" name="Rectángulo 13"/>
          <p:cNvSpPr/>
          <p:nvPr/>
        </p:nvSpPr>
        <p:spPr>
          <a:xfrm>
            <a:off x="1326968" y="1697249"/>
            <a:ext cx="7624355" cy="830997"/>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626262"/>
                </a:solidFill>
              </a:rPr>
              <a:t>In 2012,</a:t>
            </a:r>
            <a:r>
              <a:rPr lang="en-US" sz="2400" b="1" dirty="0">
                <a:solidFill>
                  <a:srgbClr val="626262"/>
                </a:solidFill>
              </a:rPr>
              <a:t>Peace and Hope </a:t>
            </a:r>
            <a:r>
              <a:rPr lang="en-US" sz="2400" dirty="0">
                <a:solidFill>
                  <a:srgbClr val="626262"/>
                </a:solidFill>
              </a:rPr>
              <a:t>started this project by searching and identifying families with deaf children.</a:t>
            </a:r>
          </a:p>
        </p:txBody>
      </p:sp>
      <p:sp>
        <p:nvSpPr>
          <p:cNvPr id="17" name="Rectángulo 16"/>
          <p:cNvSpPr/>
          <p:nvPr/>
        </p:nvSpPr>
        <p:spPr>
          <a:xfrm>
            <a:off x="2826536" y="3056584"/>
            <a:ext cx="8182186" cy="3046988"/>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626262"/>
                </a:solidFill>
              </a:rPr>
              <a:t>Focuses on teaching Peruvian Sign Language (PSL) to the deaf as well as to their families.</a:t>
            </a:r>
          </a:p>
          <a:p>
            <a:pPr marL="342900" indent="-342900" algn="just">
              <a:buFont typeface="Arial" panose="020B0604020202020204" pitchFamily="34" charset="0"/>
              <a:buChar char="•"/>
            </a:pPr>
            <a:endParaRPr lang="en-US" sz="2400" dirty="0">
              <a:solidFill>
                <a:srgbClr val="626262"/>
              </a:solidFill>
            </a:endParaRPr>
          </a:p>
          <a:p>
            <a:pPr marL="342900" indent="-342900" algn="just">
              <a:buFont typeface="Arial" panose="020B0604020202020204" pitchFamily="34" charset="0"/>
              <a:buChar char="•"/>
            </a:pPr>
            <a:r>
              <a:rPr lang="en-US" sz="2400" dirty="0">
                <a:solidFill>
                  <a:srgbClr val="626262"/>
                </a:solidFill>
              </a:rPr>
              <a:t>Creates community and strengthens its identity and culture.</a:t>
            </a:r>
            <a:r>
              <a:rPr lang="es-ES" sz="2400" dirty="0">
                <a:solidFill>
                  <a:srgbClr val="626262"/>
                </a:solidFill>
              </a:rPr>
              <a:t>.</a:t>
            </a:r>
          </a:p>
          <a:p>
            <a:pPr marL="342900" indent="-342900" algn="just">
              <a:buFont typeface="Arial" panose="020B0604020202020204" pitchFamily="34" charset="0"/>
              <a:buChar char="•"/>
            </a:pPr>
            <a:endParaRPr lang="es-ES" sz="2400" dirty="0">
              <a:solidFill>
                <a:srgbClr val="626262"/>
              </a:solidFill>
            </a:endParaRPr>
          </a:p>
          <a:p>
            <a:pPr marL="2171700" lvl="4" indent="-342900" algn="just">
              <a:buFont typeface="Arial" panose="020B0604020202020204" pitchFamily="34" charset="0"/>
              <a:buChar char="•"/>
            </a:pPr>
            <a:r>
              <a:rPr lang="es-ES" sz="2400" dirty="0">
                <a:solidFill>
                  <a:srgbClr val="626262"/>
                </a:solidFill>
              </a:rPr>
              <a:t> </a:t>
            </a:r>
            <a:r>
              <a:rPr lang="en-US" sz="2400" dirty="0">
                <a:solidFill>
                  <a:srgbClr val="626262"/>
                </a:solidFill>
              </a:rPr>
              <a:t>Progressively implements other educational competencies: </a:t>
            </a:r>
            <a:r>
              <a:rPr lang="en-US" sz="2400" dirty="0" err="1">
                <a:solidFill>
                  <a:srgbClr val="626262"/>
                </a:solidFill>
              </a:rPr>
              <a:t>mathematics,science,Spanish,etc</a:t>
            </a:r>
            <a:endParaRPr lang="en-US" sz="2400" dirty="0">
              <a:solidFill>
                <a:srgbClr val="626262"/>
              </a:solidFill>
            </a:endParaRPr>
          </a:p>
        </p:txBody>
      </p:sp>
      <p:pic>
        <p:nvPicPr>
          <p:cNvPr id="16" name="Imagen 15" descr="Linguistic model transmitting language to a 3-year-old deaf baby.&quot;" title="Transmitting the language"/>
          <p:cNvPicPr>
            <a:picLocks noChangeAspect="1"/>
          </p:cNvPicPr>
          <p:nvPr/>
        </p:nvPicPr>
        <p:blipFill rotWithShape="1">
          <a:blip r:embed="rId4">
            <a:extLst>
              <a:ext uri="{28A0092B-C50C-407E-A947-70E740481C1C}">
                <a14:useLocalDpi xmlns:a14="http://schemas.microsoft.com/office/drawing/2010/main" val="0"/>
              </a:ext>
            </a:extLst>
          </a:blip>
          <a:srcRect r="31655"/>
          <a:stretch/>
        </p:blipFill>
        <p:spPr>
          <a:xfrm rot="5400000">
            <a:off x="728867" y="2945955"/>
            <a:ext cx="2215316" cy="1821576"/>
          </a:xfrm>
          <a:prstGeom prst="rect">
            <a:avLst/>
          </a:prstGeom>
        </p:spPr>
      </p:pic>
      <p:pic>
        <p:nvPicPr>
          <p:cNvPr id="19" name="Imagen 18" descr="Visiting families in remote rural areas."/>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5737" y="5099438"/>
            <a:ext cx="2756263" cy="1269603"/>
          </a:xfrm>
          <a:prstGeom prst="rect">
            <a:avLst/>
          </a:prstGeom>
        </p:spPr>
      </p:pic>
    </p:spTree>
    <p:extLst>
      <p:ext uri="{BB962C8B-B14F-4D97-AF65-F5344CB8AC3E}">
        <p14:creationId xmlns:p14="http://schemas.microsoft.com/office/powerpoint/2010/main" val="102195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a:t>#ZeroCon23</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5</a:t>
            </a:fld>
            <a:endParaRPr lang="en-GB"/>
          </a:p>
        </p:txBody>
      </p:sp>
      <p:sp>
        <p:nvSpPr>
          <p:cNvPr id="6" name="Título 1"/>
          <p:cNvSpPr txBox="1">
            <a:spLocks noGrp="1"/>
          </p:cNvSpPr>
          <p:nvPr>
            <p:ph type="title" idx="4294967295"/>
          </p:nvPr>
        </p:nvSpPr>
        <p:spPr>
          <a:xfrm>
            <a:off x="838200" y="27431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800" b="0" i="0" u="none" strike="noStrike" kern="1200" cap="none" spc="0" normalizeH="0" baseline="0" noProof="0" dirty="0">
                <a:ln>
                  <a:noFill/>
                </a:ln>
                <a:solidFill>
                  <a:schemeClr val="tx1"/>
                </a:solidFill>
                <a:effectLst/>
                <a:uLnTx/>
                <a:uFillTx/>
                <a:latin typeface="+mj-lt"/>
                <a:ea typeface="+mj-ea"/>
                <a:cs typeface="+mj-cs"/>
              </a:rPr>
            </a:br>
            <a:r>
              <a:rPr kumimoji="0" lang="en-US" sz="3200" b="0" i="0" u="none" strike="noStrike" kern="1200" cap="none" spc="0" normalizeH="0" baseline="0" noProof="0" dirty="0">
                <a:ln>
                  <a:noFill/>
                </a:ln>
                <a:solidFill>
                  <a:srgbClr val="626262"/>
                </a:solidFill>
                <a:effectLst/>
                <a:uLnTx/>
                <a:uFillTx/>
                <a:latin typeface="+mj-lt"/>
                <a:ea typeface="+mj-ea"/>
                <a:cs typeface="+mj-cs"/>
              </a:rPr>
              <a:t>Educational program for the development of Peruvian Sign Language as a first language and written Spanish in Deaf students</a:t>
            </a:r>
            <a:endParaRPr kumimoji="0" lang="en-US" sz="2800" b="1" i="0" u="none" strike="noStrike" kern="1200" cap="none" spc="0" normalizeH="0" baseline="0" noProof="0" dirty="0">
              <a:ln>
                <a:noFill/>
              </a:ln>
              <a:solidFill>
                <a:srgbClr val="626262"/>
              </a:solidFill>
              <a:effectLst/>
              <a:uLnTx/>
              <a:uFillTx/>
              <a:latin typeface="+mj-lt"/>
              <a:ea typeface="+mj-ea"/>
              <a:cs typeface="+mj-cs"/>
            </a:endParaRPr>
          </a:p>
        </p:txBody>
      </p:sp>
      <p:graphicFrame>
        <p:nvGraphicFramePr>
          <p:cNvPr id="15" name="Diagrama 1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8835259"/>
              </p:ext>
            </p:extLst>
          </p:nvPr>
        </p:nvGraphicFramePr>
        <p:xfrm>
          <a:off x="838200" y="850610"/>
          <a:ext cx="10573657" cy="5890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a 2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7572212"/>
              </p:ext>
            </p:extLst>
          </p:nvPr>
        </p:nvGraphicFramePr>
        <p:xfrm>
          <a:off x="582258" y="1420169"/>
          <a:ext cx="2167169" cy="16105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a 2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9757067"/>
              </p:ext>
            </p:extLst>
          </p:nvPr>
        </p:nvGraphicFramePr>
        <p:xfrm>
          <a:off x="9498650" y="4628882"/>
          <a:ext cx="2503264" cy="16102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a 2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0249363"/>
              </p:ext>
            </p:extLst>
          </p:nvPr>
        </p:nvGraphicFramePr>
        <p:xfrm>
          <a:off x="8525279" y="3272300"/>
          <a:ext cx="2346511" cy="14196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4" name="Diagrama 3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8950487"/>
              </p:ext>
            </p:extLst>
          </p:nvPr>
        </p:nvGraphicFramePr>
        <p:xfrm>
          <a:off x="9198480" y="1352247"/>
          <a:ext cx="2509333" cy="188417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37" name="Diagrama 3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0743727"/>
              </p:ext>
            </p:extLst>
          </p:nvPr>
        </p:nvGraphicFramePr>
        <p:xfrm>
          <a:off x="1670213" y="3091878"/>
          <a:ext cx="2158427" cy="165296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39" name="Diagrama 38">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6814458"/>
              </p:ext>
            </p:extLst>
          </p:nvPr>
        </p:nvGraphicFramePr>
        <p:xfrm>
          <a:off x="445402" y="4872446"/>
          <a:ext cx="2715809" cy="1746079"/>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44" name="Diagrama 4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1420411"/>
              </p:ext>
            </p:extLst>
          </p:nvPr>
        </p:nvGraphicFramePr>
        <p:xfrm>
          <a:off x="79744" y="3009034"/>
          <a:ext cx="2023376" cy="1674693"/>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Tree>
    <p:extLst>
      <p:ext uri="{BB962C8B-B14F-4D97-AF65-F5344CB8AC3E}">
        <p14:creationId xmlns:p14="http://schemas.microsoft.com/office/powerpoint/2010/main" val="121775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o 67" descr=" &quot;Parents in a dialogue with local government authorities for the creation of a bilingual school.&quot;" title="ASOCIATION"/>
          <p:cNvGrpSpPr/>
          <p:nvPr/>
        </p:nvGrpSpPr>
        <p:grpSpPr>
          <a:xfrm>
            <a:off x="8036532" y="1124016"/>
            <a:ext cx="3439933" cy="2211540"/>
            <a:chOff x="844452" y="320518"/>
            <a:chExt cx="4323581" cy="2665168"/>
          </a:xfrm>
        </p:grpSpPr>
        <p:pic>
          <p:nvPicPr>
            <p:cNvPr id="46" name="Imagen 45"/>
            <p:cNvPicPr>
              <a:picLocks noChangeAspect="1"/>
            </p:cNvPicPr>
            <p:nvPr/>
          </p:nvPicPr>
          <p:blipFill>
            <a:blip r:embed="rId3" cstate="hqprint">
              <a:extLst>
                <a:ext uri="{28A0092B-C50C-407E-A947-70E740481C1C}">
                  <a14:useLocalDpi xmlns:a14="http://schemas.microsoft.com/office/drawing/2010/main" val="0"/>
                </a:ext>
              </a:extLst>
            </a:blip>
            <a:srcRect l="3301" t="4762" r="6738"/>
            <a:stretch>
              <a:fillRect/>
            </a:stretch>
          </p:blipFill>
          <p:spPr>
            <a:xfrm>
              <a:off x="2813564" y="320518"/>
              <a:ext cx="2354469" cy="1871597"/>
            </a:xfrm>
            <a:custGeom>
              <a:avLst/>
              <a:gdLst>
                <a:gd name="connsiteX0" fmla="*/ 4108269 w 8216538"/>
                <a:gd name="connsiteY0" fmla="*/ 0 h 6531429"/>
                <a:gd name="connsiteX1" fmla="*/ 8216538 w 8216538"/>
                <a:gd name="connsiteY1" fmla="*/ 3520440 h 6531429"/>
                <a:gd name="connsiteX2" fmla="*/ 6405242 w 8216538"/>
                <a:gd name="connsiteY2" fmla="*/ 6439644 h 6531429"/>
                <a:gd name="connsiteX3" fmla="*/ 6228932 w 8216538"/>
                <a:gd name="connsiteY3" fmla="*/ 6531429 h 6531429"/>
                <a:gd name="connsiteX4" fmla="*/ 1987607 w 8216538"/>
                <a:gd name="connsiteY4" fmla="*/ 6531429 h 6531429"/>
                <a:gd name="connsiteX5" fmla="*/ 1811297 w 8216538"/>
                <a:gd name="connsiteY5" fmla="*/ 6439644 h 6531429"/>
                <a:gd name="connsiteX6" fmla="*/ 0 w 8216538"/>
                <a:gd name="connsiteY6" fmla="*/ 3520440 h 6531429"/>
                <a:gd name="connsiteX7" fmla="*/ 4108269 w 8216538"/>
                <a:gd name="connsiteY7" fmla="*/ 0 h 653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6538" h="6531429">
                  <a:moveTo>
                    <a:pt x="4108269" y="0"/>
                  </a:moveTo>
                  <a:cubicBezTo>
                    <a:pt x="6377203" y="0"/>
                    <a:pt x="8216538" y="1576155"/>
                    <a:pt x="8216538" y="3520440"/>
                  </a:cubicBezTo>
                  <a:cubicBezTo>
                    <a:pt x="8216538" y="4735618"/>
                    <a:pt x="7498048" y="5806996"/>
                    <a:pt x="6405242" y="6439644"/>
                  </a:cubicBezTo>
                  <a:lnTo>
                    <a:pt x="6228932" y="6531429"/>
                  </a:lnTo>
                  <a:lnTo>
                    <a:pt x="1987607" y="6531429"/>
                  </a:lnTo>
                  <a:lnTo>
                    <a:pt x="1811297" y="6439644"/>
                  </a:lnTo>
                  <a:cubicBezTo>
                    <a:pt x="718490" y="5806996"/>
                    <a:pt x="0" y="4735618"/>
                    <a:pt x="0" y="3520440"/>
                  </a:cubicBezTo>
                  <a:cubicBezTo>
                    <a:pt x="0" y="1576155"/>
                    <a:pt x="1839335" y="0"/>
                    <a:pt x="4108269" y="0"/>
                  </a:cubicBezTo>
                  <a:close/>
                </a:path>
              </a:pathLst>
            </a:custGeom>
            <a:effectLst>
              <a:glow rad="228600">
                <a:schemeClr val="accent2">
                  <a:satMod val="175000"/>
                  <a:alpha val="40000"/>
                </a:schemeClr>
              </a:glow>
            </a:effectLst>
          </p:spPr>
        </p:pic>
        <p:pic>
          <p:nvPicPr>
            <p:cNvPr id="51" name="Imagen 50"/>
            <p:cNvPicPr>
              <a:picLocks noChangeAspect="1"/>
            </p:cNvPicPr>
            <p:nvPr/>
          </p:nvPicPr>
          <p:blipFill>
            <a:blip r:embed="rId4" cstate="hqprint">
              <a:extLst>
                <a:ext uri="{28A0092B-C50C-407E-A947-70E740481C1C}">
                  <a14:useLocalDpi xmlns:a14="http://schemas.microsoft.com/office/drawing/2010/main" val="0"/>
                </a:ext>
              </a:extLst>
            </a:blip>
            <a:srcRect l="1711"/>
            <a:stretch>
              <a:fillRect/>
            </a:stretch>
          </p:blipFill>
          <p:spPr>
            <a:xfrm>
              <a:off x="844452" y="1156886"/>
              <a:ext cx="2394683" cy="1828800"/>
            </a:xfrm>
            <a:custGeom>
              <a:avLst/>
              <a:gdLst>
                <a:gd name="connsiteX0" fmla="*/ 4564321 w 8980062"/>
                <a:gd name="connsiteY0" fmla="*/ 0 h 6858000"/>
                <a:gd name="connsiteX1" fmla="*/ 8923439 w 8980062"/>
                <a:gd name="connsiteY1" fmla="*/ 2551558 h 6858000"/>
                <a:gd name="connsiteX2" fmla="*/ 8980062 w 8980062"/>
                <a:gd name="connsiteY2" fmla="*/ 2710202 h 6858000"/>
                <a:gd name="connsiteX3" fmla="*/ 8980062 w 8980062"/>
                <a:gd name="connsiteY3" fmla="*/ 4552670 h 6858000"/>
                <a:gd name="connsiteX4" fmla="*/ 8923439 w 8980062"/>
                <a:gd name="connsiteY4" fmla="*/ 4711314 h 6858000"/>
                <a:gd name="connsiteX5" fmla="*/ 6739947 w 8980062"/>
                <a:gd name="connsiteY5" fmla="*/ 6824578 h 6858000"/>
                <a:gd name="connsiteX6" fmla="*/ 6657927 w 8980062"/>
                <a:gd name="connsiteY6" fmla="*/ 6858000 h 6858000"/>
                <a:gd name="connsiteX7" fmla="*/ 2470716 w 8980062"/>
                <a:gd name="connsiteY7" fmla="*/ 6858000 h 6858000"/>
                <a:gd name="connsiteX8" fmla="*/ 2388695 w 8980062"/>
                <a:gd name="connsiteY8" fmla="*/ 6824578 h 6858000"/>
                <a:gd name="connsiteX9" fmla="*/ 0 w 8980062"/>
                <a:gd name="connsiteY9" fmla="*/ 3631436 h 6858000"/>
                <a:gd name="connsiteX10" fmla="*/ 4564321 w 8980062"/>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0062" h="6858000">
                  <a:moveTo>
                    <a:pt x="4564321" y="0"/>
                  </a:moveTo>
                  <a:cubicBezTo>
                    <a:pt x="6612475" y="0"/>
                    <a:pt x="8345544" y="1073315"/>
                    <a:pt x="8923439" y="2551558"/>
                  </a:cubicBezTo>
                  <a:lnTo>
                    <a:pt x="8980062" y="2710202"/>
                  </a:lnTo>
                  <a:lnTo>
                    <a:pt x="8980062" y="4552670"/>
                  </a:lnTo>
                  <a:lnTo>
                    <a:pt x="8923439" y="4711314"/>
                  </a:lnTo>
                  <a:cubicBezTo>
                    <a:pt x="8567811" y="5621003"/>
                    <a:pt x="7774721" y="6377345"/>
                    <a:pt x="6739947" y="6824578"/>
                  </a:cubicBezTo>
                  <a:lnTo>
                    <a:pt x="6657927" y="6858000"/>
                  </a:lnTo>
                  <a:lnTo>
                    <a:pt x="2470716" y="6858000"/>
                  </a:lnTo>
                  <a:lnTo>
                    <a:pt x="2388695" y="6824578"/>
                  </a:lnTo>
                  <a:cubicBezTo>
                    <a:pt x="965881" y="6209633"/>
                    <a:pt x="0" y="5010277"/>
                    <a:pt x="0" y="3631436"/>
                  </a:cubicBezTo>
                  <a:cubicBezTo>
                    <a:pt x="0" y="1625849"/>
                    <a:pt x="2043516" y="0"/>
                    <a:pt x="4564321" y="0"/>
                  </a:cubicBezTo>
                  <a:close/>
                </a:path>
              </a:pathLst>
            </a:custGeom>
            <a:effectLst>
              <a:glow rad="139700">
                <a:schemeClr val="accent2">
                  <a:satMod val="175000"/>
                  <a:alpha val="40000"/>
                </a:schemeClr>
              </a:glow>
            </a:effectLst>
          </p:spPr>
        </p:pic>
      </p:grpSp>
      <p:sp>
        <p:nvSpPr>
          <p:cNvPr id="4" name="Marcador de pie de página 3"/>
          <p:cNvSpPr>
            <a:spLocks noGrp="1"/>
          </p:cNvSpPr>
          <p:nvPr>
            <p:ph type="ftr" sz="quarter" idx="11"/>
          </p:nvPr>
        </p:nvSpPr>
        <p:spPr/>
        <p:txBody>
          <a:bodyPr/>
          <a:lstStyle/>
          <a:p>
            <a:r>
              <a:rPr lang="en-US" dirty="0"/>
              <a:t>#ZeroCon23</a:t>
            </a:r>
            <a:endParaRPr lang="en-GB" dirty="0"/>
          </a:p>
        </p:txBody>
      </p:sp>
      <p:grpSp>
        <p:nvGrpSpPr>
          <p:cNvPr id="75" name="Grupo 74" descr="Place where the 'school' operates along with its two classrooms" title="local "/>
          <p:cNvGrpSpPr/>
          <p:nvPr/>
        </p:nvGrpSpPr>
        <p:grpSpPr>
          <a:xfrm>
            <a:off x="593065" y="1482316"/>
            <a:ext cx="4555439" cy="2230217"/>
            <a:chOff x="6788316" y="3089319"/>
            <a:chExt cx="5171033" cy="2996880"/>
          </a:xfrm>
        </p:grpSpPr>
        <p:grpSp>
          <p:nvGrpSpPr>
            <p:cNvPr id="67" name="Grupo 66"/>
            <p:cNvGrpSpPr/>
            <p:nvPr/>
          </p:nvGrpSpPr>
          <p:grpSpPr>
            <a:xfrm>
              <a:off x="7899090" y="3089319"/>
              <a:ext cx="4060259" cy="2800839"/>
              <a:chOff x="7842761" y="3350220"/>
              <a:chExt cx="4060259" cy="2800839"/>
            </a:xfrm>
          </p:grpSpPr>
          <p:pic>
            <p:nvPicPr>
              <p:cNvPr id="61" name="Imagen 60"/>
              <p:cNvPicPr>
                <a:picLocks noChangeAspect="1"/>
              </p:cNvPicPr>
              <p:nvPr/>
            </p:nvPicPr>
            <p:blipFill>
              <a:blip r:embed="rId5" cstate="hqprint">
                <a:extLst>
                  <a:ext uri="{28A0092B-C50C-407E-A947-70E740481C1C}">
                    <a14:useLocalDpi xmlns:a14="http://schemas.microsoft.com/office/drawing/2010/main" val="0"/>
                  </a:ext>
                </a:extLst>
              </a:blip>
              <a:srcRect l="14426" t="14088" r="4275" b="2486"/>
              <a:stretch>
                <a:fillRect/>
              </a:stretch>
            </p:blipFill>
            <p:spPr>
              <a:xfrm>
                <a:off x="10297288" y="4767672"/>
                <a:ext cx="1605732" cy="1383387"/>
              </a:xfrm>
              <a:custGeom>
                <a:avLst/>
                <a:gdLst>
                  <a:gd name="connsiteX0" fmla="*/ 4088674 w 8177348"/>
                  <a:gd name="connsiteY0" fmla="*/ 0 h 5594214"/>
                  <a:gd name="connsiteX1" fmla="*/ 8177348 w 8177348"/>
                  <a:gd name="connsiteY1" fmla="*/ 2797107 h 5594214"/>
                  <a:gd name="connsiteX2" fmla="*/ 4088674 w 8177348"/>
                  <a:gd name="connsiteY2" fmla="*/ 5594214 h 5594214"/>
                  <a:gd name="connsiteX3" fmla="*/ 0 w 8177348"/>
                  <a:gd name="connsiteY3" fmla="*/ 2797107 h 5594214"/>
                  <a:gd name="connsiteX4" fmla="*/ 4088674 w 8177348"/>
                  <a:gd name="connsiteY4" fmla="*/ 0 h 5594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7348" h="5594214">
                    <a:moveTo>
                      <a:pt x="4088674" y="0"/>
                    </a:moveTo>
                    <a:cubicBezTo>
                      <a:pt x="6346786" y="0"/>
                      <a:pt x="8177348" y="1252307"/>
                      <a:pt x="8177348" y="2797107"/>
                    </a:cubicBezTo>
                    <a:cubicBezTo>
                      <a:pt x="8177348" y="4341907"/>
                      <a:pt x="6346786" y="5594214"/>
                      <a:pt x="4088674" y="5594214"/>
                    </a:cubicBezTo>
                    <a:cubicBezTo>
                      <a:pt x="1830562" y="5594214"/>
                      <a:pt x="0" y="4341907"/>
                      <a:pt x="0" y="2797107"/>
                    </a:cubicBezTo>
                    <a:cubicBezTo>
                      <a:pt x="0" y="1252307"/>
                      <a:pt x="1830562" y="0"/>
                      <a:pt x="4088674" y="0"/>
                    </a:cubicBezTo>
                    <a:close/>
                  </a:path>
                </a:pathLst>
              </a:custGeom>
            </p:spPr>
          </p:pic>
          <p:pic>
            <p:nvPicPr>
              <p:cNvPr id="58" name="Imagen 57"/>
              <p:cNvPicPr>
                <a:picLocks noChangeAspect="1"/>
              </p:cNvPicPr>
              <p:nvPr/>
            </p:nvPicPr>
            <p:blipFill>
              <a:blip r:embed="rId6" cstate="hqprint">
                <a:extLst>
                  <a:ext uri="{28A0092B-C50C-407E-A947-70E740481C1C}">
                    <a14:useLocalDpi xmlns:a14="http://schemas.microsoft.com/office/drawing/2010/main" val="0"/>
                  </a:ext>
                </a:extLst>
              </a:blip>
              <a:srcRect l="6508" t="5635" r="10224"/>
              <a:stretch>
                <a:fillRect/>
              </a:stretch>
            </p:blipFill>
            <p:spPr>
              <a:xfrm>
                <a:off x="10202078" y="3350220"/>
                <a:ext cx="1700942" cy="1417452"/>
              </a:xfrm>
              <a:custGeom>
                <a:avLst/>
                <a:gdLst>
                  <a:gd name="connsiteX0" fmla="*/ 4187735 w 8375470"/>
                  <a:gd name="connsiteY0" fmla="*/ 0 h 6327276"/>
                  <a:gd name="connsiteX1" fmla="*/ 8375470 w 8375470"/>
                  <a:gd name="connsiteY1" fmla="*/ 3171809 h 6327276"/>
                  <a:gd name="connsiteX2" fmla="*/ 4615907 w 8375470"/>
                  <a:gd name="connsiteY2" fmla="*/ 6327243 h 6327276"/>
                  <a:gd name="connsiteX3" fmla="*/ 4615323 w 8375470"/>
                  <a:gd name="connsiteY3" fmla="*/ 6327276 h 6327276"/>
                  <a:gd name="connsiteX4" fmla="*/ 3760148 w 8375470"/>
                  <a:gd name="connsiteY4" fmla="*/ 6327276 h 6327276"/>
                  <a:gd name="connsiteX5" fmla="*/ 3759564 w 8375470"/>
                  <a:gd name="connsiteY5" fmla="*/ 6327243 h 6327276"/>
                  <a:gd name="connsiteX6" fmla="*/ 0 w 8375470"/>
                  <a:gd name="connsiteY6" fmla="*/ 3171809 h 6327276"/>
                  <a:gd name="connsiteX7" fmla="*/ 4187735 w 8375470"/>
                  <a:gd name="connsiteY7" fmla="*/ 0 h 63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5470" h="6327276">
                    <a:moveTo>
                      <a:pt x="4187735" y="0"/>
                    </a:moveTo>
                    <a:cubicBezTo>
                      <a:pt x="6500557" y="0"/>
                      <a:pt x="8375470" y="1420067"/>
                      <a:pt x="8375470" y="3171809"/>
                    </a:cubicBezTo>
                    <a:cubicBezTo>
                      <a:pt x="8375470" y="4814067"/>
                      <a:pt x="6727597" y="6164814"/>
                      <a:pt x="4615907" y="6327243"/>
                    </a:cubicBezTo>
                    <a:lnTo>
                      <a:pt x="4615323" y="6327276"/>
                    </a:lnTo>
                    <a:lnTo>
                      <a:pt x="3760148" y="6327276"/>
                    </a:lnTo>
                    <a:lnTo>
                      <a:pt x="3759564" y="6327243"/>
                    </a:lnTo>
                    <a:cubicBezTo>
                      <a:pt x="1647873" y="6164814"/>
                      <a:pt x="0" y="4814067"/>
                      <a:pt x="0" y="3171809"/>
                    </a:cubicBezTo>
                    <a:cubicBezTo>
                      <a:pt x="0" y="1420067"/>
                      <a:pt x="1874913" y="0"/>
                      <a:pt x="4187735" y="0"/>
                    </a:cubicBezTo>
                    <a:close/>
                  </a:path>
                </a:pathLst>
              </a:custGeom>
            </p:spPr>
          </p:pic>
          <p:pic>
            <p:nvPicPr>
              <p:cNvPr id="66" name="Imagen 65"/>
              <p:cNvPicPr>
                <a:picLocks noChangeAspect="1"/>
              </p:cNvPicPr>
              <p:nvPr/>
            </p:nvPicPr>
            <p:blipFill>
              <a:blip r:embed="rId7" cstate="hqprint">
                <a:extLst>
                  <a:ext uri="{28A0092B-C50C-407E-A947-70E740481C1C}">
                    <a14:useLocalDpi xmlns:a14="http://schemas.microsoft.com/office/drawing/2010/main" val="0"/>
                  </a:ext>
                </a:extLst>
              </a:blip>
              <a:srcRect l="16082" r="6689"/>
              <a:stretch>
                <a:fillRect/>
              </a:stretch>
            </p:blipFill>
            <p:spPr>
              <a:xfrm>
                <a:off x="7842761" y="3725169"/>
                <a:ext cx="2603150" cy="2246984"/>
              </a:xfrm>
              <a:custGeom>
                <a:avLst/>
                <a:gdLst>
                  <a:gd name="connsiteX0" fmla="*/ 3125471 w 7767984"/>
                  <a:gd name="connsiteY0" fmla="*/ 0 h 6705158"/>
                  <a:gd name="connsiteX1" fmla="*/ 4642513 w 7767984"/>
                  <a:gd name="connsiteY1" fmla="*/ 0 h 6705158"/>
                  <a:gd name="connsiteX2" fmla="*/ 4666752 w 7767984"/>
                  <a:gd name="connsiteY2" fmla="*/ 3895 h 6705158"/>
                  <a:gd name="connsiteX3" fmla="*/ 7767984 w 7767984"/>
                  <a:gd name="connsiteY3" fmla="*/ 3427690 h 6705158"/>
                  <a:gd name="connsiteX4" fmla="*/ 5395817 w 7767984"/>
                  <a:gd name="connsiteY4" fmla="*/ 6647849 h 6705158"/>
                  <a:gd name="connsiteX5" fmla="*/ 5234281 w 7767984"/>
                  <a:gd name="connsiteY5" fmla="*/ 6705158 h 6705158"/>
                  <a:gd name="connsiteX6" fmla="*/ 2533703 w 7767984"/>
                  <a:gd name="connsiteY6" fmla="*/ 6705158 h 6705158"/>
                  <a:gd name="connsiteX7" fmla="*/ 2372167 w 7767984"/>
                  <a:gd name="connsiteY7" fmla="*/ 6647849 h 6705158"/>
                  <a:gd name="connsiteX8" fmla="*/ 0 w 7767984"/>
                  <a:gd name="connsiteY8" fmla="*/ 3427690 h 6705158"/>
                  <a:gd name="connsiteX9" fmla="*/ 3101232 w 7767984"/>
                  <a:gd name="connsiteY9" fmla="*/ 3895 h 670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7984" h="6705158">
                    <a:moveTo>
                      <a:pt x="3125471" y="0"/>
                    </a:moveTo>
                    <a:lnTo>
                      <a:pt x="4642513" y="0"/>
                    </a:lnTo>
                    <a:lnTo>
                      <a:pt x="4666752" y="3895"/>
                    </a:lnTo>
                    <a:cubicBezTo>
                      <a:pt x="6436622" y="329772"/>
                      <a:pt x="7767984" y="1738832"/>
                      <a:pt x="7767984" y="3427690"/>
                    </a:cubicBezTo>
                    <a:cubicBezTo>
                      <a:pt x="7767984" y="4875283"/>
                      <a:pt x="6789840" y="6117310"/>
                      <a:pt x="5395817" y="6647849"/>
                    </a:cubicBezTo>
                    <a:lnTo>
                      <a:pt x="5234281" y="6705158"/>
                    </a:lnTo>
                    <a:lnTo>
                      <a:pt x="2533703" y="6705158"/>
                    </a:lnTo>
                    <a:lnTo>
                      <a:pt x="2372167" y="6647849"/>
                    </a:lnTo>
                    <a:cubicBezTo>
                      <a:pt x="978144" y="6117310"/>
                      <a:pt x="0" y="4875283"/>
                      <a:pt x="0" y="3427690"/>
                    </a:cubicBezTo>
                    <a:cubicBezTo>
                      <a:pt x="0" y="1738832"/>
                      <a:pt x="1331362" y="329772"/>
                      <a:pt x="3101232" y="3895"/>
                    </a:cubicBezTo>
                    <a:close/>
                  </a:path>
                </a:pathLst>
              </a:custGeom>
              <a:effectLst>
                <a:glow rad="139700">
                  <a:schemeClr val="accent4">
                    <a:satMod val="175000"/>
                    <a:alpha val="40000"/>
                  </a:schemeClr>
                </a:glow>
              </a:effectLst>
            </p:spPr>
          </p:pic>
        </p:grpSp>
        <p:pic>
          <p:nvPicPr>
            <p:cNvPr id="74" name="Imagen 73"/>
            <p:cNvPicPr>
              <a:picLocks noChangeAspect="1"/>
            </p:cNvPicPr>
            <p:nvPr/>
          </p:nvPicPr>
          <p:blipFill>
            <a:blip r:embed="rId8" cstate="hqprint">
              <a:extLst>
                <a:ext uri="{28A0092B-C50C-407E-A947-70E740481C1C}">
                  <a14:useLocalDpi xmlns:a14="http://schemas.microsoft.com/office/drawing/2010/main" val="0"/>
                </a:ext>
              </a:extLst>
            </a:blip>
            <a:srcRect l="18188" t="4973" r="14879" b="13162"/>
            <a:stretch>
              <a:fillRect/>
            </a:stretch>
          </p:blipFill>
          <p:spPr>
            <a:xfrm>
              <a:off x="6788316" y="4619497"/>
              <a:ext cx="1598920" cy="1466702"/>
            </a:xfrm>
            <a:custGeom>
              <a:avLst/>
              <a:gdLst>
                <a:gd name="connsiteX0" fmla="*/ 3060183 w 6120366"/>
                <a:gd name="connsiteY0" fmla="*/ 0 h 5614262"/>
                <a:gd name="connsiteX1" fmla="*/ 6120366 w 6120366"/>
                <a:gd name="connsiteY1" fmla="*/ 2807131 h 5614262"/>
                <a:gd name="connsiteX2" fmla="*/ 3060183 w 6120366"/>
                <a:gd name="connsiteY2" fmla="*/ 5614262 h 5614262"/>
                <a:gd name="connsiteX3" fmla="*/ 0 w 6120366"/>
                <a:gd name="connsiteY3" fmla="*/ 2807131 h 5614262"/>
                <a:gd name="connsiteX4" fmla="*/ 3060183 w 6120366"/>
                <a:gd name="connsiteY4" fmla="*/ 0 h 561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366" h="5614262">
                  <a:moveTo>
                    <a:pt x="3060183" y="0"/>
                  </a:moveTo>
                  <a:cubicBezTo>
                    <a:pt x="4750275" y="0"/>
                    <a:pt x="6120366" y="1256795"/>
                    <a:pt x="6120366" y="2807131"/>
                  </a:cubicBezTo>
                  <a:cubicBezTo>
                    <a:pt x="6120366" y="4357467"/>
                    <a:pt x="4750275" y="5614262"/>
                    <a:pt x="3060183" y="5614262"/>
                  </a:cubicBezTo>
                  <a:cubicBezTo>
                    <a:pt x="1370091" y="5614262"/>
                    <a:pt x="0" y="4357467"/>
                    <a:pt x="0" y="2807131"/>
                  </a:cubicBezTo>
                  <a:cubicBezTo>
                    <a:pt x="0" y="1256795"/>
                    <a:pt x="1370091" y="0"/>
                    <a:pt x="3060183" y="0"/>
                  </a:cubicBezTo>
                  <a:close/>
                </a:path>
              </a:pathLst>
            </a:custGeom>
          </p:spPr>
        </p:pic>
      </p:grpSp>
      <p:sp>
        <p:nvSpPr>
          <p:cNvPr id="5" name="Marcador de número de diapositiva 4"/>
          <p:cNvSpPr>
            <a:spLocks noGrp="1"/>
          </p:cNvSpPr>
          <p:nvPr>
            <p:ph type="sldNum" sz="quarter" idx="12"/>
          </p:nvPr>
        </p:nvSpPr>
        <p:spPr>
          <a:xfrm rot="20414938">
            <a:off x="683251" y="1825602"/>
            <a:ext cx="3367937" cy="332632"/>
          </a:xfrm>
          <a:solidFill>
            <a:schemeClr val="bg1"/>
          </a:solidFill>
        </p:spPr>
        <p:txBody>
          <a:bodyPr/>
          <a:lstStyle/>
          <a:p>
            <a:r>
              <a:rPr lang="en-GB" sz="2400" b="1" dirty="0"/>
              <a:t>INCLUSIVE SCHOOL</a:t>
            </a:r>
          </a:p>
        </p:txBody>
      </p:sp>
      <p:grpSp>
        <p:nvGrpSpPr>
          <p:cNvPr id="14" name="Grupo 13" descr="&quot;Young deaf individuals provide free sign language classes to teachers, authorities, etc.&quot;" title="work and strategic alliance"/>
          <p:cNvGrpSpPr/>
          <p:nvPr/>
        </p:nvGrpSpPr>
        <p:grpSpPr>
          <a:xfrm>
            <a:off x="6740653" y="3772198"/>
            <a:ext cx="5010040" cy="2602842"/>
            <a:chOff x="6740653" y="3825458"/>
            <a:chExt cx="5010040" cy="2602842"/>
          </a:xfrm>
        </p:grpSpPr>
        <p:grpSp>
          <p:nvGrpSpPr>
            <p:cNvPr id="84" name="Grupo 83"/>
            <p:cNvGrpSpPr/>
            <p:nvPr/>
          </p:nvGrpSpPr>
          <p:grpSpPr>
            <a:xfrm>
              <a:off x="6740653" y="3825458"/>
              <a:ext cx="5010040" cy="2602842"/>
              <a:chOff x="418011" y="3275416"/>
              <a:chExt cx="6770046" cy="3454665"/>
            </a:xfrm>
          </p:grpSpPr>
          <p:sp>
            <p:nvSpPr>
              <p:cNvPr id="83" name="CuadroTexto 82"/>
              <p:cNvSpPr txBox="1"/>
              <p:nvPr/>
            </p:nvSpPr>
            <p:spPr>
              <a:xfrm>
                <a:off x="418011" y="3275416"/>
                <a:ext cx="6770046" cy="1593156"/>
              </a:xfrm>
              <a:prstGeom prst="rect">
                <a:avLst/>
              </a:prstGeom>
              <a:solidFill>
                <a:schemeClr val="bg1"/>
              </a:solidFill>
            </p:spPr>
            <p:txBody>
              <a:bodyPr wrap="square" rtlCol="0">
                <a:spAutoFit/>
              </a:bodyPr>
              <a:lstStyle/>
              <a:p>
                <a:r>
                  <a:rPr lang="es-ES" sz="2400" dirty="0">
                    <a:solidFill>
                      <a:srgbClr val="626262"/>
                    </a:solidFill>
                  </a:rPr>
                  <a:t> NETWORKS AND                     	STRATEGIC ALLIANCES</a:t>
                </a:r>
                <a:endParaRPr lang="en-US" sz="2400" dirty="0">
                  <a:solidFill>
                    <a:srgbClr val="626262"/>
                  </a:solidFill>
                </a:endParaRPr>
              </a:p>
              <a:p>
                <a:endParaRPr lang="en-US" sz="2400" dirty="0">
                  <a:solidFill>
                    <a:srgbClr val="626262"/>
                  </a:solidFill>
                </a:endParaRPr>
              </a:p>
            </p:txBody>
          </p:sp>
          <p:grpSp>
            <p:nvGrpSpPr>
              <p:cNvPr id="82" name="Grupo 81"/>
              <p:cNvGrpSpPr/>
              <p:nvPr/>
            </p:nvGrpSpPr>
            <p:grpSpPr>
              <a:xfrm>
                <a:off x="418011" y="4118401"/>
                <a:ext cx="4073581" cy="2611680"/>
                <a:chOff x="6890086" y="519269"/>
                <a:chExt cx="4073581" cy="2611680"/>
              </a:xfrm>
            </p:grpSpPr>
            <p:pic>
              <p:nvPicPr>
                <p:cNvPr id="78" name="Imagen 77"/>
                <p:cNvPicPr>
                  <a:picLocks noChangeAspect="1"/>
                </p:cNvPicPr>
                <p:nvPr/>
              </p:nvPicPr>
              <p:blipFill>
                <a:blip r:embed="rId9" cstate="hqprint">
                  <a:extLst>
                    <a:ext uri="{28A0092B-C50C-407E-A947-70E740481C1C}">
                      <a14:useLocalDpi xmlns:a14="http://schemas.microsoft.com/office/drawing/2010/main" val="0"/>
                    </a:ext>
                  </a:extLst>
                </a:blip>
                <a:srcRect l="13977" t="7043"/>
                <a:stretch>
                  <a:fillRect/>
                </a:stretch>
              </p:blipFill>
              <p:spPr>
                <a:xfrm>
                  <a:off x="8641200" y="1246528"/>
                  <a:ext cx="2322467" cy="1884421"/>
                </a:xfrm>
                <a:custGeom>
                  <a:avLst/>
                  <a:gdLst>
                    <a:gd name="connsiteX0" fmla="*/ 3933246 w 7856870"/>
                    <a:gd name="connsiteY0" fmla="*/ 0 h 6374967"/>
                    <a:gd name="connsiteX1" fmla="*/ 7846185 w 7856870"/>
                    <a:gd name="connsiteY1" fmla="*/ 2861582 h 6374967"/>
                    <a:gd name="connsiteX2" fmla="*/ 7856870 w 7856870"/>
                    <a:gd name="connsiteY2" fmla="*/ 2975456 h 6374967"/>
                    <a:gd name="connsiteX3" fmla="*/ 7856870 w 7856870"/>
                    <a:gd name="connsiteY3" fmla="*/ 3399513 h 6374967"/>
                    <a:gd name="connsiteX4" fmla="*/ 7846185 w 7856870"/>
                    <a:gd name="connsiteY4" fmla="*/ 3513386 h 6374967"/>
                    <a:gd name="connsiteX5" fmla="*/ 4135651 w 7856870"/>
                    <a:gd name="connsiteY5" fmla="*/ 6370821 h 6374967"/>
                    <a:gd name="connsiteX6" fmla="*/ 3933296 w 7856870"/>
                    <a:gd name="connsiteY6" fmla="*/ 6374967 h 6374967"/>
                    <a:gd name="connsiteX7" fmla="*/ 3933196 w 7856870"/>
                    <a:gd name="connsiteY7" fmla="*/ 6374967 h 6374967"/>
                    <a:gd name="connsiteX8" fmla="*/ 3730842 w 7856870"/>
                    <a:gd name="connsiteY8" fmla="*/ 6370821 h 6374967"/>
                    <a:gd name="connsiteX9" fmla="*/ 0 w 7856870"/>
                    <a:gd name="connsiteY9" fmla="*/ 3187484 h 6374967"/>
                    <a:gd name="connsiteX10" fmla="*/ 3933246 w 7856870"/>
                    <a:gd name="connsiteY10" fmla="*/ 0 h 637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56870" h="6374967">
                      <a:moveTo>
                        <a:pt x="3933246" y="0"/>
                      </a:moveTo>
                      <a:cubicBezTo>
                        <a:pt x="5969751" y="0"/>
                        <a:pt x="7644764" y="1254274"/>
                        <a:pt x="7846185" y="2861582"/>
                      </a:cubicBezTo>
                      <a:lnTo>
                        <a:pt x="7856870" y="2975456"/>
                      </a:lnTo>
                      <a:lnTo>
                        <a:pt x="7856870" y="3399513"/>
                      </a:lnTo>
                      <a:lnTo>
                        <a:pt x="7846185" y="3513386"/>
                      </a:lnTo>
                      <a:cubicBezTo>
                        <a:pt x="7651478" y="5067117"/>
                        <a:pt x="6079781" y="6290958"/>
                        <a:pt x="4135651" y="6370821"/>
                      </a:cubicBezTo>
                      <a:lnTo>
                        <a:pt x="3933296" y="6374967"/>
                      </a:lnTo>
                      <a:lnTo>
                        <a:pt x="3933196" y="6374967"/>
                      </a:lnTo>
                      <a:lnTo>
                        <a:pt x="3730842" y="6370821"/>
                      </a:lnTo>
                      <a:cubicBezTo>
                        <a:pt x="1652633" y="6285450"/>
                        <a:pt x="0" y="4892871"/>
                        <a:pt x="0" y="3187484"/>
                      </a:cubicBezTo>
                      <a:cubicBezTo>
                        <a:pt x="0" y="1427085"/>
                        <a:pt x="1760974" y="0"/>
                        <a:pt x="3933246" y="0"/>
                      </a:cubicBezTo>
                      <a:close/>
                    </a:path>
                  </a:pathLst>
                </a:custGeom>
                <a:effectLst>
                  <a:glow rad="63500">
                    <a:srgbClr val="7030A0">
                      <a:alpha val="40000"/>
                    </a:srgbClr>
                  </a:glow>
                </a:effectLst>
              </p:spPr>
            </p:pic>
            <p:pic>
              <p:nvPicPr>
                <p:cNvPr id="81" name="Imagen 80"/>
                <p:cNvPicPr>
                  <a:picLocks noChangeAspect="1"/>
                </p:cNvPicPr>
                <p:nvPr/>
              </p:nvPicPr>
              <p:blipFill>
                <a:blip r:embed="rId10" cstate="hqprint">
                  <a:extLst>
                    <a:ext uri="{28A0092B-C50C-407E-A947-70E740481C1C}">
                      <a14:useLocalDpi xmlns:a14="http://schemas.microsoft.com/office/drawing/2010/main" val="0"/>
                    </a:ext>
                  </a:extLst>
                </a:blip>
                <a:srcRect t="16186" b="19479"/>
                <a:stretch>
                  <a:fillRect/>
                </a:stretch>
              </p:blipFill>
              <p:spPr>
                <a:xfrm>
                  <a:off x="6890086" y="519269"/>
                  <a:ext cx="1751114" cy="2445782"/>
                </a:xfrm>
                <a:custGeom>
                  <a:avLst/>
                  <a:gdLst>
                    <a:gd name="connsiteX0" fmla="*/ 1579483 w 3158966"/>
                    <a:gd name="connsiteY0" fmla="*/ 0 h 4412130"/>
                    <a:gd name="connsiteX1" fmla="*/ 3155075 w 3158966"/>
                    <a:gd name="connsiteY1" fmla="*/ 1550049 h 4412130"/>
                    <a:gd name="connsiteX2" fmla="*/ 3158966 w 3158966"/>
                    <a:gd name="connsiteY2" fmla="*/ 1570285 h 4412130"/>
                    <a:gd name="connsiteX3" fmla="*/ 3158966 w 3158966"/>
                    <a:gd name="connsiteY3" fmla="*/ 2841845 h 4412130"/>
                    <a:gd name="connsiteX4" fmla="*/ 3155075 w 3158966"/>
                    <a:gd name="connsiteY4" fmla="*/ 2862081 h 4412130"/>
                    <a:gd name="connsiteX5" fmla="*/ 1579483 w 3158966"/>
                    <a:gd name="connsiteY5" fmla="*/ 4412130 h 4412130"/>
                    <a:gd name="connsiteX6" fmla="*/ 3891 w 3158966"/>
                    <a:gd name="connsiteY6" fmla="*/ 2862081 h 4412130"/>
                    <a:gd name="connsiteX7" fmla="*/ 0 w 3158966"/>
                    <a:gd name="connsiteY7" fmla="*/ 2841846 h 4412130"/>
                    <a:gd name="connsiteX8" fmla="*/ 0 w 3158966"/>
                    <a:gd name="connsiteY8" fmla="*/ 1570285 h 4412130"/>
                    <a:gd name="connsiteX9" fmla="*/ 3891 w 3158966"/>
                    <a:gd name="connsiteY9" fmla="*/ 1550049 h 4412130"/>
                    <a:gd name="connsiteX10" fmla="*/ 1579483 w 3158966"/>
                    <a:gd name="connsiteY10" fmla="*/ 0 h 441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966" h="4412130">
                      <a:moveTo>
                        <a:pt x="1579483" y="0"/>
                      </a:moveTo>
                      <a:cubicBezTo>
                        <a:pt x="2319783" y="0"/>
                        <a:pt x="2946196" y="652029"/>
                        <a:pt x="3155075" y="1550049"/>
                      </a:cubicBezTo>
                      <a:lnTo>
                        <a:pt x="3158966" y="1570285"/>
                      </a:lnTo>
                      <a:lnTo>
                        <a:pt x="3158966" y="2841845"/>
                      </a:lnTo>
                      <a:lnTo>
                        <a:pt x="3155075" y="2862081"/>
                      </a:lnTo>
                      <a:cubicBezTo>
                        <a:pt x="2946196" y="3760101"/>
                        <a:pt x="2319783" y="4412130"/>
                        <a:pt x="1579483" y="4412130"/>
                      </a:cubicBezTo>
                      <a:cubicBezTo>
                        <a:pt x="839184" y="4412130"/>
                        <a:pt x="212770" y="3760101"/>
                        <a:pt x="3891" y="2862081"/>
                      </a:cubicBezTo>
                      <a:lnTo>
                        <a:pt x="0" y="2841846"/>
                      </a:lnTo>
                      <a:lnTo>
                        <a:pt x="0" y="1570285"/>
                      </a:lnTo>
                      <a:lnTo>
                        <a:pt x="3891" y="1550049"/>
                      </a:lnTo>
                      <a:cubicBezTo>
                        <a:pt x="212770" y="652029"/>
                        <a:pt x="839184" y="0"/>
                        <a:pt x="1579483" y="0"/>
                      </a:cubicBezTo>
                      <a:close/>
                    </a:path>
                  </a:pathLst>
                </a:custGeom>
                <a:effectLst>
                  <a:glow rad="101600">
                    <a:srgbClr val="7030A0">
                      <a:alpha val="60000"/>
                    </a:srgbClr>
                  </a:glow>
                </a:effectLst>
              </p:spPr>
            </p:pic>
          </p:grpSp>
        </p:grpSp>
        <p:pic>
          <p:nvPicPr>
            <p:cNvPr id="43" name="Imagen 42" descr="A FAMILIAS , ESCUELAS INCLUSIVAS,, SOCIEDAD CIVIL, PROFESORES EN ALIANZAS CON GBNO LOCALES Y MUNICIPALES &#10;DIFUNDIR EL USO DE LA  LSP&#10;" title="talleres  GRATUITOS de LSP"/>
            <p:cNvPicPr>
              <a:picLocks noChangeAspect="1"/>
            </p:cNvPicPr>
            <p:nvPr/>
          </p:nvPicPr>
          <p:blipFill>
            <a:blip r:embed="rId11" cstate="hqprint">
              <a:extLst>
                <a:ext uri="{28A0092B-C50C-407E-A947-70E740481C1C}">
                  <a14:useLocalDpi xmlns:a14="http://schemas.microsoft.com/office/drawing/2010/main" val="0"/>
                </a:ext>
              </a:extLst>
            </a:blip>
            <a:srcRect l="7207" t="11013" b="1991"/>
            <a:stretch>
              <a:fillRect/>
            </a:stretch>
          </p:blipFill>
          <p:spPr>
            <a:xfrm>
              <a:off x="9596622" y="4847296"/>
              <a:ext cx="2143667" cy="1509054"/>
            </a:xfrm>
            <a:custGeom>
              <a:avLst/>
              <a:gdLst>
                <a:gd name="connsiteX0" fmla="*/ 4258491 w 8475241"/>
                <a:gd name="connsiteY0" fmla="*/ 0 h 5966224"/>
                <a:gd name="connsiteX1" fmla="*/ 8467915 w 8475241"/>
                <a:gd name="connsiteY1" fmla="*/ 2528814 h 5966224"/>
                <a:gd name="connsiteX2" fmla="*/ 8475241 w 8475241"/>
                <a:gd name="connsiteY2" fmla="*/ 2569202 h 5966224"/>
                <a:gd name="connsiteX3" fmla="*/ 8475241 w 8475241"/>
                <a:gd name="connsiteY3" fmla="*/ 3397022 h 5966224"/>
                <a:gd name="connsiteX4" fmla="*/ 8467915 w 8475241"/>
                <a:gd name="connsiteY4" fmla="*/ 3437411 h 5966224"/>
                <a:gd name="connsiteX5" fmla="*/ 4258491 w 8475241"/>
                <a:gd name="connsiteY5" fmla="*/ 5966224 h 5966224"/>
                <a:gd name="connsiteX6" fmla="*/ 0 w 8475241"/>
                <a:gd name="connsiteY6" fmla="*/ 2983112 h 5966224"/>
                <a:gd name="connsiteX7" fmla="*/ 4258491 w 8475241"/>
                <a:gd name="connsiteY7" fmla="*/ 0 h 59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5241" h="5966224">
                  <a:moveTo>
                    <a:pt x="4258491" y="0"/>
                  </a:moveTo>
                  <a:cubicBezTo>
                    <a:pt x="6389900" y="0"/>
                    <a:pt x="8155582" y="1096902"/>
                    <a:pt x="8467915" y="2528814"/>
                  </a:cubicBezTo>
                  <a:lnTo>
                    <a:pt x="8475241" y="2569202"/>
                  </a:lnTo>
                  <a:lnTo>
                    <a:pt x="8475241" y="3397022"/>
                  </a:lnTo>
                  <a:lnTo>
                    <a:pt x="8467915" y="3437411"/>
                  </a:lnTo>
                  <a:cubicBezTo>
                    <a:pt x="8155582" y="4869323"/>
                    <a:pt x="6389900" y="5966224"/>
                    <a:pt x="4258491" y="5966224"/>
                  </a:cubicBezTo>
                  <a:cubicBezTo>
                    <a:pt x="1906591" y="5966224"/>
                    <a:pt x="0" y="4630639"/>
                    <a:pt x="0" y="2983112"/>
                  </a:cubicBezTo>
                  <a:cubicBezTo>
                    <a:pt x="0" y="1335585"/>
                    <a:pt x="1906591" y="0"/>
                    <a:pt x="4258491" y="0"/>
                  </a:cubicBezTo>
                  <a:close/>
                </a:path>
              </a:pathLst>
            </a:custGeom>
            <a:effectLst>
              <a:glow rad="228600">
                <a:schemeClr val="accent6">
                  <a:satMod val="175000"/>
                  <a:alpha val="40000"/>
                </a:schemeClr>
              </a:glow>
            </a:effectLst>
          </p:spPr>
        </p:pic>
      </p:grpSp>
      <p:sp>
        <p:nvSpPr>
          <p:cNvPr id="12" name="CuadroTexto 11"/>
          <p:cNvSpPr txBox="1">
            <a:spLocks noGrp="1"/>
          </p:cNvSpPr>
          <p:nvPr>
            <p:ph type="title" idx="4294967295"/>
          </p:nvPr>
        </p:nvSpPr>
        <p:spPr>
          <a:xfrm>
            <a:off x="3182412" y="402514"/>
            <a:ext cx="6096813" cy="58477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626262"/>
                </a:solidFill>
                <a:effectLst/>
                <a:uLnTx/>
                <a:uFillTx/>
                <a:latin typeface="+mn-lt"/>
                <a:ea typeface="+mn-ea"/>
                <a:cs typeface="+mn-cs"/>
              </a:rPr>
              <a:t> </a:t>
            </a:r>
            <a:r>
              <a:rPr kumimoji="0" lang="es-ES" sz="2800" b="1" i="1" u="none" strike="noStrike" kern="1200" cap="none" spc="0" normalizeH="0" baseline="0" noProof="0" dirty="0">
                <a:ln>
                  <a:noFill/>
                </a:ln>
                <a:solidFill>
                  <a:srgbClr val="626262"/>
                </a:solidFill>
                <a:effectLst/>
                <a:uLnTx/>
                <a:uFillTx/>
                <a:latin typeface="+mn-lt"/>
                <a:ea typeface="+mn-ea"/>
                <a:cs typeface="+mn-cs"/>
              </a:rPr>
              <a:t>“</a:t>
            </a:r>
            <a:r>
              <a:rPr kumimoji="0" lang="es-ES" sz="3200" b="1" i="1" u="none" strike="noStrike" kern="1200" cap="none" spc="0" normalizeH="0" baseline="0" noProof="0" dirty="0">
                <a:ln>
                  <a:noFill/>
                </a:ln>
                <a:solidFill>
                  <a:srgbClr val="626262"/>
                </a:solidFill>
                <a:effectLst/>
                <a:uLnTx/>
                <a:uFillTx/>
                <a:latin typeface="+mn-lt"/>
                <a:ea typeface="+mn-ea"/>
                <a:cs typeface="+mn-cs"/>
              </a:rPr>
              <a:t>CHARLES-MICHEL DE L ÉPÉE</a:t>
            </a:r>
            <a:endParaRPr kumimoji="0" lang="en-US" sz="4000" b="0" i="0" u="none" strike="noStrike" kern="1200" cap="none" spc="0" normalizeH="0" baseline="0" noProof="0" dirty="0">
              <a:ln>
                <a:noFill/>
              </a:ln>
              <a:solidFill>
                <a:srgbClr val="626262"/>
              </a:solidFill>
              <a:effectLst/>
              <a:uLnTx/>
              <a:uFillTx/>
              <a:latin typeface="+mn-lt"/>
              <a:ea typeface="+mn-ea"/>
              <a:cs typeface="+mn-cs"/>
            </a:endParaRPr>
          </a:p>
        </p:txBody>
      </p:sp>
      <p:grpSp>
        <p:nvGrpSpPr>
          <p:cNvPr id="13" name="Grupo 12" descr="Moments where parents and children interfere with authorities." title="public police"/>
          <p:cNvGrpSpPr/>
          <p:nvPr/>
        </p:nvGrpSpPr>
        <p:grpSpPr>
          <a:xfrm>
            <a:off x="989941" y="4332807"/>
            <a:ext cx="3477519" cy="2128585"/>
            <a:chOff x="8684670" y="2228005"/>
            <a:chExt cx="3477519" cy="2128585"/>
          </a:xfrm>
        </p:grpSpPr>
        <p:pic>
          <p:nvPicPr>
            <p:cNvPr id="26" name="Imagen 25" descr="Moments where parents and children interfere with authorities." title="public policies"/>
            <p:cNvPicPr>
              <a:picLocks noChangeAspect="1"/>
            </p:cNvPicPr>
            <p:nvPr/>
          </p:nvPicPr>
          <p:blipFill>
            <a:blip r:embed="rId12">
              <a:extLst>
                <a:ext uri="{28A0092B-C50C-407E-A947-70E740481C1C}">
                  <a14:useLocalDpi xmlns:a14="http://schemas.microsoft.com/office/drawing/2010/main" val="0"/>
                </a:ext>
              </a:extLst>
            </a:blip>
            <a:srcRect l="2066" t="5177" r="2543" b="9789"/>
            <a:stretch>
              <a:fillRect/>
            </a:stretch>
          </p:blipFill>
          <p:spPr>
            <a:xfrm>
              <a:off x="8684670" y="3047888"/>
              <a:ext cx="1948921" cy="1308702"/>
            </a:xfrm>
            <a:custGeom>
              <a:avLst/>
              <a:gdLst>
                <a:gd name="connsiteX0" fmla="*/ 2718857 w 5437714"/>
                <a:gd name="connsiteY0" fmla="*/ 0 h 3651430"/>
                <a:gd name="connsiteX1" fmla="*/ 5437714 w 5437714"/>
                <a:gd name="connsiteY1" fmla="*/ 1825715 h 3651430"/>
                <a:gd name="connsiteX2" fmla="*/ 2718857 w 5437714"/>
                <a:gd name="connsiteY2" fmla="*/ 3651430 h 3651430"/>
                <a:gd name="connsiteX3" fmla="*/ 0 w 5437714"/>
                <a:gd name="connsiteY3" fmla="*/ 1825715 h 3651430"/>
                <a:gd name="connsiteX4" fmla="*/ 2718857 w 5437714"/>
                <a:gd name="connsiteY4" fmla="*/ 0 h 365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7714" h="3651430">
                  <a:moveTo>
                    <a:pt x="2718857" y="0"/>
                  </a:moveTo>
                  <a:cubicBezTo>
                    <a:pt x="4220440" y="0"/>
                    <a:pt x="5437714" y="817400"/>
                    <a:pt x="5437714" y="1825715"/>
                  </a:cubicBezTo>
                  <a:cubicBezTo>
                    <a:pt x="5437714" y="2834030"/>
                    <a:pt x="4220440" y="3651430"/>
                    <a:pt x="2718857" y="3651430"/>
                  </a:cubicBezTo>
                  <a:cubicBezTo>
                    <a:pt x="1217274" y="3651430"/>
                    <a:pt x="0" y="2834030"/>
                    <a:pt x="0" y="1825715"/>
                  </a:cubicBezTo>
                  <a:cubicBezTo>
                    <a:pt x="0" y="817400"/>
                    <a:pt x="1217274" y="0"/>
                    <a:pt x="2718857" y="0"/>
                  </a:cubicBezTo>
                  <a:close/>
                </a:path>
              </a:pathLst>
            </a:custGeom>
            <a:effectLst>
              <a:glow rad="228600">
                <a:schemeClr val="accent4">
                  <a:satMod val="175000"/>
                  <a:alpha val="40000"/>
                </a:schemeClr>
              </a:glow>
            </a:effectLst>
          </p:spPr>
        </p:pic>
        <p:sp>
          <p:nvSpPr>
            <p:cNvPr id="8" name="CuadroTexto 7"/>
            <p:cNvSpPr txBox="1"/>
            <p:nvPr/>
          </p:nvSpPr>
          <p:spPr>
            <a:xfrm>
              <a:off x="9351220" y="2228005"/>
              <a:ext cx="2810969" cy="461665"/>
            </a:xfrm>
            <a:prstGeom prst="rect">
              <a:avLst/>
            </a:prstGeom>
            <a:solidFill>
              <a:schemeClr val="bg1"/>
            </a:solidFill>
          </p:spPr>
          <p:txBody>
            <a:bodyPr wrap="square" rtlCol="0">
              <a:spAutoFit/>
            </a:bodyPr>
            <a:lstStyle/>
            <a:p>
              <a:r>
                <a:rPr lang="en-US" sz="2400" dirty="0">
                  <a:solidFill>
                    <a:srgbClr val="626262"/>
                  </a:solidFill>
                </a:rPr>
                <a:t>PUBLIC POLICIES</a:t>
              </a:r>
            </a:p>
          </p:txBody>
        </p:sp>
        <p:pic>
          <p:nvPicPr>
            <p:cNvPr id="32" name="Imagen 31"/>
            <p:cNvPicPr>
              <a:picLocks noChangeAspect="1"/>
            </p:cNvPicPr>
            <p:nvPr/>
          </p:nvPicPr>
          <p:blipFill>
            <a:blip r:embed="rId13" cstate="hqprint">
              <a:extLst>
                <a:ext uri="{28A0092B-C50C-407E-A947-70E740481C1C}">
                  <a14:useLocalDpi xmlns:a14="http://schemas.microsoft.com/office/drawing/2010/main" val="0"/>
                </a:ext>
              </a:extLst>
            </a:blip>
            <a:srcRect l="3834" r="2984"/>
            <a:stretch>
              <a:fillRect/>
            </a:stretch>
          </p:blipFill>
          <p:spPr>
            <a:xfrm>
              <a:off x="10215312" y="2594405"/>
              <a:ext cx="1636112" cy="1316873"/>
            </a:xfrm>
            <a:custGeom>
              <a:avLst/>
              <a:gdLst>
                <a:gd name="connsiteX0" fmla="*/ 746999 w 1871500"/>
                <a:gd name="connsiteY0" fmla="*/ 0 h 1506332"/>
                <a:gd name="connsiteX1" fmla="*/ 1124501 w 1871500"/>
                <a:gd name="connsiteY1" fmla="*/ 0 h 1506332"/>
                <a:gd name="connsiteX2" fmla="*/ 1214013 w 1871500"/>
                <a:gd name="connsiteY2" fmla="*/ 19688 h 1506332"/>
                <a:gd name="connsiteX3" fmla="*/ 1871500 w 1871500"/>
                <a:gd name="connsiteY3" fmla="*/ 784125 h 1506332"/>
                <a:gd name="connsiteX4" fmla="*/ 1458937 w 1871500"/>
                <a:gd name="connsiteY4" fmla="*/ 1447848 h 1506332"/>
                <a:gd name="connsiteX5" fmla="*/ 1332972 w 1871500"/>
                <a:gd name="connsiteY5" fmla="*/ 1506332 h 1506332"/>
                <a:gd name="connsiteX6" fmla="*/ 538529 w 1871500"/>
                <a:gd name="connsiteY6" fmla="*/ 1506332 h 1506332"/>
                <a:gd name="connsiteX7" fmla="*/ 412564 w 1871500"/>
                <a:gd name="connsiteY7" fmla="*/ 1447848 h 1506332"/>
                <a:gd name="connsiteX8" fmla="*/ 0 w 1871500"/>
                <a:gd name="connsiteY8" fmla="*/ 784125 h 1506332"/>
                <a:gd name="connsiteX9" fmla="*/ 657487 w 1871500"/>
                <a:gd name="connsiteY9" fmla="*/ 19688 h 150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500" h="1506332">
                  <a:moveTo>
                    <a:pt x="746999" y="0"/>
                  </a:moveTo>
                  <a:lnTo>
                    <a:pt x="1124501" y="0"/>
                  </a:lnTo>
                  <a:lnTo>
                    <a:pt x="1214013" y="19688"/>
                  </a:lnTo>
                  <a:cubicBezTo>
                    <a:pt x="1594928" y="121030"/>
                    <a:pt x="1871500" y="424951"/>
                    <a:pt x="1871500" y="784125"/>
                  </a:cubicBezTo>
                  <a:cubicBezTo>
                    <a:pt x="1871500" y="1060413"/>
                    <a:pt x="1707848" y="1304007"/>
                    <a:pt x="1458937" y="1447848"/>
                  </a:cubicBezTo>
                  <a:lnTo>
                    <a:pt x="1332972" y="1506332"/>
                  </a:lnTo>
                  <a:lnTo>
                    <a:pt x="538529" y="1506332"/>
                  </a:lnTo>
                  <a:lnTo>
                    <a:pt x="412564" y="1447848"/>
                  </a:lnTo>
                  <a:cubicBezTo>
                    <a:pt x="163653" y="1304007"/>
                    <a:pt x="0" y="1060413"/>
                    <a:pt x="0" y="784125"/>
                  </a:cubicBezTo>
                  <a:cubicBezTo>
                    <a:pt x="0" y="424951"/>
                    <a:pt x="276573" y="121030"/>
                    <a:pt x="657487" y="19688"/>
                  </a:cubicBezTo>
                  <a:close/>
                </a:path>
              </a:pathLst>
            </a:custGeom>
            <a:effectLst>
              <a:glow rad="228600">
                <a:schemeClr val="accent4">
                  <a:satMod val="175000"/>
                  <a:alpha val="40000"/>
                </a:schemeClr>
              </a:glow>
            </a:effectLst>
          </p:spPr>
        </p:pic>
      </p:grpSp>
      <p:sp>
        <p:nvSpPr>
          <p:cNvPr id="2" name="CuadroTexto 1"/>
          <p:cNvSpPr txBox="1"/>
          <p:nvPr/>
        </p:nvSpPr>
        <p:spPr>
          <a:xfrm rot="19760893">
            <a:off x="7318208" y="1124055"/>
            <a:ext cx="3534248" cy="461665"/>
          </a:xfrm>
          <a:prstGeom prst="rect">
            <a:avLst/>
          </a:prstGeom>
          <a:solidFill>
            <a:schemeClr val="bg1"/>
          </a:solidFill>
        </p:spPr>
        <p:txBody>
          <a:bodyPr wrap="square" rtlCol="0">
            <a:spAutoFit/>
          </a:bodyPr>
          <a:lstStyle/>
          <a:p>
            <a:r>
              <a:rPr lang="es-ES" sz="2400" dirty="0">
                <a:solidFill>
                  <a:srgbClr val="626262"/>
                </a:solidFill>
              </a:rPr>
              <a:t>COPANIJOSA ASSOCIATION </a:t>
            </a:r>
            <a:endParaRPr lang="en-US" sz="2400" dirty="0">
              <a:solidFill>
                <a:srgbClr val="626262"/>
              </a:solidFill>
            </a:endParaRPr>
          </a:p>
        </p:txBody>
      </p:sp>
    </p:spTree>
    <p:extLst>
      <p:ext uri="{BB962C8B-B14F-4D97-AF65-F5344CB8AC3E}">
        <p14:creationId xmlns:p14="http://schemas.microsoft.com/office/powerpoint/2010/main" val="326366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626262"/>
                </a:solidFill>
              </a:rPr>
              <a:t>LIFE STORIES</a:t>
            </a:r>
            <a:endParaRPr lang="en-US" dirty="0">
              <a:solidFill>
                <a:srgbClr val="626262"/>
              </a:solidFill>
            </a:endParaRPr>
          </a:p>
        </p:txBody>
      </p:sp>
      <p:sp>
        <p:nvSpPr>
          <p:cNvPr id="4" name="Marcador de pie de página 3"/>
          <p:cNvSpPr>
            <a:spLocks noGrp="1"/>
          </p:cNvSpPr>
          <p:nvPr>
            <p:ph type="ftr" sz="quarter" idx="11"/>
          </p:nvPr>
        </p:nvSpPr>
        <p:spPr/>
        <p:txBody>
          <a:bodyPr/>
          <a:lstStyle/>
          <a:p>
            <a:r>
              <a:rPr lang="en-US"/>
              <a:t>#ZeroCon23</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7</a:t>
            </a:fld>
            <a:endParaRPr lang="en-GB"/>
          </a:p>
        </p:txBody>
      </p:sp>
      <p:sp>
        <p:nvSpPr>
          <p:cNvPr id="6" name="Rectangle 5" descr="ALE AT AGE 3 ATTENDING THE PROGRAM WHERE HIS DEAF TEACHER ACCOMPANIES HIM" title="ALEXANDRA">
            <a:extLst>
              <a:ext uri="{FF2B5EF4-FFF2-40B4-BE49-F238E27FC236}">
                <a16:creationId xmlns:a16="http://schemas.microsoft.com/office/drawing/2014/main" id="{D939A177-3C36-42D0-D7F1-1B96237E0E63}"/>
              </a:ext>
            </a:extLst>
          </p:cNvPr>
          <p:cNvSpPr/>
          <p:nvPr/>
        </p:nvSpPr>
        <p:spPr>
          <a:xfrm rot="5400000">
            <a:off x="1236977" y="1650218"/>
            <a:ext cx="2679386" cy="2698731"/>
          </a:xfrm>
          <a:prstGeom prst="rect">
            <a:avLst/>
          </a:prstGeom>
          <a:blipFill>
            <a:blip r:embed="rId3">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7" name="Free-form: Shape 6">
            <a:extLst>
              <a:ext uri="{FF2B5EF4-FFF2-40B4-BE49-F238E27FC236}">
                <a16:creationId xmlns:a16="http://schemas.microsoft.com/office/drawing/2014/main" id="{A0D10A73-A37F-4F2D-3F3E-B33308E23E39}"/>
              </a:ext>
            </a:extLst>
          </p:cNvPr>
          <p:cNvSpPr/>
          <p:nvPr/>
        </p:nvSpPr>
        <p:spPr>
          <a:xfrm>
            <a:off x="709748" y="3089356"/>
            <a:ext cx="4316421" cy="3418760"/>
          </a:xfrm>
          <a:custGeom>
            <a:avLst/>
            <a:gdLst>
              <a:gd name="connsiteX0" fmla="*/ 0 w 4316421"/>
              <a:gd name="connsiteY0" fmla="*/ 0 h 3418760"/>
              <a:gd name="connsiteX1" fmla="*/ 4316421 w 4316421"/>
              <a:gd name="connsiteY1" fmla="*/ 0 h 3418760"/>
              <a:gd name="connsiteX2" fmla="*/ 4316421 w 4316421"/>
              <a:gd name="connsiteY2" fmla="*/ 3418760 h 3418760"/>
              <a:gd name="connsiteX3" fmla="*/ 0 w 4316421"/>
              <a:gd name="connsiteY3" fmla="*/ 3418760 h 3418760"/>
              <a:gd name="connsiteX4" fmla="*/ 0 w 4316421"/>
              <a:gd name="connsiteY4" fmla="*/ 0 h 341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6421" h="3418760">
                <a:moveTo>
                  <a:pt x="0" y="0"/>
                </a:moveTo>
                <a:lnTo>
                  <a:pt x="4316421" y="0"/>
                </a:lnTo>
                <a:lnTo>
                  <a:pt x="4316421" y="3418760"/>
                </a:lnTo>
                <a:lnTo>
                  <a:pt x="0" y="3418760"/>
                </a:lnTo>
                <a:lnTo>
                  <a:pt x="0" y="0"/>
                </a:lnTo>
                <a:close/>
              </a:path>
            </a:pathLst>
          </a:custGeom>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i="1" kern="1200" dirty="0">
                <a:ln>
                  <a:solidFill>
                    <a:srgbClr val="626262"/>
                  </a:solidFill>
                </a:ln>
                <a:solidFill>
                  <a:srgbClr val="626262"/>
                </a:solidFill>
              </a:rPr>
              <a:t>Ale, 8 yeas old, leads and supports in transmitting her language to the children of her age who have recently joined the program; she is fluent in her language, understands and tells stories in her first language, and clearly communicates her needs.</a:t>
            </a:r>
            <a:endParaRPr lang="es-ES" sz="2000" kern="1200" dirty="0">
              <a:ln>
                <a:solidFill>
                  <a:srgbClr val="626262"/>
                </a:solidFill>
              </a:ln>
              <a:solidFill>
                <a:srgbClr val="626262"/>
              </a:solidFill>
            </a:endParaRPr>
          </a:p>
        </p:txBody>
      </p:sp>
      <p:sp>
        <p:nvSpPr>
          <p:cNvPr id="8" name="Half Frame 7">
            <a:extLst>
              <a:ext uri="{FF2B5EF4-FFF2-40B4-BE49-F238E27FC236}">
                <a16:creationId xmlns:a16="http://schemas.microsoft.com/office/drawing/2014/main" id="{6F148A9C-8ACA-E905-9319-5B3E142F6F2C}"/>
              </a:ext>
              <a:ext uri="{C183D7F6-B498-43B3-948B-1728B52AA6E4}">
                <adec:decorative xmlns:adec="http://schemas.microsoft.com/office/drawing/2017/decorative" val="1"/>
              </a:ext>
            </a:extLst>
          </p:cNvPr>
          <p:cNvSpPr/>
          <p:nvPr/>
        </p:nvSpPr>
        <p:spPr>
          <a:xfrm>
            <a:off x="770203" y="2763020"/>
            <a:ext cx="448818" cy="44893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Half Frame 8">
            <a:extLst>
              <a:ext uri="{FF2B5EF4-FFF2-40B4-BE49-F238E27FC236}">
                <a16:creationId xmlns:a16="http://schemas.microsoft.com/office/drawing/2014/main" id="{3480A627-771B-DDE1-3B74-00D9CF281B0B}"/>
              </a:ext>
              <a:ext uri="{C183D7F6-B498-43B3-948B-1728B52AA6E4}">
                <adec:decorative xmlns:adec="http://schemas.microsoft.com/office/drawing/2017/decorative" val="1"/>
              </a:ext>
            </a:extLst>
          </p:cNvPr>
          <p:cNvSpPr/>
          <p:nvPr/>
        </p:nvSpPr>
        <p:spPr>
          <a:xfrm rot="5400000">
            <a:off x="4698840" y="2893741"/>
            <a:ext cx="448934" cy="448818"/>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Half Frame 9">
            <a:extLst>
              <a:ext uri="{FF2B5EF4-FFF2-40B4-BE49-F238E27FC236}">
                <a16:creationId xmlns:a16="http://schemas.microsoft.com/office/drawing/2014/main" id="{63E49765-30A2-3AF8-5AB9-2FC4071DA037}"/>
              </a:ext>
              <a:ext uri="{C183D7F6-B498-43B3-948B-1728B52AA6E4}">
                <adec:decorative xmlns:adec="http://schemas.microsoft.com/office/drawing/2017/decorative" val="1"/>
              </a:ext>
            </a:extLst>
          </p:cNvPr>
          <p:cNvSpPr/>
          <p:nvPr/>
        </p:nvSpPr>
        <p:spPr>
          <a:xfrm rot="16200000">
            <a:off x="636151" y="5929879"/>
            <a:ext cx="448934" cy="448818"/>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Half Frame 10">
            <a:extLst>
              <a:ext uri="{FF2B5EF4-FFF2-40B4-BE49-F238E27FC236}">
                <a16:creationId xmlns:a16="http://schemas.microsoft.com/office/drawing/2014/main" id="{055A40E2-D71D-A96F-EE2E-846A0084BDEB}"/>
              </a:ext>
              <a:ext uri="{C183D7F6-B498-43B3-948B-1728B52AA6E4}">
                <adec:decorative xmlns:adec="http://schemas.microsoft.com/office/drawing/2017/decorative" val="1"/>
              </a:ext>
            </a:extLst>
          </p:cNvPr>
          <p:cNvSpPr/>
          <p:nvPr/>
        </p:nvSpPr>
        <p:spPr>
          <a:xfrm rot="10800000">
            <a:off x="4818093" y="5760608"/>
            <a:ext cx="391598" cy="402443"/>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Rectangle 11" descr="&quot;She belongs to the Awajun native community; Spanish is not the native language of her parents.&quot;" title="Angy - a deaf Awajun girl.&quot;">
            <a:extLst>
              <a:ext uri="{FF2B5EF4-FFF2-40B4-BE49-F238E27FC236}">
                <a16:creationId xmlns:a16="http://schemas.microsoft.com/office/drawing/2014/main" id="{E9806A9E-9332-C11B-7F59-85EAFDEA31AA}"/>
              </a:ext>
            </a:extLst>
          </p:cNvPr>
          <p:cNvSpPr/>
          <p:nvPr/>
        </p:nvSpPr>
        <p:spPr>
          <a:xfrm>
            <a:off x="7785013" y="1659890"/>
            <a:ext cx="2236370" cy="1930980"/>
          </a:xfrm>
          <a:prstGeom prst="rect">
            <a:avLst/>
          </a:prstGeom>
          <a:blipFill dpi="0" rotWithShape="1">
            <a:blip r:embed="rId4" cstate="hqprint">
              <a:extLst>
                <a:ext uri="{28A0092B-C50C-407E-A947-70E740481C1C}">
                  <a14:useLocalDpi xmlns:a14="http://schemas.microsoft.com/office/drawing/2010/main" val="0"/>
                </a:ext>
              </a:extLst>
            </a:blip>
            <a:srcRect/>
            <a:stretch>
              <a:fillRect l="-8000" r="-28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09D15EC0-99D9-BAFE-FD8C-39E464997001}"/>
              </a:ext>
            </a:extLst>
          </p:cNvPr>
          <p:cNvSpPr/>
          <p:nvPr/>
        </p:nvSpPr>
        <p:spPr>
          <a:xfrm>
            <a:off x="6997938" y="3202727"/>
            <a:ext cx="4227409" cy="2996261"/>
          </a:xfrm>
          <a:custGeom>
            <a:avLst/>
            <a:gdLst>
              <a:gd name="connsiteX0" fmla="*/ 0 w 4227409"/>
              <a:gd name="connsiteY0" fmla="*/ 0 h 2996261"/>
              <a:gd name="connsiteX1" fmla="*/ 4227409 w 4227409"/>
              <a:gd name="connsiteY1" fmla="*/ 0 h 2996261"/>
              <a:gd name="connsiteX2" fmla="*/ 4227409 w 4227409"/>
              <a:gd name="connsiteY2" fmla="*/ 2996261 h 2996261"/>
              <a:gd name="connsiteX3" fmla="*/ 0 w 4227409"/>
              <a:gd name="connsiteY3" fmla="*/ 2996261 h 2996261"/>
              <a:gd name="connsiteX4" fmla="*/ 0 w 4227409"/>
              <a:gd name="connsiteY4" fmla="*/ 0 h 29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409" h="2996261">
                <a:moveTo>
                  <a:pt x="0" y="0"/>
                </a:moveTo>
                <a:lnTo>
                  <a:pt x="4227409" y="0"/>
                </a:lnTo>
                <a:lnTo>
                  <a:pt x="4227409" y="2996261"/>
                </a:lnTo>
                <a:lnTo>
                  <a:pt x="0" y="2996261"/>
                </a:lnTo>
                <a:lnTo>
                  <a:pt x="0" y="0"/>
                </a:lnTo>
                <a:close/>
              </a:path>
            </a:pathLst>
          </a:custGeom>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err="1">
                <a:solidFill>
                  <a:srgbClr val="626262"/>
                </a:solidFill>
              </a:rPr>
              <a:t>Angy</a:t>
            </a:r>
            <a:r>
              <a:rPr lang="en-US" sz="2400" b="1" kern="1200" dirty="0">
                <a:solidFill>
                  <a:srgbClr val="626262"/>
                </a:solidFill>
              </a:rPr>
              <a:t>, 9 years old, entered our program this year, she is an </a:t>
            </a:r>
            <a:r>
              <a:rPr lang="en-US" sz="2400" b="1" kern="1200" dirty="0" err="1">
                <a:solidFill>
                  <a:srgbClr val="626262"/>
                </a:solidFill>
              </a:rPr>
              <a:t>Awajun</a:t>
            </a:r>
            <a:r>
              <a:rPr lang="en-US" sz="2400" b="1" kern="1200" dirty="0">
                <a:solidFill>
                  <a:srgbClr val="626262"/>
                </a:solidFill>
              </a:rPr>
              <a:t> girl and to get to school she takes 1 hour to travel by  motorcycle, she has adapted very well to the PSL, she already knows how to say her name and make dialogs in LSP.</a:t>
            </a:r>
            <a:r>
              <a:rPr lang="es-ES" sz="2400" kern="1200" dirty="0">
                <a:solidFill>
                  <a:srgbClr val="626262"/>
                </a:solidFill>
              </a:rPr>
              <a:t>.</a:t>
            </a:r>
          </a:p>
        </p:txBody>
      </p:sp>
      <p:sp>
        <p:nvSpPr>
          <p:cNvPr id="14" name="Half Frame 13">
            <a:extLst>
              <a:ext uri="{FF2B5EF4-FFF2-40B4-BE49-F238E27FC236}">
                <a16:creationId xmlns:a16="http://schemas.microsoft.com/office/drawing/2014/main" id="{27B3BD8D-1DA0-BDB2-C95D-A6EB9F2DAE0C}"/>
              </a:ext>
              <a:ext uri="{C183D7F6-B498-43B3-948B-1728B52AA6E4}">
                <adec:decorative xmlns:adec="http://schemas.microsoft.com/office/drawing/2017/decorative" val="1"/>
              </a:ext>
            </a:extLst>
          </p:cNvPr>
          <p:cNvSpPr/>
          <p:nvPr/>
        </p:nvSpPr>
        <p:spPr>
          <a:xfrm>
            <a:off x="6796091" y="2892766"/>
            <a:ext cx="448818" cy="44893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Half Frame 15">
            <a:extLst>
              <a:ext uri="{FF2B5EF4-FFF2-40B4-BE49-F238E27FC236}">
                <a16:creationId xmlns:a16="http://schemas.microsoft.com/office/drawing/2014/main" id="{06E6C7C2-5118-14C5-A656-1C617802CE2F}"/>
              </a:ext>
              <a:ext uri="{C183D7F6-B498-43B3-948B-1728B52AA6E4}">
                <adec:decorative xmlns:adec="http://schemas.microsoft.com/office/drawing/2017/decorative" val="1"/>
              </a:ext>
            </a:extLst>
          </p:cNvPr>
          <p:cNvSpPr/>
          <p:nvPr/>
        </p:nvSpPr>
        <p:spPr>
          <a:xfrm rot="5400000">
            <a:off x="10944110" y="2980371"/>
            <a:ext cx="448934" cy="448818"/>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 name="Half Frame 16">
            <a:extLst>
              <a:ext uri="{FF2B5EF4-FFF2-40B4-BE49-F238E27FC236}">
                <a16:creationId xmlns:a16="http://schemas.microsoft.com/office/drawing/2014/main" id="{D56961F2-5A8F-7924-B799-5B01FBA7154F}"/>
              </a:ext>
              <a:ext uri="{C183D7F6-B498-43B3-948B-1728B52AA6E4}">
                <adec:decorative xmlns:adec="http://schemas.microsoft.com/office/drawing/2017/decorative" val="1"/>
              </a:ext>
            </a:extLst>
          </p:cNvPr>
          <p:cNvSpPr/>
          <p:nvPr/>
        </p:nvSpPr>
        <p:spPr>
          <a:xfrm rot="16200000">
            <a:off x="6830956" y="5907472"/>
            <a:ext cx="448934" cy="448818"/>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 name="Half Frame 17">
            <a:extLst>
              <a:ext uri="{FF2B5EF4-FFF2-40B4-BE49-F238E27FC236}">
                <a16:creationId xmlns:a16="http://schemas.microsoft.com/office/drawing/2014/main" id="{49BE8878-168D-B6B7-151B-583940F5F3E2}"/>
              </a:ext>
              <a:ext uri="{C183D7F6-B498-43B3-948B-1728B52AA6E4}">
                <adec:decorative xmlns:adec="http://schemas.microsoft.com/office/drawing/2017/decorative" val="1"/>
              </a:ext>
            </a:extLst>
          </p:cNvPr>
          <p:cNvSpPr/>
          <p:nvPr/>
        </p:nvSpPr>
        <p:spPr>
          <a:xfrm rot="10800000">
            <a:off x="10752945" y="5849874"/>
            <a:ext cx="448818" cy="44893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64529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contenido 11" descr="Linguistic model." title="janina "/>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04476" y="647582"/>
            <a:ext cx="2086212" cy="2001834"/>
          </a:xfrm>
        </p:spPr>
      </p:pic>
      <p:sp>
        <p:nvSpPr>
          <p:cNvPr id="2" name="Título 1"/>
          <p:cNvSpPr>
            <a:spLocks noGrp="1"/>
          </p:cNvSpPr>
          <p:nvPr>
            <p:ph type="title"/>
          </p:nvPr>
        </p:nvSpPr>
        <p:spPr>
          <a:xfrm>
            <a:off x="127657" y="2388790"/>
            <a:ext cx="2163031" cy="345004"/>
          </a:xfrm>
          <a:solidFill>
            <a:schemeClr val="bg1"/>
          </a:solidFill>
        </p:spPr>
        <p:txBody>
          <a:bodyPr>
            <a:normAutofit fontScale="90000"/>
          </a:bodyPr>
          <a:lstStyle/>
          <a:p>
            <a:pPr algn="ctr"/>
            <a:r>
              <a:rPr lang="es-ES" sz="2700" dirty="0"/>
              <a:t>Janina Vásquez</a:t>
            </a:r>
            <a:endParaRPr lang="en-US" dirty="0"/>
          </a:p>
        </p:txBody>
      </p:sp>
      <p:sp>
        <p:nvSpPr>
          <p:cNvPr id="4" name="Marcador de pie de página 3"/>
          <p:cNvSpPr>
            <a:spLocks noGrp="1"/>
          </p:cNvSpPr>
          <p:nvPr>
            <p:ph type="ftr" sz="quarter" idx="11"/>
          </p:nvPr>
        </p:nvSpPr>
        <p:spPr/>
        <p:txBody>
          <a:bodyPr/>
          <a:lstStyle/>
          <a:p>
            <a:r>
              <a:rPr lang="en-US"/>
              <a:t>#ZeroCon23</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8</a:t>
            </a:fld>
            <a:endParaRPr lang="en-GB"/>
          </a:p>
        </p:txBody>
      </p:sp>
      <p:sp>
        <p:nvSpPr>
          <p:cNvPr id="14" name="CuadroTexto 13"/>
          <p:cNvSpPr txBox="1"/>
          <p:nvPr/>
        </p:nvSpPr>
        <p:spPr>
          <a:xfrm>
            <a:off x="2543908" y="365814"/>
            <a:ext cx="8809892" cy="3631763"/>
          </a:xfrm>
          <a:prstGeom prst="rect">
            <a:avLst/>
          </a:prstGeom>
          <a:solidFill>
            <a:schemeClr val="bg1"/>
          </a:solidFill>
        </p:spPr>
        <p:txBody>
          <a:bodyPr wrap="square" rtlCol="0">
            <a:spAutoFit/>
          </a:bodyPr>
          <a:lstStyle/>
          <a:p>
            <a:pPr algn="just"/>
            <a:r>
              <a:rPr lang="en-US" sz="2600" dirty="0">
                <a:solidFill>
                  <a:srgbClr val="626262"/>
                </a:solidFill>
              </a:rPr>
              <a:t>I came to the program over 10 years ago. </a:t>
            </a:r>
          </a:p>
          <a:p>
            <a:pPr algn="just"/>
            <a:r>
              <a:rPr lang="en-US" sz="2600" dirty="0">
                <a:solidFill>
                  <a:srgbClr val="626262"/>
                </a:solidFill>
              </a:rPr>
              <a:t>I was ashamed and afraid to interact with other people because I didn't know sign language. Now I encourage my deaf friends to go to school together and learn our language.</a:t>
            </a:r>
          </a:p>
          <a:p>
            <a:pPr algn="just"/>
            <a:r>
              <a:rPr lang="en-US" sz="2600" dirty="0">
                <a:solidFill>
                  <a:srgbClr val="626262"/>
                </a:solidFill>
              </a:rPr>
              <a:t>When I went to a conventional school, the teacher’s lack of knowledge of PSL made me drop out of school due to the mistreatment by my classmates and teacher.</a:t>
            </a:r>
          </a:p>
          <a:p>
            <a:pPr algn="just"/>
            <a:endParaRPr lang="es-PE" sz="2400" dirty="0">
              <a:solidFill>
                <a:srgbClr val="626262"/>
              </a:solidFill>
            </a:endParaRPr>
          </a:p>
          <a:p>
            <a:pPr algn="r"/>
            <a:endParaRPr lang="en-US" sz="2400" dirty="0">
              <a:solidFill>
                <a:srgbClr val="626262"/>
              </a:solidFill>
            </a:endParaRPr>
          </a:p>
        </p:txBody>
      </p:sp>
      <p:sp>
        <p:nvSpPr>
          <p:cNvPr id="3" name="Rectangle 2"/>
          <p:cNvSpPr/>
          <p:nvPr/>
        </p:nvSpPr>
        <p:spPr>
          <a:xfrm>
            <a:off x="3915508" y="3318208"/>
            <a:ext cx="7438292" cy="2492990"/>
          </a:xfrm>
          <a:prstGeom prst="rect">
            <a:avLst/>
          </a:prstGeom>
        </p:spPr>
        <p:txBody>
          <a:bodyPr wrap="square">
            <a:spAutoFit/>
          </a:bodyPr>
          <a:lstStyle/>
          <a:p>
            <a:pPr algn="just"/>
            <a:r>
              <a:rPr lang="en-US" sz="2600" dirty="0">
                <a:solidFill>
                  <a:srgbClr val="626262"/>
                </a:solidFill>
              </a:rPr>
              <a:t>Now I am 34 years old and I am fulfilling my dream of being able to spread the word about PSL to other deaf people in my Amazon region, to teach them our deaf culture and identity, to fight for our rights for a bilingual bicultural education recognized and assisted by the Peruvian state.</a:t>
            </a:r>
            <a:r>
              <a:rPr lang="es-PE" sz="2600" dirty="0">
                <a:solidFill>
                  <a:srgbClr val="626262"/>
                </a:solidFill>
              </a:rPr>
              <a:t>.</a:t>
            </a:r>
          </a:p>
        </p:txBody>
      </p:sp>
      <p:pic>
        <p:nvPicPr>
          <p:cNvPr id="13" name="Imagen 12" descr="&quot;Janina with her deaf children.&quot;" title="group 1 "/>
          <p:cNvPicPr>
            <a:picLocks noChangeAspect="1"/>
          </p:cNvPicPr>
          <p:nvPr/>
        </p:nvPicPr>
        <p:blipFill rotWithShape="1">
          <a:blip r:embed="rId3" cstate="hqprint">
            <a:extLst>
              <a:ext uri="{28A0092B-C50C-407E-A947-70E740481C1C}">
                <a14:useLocalDpi xmlns:a14="http://schemas.microsoft.com/office/drawing/2010/main" val="0"/>
              </a:ext>
            </a:extLst>
          </a:blip>
          <a:srcRect l="16104" r="17338" b="20321"/>
          <a:stretch/>
        </p:blipFill>
        <p:spPr>
          <a:xfrm>
            <a:off x="204476" y="3318208"/>
            <a:ext cx="3660385" cy="2420577"/>
          </a:xfrm>
          <a:prstGeom prst="rect">
            <a:avLst/>
          </a:prstGeom>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99469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TALIAN VOLUNTEER SUPPORTING THE PROJECT " title="volunteer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744583">
            <a:off x="8799056" y="2921588"/>
            <a:ext cx="2868941" cy="2154188"/>
          </a:xfrm>
          <a:prstGeom prst="rect">
            <a:avLst/>
          </a:prstGeom>
          <a:effectLst>
            <a:glow rad="139700">
              <a:schemeClr val="accent2">
                <a:satMod val="175000"/>
                <a:alpha val="40000"/>
              </a:schemeClr>
            </a:glow>
          </a:effectLst>
        </p:spPr>
      </p:pic>
      <p:sp>
        <p:nvSpPr>
          <p:cNvPr id="2" name="Título 1"/>
          <p:cNvSpPr>
            <a:spLocks noGrp="1"/>
          </p:cNvSpPr>
          <p:nvPr>
            <p:ph type="title"/>
          </p:nvPr>
        </p:nvSpPr>
        <p:spPr/>
        <p:txBody>
          <a:bodyPr/>
          <a:lstStyle/>
          <a:p>
            <a:r>
              <a:rPr lang="es-ES" dirty="0" err="1">
                <a:solidFill>
                  <a:srgbClr val="626262"/>
                </a:solidFill>
              </a:rPr>
              <a:t>Alliances</a:t>
            </a:r>
            <a:r>
              <a:rPr lang="es-ES" dirty="0">
                <a:solidFill>
                  <a:srgbClr val="626262"/>
                </a:solidFill>
              </a:rPr>
              <a:t> and </a:t>
            </a:r>
            <a:r>
              <a:rPr lang="es-ES" dirty="0" err="1">
                <a:solidFill>
                  <a:srgbClr val="626262"/>
                </a:solidFill>
              </a:rPr>
              <a:t>agreements</a:t>
            </a:r>
            <a:endParaRPr lang="en-US" dirty="0">
              <a:solidFill>
                <a:srgbClr val="626262"/>
              </a:solidFill>
            </a:endParaRPr>
          </a:p>
        </p:txBody>
      </p:sp>
      <p:sp>
        <p:nvSpPr>
          <p:cNvPr id="3" name="Marcador de contenido 2"/>
          <p:cNvSpPr>
            <a:spLocks noGrp="1"/>
          </p:cNvSpPr>
          <p:nvPr>
            <p:ph idx="1"/>
          </p:nvPr>
        </p:nvSpPr>
        <p:spPr>
          <a:xfrm>
            <a:off x="838200" y="1529147"/>
            <a:ext cx="10515600" cy="2822059"/>
          </a:xfrm>
          <a:noFill/>
        </p:spPr>
        <p:txBody>
          <a:bodyPr>
            <a:normAutofit/>
          </a:bodyPr>
          <a:lstStyle/>
          <a:p>
            <a:r>
              <a:rPr lang="en-US" sz="2600" dirty="0">
                <a:solidFill>
                  <a:srgbClr val="626262"/>
                </a:solidFill>
              </a:rPr>
              <a:t>We have reached agreements with some municipalities in the region.</a:t>
            </a:r>
          </a:p>
          <a:p>
            <a:r>
              <a:rPr lang="en-US" sz="2600" dirty="0">
                <a:solidFill>
                  <a:srgbClr val="626262"/>
                </a:solidFill>
              </a:rPr>
              <a:t>Alliances with some State institutions such as the education sector and regional government. </a:t>
            </a:r>
          </a:p>
          <a:p>
            <a:r>
              <a:rPr lang="en-US" sz="2600" dirty="0">
                <a:solidFill>
                  <a:srgbClr val="626262"/>
                </a:solidFill>
              </a:rPr>
              <a:t>We have received donations from foreign churches. </a:t>
            </a:r>
          </a:p>
          <a:p>
            <a:r>
              <a:rPr lang="en-US" sz="2600" dirty="0">
                <a:solidFill>
                  <a:srgbClr val="626262"/>
                </a:solidFill>
              </a:rPr>
              <a:t>We have received volunteers in the program</a:t>
            </a:r>
            <a:r>
              <a:rPr lang="en-US" sz="2600" dirty="0">
                <a:solidFill>
                  <a:schemeClr val="bg2">
                    <a:lumMod val="75000"/>
                  </a:schemeClr>
                </a:solidFill>
              </a:rPr>
              <a:t>.</a:t>
            </a:r>
            <a:endParaRPr lang="es-ES" sz="2600" dirty="0">
              <a:solidFill>
                <a:schemeClr val="bg2">
                  <a:lumMod val="75000"/>
                </a:schemeClr>
              </a:solidFill>
            </a:endParaRPr>
          </a:p>
          <a:p>
            <a:pPr marL="0" indent="0">
              <a:buNone/>
            </a:pPr>
            <a:r>
              <a:rPr lang="es-ES" dirty="0"/>
              <a:t>   </a:t>
            </a:r>
            <a:endParaRPr lang="en-US" dirty="0"/>
          </a:p>
        </p:txBody>
      </p:sp>
      <p:sp>
        <p:nvSpPr>
          <p:cNvPr id="4" name="Marcador de pie de página 3"/>
          <p:cNvSpPr>
            <a:spLocks noGrp="1"/>
          </p:cNvSpPr>
          <p:nvPr>
            <p:ph type="ftr" sz="quarter" idx="11"/>
          </p:nvPr>
        </p:nvSpPr>
        <p:spPr/>
        <p:txBody>
          <a:bodyPr/>
          <a:lstStyle/>
          <a:p>
            <a:r>
              <a:rPr lang="en-US"/>
              <a:t>#ZeroCon23</a:t>
            </a:r>
            <a:endParaRPr lang="en-GB" dirty="0"/>
          </a:p>
        </p:txBody>
      </p:sp>
      <p:sp>
        <p:nvSpPr>
          <p:cNvPr id="5" name="Marcador de número de diapositiva 4"/>
          <p:cNvSpPr>
            <a:spLocks noGrp="1"/>
          </p:cNvSpPr>
          <p:nvPr>
            <p:ph type="sldNum" sz="quarter" idx="12"/>
          </p:nvPr>
        </p:nvSpPr>
        <p:spPr/>
        <p:txBody>
          <a:bodyPr/>
          <a:lstStyle/>
          <a:p>
            <a:fld id="{1195A9E4-2CE9-4E32-BE85-7C32F0F78A6D}" type="slidenum">
              <a:rPr lang="en-GB" smtClean="0"/>
              <a:t>9</a:t>
            </a:fld>
            <a:endParaRPr lang="en-GB"/>
          </a:p>
        </p:txBody>
      </p:sp>
      <p:pic>
        <p:nvPicPr>
          <p:cNvPr id="8" name="Imagen 7" descr="GROUP OF DEAF STUDENTS ARE TRANSPORTED TO SCHOOL FROM DIFFERENT PARTS OF THE REGION"/>
          <p:cNvPicPr>
            <a:picLocks noChangeAspect="1"/>
          </p:cNvPicPr>
          <p:nvPr/>
        </p:nvPicPr>
        <p:blipFill rotWithShape="1">
          <a:blip r:embed="rId4" cstate="hqprint">
            <a:extLst>
              <a:ext uri="{28A0092B-C50C-407E-A947-70E740481C1C}">
                <a14:useLocalDpi xmlns:a14="http://schemas.microsoft.com/office/drawing/2010/main" val="0"/>
              </a:ext>
            </a:extLst>
          </a:blip>
          <a:srcRect b="13637"/>
          <a:stretch/>
        </p:blipFill>
        <p:spPr>
          <a:xfrm rot="20490808">
            <a:off x="6063551" y="3969466"/>
            <a:ext cx="2957447" cy="1917813"/>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4249124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113</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Breaking Language Barriers</vt:lpstr>
      <vt:lpstr>  Peace and Hope works in Latin America together with people, families and communities in poverty, so that they can live with dignity free of violence and injustice.  </vt:lpstr>
      <vt:lpstr>PowerPoint Presentation</vt:lpstr>
      <vt:lpstr> Access to Sign Language for Deaf Children and Youth in San Martín-Amazonia Region </vt:lpstr>
      <vt:lpstr> Educational program for the development of Peruvian Sign Language as a first language and written Spanish in Deaf students</vt:lpstr>
      <vt:lpstr> “CHARLES-MICHEL DE L ÉPÉE</vt:lpstr>
      <vt:lpstr>LIFE STORIES</vt:lpstr>
      <vt:lpstr>Janina Vásquez</vt:lpstr>
      <vt:lpstr>Alliances and agreements</vt:lpstr>
      <vt:lpstr>What comes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187</cp:revision>
  <dcterms:created xsi:type="dcterms:W3CDTF">2022-12-05T13:52:15Z</dcterms:created>
  <dcterms:modified xsi:type="dcterms:W3CDTF">2024-02-13T11:56:29Z</dcterms:modified>
</cp:coreProperties>
</file>