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Ex2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95" r:id="rId5"/>
    <p:sldId id="395" r:id="rId6"/>
    <p:sldId id="393" r:id="rId7"/>
    <p:sldId id="394" r:id="rId8"/>
    <p:sldId id="390" r:id="rId9"/>
    <p:sldId id="385" r:id="rId10"/>
    <p:sldId id="386" r:id="rId11"/>
    <p:sldId id="387" r:id="rId12"/>
    <p:sldId id="388" r:id="rId13"/>
    <p:sldId id="389" r:id="rId14"/>
    <p:sldId id="397" r:id="rId15"/>
    <p:sldId id="396" r:id="rId16"/>
    <p:sldId id="366" r:id="rId17"/>
  </p:sldIdLst>
  <p:sldSz cx="12192000" cy="6858000"/>
  <p:notesSz cx="6669088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3E2E1EE7-6C84-43F1-A903-B043B469E3C4}">
          <p14:sldIdLst>
            <p14:sldId id="295"/>
            <p14:sldId id="395"/>
            <p14:sldId id="393"/>
            <p14:sldId id="394"/>
            <p14:sldId id="390"/>
            <p14:sldId id="385"/>
            <p14:sldId id="386"/>
            <p14:sldId id="387"/>
            <p14:sldId id="388"/>
            <p14:sldId id="389"/>
            <p14:sldId id="397"/>
            <p14:sldId id="396"/>
            <p14:sldId id="3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1121"/>
    <a:srgbClr val="E61414"/>
    <a:srgbClr val="E3666D"/>
    <a:srgbClr val="6E6E6E"/>
    <a:srgbClr val="A6A39D"/>
    <a:srgbClr val="7B7974"/>
    <a:srgbClr val="8282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1F324E-BE5C-40CE-8D79-3303D8BC75E0}" v="107" dt="2026-01-16T22:44:20.5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9" autoAdjust="0"/>
    <p:restoredTop sz="90361" autoAdjust="0"/>
  </p:normalViewPr>
  <p:slideViewPr>
    <p:cSldViewPr snapToGrid="0">
      <p:cViewPr varScale="1">
        <p:scale>
          <a:sx n="67" d="100"/>
          <a:sy n="67" d="100"/>
        </p:scale>
        <p:origin x="628" y="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eller Katrin | AC NewYork" userId="6e53e7dd-9a77-4b78-a693-7ac0dcd91065" providerId="ADAL" clId="{5E1F324E-BE5C-40CE-8D79-3303D8BC75E0}"/>
    <pc:docChg chg="addSld delSld modSld modSection">
      <pc:chgData name="Mueller Katrin | AC NewYork" userId="6e53e7dd-9a77-4b78-a693-7ac0dcd91065" providerId="ADAL" clId="{5E1F324E-BE5C-40CE-8D79-3303D8BC75E0}" dt="2026-01-16T22:44:20.581" v="133" actId="14826"/>
      <pc:docMkLst>
        <pc:docMk/>
      </pc:docMkLst>
      <pc:sldChg chg="addSp modSp mod">
        <pc:chgData name="Mueller Katrin | AC NewYork" userId="6e53e7dd-9a77-4b78-a693-7ac0dcd91065" providerId="ADAL" clId="{5E1F324E-BE5C-40CE-8D79-3303D8BC75E0}" dt="2026-01-16T22:44:20.581" v="133" actId="14826"/>
        <pc:sldMkLst>
          <pc:docMk/>
          <pc:sldMk cId="3610551578" sldId="390"/>
        </pc:sldMkLst>
        <pc:spChg chg="mod">
          <ac:chgData name="Mueller Katrin | AC NewYork" userId="6e53e7dd-9a77-4b78-a693-7ac0dcd91065" providerId="ADAL" clId="{5E1F324E-BE5C-40CE-8D79-3303D8BC75E0}" dt="2026-01-16T22:42:59.097" v="29" actId="1076"/>
          <ac:spMkLst>
            <pc:docMk/>
            <pc:sldMk cId="3610551578" sldId="390"/>
            <ac:spMk id="8" creationId="{924A51BC-7F0D-D921-939E-BBA78B18102D}"/>
          </ac:spMkLst>
        </pc:spChg>
        <pc:spChg chg="add mod">
          <ac:chgData name="Mueller Katrin | AC NewYork" userId="6e53e7dd-9a77-4b78-a693-7ac0dcd91065" providerId="ADAL" clId="{5E1F324E-BE5C-40CE-8D79-3303D8BC75E0}" dt="2026-01-16T22:44:10.098" v="132" actId="207"/>
          <ac:spMkLst>
            <pc:docMk/>
            <pc:sldMk cId="3610551578" sldId="390"/>
            <ac:spMk id="18" creationId="{61164D30-216D-8C34-2232-91131341C27E}"/>
          </ac:spMkLst>
        </pc:spChg>
        <pc:picChg chg="add mod">
          <ac:chgData name="Mueller Katrin | AC NewYork" userId="6e53e7dd-9a77-4b78-a693-7ac0dcd91065" providerId="ADAL" clId="{5E1F324E-BE5C-40CE-8D79-3303D8BC75E0}" dt="2026-01-16T22:44:20.581" v="133" actId="14826"/>
          <ac:picMkLst>
            <pc:docMk/>
            <pc:sldMk cId="3610551578" sldId="390"/>
            <ac:picMk id="19" creationId="{0A1AB5BE-8486-CD6C-E66E-7E51C166ADBE}"/>
          </ac:picMkLst>
        </pc:picChg>
      </pc:sldChg>
      <pc:sldChg chg="del">
        <pc:chgData name="Mueller Katrin | AC NewYork" userId="6e53e7dd-9a77-4b78-a693-7ac0dcd91065" providerId="ADAL" clId="{5E1F324E-BE5C-40CE-8D79-3303D8BC75E0}" dt="2026-01-16T22:25:32.568" v="0" actId="47"/>
        <pc:sldMkLst>
          <pc:docMk/>
          <pc:sldMk cId="1471398752" sldId="397"/>
        </pc:sldMkLst>
      </pc:sldChg>
      <pc:sldChg chg="modSp add mod">
        <pc:chgData name="Mueller Katrin | AC NewYork" userId="6e53e7dd-9a77-4b78-a693-7ac0dcd91065" providerId="ADAL" clId="{5E1F324E-BE5C-40CE-8D79-3303D8BC75E0}" dt="2026-01-16T22:42:28.980" v="28" actId="14826"/>
        <pc:sldMkLst>
          <pc:docMk/>
          <pc:sldMk cId="3595698467" sldId="397"/>
        </pc:sldMkLst>
        <pc:spChg chg="mod">
          <ac:chgData name="Mueller Katrin | AC NewYork" userId="6e53e7dd-9a77-4b78-a693-7ac0dcd91065" providerId="ADAL" clId="{5E1F324E-BE5C-40CE-8D79-3303D8BC75E0}" dt="2026-01-16T22:40:39.061" v="24" actId="20577"/>
          <ac:spMkLst>
            <pc:docMk/>
            <pc:sldMk cId="3595698467" sldId="397"/>
            <ac:spMk id="2" creationId="{0F884868-4D56-3AD7-D3BC-FCEA8C02D561}"/>
          </ac:spMkLst>
        </pc:spChg>
        <pc:spChg chg="mod">
          <ac:chgData name="Mueller Katrin | AC NewYork" userId="6e53e7dd-9a77-4b78-a693-7ac0dcd91065" providerId="ADAL" clId="{5E1F324E-BE5C-40CE-8D79-3303D8BC75E0}" dt="2026-01-16T22:41:07.754" v="26" actId="12"/>
          <ac:spMkLst>
            <pc:docMk/>
            <pc:sldMk cId="3595698467" sldId="397"/>
            <ac:spMk id="6" creationId="{4B07AF39-23F4-F0CB-6941-CC8698FBE22B}"/>
          </ac:spMkLst>
        </pc:spChg>
        <pc:spChg chg="mod">
          <ac:chgData name="Mueller Katrin | AC NewYork" userId="6e53e7dd-9a77-4b78-a693-7ac0dcd91065" providerId="ADAL" clId="{5E1F324E-BE5C-40CE-8D79-3303D8BC75E0}" dt="2026-01-16T22:41:21.827" v="27"/>
          <ac:spMkLst>
            <pc:docMk/>
            <pc:sldMk cId="3595698467" sldId="397"/>
            <ac:spMk id="7" creationId="{004221DF-E2A6-6381-79BF-0D919EE81362}"/>
          </ac:spMkLst>
        </pc:spChg>
        <pc:picChg chg="mod">
          <ac:chgData name="Mueller Katrin | AC NewYork" userId="6e53e7dd-9a77-4b78-a693-7ac0dcd91065" providerId="ADAL" clId="{5E1F324E-BE5C-40CE-8D79-3303D8BC75E0}" dt="2026-01-16T22:42:28.980" v="28" actId="14826"/>
          <ac:picMkLst>
            <pc:docMk/>
            <pc:sldMk cId="3595698467" sldId="397"/>
            <ac:picMk id="8" creationId="{A3AED060-F420-1051-D782-64F3D5BE5815}"/>
          </ac:picMkLst>
        </pc:picChg>
      </pc:sldChg>
    </pc:docChg>
  </pc:docChgLst>
</pc:chgInfo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\\SNEWYORK1.WKOE.WK.WKNET\Daten\Volunteer\01_2022\Lukas%200103-3004\RelativeMarketCap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\\SNEWYORK1.WKOE.WK.WKNET\Daten\Volunteer\01_2022\Lukas%200103-3004\RelativeMarketCap.xlsx" TargetMode="Externa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 dir="row">Tabelle1!$B$7:$F$7</cx:f>
        <cx:lvl ptCount="5">
          <cx:pt idx="0">USA</cx:pt>
          <cx:pt idx="1">Germany</cx:pt>
          <cx:pt idx="2">France</cx:pt>
          <cx:pt idx="3">UK</cx:pt>
          <cx:pt idx="4">Others</cx:pt>
        </cx:lvl>
      </cx:strDim>
      <cx:numDim type="size">
        <cx:f dir="row">Tabelle1!$B$8:$F$8</cx:f>
        <cx:lvl ptCount="5" formatCode="0%">
          <cx:pt idx="0">0.14999999999999999</cx:pt>
          <cx:pt idx="1">0.13</cx:pt>
          <cx:pt idx="2">0.11</cx:pt>
          <cx:pt idx="3">0.23999999999999999</cx:pt>
          <cx:pt idx="4">0.37</cx:pt>
        </cx:lvl>
      </cx:numDim>
    </cx:data>
  </cx:chartData>
  <cx:chart>
    <cx:title pos="t" align="ctr" overlay="0">
      <cx:tx>
        <cx:txData>
          <cx:v/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600"/>
          </a:pPr>
          <a:endParaRPr lang="de-DE" sz="600" b="0" i="0" u="none" strike="noStrike" baseline="0">
            <a:solidFill>
              <a:sysClr val="windowText" lastClr="000000">
                <a:lumMod val="65000"/>
                <a:lumOff val="35000"/>
              </a:sysClr>
            </a:solidFill>
            <a:latin typeface="Calibri" panose="020F0502020204030204"/>
          </a:endParaRPr>
        </a:p>
      </cx:txPr>
    </cx:title>
    <cx:plotArea>
      <cx:plotAreaRegion>
        <cx:series layoutId="sunburst" uniqueId="{A098B04B-224F-4D9D-83B1-F486F81DF9CB}">
          <cx:tx>
            <cx:txData>
              <cx:f>Tabelle1!$A$8</cx:f>
              <cx:v>End 1899</cx:v>
            </cx:txData>
          </cx:tx>
          <cx:dataPt idx="0">
            <cx:spPr>
              <a:solidFill>
                <a:srgbClr val="E61414"/>
              </a:solidFill>
            </cx:spPr>
          </cx:dataPt>
          <cx:dataLabels pos="ctr">
            <cx:txPr>
              <a:bodyPr vertOverflow="overflow" horzOverflow="overflow" wrap="square" lIns="0" tIns="0" rIns="0" bIns="0"/>
              <a:lstStyle/>
              <a:p>
                <a:pPr algn="ctr" rtl="0">
                  <a:defRPr sz="600" b="0" i="0">
                    <a:solidFill>
                      <a:srgbClr val="FFFFFF"/>
                    </a:solidFill>
                    <a:latin typeface="Trebuchet MS" panose="020B0603020202020204" pitchFamily="34" charset="0"/>
                    <a:ea typeface="Trebuchet MS" panose="020B0603020202020204" pitchFamily="34" charset="0"/>
                    <a:cs typeface="Trebuchet MS" panose="020B0603020202020204" pitchFamily="34" charset="0"/>
                  </a:defRPr>
                </a:pPr>
                <a:endParaRPr lang="de-AT" sz="600">
                  <a:latin typeface="Trebuchet MS" panose="020B0603020202020204" pitchFamily="34" charset="0"/>
                </a:endParaRPr>
              </a:p>
            </cx:txPr>
            <cx:visibility seriesName="0" categoryName="1" value="1"/>
            <cx:separator> </cx:separator>
            <cx:dataLabel idx="0">
              <cx:txPr>
                <a:bodyPr vertOverflow="overflow" horzOverflow="overflow" wrap="square" lIns="0" tIns="0" rIns="0" bIns="0"/>
                <a:lstStyle/>
                <a:p>
                  <a:pPr algn="ctr" rtl="0">
                    <a:defRPr sz="700"/>
                  </a:pPr>
                  <a:r>
                    <a:rPr lang="de-AT" sz="700">
                      <a:latin typeface="Trebuchet MS" panose="020B0603020202020204" pitchFamily="34" charset="0"/>
                    </a:rPr>
                    <a:t>USA 15%</a:t>
                  </a:r>
                </a:p>
              </cx:txPr>
              <cx:visibility seriesName="0" categoryName="1" value="1"/>
              <cx:separator> </cx:separator>
            </cx:dataLabel>
            <cx:dataLabel idx="1">
              <cx:txPr>
                <a:bodyPr vertOverflow="overflow" horzOverflow="overflow" wrap="square" lIns="0" tIns="0" rIns="0" bIns="0"/>
                <a:lstStyle/>
                <a:p>
                  <a:pPr algn="ctr" rtl="0">
                    <a:defRPr sz="500"/>
                  </a:pPr>
                  <a:r>
                    <a:rPr lang="de-AT" sz="500"/>
                    <a:t>Germany 13%</a:t>
                  </a:r>
                </a:p>
              </cx:txPr>
              <cx:visibility seriesName="0" categoryName="1" value="1"/>
              <cx:separator> </cx:separator>
            </cx:dataLabel>
            <cx:dataLabel idx="2">
              <cx:txPr>
                <a:bodyPr vertOverflow="overflow" horzOverflow="overflow" wrap="square" lIns="0" tIns="0" rIns="0" bIns="0"/>
                <a:lstStyle/>
                <a:p>
                  <a:pPr algn="ctr" rtl="0">
                    <a:defRPr sz="400"/>
                  </a:pPr>
                  <a:r>
                    <a:rPr lang="de-AT" sz="400"/>
                    <a:t>France 11%</a:t>
                  </a:r>
                </a:p>
              </cx:txPr>
              <cx:visibility seriesName="0" categoryName="1" value="1"/>
              <cx:separator> </cx:separator>
            </cx:dataLabel>
          </cx:dataLabels>
          <cx:dataId val="0"/>
        </cx:series>
      </cx:plotAreaRegion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 dir="row">Tabelle1!$B$9:$F$9</cx:f>
        <cx:lvl ptCount="5">
          <cx:pt idx="0">USA</cx:pt>
          <cx:pt idx="1">Germany</cx:pt>
          <cx:pt idx="2">France</cx:pt>
          <cx:pt idx="3">UK</cx:pt>
          <cx:pt idx="4">Others</cx:pt>
        </cx:lvl>
      </cx:strDim>
      <cx:numDim type="size">
        <cx:f dir="row">Tabelle1!$B$10:$F$10</cx:f>
        <cx:lvl ptCount="5" formatCode="0%">
          <cx:pt idx="0">0.56000000000000005</cx:pt>
          <cx:pt idx="1">0.029999999999999999</cx:pt>
          <cx:pt idx="2">0.029999999999999999</cx:pt>
          <cx:pt idx="3">0.040000000000000001</cx:pt>
          <cx:pt idx="4">0.34000000000000002</cx:pt>
        </cx:lvl>
      </cx:numDim>
    </cx:data>
  </cx:chartData>
  <cx:chart>
    <cx:title pos="t" align="ctr" overlay="0">
      <cx:tx>
        <cx:txData>
          <cx:v/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600"/>
          </a:pPr>
          <a:endParaRPr lang="de-DE" sz="600" b="0" i="0" u="none" strike="noStrike" baseline="0">
            <a:solidFill>
              <a:sysClr val="windowText" lastClr="000000">
                <a:lumMod val="65000"/>
                <a:lumOff val="35000"/>
              </a:sysClr>
            </a:solidFill>
            <a:latin typeface="Calibri" panose="020F0502020204030204"/>
          </a:endParaRPr>
        </a:p>
      </cx:txPr>
    </cx:title>
    <cx:plotArea>
      <cx:plotAreaRegion>
        <cx:series layoutId="sunburst" uniqueId="{2C15FCFE-455C-4493-A876-AB864A8EA7D9}">
          <cx:tx>
            <cx:txData>
              <cx:f>Tabelle1!$A$10</cx:f>
              <cx:v>Start 2021</cx:v>
            </cx:txData>
          </cx:tx>
          <cx:dataPt idx="0">
            <cx:spPr>
              <a:solidFill>
                <a:srgbClr val="E61414"/>
              </a:solidFill>
            </cx:spPr>
          </cx:dataPt>
          <cx:dataLabels pos="ctr">
            <cx:txPr>
              <a:bodyPr vertOverflow="overflow" horzOverflow="overflow" wrap="square" lIns="0" tIns="0" rIns="0" bIns="0"/>
              <a:lstStyle/>
              <a:p>
                <a:pPr algn="ctr" rtl="0">
                  <a:defRPr sz="600" b="0" i="0">
                    <a:solidFill>
                      <a:srgbClr val="FFFFFF"/>
                    </a:solidFill>
                    <a:latin typeface="Trebuchet MS" panose="020B0603020202020204" pitchFamily="34" charset="0"/>
                    <a:ea typeface="Trebuchet MS" panose="020B0603020202020204" pitchFamily="34" charset="0"/>
                    <a:cs typeface="Trebuchet MS" panose="020B0603020202020204" pitchFamily="34" charset="0"/>
                  </a:defRPr>
                </a:pPr>
                <a:endParaRPr lang="de-AT" sz="600">
                  <a:latin typeface="Trebuchet MS" panose="020B0603020202020204" pitchFamily="34" charset="0"/>
                </a:endParaRPr>
              </a:p>
            </cx:txPr>
            <cx:visibility seriesName="0" categoryName="1" value="1"/>
            <cx:separator> </cx:separator>
            <cx:dataLabel idx="0">
              <cx:txPr>
                <a:bodyPr vertOverflow="overflow" horzOverflow="overflow" wrap="square" lIns="0" tIns="0" rIns="0" bIns="0"/>
                <a:lstStyle/>
                <a:p>
                  <a:pPr algn="ctr" rtl="0">
                    <a:defRPr sz="1200"/>
                  </a:pPr>
                  <a:r>
                    <a:rPr lang="de-AT" sz="1200">
                      <a:latin typeface="Trebuchet MS" panose="020B0603020202020204" pitchFamily="34" charset="0"/>
                    </a:rPr>
                    <a:t>USA 56%</a:t>
                  </a:r>
                </a:p>
              </cx:txPr>
              <cx:visibility seriesName="0" categoryName="1" value="1"/>
              <cx:separator> </cx:separator>
            </cx:dataLabel>
            <cx:dataLabel idx="1">
              <cx:txPr>
                <a:bodyPr vertOverflow="overflow" horzOverflow="overflow" wrap="square" lIns="0" tIns="0" rIns="0" bIns="0"/>
                <a:lstStyle/>
                <a:p>
                  <a:pPr algn="ctr" rtl="0">
                    <a:defRPr sz="400"/>
                  </a:pPr>
                  <a:r>
                    <a:rPr lang="de-AT" sz="400"/>
                    <a:t>Germany 3%</a:t>
                  </a:r>
                </a:p>
              </cx:txPr>
              <cx:visibility seriesName="0" categoryName="1" value="1"/>
              <cx:separator> </cx:separator>
            </cx:dataLabel>
            <cx:dataLabel idx="2">
              <cx:txPr>
                <a:bodyPr vertOverflow="overflow" horzOverflow="overflow" wrap="square" lIns="0" tIns="0" rIns="0" bIns="0"/>
                <a:lstStyle/>
                <a:p>
                  <a:pPr algn="ctr" rtl="0">
                    <a:defRPr sz="400"/>
                  </a:pPr>
                  <a:r>
                    <a:rPr lang="de-AT" sz="400"/>
                    <a:t>France 3%</a:t>
                  </a:r>
                </a:p>
              </cx:txPr>
              <cx:visibility seriesName="0" categoryName="1" value="1"/>
              <cx:separator> </cx:separator>
            </cx:dataLabel>
          </cx:dataLabels>
          <cx:dataId val="0"/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5E36E1CC-7C05-458F-8AEF-27C74BF7B8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0"/>
            <a:ext cx="2890665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E452DB4-781F-4F04-AAC3-8B028902884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6866" y="0"/>
            <a:ext cx="2890665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12FCB-47D9-45E0-8F6B-D0B235288A77}" type="datetimeFigureOut">
              <a:rPr lang="de-AT" smtClean="0"/>
              <a:t>16.01.2026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90F8741-DC4E-4478-A6DE-146D8425DD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378477"/>
            <a:ext cx="2890665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FFAD75D-74AC-48F7-BF6B-3C44A83E227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6866" y="9378477"/>
            <a:ext cx="2890665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B3088-B8FA-4AEC-BFB1-FA31BB39A30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9139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4E61-AB02-472C-8E0E-5BAAEAFF21F2}" type="datetimeFigureOut">
              <a:rPr lang="de-AT" smtClean="0"/>
              <a:t>16.01.2026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74650" y="1235075"/>
            <a:ext cx="5919788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51221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21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377321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6EA56-719C-4691-8234-3594E7823CC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00255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6EA56-719C-4691-8234-3594E7823CC0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84109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8AFA36-55EE-DADD-4FF9-533BF74A2B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9725D94-5C6C-7614-2E62-0A7F19935E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0A7D472-44B6-4982-E411-71D447A0D7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A755365-F663-B209-3EF1-71B6083976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6EA56-719C-4691-8234-3594E7823CC0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211871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3B750C-36F5-AA98-C6B2-7E84CB602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784DCCD-5D92-4D7D-890A-C0D8A72C62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A57A1B3-9C5C-3C30-CAF1-20178E94C1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D97B618-10B1-9644-5F7A-BE944AAC73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6EA56-719C-4691-8234-3594E7823CC0}" type="slidenum">
              <a:rPr lang="de-AT" smtClean="0"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60166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2B8B01-3C1C-67F4-CCA1-F43B993D7E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136D87E-38A1-2A48-CF7E-EDF167ED62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C536B09-3EF5-D4BA-3814-2720EBCC5C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C4E8476-9821-1040-5591-20D8AAE5E3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6EA56-719C-4691-8234-3594E7823CC0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9102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C9733E-0066-A44C-9998-375532F0B9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A2CF645-FC9A-0D6C-1695-00914163D7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8A83185-BC52-D7B8-0F1C-5C327BE47E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5EDB1DD-C384-D4AC-70D0-805E5B3855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6EA56-719C-4691-8234-3594E7823CC0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61239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D6D0A6-C021-4634-E5DD-5DEA7D321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29FB72E-0DA3-0FB9-D0F6-75DA931894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B0023AD-3DC7-09EA-395A-493B132BA0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138DDCC-2A01-C644-F364-E781016A66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6EA56-719C-4691-8234-3594E7823CC0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14864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6EA56-719C-4691-8234-3594E7823CC0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15562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FDBD91-E9F4-2604-8F75-17BA7FFA6A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3A2EEFB-4BF8-9A19-F6DB-705556DFC9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A40CB70-DBEF-DA1D-D383-FF1382DAAA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5A2D88F-C93F-7E46-5525-9F45DEAE93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6EA56-719C-4691-8234-3594E7823CC0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72245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C27D18-4BFC-1CAA-1C81-AD5CE1005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95BB900-CE76-AB6B-CDE1-194F7FEB9A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AC02EFB-961C-9662-DEF5-F251AFAEAE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8462379-E80D-FBB4-8EF3-5095439172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6EA56-719C-4691-8234-3594E7823CC0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17611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E32CBE-1398-6CDA-6099-5B75B0DFA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62F2A1B-A0D2-A064-0415-16A9138DF3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664F20B-0770-5E88-DB83-1842E7FB35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D808621-EBCE-40AF-482A-339A22452B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6EA56-719C-4691-8234-3594E7823CC0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03039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9D912C-502E-2957-C35F-4FD9BB219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A76BB62-9EFD-1E40-2F51-7F0D1E7438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D9E5564-5424-D66C-7E17-F7277ABFEC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ED9FC22-ABC8-C56E-795F-5C46CB6E58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6EA56-719C-4691-8234-3594E7823CC0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58142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mit_Sponsoren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846D9D-93F8-4179-A2DE-07A9B9B1A8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60024" y="1604684"/>
            <a:ext cx="4522303" cy="484092"/>
          </a:xfrm>
        </p:spPr>
        <p:txBody>
          <a:bodyPr anchor="b">
            <a:normAutofit/>
          </a:bodyPr>
          <a:lstStyle>
            <a:lvl1pPr algn="l">
              <a:defRPr sz="2450" b="1">
                <a:solidFill>
                  <a:schemeClr val="tx1"/>
                </a:solidFill>
              </a:defRPr>
            </a:lvl1pPr>
          </a:lstStyle>
          <a:p>
            <a:r>
              <a:rPr lang="de-DE"/>
              <a:t>AUSSENWIRTSCHAT AUSTRIA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464C4FB-E14D-4A21-8BC8-C1339E7EE2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60024" y="2281851"/>
            <a:ext cx="4522303" cy="1223963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A6A39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0EAE32D-662F-45AA-81A0-F627867AEE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66"/>
            <a:ext cx="7143749" cy="6857268"/>
          </a:xfrm>
          <a:prstGeom prst="rect">
            <a:avLst/>
          </a:prstGeom>
        </p:spPr>
      </p:pic>
      <p:pic>
        <p:nvPicPr>
          <p:cNvPr id="10" name="Picture 24">
            <a:extLst>
              <a:ext uri="{FF2B5EF4-FFF2-40B4-BE49-F238E27FC236}">
                <a16:creationId xmlns:a16="http://schemas.microsoft.com/office/drawing/2014/main" id="{EBBB24F2-8629-4FFC-B280-16D4F02365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65410" y="286719"/>
            <a:ext cx="1916917" cy="547691"/>
          </a:xfrm>
          <a:prstGeom prst="rect">
            <a:avLst/>
          </a:prstGeom>
          <a:noFill/>
        </p:spPr>
      </p:pic>
      <p:sp>
        <p:nvSpPr>
          <p:cNvPr id="5" name="Bildplatzhalter 4">
            <a:extLst>
              <a:ext uri="{FF2B5EF4-FFF2-40B4-BE49-F238E27FC236}">
                <a16:creationId xmlns:a16="http://schemas.microsoft.com/office/drawing/2014/main" id="{2E5D957A-E73E-447C-8E6E-8046E40593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622493" y="6211281"/>
            <a:ext cx="1259834" cy="360000"/>
          </a:xfrm>
        </p:spPr>
        <p:txBody>
          <a:bodyPr/>
          <a:lstStyle/>
          <a:p>
            <a:endParaRPr lang="de-AT"/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2DED0945-F986-4640-94CD-6C413DEF2F0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985950" y="6211281"/>
            <a:ext cx="1259834" cy="360000"/>
          </a:xfrm>
        </p:spPr>
        <p:txBody>
          <a:bodyPr/>
          <a:lstStyle/>
          <a:p>
            <a:endParaRPr lang="de-AT"/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CBE4BCDA-359F-4100-BEE2-F1B82F976CF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360024" y="6211281"/>
            <a:ext cx="1259834" cy="360000"/>
          </a:xfrm>
        </p:spPr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94014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mit kleiner Farb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7D3357-4871-430C-B0C7-50C1B351C0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989138"/>
            <a:ext cx="5251450" cy="2916237"/>
          </a:xfrm>
        </p:spPr>
        <p:txBody>
          <a:bodyPr anchor="ctr"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de-DE"/>
              <a:t>ZWISCHENTITEL</a:t>
            </a:r>
            <a:br>
              <a:rPr lang="de-DE"/>
            </a:br>
            <a:r>
              <a:rPr lang="de-DE"/>
              <a:t>EINTRAGEN</a:t>
            </a:r>
            <a:endParaRPr lang="de-AT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843EC9B3-DE47-46DA-8023-F9384B9D1385}"/>
              </a:ext>
            </a:extLst>
          </p:cNvPr>
          <p:cNvSpPr/>
          <p:nvPr userDrawn="1"/>
        </p:nvSpPr>
        <p:spPr>
          <a:xfrm>
            <a:off x="2747963" y="1989138"/>
            <a:ext cx="2747963" cy="29162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AT"/>
          </a:p>
        </p:txBody>
      </p:sp>
      <p:pic>
        <p:nvPicPr>
          <p:cNvPr id="10" name="Picture 24">
            <a:extLst>
              <a:ext uri="{FF2B5EF4-FFF2-40B4-BE49-F238E27FC236}">
                <a16:creationId xmlns:a16="http://schemas.microsoft.com/office/drawing/2014/main" id="{03A830F1-361A-4113-AC38-1CDE95D8590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78439" y="6356351"/>
            <a:ext cx="981937" cy="280554"/>
          </a:xfrm>
          <a:prstGeom prst="rect">
            <a:avLst/>
          </a:prstGeom>
          <a:noFill/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C5AF8711-CC6F-41FC-A47C-7E361A90210A}"/>
              </a:ext>
            </a:extLst>
          </p:cNvPr>
          <p:cNvSpPr/>
          <p:nvPr userDrawn="1"/>
        </p:nvSpPr>
        <p:spPr>
          <a:xfrm>
            <a:off x="11454538" y="6356351"/>
            <a:ext cx="221525" cy="2213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AT"/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66EA980E-FB05-49A9-82AE-F169554718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2317" y="6284917"/>
            <a:ext cx="357905" cy="35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fld id="{34B48BB3-55C4-4E6A-A3C6-241CA8973EE3}" type="slidenum">
              <a:rPr lang="de-AT" smtClean="0"/>
              <a:pPr/>
              <a:t>‹Nr.›</a:t>
            </a:fld>
            <a:endParaRPr lang="de-AT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B6C53E84-96A8-467B-A894-A4DBED95F2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5" b="11465"/>
          <a:stretch/>
        </p:blipFill>
        <p:spPr>
          <a:xfrm>
            <a:off x="0" y="1989138"/>
            <a:ext cx="2747964" cy="2916237"/>
          </a:xfrm>
          <a:prstGeom prst="rect">
            <a:avLst/>
          </a:prstGeom>
        </p:spPr>
      </p:pic>
      <p:sp>
        <p:nvSpPr>
          <p:cNvPr id="9" name="Textplatzhalter 8">
            <a:extLst>
              <a:ext uri="{FF2B5EF4-FFF2-40B4-BE49-F238E27FC236}">
                <a16:creationId xmlns:a16="http://schemas.microsoft.com/office/drawing/2014/main" id="{AB27DB42-8D38-4CC8-8AC1-33F79DF18A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47964" y="1989137"/>
            <a:ext cx="2747962" cy="29162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KAPITELNUMMER</a:t>
            </a:r>
          </a:p>
        </p:txBody>
      </p:sp>
    </p:spTree>
    <p:extLst>
      <p:ext uri="{BB962C8B-B14F-4D97-AF65-F5344CB8AC3E}">
        <p14:creationId xmlns:p14="http://schemas.microsoft.com/office/powerpoint/2010/main" val="2381396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549A8FA6-0B8E-44E6-ABDD-BFA763E73B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" r="16"/>
          <a:stretch/>
        </p:blipFill>
        <p:spPr>
          <a:xfrm>
            <a:off x="0" y="1"/>
            <a:ext cx="4978801" cy="6857999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5719D1A1-2243-4F05-AFB6-B04881F77274}"/>
              </a:ext>
            </a:extLst>
          </p:cNvPr>
          <p:cNvSpPr/>
          <p:nvPr userDrawn="1"/>
        </p:nvSpPr>
        <p:spPr>
          <a:xfrm>
            <a:off x="2230052" y="1989138"/>
            <a:ext cx="2747963" cy="29162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27D3357-4871-430C-B0C7-50C1B351C0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2398734"/>
            <a:ext cx="5251450" cy="2506641"/>
          </a:xfrm>
        </p:spPr>
        <p:txBody>
          <a:bodyPr anchor="t"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de-DE"/>
              <a:t>ZWISCHENTITEL</a:t>
            </a:r>
            <a:br>
              <a:rPr lang="de-DE"/>
            </a:br>
            <a:r>
              <a:rPr lang="de-DE"/>
              <a:t>EINTRAGEN</a:t>
            </a:r>
            <a:endParaRPr lang="de-AT"/>
          </a:p>
        </p:txBody>
      </p:sp>
      <p:pic>
        <p:nvPicPr>
          <p:cNvPr id="9" name="Picture 24">
            <a:extLst>
              <a:ext uri="{FF2B5EF4-FFF2-40B4-BE49-F238E27FC236}">
                <a16:creationId xmlns:a16="http://schemas.microsoft.com/office/drawing/2014/main" id="{D04AB079-A33F-4D5E-B34D-1FAB257460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78439" y="6356351"/>
            <a:ext cx="981937" cy="280554"/>
          </a:xfrm>
          <a:prstGeom prst="rect">
            <a:avLst/>
          </a:prstGeom>
          <a:noFill/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48591B48-B366-4C58-89DA-4862E28E8E33}"/>
              </a:ext>
            </a:extLst>
          </p:cNvPr>
          <p:cNvSpPr/>
          <p:nvPr userDrawn="1"/>
        </p:nvSpPr>
        <p:spPr>
          <a:xfrm>
            <a:off x="11454538" y="6356351"/>
            <a:ext cx="221525" cy="2213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AT"/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A0067BAE-49E0-4FFF-A4CE-3688C8DB6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2317" y="6284917"/>
            <a:ext cx="357905" cy="35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fld id="{34B48BB3-55C4-4E6A-A3C6-241CA8973EE3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13" name="Textplatzhalter 8">
            <a:extLst>
              <a:ext uri="{FF2B5EF4-FFF2-40B4-BE49-F238E27FC236}">
                <a16:creationId xmlns:a16="http://schemas.microsoft.com/office/drawing/2014/main" id="{7AA6ECA0-28DB-453D-8E91-51E4AD1D86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30052" y="1989138"/>
            <a:ext cx="2749935" cy="29162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KAPITELNUMMER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8BBA9D8-7ECB-4092-800E-9F2F5A44F0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1989138"/>
            <a:ext cx="5251450" cy="280987"/>
          </a:xfrm>
        </p:spPr>
        <p:txBody>
          <a:bodyPr/>
          <a:lstStyle>
            <a:lvl1pPr>
              <a:defRPr cap="all" baseline="0">
                <a:solidFill>
                  <a:srgbClr val="A6A39D"/>
                </a:solidFill>
              </a:defRPr>
            </a:lvl1pPr>
          </a:lstStyle>
          <a:p>
            <a:pPr lvl="0"/>
            <a:r>
              <a:rPr lang="de-DE"/>
              <a:t>KAPITELÜBRSCHRIFT EINTRAGEN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93055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kt groß und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21E6FE-AB82-43B6-A538-9821413A0B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817558"/>
            <a:ext cx="11160124" cy="106363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E9374A-6B2E-45E7-AC2F-D4852356B47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8" y="1989138"/>
            <a:ext cx="11160124" cy="4248150"/>
          </a:xfrm>
        </p:spPr>
        <p:txBody>
          <a:bodyPr/>
          <a:lstStyle>
            <a:lvl1pPr marL="0" indent="0">
              <a:buNone/>
              <a:defRPr sz="2000"/>
            </a:lvl1pPr>
            <a:lvl2pPr marL="360363" indent="-179388"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tabLst/>
              <a:defRPr sz="1800"/>
            </a:lvl2pPr>
            <a:lvl3pPr marL="715963" indent="-180975" defTabSz="896938">
              <a:buClr>
                <a:schemeClr val="accent1"/>
              </a:buClr>
              <a:buFont typeface="Trebuchet MS" panose="020B0603020202020204" pitchFamily="34" charset="0"/>
              <a:buChar char="▫"/>
              <a:defRPr sz="1600"/>
            </a:lvl3pPr>
            <a:lvl4pPr marL="1076325" indent="-180975">
              <a:tabLst/>
              <a:defRPr sz="1300"/>
            </a:lvl4pPr>
            <a:lvl5pPr marL="1438275" indent="-180975">
              <a:tabLst/>
              <a:defRPr sz="1200"/>
            </a:lvl5pPr>
          </a:lstStyle>
          <a:p>
            <a:pPr lvl="0"/>
            <a:r>
              <a:rPr lang="de-DE"/>
              <a:t>Bild einfügen</a:t>
            </a:r>
            <a:endParaRPr lang="de-AT"/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22354A52-5048-4514-9932-F60B4DF970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5938" y="512763"/>
            <a:ext cx="5580062" cy="304795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A6A39D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  <a:endParaRPr lang="de-AT"/>
          </a:p>
        </p:txBody>
      </p:sp>
      <p:pic>
        <p:nvPicPr>
          <p:cNvPr id="8" name="Picture 24">
            <a:extLst>
              <a:ext uri="{FF2B5EF4-FFF2-40B4-BE49-F238E27FC236}">
                <a16:creationId xmlns:a16="http://schemas.microsoft.com/office/drawing/2014/main" id="{180DCD34-A807-48B6-8147-CDBD356E32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78439" y="6356351"/>
            <a:ext cx="981937" cy="280554"/>
          </a:xfrm>
          <a:prstGeom prst="rect">
            <a:avLst/>
          </a:prstGeom>
          <a:noFill/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C0F64B3A-2F31-4A82-A7BF-2099294E1B3C}"/>
              </a:ext>
            </a:extLst>
          </p:cNvPr>
          <p:cNvSpPr/>
          <p:nvPr userDrawn="1"/>
        </p:nvSpPr>
        <p:spPr>
          <a:xfrm>
            <a:off x="11454538" y="6356351"/>
            <a:ext cx="221525" cy="2213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AT">
              <a:solidFill>
                <a:srgbClr val="A6A39D"/>
              </a:solidFill>
            </a:endParaRPr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7EC42FD1-2B13-4DF8-B8DA-1175BAC691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2317" y="6284917"/>
            <a:ext cx="357905" cy="35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fld id="{34B48BB3-55C4-4E6A-A3C6-241CA8973EE3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52031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kt links mit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21E6FE-AB82-43B6-A538-9821413A0B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2013" y="818148"/>
            <a:ext cx="4464048" cy="106304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E9374A-6B2E-45E7-AC2F-D4852356B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2014" y="2097088"/>
            <a:ext cx="4464048" cy="4140200"/>
          </a:xfrm>
        </p:spPr>
        <p:txBody>
          <a:bodyPr/>
          <a:lstStyle>
            <a:lvl1pPr marL="0" indent="0">
              <a:buNone/>
              <a:defRPr sz="2000"/>
            </a:lvl1pPr>
            <a:lvl2pPr marL="360363" indent="-179388"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tabLst/>
              <a:defRPr sz="1800"/>
            </a:lvl2pPr>
            <a:lvl3pPr marL="715963" indent="-180975" defTabSz="896938">
              <a:buClr>
                <a:schemeClr val="accent1"/>
              </a:buClr>
              <a:buFont typeface="Trebuchet MS" panose="020B0603020202020204" pitchFamily="34" charset="0"/>
              <a:buChar char="▫"/>
              <a:defRPr sz="1600"/>
            </a:lvl3pPr>
            <a:lvl4pPr marL="1076325" indent="-180975">
              <a:tabLst/>
              <a:defRPr sz="1300"/>
            </a:lvl4pPr>
            <a:lvl5pPr marL="1438275" indent="-180975">
              <a:tabLst/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2F1DCF3-68EA-4F9F-879E-71F25AF3752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6096000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AT"/>
              <a:t>Bild einfügen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6D9F4627-E53F-41A1-8CF6-A2DD442A68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12013" y="512764"/>
            <a:ext cx="4464050" cy="305384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A6A39D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  <a:endParaRPr lang="de-AT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8A2A24A-4D4F-4AAE-B881-A492326E76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0" b="9150"/>
          <a:stretch/>
        </p:blipFill>
        <p:spPr>
          <a:xfrm>
            <a:off x="0" y="1"/>
            <a:ext cx="6096000" cy="6857999"/>
          </a:xfrm>
          <a:prstGeom prst="rect">
            <a:avLst/>
          </a:prstGeom>
        </p:spPr>
      </p:pic>
      <p:pic>
        <p:nvPicPr>
          <p:cNvPr id="10" name="Picture 24">
            <a:extLst>
              <a:ext uri="{FF2B5EF4-FFF2-40B4-BE49-F238E27FC236}">
                <a16:creationId xmlns:a16="http://schemas.microsoft.com/office/drawing/2014/main" id="{726A70DE-EE8D-444F-AC6F-2177302C5A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78439" y="6356351"/>
            <a:ext cx="981937" cy="280554"/>
          </a:xfrm>
          <a:prstGeom prst="rect">
            <a:avLst/>
          </a:prstGeom>
          <a:noFill/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F089C02A-A3D0-4188-9564-57D858942F1A}"/>
              </a:ext>
            </a:extLst>
          </p:cNvPr>
          <p:cNvSpPr/>
          <p:nvPr userDrawn="1"/>
        </p:nvSpPr>
        <p:spPr>
          <a:xfrm>
            <a:off x="11454538" y="6356351"/>
            <a:ext cx="221525" cy="2213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AT"/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9B950BD6-7A17-4CBF-A933-78F559CD3F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2317" y="6284917"/>
            <a:ext cx="357905" cy="35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fld id="{34B48BB3-55C4-4E6A-A3C6-241CA8973EE3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77885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kt rechts mit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21E6FE-AB82-43B6-A538-9821413A0B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9" y="818148"/>
            <a:ext cx="4464048" cy="106304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E9374A-6B2E-45E7-AC2F-D4852356B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40" y="2097088"/>
            <a:ext cx="4464048" cy="4140200"/>
          </a:xfrm>
        </p:spPr>
        <p:txBody>
          <a:bodyPr/>
          <a:lstStyle>
            <a:lvl1pPr marL="0" indent="0">
              <a:buNone/>
              <a:defRPr sz="2000"/>
            </a:lvl1pPr>
            <a:lvl2pPr marL="360363" indent="-179388"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tabLst/>
              <a:defRPr sz="1800"/>
            </a:lvl2pPr>
            <a:lvl3pPr marL="715963" indent="-180975" defTabSz="896938">
              <a:buClr>
                <a:schemeClr val="accent1"/>
              </a:buClr>
              <a:buFont typeface="Trebuchet MS" panose="020B0603020202020204" pitchFamily="34" charset="0"/>
              <a:buChar char="▫"/>
              <a:defRPr sz="1600"/>
            </a:lvl3pPr>
            <a:lvl4pPr marL="1076325" indent="-180975">
              <a:tabLst/>
              <a:defRPr sz="1300"/>
            </a:lvl4pPr>
            <a:lvl5pPr marL="1438275" indent="-180975">
              <a:tabLst/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6D9F4627-E53F-41A1-8CF6-A2DD442A68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939" y="512764"/>
            <a:ext cx="4464050" cy="305384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A6A39D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  <a:endParaRPr lang="de-AT"/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55921BE7-232B-42C8-A582-FDACAB37294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096000" y="1304925"/>
            <a:ext cx="5580063" cy="4932363"/>
          </a:xfrm>
        </p:spPr>
        <p:txBody>
          <a:bodyPr/>
          <a:lstStyle/>
          <a:p>
            <a:endParaRPr lang="de-AT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B7E69F2F-BEFA-4C08-882D-57949A69C7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512763"/>
            <a:ext cx="5580063" cy="576262"/>
          </a:xfrm>
        </p:spPr>
        <p:txBody>
          <a:bodyPr anchor="b">
            <a:noAutofit/>
          </a:bodyPr>
          <a:lstStyle>
            <a:lvl1pPr algn="ctr"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Diagrammtitel einfügen</a:t>
            </a:r>
            <a:endParaRPr lang="de-AT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4FFA449D-2B42-45D8-8FA3-9950C9B989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0" y="1089025"/>
            <a:ext cx="5580063" cy="215900"/>
          </a:xfrm>
        </p:spPr>
        <p:txBody>
          <a:bodyPr anchor="ctr">
            <a:noAutofit/>
          </a:bodyPr>
          <a:lstStyle>
            <a:lvl1pPr algn="ctr">
              <a:defRPr sz="1400">
                <a:solidFill>
                  <a:srgbClr val="A6A39D"/>
                </a:solidFill>
              </a:defRPr>
            </a:lvl1pPr>
          </a:lstStyle>
          <a:p>
            <a:pPr lvl="0"/>
            <a:r>
              <a:rPr lang="de-DE"/>
              <a:t>Diagrammdetails ergänzen</a:t>
            </a:r>
            <a:endParaRPr lang="de-AT"/>
          </a:p>
        </p:txBody>
      </p:sp>
      <p:pic>
        <p:nvPicPr>
          <p:cNvPr id="12" name="Picture 24">
            <a:extLst>
              <a:ext uri="{FF2B5EF4-FFF2-40B4-BE49-F238E27FC236}">
                <a16:creationId xmlns:a16="http://schemas.microsoft.com/office/drawing/2014/main" id="{FB4F4E0B-F3C0-406C-AECC-6108DE23B58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78439" y="6356351"/>
            <a:ext cx="981937" cy="280554"/>
          </a:xfrm>
          <a:prstGeom prst="rect">
            <a:avLst/>
          </a:prstGeom>
          <a:noFill/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50DBC0BE-8575-4E98-923F-FEB266E0DF20}"/>
              </a:ext>
            </a:extLst>
          </p:cNvPr>
          <p:cNvSpPr/>
          <p:nvPr userDrawn="1"/>
        </p:nvSpPr>
        <p:spPr>
          <a:xfrm>
            <a:off x="11454538" y="6356351"/>
            <a:ext cx="221525" cy="2213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AT"/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5DC9F7EF-2FC7-4095-B064-D5E90B70D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2317" y="6284917"/>
            <a:ext cx="357905" cy="35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fld id="{34B48BB3-55C4-4E6A-A3C6-241CA8973EE3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02192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9B72B3-2254-48DF-8CE8-B5C4E3767E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817558"/>
            <a:ext cx="10839450" cy="1063630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C427397D-8CB2-4AAB-A706-720F53E6BE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938" y="512763"/>
            <a:ext cx="5580062" cy="304795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A6A39D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  <a:endParaRPr lang="de-AT"/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14EDB7A5-88F5-46F1-AB41-D08DF146F3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1897852"/>
            <a:ext cx="5580063" cy="576262"/>
          </a:xfrm>
        </p:spPr>
        <p:txBody>
          <a:bodyPr anchor="b">
            <a:noAutofit/>
          </a:bodyPr>
          <a:lstStyle>
            <a:lvl1pPr algn="ctr"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Diagrammtitel einfügen</a:t>
            </a:r>
            <a:endParaRPr lang="de-AT"/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F89EBAD6-F96C-4D98-8974-934A852FC6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0" y="1897852"/>
            <a:ext cx="5580063" cy="576262"/>
          </a:xfrm>
        </p:spPr>
        <p:txBody>
          <a:bodyPr anchor="b">
            <a:noAutofit/>
          </a:bodyPr>
          <a:lstStyle>
            <a:lvl1pPr algn="ctr"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Diagrammtitel einfügen</a:t>
            </a:r>
            <a:endParaRPr lang="de-AT"/>
          </a:p>
        </p:txBody>
      </p:sp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B97E3106-B6AB-4281-9E1E-6A04F83578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5938" y="2490985"/>
            <a:ext cx="5580063" cy="215900"/>
          </a:xfrm>
        </p:spPr>
        <p:txBody>
          <a:bodyPr anchor="ctr">
            <a:noAutofit/>
          </a:bodyPr>
          <a:lstStyle>
            <a:lvl1pPr algn="ctr">
              <a:defRPr sz="1400">
                <a:solidFill>
                  <a:srgbClr val="A6A39D"/>
                </a:solidFill>
              </a:defRPr>
            </a:lvl1pPr>
          </a:lstStyle>
          <a:p>
            <a:pPr lvl="0"/>
            <a:r>
              <a:rPr lang="de-DE"/>
              <a:t>Diagrammdetails ergänzen</a:t>
            </a:r>
            <a:endParaRPr lang="de-AT"/>
          </a:p>
        </p:txBody>
      </p:sp>
      <p:sp>
        <p:nvSpPr>
          <p:cNvPr id="16" name="Textplatzhalter 12">
            <a:extLst>
              <a:ext uri="{FF2B5EF4-FFF2-40B4-BE49-F238E27FC236}">
                <a16:creationId xmlns:a16="http://schemas.microsoft.com/office/drawing/2014/main" id="{2C539C24-ABAE-4014-A95F-4F2EBF73A4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2490985"/>
            <a:ext cx="5580063" cy="215900"/>
          </a:xfrm>
        </p:spPr>
        <p:txBody>
          <a:bodyPr anchor="ctr">
            <a:noAutofit/>
          </a:bodyPr>
          <a:lstStyle>
            <a:lvl1pPr algn="ctr">
              <a:defRPr sz="1400">
                <a:solidFill>
                  <a:srgbClr val="A6A39D"/>
                </a:solidFill>
              </a:defRPr>
            </a:lvl1pPr>
          </a:lstStyle>
          <a:p>
            <a:pPr lvl="0"/>
            <a:r>
              <a:rPr lang="de-DE"/>
              <a:t>Diagrammdetails ergänzen</a:t>
            </a:r>
            <a:endParaRPr lang="de-AT"/>
          </a:p>
        </p:txBody>
      </p:sp>
      <p:sp>
        <p:nvSpPr>
          <p:cNvPr id="5" name="Diagrammplatzhalter 4">
            <a:extLst>
              <a:ext uri="{FF2B5EF4-FFF2-40B4-BE49-F238E27FC236}">
                <a16:creationId xmlns:a16="http://schemas.microsoft.com/office/drawing/2014/main" id="{2E933F2B-3EB3-4EC7-9B02-4046CA783672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515938" y="2706688"/>
            <a:ext cx="5580062" cy="3530600"/>
          </a:xfrm>
        </p:spPr>
        <p:txBody>
          <a:bodyPr/>
          <a:lstStyle/>
          <a:p>
            <a:endParaRPr lang="de-AT"/>
          </a:p>
        </p:txBody>
      </p:sp>
      <p:sp>
        <p:nvSpPr>
          <p:cNvPr id="17" name="Diagrammplatzhalter 4">
            <a:extLst>
              <a:ext uri="{FF2B5EF4-FFF2-40B4-BE49-F238E27FC236}">
                <a16:creationId xmlns:a16="http://schemas.microsoft.com/office/drawing/2014/main" id="{689F44F9-B3C2-4B72-A4B8-3DE4C9956376}"/>
              </a:ext>
            </a:extLst>
          </p:cNvPr>
          <p:cNvSpPr>
            <a:spLocks noGrp="1"/>
          </p:cNvSpPr>
          <p:nvPr>
            <p:ph type="chart" sz="quarter" idx="20"/>
          </p:nvPr>
        </p:nvSpPr>
        <p:spPr>
          <a:xfrm>
            <a:off x="6106842" y="2706688"/>
            <a:ext cx="5580062" cy="3530600"/>
          </a:xfrm>
        </p:spPr>
        <p:txBody>
          <a:bodyPr/>
          <a:lstStyle/>
          <a:p>
            <a:endParaRPr lang="de-AT"/>
          </a:p>
        </p:txBody>
      </p:sp>
      <p:pic>
        <p:nvPicPr>
          <p:cNvPr id="18" name="Picture 24">
            <a:extLst>
              <a:ext uri="{FF2B5EF4-FFF2-40B4-BE49-F238E27FC236}">
                <a16:creationId xmlns:a16="http://schemas.microsoft.com/office/drawing/2014/main" id="{599533B6-4AA4-4A15-BE13-647255C42F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78439" y="6356351"/>
            <a:ext cx="981937" cy="280554"/>
          </a:xfrm>
          <a:prstGeom prst="rect">
            <a:avLst/>
          </a:prstGeom>
          <a:noFill/>
        </p:spPr>
      </p:pic>
      <p:sp>
        <p:nvSpPr>
          <p:cNvPr id="19" name="Rechteck 18">
            <a:extLst>
              <a:ext uri="{FF2B5EF4-FFF2-40B4-BE49-F238E27FC236}">
                <a16:creationId xmlns:a16="http://schemas.microsoft.com/office/drawing/2014/main" id="{35B36C0B-9A67-4783-B858-5526AC4C324D}"/>
              </a:ext>
            </a:extLst>
          </p:cNvPr>
          <p:cNvSpPr/>
          <p:nvPr userDrawn="1"/>
        </p:nvSpPr>
        <p:spPr>
          <a:xfrm>
            <a:off x="11454538" y="6356351"/>
            <a:ext cx="221525" cy="2213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AT"/>
          </a:p>
        </p:txBody>
      </p:sp>
      <p:sp>
        <p:nvSpPr>
          <p:cNvPr id="20" name="Foliennummernplatzhalter 5">
            <a:extLst>
              <a:ext uri="{FF2B5EF4-FFF2-40B4-BE49-F238E27FC236}">
                <a16:creationId xmlns:a16="http://schemas.microsoft.com/office/drawing/2014/main" id="{3A94570E-B8AE-49CC-B386-6D61ECF926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2317" y="6284917"/>
            <a:ext cx="357905" cy="35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fld id="{34B48BB3-55C4-4E6A-A3C6-241CA8973EE3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46824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_Sponsoren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60EAE32D-662F-45AA-81A0-F627867AEE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66"/>
            <a:ext cx="7143749" cy="6857268"/>
          </a:xfrm>
          <a:prstGeom prst="rect">
            <a:avLst/>
          </a:prstGeom>
        </p:spPr>
      </p:pic>
      <p:pic>
        <p:nvPicPr>
          <p:cNvPr id="10" name="Picture 24">
            <a:extLst>
              <a:ext uri="{FF2B5EF4-FFF2-40B4-BE49-F238E27FC236}">
                <a16:creationId xmlns:a16="http://schemas.microsoft.com/office/drawing/2014/main" id="{EBBB24F2-8629-4FFC-B280-16D4F02365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65410" y="286719"/>
            <a:ext cx="1916917" cy="547691"/>
          </a:xfrm>
          <a:prstGeom prst="rect">
            <a:avLst/>
          </a:prstGeom>
          <a:noFill/>
        </p:spPr>
      </p:pic>
      <p:sp>
        <p:nvSpPr>
          <p:cNvPr id="5" name="Bildplatzhalter 4">
            <a:extLst>
              <a:ext uri="{FF2B5EF4-FFF2-40B4-BE49-F238E27FC236}">
                <a16:creationId xmlns:a16="http://schemas.microsoft.com/office/drawing/2014/main" id="{2E5D957A-E73E-447C-8E6E-8046E40593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622604" y="6211281"/>
            <a:ext cx="1259834" cy="360000"/>
          </a:xfrm>
        </p:spPr>
        <p:txBody>
          <a:bodyPr/>
          <a:lstStyle/>
          <a:p>
            <a:endParaRPr lang="de-AT"/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2DED0945-F986-4640-94CD-6C413DEF2F0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991314" y="6205000"/>
            <a:ext cx="1259834" cy="360000"/>
          </a:xfrm>
        </p:spPr>
        <p:txBody>
          <a:bodyPr/>
          <a:lstStyle/>
          <a:p>
            <a:endParaRPr lang="de-AT"/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CBE4BCDA-359F-4100-BEE2-F1B82F976CF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360024" y="6205000"/>
            <a:ext cx="1259834" cy="360000"/>
          </a:xfrm>
        </p:spPr>
        <p:txBody>
          <a:bodyPr/>
          <a:lstStyle/>
          <a:p>
            <a:endParaRPr lang="de-AT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081A8815-C33D-4A8D-A203-A69178F70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0024" y="1663776"/>
            <a:ext cx="4464048" cy="27003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60363" indent="-179388"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tabLst/>
              <a:defRPr sz="1600"/>
            </a:lvl2pPr>
            <a:lvl3pPr marL="715963" indent="-180975" defTabSz="896938">
              <a:buClr>
                <a:schemeClr val="accent1"/>
              </a:buClr>
              <a:buFont typeface="Trebuchet MS" panose="020B0603020202020204" pitchFamily="34" charset="0"/>
              <a:buChar char="▫"/>
              <a:defRPr sz="1400"/>
            </a:lvl3pPr>
            <a:lvl4pPr marL="1076325" indent="-180975">
              <a:tabLst/>
              <a:defRPr sz="1200"/>
            </a:lvl4pPr>
            <a:lvl5pPr marL="1438275" indent="-180975">
              <a:tabLst/>
              <a:defRPr sz="11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71309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7317D0-E20D-479E-885D-52E34A1FB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11B096-3DAA-4E63-B776-F3C03D001B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4BAEDDE-F505-4BD8-A0D5-9C73B20E8A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pic>
        <p:nvPicPr>
          <p:cNvPr id="7" name="Picture 24">
            <a:extLst>
              <a:ext uri="{FF2B5EF4-FFF2-40B4-BE49-F238E27FC236}">
                <a16:creationId xmlns:a16="http://schemas.microsoft.com/office/drawing/2014/main" id="{BE16850E-4160-46A9-8442-99BC3B77A4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78439" y="6356351"/>
            <a:ext cx="981937" cy="280554"/>
          </a:xfrm>
          <a:prstGeom prst="rect">
            <a:avLst/>
          </a:prstGeom>
          <a:noFill/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7DA14A29-888D-4BD7-ACA3-5E9F09AA89B8}"/>
              </a:ext>
            </a:extLst>
          </p:cNvPr>
          <p:cNvSpPr/>
          <p:nvPr userDrawn="1"/>
        </p:nvSpPr>
        <p:spPr>
          <a:xfrm>
            <a:off x="11454538" y="6356351"/>
            <a:ext cx="221525" cy="2213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AT"/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AD7C0355-F179-4CC8-BB68-88C19D2A1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2317" y="6284917"/>
            <a:ext cx="357905" cy="35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fld id="{34B48BB3-55C4-4E6A-A3C6-241CA8973EE3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672104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993565-6464-4D39-98D5-E78E53A3D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pic>
        <p:nvPicPr>
          <p:cNvPr id="7" name="Picture 24">
            <a:extLst>
              <a:ext uri="{FF2B5EF4-FFF2-40B4-BE49-F238E27FC236}">
                <a16:creationId xmlns:a16="http://schemas.microsoft.com/office/drawing/2014/main" id="{DA0C6722-F7FD-464B-B092-A85607E05B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78439" y="6356351"/>
            <a:ext cx="981937" cy="280554"/>
          </a:xfrm>
          <a:prstGeom prst="rect">
            <a:avLst/>
          </a:prstGeom>
          <a:noFill/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C576F265-7C85-40E8-A823-4464B94FF323}"/>
              </a:ext>
            </a:extLst>
          </p:cNvPr>
          <p:cNvSpPr/>
          <p:nvPr userDrawn="1"/>
        </p:nvSpPr>
        <p:spPr>
          <a:xfrm>
            <a:off x="11454538" y="6356351"/>
            <a:ext cx="221525" cy="2213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AT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1F5B258B-F95B-47E0-9ABF-7026323E9E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2317" y="6284917"/>
            <a:ext cx="357905" cy="35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fld id="{34B48BB3-55C4-4E6A-A3C6-241CA8973EE3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74821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 type="obj">
  <p:cSld name="Agenda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56"/>
          <p:cNvSpPr txBox="1">
            <a:spLocks noGrp="1"/>
          </p:cNvSpPr>
          <p:nvPr>
            <p:ph type="title"/>
          </p:nvPr>
        </p:nvSpPr>
        <p:spPr>
          <a:xfrm>
            <a:off x="442913" y="432000"/>
            <a:ext cx="11306175" cy="1387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6"/>
          <p:cNvSpPr txBox="1">
            <a:spLocks noGrp="1"/>
          </p:cNvSpPr>
          <p:nvPr>
            <p:ph type="body" idx="1"/>
          </p:nvPr>
        </p:nvSpPr>
        <p:spPr>
          <a:xfrm>
            <a:off x="442912" y="2103120"/>
            <a:ext cx="11306175" cy="40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eorgia"/>
              <a:buAutoNum type="arabicPeriod"/>
              <a:defRPr sz="28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Georgia"/>
              <a:buNone/>
              <a:defRPr sz="1600"/>
            </a:lvl2pPr>
            <a:lvl3pPr marL="1371600" lvl="2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3pPr>
            <a:lvl4pPr marL="1828800" lvl="3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/>
            </a:lvl4pPr>
            <a:lvl5pPr marL="2286000" lvl="4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marL="2743200" lvl="5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/>
            </a:lvl6pPr>
            <a:lvl7pPr marL="3200400" lvl="6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7pPr>
            <a:lvl8pPr marL="3657600" lvl="7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/>
            </a:lvl8pPr>
            <a:lvl9pPr marL="4114800" lvl="8" indent="-3302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56"/>
          <p:cNvSpPr txBox="1">
            <a:spLocks noGrp="1"/>
          </p:cNvSpPr>
          <p:nvPr>
            <p:ph type="dt" idx="10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56"/>
          <p:cNvSpPr txBox="1">
            <a:spLocks noGrp="1"/>
          </p:cNvSpPr>
          <p:nvPr>
            <p:ph type="ftr" idx="11"/>
          </p:nvPr>
        </p:nvSpPr>
        <p:spPr>
          <a:xfrm>
            <a:off x="442912" y="6355080"/>
            <a:ext cx="5473701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6"/>
          <p:cNvSpPr txBox="1">
            <a:spLocks noGrp="1"/>
          </p:cNvSpPr>
          <p:nvPr>
            <p:ph type="sldNum" idx="12"/>
          </p:nvPr>
        </p:nvSpPr>
        <p:spPr>
          <a:xfrm>
            <a:off x="9984296" y="6492240"/>
            <a:ext cx="1764792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89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_3_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8" descr="Ein Bild, das Objekt enthält.&#10;&#10;Automatisch generierte Beschreibung">
            <a:extLst>
              <a:ext uri="{FF2B5EF4-FFF2-40B4-BE49-F238E27FC236}">
                <a16:creationId xmlns:a16="http://schemas.microsoft.com/office/drawing/2014/main" id="{8EBAAEB4-CB01-435B-AC49-2296A96816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738" y="2448775"/>
            <a:ext cx="1237491" cy="1612395"/>
          </a:xfrm>
          <a:prstGeom prst="rect">
            <a:avLst/>
          </a:prstGeom>
        </p:spPr>
      </p:pic>
      <p:pic>
        <p:nvPicPr>
          <p:cNvPr id="6" name="Grafik 5" descr="Ein Bild, das Objekt enthält.&#10;&#10;Automatisch generierte Beschreibung">
            <a:extLst>
              <a:ext uri="{FF2B5EF4-FFF2-40B4-BE49-F238E27FC236}">
                <a16:creationId xmlns:a16="http://schemas.microsoft.com/office/drawing/2014/main" id="{19C4249F-69DF-4043-B513-ABA954BE21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247" y="4062412"/>
            <a:ext cx="1237491" cy="1612395"/>
          </a:xfrm>
          <a:prstGeom prst="rect">
            <a:avLst/>
          </a:prstGeom>
        </p:spPr>
      </p:pic>
      <p:pic>
        <p:nvPicPr>
          <p:cNvPr id="7" name="Grafik 6" descr="Ein Bild, das Objekt enthält.&#10;&#10;Automatisch generierte Beschreibung">
            <a:extLst>
              <a:ext uri="{FF2B5EF4-FFF2-40B4-BE49-F238E27FC236}">
                <a16:creationId xmlns:a16="http://schemas.microsoft.com/office/drawing/2014/main" id="{6C8F60B9-152B-44E1-8742-46E6B882C41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351" y="2448772"/>
            <a:ext cx="1237491" cy="1612395"/>
          </a:xfrm>
          <a:prstGeom prst="rect">
            <a:avLst/>
          </a:prstGeom>
        </p:spPr>
      </p:pic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C26F74A4-F5A8-4D05-985F-552ECA191F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28923" y="4073795"/>
            <a:ext cx="1985963" cy="830263"/>
          </a:xfrm>
        </p:spPr>
        <p:txBody>
          <a:bodyPr/>
          <a:lstStyle>
            <a:lvl1pPr algn="ctr">
              <a:defRPr sz="16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KAPITEL 1</a:t>
            </a:r>
          </a:p>
        </p:txBody>
      </p:sp>
      <p:sp>
        <p:nvSpPr>
          <p:cNvPr id="17" name="Textplatzhalter 15">
            <a:extLst>
              <a:ext uri="{FF2B5EF4-FFF2-40B4-BE49-F238E27FC236}">
                <a16:creationId xmlns:a16="http://schemas.microsoft.com/office/drawing/2014/main" id="{ABB8DB25-0280-4561-851A-E8F27A5F78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61011" y="3230904"/>
            <a:ext cx="1985963" cy="830263"/>
          </a:xfrm>
        </p:spPr>
        <p:txBody>
          <a:bodyPr anchor="b"/>
          <a:lstStyle>
            <a:lvl1pPr algn="ctr">
              <a:defRPr sz="16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KAPITEL 2</a:t>
            </a:r>
          </a:p>
        </p:txBody>
      </p:sp>
      <p:sp>
        <p:nvSpPr>
          <p:cNvPr id="18" name="Textplatzhalter 15">
            <a:extLst>
              <a:ext uri="{FF2B5EF4-FFF2-40B4-BE49-F238E27FC236}">
                <a16:creationId xmlns:a16="http://schemas.microsoft.com/office/drawing/2014/main" id="{2F59C4FB-2EE3-41A6-94AA-1AA92C3C8D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77114" y="4073795"/>
            <a:ext cx="1985963" cy="830263"/>
          </a:xfrm>
        </p:spPr>
        <p:txBody>
          <a:bodyPr/>
          <a:lstStyle>
            <a:lvl1pPr algn="ctr">
              <a:defRPr sz="16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KAPITEL 3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9F1BBA58-AB23-43FD-B5B7-47601E0BEF5A}"/>
              </a:ext>
            </a:extLst>
          </p:cNvPr>
          <p:cNvSpPr/>
          <p:nvPr userDrawn="1"/>
        </p:nvSpPr>
        <p:spPr>
          <a:xfrm>
            <a:off x="11454538" y="6356351"/>
            <a:ext cx="221525" cy="2213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AT"/>
          </a:p>
        </p:txBody>
      </p:sp>
      <p:sp>
        <p:nvSpPr>
          <p:cNvPr id="23" name="Foliennummernplatzhalter 5">
            <a:extLst>
              <a:ext uri="{FF2B5EF4-FFF2-40B4-BE49-F238E27FC236}">
                <a16:creationId xmlns:a16="http://schemas.microsoft.com/office/drawing/2014/main" id="{7BDA1030-72E9-41B7-B96B-BA26B939B8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2317" y="6284917"/>
            <a:ext cx="357905" cy="35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fld id="{34B48BB3-55C4-4E6A-A3C6-241CA8973EE3}" type="slidenum">
              <a:rPr lang="de-AT" smtClean="0"/>
              <a:pPr/>
              <a:t>‹Nr.›</a:t>
            </a:fld>
            <a:endParaRPr lang="de-AT"/>
          </a:p>
        </p:txBody>
      </p:sp>
      <p:pic>
        <p:nvPicPr>
          <p:cNvPr id="24" name="Picture 24">
            <a:extLst>
              <a:ext uri="{FF2B5EF4-FFF2-40B4-BE49-F238E27FC236}">
                <a16:creationId xmlns:a16="http://schemas.microsoft.com/office/drawing/2014/main" id="{060AF47C-9DA9-4DB0-B517-C3147E4C384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78439" y="6356351"/>
            <a:ext cx="981937" cy="280554"/>
          </a:xfrm>
          <a:prstGeom prst="rect">
            <a:avLst/>
          </a:prstGeom>
          <a:noFill/>
        </p:spPr>
      </p:pic>
      <p:sp>
        <p:nvSpPr>
          <p:cNvPr id="27" name="Textplatzhalter 26">
            <a:extLst>
              <a:ext uri="{FF2B5EF4-FFF2-40B4-BE49-F238E27FC236}">
                <a16:creationId xmlns:a16="http://schemas.microsoft.com/office/drawing/2014/main" id="{8AEDE470-AD61-4E44-A208-2B3AA440BB9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5938" y="816313"/>
            <a:ext cx="11166475" cy="1022350"/>
          </a:xfrm>
        </p:spPr>
        <p:txBody>
          <a:bodyPr>
            <a:normAutofit/>
          </a:bodyPr>
          <a:lstStyle>
            <a:lvl1pPr>
              <a:defRPr sz="3200" b="1" cap="all" baseline="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413908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ustom Layout">
  <p:cSld name="Custom Layout"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3" name="Google Shape;883;p9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6786" y="5533403"/>
            <a:ext cx="3826447" cy="928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99474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ull Content">
  <p:cSld name="Title and Full Conte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22"/>
          <p:cNvSpPr txBox="1">
            <a:spLocks noGrp="1"/>
          </p:cNvSpPr>
          <p:nvPr>
            <p:ph type="title"/>
          </p:nvPr>
        </p:nvSpPr>
        <p:spPr>
          <a:xfrm>
            <a:off x="442913" y="432000"/>
            <a:ext cx="11306175" cy="1387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22"/>
          <p:cNvSpPr txBox="1">
            <a:spLocks noGrp="1"/>
          </p:cNvSpPr>
          <p:nvPr>
            <p:ph type="body" idx="1"/>
          </p:nvPr>
        </p:nvSpPr>
        <p:spPr>
          <a:xfrm>
            <a:off x="442913" y="2103120"/>
            <a:ext cx="11306175" cy="40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522"/>
          <p:cNvSpPr txBox="1">
            <a:spLocks noGrp="1"/>
          </p:cNvSpPr>
          <p:nvPr>
            <p:ph type="dt" idx="10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22"/>
          <p:cNvSpPr txBox="1">
            <a:spLocks noGrp="1"/>
          </p:cNvSpPr>
          <p:nvPr>
            <p:ph type="ftr" idx="11"/>
          </p:nvPr>
        </p:nvSpPr>
        <p:spPr>
          <a:xfrm>
            <a:off x="442912" y="6355080"/>
            <a:ext cx="5473701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22"/>
          <p:cNvSpPr txBox="1">
            <a:spLocks noGrp="1"/>
          </p:cNvSpPr>
          <p:nvPr>
            <p:ph type="sldNum" idx="12"/>
          </p:nvPr>
        </p:nvSpPr>
        <p:spPr>
          <a:xfrm>
            <a:off x="9984296" y="6492240"/>
            <a:ext cx="1764792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56579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Content">
  <p:cSld name="One Column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90"/>
          <p:cNvSpPr txBox="1">
            <a:spLocks noGrp="1"/>
          </p:cNvSpPr>
          <p:nvPr>
            <p:ph type="title"/>
          </p:nvPr>
        </p:nvSpPr>
        <p:spPr>
          <a:xfrm>
            <a:off x="442913" y="432000"/>
            <a:ext cx="11306175" cy="1387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90"/>
          <p:cNvSpPr txBox="1">
            <a:spLocks noGrp="1"/>
          </p:cNvSpPr>
          <p:nvPr>
            <p:ph type="body" idx="1"/>
          </p:nvPr>
        </p:nvSpPr>
        <p:spPr>
          <a:xfrm>
            <a:off x="442914" y="2103438"/>
            <a:ext cx="3529012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90"/>
          <p:cNvSpPr txBox="1">
            <a:spLocks noGrp="1"/>
          </p:cNvSpPr>
          <p:nvPr>
            <p:ph type="dt" idx="10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0"/>
          <p:cNvSpPr txBox="1">
            <a:spLocks noGrp="1"/>
          </p:cNvSpPr>
          <p:nvPr>
            <p:ph type="ftr" idx="11"/>
          </p:nvPr>
        </p:nvSpPr>
        <p:spPr>
          <a:xfrm>
            <a:off x="442912" y="6355080"/>
            <a:ext cx="5473701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0"/>
          <p:cNvSpPr txBox="1">
            <a:spLocks noGrp="1"/>
          </p:cNvSpPr>
          <p:nvPr>
            <p:ph type="sldNum" idx="12"/>
          </p:nvPr>
        </p:nvSpPr>
        <p:spPr>
          <a:xfrm>
            <a:off x="9984296" y="6492240"/>
            <a:ext cx="1764792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5043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Fu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2103438"/>
            <a:ext cx="10972800" cy="40687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6FB90E-F37C-5341-AEB0-5E882FB00C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742A63-0273-4D2F-B642-2FCBC5532C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de-AT" smtClean="0"/>
            </a:lvl1pPr>
          </a:lstStyle>
          <a:p>
            <a:endParaRPr lang="de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E7FD44-5DBE-460D-A0A1-F0B8BB81C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de-AT"/>
            </a:lvl1pPr>
          </a:lstStyle>
          <a:p>
            <a:endParaRPr lang="de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B9325E-153E-469F-99CF-EC0284CEF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de-AT" smtClean="0"/>
            </a:lvl1pPr>
          </a:lstStyle>
          <a:p>
            <a:fld id="{18AEAB65-2C64-4FC9-A634-41F64AD2880E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99282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_4_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8" descr="Ein Bild, das Objekt enthält.&#10;&#10;Automatisch generierte Beschreibung">
            <a:extLst>
              <a:ext uri="{FF2B5EF4-FFF2-40B4-BE49-F238E27FC236}">
                <a16:creationId xmlns:a16="http://schemas.microsoft.com/office/drawing/2014/main" id="{8EBAAEB4-CB01-435B-AC49-2296A96816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486" y="2470657"/>
            <a:ext cx="1237491" cy="1612395"/>
          </a:xfrm>
          <a:prstGeom prst="rect">
            <a:avLst/>
          </a:prstGeom>
        </p:spPr>
      </p:pic>
      <p:pic>
        <p:nvPicPr>
          <p:cNvPr id="6" name="Grafik 5" descr="Ein Bild, das Objekt enthält.&#10;&#10;Automatisch generierte Beschreibung">
            <a:extLst>
              <a:ext uri="{FF2B5EF4-FFF2-40B4-BE49-F238E27FC236}">
                <a16:creationId xmlns:a16="http://schemas.microsoft.com/office/drawing/2014/main" id="{19C4249F-69DF-4043-B513-ABA954BE21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700" y="4084294"/>
            <a:ext cx="1237491" cy="1612395"/>
          </a:xfrm>
          <a:prstGeom prst="rect">
            <a:avLst/>
          </a:prstGeom>
        </p:spPr>
      </p:pic>
      <p:pic>
        <p:nvPicPr>
          <p:cNvPr id="7" name="Grafik 6" descr="Ein Bild, das Objekt enthält.&#10;&#10;Automatisch generierte Beschreibung">
            <a:extLst>
              <a:ext uri="{FF2B5EF4-FFF2-40B4-BE49-F238E27FC236}">
                <a16:creationId xmlns:a16="http://schemas.microsoft.com/office/drawing/2014/main" id="{6C8F60B9-152B-44E1-8742-46E6B882C41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803" y="2470654"/>
            <a:ext cx="1237491" cy="1612395"/>
          </a:xfrm>
          <a:prstGeom prst="rect">
            <a:avLst/>
          </a:prstGeom>
        </p:spPr>
      </p:pic>
      <p:pic>
        <p:nvPicPr>
          <p:cNvPr id="8" name="Grafik 7" descr="Ein Bild, das Objekt enthält.&#10;&#10;Automatisch generierte Beschreibung">
            <a:extLst>
              <a:ext uri="{FF2B5EF4-FFF2-40B4-BE49-F238E27FC236}">
                <a16:creationId xmlns:a16="http://schemas.microsoft.com/office/drawing/2014/main" id="{2B46AD25-5D0F-4862-8908-9AED6E7E46C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598" y="4089493"/>
            <a:ext cx="1237491" cy="1612395"/>
          </a:xfrm>
          <a:prstGeom prst="rect">
            <a:avLst/>
          </a:prstGeom>
        </p:spPr>
      </p:pic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C26F74A4-F5A8-4D05-985F-552ECA191F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69671" y="4095677"/>
            <a:ext cx="1985963" cy="830263"/>
          </a:xfrm>
        </p:spPr>
        <p:txBody>
          <a:bodyPr/>
          <a:lstStyle>
            <a:lvl1pPr algn="ctr">
              <a:defRPr sz="16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KAPITEL 1</a:t>
            </a:r>
          </a:p>
        </p:txBody>
      </p:sp>
      <p:sp>
        <p:nvSpPr>
          <p:cNvPr id="17" name="Textplatzhalter 15">
            <a:extLst>
              <a:ext uri="{FF2B5EF4-FFF2-40B4-BE49-F238E27FC236}">
                <a16:creationId xmlns:a16="http://schemas.microsoft.com/office/drawing/2014/main" id="{ABB8DB25-0280-4561-851A-E8F27A5F78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4463" y="3252786"/>
            <a:ext cx="1985963" cy="830263"/>
          </a:xfrm>
        </p:spPr>
        <p:txBody>
          <a:bodyPr anchor="b"/>
          <a:lstStyle>
            <a:lvl1pPr algn="ctr">
              <a:defRPr sz="16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KAPITEL 2</a:t>
            </a:r>
          </a:p>
        </p:txBody>
      </p:sp>
      <p:sp>
        <p:nvSpPr>
          <p:cNvPr id="18" name="Textplatzhalter 15">
            <a:extLst>
              <a:ext uri="{FF2B5EF4-FFF2-40B4-BE49-F238E27FC236}">
                <a16:creationId xmlns:a16="http://schemas.microsoft.com/office/drawing/2014/main" id="{2F59C4FB-2EE3-41A6-94AA-1AA92C3C8D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30566" y="4095677"/>
            <a:ext cx="1985963" cy="830263"/>
          </a:xfrm>
        </p:spPr>
        <p:txBody>
          <a:bodyPr/>
          <a:lstStyle>
            <a:lvl1pPr algn="ctr">
              <a:defRPr sz="16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KAPITEL 3</a:t>
            </a:r>
          </a:p>
        </p:txBody>
      </p:sp>
      <p:sp>
        <p:nvSpPr>
          <p:cNvPr id="19" name="Textplatzhalter 15">
            <a:extLst>
              <a:ext uri="{FF2B5EF4-FFF2-40B4-BE49-F238E27FC236}">
                <a16:creationId xmlns:a16="http://schemas.microsoft.com/office/drawing/2014/main" id="{219E4DB2-90CB-4CD1-80B3-BCFD8EA251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5361" y="3252785"/>
            <a:ext cx="1985963" cy="830263"/>
          </a:xfrm>
        </p:spPr>
        <p:txBody>
          <a:bodyPr anchor="b"/>
          <a:lstStyle>
            <a:lvl1pPr algn="ctr">
              <a:defRPr sz="16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KAPITEL 4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9F1BBA58-AB23-43FD-B5B7-47601E0BEF5A}"/>
              </a:ext>
            </a:extLst>
          </p:cNvPr>
          <p:cNvSpPr/>
          <p:nvPr userDrawn="1"/>
        </p:nvSpPr>
        <p:spPr>
          <a:xfrm>
            <a:off x="11454538" y="6356351"/>
            <a:ext cx="221525" cy="2213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AT"/>
          </a:p>
        </p:txBody>
      </p:sp>
      <p:sp>
        <p:nvSpPr>
          <p:cNvPr id="23" name="Foliennummernplatzhalter 5">
            <a:extLst>
              <a:ext uri="{FF2B5EF4-FFF2-40B4-BE49-F238E27FC236}">
                <a16:creationId xmlns:a16="http://schemas.microsoft.com/office/drawing/2014/main" id="{7BDA1030-72E9-41B7-B96B-BA26B939B8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2317" y="6284917"/>
            <a:ext cx="357905" cy="35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fld id="{34B48BB3-55C4-4E6A-A3C6-241CA8973EE3}" type="slidenum">
              <a:rPr lang="de-AT" smtClean="0"/>
              <a:pPr/>
              <a:t>‹Nr.›</a:t>
            </a:fld>
            <a:endParaRPr lang="de-AT"/>
          </a:p>
        </p:txBody>
      </p:sp>
      <p:pic>
        <p:nvPicPr>
          <p:cNvPr id="24" name="Picture 24">
            <a:extLst>
              <a:ext uri="{FF2B5EF4-FFF2-40B4-BE49-F238E27FC236}">
                <a16:creationId xmlns:a16="http://schemas.microsoft.com/office/drawing/2014/main" id="{060AF47C-9DA9-4DB0-B517-C3147E4C384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78439" y="6356351"/>
            <a:ext cx="981937" cy="280554"/>
          </a:xfrm>
          <a:prstGeom prst="rect">
            <a:avLst/>
          </a:prstGeom>
          <a:noFill/>
        </p:spPr>
      </p:pic>
      <p:sp>
        <p:nvSpPr>
          <p:cNvPr id="27" name="Textplatzhalter 26">
            <a:extLst>
              <a:ext uri="{FF2B5EF4-FFF2-40B4-BE49-F238E27FC236}">
                <a16:creationId xmlns:a16="http://schemas.microsoft.com/office/drawing/2014/main" id="{8AEDE470-AD61-4E44-A208-2B3AA440BB9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5938" y="816313"/>
            <a:ext cx="11166475" cy="1022350"/>
          </a:xfrm>
        </p:spPr>
        <p:txBody>
          <a:bodyPr>
            <a:normAutofit/>
          </a:bodyPr>
          <a:lstStyle>
            <a:lvl1pPr>
              <a:defRPr sz="3200" b="1" cap="all" baseline="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33894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5_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8" descr="Ein Bild, das Objekt enthält.&#10;&#10;Automatisch generierte Beschreibung">
            <a:extLst>
              <a:ext uri="{FF2B5EF4-FFF2-40B4-BE49-F238E27FC236}">
                <a16:creationId xmlns:a16="http://schemas.microsoft.com/office/drawing/2014/main" id="{8EBAAEB4-CB01-435B-AC49-2296A96816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8" y="2470657"/>
            <a:ext cx="1237491" cy="1612395"/>
          </a:xfrm>
          <a:prstGeom prst="rect">
            <a:avLst/>
          </a:prstGeom>
        </p:spPr>
      </p:pic>
      <p:pic>
        <p:nvPicPr>
          <p:cNvPr id="6" name="Grafik 5" descr="Ein Bild, das Objekt enthält.&#10;&#10;Automatisch generierte Beschreibung">
            <a:extLst>
              <a:ext uri="{FF2B5EF4-FFF2-40B4-BE49-F238E27FC236}">
                <a16:creationId xmlns:a16="http://schemas.microsoft.com/office/drawing/2014/main" id="{19C4249F-69DF-4043-B513-ABA954BE21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152" y="4084294"/>
            <a:ext cx="1237491" cy="1612395"/>
          </a:xfrm>
          <a:prstGeom prst="rect">
            <a:avLst/>
          </a:prstGeom>
        </p:spPr>
      </p:pic>
      <p:pic>
        <p:nvPicPr>
          <p:cNvPr id="7" name="Grafik 6" descr="Ein Bild, das Objekt enthält.&#10;&#10;Automatisch generierte Beschreibung">
            <a:extLst>
              <a:ext uri="{FF2B5EF4-FFF2-40B4-BE49-F238E27FC236}">
                <a16:creationId xmlns:a16="http://schemas.microsoft.com/office/drawing/2014/main" id="{6C8F60B9-152B-44E1-8742-46E6B882C41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255" y="2470654"/>
            <a:ext cx="1237491" cy="1612395"/>
          </a:xfrm>
          <a:prstGeom prst="rect">
            <a:avLst/>
          </a:prstGeom>
        </p:spPr>
      </p:pic>
      <p:pic>
        <p:nvPicPr>
          <p:cNvPr id="8" name="Grafik 7" descr="Ein Bild, das Objekt enthält.&#10;&#10;Automatisch generierte Beschreibung">
            <a:extLst>
              <a:ext uri="{FF2B5EF4-FFF2-40B4-BE49-F238E27FC236}">
                <a16:creationId xmlns:a16="http://schemas.microsoft.com/office/drawing/2014/main" id="{2B46AD25-5D0F-4862-8908-9AED6E7E46C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050" y="4089493"/>
            <a:ext cx="1237491" cy="1612395"/>
          </a:xfrm>
          <a:prstGeom prst="rect">
            <a:avLst/>
          </a:prstGeom>
        </p:spPr>
      </p:pic>
      <p:pic>
        <p:nvPicPr>
          <p:cNvPr id="9" name="Grafik 8" descr="Ein Bild, das Objekt enthält.&#10;&#10;Automatisch generierte Beschreibung">
            <a:extLst>
              <a:ext uri="{FF2B5EF4-FFF2-40B4-BE49-F238E27FC236}">
                <a16:creationId xmlns:a16="http://schemas.microsoft.com/office/drawing/2014/main" id="{0E03E0A5-986A-435A-B439-3F1384D7687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778" y="2470654"/>
            <a:ext cx="1237491" cy="1612395"/>
          </a:xfrm>
          <a:prstGeom prst="rect">
            <a:avLst/>
          </a:prstGeom>
        </p:spPr>
      </p:pic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C26F74A4-F5A8-4D05-985F-552ECA191F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2123" y="4095677"/>
            <a:ext cx="1985963" cy="830263"/>
          </a:xfrm>
        </p:spPr>
        <p:txBody>
          <a:bodyPr/>
          <a:lstStyle>
            <a:lvl1pPr algn="ctr">
              <a:defRPr sz="16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KAPITEL 1</a:t>
            </a:r>
          </a:p>
        </p:txBody>
      </p:sp>
      <p:sp>
        <p:nvSpPr>
          <p:cNvPr id="17" name="Textplatzhalter 15">
            <a:extLst>
              <a:ext uri="{FF2B5EF4-FFF2-40B4-BE49-F238E27FC236}">
                <a16:creationId xmlns:a16="http://schemas.microsoft.com/office/drawing/2014/main" id="{ABB8DB25-0280-4561-851A-E8F27A5F78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86915" y="3252786"/>
            <a:ext cx="1985963" cy="830263"/>
          </a:xfrm>
        </p:spPr>
        <p:txBody>
          <a:bodyPr anchor="b"/>
          <a:lstStyle>
            <a:lvl1pPr algn="ctr">
              <a:defRPr sz="16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KAPITEL 2</a:t>
            </a:r>
          </a:p>
        </p:txBody>
      </p:sp>
      <p:sp>
        <p:nvSpPr>
          <p:cNvPr id="18" name="Textplatzhalter 15">
            <a:extLst>
              <a:ext uri="{FF2B5EF4-FFF2-40B4-BE49-F238E27FC236}">
                <a16:creationId xmlns:a16="http://schemas.microsoft.com/office/drawing/2014/main" id="{2F59C4FB-2EE3-41A6-94AA-1AA92C3C8D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03018" y="4095677"/>
            <a:ext cx="1985963" cy="830263"/>
          </a:xfrm>
        </p:spPr>
        <p:txBody>
          <a:bodyPr/>
          <a:lstStyle>
            <a:lvl1pPr algn="ctr">
              <a:defRPr sz="16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KAPITEL 3</a:t>
            </a:r>
          </a:p>
        </p:txBody>
      </p:sp>
      <p:sp>
        <p:nvSpPr>
          <p:cNvPr id="19" name="Textplatzhalter 15">
            <a:extLst>
              <a:ext uri="{FF2B5EF4-FFF2-40B4-BE49-F238E27FC236}">
                <a16:creationId xmlns:a16="http://schemas.microsoft.com/office/drawing/2014/main" id="{219E4DB2-90CB-4CD1-80B3-BCFD8EA251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97813" y="3252785"/>
            <a:ext cx="1985963" cy="830263"/>
          </a:xfrm>
        </p:spPr>
        <p:txBody>
          <a:bodyPr anchor="b"/>
          <a:lstStyle>
            <a:lvl1pPr algn="ctr">
              <a:defRPr sz="16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KAPITEL 4</a:t>
            </a:r>
          </a:p>
        </p:txBody>
      </p:sp>
      <p:sp>
        <p:nvSpPr>
          <p:cNvPr id="20" name="Textplatzhalter 15">
            <a:extLst>
              <a:ext uri="{FF2B5EF4-FFF2-40B4-BE49-F238E27FC236}">
                <a16:creationId xmlns:a16="http://schemas.microsoft.com/office/drawing/2014/main" id="{022BA7F5-6D6D-4A04-8B64-04D8D6793D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49541" y="4095677"/>
            <a:ext cx="1985963" cy="830263"/>
          </a:xfrm>
        </p:spPr>
        <p:txBody>
          <a:bodyPr/>
          <a:lstStyle>
            <a:lvl1pPr algn="ctr">
              <a:defRPr sz="16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KAPITEL 5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9F1BBA58-AB23-43FD-B5B7-47601E0BEF5A}"/>
              </a:ext>
            </a:extLst>
          </p:cNvPr>
          <p:cNvSpPr/>
          <p:nvPr userDrawn="1"/>
        </p:nvSpPr>
        <p:spPr>
          <a:xfrm>
            <a:off x="11454538" y="6356351"/>
            <a:ext cx="221525" cy="2213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AT"/>
          </a:p>
        </p:txBody>
      </p:sp>
      <p:sp>
        <p:nvSpPr>
          <p:cNvPr id="23" name="Foliennummernplatzhalter 5">
            <a:extLst>
              <a:ext uri="{FF2B5EF4-FFF2-40B4-BE49-F238E27FC236}">
                <a16:creationId xmlns:a16="http://schemas.microsoft.com/office/drawing/2014/main" id="{7BDA1030-72E9-41B7-B96B-BA26B939B8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2317" y="6284917"/>
            <a:ext cx="357905" cy="35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fld id="{34B48BB3-55C4-4E6A-A3C6-241CA8973EE3}" type="slidenum">
              <a:rPr lang="de-AT" smtClean="0"/>
              <a:pPr/>
              <a:t>‹Nr.›</a:t>
            </a:fld>
            <a:endParaRPr lang="de-AT"/>
          </a:p>
        </p:txBody>
      </p:sp>
      <p:pic>
        <p:nvPicPr>
          <p:cNvPr id="24" name="Picture 24">
            <a:extLst>
              <a:ext uri="{FF2B5EF4-FFF2-40B4-BE49-F238E27FC236}">
                <a16:creationId xmlns:a16="http://schemas.microsoft.com/office/drawing/2014/main" id="{060AF47C-9DA9-4DB0-B517-C3147E4C384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78439" y="6356351"/>
            <a:ext cx="981937" cy="280554"/>
          </a:xfrm>
          <a:prstGeom prst="rect">
            <a:avLst/>
          </a:prstGeom>
          <a:noFill/>
        </p:spPr>
      </p:pic>
      <p:sp>
        <p:nvSpPr>
          <p:cNvPr id="27" name="Textplatzhalter 26">
            <a:extLst>
              <a:ext uri="{FF2B5EF4-FFF2-40B4-BE49-F238E27FC236}">
                <a16:creationId xmlns:a16="http://schemas.microsoft.com/office/drawing/2014/main" id="{8AEDE470-AD61-4E44-A208-2B3AA440BB9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5938" y="816313"/>
            <a:ext cx="11166475" cy="1022350"/>
          </a:xfrm>
        </p:spPr>
        <p:txBody>
          <a:bodyPr>
            <a:normAutofit/>
          </a:bodyPr>
          <a:lstStyle>
            <a:lvl1pPr>
              <a:defRPr sz="3200" b="1" cap="all" baseline="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3580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Stad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21E6FE-AB82-43B6-A538-9821413A0B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512763"/>
            <a:ext cx="5580062" cy="1357309"/>
          </a:xfrm>
        </p:spPr>
        <p:txBody>
          <a:bodyPr anchor="b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E9374A-6B2E-45E7-AC2F-D4852356B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7130" y="2266122"/>
            <a:ext cx="6308932" cy="3971165"/>
          </a:xfrm>
        </p:spPr>
        <p:txBody>
          <a:bodyPr>
            <a:normAutofit/>
          </a:bodyPr>
          <a:lstStyle>
            <a:lvl1pPr marL="715963" indent="-7159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bg2"/>
              </a:buClr>
              <a:buSzPct val="200000"/>
              <a:buFont typeface="+mj-lt"/>
              <a:buAutoNum type="arabicPeriod"/>
              <a:tabLst/>
              <a:defRPr sz="2000"/>
            </a:lvl1pPr>
            <a:lvl2pPr marL="45720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bg2"/>
              </a:buClr>
              <a:buSzPct val="200000"/>
              <a:buFont typeface="+mj-lt"/>
              <a:buNone/>
              <a:defRPr sz="1600"/>
            </a:lvl2pPr>
            <a:lvl3pPr marL="1371600"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bg2"/>
              </a:buClr>
              <a:buSzPct val="200000"/>
              <a:buFont typeface="+mj-lt"/>
              <a:buAutoNum type="arabicPeriod"/>
              <a:defRPr sz="1400"/>
            </a:lvl3pPr>
            <a:lvl4pPr marL="1714500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bg2"/>
              </a:buClr>
              <a:buSzPct val="200000"/>
              <a:buFont typeface="+mj-lt"/>
              <a:buAutoNum type="arabicPeriod"/>
              <a:defRPr/>
            </a:lvl4pPr>
            <a:lvl5pPr marL="2171700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bg2"/>
              </a:buClr>
              <a:buSzPct val="200000"/>
              <a:buFont typeface="+mj-lt"/>
              <a:buAutoNum type="arabicPeriod"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483E84B4-B8D0-4203-80DD-0C40022AD7A2}"/>
              </a:ext>
            </a:extLst>
          </p:cNvPr>
          <p:cNvSpPr/>
          <p:nvPr userDrawn="1"/>
        </p:nvSpPr>
        <p:spPr>
          <a:xfrm>
            <a:off x="11454538" y="6356351"/>
            <a:ext cx="221525" cy="2213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AT"/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460E044A-36D3-4641-A851-648C78557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2317" y="6284917"/>
            <a:ext cx="357905" cy="35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fld id="{34B48BB3-55C4-4E6A-A3C6-241CA8973EE3}" type="slidenum">
              <a:rPr lang="de-AT" smtClean="0"/>
              <a:pPr/>
              <a:t>‹Nr.›</a:t>
            </a:fld>
            <a:endParaRPr lang="de-AT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018B730-510F-4FA9-8269-584416848F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" r="16"/>
          <a:stretch/>
        </p:blipFill>
        <p:spPr>
          <a:xfrm>
            <a:off x="0" y="1"/>
            <a:ext cx="4978801" cy="6857999"/>
          </a:xfrm>
          <a:prstGeom prst="rect">
            <a:avLst/>
          </a:prstGeom>
        </p:spPr>
      </p:pic>
      <p:pic>
        <p:nvPicPr>
          <p:cNvPr id="8" name="Picture 24">
            <a:extLst>
              <a:ext uri="{FF2B5EF4-FFF2-40B4-BE49-F238E27FC236}">
                <a16:creationId xmlns:a16="http://schemas.microsoft.com/office/drawing/2014/main" id="{AA01B5A1-F780-4B89-B87E-DD84640576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78439" y="6356351"/>
            <a:ext cx="981937" cy="2805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9276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iesstext_Aufz_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21E6FE-AB82-43B6-A538-9821413A0B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817558"/>
            <a:ext cx="11160124" cy="106363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E9374A-6B2E-45E7-AC2F-D4852356B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2097088"/>
            <a:ext cx="11160124" cy="4140200"/>
          </a:xfrm>
        </p:spPr>
        <p:txBody>
          <a:bodyPr/>
          <a:lstStyle>
            <a:lvl1pPr marL="0" indent="0">
              <a:buNone/>
              <a:defRPr sz="2000"/>
            </a:lvl1pPr>
            <a:lvl2pPr marL="360363" indent="-179388"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tabLst/>
              <a:defRPr sz="1800"/>
            </a:lvl2pPr>
            <a:lvl3pPr marL="715963" indent="-180975" defTabSz="896938">
              <a:buClr>
                <a:schemeClr val="accent1"/>
              </a:buClr>
              <a:buFont typeface="Trebuchet MS" panose="020B0603020202020204" pitchFamily="34" charset="0"/>
              <a:buChar char="▫"/>
              <a:defRPr sz="1600"/>
            </a:lvl3pPr>
            <a:lvl4pPr marL="1076325" indent="-180975">
              <a:tabLst/>
              <a:defRPr sz="1300"/>
            </a:lvl4pPr>
            <a:lvl5pPr marL="1438275" indent="-180975">
              <a:tabLst/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22354A52-5048-4514-9932-F60B4DF970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5938" y="512763"/>
            <a:ext cx="5580062" cy="304795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A6A39D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  <a:endParaRPr lang="de-AT"/>
          </a:p>
        </p:txBody>
      </p:sp>
      <p:pic>
        <p:nvPicPr>
          <p:cNvPr id="8" name="Picture 24">
            <a:extLst>
              <a:ext uri="{FF2B5EF4-FFF2-40B4-BE49-F238E27FC236}">
                <a16:creationId xmlns:a16="http://schemas.microsoft.com/office/drawing/2014/main" id="{7450D446-48C2-42E7-9593-AFD455D49A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78439" y="6356351"/>
            <a:ext cx="981937" cy="280554"/>
          </a:xfrm>
          <a:prstGeom prst="rect">
            <a:avLst/>
          </a:prstGeom>
          <a:noFill/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9BDAA099-7183-4335-80ED-941CA976F7DD}"/>
              </a:ext>
            </a:extLst>
          </p:cNvPr>
          <p:cNvSpPr/>
          <p:nvPr userDrawn="1"/>
        </p:nvSpPr>
        <p:spPr>
          <a:xfrm>
            <a:off x="11454538" y="6356351"/>
            <a:ext cx="221525" cy="2213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AT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E0036886-1D86-4C39-B0EC-CF84D8582E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2317" y="6284917"/>
            <a:ext cx="357905" cy="35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fld id="{34B48BB3-55C4-4E6A-A3C6-241CA8973EE3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10778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liesstext_Aufz_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21E6FE-AB82-43B6-A538-9821413A0B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817558"/>
            <a:ext cx="11160124" cy="106363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E9374A-6B2E-45E7-AC2F-D4852356B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2097088"/>
            <a:ext cx="11160124" cy="4140200"/>
          </a:xfrm>
        </p:spPr>
        <p:txBody>
          <a:bodyPr/>
          <a:lstStyle>
            <a:lvl1pPr marL="0" indent="0">
              <a:buNone/>
              <a:defRPr sz="2000"/>
            </a:lvl1pPr>
            <a:lvl2pPr marL="360363" indent="-179388"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tabLst/>
              <a:defRPr sz="1800"/>
            </a:lvl2pPr>
            <a:lvl3pPr marL="715963" indent="-180975" defTabSz="896938">
              <a:buClr>
                <a:schemeClr val="accent1"/>
              </a:buClr>
              <a:buFont typeface="Trebuchet MS" panose="020B0603020202020204" pitchFamily="34" charset="0"/>
              <a:buChar char="▫"/>
              <a:defRPr sz="1600"/>
            </a:lvl3pPr>
            <a:lvl4pPr marL="1076325" indent="-180975">
              <a:tabLst/>
              <a:defRPr sz="1300"/>
            </a:lvl4pPr>
            <a:lvl5pPr marL="1438275" indent="-180975">
              <a:tabLst/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22354A52-5048-4514-9932-F60B4DF970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5938" y="512763"/>
            <a:ext cx="5580062" cy="304795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A6A39D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  <a:endParaRPr lang="de-AT"/>
          </a:p>
        </p:txBody>
      </p:sp>
      <p:pic>
        <p:nvPicPr>
          <p:cNvPr id="8" name="Picture 24">
            <a:extLst>
              <a:ext uri="{FF2B5EF4-FFF2-40B4-BE49-F238E27FC236}">
                <a16:creationId xmlns:a16="http://schemas.microsoft.com/office/drawing/2014/main" id="{7450D446-48C2-42E7-9593-AFD455D49A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78439" y="6356351"/>
            <a:ext cx="981937" cy="280554"/>
          </a:xfrm>
          <a:prstGeom prst="rect">
            <a:avLst/>
          </a:prstGeom>
          <a:noFill/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9BDAA099-7183-4335-80ED-941CA976F7DD}"/>
              </a:ext>
            </a:extLst>
          </p:cNvPr>
          <p:cNvSpPr/>
          <p:nvPr userDrawn="1"/>
        </p:nvSpPr>
        <p:spPr>
          <a:xfrm>
            <a:off x="11454538" y="6356351"/>
            <a:ext cx="221525" cy="2213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AT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E0036886-1D86-4C39-B0EC-CF84D8582E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2317" y="6284917"/>
            <a:ext cx="357905" cy="35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fld id="{34B48BB3-55C4-4E6A-A3C6-241CA8973EE3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51307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iesstext_Aufz_Nummeri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21E6FE-AB82-43B6-A538-9821413A0B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817558"/>
            <a:ext cx="11160124" cy="106363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E9374A-6B2E-45E7-AC2F-D4852356B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2097088"/>
            <a:ext cx="11160124" cy="4140200"/>
          </a:xfrm>
        </p:spPr>
        <p:txBody>
          <a:bodyPr/>
          <a:lstStyle>
            <a:lvl1pPr marL="357188" indent="-357188">
              <a:buClr>
                <a:schemeClr val="accent1"/>
              </a:buClr>
              <a:buFont typeface="+mj-lt"/>
              <a:buAutoNum type="arabicPeriod"/>
              <a:defRPr sz="2000"/>
            </a:lvl1pPr>
            <a:lvl2pPr marL="703262" indent="-342900">
              <a:buClr>
                <a:schemeClr val="accent1"/>
              </a:buClr>
              <a:buSzPct val="80000"/>
              <a:buFont typeface="+mj-lt"/>
              <a:buAutoNum type="alphaLcPeriod"/>
              <a:tabLst/>
              <a:defRPr sz="1800"/>
            </a:lvl2pPr>
            <a:lvl3pPr marL="809625" indent="-180975" defTabSz="896938">
              <a:buClr>
                <a:schemeClr val="accent1"/>
              </a:buClr>
              <a:buFont typeface="Trebuchet MS" panose="020B0603020202020204" pitchFamily="34" charset="0"/>
              <a:buChar char="▫"/>
              <a:defRPr sz="1600"/>
            </a:lvl3pPr>
            <a:lvl4pPr marL="1076325" indent="-180975">
              <a:tabLst/>
              <a:defRPr sz="1300"/>
            </a:lvl4pPr>
            <a:lvl5pPr marL="1438275" indent="-180975">
              <a:tabLst/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22354A52-5048-4514-9932-F60B4DF970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5938" y="512763"/>
            <a:ext cx="5580062" cy="304795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A6A39D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  <a:endParaRPr lang="de-AT"/>
          </a:p>
        </p:txBody>
      </p:sp>
      <p:pic>
        <p:nvPicPr>
          <p:cNvPr id="8" name="Picture 24">
            <a:extLst>
              <a:ext uri="{FF2B5EF4-FFF2-40B4-BE49-F238E27FC236}">
                <a16:creationId xmlns:a16="http://schemas.microsoft.com/office/drawing/2014/main" id="{D5109513-D6AD-4B0E-AD27-293E6AA5A3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78439" y="6356351"/>
            <a:ext cx="981937" cy="280554"/>
          </a:xfrm>
          <a:prstGeom prst="rect">
            <a:avLst/>
          </a:prstGeom>
          <a:noFill/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E0528605-0112-4E58-B273-14263EEABF0C}"/>
              </a:ext>
            </a:extLst>
          </p:cNvPr>
          <p:cNvSpPr/>
          <p:nvPr userDrawn="1"/>
        </p:nvSpPr>
        <p:spPr>
          <a:xfrm>
            <a:off x="11454538" y="6356351"/>
            <a:ext cx="221525" cy="2213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7E1DE1D4-C76F-4026-B3C5-302C2EF71C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2317" y="6284917"/>
            <a:ext cx="357905" cy="35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fld id="{34B48BB3-55C4-4E6A-A3C6-241CA8973EE3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62767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iesstext ohne 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21E6FE-AB82-43B6-A538-9821413A0B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512763"/>
            <a:ext cx="11160124" cy="1368425"/>
          </a:xfrm>
        </p:spPr>
        <p:txBody>
          <a:bodyPr>
            <a:normAutofit/>
          </a:bodyPr>
          <a:lstStyle>
            <a:lvl1pPr>
              <a:defRPr sz="3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E9374A-6B2E-45E7-AC2F-D4852356B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2097088"/>
            <a:ext cx="11160124" cy="4140200"/>
          </a:xfrm>
        </p:spPr>
        <p:txBody>
          <a:bodyPr/>
          <a:lstStyle>
            <a:lvl1pPr marL="0" indent="0">
              <a:buNone/>
              <a:defRPr sz="2000"/>
            </a:lvl1pPr>
            <a:lvl2pPr marL="360363" indent="-179388"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tabLst/>
              <a:defRPr sz="1800"/>
            </a:lvl2pPr>
            <a:lvl3pPr marL="715963" indent="-180975" defTabSz="896938">
              <a:buClr>
                <a:schemeClr val="accent1"/>
              </a:buClr>
              <a:buFont typeface="Trebuchet MS" panose="020B0603020202020204" pitchFamily="34" charset="0"/>
              <a:buChar char="▫"/>
              <a:defRPr sz="1600"/>
            </a:lvl3pPr>
            <a:lvl4pPr marL="1076325" indent="-180975">
              <a:tabLst/>
              <a:defRPr sz="1300"/>
            </a:lvl4pPr>
            <a:lvl5pPr marL="1438275" indent="-180975">
              <a:tabLst/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pic>
        <p:nvPicPr>
          <p:cNvPr id="8" name="Picture 24">
            <a:extLst>
              <a:ext uri="{FF2B5EF4-FFF2-40B4-BE49-F238E27FC236}">
                <a16:creationId xmlns:a16="http://schemas.microsoft.com/office/drawing/2014/main" id="{288EBCFC-DF72-43B8-836D-A6111F70CD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78439" y="6356351"/>
            <a:ext cx="981937" cy="280554"/>
          </a:xfrm>
          <a:prstGeom prst="rect">
            <a:avLst/>
          </a:prstGeom>
          <a:noFill/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4E9E6690-DD5C-4375-98BD-0D41AD821D3F}"/>
              </a:ext>
            </a:extLst>
          </p:cNvPr>
          <p:cNvSpPr/>
          <p:nvPr userDrawn="1"/>
        </p:nvSpPr>
        <p:spPr>
          <a:xfrm>
            <a:off x="11454538" y="6356351"/>
            <a:ext cx="221525" cy="2213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AT"/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81318861-0F8C-46AC-AB66-19BC688D32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2317" y="6284917"/>
            <a:ext cx="357905" cy="35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fld id="{34B48BB3-55C4-4E6A-A3C6-241CA8973EE3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35306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E9AE0CA-22FE-4E82-B245-BD73D911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1304925"/>
            <a:ext cx="11160125" cy="576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56A22DD-AC70-444C-A9BF-143300298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7" y="1989136"/>
            <a:ext cx="11160125" cy="4248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95644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6" r:id="rId2"/>
    <p:sldLayoutId id="2147483685" r:id="rId3"/>
    <p:sldLayoutId id="2147483684" r:id="rId4"/>
    <p:sldLayoutId id="2147483672" r:id="rId5"/>
    <p:sldLayoutId id="2147483660" r:id="rId6"/>
    <p:sldLayoutId id="2147483692" r:id="rId7"/>
    <p:sldLayoutId id="2147483670" r:id="rId8"/>
    <p:sldLayoutId id="2147483661" r:id="rId9"/>
    <p:sldLayoutId id="2147483651" r:id="rId10"/>
    <p:sldLayoutId id="2147483681" r:id="rId11"/>
    <p:sldLayoutId id="2147483664" r:id="rId12"/>
    <p:sldLayoutId id="2147483675" r:id="rId13"/>
    <p:sldLayoutId id="2147483666" r:id="rId14"/>
    <p:sldLayoutId id="2147483668" r:id="rId15"/>
    <p:sldLayoutId id="2147483683" r:id="rId16"/>
    <p:sldLayoutId id="2147483652" r:id="rId17"/>
    <p:sldLayoutId id="2147483654" r:id="rId18"/>
    <p:sldLayoutId id="2147483687" r:id="rId19"/>
    <p:sldLayoutId id="2147483688" r:id="rId20"/>
    <p:sldLayoutId id="2147483689" r:id="rId21"/>
    <p:sldLayoutId id="2147483690" r:id="rId22"/>
    <p:sldLayoutId id="2147483691" r:id="rId2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360363" indent="-179388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Clr>
          <a:schemeClr val="accent1"/>
        </a:buClr>
        <a:buSzPct val="12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715963" indent="-180975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chemeClr val="accent1"/>
        </a:buClr>
        <a:buFont typeface="Trebuchet MS" panose="020B0603020202020204" pitchFamily="34" charset="0"/>
        <a:buChar char="▫"/>
        <a:defRPr sz="16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076325" indent="-180975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rgbClr val="FF0000"/>
        </a:buClr>
        <a:buFont typeface="Trebuchet MS" panose="020B0603020202020204" pitchFamily="34" charset="0"/>
        <a:buChar char="–"/>
        <a:defRPr sz="13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1438275" indent="-174625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rgbClr val="A6A39D"/>
        </a:buClr>
        <a:buFont typeface="Trebuchet MS" panose="020B0603020202020204" pitchFamily="34" charset="0"/>
        <a:buChar char="–"/>
        <a:defRPr sz="12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3" userDrawn="1">
          <p15:clr>
            <a:srgbClr val="F26B43"/>
          </p15:clr>
        </p15:guide>
        <p15:guide id="2" pos="325" userDrawn="1">
          <p15:clr>
            <a:srgbClr val="F26B43"/>
          </p15:clr>
        </p15:guide>
        <p15:guide id="3" pos="7355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orient="horz" pos="3997" userDrawn="1">
          <p15:clr>
            <a:srgbClr val="F26B43"/>
          </p15:clr>
        </p15:guide>
        <p15:guide id="6" pos="3840" userDrawn="1">
          <p15:clr>
            <a:srgbClr val="F26B43"/>
          </p15:clr>
        </p15:guide>
        <p15:guide id="7" orient="horz" pos="1321" userDrawn="1">
          <p15:clr>
            <a:srgbClr val="F26B43"/>
          </p15:clr>
        </p15:guide>
        <p15:guide id="8" orient="horz" pos="3090" userDrawn="1">
          <p15:clr>
            <a:srgbClr val="F26B43"/>
          </p15:clr>
        </p15:guide>
        <p15:guide id="9" pos="3137" userDrawn="1">
          <p15:clr>
            <a:srgbClr val="F26B43"/>
          </p15:clr>
        </p15:guide>
        <p15:guide id="11" orient="horz" pos="1185" userDrawn="1">
          <p15:clr>
            <a:srgbClr val="F26B43"/>
          </p15:clr>
        </p15:guide>
        <p15:guide id="12" orient="horz" pos="1253" userDrawn="1">
          <p15:clr>
            <a:srgbClr val="F26B43"/>
          </p15:clr>
        </p15:guide>
        <p15:guide id="13" orient="horz" pos="2092" userDrawn="1">
          <p15:clr>
            <a:srgbClr val="F26B43"/>
          </p15:clr>
        </p15:guide>
        <p15:guide id="14" orient="horz" pos="2228" userDrawn="1">
          <p15:clr>
            <a:srgbClr val="F26B43"/>
          </p15:clr>
        </p15:guide>
        <p15:guide id="15" orient="horz" pos="3022" userDrawn="1">
          <p15:clr>
            <a:srgbClr val="F26B43"/>
          </p15:clr>
        </p15:guide>
        <p15:guide id="16" orient="horz" pos="3158" userDrawn="1">
          <p15:clr>
            <a:srgbClr val="F26B43"/>
          </p15:clr>
        </p15:guide>
        <p15:guide id="17" orient="horz" pos="3929" userDrawn="1">
          <p15:clr>
            <a:srgbClr val="F26B43"/>
          </p15:clr>
        </p15:guide>
        <p15:guide id="18" orient="horz" pos="754" userDrawn="1">
          <p15:clr>
            <a:srgbClr val="F26B43"/>
          </p15:clr>
        </p15:guide>
        <p15:guide id="19" orient="horz" pos="686" userDrawn="1">
          <p15:clr>
            <a:srgbClr val="F26B43"/>
          </p15:clr>
        </p15:guide>
        <p15:guide id="20" orient="horz" pos="822" userDrawn="1">
          <p15:clr>
            <a:srgbClr val="F26B43"/>
          </p15:clr>
        </p15:guide>
        <p15:guide id="21" pos="1731" userDrawn="1">
          <p15:clr>
            <a:srgbClr val="F26B43"/>
          </p15:clr>
        </p15:guide>
        <p15:guide id="22" pos="4543" userDrawn="1">
          <p15:clr>
            <a:srgbClr val="F26B43"/>
          </p15:clr>
        </p15:guide>
        <p15:guide id="25" pos="59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mrinda@efs-consulting.u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14/relationships/chartEx" Target="../charts/chartEx2.xml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microsoft.com/office/2014/relationships/chartEx" Target="../charts/chartEx1.xml"/><Relationship Id="rId5" Type="http://schemas.openxmlformats.org/officeDocument/2006/relationships/image" Target="../media/image14.jpeg"/><Relationship Id="rId4" Type="http://schemas.openxmlformats.org/officeDocument/2006/relationships/hyperlink" Target="https://companiesmarketcap.com/" TargetMode="External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5.jpeg"/><Relationship Id="rId4" Type="http://schemas.openxmlformats.org/officeDocument/2006/relationships/hyperlink" Target="http://www.wko.at/service/aussenwirtschaft/Veranstaltungen-zu-den-USA.html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7.png"/><Relationship Id="rId10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63952A-13DE-4E98-B8A8-60CC5BE3AB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BOOTCAMP LIGHT USA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7EBC828-B1EE-4643-BA66-749D4E8BEE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 err="1"/>
              <a:t>AussenwirtschaftsCenter</a:t>
            </a:r>
            <a:r>
              <a:rPr lang="de-AT" dirty="0"/>
              <a:t> </a:t>
            </a:r>
            <a:br>
              <a:rPr lang="de-AT" dirty="0"/>
            </a:br>
            <a:r>
              <a:rPr lang="de-AT" dirty="0"/>
              <a:t>New York</a:t>
            </a:r>
          </a:p>
        </p:txBody>
      </p:sp>
      <p:pic>
        <p:nvPicPr>
          <p:cNvPr id="15" name="Bildplatzhalter 14">
            <a:extLst>
              <a:ext uri="{FF2B5EF4-FFF2-40B4-BE49-F238E27FC236}">
                <a16:creationId xmlns:a16="http://schemas.microsoft.com/office/drawing/2014/main" id="{12F90BDD-5F67-4F4B-8E07-03773264CCE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0" b="3200"/>
          <a:stretch/>
        </p:blipFill>
        <p:spPr>
          <a:xfrm>
            <a:off x="9927145" y="6052931"/>
            <a:ext cx="1955294" cy="55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66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3B539D-3FB5-6AAE-334A-A3D7635A4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127BF1-32E3-F00D-DCCD-E088F7414459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de-AT" noProof="1">
                <a:latin typeface="+mn-lt"/>
                <a:ea typeface="+mn-ea"/>
                <a:cs typeface="+mn-cs"/>
              </a:rPr>
              <a:t>MARKETING UND KI IN DEN USA</a:t>
            </a:r>
            <a:endParaRPr lang="de-AT" dirty="0">
              <a:latin typeface="+mn-lt"/>
              <a:ea typeface="+mn-ea"/>
              <a:cs typeface="+mn-cs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FACD16C-848D-5D1D-A8A8-82D56D089C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EB97CA2-C924-F628-3027-2ECC23EB2C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B48BB3-55C4-4E6A-A3C6-241CA8973EE3}" type="slidenum">
              <a:rPr lang="de-AT" smtClean="0"/>
              <a:pPr/>
              <a:t>10</a:t>
            </a:fld>
            <a:endParaRPr lang="de-AT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F76297BC-0622-7FA2-4CA3-B6FD4FAD78A0}"/>
              </a:ext>
            </a:extLst>
          </p:cNvPr>
          <p:cNvSpPr>
            <a:spLocks noGrp="1"/>
          </p:cNvSpPr>
          <p:nvPr/>
        </p:nvSpPr>
        <p:spPr>
          <a:xfrm>
            <a:off x="515938" y="2082006"/>
            <a:ext cx="7627936" cy="420291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0" indent="-5143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de-AT" sz="2000" b="1" noProof="1"/>
          </a:p>
          <a:p>
            <a:pPr marL="0" lvl="0" indent="0">
              <a:buNone/>
            </a:pPr>
            <a:r>
              <a:rPr lang="de-AT" sz="2000" dirty="0"/>
              <a:t>1. USA als Vorreiter für Marketing &amp; KI</a:t>
            </a:r>
            <a:br>
              <a:rPr lang="de-AT" sz="2000" dirty="0"/>
            </a:br>
            <a:endParaRPr lang="de-AT" sz="2000" dirty="0"/>
          </a:p>
          <a:p>
            <a:pPr marL="0" lvl="0" indent="0">
              <a:buNone/>
            </a:pPr>
            <a:r>
              <a:rPr lang="de-AT" sz="2000" dirty="0"/>
              <a:t>2. </a:t>
            </a:r>
            <a:r>
              <a:rPr lang="de-AT" sz="2000" dirty="0" err="1"/>
              <a:t>Social</a:t>
            </a:r>
            <a:r>
              <a:rPr lang="de-AT" sz="2000" dirty="0"/>
              <a:t> Media &amp; </a:t>
            </a:r>
            <a:r>
              <a:rPr lang="de-AT" sz="2000" dirty="0" err="1"/>
              <a:t>Artificial</a:t>
            </a:r>
            <a:r>
              <a:rPr lang="de-AT" sz="2000" dirty="0"/>
              <a:t> </a:t>
            </a:r>
            <a:r>
              <a:rPr lang="de-AT" sz="2000" dirty="0" err="1"/>
              <a:t>Intelligence</a:t>
            </a:r>
            <a:br>
              <a:rPr lang="de-AT" sz="2000" dirty="0"/>
            </a:br>
            <a:r>
              <a:rPr lang="de-AT" sz="2000" dirty="0"/>
              <a:t>     &gt;Personalisierung und Automatisierung durch KI</a:t>
            </a:r>
            <a:br>
              <a:rPr lang="de-AT" sz="2000" dirty="0"/>
            </a:br>
            <a:r>
              <a:rPr lang="de-AT" sz="2000" dirty="0"/>
              <a:t> </a:t>
            </a:r>
          </a:p>
          <a:p>
            <a:pPr marL="0" lvl="0" indent="0">
              <a:buNone/>
            </a:pPr>
            <a:r>
              <a:rPr lang="de-AT" sz="2000" dirty="0"/>
              <a:t>3. Ethik &amp; Recht</a:t>
            </a:r>
          </a:p>
        </p:txBody>
      </p:sp>
      <p:sp>
        <p:nvSpPr>
          <p:cNvPr id="7" name="Inhaltsplatzhalter 3">
            <a:extLst>
              <a:ext uri="{FF2B5EF4-FFF2-40B4-BE49-F238E27FC236}">
                <a16:creationId xmlns:a16="http://schemas.microsoft.com/office/drawing/2014/main" id="{DDC84FF7-8CDA-B915-714A-F06F2179EA4C}"/>
              </a:ext>
            </a:extLst>
          </p:cNvPr>
          <p:cNvSpPr>
            <a:spLocks noGrp="1"/>
          </p:cNvSpPr>
          <p:nvPr/>
        </p:nvSpPr>
        <p:spPr>
          <a:xfrm>
            <a:off x="8143874" y="2082006"/>
            <a:ext cx="3532188" cy="420291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br>
              <a:rPr lang="de-AT" sz="1800" noProof="1"/>
            </a:br>
            <a:br>
              <a:rPr lang="de-AT" sz="1800" noProof="1"/>
            </a:br>
            <a:br>
              <a:rPr lang="de-AT" sz="1800" noProof="1"/>
            </a:br>
            <a:br>
              <a:rPr lang="de-AT" sz="1800" noProof="1"/>
            </a:br>
            <a:br>
              <a:rPr lang="de-AT" sz="1800" noProof="1"/>
            </a:br>
            <a:endParaRPr lang="de-AT" sz="1800" noProof="1"/>
          </a:p>
          <a:p>
            <a:pPr marL="0" indent="0">
              <a:buNone/>
            </a:pPr>
            <a:endParaRPr lang="de-AT" sz="1800" noProof="1"/>
          </a:p>
          <a:p>
            <a:pPr marL="0" indent="0">
              <a:buNone/>
            </a:pPr>
            <a:endParaRPr lang="de-AT" sz="1800" noProof="1"/>
          </a:p>
          <a:p>
            <a:pPr marL="0" indent="0">
              <a:buNone/>
            </a:pPr>
            <a:endParaRPr lang="de-AT" sz="1800" noProof="1"/>
          </a:p>
          <a:p>
            <a:pPr marL="0" indent="0" algn="ctr">
              <a:buNone/>
            </a:pPr>
            <a:r>
              <a:rPr lang="de-AT" sz="2000" noProof="1"/>
              <a:t>Dr. Josef Mantl</a:t>
            </a:r>
          </a:p>
          <a:p>
            <a:pPr marL="0" indent="0" algn="ctr">
              <a:buNone/>
            </a:pPr>
            <a:r>
              <a:rPr lang="de-AT" sz="2000" noProof="1"/>
              <a:t>JMC- Josef Mantl Communications</a:t>
            </a:r>
          </a:p>
          <a:p>
            <a:pPr marL="0" indent="0" algn="ctr">
              <a:buNone/>
            </a:pPr>
            <a:r>
              <a:rPr lang="de-AT" sz="2000" noProof="1"/>
              <a:t>josef.mantl@jmc.cc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7448D37-4D7F-AFF1-558F-F02B1285F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" r="1004"/>
          <a:stretch/>
        </p:blipFill>
        <p:spPr bwMode="auto">
          <a:xfrm>
            <a:off x="8631624" y="2273919"/>
            <a:ext cx="2391052" cy="239105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252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0CBA80-8C3D-146C-25F6-FBE9D04A9A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884868-4D56-3AD7-D3BC-FCEA8C02D561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de-AT" dirty="0"/>
              <a:t>MARKTEINTRITT USA | EFS CONSULTING</a:t>
            </a:r>
            <a:endParaRPr lang="de-AT" dirty="0">
              <a:latin typeface="+mn-lt"/>
              <a:ea typeface="+mn-ea"/>
              <a:cs typeface="+mn-cs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C079F0A-1A7C-8F7F-E89D-AE0F7EECF3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70F28A6-05B3-F1BE-D37C-16C9148075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B48BB3-55C4-4E6A-A3C6-241CA8973EE3}" type="slidenum">
              <a:rPr lang="de-AT" smtClean="0"/>
              <a:pPr/>
              <a:t>11</a:t>
            </a:fld>
            <a:endParaRPr lang="de-AT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4B07AF39-23F4-F0CB-6941-CC8698FBE22B}"/>
              </a:ext>
            </a:extLst>
          </p:cNvPr>
          <p:cNvSpPr>
            <a:spLocks noGrp="1"/>
          </p:cNvSpPr>
          <p:nvPr/>
        </p:nvSpPr>
        <p:spPr>
          <a:xfrm>
            <a:off x="515938" y="2082006"/>
            <a:ext cx="7627936" cy="420291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0" indent="-5143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de-AT" sz="2000" b="1" noProof="1"/>
          </a:p>
          <a:p>
            <a:pPr marL="457200" indent="-457200">
              <a:buFont typeface="+mj-lt"/>
              <a:buAutoNum type="arabicPeriod"/>
            </a:pPr>
            <a:r>
              <a:rPr lang="de-AT" sz="2000" dirty="0"/>
              <a:t>Unser Weg in die USA</a:t>
            </a:r>
          </a:p>
          <a:p>
            <a:pPr marL="457200" indent="-457200">
              <a:buFont typeface="+mj-lt"/>
              <a:buAutoNum type="arabicPeriod"/>
            </a:pPr>
            <a:endParaRPr lang="de-AT" sz="2000" dirty="0"/>
          </a:p>
          <a:p>
            <a:pPr marL="457200" indent="-457200">
              <a:buFont typeface="+mj-lt"/>
              <a:buAutoNum type="arabicPeriod"/>
            </a:pPr>
            <a:r>
              <a:rPr lang="de-AT" sz="2000" dirty="0"/>
              <a:t>Meilensteine 2025</a:t>
            </a:r>
          </a:p>
          <a:p>
            <a:pPr marL="457200" indent="-457200">
              <a:buFont typeface="+mj-lt"/>
              <a:buAutoNum type="arabicPeriod"/>
            </a:pPr>
            <a:endParaRPr lang="de-AT" sz="2000" dirty="0"/>
          </a:p>
          <a:p>
            <a:pPr marL="457200" indent="-457200">
              <a:buFont typeface="+mj-lt"/>
              <a:buAutoNum type="arabicPeriod"/>
            </a:pPr>
            <a:r>
              <a:rPr lang="de-AT" sz="2000" dirty="0"/>
              <a:t>Herausforderungen</a:t>
            </a:r>
          </a:p>
          <a:p>
            <a:pPr marL="457200" indent="-457200">
              <a:buFont typeface="+mj-lt"/>
              <a:buAutoNum type="arabicPeriod"/>
            </a:pPr>
            <a:endParaRPr lang="de-AT" sz="2000" dirty="0"/>
          </a:p>
          <a:p>
            <a:pPr marL="457200" indent="-457200">
              <a:buFont typeface="+mj-lt"/>
              <a:buAutoNum type="arabicPeriod"/>
            </a:pPr>
            <a:r>
              <a:rPr lang="de-AT" sz="2000" dirty="0"/>
              <a:t>Nächste Schritte im Jahr 2026</a:t>
            </a:r>
          </a:p>
        </p:txBody>
      </p:sp>
      <p:sp>
        <p:nvSpPr>
          <p:cNvPr id="7" name="Inhaltsplatzhalter 3">
            <a:extLst>
              <a:ext uri="{FF2B5EF4-FFF2-40B4-BE49-F238E27FC236}">
                <a16:creationId xmlns:a16="http://schemas.microsoft.com/office/drawing/2014/main" id="{004221DF-E2A6-6381-79BF-0D919EE81362}"/>
              </a:ext>
            </a:extLst>
          </p:cNvPr>
          <p:cNvSpPr>
            <a:spLocks noGrp="1"/>
          </p:cNvSpPr>
          <p:nvPr/>
        </p:nvSpPr>
        <p:spPr>
          <a:xfrm>
            <a:off x="8143874" y="2082006"/>
            <a:ext cx="3532188" cy="420291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br>
              <a:rPr lang="de-AT" sz="1800" noProof="1"/>
            </a:br>
            <a:br>
              <a:rPr lang="de-AT" sz="1800" noProof="1"/>
            </a:br>
            <a:br>
              <a:rPr lang="de-AT" sz="1800" noProof="1"/>
            </a:br>
            <a:br>
              <a:rPr lang="de-AT" sz="1800" noProof="1"/>
            </a:br>
            <a:br>
              <a:rPr lang="de-AT" sz="1800" noProof="1"/>
            </a:br>
            <a:endParaRPr lang="de-AT" sz="1800" noProof="1"/>
          </a:p>
          <a:p>
            <a:pPr marL="0" indent="0">
              <a:buNone/>
            </a:pPr>
            <a:endParaRPr lang="de-AT" sz="1800" noProof="1"/>
          </a:p>
          <a:p>
            <a:pPr marL="0" indent="0">
              <a:buNone/>
            </a:pPr>
            <a:endParaRPr lang="de-AT" sz="1800" noProof="1"/>
          </a:p>
          <a:p>
            <a:pPr marL="0" indent="0">
              <a:buNone/>
            </a:pPr>
            <a:endParaRPr lang="de-AT" sz="1800" noProof="1"/>
          </a:p>
          <a:p>
            <a:pPr marL="0" indent="0" algn="ctr">
              <a:buNone/>
            </a:pPr>
            <a:r>
              <a:rPr lang="de-AT" sz="2000" dirty="0"/>
              <a:t>Michael </a:t>
            </a:r>
            <a:r>
              <a:rPr lang="de-AT" sz="2000" dirty="0" err="1"/>
              <a:t>Rinda</a:t>
            </a:r>
            <a:endParaRPr lang="de-AT" sz="2000" dirty="0"/>
          </a:p>
          <a:p>
            <a:pPr marL="0" indent="0" algn="ctr">
              <a:buNone/>
            </a:pPr>
            <a:r>
              <a:rPr lang="de-AT" sz="2000" dirty="0"/>
              <a:t>CEO | EFS </a:t>
            </a:r>
            <a:r>
              <a:rPr lang="de-AT" sz="2000" dirty="0" err="1"/>
              <a:t>Americas</a:t>
            </a:r>
            <a:r>
              <a:rPr lang="de-AT" sz="2000" dirty="0"/>
              <a:t> Inc.</a:t>
            </a:r>
          </a:p>
          <a:p>
            <a:pPr marL="0" indent="0" algn="ctr">
              <a:buNone/>
            </a:pPr>
            <a:r>
              <a:rPr lang="de-AT" sz="2000" dirty="0">
                <a:hlinkClick r:id="rId3"/>
              </a:rPr>
              <a:t>mrinda@efs-consulting.us</a:t>
            </a:r>
            <a:endParaRPr lang="de-AT" sz="2000" dirty="0"/>
          </a:p>
          <a:p>
            <a:pPr marL="0" indent="0" algn="ctr">
              <a:buNone/>
            </a:pPr>
            <a:endParaRPr lang="de-AT" sz="2000" noProof="1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3AED060-F420-1051-D782-64F3D5BE5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" r="76"/>
          <a:stretch/>
        </p:blipFill>
        <p:spPr bwMode="auto">
          <a:xfrm>
            <a:off x="8631624" y="2273919"/>
            <a:ext cx="2391052" cy="239105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698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5BCEE3-913D-9F8B-CD8F-BB9A8650D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60DAF145-2BB3-D0A5-DB81-023233D54D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134" r="12533"/>
          <a:stretch/>
        </p:blipFill>
        <p:spPr>
          <a:xfrm>
            <a:off x="7723225" y="2082005"/>
            <a:ext cx="3952837" cy="420291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3E1D210-4529-94AB-7F2A-E0E3F9729F7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de-AT" noProof="1">
                <a:latin typeface="+mn-lt"/>
                <a:ea typeface="+mn-ea"/>
                <a:cs typeface="+mn-cs"/>
              </a:rPr>
              <a:t>SEIEN SIE BEIM NÄCHSTEN BOOTCAMP DABEI!</a:t>
            </a:r>
            <a:endParaRPr lang="de-AT" dirty="0">
              <a:latin typeface="+mn-lt"/>
              <a:ea typeface="+mn-ea"/>
              <a:cs typeface="+mn-cs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EEE1FB3-D7E0-1C97-478F-733959273F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42B3149-6259-2AF8-65BA-97AAA1D30E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B48BB3-55C4-4E6A-A3C6-241CA8973EE3}" type="slidenum">
              <a:rPr lang="de-AT" smtClean="0"/>
              <a:pPr/>
              <a:t>12</a:t>
            </a:fld>
            <a:endParaRPr lang="de-AT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03D09C37-5C7D-9A09-7246-10973D04941C}"/>
              </a:ext>
            </a:extLst>
          </p:cNvPr>
          <p:cNvSpPr>
            <a:spLocks noGrp="1"/>
          </p:cNvSpPr>
          <p:nvPr/>
        </p:nvSpPr>
        <p:spPr>
          <a:xfrm>
            <a:off x="515937" y="2082006"/>
            <a:ext cx="7207288" cy="420291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0" indent="-5143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de-AT" sz="2000" b="1" noProof="1"/>
          </a:p>
        </p:txBody>
      </p:sp>
      <p:sp>
        <p:nvSpPr>
          <p:cNvPr id="7" name="Inhaltsplatzhalter 3">
            <a:extLst>
              <a:ext uri="{FF2B5EF4-FFF2-40B4-BE49-F238E27FC236}">
                <a16:creationId xmlns:a16="http://schemas.microsoft.com/office/drawing/2014/main" id="{3A9C0CDA-A638-7625-A093-F3820D4EA3B1}"/>
              </a:ext>
            </a:extLst>
          </p:cNvPr>
          <p:cNvSpPr>
            <a:spLocks noGrp="1"/>
          </p:cNvSpPr>
          <p:nvPr/>
        </p:nvSpPr>
        <p:spPr>
          <a:xfrm>
            <a:off x="7723225" y="2082005"/>
            <a:ext cx="3952837" cy="420291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br>
              <a:rPr lang="de-AT" sz="1800" noProof="1"/>
            </a:br>
            <a:br>
              <a:rPr lang="de-AT" sz="1800" noProof="1"/>
            </a:br>
            <a:endParaRPr lang="de-AT" sz="1800" noProof="1"/>
          </a:p>
          <a:p>
            <a:pPr marL="0" indent="0">
              <a:buNone/>
            </a:pPr>
            <a:endParaRPr lang="de-AT" sz="1800" noProof="1"/>
          </a:p>
          <a:p>
            <a:pPr marL="0" indent="0">
              <a:buNone/>
            </a:pPr>
            <a:endParaRPr lang="de-AT" sz="1800" noProof="1"/>
          </a:p>
          <a:p>
            <a:pPr marL="0" indent="0" algn="ctr">
              <a:buNone/>
            </a:pPr>
            <a:br>
              <a:rPr lang="de-AT" noProof="1">
                <a:solidFill>
                  <a:schemeClr val="bg1"/>
                </a:solidFill>
              </a:rPr>
            </a:br>
            <a:br>
              <a:rPr lang="de-AT" noProof="1">
                <a:solidFill>
                  <a:schemeClr val="bg1"/>
                </a:solidFill>
              </a:rPr>
            </a:br>
            <a:br>
              <a:rPr lang="de-AT" sz="2000" noProof="1"/>
            </a:br>
            <a:br>
              <a:rPr lang="de-AT" sz="2000" noProof="1"/>
            </a:br>
            <a:endParaRPr lang="de-AT" sz="2000" noProof="1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1C4B1EA-A762-838B-908F-6EC36FAB8F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1297" y="2254218"/>
            <a:ext cx="3365673" cy="341763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AB4F3C84-B483-7B7B-679A-060D9351B49E}"/>
              </a:ext>
            </a:extLst>
          </p:cNvPr>
          <p:cNvSpPr txBox="1"/>
          <p:nvPr/>
        </p:nvSpPr>
        <p:spPr>
          <a:xfrm>
            <a:off x="1755457" y="5743647"/>
            <a:ext cx="7143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noProof="1"/>
              <a:t>BOOTCAMP USA MIAMI 2.-5. Februar, 2026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23165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14">
            <a:extLst>
              <a:ext uri="{FF2B5EF4-FFF2-40B4-BE49-F238E27FC236}">
                <a16:creationId xmlns:a16="http://schemas.microsoft.com/office/drawing/2014/main" id="{6E817D60-8E76-4ED4-8C7F-5D960066E13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3" b="3223"/>
          <a:stretch/>
        </p:blipFill>
        <p:spPr>
          <a:xfrm>
            <a:off x="9929321" y="6013174"/>
            <a:ext cx="1953117" cy="558107"/>
          </a:xfrm>
          <a:prstGeom prst="rect">
            <a:avLst/>
          </a:prstGeom>
        </p:spPr>
      </p:pic>
      <p:sp>
        <p:nvSpPr>
          <p:cNvPr id="2" name="Bildplatzhalter 1">
            <a:extLst>
              <a:ext uri="{FF2B5EF4-FFF2-40B4-BE49-F238E27FC236}">
                <a16:creationId xmlns:a16="http://schemas.microsoft.com/office/drawing/2014/main" id="{A9B75FCD-6F63-4475-AE08-0650DFE6691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>
            <a:normAutofit fontScale="92500" lnSpcReduction="10000"/>
          </a:bodyPr>
          <a:lstStyle/>
          <a:p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EB704B8-EE84-4CB4-8FC5-FC80AF88B7D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>
            <a:normAutofit fontScale="92500" lnSpcReduction="10000"/>
          </a:bodyPr>
          <a:lstStyle/>
          <a:p>
            <a:endParaRPr lang="de-AT"/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57F162F8-4A1F-4718-A6EC-27B333D98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b="1" dirty="0"/>
              <a:t>Dr. Peter Hasslacher</a:t>
            </a:r>
            <a:br>
              <a:rPr lang="de-AT" b="1" dirty="0"/>
            </a:br>
            <a:r>
              <a:rPr lang="de-AT" dirty="0"/>
              <a:t>Der österreichische Wirtschaftsdelegierte New York</a:t>
            </a:r>
          </a:p>
          <a:p>
            <a:r>
              <a:rPr lang="de-AT" dirty="0"/>
              <a:t>AUSSENWIRTSCHAFTSCENTER NEW YORK</a:t>
            </a:r>
          </a:p>
          <a:p>
            <a:pPr>
              <a:tabLst>
                <a:tab pos="450850" algn="l"/>
              </a:tabLst>
            </a:pPr>
            <a:r>
              <a:rPr lang="de-AT" b="1" dirty="0">
                <a:solidFill>
                  <a:schemeClr val="accent1"/>
                </a:solidFill>
              </a:rPr>
              <a:t>T</a:t>
            </a:r>
            <a:r>
              <a:rPr lang="de-AT" b="1" dirty="0"/>
              <a:t> </a:t>
            </a:r>
            <a:r>
              <a:rPr lang="de-AT" dirty="0"/>
              <a:t>	+1 212 421 5250</a:t>
            </a:r>
            <a:br>
              <a:rPr lang="de-AT" dirty="0"/>
            </a:br>
            <a:r>
              <a:rPr lang="de-AT" b="1" dirty="0">
                <a:solidFill>
                  <a:schemeClr val="accent1"/>
                </a:solidFill>
              </a:rPr>
              <a:t>E</a:t>
            </a:r>
            <a:r>
              <a:rPr lang="de-AT" dirty="0"/>
              <a:t>   	</a:t>
            </a:r>
            <a:r>
              <a:rPr lang="de-AT" dirty="0">
                <a:solidFill>
                  <a:schemeClr val="accent1"/>
                </a:solidFill>
              </a:rPr>
              <a:t>newyork@wko.at</a:t>
            </a:r>
            <a:br>
              <a:rPr lang="de-AT" dirty="0">
                <a:solidFill>
                  <a:schemeClr val="accent1"/>
                </a:solidFill>
              </a:rPr>
            </a:br>
            <a:r>
              <a:rPr lang="de-AT" b="1" dirty="0">
                <a:solidFill>
                  <a:schemeClr val="accent1"/>
                </a:solidFill>
              </a:rPr>
              <a:t>W</a:t>
            </a:r>
            <a:r>
              <a:rPr lang="de-AT" dirty="0">
                <a:solidFill>
                  <a:schemeClr val="accent1"/>
                </a:solidFill>
              </a:rPr>
              <a:t>	adavantageaustria.org/</a:t>
            </a:r>
            <a:r>
              <a:rPr lang="de-AT" dirty="0" err="1">
                <a:solidFill>
                  <a:schemeClr val="accent1"/>
                </a:solidFill>
              </a:rPr>
              <a:t>us</a:t>
            </a:r>
            <a:endParaRPr lang="de-AT" dirty="0">
              <a:solidFill>
                <a:schemeClr val="accent1"/>
              </a:solidFill>
            </a:endParaRP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41186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FFA08-CC53-F4B7-47CD-E753963D12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27762B-6E71-3F97-93FF-E34E84083B0B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de-AT" noProof="1">
                <a:latin typeface="+mn-lt"/>
                <a:ea typeface="+mn-ea"/>
                <a:cs typeface="+mn-cs"/>
              </a:rPr>
              <a:t>MAKE AMERICA GREAT AGAIN</a:t>
            </a:r>
            <a:endParaRPr lang="de-AT" dirty="0">
              <a:latin typeface="+mn-lt"/>
              <a:ea typeface="+mn-ea"/>
              <a:cs typeface="+mn-cs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16C4524-D5E1-CAC1-8DC1-D51B0DF044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882EDCA-821C-E306-5F38-ED21E8A54C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B48BB3-55C4-4E6A-A3C6-241CA8973EE3}" type="slidenum">
              <a:rPr lang="de-AT" smtClean="0"/>
              <a:pPr/>
              <a:t>2</a:t>
            </a:fld>
            <a:endParaRPr lang="de-AT"/>
          </a:p>
        </p:txBody>
      </p:sp>
      <p:pic>
        <p:nvPicPr>
          <p:cNvPr id="3" name="Grafik 2" descr="Ein Bild, das Kleidung, Person, Himmel, Mann enthält.&#10;&#10;Automatisch generierte Beschreibung">
            <a:extLst>
              <a:ext uri="{FF2B5EF4-FFF2-40B4-BE49-F238E27FC236}">
                <a16:creationId xmlns:a16="http://schemas.microsoft.com/office/drawing/2014/main" id="{00093C7C-5A41-09A2-3C26-4D2294A2E7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3627" y="1953168"/>
            <a:ext cx="7684746" cy="425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244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5CD8D4-58CC-E1D8-DB20-2450ECA59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8F52F38-30BA-2239-F69D-6DB07F1ED4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3780DF2-E0EE-45FB-0E3F-E7A6F35620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B48BB3-55C4-4E6A-A3C6-241CA8973EE3}" type="slidenum">
              <a:rPr lang="de-AT" smtClean="0"/>
              <a:pPr/>
              <a:t>3</a:t>
            </a:fld>
            <a:endParaRPr lang="de-AT"/>
          </a:p>
        </p:txBody>
      </p:sp>
      <p:sp>
        <p:nvSpPr>
          <p:cNvPr id="35" name="Titel 34">
            <a:extLst>
              <a:ext uri="{FF2B5EF4-FFF2-40B4-BE49-F238E27FC236}">
                <a16:creationId xmlns:a16="http://schemas.microsoft.com/office/drawing/2014/main" id="{59F498BD-D00E-76E8-650C-FCF9D442F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94" y="817558"/>
            <a:ext cx="11134668" cy="1063630"/>
          </a:xfrm>
        </p:spPr>
        <p:txBody>
          <a:bodyPr/>
          <a:lstStyle/>
          <a:p>
            <a:r>
              <a:rPr lang="de-AT" dirty="0"/>
              <a:t> </a:t>
            </a:r>
          </a:p>
        </p:txBody>
      </p:sp>
      <p:sp>
        <p:nvSpPr>
          <p:cNvPr id="36" name="Google Shape;1168;p15">
            <a:extLst>
              <a:ext uri="{FF2B5EF4-FFF2-40B4-BE49-F238E27FC236}">
                <a16:creationId xmlns:a16="http://schemas.microsoft.com/office/drawing/2014/main" id="{EA266C80-F501-4D84-974D-19FC05CD3562}"/>
              </a:ext>
            </a:extLst>
          </p:cNvPr>
          <p:cNvSpPr txBox="1">
            <a:spLocks noGrp="1"/>
          </p:cNvSpPr>
          <p:nvPr/>
        </p:nvSpPr>
        <p:spPr>
          <a:xfrm>
            <a:off x="513686" y="856905"/>
            <a:ext cx="11035849" cy="10636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1"/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e-AT" dirty="0"/>
              <a:t>USA BLEIBEN TECHNOLOGIE- UND INNOVATIONSFÜHRER</a:t>
            </a:r>
            <a:endParaRPr dirty="0"/>
          </a:p>
        </p:txBody>
      </p:sp>
      <p:pic>
        <p:nvPicPr>
          <p:cNvPr id="37" name="table">
            <a:extLst>
              <a:ext uri="{FF2B5EF4-FFF2-40B4-BE49-F238E27FC236}">
                <a16:creationId xmlns:a16="http://schemas.microsoft.com/office/drawing/2014/main" id="{BFB01A5D-FFAE-AB74-9A19-A71F9BE95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1712" y="1728665"/>
            <a:ext cx="4812057" cy="2666413"/>
          </a:xfrm>
          <a:prstGeom prst="rect">
            <a:avLst/>
          </a:prstGeom>
        </p:spPr>
      </p:pic>
      <p:sp>
        <p:nvSpPr>
          <p:cNvPr id="38" name="Google Shape;1091;p7">
            <a:extLst>
              <a:ext uri="{FF2B5EF4-FFF2-40B4-BE49-F238E27FC236}">
                <a16:creationId xmlns:a16="http://schemas.microsoft.com/office/drawing/2014/main" id="{D08363B9-3F13-197F-31E1-D72023ADCFC5}"/>
              </a:ext>
            </a:extLst>
          </p:cNvPr>
          <p:cNvSpPr txBox="1"/>
          <p:nvPr/>
        </p:nvSpPr>
        <p:spPr>
          <a:xfrm>
            <a:off x="661210" y="5962834"/>
            <a:ext cx="4927544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AT" sz="8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Quellen:</a:t>
            </a:r>
            <a:r>
              <a:rPr lang="en-US" sz="900">
                <a:solidFill>
                  <a:schemeClr val="bg1">
                    <a:lumMod val="6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Companies ranked by Market Cap - CompaniesMarketCap.com</a:t>
            </a:r>
            <a:endParaRPr kumimoji="0" lang="en-US" sz="7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BE201ECB-8513-49D6-885A-F0E9885F0172}"/>
              </a:ext>
            </a:extLst>
          </p:cNvPr>
          <p:cNvGrpSpPr/>
          <p:nvPr/>
        </p:nvGrpSpPr>
        <p:grpSpPr>
          <a:xfrm>
            <a:off x="864030" y="4195606"/>
            <a:ext cx="5029753" cy="1680375"/>
            <a:chOff x="570072" y="3914445"/>
            <a:chExt cx="5525928" cy="2057972"/>
          </a:xfrm>
        </p:grpSpPr>
        <p:pic>
          <p:nvPicPr>
            <p:cNvPr id="46" name="Picture 10" descr="Quellbild anzeigen">
              <a:extLst>
                <a:ext uri="{FF2B5EF4-FFF2-40B4-BE49-F238E27FC236}">
                  <a16:creationId xmlns:a16="http://schemas.microsoft.com/office/drawing/2014/main" id="{EF44381E-0BBF-40AE-AB2C-192C533E7E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70072" y="3915656"/>
              <a:ext cx="1678354" cy="2056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Google Shape;1037;p2">
              <a:extLst>
                <a:ext uri="{FF2B5EF4-FFF2-40B4-BE49-F238E27FC236}">
                  <a16:creationId xmlns:a16="http://schemas.microsoft.com/office/drawing/2014/main" id="{4AD0BB62-6AC4-4B52-ABE8-87013EEA133C}"/>
                </a:ext>
              </a:extLst>
            </p:cNvPr>
            <p:cNvSpPr txBox="1">
              <a:spLocks/>
            </p:cNvSpPr>
            <p:nvPr/>
          </p:nvSpPr>
          <p:spPr>
            <a:xfrm>
              <a:off x="2248426" y="3914445"/>
              <a:ext cx="3847574" cy="20522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b" anchorCtr="0">
              <a:norm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marL="457200" marR="0" lvl="0" indent="-2286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A6A39D"/>
                </a:buClr>
                <a:buSzPts val="1600"/>
                <a:buFont typeface="Arial"/>
                <a:buNone/>
                <a:defRPr sz="1600" b="0" i="0" u="none" strike="noStrike" cap="none">
                  <a:solidFill>
                    <a:srgbClr val="A6A39D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lvl1pPr>
              <a:lvl2pPr marL="914400" marR="0" lvl="1" indent="-36576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ts val="216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lvl2pPr>
              <a:lvl3pPr marL="1371600" marR="0" lvl="2" indent="-3429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Trebuchet MS"/>
                <a:buChar char="▫"/>
                <a:defRPr sz="1600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lvl3pPr>
              <a:lvl4pPr marL="1828800" marR="0" lvl="3" indent="-342900" algn="l" rtl="0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>
                  <a:srgbClr val="FF0000"/>
                </a:buClr>
                <a:buSzPts val="1800"/>
                <a:buFont typeface="Trebuchet MS"/>
                <a:buChar char="–"/>
                <a:defRPr sz="1300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lvl4pPr>
              <a:lvl5pPr marL="2286000" marR="0" lvl="4" indent="-342900" algn="l" rtl="0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>
                  <a:srgbClr val="A6A39D"/>
                </a:buClr>
                <a:buSzPts val="1800"/>
                <a:buFont typeface="Trebuchet MS"/>
                <a:buChar char="–"/>
                <a:defRPr sz="1200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lvl5pPr>
              <a:lvl6pPr marL="2743200" marR="0" lvl="5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lvl6pPr>
              <a:lvl7pPr marL="3200400" marR="0" lvl="6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lvl7pPr>
              <a:lvl8pPr marL="3657600" marR="0" lvl="7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lvl8pPr>
              <a:lvl9pPr marL="4114800" marR="0" lvl="8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6A39D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de-AT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sym typeface="Trebuchet MS"/>
                </a:rPr>
                <a:t>G</a:t>
              </a:r>
              <a:r>
                <a:rPr lang="de-AT" sz="6000" b="1" kern="0" dirty="0">
                  <a:solidFill>
                    <a:srgbClr val="000000"/>
                  </a:solidFill>
                </a:rPr>
                <a:t>o</a:t>
              </a:r>
              <a:r>
                <a:rPr kumimoji="0" lang="de-AT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sym typeface="Trebuchet MS"/>
                </a:rPr>
                <a:t> Big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6A39D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de-AT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sym typeface="Trebuchet MS"/>
                </a:rPr>
                <a:t>  </a:t>
              </a:r>
              <a:r>
                <a:rPr lang="de-AT" sz="3200" b="1" kern="0" dirty="0">
                  <a:solidFill>
                    <a:srgbClr val="000000"/>
                  </a:solidFill>
                </a:rPr>
                <a:t>O</a:t>
              </a:r>
              <a:r>
                <a:rPr kumimoji="0" lang="de-AT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sym typeface="Trebuchet MS"/>
                </a:rPr>
                <a:t>r Go Home</a:t>
              </a:r>
            </a:p>
          </p:txBody>
        </p:sp>
      </p:grpSp>
      <p:sp>
        <p:nvSpPr>
          <p:cNvPr id="40" name="Rectangle 8">
            <a:extLst>
              <a:ext uri="{FF2B5EF4-FFF2-40B4-BE49-F238E27FC236}">
                <a16:creationId xmlns:a16="http://schemas.microsoft.com/office/drawing/2014/main" id="{AEB416AE-40B3-45A6-901D-F083ABBBB9D7}"/>
              </a:ext>
            </a:extLst>
          </p:cNvPr>
          <p:cNvSpPr/>
          <p:nvPr/>
        </p:nvSpPr>
        <p:spPr>
          <a:xfrm>
            <a:off x="541394" y="1911323"/>
            <a:ext cx="5648270" cy="220060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02945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AT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/>
                <a:sym typeface="Arial"/>
              </a:rPr>
              <a:t>U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/>
                <a:sym typeface="Arial"/>
              </a:rPr>
              <a:t>S-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/>
                <a:sym typeface="Arial"/>
              </a:rPr>
              <a:t>Unternehmen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/>
                <a:sym typeface="Arial"/>
              </a:rPr>
              <a:t>dominieren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/>
                <a:sym typeface="Arial"/>
              </a:rPr>
              <a:t> die Top 10 der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/>
                <a:sym typeface="Arial"/>
              </a:rPr>
              <a:t>weltweit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/>
                <a:sym typeface="Arial"/>
              </a:rPr>
              <a:t>größten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/>
                <a:sym typeface="Arial"/>
              </a:rPr>
              <a:t>Unternehmen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/>
                <a:sym typeface="Arial"/>
              </a:rPr>
              <a:t>*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/>
                <a:sym typeface="Arial"/>
              </a:rPr>
              <a:t>sowie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/>
                <a:sym typeface="Arial"/>
              </a:rPr>
              <a:t>rund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/>
                <a:sym typeface="Arial"/>
              </a:rPr>
              <a:t> 56% des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/>
                <a:sym typeface="Arial"/>
              </a:rPr>
              <a:t>globalen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/>
                <a:sym typeface="Arial"/>
              </a:rPr>
              <a:t>Aktienkapitals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/>
                <a:sym typeface="Arial"/>
              </a:rPr>
              <a:t>**</a:t>
            </a:r>
            <a:b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/>
                <a:sym typeface="Arial"/>
              </a:rPr>
            </a:br>
            <a:endParaRPr lang="de-DE" sz="1300" dirty="0">
              <a:ea typeface="+mn-ea"/>
            </a:endParaRPr>
          </a:p>
          <a:p>
            <a:pPr marL="702945" lvl="1" indent="-342900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300" kern="1200" dirty="0" err="1">
                <a:latin typeface="Trebuchet MS"/>
                <a:ea typeface="+mn-ea"/>
              </a:rPr>
              <a:t>Kulturelle</a:t>
            </a:r>
            <a:r>
              <a:rPr lang="en-US" sz="1300" kern="1200" dirty="0">
                <a:latin typeface="Trebuchet MS"/>
                <a:ea typeface="+mn-ea"/>
              </a:rPr>
              <a:t> </a:t>
            </a:r>
            <a:r>
              <a:rPr lang="en-US" sz="1300" kern="1200" dirty="0" err="1">
                <a:latin typeface="Trebuchet MS"/>
                <a:ea typeface="+mn-ea"/>
              </a:rPr>
              <a:t>Offenheit</a:t>
            </a:r>
            <a:r>
              <a:rPr lang="en-US" sz="1300" kern="1200" dirty="0">
                <a:latin typeface="Trebuchet MS"/>
                <a:ea typeface="+mn-ea"/>
              </a:rPr>
              <a:t>, </a:t>
            </a:r>
            <a:r>
              <a:rPr lang="en-US" sz="1300" kern="1200" dirty="0" err="1">
                <a:latin typeface="Trebuchet MS"/>
                <a:ea typeface="+mn-ea"/>
              </a:rPr>
              <a:t>Kapitalverfügbarkeit</a:t>
            </a:r>
            <a:r>
              <a:rPr lang="en-US" sz="1300" kern="1200" dirty="0">
                <a:latin typeface="Trebuchet MS"/>
                <a:ea typeface="+mn-ea"/>
              </a:rPr>
              <a:t> und </a:t>
            </a:r>
            <a:r>
              <a:rPr lang="en-US" sz="1300" kern="1200" dirty="0" err="1">
                <a:latin typeface="Trebuchet MS"/>
                <a:ea typeface="+mn-ea"/>
              </a:rPr>
              <a:t>Marktgröße</a:t>
            </a:r>
            <a:r>
              <a:rPr lang="en-US" sz="1300" kern="1200" dirty="0">
                <a:latin typeface="Trebuchet MS"/>
                <a:ea typeface="+mn-ea"/>
              </a:rPr>
              <a:t> </a:t>
            </a:r>
            <a:br>
              <a:rPr lang="en-US" sz="1300" kern="1200" dirty="0">
                <a:latin typeface="Trebuchet MS"/>
                <a:ea typeface="+mn-ea"/>
              </a:rPr>
            </a:br>
            <a:r>
              <a:rPr lang="de-AT" sz="1300" kern="1200" dirty="0">
                <a:latin typeface="Trebuchet MS"/>
                <a:ea typeface="+mn-ea"/>
              </a:rPr>
              <a:t>-&gt; </a:t>
            </a:r>
            <a:r>
              <a:rPr lang="en-US" sz="1300" b="1" kern="1200" dirty="0" err="1">
                <a:latin typeface="Trebuchet MS"/>
                <a:ea typeface="+mn-ea"/>
              </a:rPr>
              <a:t>hohe</a:t>
            </a:r>
            <a:r>
              <a:rPr lang="en-US" sz="1300" b="1" kern="1200" dirty="0">
                <a:latin typeface="Trebuchet MS"/>
                <a:ea typeface="+mn-ea"/>
              </a:rPr>
              <a:t> </a:t>
            </a:r>
            <a:r>
              <a:rPr lang="en-US" sz="1300" b="1" kern="1200" dirty="0" err="1">
                <a:latin typeface="Trebuchet MS"/>
                <a:ea typeface="+mn-ea"/>
              </a:rPr>
              <a:t>Technologieaffinität</a:t>
            </a:r>
            <a:r>
              <a:rPr lang="en-US" sz="1300" kern="1200" dirty="0">
                <a:latin typeface="Trebuchet MS"/>
                <a:ea typeface="+mn-ea"/>
              </a:rPr>
              <a:t> der USA</a:t>
            </a:r>
            <a:br>
              <a:rPr lang="en-US" sz="1300" kern="1200" dirty="0">
                <a:latin typeface="Trebuchet MS"/>
                <a:ea typeface="+mn-ea"/>
              </a:rPr>
            </a:br>
            <a:endParaRPr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/>
            </a:endParaRPr>
          </a:p>
          <a:p>
            <a:pPr marL="702945" lvl="1" indent="-342900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kumimoji="0" lang="de-AT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Arial"/>
                <a:sym typeface="Arial"/>
              </a:rPr>
              <a:t>Hohe Staatsausgaben </a:t>
            </a:r>
            <a:r>
              <a:rPr kumimoji="0" lang="de-AT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Arial"/>
                <a:sym typeface="Arial"/>
              </a:rPr>
              <a:t>für Forschung und enge Verzahnung von Wissenschaft &amp; Industrie </a:t>
            </a:r>
            <a:br>
              <a:rPr lang="de-AT" sz="1300" kern="1200" dirty="0">
                <a:latin typeface="Trebuchet MS"/>
                <a:ea typeface="+mn-ea"/>
              </a:rPr>
            </a:br>
            <a:r>
              <a:rPr lang="de-AT" sz="1300" kern="1200" dirty="0">
                <a:latin typeface="Trebuchet MS"/>
                <a:ea typeface="+mn-ea"/>
                <a:sym typeface="Wingdings" panose="05000000000000000000" pitchFamily="2" charset="2"/>
              </a:rPr>
              <a:t>-&gt; weiterhin</a:t>
            </a:r>
            <a:r>
              <a:rPr kumimoji="0" lang="de-AT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Arial"/>
                <a:sym typeface="Wingdings" panose="05000000000000000000" pitchFamily="2" charset="2"/>
              </a:rPr>
              <a:t> globaler Technologie- und Innovationsführer</a:t>
            </a:r>
            <a:endParaRPr lang="de-AT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Arial"/>
            </a:endParaRP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41" name="Diagramm 40">
                <a:extLst>
                  <a:ext uri="{FF2B5EF4-FFF2-40B4-BE49-F238E27FC236}">
                    <a16:creationId xmlns:a16="http://schemas.microsoft.com/office/drawing/2014/main" id="{D66CBDBF-DDCB-4DF5-A08F-F09885EDFC6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96761353"/>
                  </p:ext>
                </p:extLst>
              </p:nvPr>
            </p:nvGraphicFramePr>
            <p:xfrm>
              <a:off x="9089921" y="4509206"/>
              <a:ext cx="2583362" cy="1556976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6"/>
              </a:graphicData>
            </a:graphic>
          </p:graphicFrame>
        </mc:Choice>
        <mc:Fallback xmlns="">
          <p:pic>
            <p:nvPicPr>
              <p:cNvPr id="41" name="Diagramm 40">
                <a:extLst>
                  <a:ext uri="{FF2B5EF4-FFF2-40B4-BE49-F238E27FC236}">
                    <a16:creationId xmlns:a16="http://schemas.microsoft.com/office/drawing/2014/main" id="{D66CBDBF-DDCB-4DF5-A08F-F09885EDFC6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089921" y="4509206"/>
                <a:ext cx="2583362" cy="15569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42" name="Diagramm 41">
                <a:extLst>
                  <a:ext uri="{FF2B5EF4-FFF2-40B4-BE49-F238E27FC236}">
                    <a16:creationId xmlns:a16="http://schemas.microsoft.com/office/drawing/2014/main" id="{3DCADF50-9256-4920-8FC1-28C70A3EFC66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146711867"/>
                  </p:ext>
                </p:extLst>
              </p:nvPr>
            </p:nvGraphicFramePr>
            <p:xfrm>
              <a:off x="6493483" y="4469859"/>
              <a:ext cx="3199891" cy="192937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8"/>
              </a:graphicData>
            </a:graphic>
          </p:graphicFrame>
        </mc:Choice>
        <mc:Fallback xmlns="">
          <p:pic>
            <p:nvPicPr>
              <p:cNvPr id="42" name="Diagramm 41">
                <a:extLst>
                  <a:ext uri="{FF2B5EF4-FFF2-40B4-BE49-F238E27FC236}">
                    <a16:creationId xmlns:a16="http://schemas.microsoft.com/office/drawing/2014/main" id="{3DCADF50-9256-4920-8FC1-28C70A3EFC6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93483" y="4469859"/>
                <a:ext cx="3199891" cy="1929377"/>
              </a:xfrm>
              <a:prstGeom prst="rect">
                <a:avLst/>
              </a:prstGeom>
            </p:spPr>
          </p:pic>
        </mc:Fallback>
      </mc:AlternateContent>
      <p:sp>
        <p:nvSpPr>
          <p:cNvPr id="43" name="Google Shape;1037;p2">
            <a:extLst>
              <a:ext uri="{FF2B5EF4-FFF2-40B4-BE49-F238E27FC236}">
                <a16:creationId xmlns:a16="http://schemas.microsoft.com/office/drawing/2014/main" id="{B32AAFD1-81B7-4341-BB1D-88690C3A6BBE}"/>
              </a:ext>
            </a:extLst>
          </p:cNvPr>
          <p:cNvSpPr txBox="1">
            <a:spLocks/>
          </p:cNvSpPr>
          <p:nvPr/>
        </p:nvSpPr>
        <p:spPr>
          <a:xfrm>
            <a:off x="6690455" y="4469859"/>
            <a:ext cx="2143137" cy="283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6A39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A6A39D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rebuchet MS"/>
              <a:buChar char="▫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Trebuchet MS"/>
              <a:buChar char="–"/>
              <a:defRPr sz="1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A6A39D"/>
              </a:buClr>
              <a:buSzPts val="1800"/>
              <a:buFont typeface="Trebuchet MS"/>
              <a:buChar char="–"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39D"/>
              </a:buClr>
              <a:buSzPts val="1600"/>
              <a:buFont typeface="Arial"/>
              <a:buNone/>
              <a:tabLst/>
              <a:defRPr/>
            </a:pPr>
            <a:r>
              <a:rPr kumimoji="0" lang="de-AT" sz="1000" b="0" i="0" u="sng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Trebuchet MS"/>
                <a:sym typeface="Trebuchet MS"/>
              </a:rPr>
              <a:t>2022</a:t>
            </a:r>
          </a:p>
        </p:txBody>
      </p:sp>
      <p:sp>
        <p:nvSpPr>
          <p:cNvPr id="44" name="Google Shape;1037;p2">
            <a:extLst>
              <a:ext uri="{FF2B5EF4-FFF2-40B4-BE49-F238E27FC236}">
                <a16:creationId xmlns:a16="http://schemas.microsoft.com/office/drawing/2014/main" id="{BDC2442A-DAD8-499B-9EB1-EE3ED55D0326}"/>
              </a:ext>
            </a:extLst>
          </p:cNvPr>
          <p:cNvSpPr txBox="1">
            <a:spLocks/>
          </p:cNvSpPr>
          <p:nvPr/>
        </p:nvSpPr>
        <p:spPr>
          <a:xfrm>
            <a:off x="9406399" y="4469859"/>
            <a:ext cx="2143137" cy="283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6A39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A6A39D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rebuchet MS"/>
              <a:buChar char="▫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Trebuchet MS"/>
              <a:buChar char="–"/>
              <a:defRPr sz="1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A6A39D"/>
              </a:buClr>
              <a:buSzPts val="1800"/>
              <a:buFont typeface="Trebuchet MS"/>
              <a:buChar char="–"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39D"/>
              </a:buClr>
              <a:buSzPts val="1600"/>
              <a:buFont typeface="Arial"/>
              <a:buNone/>
              <a:tabLst/>
              <a:defRPr/>
            </a:pPr>
            <a:r>
              <a:rPr kumimoji="0" lang="de-AT" sz="100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Trebuchet MS"/>
                <a:sym typeface="Trebuchet MS"/>
              </a:rPr>
              <a:t>Ende 1899</a:t>
            </a:r>
          </a:p>
        </p:txBody>
      </p:sp>
      <p:sp>
        <p:nvSpPr>
          <p:cNvPr id="45" name="Textfeld 125">
            <a:extLst>
              <a:ext uri="{FF2B5EF4-FFF2-40B4-BE49-F238E27FC236}">
                <a16:creationId xmlns:a16="http://schemas.microsoft.com/office/drawing/2014/main" id="{E145C101-6C78-4F0F-957E-A65D69B55881}"/>
              </a:ext>
            </a:extLst>
          </p:cNvPr>
          <p:cNvSpPr txBox="1"/>
          <p:nvPr/>
        </p:nvSpPr>
        <p:spPr>
          <a:xfrm>
            <a:off x="6493483" y="4425272"/>
            <a:ext cx="4385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AT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754468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0167E7D0-9E12-F3E2-82B4-D0439B1F37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69F469AE-4906-556E-5860-BE1CD01DFFDC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de-AT" dirty="0"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F387613-B6F8-2EFF-6D59-4554C57739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FED5B2C-0775-FE40-DFB8-A8A6C1E704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B48BB3-55C4-4E6A-A3C6-241CA8973EE3}" type="slidenum">
              <a:rPr lang="de-AT" smtClean="0"/>
              <a:pPr/>
              <a:t>4</a:t>
            </a:fld>
            <a:endParaRPr lang="de-AT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971B6628-5E7C-B70E-B978-99AE8A7E1C04}"/>
              </a:ext>
            </a:extLst>
          </p:cNvPr>
          <p:cNvSpPr>
            <a:spLocks noGrp="1"/>
          </p:cNvSpPr>
          <p:nvPr/>
        </p:nvSpPr>
        <p:spPr>
          <a:xfrm>
            <a:off x="1031876" y="817558"/>
            <a:ext cx="11160124" cy="1063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rebuchet MS"/>
              <a:buNone/>
              <a:defRPr sz="32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e-AT" dirty="0"/>
              <a:t>CHANCEN FÜR ÖSTERREICHISCHE FIRMEN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9EA30B5B-5FA0-900D-DDCD-AC80C02025AF}"/>
              </a:ext>
            </a:extLst>
          </p:cNvPr>
          <p:cNvSpPr>
            <a:spLocks noGrp="1"/>
          </p:cNvSpPr>
          <p:nvPr/>
        </p:nvSpPr>
        <p:spPr>
          <a:xfrm>
            <a:off x="515938" y="1913373"/>
            <a:ext cx="11160124" cy="424728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Trebuchet MS"/>
              <a:buChar char="▫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F0000"/>
              </a:buClr>
              <a:buSzPts val="1300"/>
              <a:buFont typeface="Trebuchet MS"/>
              <a:buChar char="–"/>
              <a:defRPr sz="1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A6A39D"/>
              </a:buClr>
              <a:buSzPts val="1200"/>
              <a:buFont typeface="Trebuchet MS"/>
              <a:buChar char="–"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571500" indent="-342900">
              <a:spcBef>
                <a:spcPts val="1200"/>
              </a:spcBef>
              <a:buSzPct val="120000"/>
              <a:buFont typeface="Arial" panose="020B0604020202020204" pitchFamily="34" charset="0"/>
              <a:buChar char="•"/>
            </a:pPr>
            <a:r>
              <a:rPr lang="de-AT" b="1" dirty="0"/>
              <a:t>Keine Angst!</a:t>
            </a:r>
          </a:p>
          <a:p>
            <a:pPr marL="571500" indent="-342900">
              <a:spcBef>
                <a:spcPts val="1200"/>
              </a:spcBef>
              <a:buSzPct val="120000"/>
              <a:buFont typeface="Arial" panose="020B0604020202020204" pitchFamily="34" charset="0"/>
              <a:buChar char="•"/>
            </a:pPr>
            <a:r>
              <a:rPr lang="de-AT" b="1" dirty="0"/>
              <a:t>Großes Marktpotenzial &amp; dynamische Geschäftsentwicklung</a:t>
            </a:r>
          </a:p>
          <a:p>
            <a:pPr marL="1028700" lvl="1" indent="-3429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de-AT" dirty="0"/>
              <a:t>Riesiger Markt</a:t>
            </a:r>
          </a:p>
          <a:p>
            <a:pPr marL="1028700" lvl="1" indent="-3429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de-AT" dirty="0"/>
              <a:t>Konsumfreude, Demographie, Innovationskraft bleiben stark! </a:t>
            </a:r>
          </a:p>
          <a:p>
            <a:pPr marL="571500" indent="-342900">
              <a:spcBef>
                <a:spcPts val="1200"/>
              </a:spcBef>
              <a:buSzPct val="120000"/>
              <a:buFont typeface="Arial" panose="020B0604020202020204" pitchFamily="34" charset="0"/>
              <a:buChar char="•"/>
            </a:pPr>
            <a:r>
              <a:rPr lang="de-AT" b="1" dirty="0"/>
              <a:t>Trend zur Rückverlagerung der Produktion &amp; Nearshoring</a:t>
            </a:r>
          </a:p>
          <a:p>
            <a:pPr marL="1028700" lvl="1" indent="-3429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de-AT" dirty="0"/>
              <a:t>Firmen aus AT (und Europa) investieren massiv in Nordamerika</a:t>
            </a:r>
          </a:p>
          <a:p>
            <a:pPr marL="1028700" lvl="1" indent="-3429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de-AT" dirty="0"/>
              <a:t>Geringere Energiekosten</a:t>
            </a:r>
          </a:p>
          <a:p>
            <a:pPr marL="1028700" lvl="1" indent="-3429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de-AT" dirty="0"/>
              <a:t>Staatliche Förderungen (CHIPS Act, Infrastrukturpaket, etc.)</a:t>
            </a:r>
          </a:p>
          <a:p>
            <a:pPr marL="571500" indent="-342900">
              <a:spcBef>
                <a:spcPts val="1200"/>
              </a:spcBef>
              <a:buSzPct val="120000"/>
              <a:buFont typeface="Arial" panose="020B0604020202020204" pitchFamily="34" charset="0"/>
              <a:buChar char="•"/>
            </a:pPr>
            <a:r>
              <a:rPr lang="de-AT" b="1" dirty="0"/>
              <a:t>Maßgeschneiderte Veranstaltungen &amp; Initiativen</a:t>
            </a:r>
          </a:p>
          <a:p>
            <a:pPr marL="1028700" lvl="1" indent="-3429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de-AT" dirty="0">
                <a:hlinkClick r:id="rId4"/>
              </a:rPr>
              <a:t>www.wko.at/service/aussenwirtschaft/Veranstaltungen-zu-den-USA.html</a:t>
            </a:r>
            <a:endParaRPr lang="de-AT" dirty="0"/>
          </a:p>
          <a:p>
            <a:pPr marL="571500" indent="-342900">
              <a:spcBef>
                <a:spcPts val="1200"/>
              </a:spcBef>
              <a:buSzPct val="120000"/>
              <a:buFont typeface="Arial" panose="020B0604020202020204" pitchFamily="34" charset="0"/>
              <a:buChar char="•"/>
            </a:pPr>
            <a:endParaRPr lang="de-AT" b="1" dirty="0"/>
          </a:p>
          <a:p>
            <a:pPr marL="571500" indent="-342900">
              <a:spcBef>
                <a:spcPts val="1200"/>
              </a:spcBef>
              <a:buSzPct val="120000"/>
              <a:buFont typeface="Arial" panose="020B0604020202020204" pitchFamily="34" charset="0"/>
              <a:buChar char="•"/>
            </a:pPr>
            <a:endParaRPr lang="de-AT" b="1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2C0FFBFF-C002-D7B4-EC9D-881DD9286B6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6925" y="2089745"/>
            <a:ext cx="2605392" cy="347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1355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2C678F-D707-38B1-5A6E-C0AC8BEDF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3E08F29-1A71-B9B6-F31B-A4D76CC8C5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de-AT" sz="1400" noProof="1">
                <a:solidFill>
                  <a:schemeClr val="tx1"/>
                </a:solidFill>
              </a:rPr>
              <a:t>WIE U.S. FIRMEN WIRKLICH ENTSCHEIDUNGEN TREFFEN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0AC21B3-1FD6-C20F-57F2-D381F92899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38048" y="3252785"/>
            <a:ext cx="2083697" cy="830263"/>
          </a:xfrm>
        </p:spPr>
        <p:txBody>
          <a:bodyPr>
            <a:normAutofit/>
          </a:bodyPr>
          <a:lstStyle/>
          <a:p>
            <a:r>
              <a:rPr lang="de-AT" sz="1400" noProof="1">
                <a:solidFill>
                  <a:schemeClr val="tx1"/>
                </a:solidFill>
              </a:rPr>
              <a:t>STEUERLICHE ASPEKTE IM U.S. MARKT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24A51BC-7F0D-D921-939E-BBA78B1810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03016" y="3875484"/>
            <a:ext cx="1985963" cy="830263"/>
          </a:xfrm>
        </p:spPr>
        <p:txBody>
          <a:bodyPr>
            <a:normAutofit/>
          </a:bodyPr>
          <a:lstStyle/>
          <a:p>
            <a:r>
              <a:rPr lang="de-AT" sz="1400" noProof="1">
                <a:solidFill>
                  <a:schemeClr val="tx1"/>
                </a:solidFill>
              </a:rPr>
              <a:t>ERFOLGREICHE KOMMUNIKATION &amp; PITCHING IN DEN USA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D046549F-8669-59C8-A05E-100024CC2D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de-AT" sz="1400" noProof="1">
                <a:solidFill>
                  <a:schemeClr val="tx1"/>
                </a:solidFill>
              </a:rPr>
              <a:t>YOUR WAY TO THE USA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9B32DF0-4557-643A-5660-48638BEDE1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86123" y="4095677"/>
            <a:ext cx="2049382" cy="830263"/>
          </a:xfrm>
        </p:spPr>
        <p:txBody>
          <a:bodyPr>
            <a:normAutofit/>
          </a:bodyPr>
          <a:lstStyle/>
          <a:p>
            <a:r>
              <a:rPr lang="de-AT" sz="1400" noProof="1">
                <a:solidFill>
                  <a:schemeClr val="tx1"/>
                </a:solidFill>
              </a:rPr>
              <a:t>MARKETING UND KI IN DEN USA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037530F-93B0-56A8-860F-5A45DAD74E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34B48BB3-55C4-4E6A-A3C6-241CA8973EE3}" type="slidenum">
              <a:rPr lang="de-AT" smtClean="0"/>
              <a:pPr/>
              <a:t>5</a:t>
            </a:fld>
            <a:endParaRPr lang="de-AT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2631913B-1FC7-A0D4-0229-8FB1D73ED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dirty="0">
                <a:latin typeface="+mn-lt"/>
              </a:rPr>
              <a:t>AGENDA</a:t>
            </a:r>
          </a:p>
        </p:txBody>
      </p:sp>
      <p:pic>
        <p:nvPicPr>
          <p:cNvPr id="11" name="Grafik 10" descr="Ein Bild, das Objekt enthält.&#10;&#10;Automatisch generierte Beschreibung">
            <a:extLst>
              <a:ext uri="{FF2B5EF4-FFF2-40B4-BE49-F238E27FC236}">
                <a16:creationId xmlns:a16="http://schemas.microsoft.com/office/drawing/2014/main" id="{B7CC65D1-AFE9-9629-AE3A-95436C108F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152" y="4084294"/>
            <a:ext cx="1237491" cy="1612395"/>
          </a:xfrm>
          <a:prstGeom prst="rect">
            <a:avLst/>
          </a:prstGeom>
        </p:spPr>
      </p:pic>
      <p:pic>
        <p:nvPicPr>
          <p:cNvPr id="13" name="Grafik 12" descr="Ein Bild, das Objekt enthält.&#10;&#10;Automatisch generierte Beschreibung">
            <a:extLst>
              <a:ext uri="{FF2B5EF4-FFF2-40B4-BE49-F238E27FC236}">
                <a16:creationId xmlns:a16="http://schemas.microsoft.com/office/drawing/2014/main" id="{DCA90368-5A99-ED8B-30FA-04C90956CC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255" y="2470654"/>
            <a:ext cx="1237491" cy="1612395"/>
          </a:xfrm>
          <a:prstGeom prst="rect">
            <a:avLst/>
          </a:prstGeom>
        </p:spPr>
      </p:pic>
      <p:pic>
        <p:nvPicPr>
          <p:cNvPr id="15" name="Grafik 14" descr="Ein Bild, das Objekt enthält.&#10;&#10;Automatisch generierte Beschreibung">
            <a:extLst>
              <a:ext uri="{FF2B5EF4-FFF2-40B4-BE49-F238E27FC236}">
                <a16:creationId xmlns:a16="http://schemas.microsoft.com/office/drawing/2014/main" id="{7E03D462-5EC4-A977-53A2-3630790764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050" y="4089493"/>
            <a:ext cx="1237491" cy="1612395"/>
          </a:xfrm>
          <a:prstGeom prst="rect">
            <a:avLst/>
          </a:prstGeom>
        </p:spPr>
      </p:pic>
      <p:pic>
        <p:nvPicPr>
          <p:cNvPr id="17" name="Grafik 16" descr="Ein Bild, das Objekt enthält.&#10;&#10;Automatisch generierte Beschreibung">
            <a:extLst>
              <a:ext uri="{FF2B5EF4-FFF2-40B4-BE49-F238E27FC236}">
                <a16:creationId xmlns:a16="http://schemas.microsoft.com/office/drawing/2014/main" id="{20DD0E4F-3B05-38F4-B892-5300003500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778" y="2470654"/>
            <a:ext cx="1237491" cy="1612395"/>
          </a:xfrm>
          <a:prstGeom prst="rect">
            <a:avLst/>
          </a:prstGeom>
        </p:spPr>
      </p:pic>
      <p:pic>
        <p:nvPicPr>
          <p:cNvPr id="5" name="Picture 2" descr="Michael Pecnik">
            <a:extLst>
              <a:ext uri="{FF2B5EF4-FFF2-40B4-BE49-F238E27FC236}">
                <a16:creationId xmlns:a16="http://schemas.microsoft.com/office/drawing/2014/main" id="{4373A773-B8F9-5042-ABD8-8059276D1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85" y="2531363"/>
            <a:ext cx="1136553" cy="1136553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1FD6D21-4D49-A277-B562-EB31781B4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00074" y="4506245"/>
            <a:ext cx="1159644" cy="1159644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C0F5E9C7-5C59-5139-9165-B5E033289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" r="697"/>
          <a:stretch/>
        </p:blipFill>
        <p:spPr bwMode="auto">
          <a:xfrm>
            <a:off x="5518458" y="2512835"/>
            <a:ext cx="1155081" cy="1155081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3E5F5394-89C0-1E88-00A5-ECCB4F8DA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" r="600"/>
          <a:stretch/>
        </p:blipFill>
        <p:spPr bwMode="auto">
          <a:xfrm>
            <a:off x="8036845" y="4510808"/>
            <a:ext cx="1155081" cy="1155081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892B730B-5DB9-5C84-16B4-EB1282CF0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" r="1004"/>
          <a:stretch/>
        </p:blipFill>
        <p:spPr bwMode="auto">
          <a:xfrm>
            <a:off x="10364982" y="2522098"/>
            <a:ext cx="1155081" cy="1155081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61164D30-216D-8C34-2232-91131341C27E}"/>
              </a:ext>
            </a:extLst>
          </p:cNvPr>
          <p:cNvSpPr txBox="1">
            <a:spLocks/>
          </p:cNvSpPr>
          <p:nvPr/>
        </p:nvSpPr>
        <p:spPr>
          <a:xfrm>
            <a:off x="5131591" y="5980509"/>
            <a:ext cx="1985963" cy="830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 cap="all" baseline="0">
                <a:solidFill>
                  <a:schemeClr val="accent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360363" indent="-179388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715963" indent="-180975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Trebuchet MS" panose="020B0603020202020204" pitchFamily="34" charset="0"/>
              <a:buChar char="▫"/>
              <a:defRPr sz="16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076325" indent="-180975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FF0000"/>
              </a:buClr>
              <a:buFont typeface="Trebuchet MS" panose="020B0603020202020204" pitchFamily="34" charset="0"/>
              <a:buChar char="–"/>
              <a:defRPr sz="13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438275" indent="-174625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A6A39D"/>
              </a:buClr>
              <a:buFont typeface="Trebuchet MS" panose="020B0603020202020204" pitchFamily="34" charset="0"/>
              <a:buChar char="–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400" dirty="0">
                <a:solidFill>
                  <a:schemeClr val="tx1"/>
                </a:solidFill>
              </a:rPr>
              <a:t>MARKTEINTRITT USA | EFS CONSULTING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0A1AB5BE-8486-CD6C-E66E-7E51C166A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" r="76"/>
          <a:stretch/>
        </p:blipFill>
        <p:spPr bwMode="auto">
          <a:xfrm>
            <a:off x="5547033" y="4617860"/>
            <a:ext cx="1155081" cy="1155081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551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E90B0A-2B98-EEA2-F9F7-1F0EFBEDDA41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de-AT" noProof="1">
                <a:latin typeface="+mn-lt"/>
                <a:ea typeface="+mn-ea"/>
                <a:cs typeface="+mn-cs"/>
              </a:rPr>
              <a:t>WIE U.S. FIRMEN WIRKLICH ENTSCHEIDUNGEN TREFFEN</a:t>
            </a:r>
            <a:endParaRPr lang="de-AT" dirty="0">
              <a:latin typeface="+mn-lt"/>
              <a:ea typeface="+mn-ea"/>
              <a:cs typeface="+mn-cs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CCCE723-5599-ADD2-BE44-291E0AD602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7CDB82F-0B3F-8316-A65D-6676331C2E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B48BB3-55C4-4E6A-A3C6-241CA8973EE3}" type="slidenum">
              <a:rPr lang="de-AT" smtClean="0"/>
              <a:pPr/>
              <a:t>6</a:t>
            </a:fld>
            <a:endParaRPr lang="de-AT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BB06A9B2-3927-EEA3-5193-DCC99ED7B0AA}"/>
              </a:ext>
            </a:extLst>
          </p:cNvPr>
          <p:cNvSpPr>
            <a:spLocks noGrp="1"/>
          </p:cNvSpPr>
          <p:nvPr/>
        </p:nvSpPr>
        <p:spPr>
          <a:xfrm>
            <a:off x="515938" y="2082006"/>
            <a:ext cx="7627936" cy="420291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0" indent="-5143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de-AT" sz="2000" b="1" noProof="1"/>
          </a:p>
          <a:p>
            <a:pPr marL="514350" lvl="0" indent="-5143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de-AT" sz="2000" noProof="1">
                <a:latin typeface="+mj-lt"/>
              </a:rPr>
              <a:t>Entscheidungen sind emotional und politisch</a:t>
            </a:r>
            <a:br>
              <a:rPr lang="de-AT" sz="2000" noProof="1">
                <a:latin typeface="+mj-lt"/>
              </a:rPr>
            </a:br>
            <a:endParaRPr lang="de-AT" sz="2000" noProof="1">
              <a:latin typeface="+mj-lt"/>
            </a:endParaRPr>
          </a:p>
          <a:p>
            <a:pPr marL="514350" indent="-5143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de-AT" sz="2000" noProof="1">
                <a:latin typeface="+mj-lt"/>
              </a:rPr>
              <a:t>Offizielle Prozesse sind Fassade</a:t>
            </a:r>
            <a:br>
              <a:rPr lang="de-AT" sz="2000" noProof="1">
                <a:latin typeface="+mj-lt"/>
              </a:rPr>
            </a:br>
            <a:endParaRPr lang="de-AT" sz="2000" noProof="1">
              <a:latin typeface="+mj-lt"/>
            </a:endParaRPr>
          </a:p>
          <a:p>
            <a:pPr marL="514350" indent="-5143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dirty="0" err="1">
                <a:latin typeface="+mj-lt"/>
              </a:rPr>
              <a:t>Entscheidungsträger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werden</a:t>
            </a:r>
            <a:r>
              <a:rPr lang="en-US" sz="2000" dirty="0">
                <a:latin typeface="+mj-lt"/>
              </a:rPr>
              <a:t> erst </a:t>
            </a:r>
            <a:r>
              <a:rPr lang="en-US" sz="2000" dirty="0" err="1">
                <a:latin typeface="+mj-lt"/>
              </a:rPr>
              <a:t>aufmerksam</a:t>
            </a:r>
            <a:r>
              <a:rPr lang="en-US" sz="2000" dirty="0">
                <a:latin typeface="+mj-lt"/>
              </a:rPr>
              <a:t>, </a:t>
            </a:r>
            <a:br>
              <a:rPr lang="en-US" sz="2000" dirty="0">
                <a:latin typeface="+mj-lt"/>
              </a:rPr>
            </a:br>
            <a:r>
              <a:rPr lang="en-US" sz="2000" dirty="0" err="1">
                <a:latin typeface="+mj-lt"/>
              </a:rPr>
              <a:t>wenn</a:t>
            </a:r>
            <a:r>
              <a:rPr lang="en-US" sz="2000" dirty="0">
                <a:latin typeface="+mj-lt"/>
              </a:rPr>
              <a:t> für </a:t>
            </a:r>
            <a:r>
              <a:rPr lang="en-US" sz="2000" dirty="0" err="1">
                <a:latin typeface="+mj-lt"/>
              </a:rPr>
              <a:t>sie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etwas</a:t>
            </a:r>
            <a:r>
              <a:rPr lang="en-US" sz="2000" dirty="0">
                <a:latin typeface="+mj-lt"/>
              </a:rPr>
              <a:t> auf dem Spiel </a:t>
            </a:r>
            <a:r>
              <a:rPr lang="en-US" sz="2000" dirty="0" err="1">
                <a:latin typeface="+mj-lt"/>
              </a:rPr>
              <a:t>steht</a:t>
            </a:r>
            <a:endParaRPr lang="en-US" sz="2000" dirty="0">
              <a:latin typeface="+mj-lt"/>
            </a:endParaRPr>
          </a:p>
          <a:p>
            <a:pPr marL="514350" indent="-5143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de-AT" sz="2000" noProof="1">
              <a:latin typeface="+mj-lt"/>
            </a:endParaRPr>
          </a:p>
          <a:p>
            <a:pPr marL="514350" indent="-5143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dirty="0">
                <a:latin typeface="+mj-lt"/>
              </a:rPr>
              <a:t>Ein </a:t>
            </a:r>
            <a:r>
              <a:rPr lang="en-US" sz="2000" dirty="0" err="1">
                <a:latin typeface="+mj-lt"/>
              </a:rPr>
              <a:t>schnelles</a:t>
            </a:r>
            <a:r>
              <a:rPr lang="en-US" sz="2000" dirty="0">
                <a:latin typeface="+mj-lt"/>
              </a:rPr>
              <a:t> Nein </a:t>
            </a:r>
            <a:r>
              <a:rPr lang="en-US" sz="2000" dirty="0" err="1">
                <a:latin typeface="+mj-lt"/>
              </a:rPr>
              <a:t>ist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produktiver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als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ein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langsames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Vielleicht</a:t>
            </a:r>
            <a:endParaRPr lang="en-US" sz="2000" i="1" dirty="0">
              <a:latin typeface="+mj-lt"/>
            </a:endParaRPr>
          </a:p>
          <a:p>
            <a:pPr marL="514350" indent="-5143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sz="2000" noProof="1">
              <a:latin typeface="+mj-lt"/>
            </a:endParaRPr>
          </a:p>
          <a:p>
            <a:pPr marL="514350" indent="-5143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de-AT" sz="2000" noProof="1">
                <a:latin typeface="+mj-lt"/>
              </a:rPr>
              <a:t>Europäische Perfektion kostet Marktanteil</a:t>
            </a:r>
          </a:p>
        </p:txBody>
      </p:sp>
      <p:sp>
        <p:nvSpPr>
          <p:cNvPr id="7" name="Inhaltsplatzhalter 3">
            <a:extLst>
              <a:ext uri="{FF2B5EF4-FFF2-40B4-BE49-F238E27FC236}">
                <a16:creationId xmlns:a16="http://schemas.microsoft.com/office/drawing/2014/main" id="{FC37CA51-AC88-6B0B-E57E-AC3B5C714D31}"/>
              </a:ext>
            </a:extLst>
          </p:cNvPr>
          <p:cNvSpPr>
            <a:spLocks noGrp="1"/>
          </p:cNvSpPr>
          <p:nvPr/>
        </p:nvSpPr>
        <p:spPr>
          <a:xfrm>
            <a:off x="8143874" y="2082006"/>
            <a:ext cx="3532188" cy="420291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br>
              <a:rPr lang="de-AT" sz="1800" noProof="1"/>
            </a:br>
            <a:br>
              <a:rPr lang="de-AT" sz="1800" noProof="1"/>
            </a:br>
            <a:br>
              <a:rPr lang="de-AT" sz="1800" noProof="1"/>
            </a:br>
            <a:br>
              <a:rPr lang="de-AT" sz="1800" noProof="1"/>
            </a:br>
            <a:br>
              <a:rPr lang="de-AT" sz="1800" noProof="1"/>
            </a:br>
            <a:endParaRPr lang="de-AT" sz="1800" noProof="1"/>
          </a:p>
          <a:p>
            <a:pPr marL="0" indent="0">
              <a:buNone/>
            </a:pPr>
            <a:endParaRPr lang="de-AT" sz="1800" noProof="1"/>
          </a:p>
          <a:p>
            <a:pPr marL="0" indent="0">
              <a:buNone/>
            </a:pPr>
            <a:endParaRPr lang="de-AT" sz="1800" noProof="1"/>
          </a:p>
          <a:p>
            <a:pPr marL="0" indent="0">
              <a:buNone/>
            </a:pPr>
            <a:endParaRPr lang="de-AT" sz="1800" noProof="1"/>
          </a:p>
          <a:p>
            <a:pPr marL="0" indent="0" algn="ctr">
              <a:buNone/>
            </a:pPr>
            <a:r>
              <a:rPr lang="de-AT" sz="2000" noProof="1"/>
              <a:t>Mag. Michael Pecnik, MBA </a:t>
            </a:r>
          </a:p>
          <a:p>
            <a:pPr marL="0" indent="0" algn="ctr">
              <a:buNone/>
            </a:pPr>
            <a:r>
              <a:rPr lang="de-AT" sz="2000" noProof="1"/>
              <a:t>Collinear Capital</a:t>
            </a:r>
          </a:p>
          <a:p>
            <a:pPr marL="0" indent="0" algn="ctr">
              <a:buNone/>
            </a:pPr>
            <a:r>
              <a:rPr lang="de-AT" sz="2000" noProof="1"/>
              <a:t>michael@pecnik.com</a:t>
            </a:r>
          </a:p>
        </p:txBody>
      </p:sp>
      <p:pic>
        <p:nvPicPr>
          <p:cNvPr id="8" name="Picture 2" descr="Michael Pecnik">
            <a:extLst>
              <a:ext uri="{FF2B5EF4-FFF2-40B4-BE49-F238E27FC236}">
                <a16:creationId xmlns:a16="http://schemas.microsoft.com/office/drawing/2014/main" id="{9BA4CEF5-82E1-76D0-B600-D87FE0A1C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624" y="2273919"/>
            <a:ext cx="2391052" cy="239105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180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D90845-0619-1D9D-B88E-9722363786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AFD6E9-CD3D-0026-3A67-EDD18A3327D4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de-AT" noProof="1">
                <a:latin typeface="+mn-lt"/>
                <a:ea typeface="+mn-ea"/>
                <a:cs typeface="+mn-cs"/>
              </a:rPr>
              <a:t>STEUERLICHE ASPEKTE IM U.S. MARKT</a:t>
            </a:r>
            <a:endParaRPr lang="de-AT" dirty="0">
              <a:latin typeface="+mn-lt"/>
              <a:ea typeface="+mn-ea"/>
              <a:cs typeface="+mn-cs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0BA79EB-9EAE-2296-4127-4B458C0283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2567CAB-56CA-4D60-8191-280A709BE9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B48BB3-55C4-4E6A-A3C6-241CA8973EE3}" type="slidenum">
              <a:rPr lang="de-AT" smtClean="0"/>
              <a:pPr/>
              <a:t>7</a:t>
            </a:fld>
            <a:endParaRPr lang="de-AT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090FE0B7-AB0A-E639-3B35-D8B41D6EF37C}"/>
              </a:ext>
            </a:extLst>
          </p:cNvPr>
          <p:cNvSpPr>
            <a:spLocks noGrp="1"/>
          </p:cNvSpPr>
          <p:nvPr/>
        </p:nvSpPr>
        <p:spPr>
          <a:xfrm>
            <a:off x="515938" y="2082006"/>
            <a:ext cx="7627936" cy="420291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0" indent="-5143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de-AT" sz="2000" b="1" noProof="1">
              <a:latin typeface="+mj-lt"/>
            </a:endParaRPr>
          </a:p>
          <a:p>
            <a:pPr marL="0" indent="0">
              <a:buNone/>
            </a:pPr>
            <a:r>
              <a:rPr lang="de-AT" sz="2000" dirty="0">
                <a:latin typeface="+mj-lt"/>
              </a:rPr>
              <a:t>1. Überblick über das US-Steuersystem</a:t>
            </a:r>
            <a:br>
              <a:rPr lang="de-AT" sz="2000" dirty="0">
                <a:latin typeface="+mj-lt"/>
              </a:rPr>
            </a:br>
            <a:endParaRPr lang="de-AT" sz="2000" dirty="0">
              <a:latin typeface="+mj-lt"/>
            </a:endParaRPr>
          </a:p>
          <a:p>
            <a:pPr marL="0" indent="0">
              <a:buNone/>
            </a:pPr>
            <a:r>
              <a:rPr lang="de-AT" sz="2000" dirty="0">
                <a:latin typeface="+mj-lt"/>
              </a:rPr>
              <a:t>2. Steuerliche Betriebsstätten</a:t>
            </a:r>
          </a:p>
          <a:p>
            <a:pPr marL="0" indent="0">
              <a:buNone/>
            </a:pPr>
            <a:br>
              <a:rPr lang="de-AT" sz="2000" dirty="0">
                <a:latin typeface="+mj-lt"/>
              </a:rPr>
            </a:br>
            <a:r>
              <a:rPr lang="de-AT" sz="2000" dirty="0">
                <a:latin typeface="+mj-lt"/>
              </a:rPr>
              <a:t>3. Das Umsatzsteuersystem</a:t>
            </a:r>
          </a:p>
          <a:p>
            <a:pPr marL="0" indent="0">
              <a:buNone/>
            </a:pPr>
            <a:br>
              <a:rPr lang="de-AT" sz="2000" dirty="0">
                <a:latin typeface="+mj-lt"/>
              </a:rPr>
            </a:br>
            <a:r>
              <a:rPr lang="de-AT" sz="2000" dirty="0">
                <a:latin typeface="+mj-lt"/>
              </a:rPr>
              <a:t>4. Transferpreise</a:t>
            </a:r>
          </a:p>
          <a:p>
            <a:endParaRPr lang="de-AT" sz="2000" dirty="0">
              <a:latin typeface="+mj-lt"/>
            </a:endParaRPr>
          </a:p>
          <a:p>
            <a:pPr marL="0" indent="0">
              <a:buNone/>
            </a:pPr>
            <a:r>
              <a:rPr lang="de-AT" sz="2000" dirty="0">
                <a:latin typeface="+mj-lt"/>
              </a:rPr>
              <a:t>5. Entsendungen</a:t>
            </a:r>
          </a:p>
        </p:txBody>
      </p:sp>
      <p:sp>
        <p:nvSpPr>
          <p:cNvPr id="7" name="Inhaltsplatzhalter 3">
            <a:extLst>
              <a:ext uri="{FF2B5EF4-FFF2-40B4-BE49-F238E27FC236}">
                <a16:creationId xmlns:a16="http://schemas.microsoft.com/office/drawing/2014/main" id="{C0663873-8C76-ECA9-E96A-2C33C475724B}"/>
              </a:ext>
            </a:extLst>
          </p:cNvPr>
          <p:cNvSpPr>
            <a:spLocks noGrp="1"/>
          </p:cNvSpPr>
          <p:nvPr/>
        </p:nvSpPr>
        <p:spPr>
          <a:xfrm>
            <a:off x="8143874" y="2082006"/>
            <a:ext cx="3532188" cy="420291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br>
              <a:rPr lang="de-AT" sz="1800" noProof="1"/>
            </a:br>
            <a:br>
              <a:rPr lang="de-AT" sz="1800" noProof="1"/>
            </a:br>
            <a:br>
              <a:rPr lang="de-AT" sz="1800" noProof="1"/>
            </a:br>
            <a:br>
              <a:rPr lang="de-AT" sz="1800" noProof="1"/>
            </a:br>
            <a:br>
              <a:rPr lang="de-AT" sz="1800" noProof="1"/>
            </a:br>
            <a:endParaRPr lang="de-AT" sz="1800" noProof="1"/>
          </a:p>
          <a:p>
            <a:pPr marL="0" indent="0">
              <a:buNone/>
            </a:pPr>
            <a:endParaRPr lang="de-AT" sz="1800" noProof="1"/>
          </a:p>
          <a:p>
            <a:pPr marL="0" indent="0">
              <a:buNone/>
            </a:pPr>
            <a:endParaRPr lang="de-AT" sz="1800" noProof="1"/>
          </a:p>
          <a:p>
            <a:pPr marL="0" indent="0">
              <a:buNone/>
            </a:pPr>
            <a:endParaRPr lang="de-AT" sz="1800" noProof="1"/>
          </a:p>
          <a:p>
            <a:pPr marL="0" indent="0" algn="ctr">
              <a:buNone/>
            </a:pPr>
            <a:r>
              <a:rPr lang="de-AT" sz="2000" noProof="1"/>
              <a:t>Stefan Größbacher</a:t>
            </a:r>
          </a:p>
          <a:p>
            <a:pPr marL="0" indent="0" algn="ctr">
              <a:buNone/>
            </a:pPr>
            <a:r>
              <a:rPr lang="de-AT" sz="2000" noProof="1"/>
              <a:t>RÖDL USA</a:t>
            </a:r>
          </a:p>
          <a:p>
            <a:pPr marL="0" indent="0" algn="ctr">
              <a:buNone/>
            </a:pPr>
            <a:r>
              <a:rPr lang="de-AT" sz="2000" noProof="1"/>
              <a:t>stefan.groessbacher@</a:t>
            </a:r>
            <a:br>
              <a:rPr lang="de-AT" sz="2000" noProof="1"/>
            </a:br>
            <a:r>
              <a:rPr lang="de-AT" sz="2000" noProof="1"/>
              <a:t>roedlusa.com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C38FD16-30BD-1BCC-394B-C3EF6AFF2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03142" y="2365554"/>
            <a:ext cx="2391052" cy="239105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226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B21861-D9E3-30BA-9996-0A4F6220F4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30BED4-C752-23AC-B2AA-8D29D4F32649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de-AT" noProof="1">
                <a:latin typeface="+mn-lt"/>
                <a:ea typeface="+mn-ea"/>
                <a:cs typeface="+mn-cs"/>
              </a:rPr>
              <a:t>ERFOLGREICHE KOMMUNIKATION &amp; PITCHING IN DEN USA</a:t>
            </a:r>
            <a:endParaRPr lang="de-AT" dirty="0">
              <a:latin typeface="+mn-lt"/>
              <a:ea typeface="+mn-ea"/>
              <a:cs typeface="+mn-cs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C26656E-AAF5-2050-01A4-AECE463CB4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91497BB-C138-5C82-84F1-71C732A1CC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B48BB3-55C4-4E6A-A3C6-241CA8973EE3}" type="slidenum">
              <a:rPr lang="de-AT" smtClean="0"/>
              <a:pPr/>
              <a:t>8</a:t>
            </a:fld>
            <a:endParaRPr lang="de-AT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95F6034B-8CE5-6BAB-8908-284CF525D5B6}"/>
              </a:ext>
            </a:extLst>
          </p:cNvPr>
          <p:cNvSpPr>
            <a:spLocks noGrp="1"/>
          </p:cNvSpPr>
          <p:nvPr/>
        </p:nvSpPr>
        <p:spPr>
          <a:xfrm>
            <a:off x="515938" y="2082006"/>
            <a:ext cx="7627936" cy="420291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0" indent="-5143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de-AT" sz="2000" b="1" noProof="1"/>
          </a:p>
          <a:p>
            <a:pPr marL="514350" lvl="0" indent="-514350">
              <a:buFont typeface="+mj-lt"/>
              <a:buAutoNum type="arabicPeriod"/>
            </a:pPr>
            <a:r>
              <a:rPr lang="de-AT" sz="2000" dirty="0"/>
              <a:t>Amerikanische Zielgruppen verstehen</a:t>
            </a:r>
            <a:br>
              <a:rPr lang="de-AT" sz="2000" dirty="0"/>
            </a:br>
            <a:endParaRPr lang="de-AT" sz="2000" dirty="0"/>
          </a:p>
          <a:p>
            <a:pPr marL="514350" lvl="0" indent="-514350">
              <a:buFont typeface="+mj-lt"/>
              <a:buAutoNum type="arabicPeriod"/>
            </a:pPr>
            <a:r>
              <a:rPr lang="de-AT" sz="2000" dirty="0"/>
              <a:t>Wirksame Botschaften formulieren</a:t>
            </a:r>
            <a:br>
              <a:rPr lang="de-AT" sz="2000" dirty="0"/>
            </a:br>
            <a:endParaRPr lang="de-AT" sz="2000" dirty="0"/>
          </a:p>
          <a:p>
            <a:pPr marL="514350" lvl="0" indent="-514350">
              <a:buFont typeface="+mj-lt"/>
              <a:buAutoNum type="arabicPeriod"/>
            </a:pPr>
            <a:r>
              <a:rPr lang="de-AT" sz="2000" dirty="0"/>
              <a:t>Einen überzeugenden Pitch aufbauen</a:t>
            </a:r>
            <a:br>
              <a:rPr lang="de-AT" sz="2000" dirty="0"/>
            </a:br>
            <a:endParaRPr lang="de-AT" sz="2000" dirty="0"/>
          </a:p>
          <a:p>
            <a:pPr marL="514350" lvl="0" indent="-514350">
              <a:buFont typeface="+mj-lt"/>
              <a:buAutoNum type="arabicPeriod"/>
            </a:pPr>
            <a:r>
              <a:rPr lang="de-AT" sz="2000" dirty="0"/>
              <a:t>Storytelling effektiv einsetzen</a:t>
            </a:r>
            <a:br>
              <a:rPr lang="de-AT" sz="2000" dirty="0"/>
            </a:br>
            <a:endParaRPr lang="de-AT" sz="2000" dirty="0"/>
          </a:p>
          <a:p>
            <a:pPr marL="514350" lvl="0" indent="-514350">
              <a:buFont typeface="+mj-lt"/>
              <a:buAutoNum type="arabicPeriod"/>
            </a:pPr>
            <a:r>
              <a:rPr lang="de-AT" sz="2000" dirty="0"/>
              <a:t>Souverän und dynamisch auftreten</a:t>
            </a:r>
          </a:p>
        </p:txBody>
      </p:sp>
      <p:sp>
        <p:nvSpPr>
          <p:cNvPr id="7" name="Inhaltsplatzhalter 3">
            <a:extLst>
              <a:ext uri="{FF2B5EF4-FFF2-40B4-BE49-F238E27FC236}">
                <a16:creationId xmlns:a16="http://schemas.microsoft.com/office/drawing/2014/main" id="{514591C8-BE83-629B-2DE1-114EC0B4FE4E}"/>
              </a:ext>
            </a:extLst>
          </p:cNvPr>
          <p:cNvSpPr>
            <a:spLocks noGrp="1"/>
          </p:cNvSpPr>
          <p:nvPr/>
        </p:nvSpPr>
        <p:spPr>
          <a:xfrm>
            <a:off x="8143874" y="2082006"/>
            <a:ext cx="3532188" cy="420291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br>
              <a:rPr lang="de-AT" sz="1800" noProof="1"/>
            </a:br>
            <a:br>
              <a:rPr lang="de-AT" sz="1800" noProof="1"/>
            </a:br>
            <a:br>
              <a:rPr lang="de-AT" sz="1800" noProof="1"/>
            </a:br>
            <a:br>
              <a:rPr lang="de-AT" sz="1800" noProof="1"/>
            </a:br>
            <a:br>
              <a:rPr lang="de-AT" sz="1800" noProof="1"/>
            </a:br>
            <a:endParaRPr lang="de-AT" sz="1800" noProof="1"/>
          </a:p>
          <a:p>
            <a:pPr marL="0" indent="0">
              <a:buNone/>
            </a:pPr>
            <a:endParaRPr lang="de-AT" sz="1800" noProof="1"/>
          </a:p>
          <a:p>
            <a:pPr marL="0" indent="0">
              <a:buNone/>
            </a:pPr>
            <a:endParaRPr lang="de-AT" sz="1800" noProof="1"/>
          </a:p>
          <a:p>
            <a:pPr marL="0" indent="0">
              <a:buNone/>
            </a:pPr>
            <a:endParaRPr lang="de-AT" sz="1800" noProof="1"/>
          </a:p>
          <a:p>
            <a:pPr marL="0" indent="0" algn="ctr">
              <a:buNone/>
            </a:pPr>
            <a:r>
              <a:rPr lang="de-AT" sz="2000" noProof="1"/>
              <a:t>Dr. Elke Framson</a:t>
            </a:r>
          </a:p>
          <a:p>
            <a:pPr marL="0" indent="0" algn="ctr">
              <a:buNone/>
            </a:pPr>
            <a:r>
              <a:rPr lang="de-AT" sz="2000" noProof="1"/>
              <a:t>Transatlantic Coaching</a:t>
            </a:r>
          </a:p>
          <a:p>
            <a:pPr marL="0" indent="0" algn="ctr">
              <a:buNone/>
            </a:pPr>
            <a:r>
              <a:rPr lang="de-AT" sz="2000" noProof="1"/>
              <a:t>eframson@transatlantic-coaching.com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545ABAB-369C-09BB-0C8A-F30DAACA4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" r="697"/>
          <a:stretch/>
        </p:blipFill>
        <p:spPr bwMode="auto">
          <a:xfrm>
            <a:off x="8631624" y="2273919"/>
            <a:ext cx="2391052" cy="239105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477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23768-6A99-4B54-7FBE-105AF4B0B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74BE2B0C-7D11-D1F6-F429-1CD4A579F6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339" y="1850708"/>
            <a:ext cx="5019262" cy="501926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C2584AE-0427-78AD-E801-5FD851432D9F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de-AT" noProof="1">
                <a:latin typeface="+mn-lt"/>
                <a:ea typeface="+mn-ea"/>
                <a:cs typeface="+mn-cs"/>
              </a:rPr>
              <a:t>YOUR WAY TO THE USA</a:t>
            </a:r>
            <a:endParaRPr lang="de-AT" dirty="0">
              <a:latin typeface="+mn-lt"/>
              <a:ea typeface="+mn-ea"/>
              <a:cs typeface="+mn-cs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8FB8955-70F6-FC8A-26FE-1BC02EC935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8061C76-2094-5681-5651-3931C684DB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B48BB3-55C4-4E6A-A3C6-241CA8973EE3}" type="slidenum">
              <a:rPr lang="de-AT" smtClean="0"/>
              <a:pPr/>
              <a:t>9</a:t>
            </a:fld>
            <a:endParaRPr lang="de-AT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59B65B72-DCCF-F1DA-91DB-43633A6877D2}"/>
              </a:ext>
            </a:extLst>
          </p:cNvPr>
          <p:cNvSpPr>
            <a:spLocks noGrp="1"/>
          </p:cNvSpPr>
          <p:nvPr/>
        </p:nvSpPr>
        <p:spPr>
          <a:xfrm>
            <a:off x="515938" y="2082006"/>
            <a:ext cx="7627936" cy="420291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0" indent="-5143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de-AT" sz="2000" b="1" noProof="1"/>
          </a:p>
        </p:txBody>
      </p:sp>
      <p:sp>
        <p:nvSpPr>
          <p:cNvPr id="7" name="Inhaltsplatzhalter 3">
            <a:extLst>
              <a:ext uri="{FF2B5EF4-FFF2-40B4-BE49-F238E27FC236}">
                <a16:creationId xmlns:a16="http://schemas.microsoft.com/office/drawing/2014/main" id="{E9562010-4FA3-770F-70BA-AF6F30A188DC}"/>
              </a:ext>
            </a:extLst>
          </p:cNvPr>
          <p:cNvSpPr>
            <a:spLocks noGrp="1"/>
          </p:cNvSpPr>
          <p:nvPr/>
        </p:nvSpPr>
        <p:spPr>
          <a:xfrm>
            <a:off x="8143874" y="2082006"/>
            <a:ext cx="3532188" cy="420291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br>
              <a:rPr lang="de-AT" sz="1800" noProof="1"/>
            </a:br>
            <a:br>
              <a:rPr lang="de-AT" sz="1800" noProof="1"/>
            </a:br>
            <a:br>
              <a:rPr lang="de-AT" sz="1800" noProof="1"/>
            </a:br>
            <a:br>
              <a:rPr lang="de-AT" sz="1800" noProof="1"/>
            </a:br>
            <a:br>
              <a:rPr lang="de-AT" sz="1800" noProof="1"/>
            </a:br>
            <a:endParaRPr lang="de-AT" sz="1800" noProof="1"/>
          </a:p>
          <a:p>
            <a:pPr marL="0" indent="0">
              <a:buNone/>
            </a:pPr>
            <a:endParaRPr lang="de-AT" sz="1800" noProof="1"/>
          </a:p>
          <a:p>
            <a:pPr marL="0" indent="0">
              <a:buNone/>
            </a:pPr>
            <a:endParaRPr lang="de-AT" sz="1800" noProof="1"/>
          </a:p>
          <a:p>
            <a:pPr marL="0" indent="0">
              <a:buNone/>
            </a:pPr>
            <a:endParaRPr lang="de-AT" sz="1800" noProof="1"/>
          </a:p>
          <a:p>
            <a:pPr marL="0" indent="0" algn="ctr">
              <a:buNone/>
            </a:pPr>
            <a:r>
              <a:rPr lang="en-US" sz="2000" dirty="0"/>
              <a:t>Dr. Lukas M. Stahl</a:t>
            </a:r>
            <a:br>
              <a:rPr lang="en-US" dirty="0"/>
            </a:br>
            <a:r>
              <a:rPr lang="de-AT" sz="2000" noProof="1"/>
              <a:t>Stahl Law Corporation</a:t>
            </a:r>
          </a:p>
          <a:p>
            <a:pPr marL="0" indent="0" algn="ctr">
              <a:buNone/>
            </a:pPr>
            <a:r>
              <a:rPr lang="de-AT" sz="2000" noProof="1"/>
              <a:t>lms@stahllaw.com</a:t>
            </a:r>
            <a:br>
              <a:rPr lang="de-AT" sz="2000" noProof="1"/>
            </a:br>
            <a:r>
              <a:rPr lang="de-AT" sz="1900" noProof="1"/>
              <a:t>www.yourwaytotheusa.com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E1CBDD37-3FC4-1F2E-506F-64328FA07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" r="600"/>
          <a:stretch/>
        </p:blipFill>
        <p:spPr bwMode="auto">
          <a:xfrm>
            <a:off x="8631624" y="2273919"/>
            <a:ext cx="2391052" cy="239105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467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WKO-Inlandspräsentation">
      <a:dk1>
        <a:srgbClr val="000000"/>
      </a:dk1>
      <a:lt1>
        <a:sysClr val="window" lastClr="FFFFFF"/>
      </a:lt1>
      <a:dk2>
        <a:srgbClr val="000000"/>
      </a:dk2>
      <a:lt2>
        <a:srgbClr val="CECAC2"/>
      </a:lt2>
      <a:accent1>
        <a:srgbClr val="E61414"/>
      </a:accent1>
      <a:accent2>
        <a:srgbClr val="CECAC2"/>
      </a:accent2>
      <a:accent3>
        <a:srgbClr val="540F31"/>
      </a:accent3>
      <a:accent4>
        <a:srgbClr val="004465"/>
      </a:accent4>
      <a:accent5>
        <a:srgbClr val="688622"/>
      </a:accent5>
      <a:accent6>
        <a:srgbClr val="DE871F"/>
      </a:accent6>
      <a:hlink>
        <a:srgbClr val="000000"/>
      </a:hlink>
      <a:folHlink>
        <a:srgbClr val="E61414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WKO-Inlandspräsentation">
    <a:dk1>
      <a:srgbClr val="000000"/>
    </a:dk1>
    <a:lt1>
      <a:sysClr val="window" lastClr="FFFFFF"/>
    </a:lt1>
    <a:dk2>
      <a:srgbClr val="000000"/>
    </a:dk2>
    <a:lt2>
      <a:srgbClr val="CECAC2"/>
    </a:lt2>
    <a:accent1>
      <a:srgbClr val="E61414"/>
    </a:accent1>
    <a:accent2>
      <a:srgbClr val="CECAC2"/>
    </a:accent2>
    <a:accent3>
      <a:srgbClr val="540F31"/>
    </a:accent3>
    <a:accent4>
      <a:srgbClr val="004465"/>
    </a:accent4>
    <a:accent5>
      <a:srgbClr val="688622"/>
    </a:accent5>
    <a:accent6>
      <a:srgbClr val="DE871F"/>
    </a:accent6>
    <a:hlink>
      <a:srgbClr val="000000"/>
    </a:hlink>
    <a:folHlink>
      <a:srgbClr val="E61414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4483A992DC26042A83640B5EFC88B4F" ma:contentTypeVersion="13" ma:contentTypeDescription="Ein neues Dokument erstellen." ma:contentTypeScope="" ma:versionID="475e7019cad8d39391b4abdac9052e91">
  <xsd:schema xmlns:xsd="http://www.w3.org/2001/XMLSchema" xmlns:xs="http://www.w3.org/2001/XMLSchema" xmlns:p="http://schemas.microsoft.com/office/2006/metadata/properties" xmlns:ns2="7693825e-0d64-42ac-a640-0760dac82d35" xmlns:ns3="f947d6bd-292e-4e46-9f42-cf5084e559d8" targetNamespace="http://schemas.microsoft.com/office/2006/metadata/properties" ma:root="true" ma:fieldsID="089ee1a060098e4ee157668e84748fb4" ns2:_="" ns3:_="">
    <xsd:import namespace="7693825e-0d64-42ac-a640-0760dac82d35"/>
    <xsd:import namespace="f947d6bd-292e-4e46-9f42-cf5084e559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93825e-0d64-42ac-a640-0760dac82d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Bildmarkierungen" ma:readOnly="false" ma:fieldId="{5cf76f15-5ced-4ddc-b409-7134ff3c332f}" ma:taxonomyMulti="true" ma:sspId="020107af-191c-445d-bfa4-3fed7916d2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47d6bd-292e-4e46-9f42-cf5084e559d8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293e6304-b644-431e-a26f-d49241c84563}" ma:internalName="TaxCatchAll" ma:showField="CatchAllData" ma:web="f947d6bd-292e-4e46-9f42-cf5084e559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947d6bd-292e-4e46-9f42-cf5084e559d8" xsi:nil="true"/>
    <lcf76f155ced4ddcb4097134ff3c332f xmlns="7693825e-0d64-42ac-a640-0760dac82d3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C51092-6309-495C-AB66-E177232B08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93825e-0d64-42ac-a640-0760dac82d35"/>
    <ds:schemaRef ds:uri="f947d6bd-292e-4e46-9f42-cf5084e559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C41939B-B349-4C77-A3D8-E7B60126D206}">
  <ds:schemaRefs>
    <ds:schemaRef ds:uri="http://schemas.microsoft.com/office/infopath/2007/PartnerControls"/>
    <ds:schemaRef ds:uri="http://purl.org/dc/dcmitype/"/>
    <ds:schemaRef ds:uri="b3216159-db84-48c0-ac7c-a716b1450d33"/>
    <ds:schemaRef ds:uri="http://purl.org/dc/elements/1.1/"/>
    <ds:schemaRef ds:uri="http://schemas.openxmlformats.org/package/2006/metadata/core-properties"/>
    <ds:schemaRef ds:uri="f4cdc515-fe7a-4443-b4ae-57e8a769988c"/>
    <ds:schemaRef ds:uri="http://purl.org/dc/terms/"/>
    <ds:schemaRef ds:uri="http://www.w3.org/XML/1998/namespace"/>
    <ds:schemaRef ds:uri="http://schemas.microsoft.com/office/2006/documentManagement/types"/>
    <ds:schemaRef ds:uri="50106ee9-bc7e-452b-b569-95fea783e6ab"/>
    <ds:schemaRef ds:uri="fe68c8df-30fe-40b5-8381-104c820d70b9"/>
    <ds:schemaRef ds:uri="http://schemas.microsoft.com/office/2006/metadata/properties"/>
    <ds:schemaRef ds:uri="f947d6bd-292e-4e46-9f42-cf5084e559d8"/>
    <ds:schemaRef ds:uri="7693825e-0d64-42ac-a640-0760dac82d35"/>
  </ds:schemaRefs>
</ds:datastoreItem>
</file>

<file path=customXml/itemProps3.xml><?xml version="1.0" encoding="utf-8"?>
<ds:datastoreItem xmlns:ds="http://schemas.openxmlformats.org/officeDocument/2006/customXml" ds:itemID="{E0EEE38B-5C79-44E2-A49D-CC41D18810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563</Words>
  <Application>Microsoft Office PowerPoint</Application>
  <PresentationFormat>Breitbild</PresentationFormat>
  <Paragraphs>144</Paragraphs>
  <Slides>13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9" baseType="lpstr">
      <vt:lpstr>Arial</vt:lpstr>
      <vt:lpstr>Calibri</vt:lpstr>
      <vt:lpstr>Georgia</vt:lpstr>
      <vt:lpstr>Trebuchet MS</vt:lpstr>
      <vt:lpstr>Wingdings</vt:lpstr>
      <vt:lpstr>Office</vt:lpstr>
      <vt:lpstr>BOOTCAMP LIGHT USA</vt:lpstr>
      <vt:lpstr>MAKE AMERICA GREAT AGAIN</vt:lpstr>
      <vt:lpstr> </vt:lpstr>
      <vt:lpstr> </vt:lpstr>
      <vt:lpstr>PowerPoint-Präsentation</vt:lpstr>
      <vt:lpstr>WIE U.S. FIRMEN WIRKLICH ENTSCHEIDUNGEN TREFFEN</vt:lpstr>
      <vt:lpstr>STEUERLICHE ASPEKTE IM U.S. MARKT</vt:lpstr>
      <vt:lpstr>ERFOLGREICHE KOMMUNIKATION &amp; PITCHING IN DEN USA</vt:lpstr>
      <vt:lpstr>YOUR WAY TO THE USA</vt:lpstr>
      <vt:lpstr>MARKETING UND KI IN DEN USA</vt:lpstr>
      <vt:lpstr>MARKTEINTRITT USA | EFS CONSULTING</vt:lpstr>
      <vt:lpstr>SEIEN SIE BEIM NÄCHSTEN BOOTCAMP DABEI!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AUSSENWIRTSCHAFT AUSTRIA Gesamtpraesentation</dc:title>
  <dc:creator>Christina  Kern</dc:creator>
  <cp:lastModifiedBy>Mueller Katrin | AC NewYork</cp:lastModifiedBy>
  <cp:revision>84</cp:revision>
  <cp:lastPrinted>2023-09-27T08:04:19Z</cp:lastPrinted>
  <dcterms:created xsi:type="dcterms:W3CDTF">2019-02-11T19:46:29Z</dcterms:created>
  <dcterms:modified xsi:type="dcterms:W3CDTF">2026-01-16T22:44:24Z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0x01010014483A992DC26042A83640B5EFC88B4F</vt:lpwstr>
  </property>
  <property fmtid="{D5CDD505-2E9C-101B-9397-08002B2CF9AE}" pid="3" name="Dokumententyp">
    <vt:lpwstr>Präsentation</vt:lpwstr>
  </property>
  <property fmtid="{D5CDD505-2E9C-101B-9397-08002B2CF9AE}" pid="4" name="Gültig von">
    <vt:filetime>2019-05-22T22:00:00Z</vt:filetime>
  </property>
  <property fmtid="{D5CDD505-2E9C-101B-9397-08002B2CF9AE}" pid="5" name="Beschreibung">
    <vt:lpwstr>AUSSENWIRTSCHAFT AUSTRIA Gesamtpraesentation</vt:lpwstr>
  </property>
  <property fmtid="{D5CDD505-2E9C-101B-9397-08002B2CF9AE}" pid="6" name="Inhaltstyp_">
    <vt:lpwstr>Vorlagen und Formulare</vt:lpwstr>
  </property>
  <property fmtid="{D5CDD505-2E9C-101B-9397-08002B2CF9AE}" pid="7" name="Zielgruppe">
    <vt:lpwstr>Alle</vt:lpwstr>
  </property>
  <property fmtid="{D5CDD505-2E9C-101B-9397-08002B2CF9AE}" pid="8" name="Abteilung">
    <vt:lpwstr>AWO</vt:lpwstr>
  </property>
  <property fmtid="{D5CDD505-2E9C-101B-9397-08002B2CF9AE}" pid="9" name="Site">
    <vt:lpwstr>AWOMAT</vt:lpwstr>
  </property>
  <property fmtid="{D5CDD505-2E9C-101B-9397-08002B2CF9AE}" pid="10" name="Gültig bis">
    <vt:filetime>2025-12-30T23:00:00Z</vt:filetime>
  </property>
  <property fmtid="{D5CDD505-2E9C-101B-9397-08002B2CF9AE}" pid="11" name="Suchbegriffe">
    <vt:lpwstr>AUSSENWIRTSCHAFT AUSTRIA Gesamtpraesentation</vt:lpwstr>
  </property>
  <property fmtid="{D5CDD505-2E9C-101B-9397-08002B2CF9AE}" pid="12" name="MediaServiceImageTags">
    <vt:lpwstr/>
  </property>
</Properties>
</file>