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258" r:id="rId5"/>
    <p:sldId id="259" r:id="rId6"/>
    <p:sldId id="278" r:id="rId7"/>
    <p:sldId id="266" r:id="rId8"/>
    <p:sldId id="273" r:id="rId9"/>
    <p:sldId id="274" r:id="rId10"/>
    <p:sldId id="267"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2B88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521B38-334C-4381-B209-33A7A30AFB4D}" v="37" dt="2024-01-26T10:58:00.04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222" autoAdjust="0"/>
  </p:normalViewPr>
  <p:slideViewPr>
    <p:cSldViewPr snapToGrid="0">
      <p:cViewPr varScale="1">
        <p:scale>
          <a:sx n="45" d="100"/>
          <a:sy n="45" d="100"/>
        </p:scale>
        <p:origin x="740" y="5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segna, Eva" userId="2025bf94-0871-495d-a713-8e09defab7f4" providerId="ADAL" clId="{5C521B38-334C-4381-B209-33A7A30AFB4D}"/>
    <pc:docChg chg="undo custSel modSld">
      <pc:chgData name="Disegna, Eva" userId="2025bf94-0871-495d-a713-8e09defab7f4" providerId="ADAL" clId="{5C521B38-334C-4381-B209-33A7A30AFB4D}" dt="2024-01-26T10:58:00.047" v="56"/>
      <pc:docMkLst>
        <pc:docMk/>
      </pc:docMkLst>
      <pc:sldChg chg="modSp mod">
        <pc:chgData name="Disegna, Eva" userId="2025bf94-0871-495d-a713-8e09defab7f4" providerId="ADAL" clId="{5C521B38-334C-4381-B209-33A7A30AFB4D}" dt="2024-01-25T07:59:31.584" v="9" actId="1036"/>
        <pc:sldMkLst>
          <pc:docMk/>
          <pc:sldMk cId="54376518" sldId="258"/>
        </pc:sldMkLst>
        <pc:picChg chg="mod">
          <ac:chgData name="Disegna, Eva" userId="2025bf94-0871-495d-a713-8e09defab7f4" providerId="ADAL" clId="{5C521B38-334C-4381-B209-33A7A30AFB4D}" dt="2024-01-25T07:59:31.584" v="9" actId="1036"/>
          <ac:picMkLst>
            <pc:docMk/>
            <pc:sldMk cId="54376518" sldId="258"/>
            <ac:picMk id="9" creationId="{F93D78B9-4225-6889-B3DC-01102C1586CE}"/>
          </ac:picMkLst>
        </pc:picChg>
      </pc:sldChg>
      <pc:sldChg chg="modSp mod">
        <pc:chgData name="Disegna, Eva" userId="2025bf94-0871-495d-a713-8e09defab7f4" providerId="ADAL" clId="{5C521B38-334C-4381-B209-33A7A30AFB4D}" dt="2024-01-25T08:14:02.929" v="26" actId="207"/>
        <pc:sldMkLst>
          <pc:docMk/>
          <pc:sldMk cId="242463430" sldId="267"/>
        </pc:sldMkLst>
        <pc:graphicFrameChg chg="mod modGraphic">
          <ac:chgData name="Disegna, Eva" userId="2025bf94-0871-495d-a713-8e09defab7f4" providerId="ADAL" clId="{5C521B38-334C-4381-B209-33A7A30AFB4D}" dt="2024-01-25T08:14:02.929" v="26" actId="207"/>
          <ac:graphicFrameMkLst>
            <pc:docMk/>
            <pc:sldMk cId="242463430" sldId="267"/>
            <ac:graphicFrameMk id="4" creationId="{EBDEECBB-8EA5-D9FA-CDFB-C1C3290A3D18}"/>
          </ac:graphicFrameMkLst>
        </pc:graphicFrameChg>
      </pc:sldChg>
      <pc:sldChg chg="addSp delSp modSp mod">
        <pc:chgData name="Disegna, Eva" userId="2025bf94-0871-495d-a713-8e09defab7f4" providerId="ADAL" clId="{5C521B38-334C-4381-B209-33A7A30AFB4D}" dt="2024-01-25T07:59:36.086" v="11"/>
        <pc:sldMkLst>
          <pc:docMk/>
          <pc:sldMk cId="3300730410" sldId="275"/>
        </pc:sldMkLst>
        <pc:picChg chg="del mod">
          <ac:chgData name="Disegna, Eva" userId="2025bf94-0871-495d-a713-8e09defab7f4" providerId="ADAL" clId="{5C521B38-334C-4381-B209-33A7A30AFB4D}" dt="2024-01-25T07:59:35.276" v="10" actId="478"/>
          <ac:picMkLst>
            <pc:docMk/>
            <pc:sldMk cId="3300730410" sldId="275"/>
            <ac:picMk id="4" creationId="{13A7922A-2D39-4A5D-E3D9-4A2340F9C8DF}"/>
          </ac:picMkLst>
        </pc:picChg>
        <pc:picChg chg="add mod">
          <ac:chgData name="Disegna, Eva" userId="2025bf94-0871-495d-a713-8e09defab7f4" providerId="ADAL" clId="{5C521B38-334C-4381-B209-33A7A30AFB4D}" dt="2024-01-25T07:59:36.086" v="11"/>
          <ac:picMkLst>
            <pc:docMk/>
            <pc:sldMk cId="3300730410" sldId="275"/>
            <ac:picMk id="6" creationId="{C0B07424-05EB-2935-0D34-4A3CA9FE85A3}"/>
          </ac:picMkLst>
        </pc:picChg>
      </pc:sldChg>
      <pc:sldChg chg="modSp modAnim">
        <pc:chgData name="Disegna, Eva" userId="2025bf94-0871-495d-a713-8e09defab7f4" providerId="ADAL" clId="{5C521B38-334C-4381-B209-33A7A30AFB4D}" dt="2024-01-26T10:58:00.047" v="56"/>
        <pc:sldMkLst>
          <pc:docMk/>
          <pc:sldMk cId="663090365" sldId="278"/>
        </pc:sldMkLst>
        <pc:spChg chg="mod">
          <ac:chgData name="Disegna, Eva" userId="2025bf94-0871-495d-a713-8e09defab7f4" providerId="ADAL" clId="{5C521B38-334C-4381-B209-33A7A30AFB4D}" dt="2024-01-25T08:11:54.675" v="14" actId="207"/>
          <ac:spMkLst>
            <pc:docMk/>
            <pc:sldMk cId="663090365" sldId="278"/>
            <ac:spMk id="28" creationId="{3F8CC7C9-329C-D94A-5D6B-C9BF6E647270}"/>
          </ac:spMkLst>
        </pc:spChg>
        <pc:spChg chg="mod">
          <ac:chgData name="Disegna, Eva" userId="2025bf94-0871-495d-a713-8e09defab7f4" providerId="ADAL" clId="{5C521B38-334C-4381-B209-33A7A30AFB4D}" dt="2024-01-25T08:11:50.827" v="13" actId="207"/>
          <ac:spMkLst>
            <pc:docMk/>
            <pc:sldMk cId="663090365" sldId="278"/>
            <ac:spMk id="30" creationId="{67B64350-7710-8D7B-694B-52F794A7EFF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64264-6EA9-4C8A-A6BE-05BB9A184982}" type="doc">
      <dgm:prSet loTypeId="urn:microsoft.com/office/officeart/2005/8/layout/process3" loCatId="process" qsTypeId="urn:microsoft.com/office/officeart/2005/8/quickstyle/simple1" qsCatId="simple" csTypeId="urn:microsoft.com/office/officeart/2005/8/colors/accent3_4" csCatId="accent3" phldr="1"/>
      <dgm:spPr/>
      <dgm:t>
        <a:bodyPr/>
        <a:lstStyle/>
        <a:p>
          <a:endParaRPr lang="en-GB"/>
        </a:p>
      </dgm:t>
    </dgm:pt>
    <dgm:pt modelId="{1A25FCFD-D270-43DC-8BE5-12E2B57DACCB}">
      <dgm:prSet phldrT="[Text]" custT="1"/>
      <dgm:spPr/>
      <dgm:t>
        <a:bodyPr/>
        <a:lstStyle/>
        <a:p>
          <a:r>
            <a:rPr lang="de-DE" sz="2600" b="1" dirty="0">
              <a:solidFill>
                <a:schemeClr val="tx1"/>
              </a:solidFill>
              <a:latin typeface="Source Sans Pro" panose="020B0503030403020204" pitchFamily="34" charset="0"/>
              <a:ea typeface="Source Sans Pro" panose="020B0503030403020204" pitchFamily="34" charset="0"/>
            </a:rPr>
            <a:t>CHALLENGES</a:t>
          </a:r>
          <a:endParaRPr lang="en-GB" sz="2600" b="1" dirty="0">
            <a:solidFill>
              <a:schemeClr val="tx1"/>
            </a:solidFill>
            <a:latin typeface="Source Sans Pro" panose="020B0503030403020204" pitchFamily="34" charset="0"/>
            <a:ea typeface="Source Sans Pro" panose="020B0503030403020204" pitchFamily="34" charset="0"/>
          </a:endParaRPr>
        </a:p>
      </dgm:t>
    </dgm:pt>
    <dgm:pt modelId="{631F1BB2-98F8-470D-BCBE-116058CC0171}" type="parTrans" cxnId="{4505258E-7A8C-42C0-AECB-E9FCE36BDFC1}">
      <dgm:prSet/>
      <dgm:spPr/>
      <dgm:t>
        <a:bodyPr/>
        <a:lstStyle/>
        <a:p>
          <a:endParaRPr lang="en-GB">
            <a:solidFill>
              <a:srgbClr val="595959"/>
            </a:solidFill>
          </a:endParaRPr>
        </a:p>
      </dgm:t>
    </dgm:pt>
    <dgm:pt modelId="{E7E0EB99-8546-46F5-A829-37CB9F2DF901}" type="sibTrans" cxnId="{4505258E-7A8C-42C0-AECB-E9FCE36BDFC1}">
      <dgm:prSet/>
      <dgm:spPr/>
      <dgm:t>
        <a:bodyPr/>
        <a:lstStyle/>
        <a:p>
          <a:endParaRPr lang="en-GB">
            <a:solidFill>
              <a:srgbClr val="595959"/>
            </a:solidFill>
          </a:endParaRPr>
        </a:p>
      </dgm:t>
    </dgm:pt>
    <dgm:pt modelId="{285F286D-0973-42D9-8D5E-EBD279B41CC6}">
      <dgm:prSet phldrT="[Text]" custT="1"/>
      <dgm:spPr/>
      <dgm:t>
        <a:bodyPr/>
        <a:lstStyle/>
        <a:p>
          <a:r>
            <a:rPr lang="en-GB" sz="2400">
              <a:solidFill>
                <a:srgbClr val="595959"/>
              </a:solidFill>
              <a:effectLst/>
              <a:latin typeface="Source Sans Pro" panose="020B0503030403020204" pitchFamily="34" charset="0"/>
              <a:ea typeface="Source Sans Pro" panose="020B0503030403020204" pitchFamily="34" charset="0"/>
              <a:cs typeface="Times New Roman" panose="02020603050405020304" pitchFamily="18" charset="0"/>
            </a:rPr>
            <a:t>Multi-layered crisis</a:t>
          </a:r>
          <a:endParaRPr lang="en-GB" sz="2400" dirty="0">
            <a:solidFill>
              <a:srgbClr val="595959"/>
            </a:solidFill>
            <a:latin typeface="Source Sans Pro" panose="020B0503030403020204" pitchFamily="34" charset="0"/>
            <a:ea typeface="Source Sans Pro" panose="020B0503030403020204" pitchFamily="34" charset="0"/>
          </a:endParaRPr>
        </a:p>
      </dgm:t>
    </dgm:pt>
    <dgm:pt modelId="{E788029C-1648-4212-AE5E-DB49D058E662}" type="parTrans" cxnId="{DE0F8559-3F6B-42EF-9262-C870C9E2B642}">
      <dgm:prSet/>
      <dgm:spPr/>
      <dgm:t>
        <a:bodyPr/>
        <a:lstStyle/>
        <a:p>
          <a:endParaRPr lang="en-GB">
            <a:solidFill>
              <a:srgbClr val="595959"/>
            </a:solidFill>
          </a:endParaRPr>
        </a:p>
      </dgm:t>
    </dgm:pt>
    <dgm:pt modelId="{5FC2BAB6-90D8-45BF-AA5E-67682E15408F}" type="sibTrans" cxnId="{DE0F8559-3F6B-42EF-9262-C870C9E2B642}">
      <dgm:prSet/>
      <dgm:spPr/>
      <dgm:t>
        <a:bodyPr/>
        <a:lstStyle/>
        <a:p>
          <a:endParaRPr lang="en-GB">
            <a:solidFill>
              <a:srgbClr val="595959"/>
            </a:solidFill>
          </a:endParaRPr>
        </a:p>
      </dgm:t>
    </dgm:pt>
    <dgm:pt modelId="{14D19FC8-9620-4FF4-A7CB-F40CFE50056F}">
      <dgm:prSet phldrT="[Text]" custT="1"/>
      <dgm:spPr/>
      <dgm:t>
        <a:bodyPr/>
        <a:lstStyle/>
        <a:p>
          <a:r>
            <a:rPr lang="en-GB" sz="2400" dirty="0">
              <a:solidFill>
                <a:srgbClr val="595959"/>
              </a:solidFill>
              <a:latin typeface="Source Sans Pro" panose="020B0503030403020204" pitchFamily="34" charset="0"/>
              <a:ea typeface="Source Sans Pro" panose="020B0503030403020204" pitchFamily="34" charset="0"/>
            </a:rPr>
            <a:t>Collaboration with other actors</a:t>
          </a:r>
        </a:p>
      </dgm:t>
    </dgm:pt>
    <dgm:pt modelId="{91DFDAD1-583F-4A31-916B-FFAC99869061}" type="parTrans" cxnId="{DD342909-4435-4E3B-A116-1F841B806E8A}">
      <dgm:prSet/>
      <dgm:spPr/>
      <dgm:t>
        <a:bodyPr/>
        <a:lstStyle/>
        <a:p>
          <a:endParaRPr lang="en-GB">
            <a:solidFill>
              <a:srgbClr val="595959"/>
            </a:solidFill>
          </a:endParaRPr>
        </a:p>
      </dgm:t>
    </dgm:pt>
    <dgm:pt modelId="{4407C895-9D74-408B-AC30-FE94BE8D4942}" type="sibTrans" cxnId="{DD342909-4435-4E3B-A116-1F841B806E8A}">
      <dgm:prSet/>
      <dgm:spPr/>
      <dgm:t>
        <a:bodyPr/>
        <a:lstStyle/>
        <a:p>
          <a:endParaRPr lang="en-GB">
            <a:solidFill>
              <a:srgbClr val="595959"/>
            </a:solidFill>
          </a:endParaRPr>
        </a:p>
      </dgm:t>
    </dgm:pt>
    <dgm:pt modelId="{A54BF4C6-805B-4293-B762-345D05D52CA4}">
      <dgm:prSet phldrT="[Text]" custT="1"/>
      <dgm:spPr/>
      <dgm:t>
        <a:bodyPr/>
        <a:lstStyle/>
        <a:p>
          <a:r>
            <a:rPr lang="de-DE" sz="2600" b="1" dirty="0">
              <a:solidFill>
                <a:schemeClr val="tx1"/>
              </a:solidFill>
              <a:latin typeface="Source Sans Pro" panose="020B0503030403020204" pitchFamily="34" charset="0"/>
              <a:ea typeface="Source Sans Pro" panose="020B0503030403020204" pitchFamily="34" charset="0"/>
            </a:rPr>
            <a:t>OUTLOOK</a:t>
          </a:r>
          <a:endParaRPr lang="en-GB" sz="2600" b="1" dirty="0">
            <a:solidFill>
              <a:schemeClr val="tx1"/>
            </a:solidFill>
            <a:latin typeface="Source Sans Pro" panose="020B0503030403020204" pitchFamily="34" charset="0"/>
            <a:ea typeface="Source Sans Pro" panose="020B0503030403020204" pitchFamily="34" charset="0"/>
          </a:endParaRPr>
        </a:p>
      </dgm:t>
    </dgm:pt>
    <dgm:pt modelId="{3E29B9B8-66D2-41A8-B9A8-4AF14015D9CE}" type="parTrans" cxnId="{4E6E4209-A6C2-43C4-8E49-4A53940DBDC2}">
      <dgm:prSet/>
      <dgm:spPr/>
      <dgm:t>
        <a:bodyPr/>
        <a:lstStyle/>
        <a:p>
          <a:endParaRPr lang="en-GB">
            <a:solidFill>
              <a:srgbClr val="595959"/>
            </a:solidFill>
          </a:endParaRPr>
        </a:p>
      </dgm:t>
    </dgm:pt>
    <dgm:pt modelId="{682B3192-2111-4AB6-8F20-70ED20833C0C}" type="sibTrans" cxnId="{4E6E4209-A6C2-43C4-8E49-4A53940DBDC2}">
      <dgm:prSet/>
      <dgm:spPr/>
      <dgm:t>
        <a:bodyPr/>
        <a:lstStyle/>
        <a:p>
          <a:endParaRPr lang="en-GB">
            <a:solidFill>
              <a:srgbClr val="595959"/>
            </a:solidFill>
          </a:endParaRPr>
        </a:p>
      </dgm:t>
    </dgm:pt>
    <dgm:pt modelId="{12862D3F-F311-44F5-8A42-22A1CE834146}">
      <dgm:prSet phldrT="[Text]" custT="1"/>
      <dgm:spPr/>
      <dgm:t>
        <a:bodyPr/>
        <a:lstStyle/>
        <a:p>
          <a:r>
            <a:rPr lang="de-DE" sz="2400">
              <a:solidFill>
                <a:srgbClr val="595959"/>
              </a:solidFill>
              <a:latin typeface="Source Sans Pro" panose="020B0503030403020204" pitchFamily="34" charset="0"/>
              <a:ea typeface="Source Sans Pro" panose="020B0503030403020204" pitchFamily="34" charset="0"/>
            </a:rPr>
            <a:t>Potential continuation of project</a:t>
          </a:r>
          <a:endParaRPr lang="en-GB" sz="2400" dirty="0">
            <a:solidFill>
              <a:srgbClr val="595959"/>
            </a:solidFill>
            <a:latin typeface="Source Sans Pro" panose="020B0503030403020204" pitchFamily="34" charset="0"/>
            <a:ea typeface="Source Sans Pro" panose="020B0503030403020204" pitchFamily="34" charset="0"/>
          </a:endParaRPr>
        </a:p>
      </dgm:t>
    </dgm:pt>
    <dgm:pt modelId="{D4E6F79D-C869-4B27-A419-DCD0DF973EB9}" type="parTrans" cxnId="{322AA7B6-9FAE-410F-86A6-DF2175FFBA63}">
      <dgm:prSet/>
      <dgm:spPr/>
      <dgm:t>
        <a:bodyPr/>
        <a:lstStyle/>
        <a:p>
          <a:endParaRPr lang="en-GB">
            <a:solidFill>
              <a:srgbClr val="595959"/>
            </a:solidFill>
          </a:endParaRPr>
        </a:p>
      </dgm:t>
    </dgm:pt>
    <dgm:pt modelId="{09A2E3FB-30CD-47C3-939E-86C321B66A88}" type="sibTrans" cxnId="{322AA7B6-9FAE-410F-86A6-DF2175FFBA63}">
      <dgm:prSet/>
      <dgm:spPr/>
      <dgm:t>
        <a:bodyPr/>
        <a:lstStyle/>
        <a:p>
          <a:endParaRPr lang="en-GB">
            <a:solidFill>
              <a:srgbClr val="595959"/>
            </a:solidFill>
          </a:endParaRPr>
        </a:p>
      </dgm:t>
    </dgm:pt>
    <dgm:pt modelId="{BD94CFA8-161C-42EF-AFF4-73609E916645}">
      <dgm:prSet phldrT="[Text]" custT="1"/>
      <dgm:spPr/>
      <dgm:t>
        <a:bodyPr/>
        <a:lstStyle/>
        <a:p>
          <a:r>
            <a:rPr lang="de-DE" sz="2600" b="1" dirty="0">
              <a:solidFill>
                <a:schemeClr val="tx1"/>
              </a:solidFill>
              <a:latin typeface="Source Sans Pro" panose="020B0503030403020204" pitchFamily="34" charset="0"/>
              <a:ea typeface="Source Sans Pro" panose="020B0503030403020204" pitchFamily="34" charset="0"/>
            </a:rPr>
            <a:t>SOLUTIONS</a:t>
          </a:r>
          <a:endParaRPr lang="en-GB" sz="2600" b="1" dirty="0">
            <a:solidFill>
              <a:schemeClr val="tx1"/>
            </a:solidFill>
            <a:latin typeface="Source Sans Pro" panose="020B0503030403020204" pitchFamily="34" charset="0"/>
            <a:ea typeface="Source Sans Pro" panose="020B0503030403020204" pitchFamily="34" charset="0"/>
          </a:endParaRPr>
        </a:p>
      </dgm:t>
    </dgm:pt>
    <dgm:pt modelId="{223CEFF2-FF6A-4EC6-B850-C9980DA8917E}" type="parTrans" cxnId="{98BA4AD3-1731-4CC4-A4F5-B330593EB88A}">
      <dgm:prSet/>
      <dgm:spPr/>
      <dgm:t>
        <a:bodyPr/>
        <a:lstStyle/>
        <a:p>
          <a:endParaRPr lang="en-GB">
            <a:solidFill>
              <a:srgbClr val="595959"/>
            </a:solidFill>
          </a:endParaRPr>
        </a:p>
      </dgm:t>
    </dgm:pt>
    <dgm:pt modelId="{154B7F43-5C08-467E-AE52-401C5F4C202C}" type="sibTrans" cxnId="{98BA4AD3-1731-4CC4-A4F5-B330593EB88A}">
      <dgm:prSet/>
      <dgm:spPr/>
      <dgm:t>
        <a:bodyPr/>
        <a:lstStyle/>
        <a:p>
          <a:endParaRPr lang="en-GB">
            <a:solidFill>
              <a:srgbClr val="595959"/>
            </a:solidFill>
          </a:endParaRPr>
        </a:p>
      </dgm:t>
    </dgm:pt>
    <dgm:pt modelId="{24E2B916-6152-4FB9-9891-59073EC632D5}">
      <dgm:prSet phldrT="[Text]" custT="1"/>
      <dgm:spPr/>
      <dgm:t>
        <a:bodyPr/>
        <a:lstStyle/>
        <a:p>
          <a:r>
            <a:rPr lang="de-DE" sz="2400" dirty="0" err="1">
              <a:solidFill>
                <a:srgbClr val="595959"/>
              </a:solidFill>
              <a:latin typeface="Source Sans Pro" panose="020B0503030403020204" pitchFamily="34" charset="0"/>
              <a:ea typeface="Source Sans Pro" panose="020B0503030403020204" pitchFamily="34" charset="0"/>
            </a:rPr>
            <a:t>WaSH</a:t>
          </a:r>
          <a:r>
            <a:rPr lang="de-DE" sz="2400" dirty="0">
              <a:solidFill>
                <a:srgbClr val="595959"/>
              </a:solidFill>
              <a:latin typeface="Source Sans Pro" panose="020B0503030403020204" pitchFamily="34" charset="0"/>
              <a:ea typeface="Source Sans Pro" panose="020B0503030403020204" pitchFamily="34" charset="0"/>
            </a:rPr>
            <a:t> &amp; FSL</a:t>
          </a:r>
          <a:endParaRPr lang="en-GB" sz="2400" dirty="0">
            <a:solidFill>
              <a:srgbClr val="595959"/>
            </a:solidFill>
            <a:latin typeface="Source Sans Pro" panose="020B0503030403020204" pitchFamily="34" charset="0"/>
            <a:ea typeface="Source Sans Pro" panose="020B0503030403020204" pitchFamily="34" charset="0"/>
          </a:endParaRPr>
        </a:p>
      </dgm:t>
    </dgm:pt>
    <dgm:pt modelId="{84BFAA28-971D-4E3A-8F6F-BDA5D3820502}" type="parTrans" cxnId="{81D88C7A-C865-4B30-ADE2-10A6B50DB91B}">
      <dgm:prSet/>
      <dgm:spPr/>
      <dgm:t>
        <a:bodyPr/>
        <a:lstStyle/>
        <a:p>
          <a:endParaRPr lang="en-GB">
            <a:solidFill>
              <a:srgbClr val="595959"/>
            </a:solidFill>
          </a:endParaRPr>
        </a:p>
      </dgm:t>
    </dgm:pt>
    <dgm:pt modelId="{3398158F-4205-4638-921A-3BBE6D817CAC}" type="sibTrans" cxnId="{81D88C7A-C865-4B30-ADE2-10A6B50DB91B}">
      <dgm:prSet/>
      <dgm:spPr/>
      <dgm:t>
        <a:bodyPr/>
        <a:lstStyle/>
        <a:p>
          <a:endParaRPr lang="en-GB">
            <a:solidFill>
              <a:srgbClr val="595959"/>
            </a:solidFill>
          </a:endParaRPr>
        </a:p>
      </dgm:t>
    </dgm:pt>
    <dgm:pt modelId="{5B5CA6B8-E665-433D-8828-D14597DE4CDA}">
      <dgm:prSet phldrT="[Text]" custT="1"/>
      <dgm:spPr/>
      <dgm:t>
        <a:bodyPr/>
        <a:lstStyle/>
        <a:p>
          <a:r>
            <a:rPr lang="de-DE" sz="2400" dirty="0">
              <a:solidFill>
                <a:srgbClr val="595959"/>
              </a:solidFill>
              <a:latin typeface="Source Sans Pro" panose="020B0503030403020204" pitchFamily="34" charset="0"/>
              <a:ea typeface="Source Sans Pro" panose="020B0503030403020204" pitchFamily="34" charset="0"/>
            </a:rPr>
            <a:t>Safety &amp; </a:t>
          </a:r>
          <a:r>
            <a:rPr lang="de-DE" sz="2400" dirty="0" err="1">
              <a:solidFill>
                <a:srgbClr val="595959"/>
              </a:solidFill>
              <a:latin typeface="Source Sans Pro" panose="020B0503030403020204" pitchFamily="34" charset="0"/>
              <a:ea typeface="Source Sans Pro" panose="020B0503030403020204" pitchFamily="34" charset="0"/>
            </a:rPr>
            <a:t>security</a:t>
          </a:r>
          <a:endParaRPr lang="en-GB" sz="2400" dirty="0">
            <a:solidFill>
              <a:srgbClr val="595959"/>
            </a:solidFill>
            <a:latin typeface="Source Sans Pro" panose="020B0503030403020204" pitchFamily="34" charset="0"/>
            <a:ea typeface="Source Sans Pro" panose="020B0503030403020204" pitchFamily="34" charset="0"/>
          </a:endParaRPr>
        </a:p>
      </dgm:t>
    </dgm:pt>
    <dgm:pt modelId="{9F87BDFD-1C10-4F7C-BF1E-C54EDD9917A9}" type="parTrans" cxnId="{EC404E35-C52D-4C9D-8AF4-2A450F37A443}">
      <dgm:prSet/>
      <dgm:spPr/>
      <dgm:t>
        <a:bodyPr/>
        <a:lstStyle/>
        <a:p>
          <a:endParaRPr lang="en-GB">
            <a:solidFill>
              <a:srgbClr val="595959"/>
            </a:solidFill>
          </a:endParaRPr>
        </a:p>
      </dgm:t>
    </dgm:pt>
    <dgm:pt modelId="{9A3F569F-5854-42A0-931A-17B7BC72EF3F}" type="sibTrans" cxnId="{EC404E35-C52D-4C9D-8AF4-2A450F37A443}">
      <dgm:prSet/>
      <dgm:spPr/>
      <dgm:t>
        <a:bodyPr/>
        <a:lstStyle/>
        <a:p>
          <a:endParaRPr lang="en-GB">
            <a:solidFill>
              <a:srgbClr val="595959"/>
            </a:solidFill>
          </a:endParaRPr>
        </a:p>
      </dgm:t>
    </dgm:pt>
    <dgm:pt modelId="{27D84596-CC8A-47A7-8B4E-65F7EAFA33F9}">
      <dgm:prSet phldrT="[Text]" custT="1"/>
      <dgm:spPr/>
      <dgm:t>
        <a:bodyPr/>
        <a:lstStyle/>
        <a:p>
          <a:r>
            <a:rPr lang="de-DE" sz="2400">
              <a:solidFill>
                <a:srgbClr val="595959"/>
              </a:solidFill>
              <a:latin typeface="Source Sans Pro" panose="020B0503030403020204" pitchFamily="34" charset="0"/>
              <a:ea typeface="Source Sans Pro" panose="020B0503030403020204" pitchFamily="34" charset="0"/>
            </a:rPr>
            <a:t>Accessibility</a:t>
          </a:r>
          <a:endParaRPr lang="en-GB" sz="2400" dirty="0">
            <a:solidFill>
              <a:srgbClr val="595959"/>
            </a:solidFill>
            <a:latin typeface="Source Sans Pro" panose="020B0503030403020204" pitchFamily="34" charset="0"/>
            <a:ea typeface="Source Sans Pro" panose="020B0503030403020204" pitchFamily="34" charset="0"/>
          </a:endParaRPr>
        </a:p>
      </dgm:t>
    </dgm:pt>
    <dgm:pt modelId="{371F88A3-601A-4468-8CF4-F72BD25A810A}" type="parTrans" cxnId="{C1E1A8BD-0C7C-475D-BF4E-EE89F506DB66}">
      <dgm:prSet/>
      <dgm:spPr/>
      <dgm:t>
        <a:bodyPr/>
        <a:lstStyle/>
        <a:p>
          <a:endParaRPr lang="en-GB">
            <a:solidFill>
              <a:srgbClr val="595959"/>
            </a:solidFill>
          </a:endParaRPr>
        </a:p>
      </dgm:t>
    </dgm:pt>
    <dgm:pt modelId="{5E190099-9395-44A5-AF3D-050072F08628}" type="sibTrans" cxnId="{C1E1A8BD-0C7C-475D-BF4E-EE89F506DB66}">
      <dgm:prSet/>
      <dgm:spPr/>
      <dgm:t>
        <a:bodyPr/>
        <a:lstStyle/>
        <a:p>
          <a:endParaRPr lang="en-GB">
            <a:solidFill>
              <a:srgbClr val="595959"/>
            </a:solidFill>
          </a:endParaRPr>
        </a:p>
      </dgm:t>
    </dgm:pt>
    <dgm:pt modelId="{99F79C85-9267-400F-BBD5-F39EF2DACBC0}">
      <dgm:prSet phldrT="[Text]" custT="1"/>
      <dgm:spPr/>
      <dgm:t>
        <a:bodyPr/>
        <a:lstStyle/>
        <a:p>
          <a:r>
            <a:rPr lang="en-GB" sz="2400" dirty="0">
              <a:solidFill>
                <a:srgbClr val="595959"/>
              </a:solidFill>
              <a:latin typeface="Source Sans Pro" panose="020B0503030403020204" pitchFamily="34" charset="0"/>
              <a:ea typeface="Source Sans Pro" panose="020B0503030403020204" pitchFamily="34" charset="0"/>
            </a:rPr>
            <a:t>Involvement of county government </a:t>
          </a:r>
          <a:r>
            <a:rPr lang="en-GB" sz="2400" dirty="0">
              <a:solidFill>
                <a:srgbClr val="595959"/>
              </a:solidFill>
              <a:latin typeface="Source Sans Pro" panose="020B0503030403020204" pitchFamily="34" charset="0"/>
              <a:ea typeface="Source Sans Pro" panose="020B0503030403020204" pitchFamily="34" charset="0"/>
              <a:sym typeface="Wingdings" panose="05000000000000000000" pitchFamily="2" charset="2"/>
            </a:rPr>
            <a:t></a:t>
          </a:r>
          <a:r>
            <a:rPr lang="en-GB" sz="2400" dirty="0">
              <a:solidFill>
                <a:srgbClr val="595959"/>
              </a:solidFill>
              <a:latin typeface="Source Sans Pro" panose="020B0503030403020204" pitchFamily="34" charset="0"/>
              <a:ea typeface="Source Sans Pro" panose="020B0503030403020204" pitchFamily="34" charset="0"/>
            </a:rPr>
            <a:t> Roadmap</a:t>
          </a:r>
        </a:p>
      </dgm:t>
    </dgm:pt>
    <dgm:pt modelId="{6782352C-B7FD-4D63-87F4-E5A5E5CBF71F}" type="parTrans" cxnId="{5D945B97-A1F0-450E-9B48-047E91A4A65A}">
      <dgm:prSet/>
      <dgm:spPr/>
      <dgm:t>
        <a:bodyPr/>
        <a:lstStyle/>
        <a:p>
          <a:endParaRPr lang="en-GB">
            <a:solidFill>
              <a:srgbClr val="595959"/>
            </a:solidFill>
          </a:endParaRPr>
        </a:p>
      </dgm:t>
    </dgm:pt>
    <dgm:pt modelId="{0C33CF7B-B000-4172-A6F0-98D8B914203D}" type="sibTrans" cxnId="{5D945B97-A1F0-450E-9B48-047E91A4A65A}">
      <dgm:prSet/>
      <dgm:spPr/>
      <dgm:t>
        <a:bodyPr/>
        <a:lstStyle/>
        <a:p>
          <a:endParaRPr lang="en-GB">
            <a:solidFill>
              <a:srgbClr val="595959"/>
            </a:solidFill>
          </a:endParaRPr>
        </a:p>
      </dgm:t>
    </dgm:pt>
    <dgm:pt modelId="{9238320F-3431-4B82-B981-1C0C52C18B60}">
      <dgm:prSet phldrT="[Text]" custT="1"/>
      <dgm:spPr/>
      <dgm:t>
        <a:bodyPr/>
        <a:lstStyle/>
        <a:p>
          <a:r>
            <a:rPr lang="en-GB" sz="2400">
              <a:solidFill>
                <a:srgbClr val="595959"/>
              </a:solidFill>
              <a:latin typeface="Source Sans Pro" panose="020B0503030403020204" pitchFamily="34" charset="0"/>
              <a:ea typeface="Source Sans Pro" panose="020B0503030403020204" pitchFamily="34" charset="0"/>
              <a:sym typeface="Wingdings" panose="05000000000000000000" pitchFamily="2" charset="2"/>
            </a:rPr>
            <a:t>Strengthening localisation</a:t>
          </a:r>
          <a:endParaRPr lang="en-GB" sz="2400" dirty="0">
            <a:solidFill>
              <a:srgbClr val="595959"/>
            </a:solidFill>
            <a:latin typeface="Source Sans Pro" panose="020B0503030403020204" pitchFamily="34" charset="0"/>
            <a:ea typeface="Source Sans Pro" panose="020B0503030403020204" pitchFamily="34" charset="0"/>
          </a:endParaRPr>
        </a:p>
      </dgm:t>
    </dgm:pt>
    <dgm:pt modelId="{F782EBDB-DCE5-4C74-90FD-CCBC8649FF42}" type="parTrans" cxnId="{0BF9CCE9-79F1-4F2A-887D-A728DA3DCA33}">
      <dgm:prSet/>
      <dgm:spPr/>
      <dgm:t>
        <a:bodyPr/>
        <a:lstStyle/>
        <a:p>
          <a:endParaRPr lang="en-GB">
            <a:solidFill>
              <a:srgbClr val="595959"/>
            </a:solidFill>
          </a:endParaRPr>
        </a:p>
      </dgm:t>
    </dgm:pt>
    <dgm:pt modelId="{4128C8CF-4E2C-48AB-990B-B2B2550C7A27}" type="sibTrans" cxnId="{0BF9CCE9-79F1-4F2A-887D-A728DA3DCA33}">
      <dgm:prSet/>
      <dgm:spPr/>
      <dgm:t>
        <a:bodyPr/>
        <a:lstStyle/>
        <a:p>
          <a:endParaRPr lang="en-GB">
            <a:solidFill>
              <a:srgbClr val="595959"/>
            </a:solidFill>
          </a:endParaRPr>
        </a:p>
      </dgm:t>
    </dgm:pt>
    <dgm:pt modelId="{47B1C1EE-DAE0-48CE-83B2-BBF896E2BF47}">
      <dgm:prSet phldrT="[Text]" custT="1"/>
      <dgm:spPr/>
      <dgm:t>
        <a:bodyPr/>
        <a:lstStyle/>
        <a:p>
          <a:r>
            <a:rPr lang="de-DE" sz="2400" dirty="0" err="1">
              <a:solidFill>
                <a:srgbClr val="595959"/>
              </a:solidFill>
              <a:latin typeface="Source Sans Pro" panose="020B0503030403020204" pitchFamily="34" charset="0"/>
              <a:ea typeface="Source Sans Pro" panose="020B0503030403020204" pitchFamily="34" charset="0"/>
            </a:rPr>
            <a:t>Lessons</a:t>
          </a:r>
          <a:r>
            <a:rPr lang="de-DE" sz="2400" dirty="0">
              <a:solidFill>
                <a:srgbClr val="595959"/>
              </a:solidFill>
              <a:latin typeface="Source Sans Pro" panose="020B0503030403020204" pitchFamily="34" charset="0"/>
              <a:ea typeface="Source Sans Pro" panose="020B0503030403020204" pitchFamily="34" charset="0"/>
            </a:rPr>
            <a:t> </a:t>
          </a:r>
          <a:r>
            <a:rPr lang="de-DE" sz="2400" dirty="0" err="1">
              <a:solidFill>
                <a:srgbClr val="595959"/>
              </a:solidFill>
              <a:latin typeface="Source Sans Pro" panose="020B0503030403020204" pitchFamily="34" charset="0"/>
              <a:ea typeface="Source Sans Pro" panose="020B0503030403020204" pitchFamily="34" charset="0"/>
            </a:rPr>
            <a:t>learnt</a:t>
          </a:r>
          <a:r>
            <a:rPr lang="de-DE" sz="2400" dirty="0">
              <a:solidFill>
                <a:srgbClr val="595959"/>
              </a:solidFill>
              <a:latin typeface="Source Sans Pro" panose="020B0503030403020204" pitchFamily="34" charset="0"/>
              <a:ea typeface="Source Sans Pro" panose="020B0503030403020204" pitchFamily="34" charset="0"/>
            </a:rPr>
            <a:t> </a:t>
          </a:r>
          <a:r>
            <a:rPr lang="de-DE" sz="2400" dirty="0">
              <a:solidFill>
                <a:srgbClr val="595959"/>
              </a:solidFill>
              <a:latin typeface="Source Sans Pro" panose="020B0503030403020204" pitchFamily="34" charset="0"/>
              <a:ea typeface="Source Sans Pro" panose="020B0503030403020204" pitchFamily="34" charset="0"/>
              <a:sym typeface="Wingdings" panose="05000000000000000000" pitchFamily="2" charset="2"/>
            </a:rPr>
            <a:t></a:t>
          </a:r>
          <a:r>
            <a:rPr lang="de-DE" sz="2400" dirty="0">
              <a:solidFill>
                <a:srgbClr val="595959"/>
              </a:solidFill>
              <a:latin typeface="Source Sans Pro" panose="020B0503030403020204" pitchFamily="34" charset="0"/>
              <a:ea typeface="Source Sans Pro" panose="020B0503030403020204" pitchFamily="34" charset="0"/>
            </a:rPr>
            <a:t> Replication </a:t>
          </a:r>
          <a:r>
            <a:rPr lang="de-DE" sz="2400" dirty="0" err="1">
              <a:solidFill>
                <a:srgbClr val="595959"/>
              </a:solidFill>
              <a:latin typeface="Source Sans Pro" panose="020B0503030403020204" pitchFamily="34" charset="0"/>
              <a:ea typeface="Source Sans Pro" panose="020B0503030403020204" pitchFamily="34" charset="0"/>
            </a:rPr>
            <a:t>of</a:t>
          </a:r>
          <a:r>
            <a:rPr lang="de-DE" sz="2400" dirty="0">
              <a:solidFill>
                <a:srgbClr val="595959"/>
              </a:solidFill>
              <a:latin typeface="Source Sans Pro" panose="020B0503030403020204" pitchFamily="34" charset="0"/>
              <a:ea typeface="Source Sans Pro" panose="020B0503030403020204" pitchFamily="34" charset="0"/>
            </a:rPr>
            <a:t> </a:t>
          </a:r>
          <a:r>
            <a:rPr lang="de-DE" sz="2400" dirty="0" err="1">
              <a:solidFill>
                <a:srgbClr val="595959"/>
              </a:solidFill>
              <a:latin typeface="Source Sans Pro" panose="020B0503030403020204" pitchFamily="34" charset="0"/>
              <a:ea typeface="Source Sans Pro" panose="020B0503030403020204" pitchFamily="34" charset="0"/>
            </a:rPr>
            <a:t>project</a:t>
          </a:r>
          <a:endParaRPr lang="en-GB" sz="2400" dirty="0">
            <a:solidFill>
              <a:srgbClr val="595959"/>
            </a:solidFill>
            <a:latin typeface="Source Sans Pro" panose="020B0503030403020204" pitchFamily="34" charset="0"/>
            <a:ea typeface="Source Sans Pro" panose="020B0503030403020204" pitchFamily="34" charset="0"/>
          </a:endParaRPr>
        </a:p>
      </dgm:t>
    </dgm:pt>
    <dgm:pt modelId="{5D610A5D-84E6-4418-8CAD-34E9B9B6F110}" type="parTrans" cxnId="{322650EA-7674-404D-9481-774712C7BA1B}">
      <dgm:prSet/>
      <dgm:spPr/>
      <dgm:t>
        <a:bodyPr/>
        <a:lstStyle/>
        <a:p>
          <a:endParaRPr lang="en-GB">
            <a:solidFill>
              <a:srgbClr val="595959"/>
            </a:solidFill>
          </a:endParaRPr>
        </a:p>
      </dgm:t>
    </dgm:pt>
    <dgm:pt modelId="{F56C15DA-6D2C-4C3F-8DDD-BAECC6B8EFC8}" type="sibTrans" cxnId="{322650EA-7674-404D-9481-774712C7BA1B}">
      <dgm:prSet/>
      <dgm:spPr/>
      <dgm:t>
        <a:bodyPr/>
        <a:lstStyle/>
        <a:p>
          <a:endParaRPr lang="en-GB">
            <a:solidFill>
              <a:srgbClr val="595959"/>
            </a:solidFill>
          </a:endParaRPr>
        </a:p>
      </dgm:t>
    </dgm:pt>
    <dgm:pt modelId="{01FCDC54-93DE-4426-AAD7-BEEBFE32492D}">
      <dgm:prSet phldrT="[Text]" custT="1"/>
      <dgm:spPr/>
      <dgm:t>
        <a:bodyPr/>
        <a:lstStyle/>
        <a:p>
          <a:r>
            <a:rPr lang="de-DE" sz="2400">
              <a:solidFill>
                <a:srgbClr val="595959"/>
              </a:solidFill>
              <a:latin typeface="Source Sans Pro" panose="020B0503030403020204" pitchFamily="34" charset="0"/>
              <a:ea typeface="Source Sans Pro" panose="020B0503030403020204" pitchFamily="34" charset="0"/>
            </a:rPr>
            <a:t>Stigmatisation</a:t>
          </a:r>
          <a:endParaRPr lang="en-GB" sz="2400" dirty="0">
            <a:solidFill>
              <a:srgbClr val="595959"/>
            </a:solidFill>
            <a:latin typeface="Source Sans Pro" panose="020B0503030403020204" pitchFamily="34" charset="0"/>
            <a:ea typeface="Source Sans Pro" panose="020B0503030403020204" pitchFamily="34" charset="0"/>
          </a:endParaRPr>
        </a:p>
      </dgm:t>
    </dgm:pt>
    <dgm:pt modelId="{1E1BEEAE-D360-430A-856B-AA6F784427AC}" type="parTrans" cxnId="{E8E4564A-0F5E-4503-83D5-D4B9C0BBB957}">
      <dgm:prSet/>
      <dgm:spPr/>
      <dgm:t>
        <a:bodyPr/>
        <a:lstStyle/>
        <a:p>
          <a:endParaRPr lang="en-GB">
            <a:solidFill>
              <a:srgbClr val="595959"/>
            </a:solidFill>
          </a:endParaRPr>
        </a:p>
      </dgm:t>
    </dgm:pt>
    <dgm:pt modelId="{9BEF0FDF-B698-41EA-B732-B42F12504058}" type="sibTrans" cxnId="{E8E4564A-0F5E-4503-83D5-D4B9C0BBB957}">
      <dgm:prSet/>
      <dgm:spPr/>
      <dgm:t>
        <a:bodyPr/>
        <a:lstStyle/>
        <a:p>
          <a:endParaRPr lang="en-GB">
            <a:solidFill>
              <a:srgbClr val="595959"/>
            </a:solidFill>
          </a:endParaRPr>
        </a:p>
      </dgm:t>
    </dgm:pt>
    <dgm:pt modelId="{A502C32D-B430-41D7-B74E-EBB86DDC81B3}">
      <dgm:prSet phldrT="[Text]" custT="1"/>
      <dgm:spPr/>
      <dgm:t>
        <a:bodyPr/>
        <a:lstStyle/>
        <a:p>
          <a:r>
            <a:rPr lang="de-DE" sz="2400">
              <a:solidFill>
                <a:srgbClr val="595959"/>
              </a:solidFill>
              <a:latin typeface="Source Sans Pro" panose="020B0503030403020204" pitchFamily="34" charset="0"/>
              <a:ea typeface="Source Sans Pro" panose="020B0503030403020204" pitchFamily="34" charset="0"/>
            </a:rPr>
            <a:t>Protection</a:t>
          </a:r>
          <a:endParaRPr lang="en-GB" sz="2400" dirty="0">
            <a:solidFill>
              <a:srgbClr val="595959"/>
            </a:solidFill>
            <a:latin typeface="Source Sans Pro" panose="020B0503030403020204" pitchFamily="34" charset="0"/>
            <a:ea typeface="Source Sans Pro" panose="020B0503030403020204" pitchFamily="34" charset="0"/>
          </a:endParaRPr>
        </a:p>
      </dgm:t>
    </dgm:pt>
    <dgm:pt modelId="{EDBEEF53-A713-49E4-9C6D-CCB0DC20DAB8}" type="parTrans" cxnId="{FADC162D-4577-4337-9263-E2B3C5D68DF9}">
      <dgm:prSet/>
      <dgm:spPr/>
      <dgm:t>
        <a:bodyPr/>
        <a:lstStyle/>
        <a:p>
          <a:endParaRPr lang="en-GB">
            <a:solidFill>
              <a:srgbClr val="595959"/>
            </a:solidFill>
          </a:endParaRPr>
        </a:p>
      </dgm:t>
    </dgm:pt>
    <dgm:pt modelId="{76275EAB-C9C7-426C-A7AC-A19D92819230}" type="sibTrans" cxnId="{FADC162D-4577-4337-9263-E2B3C5D68DF9}">
      <dgm:prSet/>
      <dgm:spPr/>
      <dgm:t>
        <a:bodyPr/>
        <a:lstStyle/>
        <a:p>
          <a:endParaRPr lang="en-GB">
            <a:solidFill>
              <a:srgbClr val="595959"/>
            </a:solidFill>
          </a:endParaRPr>
        </a:p>
      </dgm:t>
    </dgm:pt>
    <dgm:pt modelId="{5D04A132-B962-4C83-B04A-B9644FF1107F}">
      <dgm:prSet phldrT="[Text]" custT="1"/>
      <dgm:spPr/>
      <dgm:t>
        <a:bodyPr/>
        <a:lstStyle/>
        <a:p>
          <a:r>
            <a:rPr lang="de-DE" sz="2400">
              <a:solidFill>
                <a:srgbClr val="595959"/>
              </a:solidFill>
              <a:latin typeface="Source Sans Pro" panose="020B0503030403020204" pitchFamily="34" charset="0"/>
              <a:ea typeface="Source Sans Pro" panose="020B0503030403020204" pitchFamily="34" charset="0"/>
            </a:rPr>
            <a:t>Inclusive education embedded in curriculum</a:t>
          </a:r>
          <a:endParaRPr lang="en-GB" sz="2400" dirty="0">
            <a:solidFill>
              <a:srgbClr val="595959"/>
            </a:solidFill>
            <a:latin typeface="Source Sans Pro" panose="020B0503030403020204" pitchFamily="34" charset="0"/>
            <a:ea typeface="Source Sans Pro" panose="020B0503030403020204" pitchFamily="34" charset="0"/>
          </a:endParaRPr>
        </a:p>
      </dgm:t>
    </dgm:pt>
    <dgm:pt modelId="{325A8A33-9060-4478-ACFB-939C8A07A30C}" type="parTrans" cxnId="{3E1ED8C8-9B17-421F-8B0D-FECB2D51D9ED}">
      <dgm:prSet/>
      <dgm:spPr/>
      <dgm:t>
        <a:bodyPr/>
        <a:lstStyle/>
        <a:p>
          <a:endParaRPr lang="en-GB">
            <a:solidFill>
              <a:srgbClr val="595959"/>
            </a:solidFill>
          </a:endParaRPr>
        </a:p>
      </dgm:t>
    </dgm:pt>
    <dgm:pt modelId="{CA55809C-C0AD-4DDE-B1A7-C1B4093E57E3}" type="sibTrans" cxnId="{3E1ED8C8-9B17-421F-8B0D-FECB2D51D9ED}">
      <dgm:prSet/>
      <dgm:spPr/>
      <dgm:t>
        <a:bodyPr/>
        <a:lstStyle/>
        <a:p>
          <a:endParaRPr lang="en-GB">
            <a:solidFill>
              <a:srgbClr val="595959"/>
            </a:solidFill>
          </a:endParaRPr>
        </a:p>
      </dgm:t>
    </dgm:pt>
    <dgm:pt modelId="{A1DD414A-DE43-47FE-B95D-255A5EA9523B}" type="pres">
      <dgm:prSet presAssocID="{0AB64264-6EA9-4C8A-A6BE-05BB9A184982}" presName="linearFlow" presStyleCnt="0">
        <dgm:presLayoutVars>
          <dgm:dir/>
          <dgm:animLvl val="lvl"/>
          <dgm:resizeHandles val="exact"/>
        </dgm:presLayoutVars>
      </dgm:prSet>
      <dgm:spPr/>
    </dgm:pt>
    <dgm:pt modelId="{3D01129B-9B91-4A42-A378-13BB20DAE625}" type="pres">
      <dgm:prSet presAssocID="{1A25FCFD-D270-43DC-8BE5-12E2B57DACCB}" presName="composite" presStyleCnt="0"/>
      <dgm:spPr/>
    </dgm:pt>
    <dgm:pt modelId="{F95291CC-AC8A-4626-8546-CD6E9E0F43DF}" type="pres">
      <dgm:prSet presAssocID="{1A25FCFD-D270-43DC-8BE5-12E2B57DACCB}" presName="parTx" presStyleLbl="node1" presStyleIdx="0" presStyleCnt="3">
        <dgm:presLayoutVars>
          <dgm:chMax val="0"/>
          <dgm:chPref val="0"/>
          <dgm:bulletEnabled val="1"/>
        </dgm:presLayoutVars>
      </dgm:prSet>
      <dgm:spPr/>
    </dgm:pt>
    <dgm:pt modelId="{2BFB7D50-25EB-4136-AE77-CBACDE646CDF}" type="pres">
      <dgm:prSet presAssocID="{1A25FCFD-D270-43DC-8BE5-12E2B57DACCB}" presName="parSh" presStyleLbl="node1" presStyleIdx="0" presStyleCnt="3" custScaleX="113812"/>
      <dgm:spPr/>
    </dgm:pt>
    <dgm:pt modelId="{DCCD75C4-ABC5-4E3C-B330-4F09195316E5}" type="pres">
      <dgm:prSet presAssocID="{1A25FCFD-D270-43DC-8BE5-12E2B57DACCB}" presName="desTx" presStyleLbl="fgAcc1" presStyleIdx="0" presStyleCnt="3" custScaleX="120679">
        <dgm:presLayoutVars>
          <dgm:bulletEnabled val="1"/>
        </dgm:presLayoutVars>
      </dgm:prSet>
      <dgm:spPr/>
    </dgm:pt>
    <dgm:pt modelId="{90A13993-A107-4B05-9195-391D5799A54E}" type="pres">
      <dgm:prSet presAssocID="{E7E0EB99-8546-46F5-A829-37CB9F2DF901}" presName="sibTrans" presStyleLbl="sibTrans2D1" presStyleIdx="0" presStyleCnt="2"/>
      <dgm:spPr/>
    </dgm:pt>
    <dgm:pt modelId="{AC0C0EBC-484C-4AF4-AADD-180FAD037AE6}" type="pres">
      <dgm:prSet presAssocID="{E7E0EB99-8546-46F5-A829-37CB9F2DF901}" presName="connTx" presStyleLbl="sibTrans2D1" presStyleIdx="0" presStyleCnt="2"/>
      <dgm:spPr/>
    </dgm:pt>
    <dgm:pt modelId="{F0730F9D-73F7-4723-A323-38AE9A26F0FE}" type="pres">
      <dgm:prSet presAssocID="{BD94CFA8-161C-42EF-AFF4-73609E916645}" presName="composite" presStyleCnt="0"/>
      <dgm:spPr/>
    </dgm:pt>
    <dgm:pt modelId="{91BE2D2E-98CB-4A35-8305-49A89C8B2ED9}" type="pres">
      <dgm:prSet presAssocID="{BD94CFA8-161C-42EF-AFF4-73609E916645}" presName="parTx" presStyleLbl="node1" presStyleIdx="0" presStyleCnt="3">
        <dgm:presLayoutVars>
          <dgm:chMax val="0"/>
          <dgm:chPref val="0"/>
          <dgm:bulletEnabled val="1"/>
        </dgm:presLayoutVars>
      </dgm:prSet>
      <dgm:spPr/>
    </dgm:pt>
    <dgm:pt modelId="{D818C9EF-933F-4E82-8569-1BD15DE4EF53}" type="pres">
      <dgm:prSet presAssocID="{BD94CFA8-161C-42EF-AFF4-73609E916645}" presName="parSh" presStyleLbl="node1" presStyleIdx="1" presStyleCnt="3"/>
      <dgm:spPr/>
    </dgm:pt>
    <dgm:pt modelId="{5A0FF75E-C65C-44E7-9CD6-DBC9F6961D90}" type="pres">
      <dgm:prSet presAssocID="{BD94CFA8-161C-42EF-AFF4-73609E916645}" presName="desTx" presStyleLbl="fgAcc1" presStyleIdx="1" presStyleCnt="3" custScaleX="115630">
        <dgm:presLayoutVars>
          <dgm:bulletEnabled val="1"/>
        </dgm:presLayoutVars>
      </dgm:prSet>
      <dgm:spPr/>
    </dgm:pt>
    <dgm:pt modelId="{E757B9CE-1086-40F0-8523-0785D221574C}" type="pres">
      <dgm:prSet presAssocID="{154B7F43-5C08-467E-AE52-401C5F4C202C}" presName="sibTrans" presStyleLbl="sibTrans2D1" presStyleIdx="1" presStyleCnt="2"/>
      <dgm:spPr/>
    </dgm:pt>
    <dgm:pt modelId="{3081C0E5-ABD5-4D0A-B3E0-83A55B9F88CB}" type="pres">
      <dgm:prSet presAssocID="{154B7F43-5C08-467E-AE52-401C5F4C202C}" presName="connTx" presStyleLbl="sibTrans2D1" presStyleIdx="1" presStyleCnt="2"/>
      <dgm:spPr/>
    </dgm:pt>
    <dgm:pt modelId="{C7EDFD9C-3CE0-4626-963A-8BA3449C7973}" type="pres">
      <dgm:prSet presAssocID="{A54BF4C6-805B-4293-B762-345D05D52CA4}" presName="composite" presStyleCnt="0"/>
      <dgm:spPr/>
    </dgm:pt>
    <dgm:pt modelId="{DE3C6758-A807-4BEF-B391-25C13E587D4C}" type="pres">
      <dgm:prSet presAssocID="{A54BF4C6-805B-4293-B762-345D05D52CA4}" presName="parTx" presStyleLbl="node1" presStyleIdx="1" presStyleCnt="3">
        <dgm:presLayoutVars>
          <dgm:chMax val="0"/>
          <dgm:chPref val="0"/>
          <dgm:bulletEnabled val="1"/>
        </dgm:presLayoutVars>
      </dgm:prSet>
      <dgm:spPr/>
    </dgm:pt>
    <dgm:pt modelId="{7F3134E5-2A18-4713-9D4D-9884DC6AC7D4}" type="pres">
      <dgm:prSet presAssocID="{A54BF4C6-805B-4293-B762-345D05D52CA4}" presName="parSh" presStyleLbl="node1" presStyleIdx="2" presStyleCnt="3"/>
      <dgm:spPr/>
    </dgm:pt>
    <dgm:pt modelId="{8CA0784C-FBBE-4376-9F57-FDED203CAA5D}" type="pres">
      <dgm:prSet presAssocID="{A54BF4C6-805B-4293-B762-345D05D52CA4}" presName="desTx" presStyleLbl="fgAcc1" presStyleIdx="2" presStyleCnt="3" custScaleX="115757">
        <dgm:presLayoutVars>
          <dgm:bulletEnabled val="1"/>
        </dgm:presLayoutVars>
      </dgm:prSet>
      <dgm:spPr/>
    </dgm:pt>
  </dgm:ptLst>
  <dgm:cxnLst>
    <dgm:cxn modelId="{ED422E00-2024-4057-8775-905DB759BDB1}" type="presOf" srcId="{01FCDC54-93DE-4426-AAD7-BEEBFE32492D}" destId="{DCCD75C4-ABC5-4E3C-B330-4F09195316E5}" srcOrd="0" destOrd="5" presId="urn:microsoft.com/office/officeart/2005/8/layout/process3"/>
    <dgm:cxn modelId="{F5702A01-81EB-47BB-B92D-3702B3CDDAC4}" type="presOf" srcId="{24E2B916-6152-4FB9-9891-59073EC632D5}" destId="{DCCD75C4-ABC5-4E3C-B330-4F09195316E5}" srcOrd="0" destOrd="1" presId="urn:microsoft.com/office/officeart/2005/8/layout/process3"/>
    <dgm:cxn modelId="{DD342909-4435-4E3B-A116-1F841B806E8A}" srcId="{BD94CFA8-161C-42EF-AFF4-73609E916645}" destId="{14D19FC8-9620-4FF4-A7CB-F40CFE50056F}" srcOrd="0" destOrd="0" parTransId="{91DFDAD1-583F-4A31-916B-FFAC99869061}" sibTransId="{4407C895-9D74-408B-AC30-FE94BE8D4942}"/>
    <dgm:cxn modelId="{4E6E4209-A6C2-43C4-8E49-4A53940DBDC2}" srcId="{0AB64264-6EA9-4C8A-A6BE-05BB9A184982}" destId="{A54BF4C6-805B-4293-B762-345D05D52CA4}" srcOrd="2" destOrd="0" parTransId="{3E29B9B8-66D2-41A8-B9A8-4AF14015D9CE}" sibTransId="{682B3192-2111-4AB6-8F20-70ED20833C0C}"/>
    <dgm:cxn modelId="{8E23140A-A7BF-4A05-B215-4EB9813AE667}" type="presOf" srcId="{9238320F-3431-4B82-B981-1C0C52C18B60}" destId="{5A0FF75E-C65C-44E7-9CD6-DBC9F6961D90}" srcOrd="0" destOrd="2" presId="urn:microsoft.com/office/officeart/2005/8/layout/process3"/>
    <dgm:cxn modelId="{6DF0B80D-C96B-4B36-BDAD-9ED21D6C87EE}" type="presOf" srcId="{0AB64264-6EA9-4C8A-A6BE-05BB9A184982}" destId="{A1DD414A-DE43-47FE-B95D-255A5EA9523B}" srcOrd="0" destOrd="0" presId="urn:microsoft.com/office/officeart/2005/8/layout/process3"/>
    <dgm:cxn modelId="{28E63D11-6692-47D1-A511-00035340C3DD}" type="presOf" srcId="{1A25FCFD-D270-43DC-8BE5-12E2B57DACCB}" destId="{F95291CC-AC8A-4626-8546-CD6E9E0F43DF}" srcOrd="0" destOrd="0" presId="urn:microsoft.com/office/officeart/2005/8/layout/process3"/>
    <dgm:cxn modelId="{E0437A1E-EFD9-4B79-942A-573E737E4C8B}" type="presOf" srcId="{47B1C1EE-DAE0-48CE-83B2-BBF896E2BF47}" destId="{8CA0784C-FBBE-4376-9F57-FDED203CAA5D}" srcOrd="0" destOrd="1" presId="urn:microsoft.com/office/officeart/2005/8/layout/process3"/>
    <dgm:cxn modelId="{FADC162D-4577-4337-9263-E2B3C5D68DF9}" srcId="{1A25FCFD-D270-43DC-8BE5-12E2B57DACCB}" destId="{A502C32D-B430-41D7-B74E-EBB86DDC81B3}" srcOrd="3" destOrd="0" parTransId="{EDBEEF53-A713-49E4-9C6D-CCB0DC20DAB8}" sibTransId="{76275EAB-C9C7-426C-A7AC-A19D92819230}"/>
    <dgm:cxn modelId="{EC404E35-C52D-4C9D-8AF4-2A450F37A443}" srcId="{1A25FCFD-D270-43DC-8BE5-12E2B57DACCB}" destId="{5B5CA6B8-E665-433D-8828-D14597DE4CDA}" srcOrd="2" destOrd="0" parTransId="{9F87BDFD-1C10-4F7C-BF1E-C54EDD9917A9}" sibTransId="{9A3F569F-5854-42A0-931A-17B7BC72EF3F}"/>
    <dgm:cxn modelId="{A86EEB35-99B8-4367-AF00-1EEACC7D9F2C}" type="presOf" srcId="{12862D3F-F311-44F5-8A42-22A1CE834146}" destId="{8CA0784C-FBBE-4376-9F57-FDED203CAA5D}" srcOrd="0" destOrd="0" presId="urn:microsoft.com/office/officeart/2005/8/layout/process3"/>
    <dgm:cxn modelId="{E596243A-05C4-4493-8193-01831456E2E0}" type="presOf" srcId="{154B7F43-5C08-467E-AE52-401C5F4C202C}" destId="{3081C0E5-ABD5-4D0A-B3E0-83A55B9F88CB}" srcOrd="1" destOrd="0" presId="urn:microsoft.com/office/officeart/2005/8/layout/process3"/>
    <dgm:cxn modelId="{F5DE0946-20A7-4182-AB3D-BB7E705D9F57}" type="presOf" srcId="{14D19FC8-9620-4FF4-A7CB-F40CFE50056F}" destId="{5A0FF75E-C65C-44E7-9CD6-DBC9F6961D90}" srcOrd="0" destOrd="0" presId="urn:microsoft.com/office/officeart/2005/8/layout/process3"/>
    <dgm:cxn modelId="{24E63349-C296-4D6E-B363-39F2DF690B79}" type="presOf" srcId="{99F79C85-9267-400F-BBD5-F39EF2DACBC0}" destId="{5A0FF75E-C65C-44E7-9CD6-DBC9F6961D90}" srcOrd="0" destOrd="1" presId="urn:microsoft.com/office/officeart/2005/8/layout/process3"/>
    <dgm:cxn modelId="{E8E4564A-0F5E-4503-83D5-D4B9C0BBB957}" srcId="{1A25FCFD-D270-43DC-8BE5-12E2B57DACCB}" destId="{01FCDC54-93DE-4426-AAD7-BEEBFE32492D}" srcOrd="5" destOrd="0" parTransId="{1E1BEEAE-D360-430A-856B-AA6F784427AC}" sibTransId="{9BEF0FDF-B698-41EA-B732-B42F12504058}"/>
    <dgm:cxn modelId="{1F18CB72-04B3-4F2C-AC4B-D4A34739D4AC}" type="presOf" srcId="{A54BF4C6-805B-4293-B762-345D05D52CA4}" destId="{7F3134E5-2A18-4713-9D4D-9884DC6AC7D4}" srcOrd="1" destOrd="0" presId="urn:microsoft.com/office/officeart/2005/8/layout/process3"/>
    <dgm:cxn modelId="{DE0F8559-3F6B-42EF-9262-C870C9E2B642}" srcId="{1A25FCFD-D270-43DC-8BE5-12E2B57DACCB}" destId="{285F286D-0973-42D9-8D5E-EBD279B41CC6}" srcOrd="0" destOrd="0" parTransId="{E788029C-1648-4212-AE5E-DB49D058E662}" sibTransId="{5FC2BAB6-90D8-45BF-AA5E-67682E15408F}"/>
    <dgm:cxn modelId="{81D88C7A-C865-4B30-ADE2-10A6B50DB91B}" srcId="{1A25FCFD-D270-43DC-8BE5-12E2B57DACCB}" destId="{24E2B916-6152-4FB9-9891-59073EC632D5}" srcOrd="1" destOrd="0" parTransId="{84BFAA28-971D-4E3A-8F6F-BDA5D3820502}" sibTransId="{3398158F-4205-4638-921A-3BBE6D817CAC}"/>
    <dgm:cxn modelId="{21342E7E-C6A7-4AB7-8D69-AF839848C85C}" type="presOf" srcId="{BD94CFA8-161C-42EF-AFF4-73609E916645}" destId="{91BE2D2E-98CB-4A35-8305-49A89C8B2ED9}" srcOrd="0" destOrd="0" presId="urn:microsoft.com/office/officeart/2005/8/layout/process3"/>
    <dgm:cxn modelId="{CF197582-2034-4675-827F-33D5DB957DB3}" type="presOf" srcId="{E7E0EB99-8546-46F5-A829-37CB9F2DF901}" destId="{90A13993-A107-4B05-9195-391D5799A54E}" srcOrd="0" destOrd="0" presId="urn:microsoft.com/office/officeart/2005/8/layout/process3"/>
    <dgm:cxn modelId="{92A0C485-7C47-4EB8-B094-90F059E3882E}" type="presOf" srcId="{E7E0EB99-8546-46F5-A829-37CB9F2DF901}" destId="{AC0C0EBC-484C-4AF4-AADD-180FAD037AE6}" srcOrd="1" destOrd="0" presId="urn:microsoft.com/office/officeart/2005/8/layout/process3"/>
    <dgm:cxn modelId="{202B5886-6857-4814-B985-8E897D5710B5}" type="presOf" srcId="{154B7F43-5C08-467E-AE52-401C5F4C202C}" destId="{E757B9CE-1086-40F0-8523-0785D221574C}" srcOrd="0" destOrd="0" presId="urn:microsoft.com/office/officeart/2005/8/layout/process3"/>
    <dgm:cxn modelId="{4505258E-7A8C-42C0-AECB-E9FCE36BDFC1}" srcId="{0AB64264-6EA9-4C8A-A6BE-05BB9A184982}" destId="{1A25FCFD-D270-43DC-8BE5-12E2B57DACCB}" srcOrd="0" destOrd="0" parTransId="{631F1BB2-98F8-470D-BCBE-116058CC0171}" sibTransId="{E7E0EB99-8546-46F5-A829-37CB9F2DF901}"/>
    <dgm:cxn modelId="{D2436996-0F58-465E-900E-B6A377BB3E3A}" type="presOf" srcId="{27D84596-CC8A-47A7-8B4E-65F7EAFA33F9}" destId="{DCCD75C4-ABC5-4E3C-B330-4F09195316E5}" srcOrd="0" destOrd="4" presId="urn:microsoft.com/office/officeart/2005/8/layout/process3"/>
    <dgm:cxn modelId="{5D945B97-A1F0-450E-9B48-047E91A4A65A}" srcId="{BD94CFA8-161C-42EF-AFF4-73609E916645}" destId="{99F79C85-9267-400F-BBD5-F39EF2DACBC0}" srcOrd="1" destOrd="0" parTransId="{6782352C-B7FD-4D63-87F4-E5A5E5CBF71F}" sibTransId="{0C33CF7B-B000-4172-A6F0-98D8B914203D}"/>
    <dgm:cxn modelId="{2DE599AA-9B81-437B-AE1E-469D8CBE9F28}" type="presOf" srcId="{A54BF4C6-805B-4293-B762-345D05D52CA4}" destId="{DE3C6758-A807-4BEF-B391-25C13E587D4C}" srcOrd="0" destOrd="0" presId="urn:microsoft.com/office/officeart/2005/8/layout/process3"/>
    <dgm:cxn modelId="{55C533AB-C081-4B97-A63F-599CE13BCB85}" type="presOf" srcId="{A502C32D-B430-41D7-B74E-EBB86DDC81B3}" destId="{DCCD75C4-ABC5-4E3C-B330-4F09195316E5}" srcOrd="0" destOrd="3" presId="urn:microsoft.com/office/officeart/2005/8/layout/process3"/>
    <dgm:cxn modelId="{322AA7B6-9FAE-410F-86A6-DF2175FFBA63}" srcId="{A54BF4C6-805B-4293-B762-345D05D52CA4}" destId="{12862D3F-F311-44F5-8A42-22A1CE834146}" srcOrd="0" destOrd="0" parTransId="{D4E6F79D-C869-4B27-A419-DCD0DF973EB9}" sibTransId="{09A2E3FB-30CD-47C3-939E-86C321B66A88}"/>
    <dgm:cxn modelId="{C1E1A8BD-0C7C-475D-BF4E-EE89F506DB66}" srcId="{1A25FCFD-D270-43DC-8BE5-12E2B57DACCB}" destId="{27D84596-CC8A-47A7-8B4E-65F7EAFA33F9}" srcOrd="4" destOrd="0" parTransId="{371F88A3-601A-4468-8CF4-F72BD25A810A}" sibTransId="{5E190099-9395-44A5-AF3D-050072F08628}"/>
    <dgm:cxn modelId="{64E148BE-CE31-4AFA-9C9E-F998738957BD}" type="presOf" srcId="{5D04A132-B962-4C83-B04A-B9644FF1107F}" destId="{8CA0784C-FBBE-4376-9F57-FDED203CAA5D}" srcOrd="0" destOrd="2" presId="urn:microsoft.com/office/officeart/2005/8/layout/process3"/>
    <dgm:cxn modelId="{39FAEABF-FB4F-48BD-890C-3205E1F76A1C}" type="presOf" srcId="{285F286D-0973-42D9-8D5E-EBD279B41CC6}" destId="{DCCD75C4-ABC5-4E3C-B330-4F09195316E5}" srcOrd="0" destOrd="0" presId="urn:microsoft.com/office/officeart/2005/8/layout/process3"/>
    <dgm:cxn modelId="{3E1ED8C8-9B17-421F-8B0D-FECB2D51D9ED}" srcId="{A54BF4C6-805B-4293-B762-345D05D52CA4}" destId="{5D04A132-B962-4C83-B04A-B9644FF1107F}" srcOrd="2" destOrd="0" parTransId="{325A8A33-9060-4478-ACFB-939C8A07A30C}" sibTransId="{CA55809C-C0AD-4DDE-B1A7-C1B4093E57E3}"/>
    <dgm:cxn modelId="{98BA4AD3-1731-4CC4-A4F5-B330593EB88A}" srcId="{0AB64264-6EA9-4C8A-A6BE-05BB9A184982}" destId="{BD94CFA8-161C-42EF-AFF4-73609E916645}" srcOrd="1" destOrd="0" parTransId="{223CEFF2-FF6A-4EC6-B850-C9980DA8917E}" sibTransId="{154B7F43-5C08-467E-AE52-401C5F4C202C}"/>
    <dgm:cxn modelId="{B83D05E4-F691-4CF4-9124-BDAB1577BD97}" type="presOf" srcId="{BD94CFA8-161C-42EF-AFF4-73609E916645}" destId="{D818C9EF-933F-4E82-8569-1BD15DE4EF53}" srcOrd="1" destOrd="0" presId="urn:microsoft.com/office/officeart/2005/8/layout/process3"/>
    <dgm:cxn modelId="{0BF9CCE9-79F1-4F2A-887D-A728DA3DCA33}" srcId="{BD94CFA8-161C-42EF-AFF4-73609E916645}" destId="{9238320F-3431-4B82-B981-1C0C52C18B60}" srcOrd="2" destOrd="0" parTransId="{F782EBDB-DCE5-4C74-90FD-CCBC8649FF42}" sibTransId="{4128C8CF-4E2C-48AB-990B-B2B2550C7A27}"/>
    <dgm:cxn modelId="{322650EA-7674-404D-9481-774712C7BA1B}" srcId="{A54BF4C6-805B-4293-B762-345D05D52CA4}" destId="{47B1C1EE-DAE0-48CE-83B2-BBF896E2BF47}" srcOrd="1" destOrd="0" parTransId="{5D610A5D-84E6-4418-8CAD-34E9B9B6F110}" sibTransId="{F56C15DA-6D2C-4C3F-8DDD-BAECC6B8EFC8}"/>
    <dgm:cxn modelId="{626F46F3-EF22-4A21-8AC0-0E12F7E789A1}" type="presOf" srcId="{5B5CA6B8-E665-433D-8828-D14597DE4CDA}" destId="{DCCD75C4-ABC5-4E3C-B330-4F09195316E5}" srcOrd="0" destOrd="2" presId="urn:microsoft.com/office/officeart/2005/8/layout/process3"/>
    <dgm:cxn modelId="{3C041EFC-507B-4B13-9F1E-38943E6E1D47}" type="presOf" srcId="{1A25FCFD-D270-43DC-8BE5-12E2B57DACCB}" destId="{2BFB7D50-25EB-4136-AE77-CBACDE646CDF}" srcOrd="1" destOrd="0" presId="urn:microsoft.com/office/officeart/2005/8/layout/process3"/>
    <dgm:cxn modelId="{9A61C10F-E11D-43E0-9A7E-9CB78F482B1B}" type="presParOf" srcId="{A1DD414A-DE43-47FE-B95D-255A5EA9523B}" destId="{3D01129B-9B91-4A42-A378-13BB20DAE625}" srcOrd="0" destOrd="0" presId="urn:microsoft.com/office/officeart/2005/8/layout/process3"/>
    <dgm:cxn modelId="{EE0FD9BC-E09A-4AFB-874D-F2EAF6B55F0A}" type="presParOf" srcId="{3D01129B-9B91-4A42-A378-13BB20DAE625}" destId="{F95291CC-AC8A-4626-8546-CD6E9E0F43DF}" srcOrd="0" destOrd="0" presId="urn:microsoft.com/office/officeart/2005/8/layout/process3"/>
    <dgm:cxn modelId="{0E762CED-B8C1-49B8-ABEE-518C27D61D6A}" type="presParOf" srcId="{3D01129B-9B91-4A42-A378-13BB20DAE625}" destId="{2BFB7D50-25EB-4136-AE77-CBACDE646CDF}" srcOrd="1" destOrd="0" presId="urn:microsoft.com/office/officeart/2005/8/layout/process3"/>
    <dgm:cxn modelId="{D5B7589F-6E29-451C-ADAE-E7515CB9CEF4}" type="presParOf" srcId="{3D01129B-9B91-4A42-A378-13BB20DAE625}" destId="{DCCD75C4-ABC5-4E3C-B330-4F09195316E5}" srcOrd="2" destOrd="0" presId="urn:microsoft.com/office/officeart/2005/8/layout/process3"/>
    <dgm:cxn modelId="{B06856BF-68C9-40C1-A7D4-6CB5BD5937E4}" type="presParOf" srcId="{A1DD414A-DE43-47FE-B95D-255A5EA9523B}" destId="{90A13993-A107-4B05-9195-391D5799A54E}" srcOrd="1" destOrd="0" presId="urn:microsoft.com/office/officeart/2005/8/layout/process3"/>
    <dgm:cxn modelId="{7ECA7EF8-BB11-45B9-AA62-A66A41A9445F}" type="presParOf" srcId="{90A13993-A107-4B05-9195-391D5799A54E}" destId="{AC0C0EBC-484C-4AF4-AADD-180FAD037AE6}" srcOrd="0" destOrd="0" presId="urn:microsoft.com/office/officeart/2005/8/layout/process3"/>
    <dgm:cxn modelId="{1906421F-C1AD-4BE9-9163-CA1F1ABFBCBC}" type="presParOf" srcId="{A1DD414A-DE43-47FE-B95D-255A5EA9523B}" destId="{F0730F9D-73F7-4723-A323-38AE9A26F0FE}" srcOrd="2" destOrd="0" presId="urn:microsoft.com/office/officeart/2005/8/layout/process3"/>
    <dgm:cxn modelId="{DA6C6618-431C-4E78-B2A9-B0EF8040C731}" type="presParOf" srcId="{F0730F9D-73F7-4723-A323-38AE9A26F0FE}" destId="{91BE2D2E-98CB-4A35-8305-49A89C8B2ED9}" srcOrd="0" destOrd="0" presId="urn:microsoft.com/office/officeart/2005/8/layout/process3"/>
    <dgm:cxn modelId="{2105C917-7A7A-4F7C-9BD8-462D1401C168}" type="presParOf" srcId="{F0730F9D-73F7-4723-A323-38AE9A26F0FE}" destId="{D818C9EF-933F-4E82-8569-1BD15DE4EF53}" srcOrd="1" destOrd="0" presId="urn:microsoft.com/office/officeart/2005/8/layout/process3"/>
    <dgm:cxn modelId="{F1CD2807-4052-4CE4-B164-66915BEE6212}" type="presParOf" srcId="{F0730F9D-73F7-4723-A323-38AE9A26F0FE}" destId="{5A0FF75E-C65C-44E7-9CD6-DBC9F6961D90}" srcOrd="2" destOrd="0" presId="urn:microsoft.com/office/officeart/2005/8/layout/process3"/>
    <dgm:cxn modelId="{3E85DC60-DB8C-4F98-B4C0-0E0CA61994CB}" type="presParOf" srcId="{A1DD414A-DE43-47FE-B95D-255A5EA9523B}" destId="{E757B9CE-1086-40F0-8523-0785D221574C}" srcOrd="3" destOrd="0" presId="urn:microsoft.com/office/officeart/2005/8/layout/process3"/>
    <dgm:cxn modelId="{0C264C46-C58B-4933-A309-E2A0044944D5}" type="presParOf" srcId="{E757B9CE-1086-40F0-8523-0785D221574C}" destId="{3081C0E5-ABD5-4D0A-B3E0-83A55B9F88CB}" srcOrd="0" destOrd="0" presId="urn:microsoft.com/office/officeart/2005/8/layout/process3"/>
    <dgm:cxn modelId="{6ED3176B-C3A1-4D5C-BC98-D48249432771}" type="presParOf" srcId="{A1DD414A-DE43-47FE-B95D-255A5EA9523B}" destId="{C7EDFD9C-3CE0-4626-963A-8BA3449C7973}" srcOrd="4" destOrd="0" presId="urn:microsoft.com/office/officeart/2005/8/layout/process3"/>
    <dgm:cxn modelId="{F272F052-D4E7-4863-B4FC-A0E44424C3A7}" type="presParOf" srcId="{C7EDFD9C-3CE0-4626-963A-8BA3449C7973}" destId="{DE3C6758-A807-4BEF-B391-25C13E587D4C}" srcOrd="0" destOrd="0" presId="urn:microsoft.com/office/officeart/2005/8/layout/process3"/>
    <dgm:cxn modelId="{F9A3784F-5625-4721-9B6D-1CA23FACFC6E}" type="presParOf" srcId="{C7EDFD9C-3CE0-4626-963A-8BA3449C7973}" destId="{7F3134E5-2A18-4713-9D4D-9884DC6AC7D4}" srcOrd="1" destOrd="0" presId="urn:microsoft.com/office/officeart/2005/8/layout/process3"/>
    <dgm:cxn modelId="{929E6A18-098B-4E13-A6B2-9BB89BB65BC2}" type="presParOf" srcId="{C7EDFD9C-3CE0-4626-963A-8BA3449C7973}" destId="{8CA0784C-FBBE-4376-9F57-FDED203CAA5D}"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B7D50-25EB-4136-AE77-CBACDE646CDF}">
      <dsp:nvSpPr>
        <dsp:cNvPr id="0" name=""/>
        <dsp:cNvSpPr/>
      </dsp:nvSpPr>
      <dsp:spPr>
        <a:xfrm>
          <a:off x="15010" y="-333388"/>
          <a:ext cx="2471203" cy="1000165"/>
        </a:xfrm>
        <a:prstGeom prst="roundRect">
          <a:avLst>
            <a:gd name="adj" fmla="val 10000"/>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99060" numCol="1" spcCol="1270" anchor="t" anchorCtr="0">
          <a:noAutofit/>
        </a:bodyPr>
        <a:lstStyle/>
        <a:p>
          <a:pPr marL="0" lvl="0" indent="0" algn="l" defTabSz="1155700">
            <a:lnSpc>
              <a:spcPct val="90000"/>
            </a:lnSpc>
            <a:spcBef>
              <a:spcPct val="0"/>
            </a:spcBef>
            <a:spcAft>
              <a:spcPct val="35000"/>
            </a:spcAft>
            <a:buNone/>
          </a:pPr>
          <a:r>
            <a:rPr lang="de-DE" sz="2600" b="1" kern="1200" dirty="0">
              <a:solidFill>
                <a:schemeClr val="tx1"/>
              </a:solidFill>
              <a:latin typeface="Source Sans Pro" panose="020B0503030403020204" pitchFamily="34" charset="0"/>
              <a:ea typeface="Source Sans Pro" panose="020B0503030403020204" pitchFamily="34" charset="0"/>
            </a:rPr>
            <a:t>CHALLENGES</a:t>
          </a:r>
          <a:endParaRPr lang="en-GB" sz="2600" b="1" kern="1200" dirty="0">
            <a:solidFill>
              <a:schemeClr val="tx1"/>
            </a:solidFill>
            <a:latin typeface="Source Sans Pro" panose="020B0503030403020204" pitchFamily="34" charset="0"/>
            <a:ea typeface="Source Sans Pro" panose="020B0503030403020204" pitchFamily="34" charset="0"/>
          </a:endParaRPr>
        </a:p>
      </dsp:txBody>
      <dsp:txXfrm>
        <a:off x="15010" y="-333388"/>
        <a:ext cx="2471203" cy="666776"/>
      </dsp:txXfrm>
    </dsp:sp>
    <dsp:sp modelId="{DCCD75C4-ABC5-4E3C-B330-4F09195316E5}">
      <dsp:nvSpPr>
        <dsp:cNvPr id="0" name=""/>
        <dsp:cNvSpPr/>
      </dsp:nvSpPr>
      <dsp:spPr>
        <a:xfrm>
          <a:off x="384389" y="333388"/>
          <a:ext cx="2620307" cy="4164067"/>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GB" sz="2400" kern="1200">
              <a:solidFill>
                <a:srgbClr val="595959"/>
              </a:solidFill>
              <a:effectLst/>
              <a:latin typeface="Source Sans Pro" panose="020B0503030403020204" pitchFamily="34" charset="0"/>
              <a:ea typeface="Source Sans Pro" panose="020B0503030403020204" pitchFamily="34" charset="0"/>
              <a:cs typeface="Times New Roman" panose="02020603050405020304" pitchFamily="18" charset="0"/>
            </a:rPr>
            <a:t>Multi-layered crisis</a:t>
          </a:r>
          <a:endParaRPr lang="en-GB" sz="2400" kern="1200" dirty="0">
            <a:solidFill>
              <a:srgbClr val="595959"/>
            </a:solidFill>
            <a:latin typeface="Source Sans Pro" panose="020B0503030403020204" pitchFamily="34" charset="0"/>
            <a:ea typeface="Source Sans Pro" panose="020B0503030403020204" pitchFamily="34" charset="0"/>
          </a:endParaRPr>
        </a:p>
        <a:p>
          <a:pPr marL="228600" lvl="1" indent="-228600" algn="l" defTabSz="1066800">
            <a:lnSpc>
              <a:spcPct val="90000"/>
            </a:lnSpc>
            <a:spcBef>
              <a:spcPct val="0"/>
            </a:spcBef>
            <a:spcAft>
              <a:spcPct val="15000"/>
            </a:spcAft>
            <a:buChar char="•"/>
          </a:pPr>
          <a:r>
            <a:rPr lang="de-DE" sz="2400" kern="1200" dirty="0" err="1">
              <a:solidFill>
                <a:srgbClr val="595959"/>
              </a:solidFill>
              <a:latin typeface="Source Sans Pro" panose="020B0503030403020204" pitchFamily="34" charset="0"/>
              <a:ea typeface="Source Sans Pro" panose="020B0503030403020204" pitchFamily="34" charset="0"/>
            </a:rPr>
            <a:t>WaSH</a:t>
          </a:r>
          <a:r>
            <a:rPr lang="de-DE" sz="2400" kern="1200" dirty="0">
              <a:solidFill>
                <a:srgbClr val="595959"/>
              </a:solidFill>
              <a:latin typeface="Source Sans Pro" panose="020B0503030403020204" pitchFamily="34" charset="0"/>
              <a:ea typeface="Source Sans Pro" panose="020B0503030403020204" pitchFamily="34" charset="0"/>
            </a:rPr>
            <a:t> &amp; FSL</a:t>
          </a:r>
          <a:endParaRPr lang="en-GB" sz="2400" kern="1200" dirty="0">
            <a:solidFill>
              <a:srgbClr val="595959"/>
            </a:solidFill>
            <a:latin typeface="Source Sans Pro" panose="020B0503030403020204" pitchFamily="34" charset="0"/>
            <a:ea typeface="Source Sans Pro" panose="020B0503030403020204" pitchFamily="34" charset="0"/>
          </a:endParaRPr>
        </a:p>
        <a:p>
          <a:pPr marL="228600" lvl="1" indent="-228600" algn="l" defTabSz="1066800">
            <a:lnSpc>
              <a:spcPct val="90000"/>
            </a:lnSpc>
            <a:spcBef>
              <a:spcPct val="0"/>
            </a:spcBef>
            <a:spcAft>
              <a:spcPct val="15000"/>
            </a:spcAft>
            <a:buChar char="•"/>
          </a:pPr>
          <a:r>
            <a:rPr lang="de-DE" sz="2400" kern="1200" dirty="0">
              <a:solidFill>
                <a:srgbClr val="595959"/>
              </a:solidFill>
              <a:latin typeface="Source Sans Pro" panose="020B0503030403020204" pitchFamily="34" charset="0"/>
              <a:ea typeface="Source Sans Pro" panose="020B0503030403020204" pitchFamily="34" charset="0"/>
            </a:rPr>
            <a:t>Safety &amp; </a:t>
          </a:r>
          <a:r>
            <a:rPr lang="de-DE" sz="2400" kern="1200" dirty="0" err="1">
              <a:solidFill>
                <a:srgbClr val="595959"/>
              </a:solidFill>
              <a:latin typeface="Source Sans Pro" panose="020B0503030403020204" pitchFamily="34" charset="0"/>
              <a:ea typeface="Source Sans Pro" panose="020B0503030403020204" pitchFamily="34" charset="0"/>
            </a:rPr>
            <a:t>security</a:t>
          </a:r>
          <a:endParaRPr lang="en-GB" sz="2400" kern="1200" dirty="0">
            <a:solidFill>
              <a:srgbClr val="595959"/>
            </a:solidFill>
            <a:latin typeface="Source Sans Pro" panose="020B0503030403020204" pitchFamily="34" charset="0"/>
            <a:ea typeface="Source Sans Pro" panose="020B0503030403020204" pitchFamily="34" charset="0"/>
          </a:endParaRPr>
        </a:p>
        <a:p>
          <a:pPr marL="228600" lvl="1" indent="-228600" algn="l" defTabSz="1066800">
            <a:lnSpc>
              <a:spcPct val="90000"/>
            </a:lnSpc>
            <a:spcBef>
              <a:spcPct val="0"/>
            </a:spcBef>
            <a:spcAft>
              <a:spcPct val="15000"/>
            </a:spcAft>
            <a:buChar char="•"/>
          </a:pPr>
          <a:r>
            <a:rPr lang="de-DE" sz="2400" kern="1200">
              <a:solidFill>
                <a:srgbClr val="595959"/>
              </a:solidFill>
              <a:latin typeface="Source Sans Pro" panose="020B0503030403020204" pitchFamily="34" charset="0"/>
              <a:ea typeface="Source Sans Pro" panose="020B0503030403020204" pitchFamily="34" charset="0"/>
            </a:rPr>
            <a:t>Protection</a:t>
          </a:r>
          <a:endParaRPr lang="en-GB" sz="2400" kern="1200" dirty="0">
            <a:solidFill>
              <a:srgbClr val="595959"/>
            </a:solidFill>
            <a:latin typeface="Source Sans Pro" panose="020B0503030403020204" pitchFamily="34" charset="0"/>
            <a:ea typeface="Source Sans Pro" panose="020B0503030403020204" pitchFamily="34" charset="0"/>
          </a:endParaRPr>
        </a:p>
        <a:p>
          <a:pPr marL="228600" lvl="1" indent="-228600" algn="l" defTabSz="1066800">
            <a:lnSpc>
              <a:spcPct val="90000"/>
            </a:lnSpc>
            <a:spcBef>
              <a:spcPct val="0"/>
            </a:spcBef>
            <a:spcAft>
              <a:spcPct val="15000"/>
            </a:spcAft>
            <a:buChar char="•"/>
          </a:pPr>
          <a:r>
            <a:rPr lang="de-DE" sz="2400" kern="1200">
              <a:solidFill>
                <a:srgbClr val="595959"/>
              </a:solidFill>
              <a:latin typeface="Source Sans Pro" panose="020B0503030403020204" pitchFamily="34" charset="0"/>
              <a:ea typeface="Source Sans Pro" panose="020B0503030403020204" pitchFamily="34" charset="0"/>
            </a:rPr>
            <a:t>Accessibility</a:t>
          </a:r>
          <a:endParaRPr lang="en-GB" sz="2400" kern="1200" dirty="0">
            <a:solidFill>
              <a:srgbClr val="595959"/>
            </a:solidFill>
            <a:latin typeface="Source Sans Pro" panose="020B0503030403020204" pitchFamily="34" charset="0"/>
            <a:ea typeface="Source Sans Pro" panose="020B0503030403020204" pitchFamily="34" charset="0"/>
          </a:endParaRPr>
        </a:p>
        <a:p>
          <a:pPr marL="228600" lvl="1" indent="-228600" algn="l" defTabSz="1066800">
            <a:lnSpc>
              <a:spcPct val="90000"/>
            </a:lnSpc>
            <a:spcBef>
              <a:spcPct val="0"/>
            </a:spcBef>
            <a:spcAft>
              <a:spcPct val="15000"/>
            </a:spcAft>
            <a:buChar char="•"/>
          </a:pPr>
          <a:r>
            <a:rPr lang="de-DE" sz="2400" kern="1200">
              <a:solidFill>
                <a:srgbClr val="595959"/>
              </a:solidFill>
              <a:latin typeface="Source Sans Pro" panose="020B0503030403020204" pitchFamily="34" charset="0"/>
              <a:ea typeface="Source Sans Pro" panose="020B0503030403020204" pitchFamily="34" charset="0"/>
            </a:rPr>
            <a:t>Stigmatisation</a:t>
          </a:r>
          <a:endParaRPr lang="en-GB" sz="2400" kern="1200" dirty="0">
            <a:solidFill>
              <a:srgbClr val="595959"/>
            </a:solidFill>
            <a:latin typeface="Source Sans Pro" panose="020B0503030403020204" pitchFamily="34" charset="0"/>
            <a:ea typeface="Source Sans Pro" panose="020B0503030403020204" pitchFamily="34" charset="0"/>
          </a:endParaRPr>
        </a:p>
      </dsp:txBody>
      <dsp:txXfrm>
        <a:off x="461135" y="410134"/>
        <a:ext cx="2466815" cy="4010575"/>
      </dsp:txXfrm>
    </dsp:sp>
    <dsp:sp modelId="{90A13993-A107-4B05-9195-391D5799A54E}">
      <dsp:nvSpPr>
        <dsp:cNvPr id="0" name=""/>
        <dsp:cNvSpPr/>
      </dsp:nvSpPr>
      <dsp:spPr>
        <a:xfrm>
          <a:off x="2833602" y="-270031"/>
          <a:ext cx="736462" cy="540063"/>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GB" sz="400" kern="1200">
            <a:solidFill>
              <a:srgbClr val="595959"/>
            </a:solidFill>
          </a:endParaRPr>
        </a:p>
      </dsp:txBody>
      <dsp:txXfrm>
        <a:off x="2833602" y="-162018"/>
        <a:ext cx="574443" cy="324037"/>
      </dsp:txXfrm>
    </dsp:sp>
    <dsp:sp modelId="{D818C9EF-933F-4E82-8569-1BD15DE4EF53}">
      <dsp:nvSpPr>
        <dsp:cNvPr id="0" name=""/>
        <dsp:cNvSpPr/>
      </dsp:nvSpPr>
      <dsp:spPr>
        <a:xfrm>
          <a:off x="3875766" y="-333388"/>
          <a:ext cx="2171303" cy="1000165"/>
        </a:xfrm>
        <a:prstGeom prst="roundRect">
          <a:avLst>
            <a:gd name="adj" fmla="val 10000"/>
          </a:avLst>
        </a:prstGeom>
        <a:solidFill>
          <a:schemeClr val="accent3">
            <a:shade val="50000"/>
            <a:hueOff val="0"/>
            <a:satOff val="0"/>
            <a:lumOff val="23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99060" numCol="1" spcCol="1270" anchor="t" anchorCtr="0">
          <a:noAutofit/>
        </a:bodyPr>
        <a:lstStyle/>
        <a:p>
          <a:pPr marL="0" lvl="0" indent="0" algn="l" defTabSz="1155700">
            <a:lnSpc>
              <a:spcPct val="90000"/>
            </a:lnSpc>
            <a:spcBef>
              <a:spcPct val="0"/>
            </a:spcBef>
            <a:spcAft>
              <a:spcPct val="35000"/>
            </a:spcAft>
            <a:buNone/>
          </a:pPr>
          <a:r>
            <a:rPr lang="de-DE" sz="2600" b="1" kern="1200" dirty="0">
              <a:solidFill>
                <a:schemeClr val="tx1"/>
              </a:solidFill>
              <a:latin typeface="Source Sans Pro" panose="020B0503030403020204" pitchFamily="34" charset="0"/>
              <a:ea typeface="Source Sans Pro" panose="020B0503030403020204" pitchFamily="34" charset="0"/>
            </a:rPr>
            <a:t>SOLUTIONS</a:t>
          </a:r>
          <a:endParaRPr lang="en-GB" sz="2600" b="1" kern="1200" dirty="0">
            <a:solidFill>
              <a:schemeClr val="tx1"/>
            </a:solidFill>
            <a:latin typeface="Source Sans Pro" panose="020B0503030403020204" pitchFamily="34" charset="0"/>
            <a:ea typeface="Source Sans Pro" panose="020B0503030403020204" pitchFamily="34" charset="0"/>
          </a:endParaRPr>
        </a:p>
      </dsp:txBody>
      <dsp:txXfrm>
        <a:off x="3875766" y="-333388"/>
        <a:ext cx="2171303" cy="666776"/>
      </dsp:txXfrm>
    </dsp:sp>
    <dsp:sp modelId="{5A0FF75E-C65C-44E7-9CD6-DBC9F6961D90}">
      <dsp:nvSpPr>
        <dsp:cNvPr id="0" name=""/>
        <dsp:cNvSpPr/>
      </dsp:nvSpPr>
      <dsp:spPr>
        <a:xfrm>
          <a:off x="4150009" y="333388"/>
          <a:ext cx="2510678" cy="4164067"/>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50000"/>
              <a:hueOff val="0"/>
              <a:satOff val="0"/>
              <a:lumOff val="239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GB" sz="2400" kern="1200" dirty="0">
              <a:solidFill>
                <a:srgbClr val="595959"/>
              </a:solidFill>
              <a:latin typeface="Source Sans Pro" panose="020B0503030403020204" pitchFamily="34" charset="0"/>
              <a:ea typeface="Source Sans Pro" panose="020B0503030403020204" pitchFamily="34" charset="0"/>
            </a:rPr>
            <a:t>Collaboration with other actors</a:t>
          </a:r>
        </a:p>
        <a:p>
          <a:pPr marL="228600" lvl="1" indent="-228600" algn="l" defTabSz="1066800">
            <a:lnSpc>
              <a:spcPct val="90000"/>
            </a:lnSpc>
            <a:spcBef>
              <a:spcPct val="0"/>
            </a:spcBef>
            <a:spcAft>
              <a:spcPct val="15000"/>
            </a:spcAft>
            <a:buChar char="•"/>
          </a:pPr>
          <a:r>
            <a:rPr lang="en-GB" sz="2400" kern="1200" dirty="0">
              <a:solidFill>
                <a:srgbClr val="595959"/>
              </a:solidFill>
              <a:latin typeface="Source Sans Pro" panose="020B0503030403020204" pitchFamily="34" charset="0"/>
              <a:ea typeface="Source Sans Pro" panose="020B0503030403020204" pitchFamily="34" charset="0"/>
            </a:rPr>
            <a:t>Involvement of county government </a:t>
          </a:r>
          <a:r>
            <a:rPr lang="en-GB" sz="2400" kern="1200" dirty="0">
              <a:solidFill>
                <a:srgbClr val="595959"/>
              </a:solidFill>
              <a:latin typeface="Source Sans Pro" panose="020B0503030403020204" pitchFamily="34" charset="0"/>
              <a:ea typeface="Source Sans Pro" panose="020B0503030403020204" pitchFamily="34" charset="0"/>
              <a:sym typeface="Wingdings" panose="05000000000000000000" pitchFamily="2" charset="2"/>
            </a:rPr>
            <a:t></a:t>
          </a:r>
          <a:r>
            <a:rPr lang="en-GB" sz="2400" kern="1200" dirty="0">
              <a:solidFill>
                <a:srgbClr val="595959"/>
              </a:solidFill>
              <a:latin typeface="Source Sans Pro" panose="020B0503030403020204" pitchFamily="34" charset="0"/>
              <a:ea typeface="Source Sans Pro" panose="020B0503030403020204" pitchFamily="34" charset="0"/>
            </a:rPr>
            <a:t> Roadmap</a:t>
          </a:r>
        </a:p>
        <a:p>
          <a:pPr marL="228600" lvl="1" indent="-228600" algn="l" defTabSz="1066800">
            <a:lnSpc>
              <a:spcPct val="90000"/>
            </a:lnSpc>
            <a:spcBef>
              <a:spcPct val="0"/>
            </a:spcBef>
            <a:spcAft>
              <a:spcPct val="15000"/>
            </a:spcAft>
            <a:buChar char="•"/>
          </a:pPr>
          <a:r>
            <a:rPr lang="en-GB" sz="2400" kern="1200">
              <a:solidFill>
                <a:srgbClr val="595959"/>
              </a:solidFill>
              <a:latin typeface="Source Sans Pro" panose="020B0503030403020204" pitchFamily="34" charset="0"/>
              <a:ea typeface="Source Sans Pro" panose="020B0503030403020204" pitchFamily="34" charset="0"/>
              <a:sym typeface="Wingdings" panose="05000000000000000000" pitchFamily="2" charset="2"/>
            </a:rPr>
            <a:t>Strengthening localisation</a:t>
          </a:r>
          <a:endParaRPr lang="en-GB" sz="2400" kern="1200" dirty="0">
            <a:solidFill>
              <a:srgbClr val="595959"/>
            </a:solidFill>
            <a:latin typeface="Source Sans Pro" panose="020B0503030403020204" pitchFamily="34" charset="0"/>
            <a:ea typeface="Source Sans Pro" panose="020B0503030403020204" pitchFamily="34" charset="0"/>
          </a:endParaRPr>
        </a:p>
      </dsp:txBody>
      <dsp:txXfrm>
        <a:off x="4223544" y="406923"/>
        <a:ext cx="2363608" cy="4016997"/>
      </dsp:txXfrm>
    </dsp:sp>
    <dsp:sp modelId="{E757B9CE-1086-40F0-8523-0785D221574C}">
      <dsp:nvSpPr>
        <dsp:cNvPr id="0" name=""/>
        <dsp:cNvSpPr/>
      </dsp:nvSpPr>
      <dsp:spPr>
        <a:xfrm>
          <a:off x="6418242" y="-270031"/>
          <a:ext cx="786884" cy="540063"/>
        </a:xfrm>
        <a:prstGeom prst="rightArrow">
          <a:avLst>
            <a:gd name="adj1" fmla="val 60000"/>
            <a:gd name="adj2" fmla="val 50000"/>
          </a:avLst>
        </a:prstGeom>
        <a:solidFill>
          <a:schemeClr val="accent3">
            <a:shade val="90000"/>
            <a:hueOff val="0"/>
            <a:satOff val="0"/>
            <a:lumOff val="2309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GB" sz="400" kern="1200">
            <a:solidFill>
              <a:srgbClr val="595959"/>
            </a:solidFill>
          </a:endParaRPr>
        </a:p>
      </dsp:txBody>
      <dsp:txXfrm>
        <a:off x="6418242" y="-162018"/>
        <a:ext cx="624865" cy="324037"/>
      </dsp:txXfrm>
    </dsp:sp>
    <dsp:sp modelId="{7F3134E5-2A18-4713-9D4D-9884DC6AC7D4}">
      <dsp:nvSpPr>
        <dsp:cNvPr id="0" name=""/>
        <dsp:cNvSpPr/>
      </dsp:nvSpPr>
      <dsp:spPr>
        <a:xfrm>
          <a:off x="7531758" y="-333388"/>
          <a:ext cx="2171303" cy="1000165"/>
        </a:xfrm>
        <a:prstGeom prst="roundRect">
          <a:avLst>
            <a:gd name="adj" fmla="val 10000"/>
          </a:avLst>
        </a:prstGeom>
        <a:solidFill>
          <a:schemeClr val="accent3">
            <a:shade val="50000"/>
            <a:hueOff val="0"/>
            <a:satOff val="0"/>
            <a:lumOff val="23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99060" numCol="1" spcCol="1270" anchor="t" anchorCtr="0">
          <a:noAutofit/>
        </a:bodyPr>
        <a:lstStyle/>
        <a:p>
          <a:pPr marL="0" lvl="0" indent="0" algn="l" defTabSz="1155700">
            <a:lnSpc>
              <a:spcPct val="90000"/>
            </a:lnSpc>
            <a:spcBef>
              <a:spcPct val="0"/>
            </a:spcBef>
            <a:spcAft>
              <a:spcPct val="35000"/>
            </a:spcAft>
            <a:buNone/>
          </a:pPr>
          <a:r>
            <a:rPr lang="de-DE" sz="2600" b="1" kern="1200" dirty="0">
              <a:solidFill>
                <a:schemeClr val="tx1"/>
              </a:solidFill>
              <a:latin typeface="Source Sans Pro" panose="020B0503030403020204" pitchFamily="34" charset="0"/>
              <a:ea typeface="Source Sans Pro" panose="020B0503030403020204" pitchFamily="34" charset="0"/>
            </a:rPr>
            <a:t>OUTLOOK</a:t>
          </a:r>
          <a:endParaRPr lang="en-GB" sz="2600" b="1" kern="1200" dirty="0">
            <a:solidFill>
              <a:schemeClr val="tx1"/>
            </a:solidFill>
            <a:latin typeface="Source Sans Pro" panose="020B0503030403020204" pitchFamily="34" charset="0"/>
            <a:ea typeface="Source Sans Pro" panose="020B0503030403020204" pitchFamily="34" charset="0"/>
          </a:endParaRPr>
        </a:p>
      </dsp:txBody>
      <dsp:txXfrm>
        <a:off x="7531758" y="-333388"/>
        <a:ext cx="2171303" cy="666776"/>
      </dsp:txXfrm>
    </dsp:sp>
    <dsp:sp modelId="{8CA0784C-FBBE-4376-9F57-FDED203CAA5D}">
      <dsp:nvSpPr>
        <dsp:cNvPr id="0" name=""/>
        <dsp:cNvSpPr/>
      </dsp:nvSpPr>
      <dsp:spPr>
        <a:xfrm>
          <a:off x="7804622" y="333388"/>
          <a:ext cx="2513435" cy="4164067"/>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50000"/>
              <a:hueOff val="0"/>
              <a:satOff val="0"/>
              <a:lumOff val="239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de-DE" sz="2400" kern="1200">
              <a:solidFill>
                <a:srgbClr val="595959"/>
              </a:solidFill>
              <a:latin typeface="Source Sans Pro" panose="020B0503030403020204" pitchFamily="34" charset="0"/>
              <a:ea typeface="Source Sans Pro" panose="020B0503030403020204" pitchFamily="34" charset="0"/>
            </a:rPr>
            <a:t>Potential continuation of project</a:t>
          </a:r>
          <a:endParaRPr lang="en-GB" sz="2400" kern="1200" dirty="0">
            <a:solidFill>
              <a:srgbClr val="595959"/>
            </a:solidFill>
            <a:latin typeface="Source Sans Pro" panose="020B0503030403020204" pitchFamily="34" charset="0"/>
            <a:ea typeface="Source Sans Pro" panose="020B0503030403020204" pitchFamily="34" charset="0"/>
          </a:endParaRPr>
        </a:p>
        <a:p>
          <a:pPr marL="228600" lvl="1" indent="-228600" algn="l" defTabSz="1066800">
            <a:lnSpc>
              <a:spcPct val="90000"/>
            </a:lnSpc>
            <a:spcBef>
              <a:spcPct val="0"/>
            </a:spcBef>
            <a:spcAft>
              <a:spcPct val="15000"/>
            </a:spcAft>
            <a:buChar char="•"/>
          </a:pPr>
          <a:r>
            <a:rPr lang="de-DE" sz="2400" kern="1200" dirty="0" err="1">
              <a:solidFill>
                <a:srgbClr val="595959"/>
              </a:solidFill>
              <a:latin typeface="Source Sans Pro" panose="020B0503030403020204" pitchFamily="34" charset="0"/>
              <a:ea typeface="Source Sans Pro" panose="020B0503030403020204" pitchFamily="34" charset="0"/>
            </a:rPr>
            <a:t>Lessons</a:t>
          </a:r>
          <a:r>
            <a:rPr lang="de-DE" sz="2400" kern="1200" dirty="0">
              <a:solidFill>
                <a:srgbClr val="595959"/>
              </a:solidFill>
              <a:latin typeface="Source Sans Pro" panose="020B0503030403020204" pitchFamily="34" charset="0"/>
              <a:ea typeface="Source Sans Pro" panose="020B0503030403020204" pitchFamily="34" charset="0"/>
            </a:rPr>
            <a:t> </a:t>
          </a:r>
          <a:r>
            <a:rPr lang="de-DE" sz="2400" kern="1200" dirty="0" err="1">
              <a:solidFill>
                <a:srgbClr val="595959"/>
              </a:solidFill>
              <a:latin typeface="Source Sans Pro" panose="020B0503030403020204" pitchFamily="34" charset="0"/>
              <a:ea typeface="Source Sans Pro" panose="020B0503030403020204" pitchFamily="34" charset="0"/>
            </a:rPr>
            <a:t>learnt</a:t>
          </a:r>
          <a:r>
            <a:rPr lang="de-DE" sz="2400" kern="1200" dirty="0">
              <a:solidFill>
                <a:srgbClr val="595959"/>
              </a:solidFill>
              <a:latin typeface="Source Sans Pro" panose="020B0503030403020204" pitchFamily="34" charset="0"/>
              <a:ea typeface="Source Sans Pro" panose="020B0503030403020204" pitchFamily="34" charset="0"/>
            </a:rPr>
            <a:t> </a:t>
          </a:r>
          <a:r>
            <a:rPr lang="de-DE" sz="2400" kern="1200" dirty="0">
              <a:solidFill>
                <a:srgbClr val="595959"/>
              </a:solidFill>
              <a:latin typeface="Source Sans Pro" panose="020B0503030403020204" pitchFamily="34" charset="0"/>
              <a:ea typeface="Source Sans Pro" panose="020B0503030403020204" pitchFamily="34" charset="0"/>
              <a:sym typeface="Wingdings" panose="05000000000000000000" pitchFamily="2" charset="2"/>
            </a:rPr>
            <a:t></a:t>
          </a:r>
          <a:r>
            <a:rPr lang="de-DE" sz="2400" kern="1200" dirty="0">
              <a:solidFill>
                <a:srgbClr val="595959"/>
              </a:solidFill>
              <a:latin typeface="Source Sans Pro" panose="020B0503030403020204" pitchFamily="34" charset="0"/>
              <a:ea typeface="Source Sans Pro" panose="020B0503030403020204" pitchFamily="34" charset="0"/>
            </a:rPr>
            <a:t> Replication </a:t>
          </a:r>
          <a:r>
            <a:rPr lang="de-DE" sz="2400" kern="1200" dirty="0" err="1">
              <a:solidFill>
                <a:srgbClr val="595959"/>
              </a:solidFill>
              <a:latin typeface="Source Sans Pro" panose="020B0503030403020204" pitchFamily="34" charset="0"/>
              <a:ea typeface="Source Sans Pro" panose="020B0503030403020204" pitchFamily="34" charset="0"/>
            </a:rPr>
            <a:t>of</a:t>
          </a:r>
          <a:r>
            <a:rPr lang="de-DE" sz="2400" kern="1200" dirty="0">
              <a:solidFill>
                <a:srgbClr val="595959"/>
              </a:solidFill>
              <a:latin typeface="Source Sans Pro" panose="020B0503030403020204" pitchFamily="34" charset="0"/>
              <a:ea typeface="Source Sans Pro" panose="020B0503030403020204" pitchFamily="34" charset="0"/>
            </a:rPr>
            <a:t> </a:t>
          </a:r>
          <a:r>
            <a:rPr lang="de-DE" sz="2400" kern="1200" dirty="0" err="1">
              <a:solidFill>
                <a:srgbClr val="595959"/>
              </a:solidFill>
              <a:latin typeface="Source Sans Pro" panose="020B0503030403020204" pitchFamily="34" charset="0"/>
              <a:ea typeface="Source Sans Pro" panose="020B0503030403020204" pitchFamily="34" charset="0"/>
            </a:rPr>
            <a:t>project</a:t>
          </a:r>
          <a:endParaRPr lang="en-GB" sz="2400" kern="1200" dirty="0">
            <a:solidFill>
              <a:srgbClr val="595959"/>
            </a:solidFill>
            <a:latin typeface="Source Sans Pro" panose="020B0503030403020204" pitchFamily="34" charset="0"/>
            <a:ea typeface="Source Sans Pro" panose="020B0503030403020204" pitchFamily="34" charset="0"/>
          </a:endParaRPr>
        </a:p>
        <a:p>
          <a:pPr marL="228600" lvl="1" indent="-228600" algn="l" defTabSz="1066800">
            <a:lnSpc>
              <a:spcPct val="90000"/>
            </a:lnSpc>
            <a:spcBef>
              <a:spcPct val="0"/>
            </a:spcBef>
            <a:spcAft>
              <a:spcPct val="15000"/>
            </a:spcAft>
            <a:buChar char="•"/>
          </a:pPr>
          <a:r>
            <a:rPr lang="de-DE" sz="2400" kern="1200">
              <a:solidFill>
                <a:srgbClr val="595959"/>
              </a:solidFill>
              <a:latin typeface="Source Sans Pro" panose="020B0503030403020204" pitchFamily="34" charset="0"/>
              <a:ea typeface="Source Sans Pro" panose="020B0503030403020204" pitchFamily="34" charset="0"/>
            </a:rPr>
            <a:t>Inclusive education embedded in curriculum</a:t>
          </a:r>
          <a:endParaRPr lang="en-GB" sz="2400" kern="1200" dirty="0">
            <a:solidFill>
              <a:srgbClr val="595959"/>
            </a:solidFill>
            <a:latin typeface="Source Sans Pro" panose="020B0503030403020204" pitchFamily="34" charset="0"/>
            <a:ea typeface="Source Sans Pro" panose="020B0503030403020204" pitchFamily="34" charset="0"/>
          </a:endParaRPr>
        </a:p>
      </dsp:txBody>
      <dsp:txXfrm>
        <a:off x="7878238" y="407004"/>
        <a:ext cx="2366203" cy="40168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C92A86-C5C9-6113-6AC7-4064BBD094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6277400-9A88-4A14-1B97-2E611F2842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4067AC-4DA6-47DD-9DAA-82F8496AEA1D}" type="datetimeFigureOut">
              <a:rPr lang="en-GB" smtClean="0"/>
              <a:t>06/02/2024</a:t>
            </a:fld>
            <a:endParaRPr lang="en-GB"/>
          </a:p>
        </p:txBody>
      </p:sp>
      <p:sp>
        <p:nvSpPr>
          <p:cNvPr id="4" name="Footer Placeholder 3">
            <a:extLst>
              <a:ext uri="{FF2B5EF4-FFF2-40B4-BE49-F238E27FC236}">
                <a16:creationId xmlns:a16="http://schemas.microsoft.com/office/drawing/2014/main" id="{BA149F3E-834F-ADBB-A517-1E7341E464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0F16239-9E04-27B8-09A3-ACB4AC19F6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62F9E2-E68F-463D-B409-4BB1E4E53707}" type="slidenum">
              <a:rPr lang="en-GB" smtClean="0"/>
              <a:t>‹#›</a:t>
            </a:fld>
            <a:endParaRPr lang="en-GB"/>
          </a:p>
        </p:txBody>
      </p:sp>
    </p:spTree>
    <p:extLst>
      <p:ext uri="{BB962C8B-B14F-4D97-AF65-F5344CB8AC3E}">
        <p14:creationId xmlns:p14="http://schemas.microsoft.com/office/powerpoint/2010/main" val="223648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B6916-6BB4-491D-A9F6-98CF7382B083}" type="datetimeFigureOut">
              <a:rPr lang="en-GB" smtClean="0"/>
              <a:t>06/02/2024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881E3-068B-48DF-8881-A991B8AEA704}" type="slidenum">
              <a:rPr lang="en-GB" smtClean="0"/>
              <a:t>‹#›</a:t>
            </a:fld>
            <a:endParaRPr lang="en-GB"/>
          </a:p>
        </p:txBody>
      </p:sp>
    </p:spTree>
    <p:extLst>
      <p:ext uri="{BB962C8B-B14F-4D97-AF65-F5344CB8AC3E}">
        <p14:creationId xmlns:p14="http://schemas.microsoft.com/office/powerpoint/2010/main" val="973556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1 is the title page, showing the following content: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Title: </a:t>
            </a:r>
            <a:r>
              <a:rPr lang="en-GB" dirty="0">
                <a:solidFill>
                  <a:srgbClr val="595959"/>
                </a:solidFill>
                <a:latin typeface="Source Sans Pro" panose="020B0503030403020204" pitchFamily="34" charset="0"/>
                <a:ea typeface="Source Sans Pro" panose="020B0503030403020204" pitchFamily="34" charset="0"/>
              </a:rPr>
              <a:t>Improved access to inclusive early childhood care and education for children with and without disabilities in refugee and host communities in Kalobeyei and Camp Kakuma, Turkana (Kenya)</a:t>
            </a:r>
            <a:endParaRPr lang="de-DE" dirty="0">
              <a:solidFill>
                <a:srgbClr val="595959"/>
              </a:solidFill>
              <a:latin typeface="Source Sans Pro" panose="020B0503030403020204" pitchFamily="34" charset="0"/>
              <a:ea typeface="Source Sans Pro" panose="020B0503030403020204" pitchFamily="34" charset="0"/>
            </a:endParaRPr>
          </a:p>
          <a:p>
            <a:pPr marL="171450" indent="-171450">
              <a:buFont typeface="Arial" panose="020B0604020202020204" pitchFamily="34" charset="0"/>
              <a:buChar char="•"/>
            </a:pPr>
            <a:r>
              <a:rPr lang="en-US" dirty="0"/>
              <a:t>Name of speaker: Disegna, Eva</a:t>
            </a:r>
          </a:p>
          <a:p>
            <a:pPr marL="171450" indent="-171450">
              <a:buFont typeface="Arial" panose="020B0604020202020204" pitchFamily="34" charset="0"/>
              <a:buChar char="•"/>
            </a:pPr>
            <a:r>
              <a:rPr lang="en-US" dirty="0"/>
              <a:t>Name of Organization: CBM – Christian Blind Mission</a:t>
            </a:r>
          </a:p>
          <a:p>
            <a:pPr marL="171450" indent="-171450">
              <a:buFont typeface="Arial" panose="020B0604020202020204" pitchFamily="34" charset="0"/>
              <a:buChar char="•"/>
            </a:pPr>
            <a:r>
              <a:rPr lang="en-US" dirty="0"/>
              <a:t>Name of Country: Kenya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Name of </a:t>
            </a:r>
            <a:r>
              <a:rPr lang="en-US" sz="1200" kern="1200" dirty="0">
                <a:solidFill>
                  <a:schemeClr val="tx1"/>
                </a:solidFill>
                <a:latin typeface="+mn-lt"/>
                <a:ea typeface="+mn-ea"/>
                <a:cs typeface="+mn-cs"/>
              </a:rPr>
              <a:t>Session: Educational and support strategies during humanitarian crises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Day and Time of Session: Wednesday, 21st February 2024, 16:00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#ZeroCon24</a:t>
            </a:r>
          </a:p>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1</a:t>
            </a:fld>
            <a:endParaRPr lang="en-GB"/>
          </a:p>
        </p:txBody>
      </p:sp>
    </p:spTree>
    <p:extLst>
      <p:ext uri="{BB962C8B-B14F-4D97-AF65-F5344CB8AC3E}">
        <p14:creationId xmlns:p14="http://schemas.microsoft.com/office/powerpoint/2010/main" val="107822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 presents the project details, such as the title, the funding sources, the implementation partner, the governmental involvement, the location, the volume, the duration and the overall objective.</a:t>
            </a:r>
          </a:p>
        </p:txBody>
      </p:sp>
      <p:sp>
        <p:nvSpPr>
          <p:cNvPr id="4" name="Slide Number Placeholder 3"/>
          <p:cNvSpPr>
            <a:spLocks noGrp="1"/>
          </p:cNvSpPr>
          <p:nvPr>
            <p:ph type="sldNum" sz="quarter" idx="5"/>
          </p:nvPr>
        </p:nvSpPr>
        <p:spPr/>
        <p:txBody>
          <a:bodyPr/>
          <a:lstStyle/>
          <a:p>
            <a:fld id="{7A8881E3-068B-48DF-8881-A991B8AEA704}" type="slidenum">
              <a:rPr lang="en-GB" smtClean="0"/>
              <a:t>2</a:t>
            </a:fld>
            <a:endParaRPr lang="en-GB"/>
          </a:p>
        </p:txBody>
      </p:sp>
    </p:spTree>
    <p:extLst>
      <p:ext uri="{BB962C8B-B14F-4D97-AF65-F5344CB8AC3E}">
        <p14:creationId xmlns:p14="http://schemas.microsoft.com/office/powerpoint/2010/main" val="260333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2400" b="0" i="0" dirty="0">
                <a:solidFill>
                  <a:srgbClr val="000000"/>
                </a:solidFill>
                <a:effectLst/>
                <a:latin typeface="Source Sans Pro" panose="020B0503030403020204" pitchFamily="34" charset="0"/>
              </a:rPr>
              <a:t>Slide 3 describes the project in a nutshell, presented in a column, starting off with the situation on the ground, followed by the impact of the project. In numbers, the project intends to achieve: </a:t>
            </a:r>
          </a:p>
          <a:p>
            <a:pPr algn="l" rtl="0" fontAlgn="base"/>
            <a:r>
              <a:rPr lang="en-GB" sz="2400" b="0" i="0" dirty="0">
                <a:solidFill>
                  <a:srgbClr val="000000"/>
                </a:solidFill>
                <a:effectLst/>
                <a:latin typeface="Source Sans Pro" panose="020B0503030403020204" pitchFamily="34" charset="0"/>
              </a:rPr>
              <a:t> </a:t>
            </a:r>
          </a:p>
          <a:p>
            <a:pPr marL="285750" indent="-285750" algn="l" rtl="0" fontAlgn="base">
              <a:buFont typeface="Arial" panose="020B0604020202020204" pitchFamily="34" charset="0"/>
              <a:buChar char="•"/>
            </a:pPr>
            <a:r>
              <a:rPr lang="en-GB" sz="2400" b="0" i="0" dirty="0">
                <a:solidFill>
                  <a:srgbClr val="000000"/>
                </a:solidFill>
                <a:effectLst/>
                <a:latin typeface="Source Sans Pro" panose="020B0503030403020204" pitchFamily="34" charset="0"/>
              </a:rPr>
              <a:t>26 educational institutions have made adaptations on accessibility and have been equipped with necessary resources to deliver improved inclusive education </a:t>
            </a:r>
          </a:p>
          <a:p>
            <a:pPr marL="285750" indent="-285750" algn="l" rtl="0" fontAlgn="base">
              <a:buFont typeface="Arial" panose="020B0604020202020204" pitchFamily="34" charset="0"/>
              <a:buChar char="•"/>
            </a:pPr>
            <a:r>
              <a:rPr lang="en-GB" sz="2400" b="0" i="0" dirty="0">
                <a:solidFill>
                  <a:srgbClr val="000000"/>
                </a:solidFill>
                <a:effectLst/>
                <a:latin typeface="Source Sans Pro" panose="020B0503030403020204" pitchFamily="34" charset="0"/>
              </a:rPr>
              <a:t>860 children with disabilities were successfully referred to health facilities for rehabilitation and psychosocial care. </a:t>
            </a:r>
          </a:p>
          <a:p>
            <a:pPr marL="285750" indent="-285750" algn="l" rtl="0" fontAlgn="base">
              <a:buFont typeface="Arial" panose="020B0604020202020204" pitchFamily="34" charset="0"/>
              <a:buChar char="•"/>
            </a:pPr>
            <a:r>
              <a:rPr lang="en-GB" sz="2400" b="0" i="0" dirty="0">
                <a:solidFill>
                  <a:srgbClr val="000000"/>
                </a:solidFill>
                <a:effectLst/>
                <a:latin typeface="Source Sans Pro" panose="020B0503030403020204" pitchFamily="34" charset="0"/>
              </a:rPr>
              <a:t>124 teachers have been trained and  coached on inclusive education  </a:t>
            </a:r>
          </a:p>
          <a:p>
            <a:pPr marL="285750" indent="-285750" algn="l" rtl="0" fontAlgn="base">
              <a:buFont typeface="Arial" panose="020B0604020202020204" pitchFamily="34" charset="0"/>
              <a:buChar char="•"/>
            </a:pPr>
            <a:r>
              <a:rPr lang="en-GB" sz="2400" b="0" i="0" dirty="0">
                <a:solidFill>
                  <a:srgbClr val="000000"/>
                </a:solidFill>
                <a:effectLst/>
                <a:latin typeface="Source Sans Pro" panose="020B0503030403020204" pitchFamily="34" charset="0"/>
              </a:rPr>
              <a:t>1,230 parents and care givers of children with disabilities have been sensitized and report an increased understanding of their child's right to access inclusive education. </a:t>
            </a:r>
          </a:p>
          <a:p>
            <a:pPr marL="285750" indent="-285750" algn="l" rtl="0" fontAlgn="base">
              <a:buFont typeface="Arial" panose="020B0604020202020204" pitchFamily="34" charset="0"/>
              <a:buChar char="•"/>
            </a:pPr>
            <a:r>
              <a:rPr lang="en-GB" sz="2400" b="0" i="0" dirty="0">
                <a:solidFill>
                  <a:srgbClr val="000000"/>
                </a:solidFill>
                <a:effectLst/>
                <a:latin typeface="Source Sans Pro" panose="020B0503030403020204" pitchFamily="34" charset="0"/>
              </a:rPr>
              <a:t>A strategy for strengthening inclusive education has been developed by the Ministry of Education at Turkana county level  </a:t>
            </a:r>
          </a:p>
          <a:p>
            <a:pPr marL="285750" indent="-285750" algn="l" rtl="0" fontAlgn="base">
              <a:buFont typeface="Arial" panose="020B0604020202020204" pitchFamily="34" charset="0"/>
              <a:buChar char="•"/>
            </a:pPr>
            <a:r>
              <a:rPr lang="en-GB" sz="2400" b="0" i="0" dirty="0">
                <a:solidFill>
                  <a:srgbClr val="000000"/>
                </a:solidFill>
                <a:effectLst/>
                <a:latin typeface="Source Sans Pro" panose="020B0503030403020204" pitchFamily="34" charset="0"/>
              </a:rPr>
              <a:t>Strengthening of existing OPDs</a:t>
            </a:r>
          </a:p>
          <a:p>
            <a:pPr marL="285750" indent="-285750" algn="l" rtl="0" fontAlgn="base">
              <a:buFont typeface="Arial" panose="020B0604020202020204" pitchFamily="34" charset="0"/>
              <a:buChar char="•"/>
            </a:pPr>
            <a:r>
              <a:rPr lang="en-GB" sz="2400" b="0" i="0" dirty="0">
                <a:solidFill>
                  <a:srgbClr val="000000"/>
                </a:solidFill>
                <a:effectLst/>
                <a:latin typeface="Source Sans Pro" panose="020B0503030403020204" pitchFamily="34" charset="0"/>
              </a:rPr>
              <a:t>1,850 students were be supported with one hot lunch per day during drought season  </a:t>
            </a:r>
          </a:p>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3</a:t>
            </a:fld>
            <a:endParaRPr lang="en-GB"/>
          </a:p>
        </p:txBody>
      </p:sp>
    </p:spTree>
    <p:extLst>
      <p:ext uri="{BB962C8B-B14F-4D97-AF65-F5344CB8AC3E}">
        <p14:creationId xmlns:p14="http://schemas.microsoft.com/office/powerpoint/2010/main" val="2509794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Slide 4 </a:t>
            </a:r>
            <a:r>
              <a:rPr lang="de-DE" dirty="0" err="1"/>
              <a:t>shows</a:t>
            </a:r>
            <a:r>
              <a:rPr lang="de-DE" dirty="0"/>
              <a:t> </a:t>
            </a:r>
            <a:r>
              <a:rPr lang="de-DE" dirty="0" err="1"/>
              <a:t>two</a:t>
            </a:r>
            <a:r>
              <a:rPr lang="de-DE" dirty="0"/>
              <a:t> </a:t>
            </a:r>
            <a:r>
              <a:rPr lang="de-DE" dirty="0" err="1"/>
              <a:t>pictures</a:t>
            </a:r>
            <a:r>
              <a:rPr lang="de-DE" dirty="0"/>
              <a:t>:</a:t>
            </a:r>
          </a:p>
          <a:p>
            <a:r>
              <a:rPr lang="en-GB" dirty="0"/>
              <a:t>Picture 1 (left): Josephine (child with disability) studying with a teacher, sitting outside under the shade of a tree, enjoying the moment, both laughing.</a:t>
            </a:r>
          </a:p>
          <a:p>
            <a:r>
              <a:rPr lang="en-GB" dirty="0"/>
              <a:t>Picture 2 (right): Again, Josephine learning how to write on a blackboard, using her left hand. She is concentrated and eager to learn. Picture taken outside under the shade of a tree. </a:t>
            </a:r>
          </a:p>
        </p:txBody>
      </p:sp>
      <p:sp>
        <p:nvSpPr>
          <p:cNvPr id="4" name="Slide Number Placeholder 3"/>
          <p:cNvSpPr>
            <a:spLocks noGrp="1"/>
          </p:cNvSpPr>
          <p:nvPr>
            <p:ph type="sldNum" sz="quarter" idx="5"/>
          </p:nvPr>
        </p:nvSpPr>
        <p:spPr/>
        <p:txBody>
          <a:bodyPr/>
          <a:lstStyle/>
          <a:p>
            <a:fld id="{7A8881E3-068B-48DF-8881-A991B8AEA704}" type="slidenum">
              <a:rPr lang="en-GB" smtClean="0"/>
              <a:t>4</a:t>
            </a:fld>
            <a:endParaRPr lang="en-GB"/>
          </a:p>
        </p:txBody>
      </p:sp>
    </p:spTree>
    <p:extLst>
      <p:ext uri="{BB962C8B-B14F-4D97-AF65-F5344CB8AC3E}">
        <p14:creationId xmlns:p14="http://schemas.microsoft.com/office/powerpoint/2010/main" val="373923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Slide 5 </a:t>
            </a:r>
            <a:r>
              <a:rPr lang="de-DE" dirty="0" err="1"/>
              <a:t>shows</a:t>
            </a:r>
            <a:r>
              <a:rPr lang="de-DE" dirty="0"/>
              <a:t> </a:t>
            </a:r>
            <a:r>
              <a:rPr lang="de-DE" dirty="0" err="1"/>
              <a:t>two</a:t>
            </a:r>
            <a:r>
              <a:rPr lang="de-DE" dirty="0"/>
              <a:t> </a:t>
            </a:r>
            <a:r>
              <a:rPr lang="de-DE" dirty="0" err="1"/>
              <a:t>pictures</a:t>
            </a:r>
            <a:r>
              <a:rPr lang="de-DE" dirty="0"/>
              <a:t>:</a:t>
            </a:r>
          </a:p>
          <a:p>
            <a:r>
              <a:rPr lang="en-GB" dirty="0"/>
              <a:t>Picture 3 (left): a child undergoing an eye test at an educational assessment resource centre (EARC), wearing testing glasses. The mother is to be seen in the background.</a:t>
            </a:r>
          </a:p>
          <a:p>
            <a:r>
              <a:rPr lang="en-GB" dirty="0"/>
              <a:t>Picture 4 (right): A Kenya Institute of Special Education staff member (KISE) conducting an educational assessment  with a child using pictures, colours and toys. The mother and other children are to be seen in the background.</a:t>
            </a:r>
          </a:p>
        </p:txBody>
      </p:sp>
      <p:sp>
        <p:nvSpPr>
          <p:cNvPr id="4" name="Slide Number Placeholder 3"/>
          <p:cNvSpPr>
            <a:spLocks noGrp="1"/>
          </p:cNvSpPr>
          <p:nvPr>
            <p:ph type="sldNum" sz="quarter" idx="5"/>
          </p:nvPr>
        </p:nvSpPr>
        <p:spPr/>
        <p:txBody>
          <a:bodyPr/>
          <a:lstStyle/>
          <a:p>
            <a:fld id="{7A8881E3-068B-48DF-8881-A991B8AEA704}" type="slidenum">
              <a:rPr lang="en-GB" smtClean="0"/>
              <a:t>5</a:t>
            </a:fld>
            <a:endParaRPr lang="en-GB"/>
          </a:p>
        </p:txBody>
      </p:sp>
    </p:spTree>
    <p:extLst>
      <p:ext uri="{BB962C8B-B14F-4D97-AF65-F5344CB8AC3E}">
        <p14:creationId xmlns:p14="http://schemas.microsoft.com/office/powerpoint/2010/main" val="169700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Slide 6 </a:t>
            </a:r>
            <a:r>
              <a:rPr lang="de-DE" dirty="0" err="1"/>
              <a:t>shows</a:t>
            </a:r>
            <a:r>
              <a:rPr lang="de-DE" dirty="0"/>
              <a:t> </a:t>
            </a:r>
            <a:r>
              <a:rPr lang="de-DE" dirty="0" err="1"/>
              <a:t>two</a:t>
            </a:r>
            <a:r>
              <a:rPr lang="de-DE" dirty="0"/>
              <a:t> </a:t>
            </a:r>
            <a:r>
              <a:rPr lang="de-DE" dirty="0" err="1"/>
              <a:t>pictures</a:t>
            </a:r>
            <a:r>
              <a:rPr lang="de-DE" dirty="0"/>
              <a:t>:</a:t>
            </a:r>
          </a:p>
          <a:p>
            <a:r>
              <a:rPr lang="en-GB" dirty="0"/>
              <a:t>Picture 5 (left): Blind OPD chairman participating in a group discussion at a parent's/care givers training</a:t>
            </a:r>
          </a:p>
          <a:p>
            <a:r>
              <a:rPr lang="en-GB" dirty="0"/>
              <a:t>Picture 6 (right): Inclusion activity ongoing at a teachers training. Atmosphere is happy teachers are enjoying themselves.</a:t>
            </a:r>
          </a:p>
        </p:txBody>
      </p:sp>
      <p:sp>
        <p:nvSpPr>
          <p:cNvPr id="4" name="Slide Number Placeholder 3"/>
          <p:cNvSpPr>
            <a:spLocks noGrp="1"/>
          </p:cNvSpPr>
          <p:nvPr>
            <p:ph type="sldNum" sz="quarter" idx="5"/>
          </p:nvPr>
        </p:nvSpPr>
        <p:spPr/>
        <p:txBody>
          <a:bodyPr/>
          <a:lstStyle/>
          <a:p>
            <a:fld id="{7A8881E3-068B-48DF-8881-A991B8AEA704}" type="slidenum">
              <a:rPr lang="en-GB" smtClean="0"/>
              <a:t>6</a:t>
            </a:fld>
            <a:endParaRPr lang="en-GB"/>
          </a:p>
        </p:txBody>
      </p:sp>
    </p:spTree>
    <p:extLst>
      <p:ext uri="{BB962C8B-B14F-4D97-AF65-F5344CB8AC3E}">
        <p14:creationId xmlns:p14="http://schemas.microsoft.com/office/powerpoint/2010/main" val="2528800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7 shows a process </a:t>
            </a:r>
            <a:r>
              <a:rPr lang="en-GB" dirty="0" err="1"/>
              <a:t>digramme</a:t>
            </a:r>
            <a:r>
              <a:rPr lang="en-GB" dirty="0"/>
              <a:t> connected with arrows and 3 fields.</a:t>
            </a:r>
          </a:p>
          <a:p>
            <a:endParaRPr lang="en-GB" dirty="0"/>
          </a:p>
          <a:p>
            <a:r>
              <a:rPr lang="en-GB" dirty="0"/>
              <a:t>Field 1 </a:t>
            </a:r>
            <a:r>
              <a:rPr lang="en-GB" dirty="0" err="1"/>
              <a:t>decribes</a:t>
            </a:r>
            <a:r>
              <a:rPr lang="en-GB" dirty="0"/>
              <a:t> challenges with the </a:t>
            </a:r>
            <a:r>
              <a:rPr lang="en-GB" dirty="0" err="1"/>
              <a:t>follwing</a:t>
            </a:r>
            <a:r>
              <a:rPr lang="en-GB" dirty="0"/>
              <a:t> bullet points: </a:t>
            </a:r>
          </a:p>
          <a:p>
            <a:pPr marL="171450" indent="-171450">
              <a:buFont typeface="Arial" panose="020B0604020202020204" pitchFamily="34" charset="0"/>
              <a:buChar char="•"/>
            </a:pPr>
            <a:r>
              <a:rPr lang="en-GB" dirty="0"/>
              <a:t>Multi-layered crisis</a:t>
            </a:r>
          </a:p>
          <a:p>
            <a:pPr marL="171450" indent="-171450">
              <a:buFont typeface="Arial" panose="020B0604020202020204" pitchFamily="34" charset="0"/>
              <a:buChar char="•"/>
            </a:pPr>
            <a:r>
              <a:rPr lang="en-GB" dirty="0" err="1"/>
              <a:t>WaSH</a:t>
            </a:r>
            <a:r>
              <a:rPr lang="en-GB" dirty="0"/>
              <a:t> &amp; FSL</a:t>
            </a:r>
          </a:p>
          <a:p>
            <a:pPr marL="171450" indent="-171450">
              <a:buFont typeface="Arial" panose="020B0604020202020204" pitchFamily="34" charset="0"/>
              <a:buChar char="•"/>
            </a:pPr>
            <a:r>
              <a:rPr lang="en-GB" dirty="0"/>
              <a:t>Safety &amp; Security</a:t>
            </a:r>
          </a:p>
          <a:p>
            <a:pPr marL="171450" indent="-171450">
              <a:buFont typeface="Arial" panose="020B0604020202020204" pitchFamily="34" charset="0"/>
              <a:buChar char="•"/>
            </a:pPr>
            <a:r>
              <a:rPr lang="en-GB" dirty="0"/>
              <a:t>Protection</a:t>
            </a:r>
          </a:p>
          <a:p>
            <a:pPr marL="171450" indent="-171450">
              <a:buFont typeface="Arial" panose="020B0604020202020204" pitchFamily="34" charset="0"/>
              <a:buChar char="•"/>
            </a:pPr>
            <a:r>
              <a:rPr lang="en-GB" dirty="0"/>
              <a:t>Accessibility</a:t>
            </a:r>
          </a:p>
          <a:p>
            <a:pPr marL="171450" indent="-171450">
              <a:buFont typeface="Arial" panose="020B0604020202020204" pitchFamily="34" charset="0"/>
              <a:buChar char="•"/>
            </a:pPr>
            <a:r>
              <a:rPr lang="en-GB" dirty="0"/>
              <a:t>Stigmatisation</a:t>
            </a:r>
          </a:p>
          <a:p>
            <a:endParaRPr lang="en-GB" dirty="0"/>
          </a:p>
          <a:p>
            <a:r>
              <a:rPr lang="en-GB" dirty="0"/>
              <a:t>Field 2 </a:t>
            </a:r>
            <a:r>
              <a:rPr lang="en-GB" dirty="0" err="1"/>
              <a:t>decribes</a:t>
            </a:r>
            <a:r>
              <a:rPr lang="en-GB" dirty="0"/>
              <a:t> solutions with the </a:t>
            </a:r>
            <a:r>
              <a:rPr lang="en-GB" dirty="0" err="1"/>
              <a:t>follwing</a:t>
            </a:r>
            <a:r>
              <a:rPr lang="en-GB" dirty="0"/>
              <a:t> bullet points: </a:t>
            </a:r>
          </a:p>
          <a:p>
            <a:pPr marL="171450" indent="-171450">
              <a:buFont typeface="Arial" panose="020B0604020202020204" pitchFamily="34" charset="0"/>
              <a:buChar char="•"/>
            </a:pPr>
            <a:r>
              <a:rPr lang="en-GB" dirty="0"/>
              <a:t>Collaboration with other actors</a:t>
            </a:r>
          </a:p>
          <a:p>
            <a:pPr marL="171450" indent="-171450">
              <a:buFont typeface="Arial" panose="020B0604020202020204" pitchFamily="34" charset="0"/>
              <a:buChar char="•"/>
            </a:pPr>
            <a:r>
              <a:rPr lang="en-GB" dirty="0"/>
              <a:t>Involvement of county government to establish a roadmap</a:t>
            </a:r>
          </a:p>
          <a:p>
            <a:pPr marL="171450" indent="-171450">
              <a:buFont typeface="Arial" panose="020B0604020202020204" pitchFamily="34" charset="0"/>
              <a:buChar char="•"/>
            </a:pPr>
            <a:r>
              <a:rPr lang="en-GB" dirty="0"/>
              <a:t>Strengthening localisation</a:t>
            </a:r>
          </a:p>
          <a:p>
            <a:endParaRPr lang="en-GB" dirty="0"/>
          </a:p>
          <a:p>
            <a:r>
              <a:rPr lang="en-GB" dirty="0"/>
              <a:t>Field 3 </a:t>
            </a:r>
            <a:r>
              <a:rPr lang="en-GB" dirty="0" err="1"/>
              <a:t>decribes</a:t>
            </a:r>
            <a:r>
              <a:rPr lang="en-GB" dirty="0"/>
              <a:t> outlook with the </a:t>
            </a:r>
            <a:r>
              <a:rPr lang="en-GB" dirty="0" err="1"/>
              <a:t>follwing</a:t>
            </a:r>
            <a:r>
              <a:rPr lang="en-GB" dirty="0"/>
              <a:t> bullet points: </a:t>
            </a:r>
          </a:p>
          <a:p>
            <a:pPr marL="171450" indent="-171450">
              <a:buFont typeface="Arial" panose="020B0604020202020204" pitchFamily="34" charset="0"/>
              <a:buChar char="•"/>
            </a:pPr>
            <a:r>
              <a:rPr lang="en-GB" dirty="0"/>
              <a:t>Potential continuation of project</a:t>
            </a:r>
          </a:p>
          <a:p>
            <a:pPr marL="171450" indent="-171450">
              <a:buFont typeface="Arial" panose="020B0604020202020204" pitchFamily="34" charset="0"/>
              <a:buChar char="•"/>
            </a:pPr>
            <a:r>
              <a:rPr lang="en-GB" dirty="0"/>
              <a:t>Lessons learnt used to do a replication of project in other humanitarian settings</a:t>
            </a:r>
          </a:p>
          <a:p>
            <a:pPr marL="171450" indent="-171450">
              <a:buFont typeface="Arial" panose="020B0604020202020204" pitchFamily="34" charset="0"/>
              <a:buChar char="•"/>
            </a:pPr>
            <a:r>
              <a:rPr lang="en-GB" dirty="0"/>
              <a:t>Inclusive education embedded in school curriculum</a:t>
            </a:r>
          </a:p>
          <a:p>
            <a:endParaRPr lang="en-GB" dirty="0"/>
          </a:p>
          <a:p>
            <a:endParaRPr lang="en-GB" dirty="0"/>
          </a:p>
          <a:p>
            <a:r>
              <a:rPr lang="en-GB" dirty="0"/>
              <a:t>The Kenyan Ministry of Education is a key actor with whom CBM is collaborating. The project therefore aims to bring together the relevant governmental stakeholders and organisations of persons with disabilities in three workshops to develop strategies for a more systematic implementation of inclusive education. The aim is to develop a roadmap for strengthening inclusive education at the county level or at least having stronger budget allocations for inclusive education at county level</a:t>
            </a:r>
          </a:p>
        </p:txBody>
      </p:sp>
      <p:sp>
        <p:nvSpPr>
          <p:cNvPr id="4" name="Slide Number Placeholder 3"/>
          <p:cNvSpPr>
            <a:spLocks noGrp="1"/>
          </p:cNvSpPr>
          <p:nvPr>
            <p:ph type="sldNum" sz="quarter" idx="5"/>
          </p:nvPr>
        </p:nvSpPr>
        <p:spPr/>
        <p:txBody>
          <a:bodyPr/>
          <a:lstStyle/>
          <a:p>
            <a:fld id="{7A8881E3-068B-48DF-8881-A991B8AEA704}" type="slidenum">
              <a:rPr lang="en-GB" smtClean="0"/>
              <a:t>7</a:t>
            </a:fld>
            <a:endParaRPr lang="en-GB"/>
          </a:p>
        </p:txBody>
      </p:sp>
    </p:spTree>
    <p:extLst>
      <p:ext uri="{BB962C8B-B14F-4D97-AF65-F5344CB8AC3E}">
        <p14:creationId xmlns:p14="http://schemas.microsoft.com/office/powerpoint/2010/main" val="1414135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Slide 8, which is the last slide shows Picture 7 (full screen): 2 girls in a classroom sitting on a desk, class in background, both laughing, 1 girl with visual impairment reading in braille</a:t>
            </a:r>
            <a:endParaRPr lang="de-DE" dirty="0"/>
          </a:p>
          <a:p>
            <a:r>
              <a:rPr lang="de-DE" dirty="0"/>
              <a:t>The </a:t>
            </a:r>
            <a:r>
              <a:rPr lang="de-DE" dirty="0" err="1"/>
              <a:t>picture</a:t>
            </a:r>
            <a:r>
              <a:rPr lang="de-DE" dirty="0"/>
              <a:t> </a:t>
            </a:r>
            <a:r>
              <a:rPr lang="de-DE" dirty="0" err="1"/>
              <a:t>is</a:t>
            </a:r>
            <a:r>
              <a:rPr lang="de-DE" dirty="0"/>
              <a:t> </a:t>
            </a:r>
            <a:r>
              <a:rPr lang="de-DE" dirty="0" err="1"/>
              <a:t>titled</a:t>
            </a:r>
            <a:r>
              <a:rPr lang="de-DE" dirty="0"/>
              <a:t> </a:t>
            </a:r>
            <a:r>
              <a:rPr lang="de-DE" dirty="0" err="1"/>
              <a:t>with</a:t>
            </a:r>
            <a:r>
              <a:rPr lang="de-DE" dirty="0"/>
              <a:t>: </a:t>
            </a:r>
            <a:r>
              <a:rPr lang="de-DE" dirty="0" err="1"/>
              <a:t>Because</a:t>
            </a:r>
            <a:r>
              <a:rPr lang="de-DE" dirty="0"/>
              <a:t> </a:t>
            </a:r>
            <a:r>
              <a:rPr lang="de-DE" dirty="0" err="1"/>
              <a:t>education</a:t>
            </a:r>
            <a:r>
              <a:rPr lang="de-DE" dirty="0"/>
              <a:t> </a:t>
            </a:r>
            <a:r>
              <a:rPr lang="de-DE" dirty="0" err="1"/>
              <a:t>is</a:t>
            </a:r>
            <a:r>
              <a:rPr lang="de-DE" dirty="0"/>
              <a:t> a human </a:t>
            </a:r>
            <a:r>
              <a:rPr lang="de-DE" dirty="0" err="1"/>
              <a:t>right</a:t>
            </a:r>
            <a:r>
              <a:rPr lang="de-DE" dirty="0"/>
              <a:t>!</a:t>
            </a:r>
            <a:endParaRPr lang="en-GB" dirty="0"/>
          </a:p>
        </p:txBody>
      </p:sp>
      <p:sp>
        <p:nvSpPr>
          <p:cNvPr id="4" name="Foliennummernplatzhalter 3"/>
          <p:cNvSpPr>
            <a:spLocks noGrp="1"/>
          </p:cNvSpPr>
          <p:nvPr>
            <p:ph type="sldNum" sz="quarter" idx="5"/>
          </p:nvPr>
        </p:nvSpPr>
        <p:spPr/>
        <p:txBody>
          <a:bodyPr/>
          <a:lstStyle/>
          <a:p>
            <a:fld id="{7A8881E3-068B-48DF-8881-A991B8AEA704}" type="slidenum">
              <a:rPr lang="en-GB" smtClean="0"/>
              <a:t>8</a:t>
            </a:fld>
            <a:endParaRPr lang="en-GB"/>
          </a:p>
        </p:txBody>
      </p:sp>
    </p:spTree>
    <p:extLst>
      <p:ext uri="{BB962C8B-B14F-4D97-AF65-F5344CB8AC3E}">
        <p14:creationId xmlns:p14="http://schemas.microsoft.com/office/powerpoint/2010/main" val="2776203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B8CD-9207-0F5A-87AB-B27A517BCE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A2C4F2-5991-51CC-558C-A4D5E1F7B1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9284A5B7-3009-3078-DA1C-A775027F1201}"/>
              </a:ext>
            </a:extLst>
          </p:cNvPr>
          <p:cNvSpPr>
            <a:spLocks noGrp="1"/>
          </p:cNvSpPr>
          <p:nvPr>
            <p:ph type="ftr" sz="quarter" idx="11"/>
          </p:nvPr>
        </p:nvSpPr>
        <p:spPr/>
        <p:txBody>
          <a:bodyPr/>
          <a:lstStyle/>
          <a:p>
            <a:r>
              <a:rPr lang="en-US"/>
              <a:t>#ZeroCon24</a:t>
            </a:r>
            <a:endParaRPr lang="en-GB"/>
          </a:p>
        </p:txBody>
      </p:sp>
      <p:sp>
        <p:nvSpPr>
          <p:cNvPr id="6" name="Slide Number Placeholder 5">
            <a:extLst>
              <a:ext uri="{FF2B5EF4-FFF2-40B4-BE49-F238E27FC236}">
                <a16:creationId xmlns:a16="http://schemas.microsoft.com/office/drawing/2014/main" id="{4EA569FD-5A00-3B11-103C-21BA8A71B265}"/>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9" name="Picture 8" descr="Zero Project Plant: an icon showing a green seedling breaking through a circle.">
            <a:extLst>
              <a:ext uri="{FF2B5EF4-FFF2-40B4-BE49-F238E27FC236}">
                <a16:creationId xmlns:a16="http://schemas.microsoft.com/office/drawing/2014/main" id="{0F1C7164-87D9-4217-364F-45206FDAD5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
        <p:nvSpPr>
          <p:cNvPr id="7" name="TextBox 6">
            <a:extLst>
              <a:ext uri="{FF2B5EF4-FFF2-40B4-BE49-F238E27FC236}">
                <a16:creationId xmlns:a16="http://schemas.microsoft.com/office/drawing/2014/main" id="{8F0236DA-C301-789C-C8AF-938A5F826071}"/>
              </a:ext>
            </a:extLst>
          </p:cNvPr>
          <p:cNvSpPr txBox="1"/>
          <p:nvPr userDrawn="1"/>
        </p:nvSpPr>
        <p:spPr>
          <a:xfrm>
            <a:off x="393290" y="276328"/>
            <a:ext cx="3010922" cy="646331"/>
          </a:xfrm>
          <a:prstGeom prst="rect">
            <a:avLst/>
          </a:prstGeom>
          <a:noFill/>
        </p:spPr>
        <p:txBody>
          <a:bodyPr wrap="square">
            <a:spAutoFit/>
          </a:bodyPr>
          <a:lstStyle/>
          <a:p>
            <a:r>
              <a:rPr lang="en-US" sz="3600" b="1">
                <a:solidFill>
                  <a:srgbClr val="2B882E"/>
                </a:solidFill>
                <a:latin typeface="Arial" panose="020B0604020202020204" pitchFamily="34" charset="0"/>
                <a:cs typeface="Arial" panose="020B0604020202020204" pitchFamily="34" charset="0"/>
              </a:rPr>
              <a:t>#ZeroCon24</a:t>
            </a:r>
            <a:endParaRPr lang="en-GB" sz="3600" b="1">
              <a:solidFill>
                <a:srgbClr val="2B88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572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9A398-607E-19AA-2FA2-6A9486FF41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67A71F-93D1-3FE1-9D98-47190B6F93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4B76AF-A44B-BCC8-6368-2FCB924767B6}"/>
              </a:ext>
            </a:extLst>
          </p:cNvPr>
          <p:cNvSpPr>
            <a:spLocks noGrp="1"/>
          </p:cNvSpPr>
          <p:nvPr>
            <p:ph type="dt" sz="half" idx="10"/>
          </p:nvPr>
        </p:nvSpPr>
        <p:spPr/>
        <p:txBody>
          <a:bodyPr/>
          <a:lstStyle/>
          <a:p>
            <a:fld id="{952FF940-A1E4-49C1-A94C-258B66B1FEFB}" type="datetime1">
              <a:rPr lang="en-GB" smtClean="0"/>
              <a:t>06/02/2024</a:t>
            </a:fld>
            <a:endParaRPr lang="en-GB"/>
          </a:p>
        </p:txBody>
      </p:sp>
      <p:sp>
        <p:nvSpPr>
          <p:cNvPr id="5" name="Footer Placeholder 4">
            <a:extLst>
              <a:ext uri="{FF2B5EF4-FFF2-40B4-BE49-F238E27FC236}">
                <a16:creationId xmlns:a16="http://schemas.microsoft.com/office/drawing/2014/main" id="{428CFEDC-9A6E-A3AD-47BB-4544BD985678}"/>
              </a:ext>
            </a:extLst>
          </p:cNvPr>
          <p:cNvSpPr>
            <a:spLocks noGrp="1"/>
          </p:cNvSpPr>
          <p:nvPr>
            <p:ph type="ftr" sz="quarter" idx="11"/>
          </p:nvPr>
        </p:nvSpPr>
        <p:spPr/>
        <p:txBody>
          <a:bodyPr/>
          <a:lstStyle/>
          <a:p>
            <a:r>
              <a:rPr lang="en-US"/>
              <a:t>#ZeroCon23</a:t>
            </a:r>
            <a:endParaRPr lang="en-GB"/>
          </a:p>
        </p:txBody>
      </p:sp>
      <p:sp>
        <p:nvSpPr>
          <p:cNvPr id="6" name="Slide Number Placeholder 5">
            <a:extLst>
              <a:ext uri="{FF2B5EF4-FFF2-40B4-BE49-F238E27FC236}">
                <a16:creationId xmlns:a16="http://schemas.microsoft.com/office/drawing/2014/main" id="{9A38CCB9-6F66-B343-A239-09809FB7E75D}"/>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7" name="Picture 6" descr="Zero Project Plant: an icon showing a green seedling breaking through a circle.">
            <a:extLst>
              <a:ext uri="{FF2B5EF4-FFF2-40B4-BE49-F238E27FC236}">
                <a16:creationId xmlns:a16="http://schemas.microsoft.com/office/drawing/2014/main" id="{D6B42D19-6742-C21D-3E3A-50AF0056C0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011962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8C57BD-472C-6054-F85B-C6E7EBFD78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A5734E-BF7C-6ADA-36DF-8345F81F3D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9FA9AB-245D-7C9C-7F7C-F0DDADFC869E}"/>
              </a:ext>
            </a:extLst>
          </p:cNvPr>
          <p:cNvSpPr>
            <a:spLocks noGrp="1"/>
          </p:cNvSpPr>
          <p:nvPr>
            <p:ph type="dt" sz="half" idx="10"/>
          </p:nvPr>
        </p:nvSpPr>
        <p:spPr/>
        <p:txBody>
          <a:bodyPr/>
          <a:lstStyle/>
          <a:p>
            <a:fld id="{30DA194E-3B7B-4619-9F0B-8946120CC2C2}" type="datetime1">
              <a:rPr lang="en-GB" smtClean="0"/>
              <a:t>06/02/2024</a:t>
            </a:fld>
            <a:endParaRPr lang="en-GB"/>
          </a:p>
        </p:txBody>
      </p:sp>
      <p:sp>
        <p:nvSpPr>
          <p:cNvPr id="5" name="Footer Placeholder 4">
            <a:extLst>
              <a:ext uri="{FF2B5EF4-FFF2-40B4-BE49-F238E27FC236}">
                <a16:creationId xmlns:a16="http://schemas.microsoft.com/office/drawing/2014/main" id="{DB28D991-9ADE-8892-D016-6590D6AF8F22}"/>
              </a:ext>
            </a:extLst>
          </p:cNvPr>
          <p:cNvSpPr>
            <a:spLocks noGrp="1"/>
          </p:cNvSpPr>
          <p:nvPr>
            <p:ph type="ftr" sz="quarter" idx="11"/>
          </p:nvPr>
        </p:nvSpPr>
        <p:spPr/>
        <p:txBody>
          <a:bodyPr/>
          <a:lstStyle/>
          <a:p>
            <a:r>
              <a:rPr lang="en-US"/>
              <a:t>#ZeroCon23</a:t>
            </a:r>
            <a:endParaRPr lang="en-GB"/>
          </a:p>
        </p:txBody>
      </p:sp>
      <p:sp>
        <p:nvSpPr>
          <p:cNvPr id="6" name="Slide Number Placeholder 5">
            <a:extLst>
              <a:ext uri="{FF2B5EF4-FFF2-40B4-BE49-F238E27FC236}">
                <a16:creationId xmlns:a16="http://schemas.microsoft.com/office/drawing/2014/main" id="{B88715A0-7D97-C371-F46C-459234CE37EA}"/>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7" name="Picture 6" descr="Zero Project Plant: an icon showing a green seedling breaking through a circle.">
            <a:extLst>
              <a:ext uri="{FF2B5EF4-FFF2-40B4-BE49-F238E27FC236}">
                <a16:creationId xmlns:a16="http://schemas.microsoft.com/office/drawing/2014/main" id="{A92BB482-4C0F-1893-218E-340DCE3E4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293046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CDE7-D24B-A1C8-5E44-202ABECFC7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62AA8D-420E-E8B5-CDB6-88D320632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C8133A-0964-2A2C-F557-E8A9D21E46C6}"/>
              </a:ext>
            </a:extLst>
          </p:cNvPr>
          <p:cNvSpPr>
            <a:spLocks noGrp="1"/>
          </p:cNvSpPr>
          <p:nvPr>
            <p:ph type="dt" sz="half" idx="10"/>
          </p:nvPr>
        </p:nvSpPr>
        <p:spPr/>
        <p:txBody>
          <a:bodyPr/>
          <a:lstStyle/>
          <a:p>
            <a:fld id="{BB89F230-EE29-4360-9E5D-C4AB95018DB3}" type="datetime1">
              <a:rPr lang="en-GB" smtClean="0"/>
              <a:t>06/02/2024</a:t>
            </a:fld>
            <a:endParaRPr lang="en-GB"/>
          </a:p>
        </p:txBody>
      </p:sp>
      <p:sp>
        <p:nvSpPr>
          <p:cNvPr id="5" name="Footer Placeholder 4">
            <a:extLst>
              <a:ext uri="{FF2B5EF4-FFF2-40B4-BE49-F238E27FC236}">
                <a16:creationId xmlns:a16="http://schemas.microsoft.com/office/drawing/2014/main" id="{026AD633-B6D6-91FA-64FB-501EA2FB2B77}"/>
              </a:ext>
            </a:extLst>
          </p:cNvPr>
          <p:cNvSpPr>
            <a:spLocks noGrp="1"/>
          </p:cNvSpPr>
          <p:nvPr>
            <p:ph type="ftr" sz="quarter" idx="11"/>
          </p:nvPr>
        </p:nvSpPr>
        <p:spPr/>
        <p:txBody>
          <a:bodyPr/>
          <a:lstStyle/>
          <a:p>
            <a:r>
              <a:rPr lang="en-US"/>
              <a:t>#ZeroCon23</a:t>
            </a:r>
            <a:endParaRPr lang="en-GB"/>
          </a:p>
        </p:txBody>
      </p:sp>
      <p:sp>
        <p:nvSpPr>
          <p:cNvPr id="6" name="Slide Number Placeholder 5">
            <a:extLst>
              <a:ext uri="{FF2B5EF4-FFF2-40B4-BE49-F238E27FC236}">
                <a16:creationId xmlns:a16="http://schemas.microsoft.com/office/drawing/2014/main" id="{F7EAAD51-9D5D-25E1-F465-809F007ECFE0}"/>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87A3ADA9-529C-6BD8-8B18-D897077722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57203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86FF-9CEB-1D25-2E90-369E9B0FF7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E08384C-F6AC-F088-2F50-A86FF934D8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C40FCB-67DF-CE66-B624-667997970E05}"/>
              </a:ext>
            </a:extLst>
          </p:cNvPr>
          <p:cNvSpPr>
            <a:spLocks noGrp="1"/>
          </p:cNvSpPr>
          <p:nvPr>
            <p:ph type="dt" sz="half" idx="10"/>
          </p:nvPr>
        </p:nvSpPr>
        <p:spPr/>
        <p:txBody>
          <a:bodyPr/>
          <a:lstStyle/>
          <a:p>
            <a:fld id="{CE7C451A-BAE8-4BB7-B4A9-840375C61CF2}" type="datetime1">
              <a:rPr lang="en-GB" smtClean="0"/>
              <a:t>06/02/2024</a:t>
            </a:fld>
            <a:endParaRPr lang="en-GB"/>
          </a:p>
        </p:txBody>
      </p:sp>
      <p:sp>
        <p:nvSpPr>
          <p:cNvPr id="5" name="Footer Placeholder 4">
            <a:extLst>
              <a:ext uri="{FF2B5EF4-FFF2-40B4-BE49-F238E27FC236}">
                <a16:creationId xmlns:a16="http://schemas.microsoft.com/office/drawing/2014/main" id="{96D9611E-370E-03AF-C519-6268D0A6631F}"/>
              </a:ext>
            </a:extLst>
          </p:cNvPr>
          <p:cNvSpPr>
            <a:spLocks noGrp="1"/>
          </p:cNvSpPr>
          <p:nvPr>
            <p:ph type="ftr" sz="quarter" idx="11"/>
          </p:nvPr>
        </p:nvSpPr>
        <p:spPr/>
        <p:txBody>
          <a:bodyPr/>
          <a:lstStyle/>
          <a:p>
            <a:r>
              <a:rPr lang="en-US"/>
              <a:t>#ZeroCon23</a:t>
            </a:r>
            <a:endParaRPr lang="en-GB"/>
          </a:p>
        </p:txBody>
      </p:sp>
      <p:sp>
        <p:nvSpPr>
          <p:cNvPr id="6" name="Slide Number Placeholder 5">
            <a:extLst>
              <a:ext uri="{FF2B5EF4-FFF2-40B4-BE49-F238E27FC236}">
                <a16:creationId xmlns:a16="http://schemas.microsoft.com/office/drawing/2014/main" id="{F9F8EE00-A0DC-F045-A7B2-6D6970D172FB}"/>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88684AF3-AE79-E964-B9D1-32174968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223281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645F-4ADB-34A8-8348-8DA5EC0B3F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7DEFF4-799C-B171-FDEC-9F32D3683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2E9D5E4-9475-B9C9-B19F-C6F90A2573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ED3DB3A-533A-A389-C798-9BB43D1F7DA4}"/>
              </a:ext>
            </a:extLst>
          </p:cNvPr>
          <p:cNvSpPr>
            <a:spLocks noGrp="1"/>
          </p:cNvSpPr>
          <p:nvPr>
            <p:ph type="dt" sz="half" idx="10"/>
          </p:nvPr>
        </p:nvSpPr>
        <p:spPr/>
        <p:txBody>
          <a:bodyPr/>
          <a:lstStyle/>
          <a:p>
            <a:fld id="{551F48CE-F800-44D8-9FB8-C2F14BB717AF}" type="datetime1">
              <a:rPr lang="en-GB" smtClean="0"/>
              <a:t>06/02/2024</a:t>
            </a:fld>
            <a:endParaRPr lang="en-GB"/>
          </a:p>
        </p:txBody>
      </p:sp>
      <p:sp>
        <p:nvSpPr>
          <p:cNvPr id="6" name="Footer Placeholder 5">
            <a:extLst>
              <a:ext uri="{FF2B5EF4-FFF2-40B4-BE49-F238E27FC236}">
                <a16:creationId xmlns:a16="http://schemas.microsoft.com/office/drawing/2014/main" id="{5A692D28-6A9A-84C4-8E6F-E19FDA416BEF}"/>
              </a:ext>
            </a:extLst>
          </p:cNvPr>
          <p:cNvSpPr>
            <a:spLocks noGrp="1"/>
          </p:cNvSpPr>
          <p:nvPr>
            <p:ph type="ftr" sz="quarter" idx="11"/>
          </p:nvPr>
        </p:nvSpPr>
        <p:spPr/>
        <p:txBody>
          <a:bodyPr/>
          <a:lstStyle/>
          <a:p>
            <a:r>
              <a:rPr lang="en-US"/>
              <a:t>#ZeroCon23</a:t>
            </a:r>
            <a:endParaRPr lang="en-GB"/>
          </a:p>
        </p:txBody>
      </p:sp>
      <p:sp>
        <p:nvSpPr>
          <p:cNvPr id="7" name="Slide Number Placeholder 6">
            <a:extLst>
              <a:ext uri="{FF2B5EF4-FFF2-40B4-BE49-F238E27FC236}">
                <a16:creationId xmlns:a16="http://schemas.microsoft.com/office/drawing/2014/main" id="{F67EFDAC-0A32-E484-69C9-CAC7902FDD0B}"/>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509410CA-2628-6086-32C8-F078A3F00D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314812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298A-1F8E-C04A-F0FC-303981F8889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04B0BE-77C8-FC6F-2D01-52EA579BE8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30E7F1-9FCB-C624-0AD0-0B4362A9C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940BA5-6077-6C83-9A0A-D929E1353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1A5F4E-F46E-F9D4-EB91-01F3AF3BB7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A89E74-A823-F039-110E-16DB1050A213}"/>
              </a:ext>
            </a:extLst>
          </p:cNvPr>
          <p:cNvSpPr>
            <a:spLocks noGrp="1"/>
          </p:cNvSpPr>
          <p:nvPr>
            <p:ph type="dt" sz="half" idx="10"/>
          </p:nvPr>
        </p:nvSpPr>
        <p:spPr/>
        <p:txBody>
          <a:bodyPr/>
          <a:lstStyle/>
          <a:p>
            <a:fld id="{76BEAA53-9EBB-475F-81CE-60A0FA17D35A}" type="datetime1">
              <a:rPr lang="en-GB" smtClean="0"/>
              <a:t>06/02/2024</a:t>
            </a:fld>
            <a:endParaRPr lang="en-GB"/>
          </a:p>
        </p:txBody>
      </p:sp>
      <p:sp>
        <p:nvSpPr>
          <p:cNvPr id="8" name="Footer Placeholder 7">
            <a:extLst>
              <a:ext uri="{FF2B5EF4-FFF2-40B4-BE49-F238E27FC236}">
                <a16:creationId xmlns:a16="http://schemas.microsoft.com/office/drawing/2014/main" id="{6D5C4120-5D85-2DAB-1B82-679CBFE0F312}"/>
              </a:ext>
            </a:extLst>
          </p:cNvPr>
          <p:cNvSpPr>
            <a:spLocks noGrp="1"/>
          </p:cNvSpPr>
          <p:nvPr>
            <p:ph type="ftr" sz="quarter" idx="11"/>
          </p:nvPr>
        </p:nvSpPr>
        <p:spPr/>
        <p:txBody>
          <a:bodyPr/>
          <a:lstStyle/>
          <a:p>
            <a:r>
              <a:rPr lang="en-US"/>
              <a:t>#ZeroCon23</a:t>
            </a:r>
            <a:endParaRPr lang="en-GB"/>
          </a:p>
        </p:txBody>
      </p:sp>
      <p:sp>
        <p:nvSpPr>
          <p:cNvPr id="9" name="Slide Number Placeholder 8">
            <a:extLst>
              <a:ext uri="{FF2B5EF4-FFF2-40B4-BE49-F238E27FC236}">
                <a16:creationId xmlns:a16="http://schemas.microsoft.com/office/drawing/2014/main" id="{B22AED93-B0A6-16E2-54DD-BAC7D1CFF05C}"/>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10" name="Picture 9" descr="Zero Project Plant: an icon showing a green seedling breaking through a circle.">
            <a:extLst>
              <a:ext uri="{FF2B5EF4-FFF2-40B4-BE49-F238E27FC236}">
                <a16:creationId xmlns:a16="http://schemas.microsoft.com/office/drawing/2014/main" id="{6C21E80C-5188-0E99-CB29-545240103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3297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EC525-402E-F69C-210B-5268E9E93C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CFC308-6A34-9878-DECA-D72CAED76938}"/>
              </a:ext>
            </a:extLst>
          </p:cNvPr>
          <p:cNvSpPr>
            <a:spLocks noGrp="1"/>
          </p:cNvSpPr>
          <p:nvPr>
            <p:ph type="dt" sz="half" idx="10"/>
          </p:nvPr>
        </p:nvSpPr>
        <p:spPr/>
        <p:txBody>
          <a:bodyPr/>
          <a:lstStyle/>
          <a:p>
            <a:fld id="{323E1DF0-723F-4583-B7C7-FD8C4EA08810}" type="datetime1">
              <a:rPr lang="en-GB" smtClean="0"/>
              <a:t>06/02/2024</a:t>
            </a:fld>
            <a:endParaRPr lang="en-GB"/>
          </a:p>
        </p:txBody>
      </p:sp>
      <p:sp>
        <p:nvSpPr>
          <p:cNvPr id="4" name="Footer Placeholder 3">
            <a:extLst>
              <a:ext uri="{FF2B5EF4-FFF2-40B4-BE49-F238E27FC236}">
                <a16:creationId xmlns:a16="http://schemas.microsoft.com/office/drawing/2014/main" id="{6250079B-A083-6A7F-4194-BA4D85C4883C}"/>
              </a:ext>
            </a:extLst>
          </p:cNvPr>
          <p:cNvSpPr>
            <a:spLocks noGrp="1"/>
          </p:cNvSpPr>
          <p:nvPr>
            <p:ph type="ftr" sz="quarter" idx="11"/>
          </p:nvPr>
        </p:nvSpPr>
        <p:spPr/>
        <p:txBody>
          <a:bodyPr/>
          <a:lstStyle/>
          <a:p>
            <a:r>
              <a:rPr lang="en-US"/>
              <a:t>#ZeroCon23</a:t>
            </a:r>
            <a:endParaRPr lang="en-GB"/>
          </a:p>
        </p:txBody>
      </p:sp>
      <p:sp>
        <p:nvSpPr>
          <p:cNvPr id="5" name="Slide Number Placeholder 4">
            <a:extLst>
              <a:ext uri="{FF2B5EF4-FFF2-40B4-BE49-F238E27FC236}">
                <a16:creationId xmlns:a16="http://schemas.microsoft.com/office/drawing/2014/main" id="{206EC79D-9860-3786-8D4E-46E02CC0ECE3}"/>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6" name="Picture 5" descr="Zero Project Plant: an icon showing a green seedling breaking through a circle.">
            <a:extLst>
              <a:ext uri="{FF2B5EF4-FFF2-40B4-BE49-F238E27FC236}">
                <a16:creationId xmlns:a16="http://schemas.microsoft.com/office/drawing/2014/main" id="{9B978296-E8D6-80D7-911A-F4F68A8F61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83931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BA8C4-CBF7-6C7C-BB26-6A44D83DE51B}"/>
              </a:ext>
            </a:extLst>
          </p:cNvPr>
          <p:cNvSpPr>
            <a:spLocks noGrp="1"/>
          </p:cNvSpPr>
          <p:nvPr>
            <p:ph type="dt" sz="half" idx="10"/>
          </p:nvPr>
        </p:nvSpPr>
        <p:spPr/>
        <p:txBody>
          <a:bodyPr/>
          <a:lstStyle/>
          <a:p>
            <a:fld id="{920F14AC-2947-477D-A5A3-42D95CFB8153}" type="datetime1">
              <a:rPr lang="en-GB" smtClean="0"/>
              <a:t>06/02/2024</a:t>
            </a:fld>
            <a:endParaRPr lang="en-GB"/>
          </a:p>
        </p:txBody>
      </p:sp>
      <p:sp>
        <p:nvSpPr>
          <p:cNvPr id="3" name="Footer Placeholder 2">
            <a:extLst>
              <a:ext uri="{FF2B5EF4-FFF2-40B4-BE49-F238E27FC236}">
                <a16:creationId xmlns:a16="http://schemas.microsoft.com/office/drawing/2014/main" id="{C0A765CF-3B46-DDD1-5D61-DEE3956934CA}"/>
              </a:ext>
            </a:extLst>
          </p:cNvPr>
          <p:cNvSpPr>
            <a:spLocks noGrp="1"/>
          </p:cNvSpPr>
          <p:nvPr>
            <p:ph type="ftr" sz="quarter" idx="11"/>
          </p:nvPr>
        </p:nvSpPr>
        <p:spPr/>
        <p:txBody>
          <a:bodyPr/>
          <a:lstStyle/>
          <a:p>
            <a:r>
              <a:rPr lang="en-US"/>
              <a:t>#ZeroCon23</a:t>
            </a:r>
            <a:endParaRPr lang="en-GB"/>
          </a:p>
        </p:txBody>
      </p:sp>
      <p:sp>
        <p:nvSpPr>
          <p:cNvPr id="4" name="Slide Number Placeholder 3">
            <a:extLst>
              <a:ext uri="{FF2B5EF4-FFF2-40B4-BE49-F238E27FC236}">
                <a16:creationId xmlns:a16="http://schemas.microsoft.com/office/drawing/2014/main" id="{DD92119D-5AC0-FA92-AC8A-20B4D8168F90}"/>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5" name="Picture 4" descr="Zero Project Plant: an icon showing a green seedling breaking through a circle.">
            <a:extLst>
              <a:ext uri="{FF2B5EF4-FFF2-40B4-BE49-F238E27FC236}">
                <a16:creationId xmlns:a16="http://schemas.microsoft.com/office/drawing/2014/main" id="{D0459225-7B96-6284-00B2-CF639F892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4252805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5413-E692-6DD2-584B-C153D1CDA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573494-908C-8287-2878-B8109DD71A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E99BDB-AE6B-E7B3-79DD-6DA3BEF43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EE4D6-70C6-0DAC-3D3B-CEF908DC77D5}"/>
              </a:ext>
            </a:extLst>
          </p:cNvPr>
          <p:cNvSpPr>
            <a:spLocks noGrp="1"/>
          </p:cNvSpPr>
          <p:nvPr>
            <p:ph type="dt" sz="half" idx="10"/>
          </p:nvPr>
        </p:nvSpPr>
        <p:spPr/>
        <p:txBody>
          <a:bodyPr/>
          <a:lstStyle/>
          <a:p>
            <a:fld id="{48BA894F-2169-40F5-A488-0DED1E32D92D}" type="datetime1">
              <a:rPr lang="en-GB" smtClean="0"/>
              <a:t>06/02/2024</a:t>
            </a:fld>
            <a:endParaRPr lang="en-GB"/>
          </a:p>
        </p:txBody>
      </p:sp>
      <p:sp>
        <p:nvSpPr>
          <p:cNvPr id="6" name="Footer Placeholder 5">
            <a:extLst>
              <a:ext uri="{FF2B5EF4-FFF2-40B4-BE49-F238E27FC236}">
                <a16:creationId xmlns:a16="http://schemas.microsoft.com/office/drawing/2014/main" id="{F49C3971-79A3-C209-564C-BD5D9D86E4C7}"/>
              </a:ext>
            </a:extLst>
          </p:cNvPr>
          <p:cNvSpPr>
            <a:spLocks noGrp="1"/>
          </p:cNvSpPr>
          <p:nvPr>
            <p:ph type="ftr" sz="quarter" idx="11"/>
          </p:nvPr>
        </p:nvSpPr>
        <p:spPr/>
        <p:txBody>
          <a:bodyPr/>
          <a:lstStyle/>
          <a:p>
            <a:r>
              <a:rPr lang="en-US"/>
              <a:t>#ZeroCon23</a:t>
            </a:r>
            <a:endParaRPr lang="en-GB"/>
          </a:p>
        </p:txBody>
      </p:sp>
      <p:sp>
        <p:nvSpPr>
          <p:cNvPr id="7" name="Slide Number Placeholder 6">
            <a:extLst>
              <a:ext uri="{FF2B5EF4-FFF2-40B4-BE49-F238E27FC236}">
                <a16:creationId xmlns:a16="http://schemas.microsoft.com/office/drawing/2014/main" id="{30402702-277B-3ACF-851A-C0C404ED8B54}"/>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2A8373D0-4AD4-04E7-6DAC-6E1FA94700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3989665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3E06-41AF-0ACA-CCBD-F5BAB7AC3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6BC9B1-E8C2-C7D8-0ACB-3D5B734FE3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78FB8E-65FD-4C56-E3A9-054836CB1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3F7DA-8E45-6DD8-7482-BC161C4701CB}"/>
              </a:ext>
            </a:extLst>
          </p:cNvPr>
          <p:cNvSpPr>
            <a:spLocks noGrp="1"/>
          </p:cNvSpPr>
          <p:nvPr>
            <p:ph type="dt" sz="half" idx="10"/>
          </p:nvPr>
        </p:nvSpPr>
        <p:spPr/>
        <p:txBody>
          <a:bodyPr/>
          <a:lstStyle/>
          <a:p>
            <a:fld id="{AC800F5A-532D-4F87-AB6D-3F2ECE8BF666}" type="datetime1">
              <a:rPr lang="en-GB" smtClean="0"/>
              <a:t>06/02/2024</a:t>
            </a:fld>
            <a:endParaRPr lang="en-GB"/>
          </a:p>
        </p:txBody>
      </p:sp>
      <p:sp>
        <p:nvSpPr>
          <p:cNvPr id="6" name="Footer Placeholder 5">
            <a:extLst>
              <a:ext uri="{FF2B5EF4-FFF2-40B4-BE49-F238E27FC236}">
                <a16:creationId xmlns:a16="http://schemas.microsoft.com/office/drawing/2014/main" id="{A0FDB1F6-A587-5CC5-B4A1-6CBC2452EDC2}"/>
              </a:ext>
            </a:extLst>
          </p:cNvPr>
          <p:cNvSpPr>
            <a:spLocks noGrp="1"/>
          </p:cNvSpPr>
          <p:nvPr>
            <p:ph type="ftr" sz="quarter" idx="11"/>
          </p:nvPr>
        </p:nvSpPr>
        <p:spPr/>
        <p:txBody>
          <a:bodyPr/>
          <a:lstStyle/>
          <a:p>
            <a:r>
              <a:rPr lang="en-US"/>
              <a:t>#ZeroCon23</a:t>
            </a:r>
            <a:endParaRPr lang="en-GB"/>
          </a:p>
        </p:txBody>
      </p:sp>
      <p:sp>
        <p:nvSpPr>
          <p:cNvPr id="7" name="Slide Number Placeholder 6">
            <a:extLst>
              <a:ext uri="{FF2B5EF4-FFF2-40B4-BE49-F238E27FC236}">
                <a16:creationId xmlns:a16="http://schemas.microsoft.com/office/drawing/2014/main" id="{3C3402A9-A0E0-7045-EA1F-7AA57991E93E}"/>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C97FE7C3-62EE-EBCF-7381-9E13CB86EC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40217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C4DFD2-A48F-938F-9C39-58C9547BD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1346B3-1FB5-CBE0-B15E-5E254CF78A18}"/>
              </a:ext>
            </a:extLst>
          </p:cNvPr>
          <p:cNvSpPr>
            <a:spLocks noGrp="1"/>
          </p:cNvSpPr>
          <p:nvPr>
            <p:ph type="body" idx="1"/>
          </p:nvPr>
        </p:nvSpPr>
        <p:spPr>
          <a:xfrm>
            <a:off x="838200" y="1792518"/>
            <a:ext cx="10515600" cy="38612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D545C8-B46A-1919-AEB8-64178D1CD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3C978-C8B7-45B7-A1FD-262897265120}" type="datetime1">
              <a:rPr lang="en-GB" smtClean="0"/>
              <a:t>06/02/2024</a:t>
            </a:fld>
            <a:endParaRPr lang="en-GB"/>
          </a:p>
        </p:txBody>
      </p:sp>
      <p:sp>
        <p:nvSpPr>
          <p:cNvPr id="5" name="Footer Placeholder 4">
            <a:extLst>
              <a:ext uri="{FF2B5EF4-FFF2-40B4-BE49-F238E27FC236}">
                <a16:creationId xmlns:a16="http://schemas.microsoft.com/office/drawing/2014/main" id="{21ACA2EC-9AAA-A334-BAFC-D20203C40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a:solidFill>
                  <a:schemeClr val="tx1">
                    <a:tint val="75000"/>
                  </a:schemeClr>
                </a:solidFill>
              </a:defRPr>
            </a:lvl1pPr>
          </a:lstStyle>
          <a:p>
            <a:r>
              <a:rPr lang="en-US"/>
              <a:t>#ZeroCon23</a:t>
            </a:r>
            <a:endParaRPr lang="en-GB"/>
          </a:p>
        </p:txBody>
      </p:sp>
      <p:sp>
        <p:nvSpPr>
          <p:cNvPr id="6" name="Slide Number Placeholder 5">
            <a:extLst>
              <a:ext uri="{FF2B5EF4-FFF2-40B4-BE49-F238E27FC236}">
                <a16:creationId xmlns:a16="http://schemas.microsoft.com/office/drawing/2014/main" id="{E2F4DD50-8E12-ED09-0BAF-BA8058E0E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5A9E4-2CE9-4E32-BE85-7C32F0F78A6D}" type="slidenum">
              <a:rPr lang="en-GB" smtClean="0"/>
              <a:t>‹#›</a:t>
            </a:fld>
            <a:endParaRPr lang="en-GB"/>
          </a:p>
        </p:txBody>
      </p:sp>
    </p:spTree>
    <p:extLst>
      <p:ext uri="{BB962C8B-B14F-4D97-AF65-F5344CB8AC3E}">
        <p14:creationId xmlns:p14="http://schemas.microsoft.com/office/powerpoint/2010/main" val="65587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82FC-8B01-42F4-8056-DCC2EFED95D1}"/>
              </a:ext>
            </a:extLst>
          </p:cNvPr>
          <p:cNvSpPr>
            <a:spLocks noGrp="1"/>
          </p:cNvSpPr>
          <p:nvPr>
            <p:ph type="ctrTitle"/>
          </p:nvPr>
        </p:nvSpPr>
        <p:spPr>
          <a:xfrm>
            <a:off x="733044" y="2592506"/>
            <a:ext cx="10725891" cy="1420858"/>
          </a:xfrm>
        </p:spPr>
        <p:txBody>
          <a:bodyPr>
            <a:noAutofit/>
          </a:bodyPr>
          <a:lstStyle/>
          <a:p>
            <a:r>
              <a:rPr lang="en-GB" b="1" dirty="0">
                <a:solidFill>
                  <a:srgbClr val="595959"/>
                </a:solidFill>
                <a:latin typeface="Source Sans Pro" panose="020B0503030403020204" pitchFamily="34" charset="0"/>
                <a:ea typeface="Source Sans Pro" panose="020B0503030403020204" pitchFamily="34" charset="0"/>
              </a:rPr>
              <a:t>Educational and support strategies during humanitarian crises</a:t>
            </a:r>
          </a:p>
        </p:txBody>
      </p:sp>
      <p:sp>
        <p:nvSpPr>
          <p:cNvPr id="3" name="Subtitle 2">
            <a:extLst>
              <a:ext uri="{FF2B5EF4-FFF2-40B4-BE49-F238E27FC236}">
                <a16:creationId xmlns:a16="http://schemas.microsoft.com/office/drawing/2014/main" id="{28D29E75-4221-A94E-345A-B32600075CE2}"/>
              </a:ext>
            </a:extLst>
          </p:cNvPr>
          <p:cNvSpPr>
            <a:spLocks noGrp="1"/>
          </p:cNvSpPr>
          <p:nvPr>
            <p:ph type="subTitle" idx="1"/>
          </p:nvPr>
        </p:nvSpPr>
        <p:spPr>
          <a:xfrm>
            <a:off x="1432922" y="4488414"/>
            <a:ext cx="9326137" cy="2233061"/>
          </a:xfrm>
        </p:spPr>
        <p:txBody>
          <a:bodyPr vert="horz" lIns="91440" tIns="45720" rIns="91440" bIns="45720" rtlCol="0" anchor="t">
            <a:normAutofit/>
          </a:bodyPr>
          <a:lstStyle/>
          <a:p>
            <a:r>
              <a:rPr lang="en-US" sz="2800">
                <a:solidFill>
                  <a:srgbClr val="595959"/>
                </a:solidFill>
                <a:latin typeface="Source Sans Pro" panose="020B0503030403020204" pitchFamily="34" charset="0"/>
                <a:ea typeface="Source Sans Pro" panose="020B0503030403020204" pitchFamily="34" charset="0"/>
              </a:rPr>
              <a:t>Eva Disegna</a:t>
            </a:r>
            <a:endParaRPr lang="en-US" sz="2800">
              <a:solidFill>
                <a:srgbClr val="595959"/>
              </a:solidFill>
              <a:latin typeface="Source Sans Pro" panose="020B0503030403020204" pitchFamily="34" charset="0"/>
              <a:ea typeface="Source Sans Pro" panose="020B0503030403020204" pitchFamily="34" charset="0"/>
              <a:cs typeface="Calibri"/>
            </a:endParaRPr>
          </a:p>
          <a:p>
            <a:r>
              <a:rPr lang="en-US" sz="2800">
                <a:solidFill>
                  <a:srgbClr val="595959"/>
                </a:solidFill>
                <a:latin typeface="Source Sans Pro" panose="020B0503030403020204" pitchFamily="34" charset="0"/>
                <a:ea typeface="Source Sans Pro" panose="020B0503030403020204" pitchFamily="34" charset="0"/>
              </a:rPr>
              <a:t>Christian Blind Mission</a:t>
            </a:r>
          </a:p>
          <a:p>
            <a:endParaRPr lang="en-US" sz="800">
              <a:solidFill>
                <a:srgbClr val="595959"/>
              </a:solidFill>
              <a:ea typeface="Calibri"/>
              <a:cs typeface="Calibri"/>
            </a:endParaRPr>
          </a:p>
        </p:txBody>
      </p:sp>
      <p:sp>
        <p:nvSpPr>
          <p:cNvPr id="4" name="Titel 1">
            <a:extLst>
              <a:ext uri="{FF2B5EF4-FFF2-40B4-BE49-F238E27FC236}">
                <a16:creationId xmlns:a16="http://schemas.microsoft.com/office/drawing/2014/main" id="{E4771D02-F4E4-C632-E5D7-C5E26F71C09C}"/>
              </a:ext>
              <a:ext uri="{C183D7F6-B498-43B3-948B-1728B52AA6E4}">
                <adec:decorative xmlns:adec="http://schemas.microsoft.com/office/drawing/2017/decorative" val="0"/>
              </a:ext>
            </a:extLst>
          </p:cNvPr>
          <p:cNvSpPr txBox="1">
            <a:spLocks/>
          </p:cNvSpPr>
          <p:nvPr/>
        </p:nvSpPr>
        <p:spPr>
          <a:xfrm>
            <a:off x="3056800" y="5399601"/>
            <a:ext cx="6078387" cy="84682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2400" b="1" dirty="0">
                <a:solidFill>
                  <a:srgbClr val="595959"/>
                </a:solidFill>
                <a:latin typeface="Source Sans Pro" panose="020B0503030403020204" pitchFamily="34" charset="0"/>
                <a:ea typeface="Source Sans Pro" panose="020B0503030403020204" pitchFamily="34" charset="0"/>
              </a:rPr>
              <a:t>Wednesday, 21st February 2024, 16:00 </a:t>
            </a:r>
          </a:p>
        </p:txBody>
      </p:sp>
      <p:sp>
        <p:nvSpPr>
          <p:cNvPr id="7" name="Slide Number Placeholder 6">
            <a:extLst>
              <a:ext uri="{FF2B5EF4-FFF2-40B4-BE49-F238E27FC236}">
                <a16:creationId xmlns:a16="http://schemas.microsoft.com/office/drawing/2014/main" id="{59DF2F47-DE12-0075-6EDB-366148F7F176}"/>
              </a:ext>
              <a:ext uri="{C183D7F6-B498-43B3-948B-1728B52AA6E4}">
                <adec:decorative xmlns:adec="http://schemas.microsoft.com/office/drawing/2017/decorative" val="0"/>
              </a:ext>
            </a:extLst>
          </p:cNvPr>
          <p:cNvSpPr>
            <a:spLocks noGrp="1"/>
          </p:cNvSpPr>
          <p:nvPr>
            <p:ph type="sldNum" sz="quarter" idx="12"/>
          </p:nvPr>
        </p:nvSpPr>
        <p:spPr/>
        <p:txBody>
          <a:bodyPr/>
          <a:lstStyle/>
          <a:p>
            <a:fld id="{1195A9E4-2CE9-4E32-BE85-7C32F0F78A6D}" type="slidenum">
              <a:rPr lang="en-GB" smtClean="0"/>
              <a:t>1</a:t>
            </a:fld>
            <a:endParaRPr lang="en-GB"/>
          </a:p>
        </p:txBody>
      </p:sp>
      <p:sp>
        <p:nvSpPr>
          <p:cNvPr id="6" name="Footer Placeholder 5">
            <a:extLst>
              <a:ext uri="{FF2B5EF4-FFF2-40B4-BE49-F238E27FC236}">
                <a16:creationId xmlns:a16="http://schemas.microsoft.com/office/drawing/2014/main" id="{EA6B4AAB-13CC-0101-7D17-6ABAF03583F8}"/>
              </a:ext>
              <a:ext uri="{C183D7F6-B498-43B3-948B-1728B52AA6E4}">
                <adec:decorative xmlns:adec="http://schemas.microsoft.com/office/drawing/2017/decorative" val="1"/>
              </a:ext>
            </a:extLst>
          </p:cNvPr>
          <p:cNvSpPr>
            <a:spLocks noGrp="1"/>
          </p:cNvSpPr>
          <p:nvPr>
            <p:ph type="ftr" sz="quarter" idx="11"/>
          </p:nvPr>
        </p:nvSpPr>
        <p:spPr>
          <a:xfrm>
            <a:off x="232021" y="6377028"/>
            <a:ext cx="1974352" cy="356564"/>
          </a:xfrm>
        </p:spPr>
        <p:txBody>
          <a:bodyPr/>
          <a:lstStyle/>
          <a:p>
            <a:r>
              <a:rPr lang="en-US"/>
              <a:t>#ZeroCon24</a:t>
            </a:r>
            <a:endParaRPr lang="en-GB"/>
          </a:p>
        </p:txBody>
      </p:sp>
      <p:pic>
        <p:nvPicPr>
          <p:cNvPr id="8" name="Picture 7">
            <a:extLst>
              <a:ext uri="{FF2B5EF4-FFF2-40B4-BE49-F238E27FC236}">
                <a16:creationId xmlns:a16="http://schemas.microsoft.com/office/drawing/2014/main" id="{89A4FD25-F520-C6FA-ABFA-46B6E701C00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1225" y="5340437"/>
            <a:ext cx="1691965" cy="906870"/>
          </a:xfrm>
          <a:prstGeom prst="rect">
            <a:avLst/>
          </a:prstGeom>
        </p:spPr>
      </p:pic>
      <p:pic>
        <p:nvPicPr>
          <p:cNvPr id="9" name="Grafik 8">
            <a:extLst>
              <a:ext uri="{FF2B5EF4-FFF2-40B4-BE49-F238E27FC236}">
                <a16:creationId xmlns:a16="http://schemas.microsoft.com/office/drawing/2014/main" id="{F93D78B9-4225-6889-B3DC-01102C1586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71" y="5084063"/>
            <a:ext cx="1492856" cy="1208081"/>
          </a:xfrm>
          <a:prstGeom prst="rect">
            <a:avLst/>
          </a:prstGeom>
        </p:spPr>
      </p:pic>
    </p:spTree>
    <p:extLst>
      <p:ext uri="{BB962C8B-B14F-4D97-AF65-F5344CB8AC3E}">
        <p14:creationId xmlns:p14="http://schemas.microsoft.com/office/powerpoint/2010/main" val="54376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527D9-3A68-2086-61C5-D281E2A71B7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1225" y="5340437"/>
            <a:ext cx="1691965" cy="906870"/>
          </a:xfrm>
          <a:prstGeom prst="rect">
            <a:avLst/>
          </a:prstGeom>
        </p:spPr>
      </p:pic>
      <p:sp>
        <p:nvSpPr>
          <p:cNvPr id="2" name="Title 1">
            <a:extLst>
              <a:ext uri="{FF2B5EF4-FFF2-40B4-BE49-F238E27FC236}">
                <a16:creationId xmlns:a16="http://schemas.microsoft.com/office/drawing/2014/main" id="{D144B858-7758-0A52-B774-34A6669B7487}"/>
              </a:ext>
            </a:extLst>
          </p:cNvPr>
          <p:cNvSpPr>
            <a:spLocks noGrp="1"/>
          </p:cNvSpPr>
          <p:nvPr>
            <p:ph type="title"/>
          </p:nvPr>
        </p:nvSpPr>
        <p:spPr>
          <a:xfrm>
            <a:off x="838200" y="0"/>
            <a:ext cx="10515600" cy="1325563"/>
          </a:xfrm>
        </p:spPr>
        <p:txBody>
          <a:bodyPr>
            <a:normAutofit/>
          </a:bodyPr>
          <a:lstStyle/>
          <a:p>
            <a:r>
              <a:rPr lang="de-AT" sz="4000" b="1">
                <a:solidFill>
                  <a:srgbClr val="2B882E"/>
                </a:solidFill>
                <a:latin typeface="Source Sans Pro" panose="020B0503030403020204" pitchFamily="34" charset="0"/>
                <a:ea typeface="Source Sans Pro" panose="020B0503030403020204" pitchFamily="34" charset="0"/>
              </a:rPr>
              <a:t>PROJECT DETAILS</a:t>
            </a:r>
            <a:endParaRPr lang="de-AT" sz="4000" b="1">
              <a:solidFill>
                <a:srgbClr val="2B882E"/>
              </a:solidFill>
              <a:latin typeface="Source Sans Pro" panose="020B0503030403020204" pitchFamily="34" charset="0"/>
              <a:ea typeface="Source Sans Pro" panose="020B0503030403020204" pitchFamily="34" charset="0"/>
              <a:cs typeface="Calibri Light"/>
            </a:endParaRPr>
          </a:p>
        </p:txBody>
      </p:sp>
      <p:sp>
        <p:nvSpPr>
          <p:cNvPr id="3" name="Content Placeholder 2">
            <a:extLst>
              <a:ext uri="{FF2B5EF4-FFF2-40B4-BE49-F238E27FC236}">
                <a16:creationId xmlns:a16="http://schemas.microsoft.com/office/drawing/2014/main" id="{8CEBED0F-B7D1-D1EC-C777-64C4019550C4}"/>
              </a:ext>
            </a:extLst>
          </p:cNvPr>
          <p:cNvSpPr>
            <a:spLocks noGrp="1"/>
          </p:cNvSpPr>
          <p:nvPr>
            <p:ph idx="1"/>
          </p:nvPr>
        </p:nvSpPr>
        <p:spPr>
          <a:xfrm>
            <a:off x="838200" y="950977"/>
            <a:ext cx="10515600" cy="5081022"/>
          </a:xfrm>
        </p:spPr>
        <p:txBody>
          <a:bodyPr vert="horz" lIns="91440" tIns="45720" rIns="91440" bIns="45720" rtlCol="0" anchor="t">
            <a:normAutofit fontScale="85000" lnSpcReduction="10000"/>
          </a:bodyPr>
          <a:lstStyle/>
          <a:p>
            <a:r>
              <a:rPr lang="de-DE" b="1" dirty="0">
                <a:solidFill>
                  <a:srgbClr val="595959"/>
                </a:solidFill>
                <a:latin typeface="Source Sans Pro" panose="020B0503030403020204" pitchFamily="34" charset="0"/>
                <a:ea typeface="Source Sans Pro" panose="020B0503030403020204" pitchFamily="34" charset="0"/>
              </a:rPr>
              <a:t>Title: </a:t>
            </a:r>
            <a:r>
              <a:rPr lang="en-GB" dirty="0">
                <a:solidFill>
                  <a:srgbClr val="595959"/>
                </a:solidFill>
                <a:latin typeface="Source Sans Pro" panose="020B0503030403020204" pitchFamily="34" charset="0"/>
                <a:ea typeface="Source Sans Pro" panose="020B0503030403020204" pitchFamily="34" charset="0"/>
              </a:rPr>
              <a:t>Improved access to inclusive early childhood care and education for children with and without disabilities in refugee and host communities in Kalobeyei and Camp Kakuma, Turkana (Kenya)</a:t>
            </a:r>
            <a:endParaRPr lang="de-DE" dirty="0">
              <a:solidFill>
                <a:srgbClr val="595959"/>
              </a:solidFill>
              <a:latin typeface="Source Sans Pro" panose="020B0503030403020204" pitchFamily="34" charset="0"/>
              <a:ea typeface="Source Sans Pro" panose="020B0503030403020204" pitchFamily="34" charset="0"/>
            </a:endParaRPr>
          </a:p>
          <a:p>
            <a:r>
              <a:rPr lang="de-DE" b="1" dirty="0">
                <a:solidFill>
                  <a:srgbClr val="595959"/>
                </a:solidFill>
                <a:latin typeface="Source Sans Pro" panose="020B0503030403020204" pitchFamily="34" charset="0"/>
                <a:ea typeface="Source Sans Pro" panose="020B0503030403020204" pitchFamily="34" charset="0"/>
              </a:rPr>
              <a:t>Funding: </a:t>
            </a:r>
            <a:r>
              <a:rPr lang="de-DE" dirty="0">
                <a:solidFill>
                  <a:srgbClr val="595959"/>
                </a:solidFill>
                <a:latin typeface="Source Sans Pro" panose="020B0503030403020204" pitchFamily="34" charset="0"/>
                <a:ea typeface="Source Sans Pro" panose="020B0503030403020204" pitchFamily="34" charset="0"/>
              </a:rPr>
              <a:t>Federal Ministry </a:t>
            </a:r>
            <a:r>
              <a:rPr lang="de-DE" dirty="0" err="1">
                <a:solidFill>
                  <a:srgbClr val="595959"/>
                </a:solidFill>
                <a:latin typeface="Source Sans Pro" panose="020B0503030403020204" pitchFamily="34" charset="0"/>
                <a:ea typeface="Source Sans Pro" panose="020B0503030403020204" pitchFamily="34" charset="0"/>
              </a:rPr>
              <a:t>for</a:t>
            </a:r>
            <a:r>
              <a:rPr lang="de-DE" dirty="0">
                <a:solidFill>
                  <a:srgbClr val="595959"/>
                </a:solidFill>
                <a:latin typeface="Source Sans Pro" panose="020B0503030403020204" pitchFamily="34" charset="0"/>
                <a:ea typeface="Source Sans Pro" panose="020B0503030403020204" pitchFamily="34" charset="0"/>
              </a:rPr>
              <a:t> </a:t>
            </a:r>
            <a:r>
              <a:rPr lang="de-DE" dirty="0" err="1">
                <a:solidFill>
                  <a:srgbClr val="595959"/>
                </a:solidFill>
                <a:latin typeface="Source Sans Pro" panose="020B0503030403020204" pitchFamily="34" charset="0"/>
                <a:ea typeface="Source Sans Pro" panose="020B0503030403020204" pitchFamily="34" charset="0"/>
              </a:rPr>
              <a:t>Economic</a:t>
            </a:r>
            <a:r>
              <a:rPr lang="de-DE" dirty="0">
                <a:solidFill>
                  <a:srgbClr val="595959"/>
                </a:solidFill>
                <a:latin typeface="Source Sans Pro" panose="020B0503030403020204" pitchFamily="34" charset="0"/>
                <a:ea typeface="Source Sans Pro" panose="020B0503030403020204" pitchFamily="34" charset="0"/>
              </a:rPr>
              <a:t> </a:t>
            </a:r>
            <a:r>
              <a:rPr lang="de-DE" dirty="0" err="1">
                <a:solidFill>
                  <a:srgbClr val="595959"/>
                </a:solidFill>
                <a:latin typeface="Source Sans Pro" panose="020B0503030403020204" pitchFamily="34" charset="0"/>
                <a:ea typeface="Source Sans Pro" panose="020B0503030403020204" pitchFamily="34" charset="0"/>
              </a:rPr>
              <a:t>Cooperation</a:t>
            </a:r>
            <a:r>
              <a:rPr lang="de-DE" dirty="0">
                <a:solidFill>
                  <a:srgbClr val="595959"/>
                </a:solidFill>
                <a:latin typeface="Source Sans Pro" panose="020B0503030403020204" pitchFamily="34" charset="0"/>
                <a:ea typeface="Source Sans Pro" panose="020B0503030403020204" pitchFamily="34" charset="0"/>
              </a:rPr>
              <a:t> and Development (BMZ) (72,75%) and CBM (25,25%)</a:t>
            </a:r>
          </a:p>
          <a:p>
            <a:r>
              <a:rPr lang="de-DE" b="1" dirty="0">
                <a:solidFill>
                  <a:srgbClr val="595959"/>
                </a:solidFill>
                <a:latin typeface="Source Sans Pro" panose="020B0503030403020204" pitchFamily="34" charset="0"/>
                <a:ea typeface="Source Sans Pro" panose="020B0503030403020204" pitchFamily="34" charset="0"/>
              </a:rPr>
              <a:t>Implementation </a:t>
            </a:r>
            <a:r>
              <a:rPr lang="de-DE" b="1" dirty="0" err="1">
                <a:solidFill>
                  <a:srgbClr val="595959"/>
                </a:solidFill>
                <a:latin typeface="Source Sans Pro" panose="020B0503030403020204" pitchFamily="34" charset="0"/>
                <a:ea typeface="Source Sans Pro" panose="020B0503030403020204" pitchFamily="34" charset="0"/>
              </a:rPr>
              <a:t>partner</a:t>
            </a:r>
            <a:r>
              <a:rPr lang="de-DE" b="1" dirty="0">
                <a:solidFill>
                  <a:srgbClr val="595959"/>
                </a:solidFill>
                <a:latin typeface="Source Sans Pro" panose="020B0503030403020204" pitchFamily="34" charset="0"/>
                <a:ea typeface="Source Sans Pro" panose="020B0503030403020204" pitchFamily="34" charset="0"/>
              </a:rPr>
              <a:t>: </a:t>
            </a:r>
            <a:r>
              <a:rPr lang="de-DE" dirty="0">
                <a:solidFill>
                  <a:srgbClr val="595959"/>
                </a:solidFill>
                <a:latin typeface="Source Sans Pro" panose="020B0503030403020204" pitchFamily="34" charset="0"/>
                <a:ea typeface="Source Sans Pro" panose="020B0503030403020204" pitchFamily="34" charset="0"/>
              </a:rPr>
              <a:t>Waldorf Kakuma Project</a:t>
            </a:r>
          </a:p>
          <a:p>
            <a:r>
              <a:rPr lang="de-DE" b="1" dirty="0" err="1">
                <a:solidFill>
                  <a:srgbClr val="595959"/>
                </a:solidFill>
                <a:latin typeface="Source Sans Pro" panose="020B0503030403020204" pitchFamily="34" charset="0"/>
                <a:ea typeface="Source Sans Pro" panose="020B0503030403020204" pitchFamily="34" charset="0"/>
              </a:rPr>
              <a:t>Governmental</a:t>
            </a:r>
            <a:r>
              <a:rPr lang="de-DE" b="1" dirty="0">
                <a:solidFill>
                  <a:srgbClr val="595959"/>
                </a:solidFill>
                <a:latin typeface="Source Sans Pro" panose="020B0503030403020204" pitchFamily="34" charset="0"/>
                <a:ea typeface="Source Sans Pro" panose="020B0503030403020204" pitchFamily="34" charset="0"/>
              </a:rPr>
              <a:t> </a:t>
            </a:r>
            <a:r>
              <a:rPr lang="de-DE" b="1" dirty="0" err="1">
                <a:solidFill>
                  <a:srgbClr val="595959"/>
                </a:solidFill>
                <a:latin typeface="Source Sans Pro" panose="020B0503030403020204" pitchFamily="34" charset="0"/>
                <a:ea typeface="Source Sans Pro" panose="020B0503030403020204" pitchFamily="34" charset="0"/>
              </a:rPr>
              <a:t>involvement</a:t>
            </a:r>
            <a:r>
              <a:rPr lang="de-DE" b="1" dirty="0">
                <a:solidFill>
                  <a:srgbClr val="595959"/>
                </a:solidFill>
                <a:latin typeface="Source Sans Pro" panose="020B0503030403020204" pitchFamily="34" charset="0"/>
                <a:ea typeface="Source Sans Pro" panose="020B0503030403020204" pitchFamily="34" charset="0"/>
              </a:rPr>
              <a:t>: </a:t>
            </a:r>
            <a:r>
              <a:rPr lang="de-DE" dirty="0">
                <a:solidFill>
                  <a:srgbClr val="595959"/>
                </a:solidFill>
                <a:latin typeface="Source Sans Pro" panose="020B0503030403020204" pitchFamily="34" charset="0"/>
                <a:ea typeface="Source Sans Pro" panose="020B0503030403020204" pitchFamily="34" charset="0"/>
              </a:rPr>
              <a:t>Ministry </a:t>
            </a:r>
            <a:r>
              <a:rPr lang="de-DE" dirty="0" err="1">
                <a:solidFill>
                  <a:srgbClr val="595959"/>
                </a:solidFill>
                <a:latin typeface="Source Sans Pro" panose="020B0503030403020204" pitchFamily="34" charset="0"/>
                <a:ea typeface="Source Sans Pro" panose="020B0503030403020204" pitchFamily="34" charset="0"/>
              </a:rPr>
              <a:t>of</a:t>
            </a:r>
            <a:r>
              <a:rPr lang="de-DE" dirty="0">
                <a:solidFill>
                  <a:srgbClr val="595959"/>
                </a:solidFill>
                <a:latin typeface="Source Sans Pro" panose="020B0503030403020204" pitchFamily="34" charset="0"/>
                <a:ea typeface="Source Sans Pro" panose="020B0503030403020204" pitchFamily="34" charset="0"/>
              </a:rPr>
              <a:t> Education and Ministry </a:t>
            </a:r>
            <a:r>
              <a:rPr lang="de-DE" dirty="0" err="1">
                <a:solidFill>
                  <a:srgbClr val="595959"/>
                </a:solidFill>
                <a:latin typeface="Source Sans Pro" panose="020B0503030403020204" pitchFamily="34" charset="0"/>
                <a:ea typeface="Source Sans Pro" panose="020B0503030403020204" pitchFamily="34" charset="0"/>
              </a:rPr>
              <a:t>of</a:t>
            </a:r>
            <a:r>
              <a:rPr lang="de-DE" dirty="0">
                <a:solidFill>
                  <a:srgbClr val="595959"/>
                </a:solidFill>
                <a:latin typeface="Source Sans Pro" panose="020B0503030403020204" pitchFamily="34" charset="0"/>
                <a:ea typeface="Source Sans Pro" panose="020B0503030403020204" pitchFamily="34" charset="0"/>
              </a:rPr>
              <a:t> Health</a:t>
            </a:r>
            <a:endParaRPr lang="de-DE" b="1" dirty="0">
              <a:solidFill>
                <a:srgbClr val="595959"/>
              </a:solidFill>
              <a:latin typeface="Source Sans Pro" panose="020B0503030403020204" pitchFamily="34" charset="0"/>
              <a:ea typeface="Source Sans Pro" panose="020B0503030403020204" pitchFamily="34" charset="0"/>
            </a:endParaRPr>
          </a:p>
          <a:p>
            <a:r>
              <a:rPr lang="de-DE" b="1" dirty="0">
                <a:solidFill>
                  <a:srgbClr val="595959"/>
                </a:solidFill>
                <a:latin typeface="Source Sans Pro" panose="020B0503030403020204" pitchFamily="34" charset="0"/>
                <a:ea typeface="Source Sans Pro" panose="020B0503030403020204" pitchFamily="34" charset="0"/>
              </a:rPr>
              <a:t>Location: </a:t>
            </a:r>
            <a:r>
              <a:rPr lang="de-DE" dirty="0">
                <a:solidFill>
                  <a:srgbClr val="595959"/>
                </a:solidFill>
                <a:latin typeface="Source Sans Pro" panose="020B0503030403020204" pitchFamily="34" charset="0"/>
                <a:ea typeface="Source Sans Pro" panose="020B0503030403020204" pitchFamily="34" charset="0"/>
              </a:rPr>
              <a:t>Camp </a:t>
            </a:r>
            <a:r>
              <a:rPr lang="de-DE" dirty="0" err="1">
                <a:solidFill>
                  <a:srgbClr val="595959"/>
                </a:solidFill>
                <a:latin typeface="Source Sans Pro" panose="020B0503030403020204" pitchFamily="34" charset="0"/>
                <a:ea typeface="Source Sans Pro" panose="020B0503030403020204" pitchFamily="34" charset="0"/>
              </a:rPr>
              <a:t>Kolobeyei</a:t>
            </a:r>
            <a:r>
              <a:rPr lang="de-DE" dirty="0">
                <a:solidFill>
                  <a:srgbClr val="595959"/>
                </a:solidFill>
                <a:latin typeface="Source Sans Pro" panose="020B0503030403020204" pitchFamily="34" charset="0"/>
                <a:ea typeface="Source Sans Pro" panose="020B0503030403020204" pitchFamily="34" charset="0"/>
              </a:rPr>
              <a:t> and Kakuma, and host </a:t>
            </a:r>
            <a:r>
              <a:rPr lang="de-DE" dirty="0" err="1">
                <a:solidFill>
                  <a:srgbClr val="595959"/>
                </a:solidFill>
                <a:latin typeface="Source Sans Pro" panose="020B0503030403020204" pitchFamily="34" charset="0"/>
                <a:ea typeface="Source Sans Pro" panose="020B0503030403020204" pitchFamily="34" charset="0"/>
              </a:rPr>
              <a:t>communities</a:t>
            </a:r>
            <a:r>
              <a:rPr lang="de-DE" dirty="0">
                <a:solidFill>
                  <a:srgbClr val="595959"/>
                </a:solidFill>
                <a:latin typeface="Source Sans Pro" panose="020B0503030403020204" pitchFamily="34" charset="0"/>
                <a:ea typeface="Source Sans Pro" panose="020B0503030403020204" pitchFamily="34" charset="0"/>
              </a:rPr>
              <a:t> in </a:t>
            </a:r>
            <a:r>
              <a:rPr lang="de-DE" dirty="0" err="1">
                <a:solidFill>
                  <a:srgbClr val="595959"/>
                </a:solidFill>
                <a:latin typeface="Source Sans Pro" panose="020B0503030403020204" pitchFamily="34" charset="0"/>
                <a:ea typeface="Source Sans Pro" panose="020B0503030403020204" pitchFamily="34" charset="0"/>
              </a:rPr>
              <a:t>Turkana</a:t>
            </a:r>
            <a:r>
              <a:rPr lang="de-DE" dirty="0">
                <a:solidFill>
                  <a:srgbClr val="595959"/>
                </a:solidFill>
                <a:latin typeface="Source Sans Pro" panose="020B0503030403020204" pitchFamily="34" charset="0"/>
                <a:ea typeface="Source Sans Pro" panose="020B0503030403020204" pitchFamily="34" charset="0"/>
              </a:rPr>
              <a:t> West, Kenya</a:t>
            </a:r>
          </a:p>
          <a:p>
            <a:r>
              <a:rPr lang="de-DE" b="1" dirty="0">
                <a:solidFill>
                  <a:srgbClr val="595959"/>
                </a:solidFill>
                <a:latin typeface="Source Sans Pro" panose="020B0503030403020204" pitchFamily="34" charset="0"/>
                <a:ea typeface="Source Sans Pro" panose="020B0503030403020204" pitchFamily="34" charset="0"/>
              </a:rPr>
              <a:t>Volume: </a:t>
            </a:r>
            <a:r>
              <a:rPr lang="de-DE" dirty="0">
                <a:solidFill>
                  <a:srgbClr val="595959"/>
                </a:solidFill>
                <a:latin typeface="Source Sans Pro" panose="020B0503030403020204" pitchFamily="34" charset="0"/>
                <a:ea typeface="Source Sans Pro" panose="020B0503030403020204" pitchFamily="34" charset="0"/>
              </a:rPr>
              <a:t>€1,374,536</a:t>
            </a:r>
          </a:p>
          <a:p>
            <a:r>
              <a:rPr lang="de-DE" b="1" dirty="0">
                <a:solidFill>
                  <a:srgbClr val="595959"/>
                </a:solidFill>
                <a:latin typeface="Source Sans Pro" panose="020B0503030403020204" pitchFamily="34" charset="0"/>
                <a:ea typeface="Source Sans Pro" panose="020B0503030403020204" pitchFamily="34" charset="0"/>
              </a:rPr>
              <a:t>Duration: </a:t>
            </a:r>
            <a:r>
              <a:rPr lang="de-DE" dirty="0">
                <a:solidFill>
                  <a:srgbClr val="595959"/>
                </a:solidFill>
                <a:latin typeface="Source Sans Pro" panose="020B0503030403020204" pitchFamily="34" charset="0"/>
                <a:ea typeface="Source Sans Pro" panose="020B0503030403020204" pitchFamily="34" charset="0"/>
              </a:rPr>
              <a:t>01.12.2021 – 31.12.2024 (37 </a:t>
            </a:r>
            <a:r>
              <a:rPr lang="de-DE" dirty="0" err="1">
                <a:solidFill>
                  <a:srgbClr val="595959"/>
                </a:solidFill>
                <a:latin typeface="Source Sans Pro" panose="020B0503030403020204" pitchFamily="34" charset="0"/>
                <a:ea typeface="Source Sans Pro" panose="020B0503030403020204" pitchFamily="34" charset="0"/>
              </a:rPr>
              <a:t>months</a:t>
            </a:r>
            <a:r>
              <a:rPr lang="de-DE" dirty="0">
                <a:solidFill>
                  <a:srgbClr val="595959"/>
                </a:solidFill>
                <a:latin typeface="Source Sans Pro" panose="020B0503030403020204" pitchFamily="34" charset="0"/>
                <a:ea typeface="Source Sans Pro" panose="020B0503030403020204" pitchFamily="34" charset="0"/>
              </a:rPr>
              <a:t>)</a:t>
            </a:r>
          </a:p>
          <a:p>
            <a:r>
              <a:rPr lang="de-DE" b="1" dirty="0">
                <a:solidFill>
                  <a:srgbClr val="595959"/>
                </a:solidFill>
                <a:latin typeface="Source Sans Pro" panose="020B0503030403020204" pitchFamily="34" charset="0"/>
                <a:ea typeface="Source Sans Pro" panose="020B0503030403020204" pitchFamily="34" charset="0"/>
              </a:rPr>
              <a:t>Overall </a:t>
            </a:r>
            <a:r>
              <a:rPr lang="de-DE" b="1" dirty="0" err="1">
                <a:solidFill>
                  <a:srgbClr val="595959"/>
                </a:solidFill>
                <a:latin typeface="Source Sans Pro" panose="020B0503030403020204" pitchFamily="34" charset="0"/>
                <a:ea typeface="Source Sans Pro" panose="020B0503030403020204" pitchFamily="34" charset="0"/>
              </a:rPr>
              <a:t>objective</a:t>
            </a:r>
            <a:r>
              <a:rPr lang="de-DE" b="1" dirty="0">
                <a:solidFill>
                  <a:srgbClr val="595959"/>
                </a:solidFill>
                <a:latin typeface="Source Sans Pro" panose="020B0503030403020204" pitchFamily="34" charset="0"/>
                <a:ea typeface="Source Sans Pro" panose="020B0503030403020204" pitchFamily="34" charset="0"/>
              </a:rPr>
              <a:t>: </a:t>
            </a:r>
            <a:r>
              <a:rPr lang="en-GB" dirty="0">
                <a:solidFill>
                  <a:srgbClr val="595959"/>
                </a:solidFill>
                <a:latin typeface="Source Sans Pro" panose="020B0503030403020204" pitchFamily="34" charset="0"/>
                <a:ea typeface="Source Sans Pro" panose="020B0503030403020204" pitchFamily="34" charset="0"/>
              </a:rPr>
              <a:t>The quality and sustainability of inclusive education in the refugee camps of Kakuma and Kalobeyei and host communities in Turkana West has improved</a:t>
            </a:r>
          </a:p>
          <a:p>
            <a:pPr marL="0" indent="0">
              <a:buNone/>
            </a:pPr>
            <a:endParaRPr lang="de-DE" dirty="0">
              <a:solidFill>
                <a:srgbClr val="595959"/>
              </a:solidFill>
            </a:endParaRPr>
          </a:p>
        </p:txBody>
      </p:sp>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2</a:t>
            </a:fld>
            <a:endParaRPr lang="en-GB"/>
          </a:p>
        </p:txBody>
      </p:sp>
      <p:sp>
        <p:nvSpPr>
          <p:cNvPr id="5" name="Footer Placeholder 5">
            <a:extLst>
              <a:ext uri="{FF2B5EF4-FFF2-40B4-BE49-F238E27FC236}">
                <a16:creationId xmlns:a16="http://schemas.microsoft.com/office/drawing/2014/main" id="{D990C1F3-14E3-558C-54AB-0DA5DEB3E27E}"/>
              </a:ext>
              <a:ext uri="{C183D7F6-B498-43B3-948B-1728B52AA6E4}">
                <adec:decorative xmlns:adec="http://schemas.microsoft.com/office/drawing/2017/decorative" val="1"/>
              </a:ext>
            </a:extLst>
          </p:cNvPr>
          <p:cNvSpPr txBox="1">
            <a:spLocks/>
          </p:cNvSpPr>
          <p:nvPr/>
        </p:nvSpPr>
        <p:spPr>
          <a:xfrm>
            <a:off x="106322" y="6356350"/>
            <a:ext cx="1974352" cy="356564"/>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#ZeroCon24</a:t>
            </a:r>
            <a:endParaRPr lang="en-GB"/>
          </a:p>
        </p:txBody>
      </p:sp>
    </p:spTree>
    <p:extLst>
      <p:ext uri="{BB962C8B-B14F-4D97-AF65-F5344CB8AC3E}">
        <p14:creationId xmlns:p14="http://schemas.microsoft.com/office/powerpoint/2010/main" val="205623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B858-7758-0A52-B774-34A6669B7487}"/>
              </a:ext>
            </a:extLst>
          </p:cNvPr>
          <p:cNvSpPr>
            <a:spLocks noGrp="1"/>
          </p:cNvSpPr>
          <p:nvPr>
            <p:ph type="title"/>
          </p:nvPr>
        </p:nvSpPr>
        <p:spPr>
          <a:xfrm>
            <a:off x="572532" y="-24767"/>
            <a:ext cx="10515600" cy="1325563"/>
          </a:xfrm>
        </p:spPr>
        <p:txBody>
          <a:bodyPr>
            <a:normAutofit/>
          </a:bodyPr>
          <a:lstStyle/>
          <a:p>
            <a:r>
              <a:rPr lang="de-AT" sz="4000" b="1" dirty="0">
                <a:solidFill>
                  <a:srgbClr val="2B882E"/>
                </a:solidFill>
                <a:latin typeface="Source Sans Pro" panose="020B0503030403020204" pitchFamily="34" charset="0"/>
                <a:ea typeface="Source Sans Pro" panose="020B0503030403020204" pitchFamily="34" charset="0"/>
              </a:rPr>
              <a:t>THE PROJECT IN A NUTSHELL</a:t>
            </a:r>
            <a:endParaRPr lang="en-GB" sz="4000" b="1" dirty="0">
              <a:solidFill>
                <a:srgbClr val="2B882E"/>
              </a:solidFill>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3</a:t>
            </a:fld>
            <a:endParaRPr lang="en-GB"/>
          </a:p>
        </p:txBody>
      </p:sp>
      <p:sp>
        <p:nvSpPr>
          <p:cNvPr id="5" name="Footer Placeholder 5">
            <a:extLst>
              <a:ext uri="{FF2B5EF4-FFF2-40B4-BE49-F238E27FC236}">
                <a16:creationId xmlns:a16="http://schemas.microsoft.com/office/drawing/2014/main" id="{8E6C17AC-D305-3C0C-B91B-9B25EB284716}"/>
              </a:ext>
              <a:ext uri="{C183D7F6-B498-43B3-948B-1728B52AA6E4}">
                <adec:decorative xmlns:adec="http://schemas.microsoft.com/office/drawing/2017/decorative" val="1"/>
              </a:ext>
            </a:extLst>
          </p:cNvPr>
          <p:cNvSpPr txBox="1">
            <a:spLocks/>
          </p:cNvSpPr>
          <p:nvPr/>
        </p:nvSpPr>
        <p:spPr>
          <a:xfrm>
            <a:off x="106322" y="6356350"/>
            <a:ext cx="1974352" cy="356564"/>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#ZeroCon24</a:t>
            </a:r>
            <a:endParaRPr lang="en-GB"/>
          </a:p>
        </p:txBody>
      </p:sp>
      <p:sp>
        <p:nvSpPr>
          <p:cNvPr id="21" name="AutoShape 3">
            <a:extLst>
              <a:ext uri="{FF2B5EF4-FFF2-40B4-BE49-F238E27FC236}">
                <a16:creationId xmlns:a16="http://schemas.microsoft.com/office/drawing/2014/main" id="{AA018FEF-2B78-8268-C62F-40B9E241D563}"/>
              </a:ext>
              <a:ext uri="{C183D7F6-B498-43B3-948B-1728B52AA6E4}">
                <adec:decorative xmlns:adec="http://schemas.microsoft.com/office/drawing/2017/decorative" val="1"/>
              </a:ext>
            </a:extLst>
          </p:cNvPr>
          <p:cNvSpPr>
            <a:spLocks noChangeAspect="1" noChangeArrowheads="1" noTextEdit="1"/>
          </p:cNvSpPr>
          <p:nvPr/>
        </p:nvSpPr>
        <p:spPr bwMode="auto">
          <a:xfrm>
            <a:off x="433387" y="943166"/>
            <a:ext cx="1132522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Line 5">
            <a:extLst>
              <a:ext uri="{FF2B5EF4-FFF2-40B4-BE49-F238E27FC236}">
                <a16:creationId xmlns:a16="http://schemas.microsoft.com/office/drawing/2014/main" id="{796D71EB-F240-DDDE-9252-6CAA785B9A9E}"/>
              </a:ext>
              <a:ext uri="{C183D7F6-B498-43B3-948B-1728B52AA6E4}">
                <adec:decorative xmlns:adec="http://schemas.microsoft.com/office/drawing/2017/decorative" val="1"/>
              </a:ext>
            </a:extLst>
          </p:cNvPr>
          <p:cNvSpPr>
            <a:spLocks noChangeShapeType="1"/>
          </p:cNvSpPr>
          <p:nvPr/>
        </p:nvSpPr>
        <p:spPr bwMode="auto">
          <a:xfrm>
            <a:off x="4179887" y="984441"/>
            <a:ext cx="0" cy="514191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6">
            <a:extLst>
              <a:ext uri="{FF2B5EF4-FFF2-40B4-BE49-F238E27FC236}">
                <a16:creationId xmlns:a16="http://schemas.microsoft.com/office/drawing/2014/main" id="{BD7B1BBC-BAB3-7E7E-78C5-9007055EB9D6}"/>
              </a:ext>
              <a:ext uri="{C183D7F6-B498-43B3-948B-1728B52AA6E4}">
                <adec:decorative xmlns:adec="http://schemas.microsoft.com/office/drawing/2017/decorative" val="1"/>
              </a:ext>
            </a:extLst>
          </p:cNvPr>
          <p:cNvSpPr>
            <a:spLocks noChangeShapeType="1"/>
          </p:cNvSpPr>
          <p:nvPr/>
        </p:nvSpPr>
        <p:spPr bwMode="auto">
          <a:xfrm>
            <a:off x="434975" y="1651191"/>
            <a:ext cx="11317288"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Line 7">
            <a:extLst>
              <a:ext uri="{FF2B5EF4-FFF2-40B4-BE49-F238E27FC236}">
                <a16:creationId xmlns:a16="http://schemas.microsoft.com/office/drawing/2014/main" id="{A59681A3-D177-95B9-2533-C2F8545F50B3}"/>
              </a:ext>
              <a:ext uri="{C183D7F6-B498-43B3-948B-1728B52AA6E4}">
                <adec:decorative xmlns:adec="http://schemas.microsoft.com/office/drawing/2017/decorative" val="1"/>
              </a:ext>
            </a:extLst>
          </p:cNvPr>
          <p:cNvSpPr>
            <a:spLocks noChangeShapeType="1"/>
          </p:cNvSpPr>
          <p:nvPr/>
        </p:nvSpPr>
        <p:spPr bwMode="auto">
          <a:xfrm>
            <a:off x="441325" y="984441"/>
            <a:ext cx="0" cy="514191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8">
            <a:extLst>
              <a:ext uri="{FF2B5EF4-FFF2-40B4-BE49-F238E27FC236}">
                <a16:creationId xmlns:a16="http://schemas.microsoft.com/office/drawing/2014/main" id="{C2236C9B-750C-DDC2-290B-15B8ABD1B7FE}"/>
              </a:ext>
              <a:ext uri="{C183D7F6-B498-43B3-948B-1728B52AA6E4}">
                <adec:decorative xmlns:adec="http://schemas.microsoft.com/office/drawing/2017/decorative" val="1"/>
              </a:ext>
            </a:extLst>
          </p:cNvPr>
          <p:cNvSpPr>
            <a:spLocks noChangeShapeType="1"/>
          </p:cNvSpPr>
          <p:nvPr/>
        </p:nvSpPr>
        <p:spPr bwMode="auto">
          <a:xfrm>
            <a:off x="11745912" y="984441"/>
            <a:ext cx="0" cy="514191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Line 9">
            <a:extLst>
              <a:ext uri="{FF2B5EF4-FFF2-40B4-BE49-F238E27FC236}">
                <a16:creationId xmlns:a16="http://schemas.microsoft.com/office/drawing/2014/main" id="{02E1DA3C-11DB-8BFC-26C1-CF6A8418356F}"/>
              </a:ext>
              <a:ext uri="{C183D7F6-B498-43B3-948B-1728B52AA6E4}">
                <adec:decorative xmlns:adec="http://schemas.microsoft.com/office/drawing/2017/decorative" val="1"/>
              </a:ext>
            </a:extLst>
          </p:cNvPr>
          <p:cNvSpPr>
            <a:spLocks noChangeShapeType="1"/>
          </p:cNvSpPr>
          <p:nvPr/>
        </p:nvSpPr>
        <p:spPr bwMode="auto">
          <a:xfrm>
            <a:off x="434975" y="990791"/>
            <a:ext cx="11317288"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Line 10">
            <a:extLst>
              <a:ext uri="{FF2B5EF4-FFF2-40B4-BE49-F238E27FC236}">
                <a16:creationId xmlns:a16="http://schemas.microsoft.com/office/drawing/2014/main" id="{0A7182AF-C07A-B6E7-BCE2-3A99ECEF0671}"/>
              </a:ext>
              <a:ext uri="{C183D7F6-B498-43B3-948B-1728B52AA6E4}">
                <adec:decorative xmlns:adec="http://schemas.microsoft.com/office/drawing/2017/decorative" val="1"/>
              </a:ext>
            </a:extLst>
          </p:cNvPr>
          <p:cNvSpPr>
            <a:spLocks noChangeShapeType="1"/>
          </p:cNvSpPr>
          <p:nvPr/>
        </p:nvSpPr>
        <p:spPr bwMode="auto">
          <a:xfrm>
            <a:off x="434975" y="6120004"/>
            <a:ext cx="11317288"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Rectangle 11">
            <a:extLst>
              <a:ext uri="{FF2B5EF4-FFF2-40B4-BE49-F238E27FC236}">
                <a16:creationId xmlns:a16="http://schemas.microsoft.com/office/drawing/2014/main" id="{3F8CC7C9-329C-D94A-5D6B-C9BF6E647270}"/>
              </a:ext>
            </a:extLst>
          </p:cNvPr>
          <p:cNvSpPr>
            <a:spLocks noChangeArrowheads="1"/>
          </p:cNvSpPr>
          <p:nvPr/>
        </p:nvSpPr>
        <p:spPr bwMode="auto">
          <a:xfrm>
            <a:off x="4271962" y="1028891"/>
            <a:ext cx="32235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595959"/>
                </a:solidFill>
                <a:effectLst/>
                <a:latin typeface="Calibri" panose="020F0502020204030204" pitchFamily="34" charset="0"/>
              </a:rPr>
              <a:t>IMPACT OF THE PROJECT:</a:t>
            </a:r>
            <a:endParaRPr kumimoji="0" lang="en-US" altLang="en-US" sz="1800" b="0" i="0" u="none" strike="noStrike" cap="none" normalizeH="0" baseline="0" dirty="0">
              <a:ln>
                <a:noFill/>
              </a:ln>
              <a:solidFill>
                <a:srgbClr val="595959"/>
              </a:solidFill>
              <a:effectLst/>
            </a:endParaRPr>
          </a:p>
        </p:txBody>
      </p:sp>
      <p:sp>
        <p:nvSpPr>
          <p:cNvPr id="29" name="Freeform 12">
            <a:extLst>
              <a:ext uri="{FF2B5EF4-FFF2-40B4-BE49-F238E27FC236}">
                <a16:creationId xmlns:a16="http://schemas.microsoft.com/office/drawing/2014/main" id="{48716A23-C1A2-5626-B263-F8371F3128D5}"/>
              </a:ext>
              <a:ext uri="{C183D7F6-B498-43B3-948B-1728B52AA6E4}">
                <adec:decorative xmlns:adec="http://schemas.microsoft.com/office/drawing/2017/decorative" val="1"/>
              </a:ext>
            </a:extLst>
          </p:cNvPr>
          <p:cNvSpPr>
            <a:spLocks/>
          </p:cNvSpPr>
          <p:nvPr/>
        </p:nvSpPr>
        <p:spPr bwMode="auto">
          <a:xfrm>
            <a:off x="4271962" y="1355916"/>
            <a:ext cx="3190875" cy="20638"/>
          </a:xfrm>
          <a:custGeom>
            <a:avLst/>
            <a:gdLst>
              <a:gd name="T0" fmla="*/ 0 w 2010"/>
              <a:gd name="T1" fmla="*/ 0 h 13"/>
              <a:gd name="T2" fmla="*/ 1005 w 2010"/>
              <a:gd name="T3" fmla="*/ 0 h 13"/>
              <a:gd name="T4" fmla="*/ 2010 w 2010"/>
              <a:gd name="T5" fmla="*/ 0 h 13"/>
              <a:gd name="T6" fmla="*/ 2010 w 2010"/>
              <a:gd name="T7" fmla="*/ 13 h 13"/>
              <a:gd name="T8" fmla="*/ 1005 w 2010"/>
              <a:gd name="T9" fmla="*/ 13 h 13"/>
              <a:gd name="T10" fmla="*/ 0 w 2010"/>
              <a:gd name="T11" fmla="*/ 13 h 13"/>
              <a:gd name="T12" fmla="*/ 0 w 20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010" h="13">
                <a:moveTo>
                  <a:pt x="0" y="0"/>
                </a:moveTo>
                <a:lnTo>
                  <a:pt x="1005" y="0"/>
                </a:lnTo>
                <a:lnTo>
                  <a:pt x="2010" y="0"/>
                </a:lnTo>
                <a:lnTo>
                  <a:pt x="2010" y="13"/>
                </a:lnTo>
                <a:lnTo>
                  <a:pt x="1005" y="13"/>
                </a:lnTo>
                <a:lnTo>
                  <a:pt x="0" y="1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13">
            <a:extLst>
              <a:ext uri="{FF2B5EF4-FFF2-40B4-BE49-F238E27FC236}">
                <a16:creationId xmlns:a16="http://schemas.microsoft.com/office/drawing/2014/main" id="{67B64350-7710-8D7B-694B-52F794A7EFF1}"/>
              </a:ext>
            </a:extLst>
          </p:cNvPr>
          <p:cNvSpPr>
            <a:spLocks noChangeArrowheads="1"/>
          </p:cNvSpPr>
          <p:nvPr/>
        </p:nvSpPr>
        <p:spPr bwMode="auto">
          <a:xfrm>
            <a:off x="533400" y="1028891"/>
            <a:ext cx="3096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595959"/>
                </a:solidFill>
                <a:effectLst/>
                <a:latin typeface="Calibri" panose="020F0502020204030204" pitchFamily="34" charset="0"/>
              </a:rPr>
              <a:t>SITUATION ON GROUND</a:t>
            </a:r>
            <a:endParaRPr kumimoji="0" lang="en-US" altLang="en-US" sz="1800" b="0" i="0" u="none" strike="noStrike" cap="none" normalizeH="0" baseline="0" dirty="0">
              <a:ln>
                <a:noFill/>
              </a:ln>
              <a:solidFill>
                <a:srgbClr val="595959"/>
              </a:solidFill>
              <a:effectLst/>
            </a:endParaRPr>
          </a:p>
        </p:txBody>
      </p:sp>
      <p:sp>
        <p:nvSpPr>
          <p:cNvPr id="31" name="Freeform 14">
            <a:extLst>
              <a:ext uri="{FF2B5EF4-FFF2-40B4-BE49-F238E27FC236}">
                <a16:creationId xmlns:a16="http://schemas.microsoft.com/office/drawing/2014/main" id="{8C99302F-E89C-25CC-E628-3120AF78F875}"/>
              </a:ext>
              <a:ext uri="{C183D7F6-B498-43B3-948B-1728B52AA6E4}">
                <adec:decorative xmlns:adec="http://schemas.microsoft.com/office/drawing/2017/decorative" val="1"/>
              </a:ext>
            </a:extLst>
          </p:cNvPr>
          <p:cNvSpPr>
            <a:spLocks/>
          </p:cNvSpPr>
          <p:nvPr/>
        </p:nvSpPr>
        <p:spPr bwMode="auto">
          <a:xfrm>
            <a:off x="531812" y="1355916"/>
            <a:ext cx="3070225" cy="20638"/>
          </a:xfrm>
          <a:custGeom>
            <a:avLst/>
            <a:gdLst>
              <a:gd name="T0" fmla="*/ 0 w 1934"/>
              <a:gd name="T1" fmla="*/ 0 h 13"/>
              <a:gd name="T2" fmla="*/ 484 w 1934"/>
              <a:gd name="T3" fmla="*/ 0 h 13"/>
              <a:gd name="T4" fmla="*/ 967 w 1934"/>
              <a:gd name="T5" fmla="*/ 0 h 13"/>
              <a:gd name="T6" fmla="*/ 1451 w 1934"/>
              <a:gd name="T7" fmla="*/ 0 h 13"/>
              <a:gd name="T8" fmla="*/ 1934 w 1934"/>
              <a:gd name="T9" fmla="*/ 0 h 13"/>
              <a:gd name="T10" fmla="*/ 1934 w 1934"/>
              <a:gd name="T11" fmla="*/ 13 h 13"/>
              <a:gd name="T12" fmla="*/ 1451 w 1934"/>
              <a:gd name="T13" fmla="*/ 13 h 13"/>
              <a:gd name="T14" fmla="*/ 967 w 1934"/>
              <a:gd name="T15" fmla="*/ 13 h 13"/>
              <a:gd name="T16" fmla="*/ 484 w 1934"/>
              <a:gd name="T17" fmla="*/ 13 h 13"/>
              <a:gd name="T18" fmla="*/ 0 w 1934"/>
              <a:gd name="T19" fmla="*/ 13 h 13"/>
              <a:gd name="T20" fmla="*/ 0 w 1934"/>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4" h="13">
                <a:moveTo>
                  <a:pt x="0" y="0"/>
                </a:moveTo>
                <a:lnTo>
                  <a:pt x="484" y="0"/>
                </a:lnTo>
                <a:lnTo>
                  <a:pt x="967" y="0"/>
                </a:lnTo>
                <a:lnTo>
                  <a:pt x="1451" y="0"/>
                </a:lnTo>
                <a:lnTo>
                  <a:pt x="1934" y="0"/>
                </a:lnTo>
                <a:lnTo>
                  <a:pt x="1934" y="13"/>
                </a:lnTo>
                <a:lnTo>
                  <a:pt x="1451" y="13"/>
                </a:lnTo>
                <a:lnTo>
                  <a:pt x="967" y="13"/>
                </a:lnTo>
                <a:lnTo>
                  <a:pt x="484" y="13"/>
                </a:lnTo>
                <a:lnTo>
                  <a:pt x="0" y="1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15">
            <a:extLst>
              <a:ext uri="{FF2B5EF4-FFF2-40B4-BE49-F238E27FC236}">
                <a16:creationId xmlns:a16="http://schemas.microsoft.com/office/drawing/2014/main" id="{396FD0C6-4E59-18D4-5026-8FA505F4A3B1}"/>
              </a:ext>
            </a:extLst>
          </p:cNvPr>
          <p:cNvSpPr>
            <a:spLocks noChangeArrowheads="1"/>
          </p:cNvSpPr>
          <p:nvPr/>
        </p:nvSpPr>
        <p:spPr bwMode="auto">
          <a:xfrm>
            <a:off x="4271962" y="1878204"/>
            <a:ext cx="2159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95959"/>
                </a:solidFill>
                <a:effectLst/>
                <a:latin typeface="Wingdings" panose="05000000000000000000" pitchFamily="2" charset="2"/>
              </a:rPr>
              <a:t>Ø</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 name="Rectangle 16">
            <a:extLst>
              <a:ext uri="{FF2B5EF4-FFF2-40B4-BE49-F238E27FC236}">
                <a16:creationId xmlns:a16="http://schemas.microsoft.com/office/drawing/2014/main" id="{AB0F4B3D-D318-72C6-7B33-E584E8AD8820}"/>
              </a:ext>
            </a:extLst>
          </p:cNvPr>
          <p:cNvSpPr>
            <a:spLocks noChangeArrowheads="1"/>
          </p:cNvSpPr>
          <p:nvPr/>
        </p:nvSpPr>
        <p:spPr bwMode="auto">
          <a:xfrm>
            <a:off x="4614862" y="1698816"/>
            <a:ext cx="47879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Accessible renovation/ adaptation of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17">
            <a:extLst>
              <a:ext uri="{FF2B5EF4-FFF2-40B4-BE49-F238E27FC236}">
                <a16:creationId xmlns:a16="http://schemas.microsoft.com/office/drawing/2014/main" id="{A29599E1-F555-1B6E-7E83-3A5EAA890F38}"/>
              </a:ext>
            </a:extLst>
          </p:cNvPr>
          <p:cNvSpPr>
            <a:spLocks noChangeArrowheads="1"/>
          </p:cNvSpPr>
          <p:nvPr/>
        </p:nvSpPr>
        <p:spPr bwMode="auto">
          <a:xfrm>
            <a:off x="9224962" y="1698816"/>
            <a:ext cx="161448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educational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18">
            <a:extLst>
              <a:ext uri="{FF2B5EF4-FFF2-40B4-BE49-F238E27FC236}">
                <a16:creationId xmlns:a16="http://schemas.microsoft.com/office/drawing/2014/main" id="{189207D4-1823-1F60-E5B4-0480EC8D85BB}"/>
              </a:ext>
            </a:extLst>
          </p:cNvPr>
          <p:cNvSpPr>
            <a:spLocks noChangeArrowheads="1"/>
          </p:cNvSpPr>
          <p:nvPr/>
        </p:nvSpPr>
        <p:spPr bwMode="auto">
          <a:xfrm>
            <a:off x="4614862" y="2090929"/>
            <a:ext cx="15525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institutions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19">
            <a:extLst>
              <a:ext uri="{FF2B5EF4-FFF2-40B4-BE49-F238E27FC236}">
                <a16:creationId xmlns:a16="http://schemas.microsoft.com/office/drawing/2014/main" id="{480B7B3E-9996-125E-D7A4-8AF6568A9C1E}"/>
              </a:ext>
            </a:extLst>
          </p:cNvPr>
          <p:cNvSpPr>
            <a:spLocks noChangeArrowheads="1"/>
          </p:cNvSpPr>
          <p:nvPr/>
        </p:nvSpPr>
        <p:spPr bwMode="auto">
          <a:xfrm>
            <a:off x="4271962" y="2660841"/>
            <a:ext cx="215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95959"/>
                </a:solidFill>
                <a:effectLst/>
                <a:latin typeface="Wingdings" panose="05000000000000000000" pitchFamily="2" charset="2"/>
              </a:rPr>
              <a:t>Ø</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20">
            <a:extLst>
              <a:ext uri="{FF2B5EF4-FFF2-40B4-BE49-F238E27FC236}">
                <a16:creationId xmlns:a16="http://schemas.microsoft.com/office/drawing/2014/main" id="{E52BDD99-0520-243D-0F97-A8AFE830AC93}"/>
              </a:ext>
            </a:extLst>
          </p:cNvPr>
          <p:cNvSpPr>
            <a:spLocks noChangeArrowheads="1"/>
          </p:cNvSpPr>
          <p:nvPr/>
        </p:nvSpPr>
        <p:spPr bwMode="auto">
          <a:xfrm>
            <a:off x="4614862" y="2483041"/>
            <a:ext cx="52657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Provision of inclusive learning equipment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21">
            <a:extLst>
              <a:ext uri="{FF2B5EF4-FFF2-40B4-BE49-F238E27FC236}">
                <a16:creationId xmlns:a16="http://schemas.microsoft.com/office/drawing/2014/main" id="{5DE1BD4A-2E48-41DC-86DB-E5957B1089C9}"/>
              </a:ext>
            </a:extLst>
          </p:cNvPr>
          <p:cNvSpPr>
            <a:spLocks noChangeArrowheads="1"/>
          </p:cNvSpPr>
          <p:nvPr/>
        </p:nvSpPr>
        <p:spPr bwMode="auto">
          <a:xfrm>
            <a:off x="4271962" y="3051366"/>
            <a:ext cx="2159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95959"/>
                </a:solidFill>
                <a:effectLst/>
                <a:latin typeface="Wingdings" panose="05000000000000000000" pitchFamily="2" charset="2"/>
              </a:rPr>
              <a:t>Ø</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22">
            <a:extLst>
              <a:ext uri="{FF2B5EF4-FFF2-40B4-BE49-F238E27FC236}">
                <a16:creationId xmlns:a16="http://schemas.microsoft.com/office/drawing/2014/main" id="{5A9B2A12-949B-900C-5377-691EF8425B6B}"/>
              </a:ext>
            </a:extLst>
          </p:cNvPr>
          <p:cNvSpPr>
            <a:spLocks noChangeArrowheads="1"/>
          </p:cNvSpPr>
          <p:nvPr/>
        </p:nvSpPr>
        <p:spPr bwMode="auto">
          <a:xfrm>
            <a:off x="4614862" y="2871979"/>
            <a:ext cx="168116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Medical and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23">
            <a:extLst>
              <a:ext uri="{FF2B5EF4-FFF2-40B4-BE49-F238E27FC236}">
                <a16:creationId xmlns:a16="http://schemas.microsoft.com/office/drawing/2014/main" id="{F9EA0CE2-09BB-CC55-04F5-0ED330D6072F}"/>
              </a:ext>
            </a:extLst>
          </p:cNvPr>
          <p:cNvSpPr>
            <a:spLocks noChangeArrowheads="1"/>
          </p:cNvSpPr>
          <p:nvPr/>
        </p:nvSpPr>
        <p:spPr bwMode="auto">
          <a:xfrm>
            <a:off x="6203950" y="2871979"/>
            <a:ext cx="46418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rehabilitative support (assessments)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24">
            <a:extLst>
              <a:ext uri="{FF2B5EF4-FFF2-40B4-BE49-F238E27FC236}">
                <a16:creationId xmlns:a16="http://schemas.microsoft.com/office/drawing/2014/main" id="{DB6F55EB-3218-C3C2-782D-1B65C41A83E4}"/>
              </a:ext>
            </a:extLst>
          </p:cNvPr>
          <p:cNvSpPr>
            <a:spLocks noChangeArrowheads="1"/>
          </p:cNvSpPr>
          <p:nvPr/>
        </p:nvSpPr>
        <p:spPr bwMode="auto">
          <a:xfrm>
            <a:off x="4271962" y="3443479"/>
            <a:ext cx="2159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95959"/>
                </a:solidFill>
                <a:effectLst/>
                <a:latin typeface="Wingdings" panose="05000000000000000000" pitchFamily="2" charset="2"/>
              </a:rPr>
              <a:t>Ø</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25">
            <a:extLst>
              <a:ext uri="{FF2B5EF4-FFF2-40B4-BE49-F238E27FC236}">
                <a16:creationId xmlns:a16="http://schemas.microsoft.com/office/drawing/2014/main" id="{553BC7E9-1DDC-C58B-E4BF-A7B663B058C9}"/>
              </a:ext>
            </a:extLst>
          </p:cNvPr>
          <p:cNvSpPr>
            <a:spLocks noChangeArrowheads="1"/>
          </p:cNvSpPr>
          <p:nvPr/>
        </p:nvSpPr>
        <p:spPr bwMode="auto">
          <a:xfrm>
            <a:off x="4614862" y="3265679"/>
            <a:ext cx="32543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Training and coaching of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26">
            <a:extLst>
              <a:ext uri="{FF2B5EF4-FFF2-40B4-BE49-F238E27FC236}">
                <a16:creationId xmlns:a16="http://schemas.microsoft.com/office/drawing/2014/main" id="{1FECEA62-BC0A-D33C-10A4-C738904C613C}"/>
              </a:ext>
            </a:extLst>
          </p:cNvPr>
          <p:cNvSpPr>
            <a:spLocks noChangeArrowheads="1"/>
          </p:cNvSpPr>
          <p:nvPr/>
        </p:nvSpPr>
        <p:spPr bwMode="auto">
          <a:xfrm>
            <a:off x="7683500" y="3265679"/>
            <a:ext cx="1225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teachers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27">
            <a:extLst>
              <a:ext uri="{FF2B5EF4-FFF2-40B4-BE49-F238E27FC236}">
                <a16:creationId xmlns:a16="http://schemas.microsoft.com/office/drawing/2014/main" id="{E0CB7415-1DE4-7463-10BD-344D099338C7}"/>
              </a:ext>
            </a:extLst>
          </p:cNvPr>
          <p:cNvSpPr>
            <a:spLocks noChangeArrowheads="1"/>
          </p:cNvSpPr>
          <p:nvPr/>
        </p:nvSpPr>
        <p:spPr bwMode="auto">
          <a:xfrm>
            <a:off x="8810625" y="3265679"/>
            <a:ext cx="292258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on inclusive education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28">
            <a:extLst>
              <a:ext uri="{FF2B5EF4-FFF2-40B4-BE49-F238E27FC236}">
                <a16:creationId xmlns:a16="http://schemas.microsoft.com/office/drawing/2014/main" id="{6CF4CFC1-9A1F-25AC-48AE-D31CEFF33F4F}"/>
              </a:ext>
            </a:extLst>
          </p:cNvPr>
          <p:cNvSpPr>
            <a:spLocks noChangeArrowheads="1"/>
          </p:cNvSpPr>
          <p:nvPr/>
        </p:nvSpPr>
        <p:spPr bwMode="auto">
          <a:xfrm>
            <a:off x="4271962" y="3835591"/>
            <a:ext cx="215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95959"/>
                </a:solidFill>
                <a:effectLst/>
                <a:latin typeface="Wingdings" panose="05000000000000000000" pitchFamily="2" charset="2"/>
              </a:rPr>
              <a:t>Ø</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Rectangle 29">
            <a:extLst>
              <a:ext uri="{FF2B5EF4-FFF2-40B4-BE49-F238E27FC236}">
                <a16:creationId xmlns:a16="http://schemas.microsoft.com/office/drawing/2014/main" id="{5EB2261B-3ACB-FA99-983A-5B082D6BC3CA}"/>
              </a:ext>
            </a:extLst>
          </p:cNvPr>
          <p:cNvSpPr>
            <a:spLocks noChangeArrowheads="1"/>
          </p:cNvSpPr>
          <p:nvPr/>
        </p:nvSpPr>
        <p:spPr bwMode="auto">
          <a:xfrm>
            <a:off x="4614862" y="3657791"/>
            <a:ext cx="172878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rgbClr val="595959"/>
                </a:solidFill>
                <a:effectLst/>
                <a:latin typeface="Calibri" panose="020F0502020204030204" pitchFamily="34" charset="0"/>
              </a:rPr>
              <a:t>Sensitisation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7" name="Rectangle 30">
            <a:extLst>
              <a:ext uri="{FF2B5EF4-FFF2-40B4-BE49-F238E27FC236}">
                <a16:creationId xmlns:a16="http://schemas.microsoft.com/office/drawing/2014/main" id="{36022452-7677-91F3-F6D1-501E8998582D}"/>
              </a:ext>
            </a:extLst>
          </p:cNvPr>
          <p:cNvSpPr>
            <a:spLocks noChangeArrowheads="1"/>
          </p:cNvSpPr>
          <p:nvPr/>
        </p:nvSpPr>
        <p:spPr bwMode="auto">
          <a:xfrm>
            <a:off x="6249987" y="3657791"/>
            <a:ext cx="4143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of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31">
            <a:extLst>
              <a:ext uri="{FF2B5EF4-FFF2-40B4-BE49-F238E27FC236}">
                <a16:creationId xmlns:a16="http://schemas.microsoft.com/office/drawing/2014/main" id="{DE6B6E7A-DF38-2DCF-109E-AEB997998549}"/>
              </a:ext>
            </a:extLst>
          </p:cNvPr>
          <p:cNvSpPr>
            <a:spLocks noChangeArrowheads="1"/>
          </p:cNvSpPr>
          <p:nvPr/>
        </p:nvSpPr>
        <p:spPr bwMode="auto">
          <a:xfrm>
            <a:off x="6573837" y="3657791"/>
            <a:ext cx="4495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parents of children with disabilities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32">
            <a:extLst>
              <a:ext uri="{FF2B5EF4-FFF2-40B4-BE49-F238E27FC236}">
                <a16:creationId xmlns:a16="http://schemas.microsoft.com/office/drawing/2014/main" id="{144ED457-0626-3EC5-DB07-018708BEF996}"/>
              </a:ext>
            </a:extLst>
          </p:cNvPr>
          <p:cNvSpPr>
            <a:spLocks noChangeArrowheads="1"/>
          </p:cNvSpPr>
          <p:nvPr/>
        </p:nvSpPr>
        <p:spPr bwMode="auto">
          <a:xfrm>
            <a:off x="4271962" y="4226116"/>
            <a:ext cx="215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95959"/>
                </a:solidFill>
                <a:effectLst/>
                <a:latin typeface="Wingdings" panose="05000000000000000000" pitchFamily="2" charset="2"/>
              </a:rPr>
              <a:t>Ø</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 name="Rectangle 33">
            <a:extLst>
              <a:ext uri="{FF2B5EF4-FFF2-40B4-BE49-F238E27FC236}">
                <a16:creationId xmlns:a16="http://schemas.microsoft.com/office/drawing/2014/main" id="{389EB736-4B9E-0DBC-C9A2-07502582991C}"/>
              </a:ext>
            </a:extLst>
          </p:cNvPr>
          <p:cNvSpPr>
            <a:spLocks noChangeArrowheads="1"/>
          </p:cNvSpPr>
          <p:nvPr/>
        </p:nvSpPr>
        <p:spPr bwMode="auto">
          <a:xfrm>
            <a:off x="4614862" y="4048316"/>
            <a:ext cx="54356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Collaboration with the county government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1" name="Rectangle 34">
            <a:extLst>
              <a:ext uri="{FF2B5EF4-FFF2-40B4-BE49-F238E27FC236}">
                <a16:creationId xmlns:a16="http://schemas.microsoft.com/office/drawing/2014/main" id="{E3731392-C158-FF80-8B14-157307894943}"/>
              </a:ext>
            </a:extLst>
          </p:cNvPr>
          <p:cNvSpPr>
            <a:spLocks noChangeArrowheads="1"/>
          </p:cNvSpPr>
          <p:nvPr/>
        </p:nvSpPr>
        <p:spPr bwMode="auto">
          <a:xfrm>
            <a:off x="4271962" y="4616641"/>
            <a:ext cx="2159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95959"/>
                </a:solidFill>
                <a:effectLst/>
                <a:latin typeface="Wingdings" panose="05000000000000000000" pitchFamily="2" charset="2"/>
              </a:rPr>
              <a:t>Ø</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2" name="Rectangle 35">
            <a:extLst>
              <a:ext uri="{FF2B5EF4-FFF2-40B4-BE49-F238E27FC236}">
                <a16:creationId xmlns:a16="http://schemas.microsoft.com/office/drawing/2014/main" id="{9847FEBA-FA5A-50B9-A1C7-2CF55E0EADCB}"/>
              </a:ext>
            </a:extLst>
          </p:cNvPr>
          <p:cNvSpPr>
            <a:spLocks noChangeArrowheads="1"/>
          </p:cNvSpPr>
          <p:nvPr/>
        </p:nvSpPr>
        <p:spPr bwMode="auto">
          <a:xfrm>
            <a:off x="4614862" y="4437254"/>
            <a:ext cx="22034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Support of OPDs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3" name="Rectangle 36">
            <a:extLst>
              <a:ext uri="{FF2B5EF4-FFF2-40B4-BE49-F238E27FC236}">
                <a16:creationId xmlns:a16="http://schemas.microsoft.com/office/drawing/2014/main" id="{3175A0FC-0310-5378-108C-B5CED46E356D}"/>
              </a:ext>
            </a:extLst>
          </p:cNvPr>
          <p:cNvSpPr>
            <a:spLocks noChangeArrowheads="1"/>
          </p:cNvSpPr>
          <p:nvPr/>
        </p:nvSpPr>
        <p:spPr bwMode="auto">
          <a:xfrm>
            <a:off x="4271962" y="5008754"/>
            <a:ext cx="2159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95959"/>
                </a:solidFill>
                <a:effectLst/>
                <a:latin typeface="Wingdings" panose="05000000000000000000" pitchFamily="2" charset="2"/>
              </a:rPr>
              <a:t>Ø</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4" name="Rectangle 37">
            <a:extLst>
              <a:ext uri="{FF2B5EF4-FFF2-40B4-BE49-F238E27FC236}">
                <a16:creationId xmlns:a16="http://schemas.microsoft.com/office/drawing/2014/main" id="{9CBBA36B-0894-9320-AAA3-2C9824726615}"/>
              </a:ext>
            </a:extLst>
          </p:cNvPr>
          <p:cNvSpPr>
            <a:spLocks noChangeArrowheads="1"/>
          </p:cNvSpPr>
          <p:nvPr/>
        </p:nvSpPr>
        <p:spPr bwMode="auto">
          <a:xfrm>
            <a:off x="4614862" y="4830954"/>
            <a:ext cx="70040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Awareness raising and documentation of best practices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 name="Rectangle 38">
            <a:extLst>
              <a:ext uri="{FF2B5EF4-FFF2-40B4-BE49-F238E27FC236}">
                <a16:creationId xmlns:a16="http://schemas.microsoft.com/office/drawing/2014/main" id="{5C244625-7792-84D4-EC45-0391278E2A0D}"/>
              </a:ext>
            </a:extLst>
          </p:cNvPr>
          <p:cNvSpPr>
            <a:spLocks noChangeArrowheads="1"/>
          </p:cNvSpPr>
          <p:nvPr/>
        </p:nvSpPr>
        <p:spPr bwMode="auto">
          <a:xfrm>
            <a:off x="4296964" y="5400866"/>
            <a:ext cx="215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95959"/>
                </a:solidFill>
                <a:effectLst/>
                <a:latin typeface="Wingdings" panose="05000000000000000000" pitchFamily="2" charset="2"/>
              </a:rPr>
              <a:t>Ø</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6" name="Rectangle 39">
            <a:extLst>
              <a:ext uri="{FF2B5EF4-FFF2-40B4-BE49-F238E27FC236}">
                <a16:creationId xmlns:a16="http://schemas.microsoft.com/office/drawing/2014/main" id="{AF6CEE67-4173-3CAD-F661-AD2620C57C00}"/>
              </a:ext>
            </a:extLst>
          </p:cNvPr>
          <p:cNvSpPr>
            <a:spLocks noChangeArrowheads="1"/>
          </p:cNvSpPr>
          <p:nvPr/>
        </p:nvSpPr>
        <p:spPr bwMode="auto">
          <a:xfrm>
            <a:off x="4639864" y="5223066"/>
            <a:ext cx="14335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Additional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40">
            <a:extLst>
              <a:ext uri="{FF2B5EF4-FFF2-40B4-BE49-F238E27FC236}">
                <a16:creationId xmlns:a16="http://schemas.microsoft.com/office/drawing/2014/main" id="{BFCC0E0E-C6B1-0EB0-9A8D-8C3BB4641C09}"/>
              </a:ext>
            </a:extLst>
          </p:cNvPr>
          <p:cNvSpPr>
            <a:spLocks noChangeArrowheads="1"/>
          </p:cNvSpPr>
          <p:nvPr/>
        </p:nvSpPr>
        <p:spPr bwMode="auto">
          <a:xfrm>
            <a:off x="5982889" y="5223066"/>
            <a:ext cx="10414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project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41">
            <a:extLst>
              <a:ext uri="{FF2B5EF4-FFF2-40B4-BE49-F238E27FC236}">
                <a16:creationId xmlns:a16="http://schemas.microsoft.com/office/drawing/2014/main" id="{EEFE685D-55A9-0AA8-DFA4-24C4B1882A11}"/>
              </a:ext>
            </a:extLst>
          </p:cNvPr>
          <p:cNvSpPr>
            <a:spLocks noChangeArrowheads="1"/>
          </p:cNvSpPr>
          <p:nvPr/>
        </p:nvSpPr>
        <p:spPr bwMode="auto">
          <a:xfrm>
            <a:off x="6929039" y="5223066"/>
            <a:ext cx="23860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for school feeding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9" name="Rectangle 42">
            <a:extLst>
              <a:ext uri="{FF2B5EF4-FFF2-40B4-BE49-F238E27FC236}">
                <a16:creationId xmlns:a16="http://schemas.microsoft.com/office/drawing/2014/main" id="{2D819FD0-105B-AECF-5AC2-F796D87D1AA1}"/>
              </a:ext>
            </a:extLst>
          </p:cNvPr>
          <p:cNvSpPr>
            <a:spLocks noChangeArrowheads="1"/>
          </p:cNvSpPr>
          <p:nvPr/>
        </p:nvSpPr>
        <p:spPr bwMode="auto">
          <a:xfrm>
            <a:off x="572293" y="1708341"/>
            <a:ext cx="2397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0" name="Rectangle 43">
            <a:extLst>
              <a:ext uri="{FF2B5EF4-FFF2-40B4-BE49-F238E27FC236}">
                <a16:creationId xmlns:a16="http://schemas.microsoft.com/office/drawing/2014/main" id="{D398C997-CFA2-9FA5-0161-EBB477C53E86}"/>
              </a:ext>
            </a:extLst>
          </p:cNvPr>
          <p:cNvSpPr>
            <a:spLocks noChangeArrowheads="1"/>
          </p:cNvSpPr>
          <p:nvPr/>
        </p:nvSpPr>
        <p:spPr bwMode="auto">
          <a:xfrm>
            <a:off x="937418" y="1689291"/>
            <a:ext cx="33686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Roughly 240,000 children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1" name="Rectangle 44">
            <a:extLst>
              <a:ext uri="{FF2B5EF4-FFF2-40B4-BE49-F238E27FC236}">
                <a16:creationId xmlns:a16="http://schemas.microsoft.com/office/drawing/2014/main" id="{5ACA90DD-0285-BB03-23D4-BFB12D7F6AD1}"/>
              </a:ext>
            </a:extLst>
          </p:cNvPr>
          <p:cNvSpPr>
            <a:spLocks noChangeArrowheads="1"/>
          </p:cNvSpPr>
          <p:nvPr/>
        </p:nvSpPr>
        <p:spPr bwMode="auto">
          <a:xfrm>
            <a:off x="937418" y="2057591"/>
            <a:ext cx="4794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of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2" name="Rectangle 45">
            <a:extLst>
              <a:ext uri="{FF2B5EF4-FFF2-40B4-BE49-F238E27FC236}">
                <a16:creationId xmlns:a16="http://schemas.microsoft.com/office/drawing/2014/main" id="{22CD29BE-5E85-A561-F584-462A2237F01E}"/>
              </a:ext>
            </a:extLst>
          </p:cNvPr>
          <p:cNvSpPr>
            <a:spLocks noChangeArrowheads="1"/>
          </p:cNvSpPr>
          <p:nvPr/>
        </p:nvSpPr>
        <p:spPr bwMode="auto">
          <a:xfrm>
            <a:off x="1244600" y="2057591"/>
            <a:ext cx="95726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school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3" name="Rectangle 46">
            <a:extLst>
              <a:ext uri="{FF2B5EF4-FFF2-40B4-BE49-F238E27FC236}">
                <a16:creationId xmlns:a16="http://schemas.microsoft.com/office/drawing/2014/main" id="{2D6EBDA4-06A1-2479-7302-F9CEFA86D0B7}"/>
              </a:ext>
            </a:extLst>
          </p:cNvPr>
          <p:cNvSpPr>
            <a:spLocks noChangeArrowheads="1"/>
          </p:cNvSpPr>
          <p:nvPr/>
        </p:nvSpPr>
        <p:spPr bwMode="auto">
          <a:xfrm>
            <a:off x="2090737" y="2057591"/>
            <a:ext cx="2114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age (high influx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4" name="Rectangle 47">
            <a:extLst>
              <a:ext uri="{FF2B5EF4-FFF2-40B4-BE49-F238E27FC236}">
                <a16:creationId xmlns:a16="http://schemas.microsoft.com/office/drawing/2014/main" id="{7C0C902E-88EC-B2F2-8F83-C68221AFBD87}"/>
              </a:ext>
            </a:extLst>
          </p:cNvPr>
          <p:cNvSpPr>
            <a:spLocks noChangeArrowheads="1"/>
          </p:cNvSpPr>
          <p:nvPr/>
        </p:nvSpPr>
        <p:spPr bwMode="auto">
          <a:xfrm>
            <a:off x="876300" y="2421129"/>
            <a:ext cx="165258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of refugees)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5" name="Rectangle 48">
            <a:extLst>
              <a:ext uri="{FF2B5EF4-FFF2-40B4-BE49-F238E27FC236}">
                <a16:creationId xmlns:a16="http://schemas.microsoft.com/office/drawing/2014/main" id="{07FBAF1A-C3A6-4282-C186-5ED6958BDC92}"/>
              </a:ext>
            </a:extLst>
          </p:cNvPr>
          <p:cNvSpPr>
            <a:spLocks noChangeArrowheads="1"/>
          </p:cNvSpPr>
          <p:nvPr/>
        </p:nvSpPr>
        <p:spPr bwMode="auto">
          <a:xfrm>
            <a:off x="555701" y="2808479"/>
            <a:ext cx="2397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6" name="Rectangle 49">
            <a:extLst>
              <a:ext uri="{FF2B5EF4-FFF2-40B4-BE49-F238E27FC236}">
                <a16:creationId xmlns:a16="http://schemas.microsoft.com/office/drawing/2014/main" id="{590B2202-39CB-067E-880A-FC6BA7F6CD63}"/>
              </a:ext>
            </a:extLst>
          </p:cNvPr>
          <p:cNvSpPr>
            <a:spLocks noChangeArrowheads="1"/>
          </p:cNvSpPr>
          <p:nvPr/>
        </p:nvSpPr>
        <p:spPr bwMode="auto">
          <a:xfrm>
            <a:off x="898601" y="2789429"/>
            <a:ext cx="25082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Inadequate school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7" name="Rectangle 50">
            <a:extLst>
              <a:ext uri="{FF2B5EF4-FFF2-40B4-BE49-F238E27FC236}">
                <a16:creationId xmlns:a16="http://schemas.microsoft.com/office/drawing/2014/main" id="{23124903-326C-87EA-0405-29334B0259A5}"/>
              </a:ext>
            </a:extLst>
          </p:cNvPr>
          <p:cNvSpPr>
            <a:spLocks noChangeArrowheads="1"/>
          </p:cNvSpPr>
          <p:nvPr/>
        </p:nvSpPr>
        <p:spPr bwMode="auto">
          <a:xfrm>
            <a:off x="898601" y="3154554"/>
            <a:ext cx="17145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facilities and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51">
            <a:extLst>
              <a:ext uri="{FF2B5EF4-FFF2-40B4-BE49-F238E27FC236}">
                <a16:creationId xmlns:a16="http://schemas.microsoft.com/office/drawing/2014/main" id="{6FC7B25F-4DC6-BA7E-06FF-E984AFD340F3}"/>
              </a:ext>
            </a:extLst>
          </p:cNvPr>
          <p:cNvSpPr>
            <a:spLocks noChangeArrowheads="1"/>
          </p:cNvSpPr>
          <p:nvPr/>
        </p:nvSpPr>
        <p:spPr bwMode="auto">
          <a:xfrm>
            <a:off x="2495550" y="3154554"/>
            <a:ext cx="5334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an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52">
            <a:extLst>
              <a:ext uri="{FF2B5EF4-FFF2-40B4-BE49-F238E27FC236}">
                <a16:creationId xmlns:a16="http://schemas.microsoft.com/office/drawing/2014/main" id="{FC09DF84-5FC2-6927-3B0F-7E8F2B3F7598}"/>
              </a:ext>
            </a:extLst>
          </p:cNvPr>
          <p:cNvSpPr>
            <a:spLocks noChangeArrowheads="1"/>
          </p:cNvSpPr>
          <p:nvPr/>
        </p:nvSpPr>
        <p:spPr bwMode="auto">
          <a:xfrm>
            <a:off x="876300" y="3518091"/>
            <a:ext cx="297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insufficient number of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0" name="Rectangle 53">
            <a:extLst>
              <a:ext uri="{FF2B5EF4-FFF2-40B4-BE49-F238E27FC236}">
                <a16:creationId xmlns:a16="http://schemas.microsoft.com/office/drawing/2014/main" id="{471D16DF-9C3F-0997-D896-F920926FC24C}"/>
              </a:ext>
            </a:extLst>
          </p:cNvPr>
          <p:cNvSpPr>
            <a:spLocks noChangeArrowheads="1"/>
          </p:cNvSpPr>
          <p:nvPr/>
        </p:nvSpPr>
        <p:spPr bwMode="auto">
          <a:xfrm>
            <a:off x="876300" y="3886391"/>
            <a:ext cx="237648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qualified teachers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54">
            <a:extLst>
              <a:ext uri="{FF2B5EF4-FFF2-40B4-BE49-F238E27FC236}">
                <a16:creationId xmlns:a16="http://schemas.microsoft.com/office/drawing/2014/main" id="{0487B7F5-9BD8-BDED-DB99-46C67C03076F}"/>
              </a:ext>
            </a:extLst>
          </p:cNvPr>
          <p:cNvSpPr>
            <a:spLocks noChangeArrowheads="1"/>
          </p:cNvSpPr>
          <p:nvPr/>
        </p:nvSpPr>
        <p:spPr bwMode="auto">
          <a:xfrm>
            <a:off x="555701" y="4268979"/>
            <a:ext cx="2397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2" name="Rectangle 55">
            <a:extLst>
              <a:ext uri="{FF2B5EF4-FFF2-40B4-BE49-F238E27FC236}">
                <a16:creationId xmlns:a16="http://schemas.microsoft.com/office/drawing/2014/main" id="{375175ED-E04A-370E-DB60-4FC459B85942}"/>
              </a:ext>
            </a:extLst>
          </p:cNvPr>
          <p:cNvSpPr>
            <a:spLocks noChangeArrowheads="1"/>
          </p:cNvSpPr>
          <p:nvPr/>
        </p:nvSpPr>
        <p:spPr bwMode="auto">
          <a:xfrm>
            <a:off x="898601" y="4249929"/>
            <a:ext cx="26924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Drought and conflict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3" name="Rectangle 56">
            <a:extLst>
              <a:ext uri="{FF2B5EF4-FFF2-40B4-BE49-F238E27FC236}">
                <a16:creationId xmlns:a16="http://schemas.microsoft.com/office/drawing/2014/main" id="{E6894FE8-6BA2-57CF-7247-9DE7A3C8E579}"/>
              </a:ext>
            </a:extLst>
          </p:cNvPr>
          <p:cNvSpPr>
            <a:spLocks noChangeArrowheads="1"/>
          </p:cNvSpPr>
          <p:nvPr/>
        </p:nvSpPr>
        <p:spPr bwMode="auto">
          <a:xfrm>
            <a:off x="3424313" y="4249929"/>
            <a:ext cx="2508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57">
            <a:extLst>
              <a:ext uri="{FF2B5EF4-FFF2-40B4-BE49-F238E27FC236}">
                <a16:creationId xmlns:a16="http://schemas.microsoft.com/office/drawing/2014/main" id="{C5EFEBC5-8380-0F02-4BC8-95619C38F578}"/>
              </a:ext>
            </a:extLst>
          </p:cNvPr>
          <p:cNvSpPr>
            <a:spLocks noChangeArrowheads="1"/>
          </p:cNvSpPr>
          <p:nvPr/>
        </p:nvSpPr>
        <p:spPr bwMode="auto">
          <a:xfrm>
            <a:off x="898601" y="4621404"/>
            <a:ext cx="18272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prone region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5" name="Rectangle 58">
            <a:extLst>
              <a:ext uri="{FF2B5EF4-FFF2-40B4-BE49-F238E27FC236}">
                <a16:creationId xmlns:a16="http://schemas.microsoft.com/office/drawing/2014/main" id="{E338165D-F6A0-2BE9-CC1F-918B5DDAE563}"/>
              </a:ext>
            </a:extLst>
          </p:cNvPr>
          <p:cNvSpPr>
            <a:spLocks noChangeArrowheads="1"/>
          </p:cNvSpPr>
          <p:nvPr/>
        </p:nvSpPr>
        <p:spPr bwMode="auto">
          <a:xfrm>
            <a:off x="2557538" y="4638866"/>
            <a:ext cx="5699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Wingdings" panose="05000000000000000000" pitchFamily="2" charset="2"/>
              </a:rPr>
              <a:t>à</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59">
            <a:extLst>
              <a:ext uri="{FF2B5EF4-FFF2-40B4-BE49-F238E27FC236}">
                <a16:creationId xmlns:a16="http://schemas.microsoft.com/office/drawing/2014/main" id="{B08924FD-F478-12FC-CDEE-61C38174345B}"/>
              </a:ext>
            </a:extLst>
          </p:cNvPr>
          <p:cNvSpPr>
            <a:spLocks noChangeArrowheads="1"/>
          </p:cNvSpPr>
          <p:nvPr/>
        </p:nvSpPr>
        <p:spPr bwMode="auto">
          <a:xfrm>
            <a:off x="2925838" y="4621404"/>
            <a:ext cx="80168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595959"/>
                </a:solidFill>
                <a:effectLst/>
                <a:latin typeface="Calibri" panose="020F0502020204030204" pitchFamily="34" charset="0"/>
              </a:rPr>
              <a:t>food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7" name="Rectangle 60">
            <a:extLst>
              <a:ext uri="{FF2B5EF4-FFF2-40B4-BE49-F238E27FC236}">
                <a16:creationId xmlns:a16="http://schemas.microsoft.com/office/drawing/2014/main" id="{46FB23A0-FDE1-725A-5629-72437FDF075F}"/>
              </a:ext>
            </a:extLst>
          </p:cNvPr>
          <p:cNvSpPr>
            <a:spLocks noChangeArrowheads="1"/>
          </p:cNvSpPr>
          <p:nvPr/>
        </p:nvSpPr>
        <p:spPr bwMode="auto">
          <a:xfrm>
            <a:off x="898601" y="4983354"/>
            <a:ext cx="33020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insecure households and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61">
            <a:extLst>
              <a:ext uri="{FF2B5EF4-FFF2-40B4-BE49-F238E27FC236}">
                <a16:creationId xmlns:a16="http://schemas.microsoft.com/office/drawing/2014/main" id="{2E451269-9A98-5CC5-9F25-C2E2F1BACBCC}"/>
              </a:ext>
            </a:extLst>
          </p:cNvPr>
          <p:cNvSpPr>
            <a:spLocks noChangeArrowheads="1"/>
          </p:cNvSpPr>
          <p:nvPr/>
        </p:nvSpPr>
        <p:spPr bwMode="auto">
          <a:xfrm>
            <a:off x="876300" y="5346891"/>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595959"/>
                </a:solidFill>
                <a:effectLst/>
                <a:latin typeface="Calibri" panose="020F0502020204030204" pitchFamily="34" charset="0"/>
              </a:rPr>
              <a:t>malnutrition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6309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5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0" grpId="0"/>
      <p:bldP spid="31" grpId="0" animBg="1"/>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B858-7758-0A52-B774-34A6669B7487}"/>
              </a:ext>
            </a:extLst>
          </p:cNvPr>
          <p:cNvSpPr>
            <a:spLocks noGrp="1"/>
          </p:cNvSpPr>
          <p:nvPr>
            <p:ph type="title"/>
          </p:nvPr>
        </p:nvSpPr>
        <p:spPr>
          <a:xfrm>
            <a:off x="372454" y="0"/>
            <a:ext cx="11710219" cy="1325563"/>
          </a:xfrm>
        </p:spPr>
        <p:txBody>
          <a:bodyPr>
            <a:normAutofit/>
          </a:bodyPr>
          <a:lstStyle/>
          <a:p>
            <a:r>
              <a:rPr lang="de-AT" sz="3400" b="1">
                <a:solidFill>
                  <a:srgbClr val="2B882E"/>
                </a:solidFill>
                <a:latin typeface="Source Sans Pro" panose="020B0503030403020204" pitchFamily="34" charset="0"/>
                <a:ea typeface="Source Sans Pro" panose="020B0503030403020204" pitchFamily="34" charset="0"/>
              </a:rPr>
              <a:t>IMPRESSIONS OF THE PROJECT – INCLUSIVE EDUCATION</a:t>
            </a:r>
            <a:endParaRPr lang="en-GB" sz="3400">
              <a:latin typeface="Source Sans Pro" panose="020B0503030403020204" pitchFamily="34" charset="0"/>
              <a:ea typeface="Source Sans Pro" panose="020B0503030403020204" pitchFamily="34" charset="0"/>
            </a:endParaRPr>
          </a:p>
        </p:txBody>
      </p:sp>
      <p:pic>
        <p:nvPicPr>
          <p:cNvPr id="9" name="Grafik 8" descr="Picture 1 (left): Josephine (child with disability) studying with a teacher, sitting outside under the shade of a tree, enjoying the moment, both laughing.&#10;">
            <a:extLst>
              <a:ext uri="{FF2B5EF4-FFF2-40B4-BE49-F238E27FC236}">
                <a16:creationId xmlns:a16="http://schemas.microsoft.com/office/drawing/2014/main" id="{A203DF8F-C3E1-6291-2E80-9527D748E54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995" b="4290"/>
          <a:stretch/>
        </p:blipFill>
        <p:spPr>
          <a:xfrm>
            <a:off x="99000" y="1191136"/>
            <a:ext cx="6226259" cy="4310012"/>
          </a:xfrm>
          <a:prstGeom prst="rect">
            <a:avLst/>
          </a:prstGeom>
          <a:ln w="28575">
            <a:solidFill>
              <a:srgbClr val="595959"/>
            </a:solidFill>
          </a:ln>
        </p:spPr>
      </p:pic>
      <p:pic>
        <p:nvPicPr>
          <p:cNvPr id="11" name="Grafik 10" descr="Picture 2 (right): Again, Josephine learning how to write on a blackboard, using her left hand. She is concentrated and eager to learn. Picture taken outside under the shade of a tree. ">
            <a:extLst>
              <a:ext uri="{FF2B5EF4-FFF2-40B4-BE49-F238E27FC236}">
                <a16:creationId xmlns:a16="http://schemas.microsoft.com/office/drawing/2014/main" id="{D2759054-46F4-9000-E11B-E83A9A20A64C}"/>
              </a:ext>
            </a:extLst>
          </p:cNvPr>
          <p:cNvPicPr>
            <a:picLocks noChangeAspect="1"/>
          </p:cNvPicPr>
          <p:nvPr/>
        </p:nvPicPr>
        <p:blipFill rotWithShape="1">
          <a:blip r:embed="rId5">
            <a:extLst>
              <a:ext uri="{28A0092B-C50C-407E-A947-70E740481C1C}">
                <a14:useLocalDpi xmlns:a14="http://schemas.microsoft.com/office/drawing/2010/main" val="0"/>
              </a:ext>
            </a:extLst>
          </a:blip>
          <a:srcRect l="12291"/>
          <a:stretch/>
        </p:blipFill>
        <p:spPr>
          <a:xfrm>
            <a:off x="6415548" y="1191136"/>
            <a:ext cx="5667125" cy="4310012"/>
          </a:xfrm>
          <a:prstGeom prst="rect">
            <a:avLst/>
          </a:prstGeom>
          <a:ln w="28575">
            <a:solidFill>
              <a:srgbClr val="595959"/>
            </a:solidFill>
          </a:ln>
        </p:spPr>
      </p:pic>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4</a:t>
            </a:fld>
            <a:endParaRPr lang="en-GB"/>
          </a:p>
        </p:txBody>
      </p:sp>
      <p:sp>
        <p:nvSpPr>
          <p:cNvPr id="5" name="Footer Placeholder 5">
            <a:extLst>
              <a:ext uri="{FF2B5EF4-FFF2-40B4-BE49-F238E27FC236}">
                <a16:creationId xmlns:a16="http://schemas.microsoft.com/office/drawing/2014/main" id="{30C6B585-FC4F-D859-6A05-44016549568B}"/>
              </a:ext>
              <a:ext uri="{C183D7F6-B498-43B3-948B-1728B52AA6E4}">
                <adec:decorative xmlns:adec="http://schemas.microsoft.com/office/drawing/2017/decorative" val="1"/>
              </a:ext>
            </a:extLst>
          </p:cNvPr>
          <p:cNvSpPr txBox="1">
            <a:spLocks/>
          </p:cNvSpPr>
          <p:nvPr/>
        </p:nvSpPr>
        <p:spPr>
          <a:xfrm>
            <a:off x="106322" y="6356350"/>
            <a:ext cx="1974352" cy="356564"/>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#ZeroCon24</a:t>
            </a:r>
            <a:endParaRPr lang="en-GB"/>
          </a:p>
        </p:txBody>
      </p:sp>
    </p:spTree>
    <p:extLst>
      <p:ext uri="{BB962C8B-B14F-4D97-AF65-F5344CB8AC3E}">
        <p14:creationId xmlns:p14="http://schemas.microsoft.com/office/powerpoint/2010/main" val="446962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B858-7758-0A52-B774-34A6669B7487}"/>
              </a:ext>
            </a:extLst>
          </p:cNvPr>
          <p:cNvSpPr>
            <a:spLocks noGrp="1"/>
          </p:cNvSpPr>
          <p:nvPr>
            <p:ph type="title"/>
          </p:nvPr>
        </p:nvSpPr>
        <p:spPr>
          <a:xfrm>
            <a:off x="991342" y="75259"/>
            <a:ext cx="10515600" cy="1325563"/>
          </a:xfrm>
        </p:spPr>
        <p:txBody>
          <a:bodyPr>
            <a:normAutofit/>
          </a:bodyPr>
          <a:lstStyle/>
          <a:p>
            <a:r>
              <a:rPr lang="de-AT" sz="3600" b="1">
                <a:solidFill>
                  <a:srgbClr val="2B882E"/>
                </a:solidFill>
                <a:latin typeface="Source Sans Pro" panose="020B0503030403020204" pitchFamily="34" charset="0"/>
                <a:ea typeface="Source Sans Pro" panose="020B0503030403020204" pitchFamily="34" charset="0"/>
              </a:rPr>
              <a:t>IMPRESSIONS OF THE PROJECT - ASSESSMENTS</a:t>
            </a:r>
            <a:endParaRPr lang="en-GB" sz="3600">
              <a:latin typeface="Source Sans Pro" panose="020B0503030403020204" pitchFamily="34" charset="0"/>
              <a:ea typeface="Source Sans Pro" panose="020B0503030403020204" pitchFamily="34" charset="0"/>
            </a:endParaRPr>
          </a:p>
        </p:txBody>
      </p:sp>
      <p:pic>
        <p:nvPicPr>
          <p:cNvPr id="5" name="Inhaltsplatzhalter 4" descr="Picture 3 (left): a child undergoing an eye test at an educational assessment resource centre (EARC), wearing testing glasses. The mother is to be seen in the background.">
            <a:extLst>
              <a:ext uri="{FF2B5EF4-FFF2-40B4-BE49-F238E27FC236}">
                <a16:creationId xmlns:a16="http://schemas.microsoft.com/office/drawing/2014/main" id="{1DE5981F-0F4D-E0A5-5CA6-256F230173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257" y="1495534"/>
            <a:ext cx="5953744" cy="3969162"/>
          </a:xfrm>
          <a:prstGeom prst="rect">
            <a:avLst/>
          </a:prstGeom>
          <a:ln w="28575">
            <a:solidFill>
              <a:srgbClr val="595959"/>
            </a:solidFill>
          </a:ln>
        </p:spPr>
      </p:pic>
      <p:pic>
        <p:nvPicPr>
          <p:cNvPr id="4" name="Picture 3" descr="Picture 4 (right): A Kenya Institute of Special Education staff member (KISE) conducting an educational assessment  with a child using pictures, colours and toys. The mother and other children are to be seen in the background.">
            <a:extLst>
              <a:ext uri="{FF2B5EF4-FFF2-40B4-BE49-F238E27FC236}">
                <a16:creationId xmlns:a16="http://schemas.microsoft.com/office/drawing/2014/main" id="{23142E06-273B-6A93-44F1-E5ECF400BD12}"/>
              </a:ext>
            </a:extLst>
          </p:cNvPr>
          <p:cNvPicPr>
            <a:picLocks noChangeAspect="1"/>
          </p:cNvPicPr>
          <p:nvPr/>
        </p:nvPicPr>
        <p:blipFill rotWithShape="1">
          <a:blip r:embed="rId4">
            <a:extLst>
              <a:ext uri="{28A0092B-C50C-407E-A947-70E740481C1C}">
                <a14:useLocalDpi xmlns:a14="http://schemas.microsoft.com/office/drawing/2010/main" val="0"/>
              </a:ext>
            </a:extLst>
          </a:blip>
          <a:srcRect l="11456" r="3929"/>
          <a:stretch/>
        </p:blipFill>
        <p:spPr>
          <a:xfrm>
            <a:off x="6168067" y="1495534"/>
            <a:ext cx="5959397" cy="3961644"/>
          </a:xfrm>
          <a:prstGeom prst="rect">
            <a:avLst/>
          </a:prstGeom>
          <a:ln w="28575">
            <a:solidFill>
              <a:srgbClr val="595959"/>
            </a:solidFill>
          </a:ln>
        </p:spPr>
      </p:pic>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5</a:t>
            </a:fld>
            <a:endParaRPr lang="en-GB"/>
          </a:p>
        </p:txBody>
      </p:sp>
      <p:sp>
        <p:nvSpPr>
          <p:cNvPr id="8" name="Footer Placeholder 5">
            <a:extLst>
              <a:ext uri="{FF2B5EF4-FFF2-40B4-BE49-F238E27FC236}">
                <a16:creationId xmlns:a16="http://schemas.microsoft.com/office/drawing/2014/main" id="{777955D7-40F6-9E0B-C114-A27C2EC84020}"/>
              </a:ext>
              <a:ext uri="{C183D7F6-B498-43B3-948B-1728B52AA6E4}">
                <adec:decorative xmlns:adec="http://schemas.microsoft.com/office/drawing/2017/decorative" val="1"/>
              </a:ext>
            </a:extLst>
          </p:cNvPr>
          <p:cNvSpPr txBox="1">
            <a:spLocks/>
          </p:cNvSpPr>
          <p:nvPr/>
        </p:nvSpPr>
        <p:spPr>
          <a:xfrm>
            <a:off x="106322" y="6356350"/>
            <a:ext cx="1974352" cy="356564"/>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#ZeroCon24</a:t>
            </a:r>
            <a:endParaRPr lang="en-GB"/>
          </a:p>
        </p:txBody>
      </p:sp>
    </p:spTree>
    <p:extLst>
      <p:ext uri="{BB962C8B-B14F-4D97-AF65-F5344CB8AC3E}">
        <p14:creationId xmlns:p14="http://schemas.microsoft.com/office/powerpoint/2010/main" val="271429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B858-7758-0A52-B774-34A6669B7487}"/>
              </a:ext>
            </a:extLst>
          </p:cNvPr>
          <p:cNvSpPr>
            <a:spLocks noGrp="1"/>
          </p:cNvSpPr>
          <p:nvPr>
            <p:ph type="title"/>
          </p:nvPr>
        </p:nvSpPr>
        <p:spPr>
          <a:xfrm>
            <a:off x="1171734" y="0"/>
            <a:ext cx="10515600" cy="1325563"/>
          </a:xfrm>
        </p:spPr>
        <p:txBody>
          <a:bodyPr>
            <a:normAutofit/>
          </a:bodyPr>
          <a:lstStyle/>
          <a:p>
            <a:r>
              <a:rPr lang="de-AT" sz="4000" b="1">
                <a:solidFill>
                  <a:srgbClr val="2B882E"/>
                </a:solidFill>
                <a:latin typeface="Source Sans Pro" panose="020B0503030403020204" pitchFamily="34" charset="0"/>
                <a:ea typeface="Source Sans Pro" panose="020B0503030403020204" pitchFamily="34" charset="0"/>
              </a:rPr>
              <a:t>IMPRESSIONS OF THE PROJECT - TRAINING</a:t>
            </a:r>
            <a:endParaRPr lang="en-GB" sz="8000">
              <a:latin typeface="Source Sans Pro" panose="020B0503030403020204" pitchFamily="34" charset="0"/>
              <a:ea typeface="Source Sans Pro" panose="020B0503030403020204" pitchFamily="34" charset="0"/>
            </a:endParaRPr>
          </a:p>
        </p:txBody>
      </p:sp>
      <p:pic>
        <p:nvPicPr>
          <p:cNvPr id="26" name="Grafik 25" descr="Picture 5 (left): Blind OPD chairman participating in a group discussion at a parent's/care givers training">
            <a:extLst>
              <a:ext uri="{FF2B5EF4-FFF2-40B4-BE49-F238E27FC236}">
                <a16:creationId xmlns:a16="http://schemas.microsoft.com/office/drawing/2014/main" id="{AFB1CC6A-2AF0-DA3A-0BAA-0D116A766266}"/>
              </a:ext>
            </a:extLst>
          </p:cNvPr>
          <p:cNvPicPr>
            <a:picLocks noChangeAspect="1"/>
          </p:cNvPicPr>
          <p:nvPr/>
        </p:nvPicPr>
        <p:blipFill rotWithShape="1">
          <a:blip r:embed="rId3">
            <a:extLst>
              <a:ext uri="{28A0092B-C50C-407E-A947-70E740481C1C}">
                <a14:useLocalDpi xmlns:a14="http://schemas.microsoft.com/office/drawing/2010/main" val="0"/>
              </a:ext>
            </a:extLst>
          </a:blip>
          <a:srcRect l="20178" t="6260" r="13885" b="2570"/>
          <a:stretch/>
        </p:blipFill>
        <p:spPr>
          <a:xfrm>
            <a:off x="318820" y="1161621"/>
            <a:ext cx="4964269" cy="4576055"/>
          </a:xfrm>
          <a:prstGeom prst="rect">
            <a:avLst/>
          </a:prstGeom>
          <a:ln w="28575">
            <a:solidFill>
              <a:srgbClr val="595959"/>
            </a:solidFill>
          </a:ln>
        </p:spPr>
      </p:pic>
      <p:pic>
        <p:nvPicPr>
          <p:cNvPr id="17" name="Grafik 16" descr="Picture 6 (right): Inclusion activity ongoing at a teachers training. Atmosphere is happy teachers are enjoying themselves.">
            <a:extLst>
              <a:ext uri="{FF2B5EF4-FFF2-40B4-BE49-F238E27FC236}">
                <a16:creationId xmlns:a16="http://schemas.microsoft.com/office/drawing/2014/main" id="{A8806F01-D22B-653B-1755-6B924CB91438}"/>
              </a:ext>
            </a:extLst>
          </p:cNvPr>
          <p:cNvPicPr>
            <a:picLocks noChangeAspect="1"/>
          </p:cNvPicPr>
          <p:nvPr/>
        </p:nvPicPr>
        <p:blipFill rotWithShape="1">
          <a:blip r:embed="rId4">
            <a:extLst>
              <a:ext uri="{28A0092B-C50C-407E-A947-70E740481C1C}">
                <a14:useLocalDpi xmlns:a14="http://schemas.microsoft.com/office/drawing/2010/main" val="0"/>
              </a:ext>
            </a:extLst>
          </a:blip>
          <a:srcRect l="25008" t="21952" r="13776" b="13682"/>
          <a:stretch/>
        </p:blipFill>
        <p:spPr>
          <a:xfrm>
            <a:off x="5433691" y="1161621"/>
            <a:ext cx="6528183" cy="4576055"/>
          </a:xfrm>
          <a:prstGeom prst="rect">
            <a:avLst/>
          </a:prstGeom>
          <a:ln w="28575">
            <a:solidFill>
              <a:srgbClr val="595959"/>
            </a:solidFill>
          </a:ln>
        </p:spPr>
      </p:pic>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6</a:t>
            </a:fld>
            <a:endParaRPr lang="en-GB"/>
          </a:p>
        </p:txBody>
      </p:sp>
      <p:sp>
        <p:nvSpPr>
          <p:cNvPr id="4" name="Footer Placeholder 5">
            <a:extLst>
              <a:ext uri="{FF2B5EF4-FFF2-40B4-BE49-F238E27FC236}">
                <a16:creationId xmlns:a16="http://schemas.microsoft.com/office/drawing/2014/main" id="{73A2356B-F85B-500C-1098-FC8EA56F7C97}"/>
              </a:ext>
              <a:ext uri="{C183D7F6-B498-43B3-948B-1728B52AA6E4}">
                <adec:decorative xmlns:adec="http://schemas.microsoft.com/office/drawing/2017/decorative" val="1"/>
              </a:ext>
            </a:extLst>
          </p:cNvPr>
          <p:cNvSpPr txBox="1">
            <a:spLocks/>
          </p:cNvSpPr>
          <p:nvPr/>
        </p:nvSpPr>
        <p:spPr>
          <a:xfrm>
            <a:off x="106322" y="6356350"/>
            <a:ext cx="1974352" cy="356564"/>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#ZeroCon24</a:t>
            </a:r>
            <a:endParaRPr lang="en-GB"/>
          </a:p>
        </p:txBody>
      </p:sp>
    </p:spTree>
    <p:extLst>
      <p:ext uri="{BB962C8B-B14F-4D97-AF65-F5344CB8AC3E}">
        <p14:creationId xmlns:p14="http://schemas.microsoft.com/office/powerpoint/2010/main" val="2613523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B858-7758-0A52-B774-34A6669B7487}"/>
              </a:ext>
            </a:extLst>
          </p:cNvPr>
          <p:cNvSpPr>
            <a:spLocks noGrp="1"/>
          </p:cNvSpPr>
          <p:nvPr>
            <p:ph type="title"/>
          </p:nvPr>
        </p:nvSpPr>
        <p:spPr>
          <a:xfrm>
            <a:off x="690937" y="0"/>
            <a:ext cx="10515600" cy="1325563"/>
          </a:xfrm>
        </p:spPr>
        <p:txBody>
          <a:bodyPr>
            <a:normAutofit/>
          </a:bodyPr>
          <a:lstStyle/>
          <a:p>
            <a:r>
              <a:rPr lang="de-AT" sz="4000" b="1">
                <a:solidFill>
                  <a:srgbClr val="2B882E"/>
                </a:solidFill>
                <a:latin typeface="Source Sans Pro" panose="020B0503030403020204" pitchFamily="34" charset="0"/>
                <a:ea typeface="Source Sans Pro" panose="020B0503030403020204" pitchFamily="34" charset="0"/>
              </a:rPr>
              <a:t>CHALLENGES, SOLUTIONS AND OUTLOOK</a:t>
            </a:r>
            <a:endParaRPr lang="en-GB" sz="8000">
              <a:latin typeface="Source Sans Pro" panose="020B0503030403020204" pitchFamily="34" charset="0"/>
              <a:ea typeface="Source Sans Pro" panose="020B0503030403020204" pitchFamily="34" charset="0"/>
            </a:endParaRPr>
          </a:p>
        </p:txBody>
      </p:sp>
      <p:graphicFrame>
        <p:nvGraphicFramePr>
          <p:cNvPr id="4" name="Diagramm 3" descr="Process digramme connected with arrows and 3 fields.&#10;&#10;Field 1 decribes challenges with the follwing bullet points: &#10;Multi-layered crisis&#10;WaSH &amp; FSL&#10;Safety &amp; Security&#10;Protection&#10;Accessibility&#10;Stigmatisation&#10;&#10;Field 2 decribes solutions with the follwing bullet points: &#10;Collaboration with other actors&#10;Involvement of county government  Roadmap&#10;Strengthening localisation&#10;&#10;Field 3 decribes outlook with the follwing bullet points: &#10;Potential continuation of project&#10;Lessons learnt  Replication of project in other humanitarian settings&#10;Inclusive education embedded in school curriculum&#10;">
            <a:extLst>
              <a:ext uri="{FF2B5EF4-FFF2-40B4-BE49-F238E27FC236}">
                <a16:creationId xmlns:a16="http://schemas.microsoft.com/office/drawing/2014/main" id="{EBDEECBB-8EA5-D9FA-CDFB-C1C3290A3D18}"/>
              </a:ext>
            </a:extLst>
          </p:cNvPr>
          <p:cNvGraphicFramePr/>
          <p:nvPr>
            <p:extLst>
              <p:ext uri="{D42A27DB-BD31-4B8C-83A1-F6EECF244321}">
                <p14:modId xmlns:p14="http://schemas.microsoft.com/office/powerpoint/2010/main" val="312870485"/>
              </p:ext>
            </p:extLst>
          </p:nvPr>
        </p:nvGraphicFramePr>
        <p:xfrm>
          <a:off x="690936" y="1519842"/>
          <a:ext cx="10333069" cy="4164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7</a:t>
            </a:fld>
            <a:endParaRPr lang="en-GB"/>
          </a:p>
        </p:txBody>
      </p:sp>
      <p:sp>
        <p:nvSpPr>
          <p:cNvPr id="7" name="Footer Placeholder 5">
            <a:extLst>
              <a:ext uri="{FF2B5EF4-FFF2-40B4-BE49-F238E27FC236}">
                <a16:creationId xmlns:a16="http://schemas.microsoft.com/office/drawing/2014/main" id="{707768C6-2B2D-1A68-CEEA-8F6F962E3D31}"/>
              </a:ext>
              <a:ext uri="{C183D7F6-B498-43B3-948B-1728B52AA6E4}">
                <adec:decorative xmlns:adec="http://schemas.microsoft.com/office/drawing/2017/decorative" val="1"/>
              </a:ext>
            </a:extLst>
          </p:cNvPr>
          <p:cNvSpPr txBox="1">
            <a:spLocks/>
          </p:cNvSpPr>
          <p:nvPr/>
        </p:nvSpPr>
        <p:spPr>
          <a:xfrm>
            <a:off x="106322" y="6356350"/>
            <a:ext cx="1974352" cy="356564"/>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#ZeroCon24</a:t>
            </a:r>
            <a:endParaRPr lang="en-GB"/>
          </a:p>
        </p:txBody>
      </p:sp>
    </p:spTree>
    <p:extLst>
      <p:ext uri="{BB962C8B-B14F-4D97-AF65-F5344CB8AC3E}">
        <p14:creationId xmlns:p14="http://schemas.microsoft.com/office/powerpoint/2010/main" val="24246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2BFB7D50-25EB-4136-AE77-CBACDE646CD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DCCD75C4-ABC5-4E3C-B330-4F09195316E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90A13993-A107-4B05-9195-391D5799A54E}"/>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D818C9EF-933F-4E82-8569-1BD15DE4EF53}"/>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5A0FF75E-C65C-44E7-9CD6-DBC9F6961D90}"/>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E757B9CE-1086-40F0-8523-0785D221574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7F3134E5-2A18-4713-9D4D-9884DC6AC7D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8CA0784C-FBBE-4376-9F57-FDED203CAA5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Picture 7 (full screen): 2 girls in a classroom sitting on a desk, class in background, both laughing, 1 girl with visual impairment reading in braille">
            <a:extLst>
              <a:ext uri="{FF2B5EF4-FFF2-40B4-BE49-F238E27FC236}">
                <a16:creationId xmlns:a16="http://schemas.microsoft.com/office/drawing/2014/main" id="{FEE7B818-5BBC-8083-C84B-665368646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1526" y="489945"/>
            <a:ext cx="7588948" cy="5061769"/>
          </a:xfrm>
          <a:prstGeom prst="rect">
            <a:avLst/>
          </a:prstGeom>
          <a:ln w="28575">
            <a:solidFill>
              <a:srgbClr val="595959"/>
            </a:solidFill>
          </a:ln>
        </p:spPr>
      </p:pic>
      <p:sp>
        <p:nvSpPr>
          <p:cNvPr id="5" name="Foliennummernplatzhalter 4">
            <a:extLst>
              <a:ext uri="{FF2B5EF4-FFF2-40B4-BE49-F238E27FC236}">
                <a16:creationId xmlns:a16="http://schemas.microsoft.com/office/drawing/2014/main" id="{0177CDE6-08F6-2277-7A73-50B10DEEBC7A}"/>
              </a:ext>
            </a:extLst>
          </p:cNvPr>
          <p:cNvSpPr>
            <a:spLocks noGrp="1"/>
          </p:cNvSpPr>
          <p:nvPr>
            <p:ph type="sldNum" sz="quarter" idx="12"/>
          </p:nvPr>
        </p:nvSpPr>
        <p:spPr/>
        <p:txBody>
          <a:bodyPr/>
          <a:lstStyle/>
          <a:p>
            <a:fld id="{1195A9E4-2CE9-4E32-BE85-7C32F0F78A6D}" type="slidenum">
              <a:rPr lang="en-GB" smtClean="0"/>
              <a:t>8</a:t>
            </a:fld>
            <a:endParaRPr lang="en-GB"/>
          </a:p>
        </p:txBody>
      </p:sp>
      <p:pic>
        <p:nvPicPr>
          <p:cNvPr id="2" name="Picture 1">
            <a:extLst>
              <a:ext uri="{FF2B5EF4-FFF2-40B4-BE49-F238E27FC236}">
                <a16:creationId xmlns:a16="http://schemas.microsoft.com/office/drawing/2014/main" id="{EB7CFD73-2940-30D8-8783-4220362F19E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9713" y="5386741"/>
            <a:ext cx="1577071" cy="845288"/>
          </a:xfrm>
          <a:prstGeom prst="rect">
            <a:avLst/>
          </a:prstGeom>
        </p:spPr>
      </p:pic>
      <p:sp>
        <p:nvSpPr>
          <p:cNvPr id="8" name="Footer Placeholder 5">
            <a:extLst>
              <a:ext uri="{FF2B5EF4-FFF2-40B4-BE49-F238E27FC236}">
                <a16:creationId xmlns:a16="http://schemas.microsoft.com/office/drawing/2014/main" id="{49AA5051-7247-4E3E-B06C-6E736A85A857}"/>
              </a:ext>
              <a:ext uri="{C183D7F6-B498-43B3-948B-1728B52AA6E4}">
                <adec:decorative xmlns:adec="http://schemas.microsoft.com/office/drawing/2017/decorative" val="1"/>
              </a:ext>
            </a:extLst>
          </p:cNvPr>
          <p:cNvSpPr txBox="1">
            <a:spLocks/>
          </p:cNvSpPr>
          <p:nvPr/>
        </p:nvSpPr>
        <p:spPr>
          <a:xfrm>
            <a:off x="106322" y="6356350"/>
            <a:ext cx="1974352" cy="356564"/>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#ZeroCon24</a:t>
            </a:r>
            <a:endParaRPr lang="en-GB"/>
          </a:p>
        </p:txBody>
      </p:sp>
      <p:sp>
        <p:nvSpPr>
          <p:cNvPr id="9" name="Title 8">
            <a:extLst>
              <a:ext uri="{FF2B5EF4-FFF2-40B4-BE49-F238E27FC236}">
                <a16:creationId xmlns:a16="http://schemas.microsoft.com/office/drawing/2014/main" id="{13A26F75-2BF2-A50E-8279-E1FC04BA3759}"/>
              </a:ext>
            </a:extLst>
          </p:cNvPr>
          <p:cNvSpPr>
            <a:spLocks noGrp="1"/>
          </p:cNvSpPr>
          <p:nvPr>
            <p:ph type="title"/>
          </p:nvPr>
        </p:nvSpPr>
        <p:spPr>
          <a:xfrm>
            <a:off x="1993588" y="5395912"/>
            <a:ext cx="10515600" cy="1325563"/>
          </a:xfrm>
        </p:spPr>
        <p:txBody>
          <a:bodyPr/>
          <a:lstStyle/>
          <a:p>
            <a:r>
              <a:rPr lang="de-DE" sz="4400" b="1" err="1">
                <a:solidFill>
                  <a:srgbClr val="2B882E"/>
                </a:solidFill>
                <a:latin typeface="+mj-lt"/>
                <a:ea typeface="+mj-ea"/>
                <a:cs typeface="+mj-cs"/>
              </a:rPr>
              <a:t>Because</a:t>
            </a:r>
            <a:r>
              <a:rPr lang="de-DE" sz="4400" b="1">
                <a:solidFill>
                  <a:srgbClr val="2B882E"/>
                </a:solidFill>
                <a:latin typeface="+mj-lt"/>
                <a:ea typeface="+mj-ea"/>
                <a:cs typeface="+mj-cs"/>
              </a:rPr>
              <a:t> </a:t>
            </a:r>
            <a:r>
              <a:rPr lang="de-DE" sz="4400" b="1" err="1">
                <a:solidFill>
                  <a:srgbClr val="2B882E"/>
                </a:solidFill>
                <a:latin typeface="+mj-lt"/>
                <a:ea typeface="+mj-ea"/>
                <a:cs typeface="+mj-cs"/>
              </a:rPr>
              <a:t>education</a:t>
            </a:r>
            <a:r>
              <a:rPr lang="de-DE" sz="4400" b="1">
                <a:solidFill>
                  <a:srgbClr val="2B882E"/>
                </a:solidFill>
                <a:latin typeface="+mj-lt"/>
                <a:ea typeface="+mj-ea"/>
                <a:cs typeface="+mj-cs"/>
              </a:rPr>
              <a:t> </a:t>
            </a:r>
            <a:r>
              <a:rPr lang="de-DE" sz="4400" b="1" err="1">
                <a:solidFill>
                  <a:srgbClr val="2B882E"/>
                </a:solidFill>
                <a:latin typeface="+mj-lt"/>
                <a:ea typeface="+mj-ea"/>
                <a:cs typeface="+mj-cs"/>
              </a:rPr>
              <a:t>is</a:t>
            </a:r>
            <a:r>
              <a:rPr lang="de-DE" sz="4400" b="1">
                <a:solidFill>
                  <a:srgbClr val="2B882E"/>
                </a:solidFill>
                <a:latin typeface="+mj-lt"/>
                <a:ea typeface="+mj-ea"/>
                <a:cs typeface="+mj-cs"/>
              </a:rPr>
              <a:t> a human </a:t>
            </a:r>
            <a:r>
              <a:rPr lang="de-DE" sz="4400" b="1" err="1">
                <a:solidFill>
                  <a:srgbClr val="2B882E"/>
                </a:solidFill>
                <a:latin typeface="+mj-lt"/>
                <a:ea typeface="+mj-ea"/>
                <a:cs typeface="+mj-cs"/>
              </a:rPr>
              <a:t>right</a:t>
            </a:r>
            <a:r>
              <a:rPr lang="de-DE" sz="4400" b="1">
                <a:solidFill>
                  <a:srgbClr val="2B882E"/>
                </a:solidFill>
                <a:latin typeface="+mj-lt"/>
                <a:ea typeface="+mj-ea"/>
                <a:cs typeface="+mj-cs"/>
              </a:rPr>
              <a:t>!</a:t>
            </a:r>
          </a:p>
        </p:txBody>
      </p:sp>
      <p:pic>
        <p:nvPicPr>
          <p:cNvPr id="6" name="Grafik 5" descr="Ein Bild, das Text, Schrift, Grafiken, Grafikdesign enthält.&#10;&#10;Automatisch generierte Beschreibung">
            <a:extLst>
              <a:ext uri="{FF2B5EF4-FFF2-40B4-BE49-F238E27FC236}">
                <a16:creationId xmlns:a16="http://schemas.microsoft.com/office/drawing/2014/main" id="{C0B07424-05EB-2935-0D34-4A3CA9FE8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871" y="5084063"/>
            <a:ext cx="1492856" cy="1208081"/>
          </a:xfrm>
          <a:prstGeom prst="rect">
            <a:avLst/>
          </a:prstGeom>
        </p:spPr>
      </p:pic>
    </p:spTree>
    <p:extLst>
      <p:ext uri="{BB962C8B-B14F-4D97-AF65-F5344CB8AC3E}">
        <p14:creationId xmlns:p14="http://schemas.microsoft.com/office/powerpoint/2010/main" val="3300730410"/>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enutzerdefiniert 6">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F8A22540D92049BF119A771A26DC6F" ma:contentTypeVersion="22" ma:contentTypeDescription="Create a new document." ma:contentTypeScope="" ma:versionID="6b69d08f57f32ce2fabce97af28823e7">
  <xsd:schema xmlns:xsd="http://www.w3.org/2001/XMLSchema" xmlns:xs="http://www.w3.org/2001/XMLSchema" xmlns:p="http://schemas.microsoft.com/office/2006/metadata/properties" xmlns:ns1="http://schemas.microsoft.com/sharepoint/v3" xmlns:ns2="54f1cc58-934b-4382-96f3-312af0a7c1a9" xmlns:ns3="e9bb3495-6a27-470c-b155-034a6a307984" targetNamespace="http://schemas.microsoft.com/office/2006/metadata/properties" ma:root="true" ma:fieldsID="056ed5ecc2627ea7b4f9f2130849143d" ns1:_="" ns2:_="" ns3:_="">
    <xsd:import namespace="http://schemas.microsoft.com/sharepoint/v3"/>
    <xsd:import namespace="54f1cc58-934b-4382-96f3-312af0a7c1a9"/>
    <xsd:import namespace="e9bb3495-6a27-470c-b155-034a6a3079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f1cc58-934b-4382-96f3-312af0a7c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69ac89d-c854-4607-917b-9d787df66d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bb3495-6a27-470c-b155-034a6a3079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9241daa-f0ff-4140-9b53-8cd8d3df5f32}" ma:internalName="TaxCatchAll" ma:showField="CatchAllData" ma:web="e9bb3495-6a27-470c-b155-034a6a3079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54f1cc58-934b-4382-96f3-312af0a7c1a9">
      <Terms xmlns="http://schemas.microsoft.com/office/infopath/2007/PartnerControls"/>
    </lcf76f155ced4ddcb4097134ff3c332f>
    <TaxCatchAll xmlns="e9bb3495-6a27-470c-b155-034a6a307984" xsi:nil="true"/>
    <SharedWithUsers xmlns="e9bb3495-6a27-470c-b155-034a6a307984">
      <UserInfo>
        <DisplayName>Cox, Samantha</DisplayName>
        <AccountId>571</AccountId>
        <AccountType/>
      </UserInfo>
    </SharedWithUsers>
  </documentManagement>
</p:properties>
</file>

<file path=customXml/itemProps1.xml><?xml version="1.0" encoding="utf-8"?>
<ds:datastoreItem xmlns:ds="http://schemas.openxmlformats.org/officeDocument/2006/customXml" ds:itemID="{51CBD335-46C9-4BD4-AD11-961A3AC06B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4f1cc58-934b-4382-96f3-312af0a7c1a9"/>
    <ds:schemaRef ds:uri="e9bb3495-6a27-470c-b155-034a6a3079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3BB45D-ECE4-4F84-B861-C58660D215B6}">
  <ds:schemaRefs>
    <ds:schemaRef ds:uri="http://schemas.microsoft.com/sharepoint/v3/contenttype/forms"/>
  </ds:schemaRefs>
</ds:datastoreItem>
</file>

<file path=customXml/itemProps3.xml><?xml version="1.0" encoding="utf-8"?>
<ds:datastoreItem xmlns:ds="http://schemas.openxmlformats.org/officeDocument/2006/customXml" ds:itemID="{9AD05605-6CBA-4CBB-9707-50B10BD34755}">
  <ds:schemaRefs>
    <ds:schemaRef ds:uri="http://schemas.microsoft.com/office/2006/documentManagement/types"/>
    <ds:schemaRef ds:uri="http://schemas.microsoft.com/sharepoint/v3"/>
    <ds:schemaRef ds:uri="http://purl.org/dc/elements/1.1/"/>
    <ds:schemaRef ds:uri="54f1cc58-934b-4382-96f3-312af0a7c1a9"/>
    <ds:schemaRef ds:uri="http://schemas.microsoft.com/office/2006/metadata/properties"/>
    <ds:schemaRef ds:uri="http://schemas.openxmlformats.org/package/2006/metadata/core-properties"/>
    <ds:schemaRef ds:uri="http://www.w3.org/XML/1998/namespace"/>
    <ds:schemaRef ds:uri="http://purl.org/dc/dcmitype/"/>
    <ds:schemaRef ds:uri="http://schemas.microsoft.com/office/infopath/2007/PartnerControls"/>
    <ds:schemaRef ds:uri="e9bb3495-6a27-470c-b155-034a6a307984"/>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1055</Words>
  <Application>Microsoft Office PowerPoint</Application>
  <PresentationFormat>Widescreen</PresentationFormat>
  <Paragraphs>158</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Source Sans Pro</vt:lpstr>
      <vt:lpstr>Wingdings</vt:lpstr>
      <vt:lpstr>Office Theme</vt:lpstr>
      <vt:lpstr>Educational and support strategies during humanitarian crises</vt:lpstr>
      <vt:lpstr>PROJECT DETAILS</vt:lpstr>
      <vt:lpstr>THE PROJECT IN A NUTSHELL</vt:lpstr>
      <vt:lpstr>IMPRESSIONS OF THE PROJECT – INCLUSIVE EDUCATION</vt:lpstr>
      <vt:lpstr>IMPRESSIONS OF THE PROJECT - ASSESSMENTS</vt:lpstr>
      <vt:lpstr>IMPRESSIONS OF THE PROJECT - TRAINING</vt:lpstr>
      <vt:lpstr>CHALLENGES, SOLUTIONS AND OUTLOOK</vt:lpstr>
      <vt:lpstr>Because education is a human 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Katerina Stanton Balazs</dc:creator>
  <cp:lastModifiedBy>Małgorzata Grobelna</cp:lastModifiedBy>
  <cp:revision>4</cp:revision>
  <dcterms:created xsi:type="dcterms:W3CDTF">2022-12-05T13:52:15Z</dcterms:created>
  <dcterms:modified xsi:type="dcterms:W3CDTF">2024-02-06T12:23:40Z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0x010100B9F8A22540D92049BF119A771A26DC6F</vt:lpwstr>
  </property>
  <property fmtid="{D5CDD505-2E9C-101B-9397-08002B2CF9AE}" pid="3" name="MediaServiceImageTags">
    <vt:lpwstr/>
  </property>
</Properties>
</file>