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59" r:id="rId3"/>
    <p:sldId id="261" r:id="rId4"/>
    <p:sldId id="264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8" autoAdjust="0"/>
    <p:restoredTop sz="75510" autoAdjust="0"/>
  </p:normalViewPr>
  <p:slideViewPr>
    <p:cSldViewPr snapToGrid="0">
      <p:cViewPr varScale="1">
        <p:scale>
          <a:sx n="89" d="100"/>
          <a:sy n="89" d="100"/>
        </p:scale>
        <p:origin x="19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8F823-FA69-4C1E-9EAB-41DFF4C5197F}" type="doc">
      <dgm:prSet loTypeId="urn:microsoft.com/office/officeart/2005/8/layout/cycle8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7AC184ED-0E66-4BA1-9896-3A1B81AFF3F3}">
      <dgm:prSet phldrT="[Text]" custT="1"/>
      <dgm:spPr>
        <a:xfrm>
          <a:off x="1288197" y="287854"/>
          <a:ext cx="3963903" cy="3963903"/>
        </a:xfrm>
        <a:prstGeom prst="pie">
          <a:avLst>
            <a:gd name="adj1" fmla="val 16200000"/>
            <a:gd name="adj2" fmla="val 19285716"/>
          </a:avLst>
        </a:prstGeom>
        <a:solidFill>
          <a:srgbClr val="1685BC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Font typeface="+mj-lt"/>
            <a:buNone/>
          </a:pPr>
          <a:r>
            <a:rPr lang="en-CA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Focus on implementation</a:t>
          </a:r>
          <a:endParaRPr lang="de-DE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4C7D99D-F45A-4973-97DB-F09E33249402}" type="parTrans" cxnId="{D3298C8F-68A7-4323-B5B0-3D23C8A77ED9}">
      <dgm:prSet/>
      <dgm:spPr/>
      <dgm:t>
        <a:bodyPr/>
        <a:lstStyle/>
        <a:p>
          <a:endParaRPr lang="de-DE" sz="2000">
            <a:solidFill>
              <a:schemeClr val="tx1"/>
            </a:solidFill>
          </a:endParaRPr>
        </a:p>
      </dgm:t>
    </dgm:pt>
    <dgm:pt modelId="{A86469D3-36BF-446A-83DE-C78F68588A52}" type="sibTrans" cxnId="{D3298C8F-68A7-4323-B5B0-3D23C8A77ED9}">
      <dgm:prSet/>
      <dgm:spPr/>
      <dgm:t>
        <a:bodyPr/>
        <a:lstStyle/>
        <a:p>
          <a:endParaRPr lang="de-DE" sz="2000">
            <a:solidFill>
              <a:schemeClr val="tx1"/>
            </a:solidFill>
          </a:endParaRPr>
        </a:p>
      </dgm:t>
    </dgm:pt>
    <dgm:pt modelId="{B17C7479-A9BA-4CDA-BD99-BDCD69AE3AFF}">
      <dgm:prSet custT="1"/>
      <dgm:spPr>
        <a:xfrm>
          <a:off x="1339161" y="351560"/>
          <a:ext cx="3963903" cy="3963903"/>
        </a:xfrm>
        <a:prstGeom prst="pie">
          <a:avLst>
            <a:gd name="adj1" fmla="val 19285716"/>
            <a:gd name="adj2" fmla="val 771428"/>
          </a:avLst>
        </a:prstGeom>
        <a:solidFill>
          <a:srgbClr val="1685BC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Font typeface="+mj-lt"/>
            <a:buNone/>
          </a:pPr>
          <a:r>
            <a:rPr lang="en-CA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Focus on rights</a:t>
          </a:r>
          <a:endParaRPr lang="de-DE" sz="16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C64A8AE-3514-4106-91DC-6D025980690A}" type="parTrans" cxnId="{B3523EF4-FE97-47E4-9B02-F3879A0B79C2}">
      <dgm:prSet/>
      <dgm:spPr/>
      <dgm:t>
        <a:bodyPr/>
        <a:lstStyle/>
        <a:p>
          <a:endParaRPr lang="de-DE" sz="2000">
            <a:solidFill>
              <a:schemeClr val="tx1"/>
            </a:solidFill>
          </a:endParaRPr>
        </a:p>
      </dgm:t>
    </dgm:pt>
    <dgm:pt modelId="{2DF76EB6-E68D-4835-B4D3-B75674C6F998}" type="sibTrans" cxnId="{B3523EF4-FE97-47E4-9B02-F3879A0B79C2}">
      <dgm:prSet/>
      <dgm:spPr/>
      <dgm:t>
        <a:bodyPr/>
        <a:lstStyle/>
        <a:p>
          <a:endParaRPr lang="de-DE" sz="2000">
            <a:solidFill>
              <a:schemeClr val="tx1"/>
            </a:solidFill>
          </a:endParaRPr>
        </a:p>
      </dgm:t>
    </dgm:pt>
    <dgm:pt modelId="{138294AF-60DC-4421-8FB7-B6687B59C284}">
      <dgm:prSet custT="1"/>
      <dgm:spPr>
        <a:xfrm>
          <a:off x="1155123" y="351560"/>
          <a:ext cx="3963903" cy="3963903"/>
        </a:xfrm>
        <a:prstGeom prst="pie">
          <a:avLst>
            <a:gd name="adj1" fmla="val 10028574"/>
            <a:gd name="adj2" fmla="val 13114284"/>
          </a:avLst>
        </a:prstGeom>
        <a:solidFill>
          <a:srgbClr val="1685BC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Font typeface="+mj-lt"/>
            <a:buNone/>
          </a:pPr>
          <a:r>
            <a:rPr lang="de-DE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Focus on </a:t>
          </a:r>
          <a:r>
            <a:rPr lang="de-DE" sz="1600" b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de-DE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and </a:t>
          </a:r>
          <a:r>
            <a:rPr lang="de-DE" sz="1600" b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evidence</a:t>
          </a:r>
          <a:endParaRPr lang="de-DE" sz="16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A1A947C-2ECB-4E0D-944D-CE1EAC67D31F}" type="parTrans" cxnId="{8D0A5074-754D-4F3F-8C1C-7D2B61D9CF89}">
      <dgm:prSet/>
      <dgm:spPr/>
      <dgm:t>
        <a:bodyPr/>
        <a:lstStyle/>
        <a:p>
          <a:endParaRPr lang="de-DE" sz="2000">
            <a:solidFill>
              <a:schemeClr val="tx1"/>
            </a:solidFill>
          </a:endParaRPr>
        </a:p>
      </dgm:t>
    </dgm:pt>
    <dgm:pt modelId="{37339CAC-657E-47E3-B431-72A858A31266}" type="sibTrans" cxnId="{8D0A5074-754D-4F3F-8C1C-7D2B61D9CF89}">
      <dgm:prSet/>
      <dgm:spPr/>
      <dgm:t>
        <a:bodyPr/>
        <a:lstStyle/>
        <a:p>
          <a:endParaRPr lang="de-DE" sz="2000">
            <a:solidFill>
              <a:schemeClr val="tx1"/>
            </a:solidFill>
          </a:endParaRPr>
        </a:p>
      </dgm:t>
    </dgm:pt>
    <dgm:pt modelId="{36180E64-71CE-4812-BE79-973DFD896E34}">
      <dgm:prSet custT="1"/>
      <dgm:spPr>
        <a:xfrm>
          <a:off x="1320757" y="431782"/>
          <a:ext cx="3963903" cy="3963903"/>
        </a:xfrm>
        <a:prstGeom prst="pie">
          <a:avLst>
            <a:gd name="adj1" fmla="val 771428"/>
            <a:gd name="adj2" fmla="val 3857143"/>
          </a:avLst>
        </a:prstGeom>
        <a:solidFill>
          <a:srgbClr val="1685BC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Font typeface="+mj-lt"/>
            <a:buNone/>
          </a:pPr>
          <a:r>
            <a:rPr lang="en-CA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Disability inclusive develop-</a:t>
          </a:r>
          <a:r>
            <a:rPr lang="en-CA" sz="1600" b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ment</a:t>
          </a:r>
          <a:endParaRPr lang="de-DE" sz="16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3B44E69-D8A7-4668-B12D-300655D34AC0}" type="parTrans" cxnId="{D8F2ECE9-DAF4-47E8-A8D3-DE9330CE11D5}">
      <dgm:prSet/>
      <dgm:spPr/>
      <dgm:t>
        <a:bodyPr/>
        <a:lstStyle/>
        <a:p>
          <a:endParaRPr lang="de-DE" sz="2000">
            <a:solidFill>
              <a:schemeClr val="tx1"/>
            </a:solidFill>
          </a:endParaRPr>
        </a:p>
      </dgm:t>
    </dgm:pt>
    <dgm:pt modelId="{1DBE8242-D439-4CD8-90DC-56F9F31FB085}" type="sibTrans" cxnId="{D8F2ECE9-DAF4-47E8-A8D3-DE9330CE11D5}">
      <dgm:prSet/>
      <dgm:spPr/>
      <dgm:t>
        <a:bodyPr/>
        <a:lstStyle/>
        <a:p>
          <a:endParaRPr lang="de-DE" sz="2000">
            <a:solidFill>
              <a:schemeClr val="tx1"/>
            </a:solidFill>
          </a:endParaRPr>
        </a:p>
      </dgm:t>
    </dgm:pt>
    <dgm:pt modelId="{BA8772D2-770C-4AE6-8895-32036C435D32}">
      <dgm:prSet custT="1"/>
      <dgm:spPr>
        <a:xfrm>
          <a:off x="1247142" y="467174"/>
          <a:ext cx="3963903" cy="3963903"/>
        </a:xfrm>
        <a:prstGeom prst="pie">
          <a:avLst>
            <a:gd name="adj1" fmla="val 3857226"/>
            <a:gd name="adj2" fmla="val 6942858"/>
          </a:avLst>
        </a:prstGeom>
        <a:solidFill>
          <a:srgbClr val="1685BC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Font typeface="+mj-lt"/>
            <a:buNone/>
          </a:pPr>
          <a:r>
            <a:rPr lang="en-CA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National Owner-ship</a:t>
          </a:r>
          <a:endParaRPr lang="de-DE" sz="16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83CE32D-CDCD-417A-9087-DFC657AC023B}" type="parTrans" cxnId="{A968116E-727A-40A5-AE88-4DA91E9B47E2}">
      <dgm:prSet/>
      <dgm:spPr/>
      <dgm:t>
        <a:bodyPr/>
        <a:lstStyle/>
        <a:p>
          <a:endParaRPr lang="de-DE" sz="2000">
            <a:solidFill>
              <a:schemeClr val="tx1"/>
            </a:solidFill>
          </a:endParaRPr>
        </a:p>
      </dgm:t>
    </dgm:pt>
    <dgm:pt modelId="{16D816E9-4CFB-4693-8977-D81E92C14D02}" type="sibTrans" cxnId="{A968116E-727A-40A5-AE88-4DA91E9B47E2}">
      <dgm:prSet/>
      <dgm:spPr/>
      <dgm:t>
        <a:bodyPr/>
        <a:lstStyle/>
        <a:p>
          <a:endParaRPr lang="de-DE" sz="2000">
            <a:solidFill>
              <a:schemeClr val="tx1"/>
            </a:solidFill>
          </a:endParaRPr>
        </a:p>
      </dgm:t>
    </dgm:pt>
    <dgm:pt modelId="{50ED5459-D6C5-4EE3-AEAE-CE9B497B550D}">
      <dgm:prSet phldrT="[Text]" custT="1"/>
      <dgm:spPr>
        <a:xfrm>
          <a:off x="1173527" y="431782"/>
          <a:ext cx="3963903" cy="3963903"/>
        </a:xfrm>
        <a:prstGeom prst="pie">
          <a:avLst>
            <a:gd name="adj1" fmla="val 6942858"/>
            <a:gd name="adj2" fmla="val 10028574"/>
          </a:avLst>
        </a:prstGeom>
        <a:solidFill>
          <a:srgbClr val="1685BC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Font typeface="+mj-lt"/>
            <a:buNone/>
          </a:pPr>
          <a:r>
            <a:rPr lang="de-DE" sz="1600" b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Bridging</a:t>
          </a:r>
          <a:r>
            <a:rPr lang="de-DE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1600" b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de-DE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1600" b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gap</a:t>
          </a:r>
          <a:endParaRPr lang="de-DE" sz="16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DF61F3A-E519-4886-88E3-26BD82E7C009}" type="parTrans" cxnId="{20182BDF-7F6E-4F4B-BE51-0118A1040026}">
      <dgm:prSet/>
      <dgm:spPr/>
      <dgm:t>
        <a:bodyPr/>
        <a:lstStyle/>
        <a:p>
          <a:endParaRPr lang="de-DE" sz="2000"/>
        </a:p>
      </dgm:t>
    </dgm:pt>
    <dgm:pt modelId="{86B2069E-FC11-4F50-9BB1-17DBCCF4CF74}" type="sibTrans" cxnId="{20182BDF-7F6E-4F4B-BE51-0118A1040026}">
      <dgm:prSet/>
      <dgm:spPr/>
      <dgm:t>
        <a:bodyPr/>
        <a:lstStyle/>
        <a:p>
          <a:endParaRPr lang="de-DE" sz="2000"/>
        </a:p>
      </dgm:t>
    </dgm:pt>
    <dgm:pt modelId="{ADE5C9DC-F413-4E72-B7AC-926B88AD05DD}">
      <dgm:prSet custT="1"/>
      <dgm:spPr>
        <a:xfrm>
          <a:off x="1206087" y="287854"/>
          <a:ext cx="3963903" cy="3963903"/>
        </a:xfrm>
        <a:prstGeom prst="pie">
          <a:avLst>
            <a:gd name="adj1" fmla="val 13114284"/>
            <a:gd name="adj2" fmla="val 16200000"/>
          </a:avLst>
        </a:prstGeom>
        <a:solidFill>
          <a:srgbClr val="1685BC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de-DE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Nothing </a:t>
          </a:r>
          <a:r>
            <a:rPr lang="de-DE" sz="1600" b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about</a:t>
          </a:r>
          <a:r>
            <a:rPr lang="de-DE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1600" b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us</a:t>
          </a:r>
          <a:r>
            <a:rPr lang="de-DE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1600" b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without</a:t>
          </a:r>
          <a:r>
            <a:rPr lang="de-DE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1600" b="1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us</a:t>
          </a:r>
          <a:endParaRPr lang="de-DE" sz="16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C0F86CF-C919-4335-9168-F65C8D9E693E}" type="parTrans" cxnId="{9DB3675A-5C8B-452B-AEAA-0F59DA9ADC30}">
      <dgm:prSet/>
      <dgm:spPr/>
      <dgm:t>
        <a:bodyPr/>
        <a:lstStyle/>
        <a:p>
          <a:endParaRPr lang="de-DE" sz="2000"/>
        </a:p>
      </dgm:t>
    </dgm:pt>
    <dgm:pt modelId="{0A7670BD-2709-4B21-B0B8-AF090F54AE06}" type="sibTrans" cxnId="{9DB3675A-5C8B-452B-AEAA-0F59DA9ADC30}">
      <dgm:prSet/>
      <dgm:spPr/>
      <dgm:t>
        <a:bodyPr/>
        <a:lstStyle/>
        <a:p>
          <a:endParaRPr lang="de-DE" sz="2000"/>
        </a:p>
      </dgm:t>
    </dgm:pt>
    <dgm:pt modelId="{02D50921-2515-4B39-85B5-32564809A897}" type="pres">
      <dgm:prSet presAssocID="{D008F823-FA69-4C1E-9EAB-41DFF4C5197F}" presName="compositeShape" presStyleCnt="0">
        <dgm:presLayoutVars>
          <dgm:chMax val="7"/>
          <dgm:dir/>
          <dgm:resizeHandles val="exact"/>
        </dgm:presLayoutVars>
      </dgm:prSet>
      <dgm:spPr/>
    </dgm:pt>
    <dgm:pt modelId="{E3041B48-F371-46C9-950E-92494C158AF1}" type="pres">
      <dgm:prSet presAssocID="{D008F823-FA69-4C1E-9EAB-41DFF4C5197F}" presName="wedge1" presStyleLbl="node1" presStyleIdx="0" presStyleCnt="7"/>
      <dgm:spPr/>
    </dgm:pt>
    <dgm:pt modelId="{D5364933-B3B5-4216-8196-42B078CDB16D}" type="pres">
      <dgm:prSet presAssocID="{D008F823-FA69-4C1E-9EAB-41DFF4C5197F}" presName="dummy1a" presStyleCnt="0"/>
      <dgm:spPr/>
    </dgm:pt>
    <dgm:pt modelId="{B9038A3E-E058-4E49-81A7-7AC65A11C20A}" type="pres">
      <dgm:prSet presAssocID="{D008F823-FA69-4C1E-9EAB-41DFF4C5197F}" presName="dummy1b" presStyleCnt="0"/>
      <dgm:spPr/>
    </dgm:pt>
    <dgm:pt modelId="{7DC7DECC-9D59-4007-824C-C7CFD0373D9F}" type="pres">
      <dgm:prSet presAssocID="{D008F823-FA69-4C1E-9EAB-41DFF4C5197F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00E0A7C7-E17C-4D9F-B2D3-09F68D5ECF0A}" type="pres">
      <dgm:prSet presAssocID="{D008F823-FA69-4C1E-9EAB-41DFF4C5197F}" presName="wedge2" presStyleLbl="node1" presStyleIdx="1" presStyleCnt="7"/>
      <dgm:spPr/>
    </dgm:pt>
    <dgm:pt modelId="{1D3A69B6-F669-4BB4-9711-F560D1051039}" type="pres">
      <dgm:prSet presAssocID="{D008F823-FA69-4C1E-9EAB-41DFF4C5197F}" presName="dummy2a" presStyleCnt="0"/>
      <dgm:spPr/>
    </dgm:pt>
    <dgm:pt modelId="{A70FAACB-1E38-4389-895F-9DE937742CB0}" type="pres">
      <dgm:prSet presAssocID="{D008F823-FA69-4C1E-9EAB-41DFF4C5197F}" presName="dummy2b" presStyleCnt="0"/>
      <dgm:spPr/>
    </dgm:pt>
    <dgm:pt modelId="{48764E71-9D7B-4521-8194-7064218C28DF}" type="pres">
      <dgm:prSet presAssocID="{D008F823-FA69-4C1E-9EAB-41DFF4C5197F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5739D7E5-1525-47BE-B3D7-1CECA1633D09}" type="pres">
      <dgm:prSet presAssocID="{D008F823-FA69-4C1E-9EAB-41DFF4C5197F}" presName="wedge3" presStyleLbl="node1" presStyleIdx="2" presStyleCnt="7"/>
      <dgm:spPr/>
    </dgm:pt>
    <dgm:pt modelId="{282E2183-BC76-4ACD-8F6C-68017DC52E89}" type="pres">
      <dgm:prSet presAssocID="{D008F823-FA69-4C1E-9EAB-41DFF4C5197F}" presName="dummy3a" presStyleCnt="0"/>
      <dgm:spPr/>
    </dgm:pt>
    <dgm:pt modelId="{ABAC0FE6-E258-49CB-8F1B-11A787429817}" type="pres">
      <dgm:prSet presAssocID="{D008F823-FA69-4C1E-9EAB-41DFF4C5197F}" presName="dummy3b" presStyleCnt="0"/>
      <dgm:spPr/>
    </dgm:pt>
    <dgm:pt modelId="{DB5E2111-C50B-433B-BAC4-59C99A05045A}" type="pres">
      <dgm:prSet presAssocID="{D008F823-FA69-4C1E-9EAB-41DFF4C5197F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D0D472DC-AD0D-4BF6-A398-B200F0B8F15F}" type="pres">
      <dgm:prSet presAssocID="{D008F823-FA69-4C1E-9EAB-41DFF4C5197F}" presName="wedge4" presStyleLbl="node1" presStyleIdx="3" presStyleCnt="7"/>
      <dgm:spPr/>
    </dgm:pt>
    <dgm:pt modelId="{82DD5815-0542-4832-86CA-1B6397361DBD}" type="pres">
      <dgm:prSet presAssocID="{D008F823-FA69-4C1E-9EAB-41DFF4C5197F}" presName="dummy4a" presStyleCnt="0"/>
      <dgm:spPr/>
    </dgm:pt>
    <dgm:pt modelId="{9825843F-1CC7-4921-BFBB-720A0E7527FC}" type="pres">
      <dgm:prSet presAssocID="{D008F823-FA69-4C1E-9EAB-41DFF4C5197F}" presName="dummy4b" presStyleCnt="0"/>
      <dgm:spPr/>
    </dgm:pt>
    <dgm:pt modelId="{CAAE0E0E-06EF-4820-A70B-E1DBA81343F2}" type="pres">
      <dgm:prSet presAssocID="{D008F823-FA69-4C1E-9EAB-41DFF4C5197F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11918F18-A33C-403F-BA64-B136DA747DBD}" type="pres">
      <dgm:prSet presAssocID="{D008F823-FA69-4C1E-9EAB-41DFF4C5197F}" presName="wedge5" presStyleLbl="node1" presStyleIdx="4" presStyleCnt="7"/>
      <dgm:spPr/>
    </dgm:pt>
    <dgm:pt modelId="{1DE75CAE-F05B-4074-BA21-85D59D6A6004}" type="pres">
      <dgm:prSet presAssocID="{D008F823-FA69-4C1E-9EAB-41DFF4C5197F}" presName="dummy5a" presStyleCnt="0"/>
      <dgm:spPr/>
    </dgm:pt>
    <dgm:pt modelId="{633C9EF9-0D24-4659-8BBA-5F19159A243A}" type="pres">
      <dgm:prSet presAssocID="{D008F823-FA69-4C1E-9EAB-41DFF4C5197F}" presName="dummy5b" presStyleCnt="0"/>
      <dgm:spPr/>
    </dgm:pt>
    <dgm:pt modelId="{3FACFEC0-FDDF-420C-8FA6-939F42F3F6DA}" type="pres">
      <dgm:prSet presAssocID="{D008F823-FA69-4C1E-9EAB-41DFF4C5197F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A8017CA4-4E1E-4BBD-AFAC-499DDF86F94B}" type="pres">
      <dgm:prSet presAssocID="{D008F823-FA69-4C1E-9EAB-41DFF4C5197F}" presName="wedge6" presStyleLbl="node1" presStyleIdx="5" presStyleCnt="7"/>
      <dgm:spPr/>
    </dgm:pt>
    <dgm:pt modelId="{80952D87-1478-4B4B-A98C-FCF19942D2D3}" type="pres">
      <dgm:prSet presAssocID="{D008F823-FA69-4C1E-9EAB-41DFF4C5197F}" presName="dummy6a" presStyleCnt="0"/>
      <dgm:spPr/>
    </dgm:pt>
    <dgm:pt modelId="{177B5274-46D7-4C2B-BE29-6DE411842C01}" type="pres">
      <dgm:prSet presAssocID="{D008F823-FA69-4C1E-9EAB-41DFF4C5197F}" presName="dummy6b" presStyleCnt="0"/>
      <dgm:spPr/>
    </dgm:pt>
    <dgm:pt modelId="{E0597E15-FB20-4762-9383-007641B833B7}" type="pres">
      <dgm:prSet presAssocID="{D008F823-FA69-4C1E-9EAB-41DFF4C5197F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041B9E91-26D3-40E2-A48A-B5FEDF0C1387}" type="pres">
      <dgm:prSet presAssocID="{D008F823-FA69-4C1E-9EAB-41DFF4C5197F}" presName="wedge7" presStyleLbl="node1" presStyleIdx="6" presStyleCnt="7"/>
      <dgm:spPr/>
    </dgm:pt>
    <dgm:pt modelId="{760479DE-F0C5-499E-914E-E790D4D1E1AE}" type="pres">
      <dgm:prSet presAssocID="{D008F823-FA69-4C1E-9EAB-41DFF4C5197F}" presName="dummy7a" presStyleCnt="0"/>
      <dgm:spPr/>
    </dgm:pt>
    <dgm:pt modelId="{EFF9A642-8013-460B-96F6-1D5F7EB2D484}" type="pres">
      <dgm:prSet presAssocID="{D008F823-FA69-4C1E-9EAB-41DFF4C5197F}" presName="dummy7b" presStyleCnt="0"/>
      <dgm:spPr/>
    </dgm:pt>
    <dgm:pt modelId="{9DE09F87-02AE-4C53-B2E8-279A613DAD4A}" type="pres">
      <dgm:prSet presAssocID="{D008F823-FA69-4C1E-9EAB-41DFF4C5197F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B565C98D-A50E-4863-A8AD-B520E6729B1B}" type="pres">
      <dgm:prSet presAssocID="{A86469D3-36BF-446A-83DE-C78F68588A52}" presName="arrowWedge1" presStyleLbl="fgSibTrans2D1" presStyleIdx="0" presStyleCnt="7"/>
      <dgm:spPr>
        <a:xfrm>
          <a:off x="1042615" y="42470"/>
          <a:ext cx="4454672" cy="4454672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rgbClr val="1685B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EC983E61-8C91-49FF-A476-CC5A87BF79B9}" type="pres">
      <dgm:prSet presAssocID="{2DF76EB6-E68D-4835-B4D3-B75674C6F998}" presName="arrowWedge2" presStyleLbl="fgSibTrans2D1" presStyleIdx="1" presStyleCnt="7"/>
      <dgm:spPr>
        <a:xfrm>
          <a:off x="1093900" y="106458"/>
          <a:ext cx="4454672" cy="4454672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rgbClr val="1685B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91A299C3-8650-4BC8-84DB-EFE433B785BC}" type="pres">
      <dgm:prSet presAssocID="{1DBE8242-D439-4CD8-90DC-56F9F31FB085}" presName="arrowWedge3" presStyleLbl="fgSibTrans2D1" presStyleIdx="2" presStyleCnt="7"/>
      <dgm:spPr>
        <a:xfrm>
          <a:off x="1075431" y="186493"/>
          <a:ext cx="4454672" cy="4454672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rgbClr val="1685B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1913FC96-25BC-460A-8A16-625AB9070E0C}" type="pres">
      <dgm:prSet presAssocID="{16D816E9-4CFB-4693-8977-D81E92C14D02}" presName="arrowWedge4" presStyleLbl="fgSibTrans2D1" presStyleIdx="3" presStyleCnt="7"/>
      <dgm:spPr>
        <a:xfrm>
          <a:off x="1001758" y="221686"/>
          <a:ext cx="4454672" cy="4454672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rgbClr val="1685B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8643E49B-2B50-4D42-9BAA-5FE4CDC7CE37}" type="pres">
      <dgm:prSet presAssocID="{86B2069E-FC11-4F50-9BB1-17DBCCF4CF74}" presName="arrowWedge5" presStyleLbl="fgSibTrans2D1" presStyleIdx="4" presStyleCnt="7"/>
      <dgm:spPr>
        <a:xfrm>
          <a:off x="928085" y="186493"/>
          <a:ext cx="4454672" cy="4454672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rgbClr val="1685B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1B0DDAE1-33F4-4521-9E82-E4DC55D8DB19}" type="pres">
      <dgm:prSet presAssocID="{37339CAC-657E-47E3-B431-72A858A31266}" presName="arrowWedge6" presStyleLbl="fgSibTrans2D1" presStyleIdx="5" presStyleCnt="7"/>
      <dgm:spPr>
        <a:xfrm>
          <a:off x="909616" y="106458"/>
          <a:ext cx="4454672" cy="4454672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rgbClr val="1685B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B0082F95-0E6D-40BF-ACE3-69F65A153C2E}" type="pres">
      <dgm:prSet presAssocID="{0A7670BD-2709-4B21-B0B8-AF090F54AE06}" presName="arrowWedge7" presStyleLbl="fgSibTrans2D1" presStyleIdx="6" presStyleCnt="7"/>
      <dgm:spPr>
        <a:xfrm>
          <a:off x="960901" y="42470"/>
          <a:ext cx="4454672" cy="4454672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rgbClr val="1685B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</dgm:ptLst>
  <dgm:cxnLst>
    <dgm:cxn modelId="{702BA101-F1F1-4757-99F6-6210F3C054EA}" type="presOf" srcId="{7AC184ED-0E66-4BA1-9896-3A1B81AFF3F3}" destId="{E3041B48-F371-46C9-950E-92494C158AF1}" srcOrd="0" destOrd="0" presId="urn:microsoft.com/office/officeart/2005/8/layout/cycle8"/>
    <dgm:cxn modelId="{B0B56B10-CAEA-476D-8354-EA0FDC72F120}" type="presOf" srcId="{36180E64-71CE-4812-BE79-973DFD896E34}" destId="{5739D7E5-1525-47BE-B3D7-1CECA1633D09}" srcOrd="0" destOrd="0" presId="urn:microsoft.com/office/officeart/2005/8/layout/cycle8"/>
    <dgm:cxn modelId="{D270EE3E-D25A-4218-96F9-B44E68B9DB4B}" type="presOf" srcId="{138294AF-60DC-4421-8FB7-B6687B59C284}" destId="{A8017CA4-4E1E-4BBD-AFAC-499DDF86F94B}" srcOrd="0" destOrd="0" presId="urn:microsoft.com/office/officeart/2005/8/layout/cycle8"/>
    <dgm:cxn modelId="{22140E3F-1B1A-4738-9B4F-BFE225E4AC72}" type="presOf" srcId="{BA8772D2-770C-4AE6-8895-32036C435D32}" destId="{CAAE0E0E-06EF-4820-A70B-E1DBA81343F2}" srcOrd="1" destOrd="0" presId="urn:microsoft.com/office/officeart/2005/8/layout/cycle8"/>
    <dgm:cxn modelId="{8DEEAC4E-572F-48C6-B8B1-4F68BEBF88C4}" type="presOf" srcId="{50ED5459-D6C5-4EE3-AEAE-CE9B497B550D}" destId="{11918F18-A33C-403F-BA64-B136DA747DBD}" srcOrd="0" destOrd="0" presId="urn:microsoft.com/office/officeart/2005/8/layout/cycle8"/>
    <dgm:cxn modelId="{B5B25D52-2CC2-4B26-A6FE-A847DB805462}" type="presOf" srcId="{ADE5C9DC-F413-4E72-B7AC-926B88AD05DD}" destId="{9DE09F87-02AE-4C53-B2E8-279A613DAD4A}" srcOrd="1" destOrd="0" presId="urn:microsoft.com/office/officeart/2005/8/layout/cycle8"/>
    <dgm:cxn modelId="{77DE8559-E6B4-438B-BFCD-A37C9B31DDB5}" type="presOf" srcId="{36180E64-71CE-4812-BE79-973DFD896E34}" destId="{DB5E2111-C50B-433B-BAC4-59C99A05045A}" srcOrd="1" destOrd="0" presId="urn:microsoft.com/office/officeart/2005/8/layout/cycle8"/>
    <dgm:cxn modelId="{9DB3675A-5C8B-452B-AEAA-0F59DA9ADC30}" srcId="{D008F823-FA69-4C1E-9EAB-41DFF4C5197F}" destId="{ADE5C9DC-F413-4E72-B7AC-926B88AD05DD}" srcOrd="6" destOrd="0" parTransId="{7C0F86CF-C919-4335-9168-F65C8D9E693E}" sibTransId="{0A7670BD-2709-4B21-B0B8-AF090F54AE06}"/>
    <dgm:cxn modelId="{9E55046E-0FE9-4061-B84B-2EC6F21C1C32}" type="presOf" srcId="{50ED5459-D6C5-4EE3-AEAE-CE9B497B550D}" destId="{3FACFEC0-FDDF-420C-8FA6-939F42F3F6DA}" srcOrd="1" destOrd="0" presId="urn:microsoft.com/office/officeart/2005/8/layout/cycle8"/>
    <dgm:cxn modelId="{A968116E-727A-40A5-AE88-4DA91E9B47E2}" srcId="{D008F823-FA69-4C1E-9EAB-41DFF4C5197F}" destId="{BA8772D2-770C-4AE6-8895-32036C435D32}" srcOrd="3" destOrd="0" parTransId="{883CE32D-CDCD-417A-9087-DFC657AC023B}" sibTransId="{16D816E9-4CFB-4693-8977-D81E92C14D02}"/>
    <dgm:cxn modelId="{8D0A5074-754D-4F3F-8C1C-7D2B61D9CF89}" srcId="{D008F823-FA69-4C1E-9EAB-41DFF4C5197F}" destId="{138294AF-60DC-4421-8FB7-B6687B59C284}" srcOrd="5" destOrd="0" parTransId="{4A1A947C-2ECB-4E0D-944D-CE1EAC67D31F}" sibTransId="{37339CAC-657E-47E3-B431-72A858A31266}"/>
    <dgm:cxn modelId="{30C9E180-AD18-41CF-8233-45462A48ED2C}" type="presOf" srcId="{BA8772D2-770C-4AE6-8895-32036C435D32}" destId="{D0D472DC-AD0D-4BF6-A398-B200F0B8F15F}" srcOrd="0" destOrd="0" presId="urn:microsoft.com/office/officeart/2005/8/layout/cycle8"/>
    <dgm:cxn modelId="{C85A6C82-B0CB-445D-BE60-E06B84D9477D}" type="presOf" srcId="{7AC184ED-0E66-4BA1-9896-3A1B81AFF3F3}" destId="{7DC7DECC-9D59-4007-824C-C7CFD0373D9F}" srcOrd="1" destOrd="0" presId="urn:microsoft.com/office/officeart/2005/8/layout/cycle8"/>
    <dgm:cxn modelId="{D3298C8F-68A7-4323-B5B0-3D23C8A77ED9}" srcId="{D008F823-FA69-4C1E-9EAB-41DFF4C5197F}" destId="{7AC184ED-0E66-4BA1-9896-3A1B81AFF3F3}" srcOrd="0" destOrd="0" parTransId="{C4C7D99D-F45A-4973-97DB-F09E33249402}" sibTransId="{A86469D3-36BF-446A-83DE-C78F68588A52}"/>
    <dgm:cxn modelId="{EF7B5496-807D-409A-AADF-935C44633ED0}" type="presOf" srcId="{ADE5C9DC-F413-4E72-B7AC-926B88AD05DD}" destId="{041B9E91-26D3-40E2-A48A-B5FEDF0C1387}" srcOrd="0" destOrd="0" presId="urn:microsoft.com/office/officeart/2005/8/layout/cycle8"/>
    <dgm:cxn modelId="{4F9B3599-0B3E-4169-9452-3F22A8346FA2}" type="presOf" srcId="{B17C7479-A9BA-4CDA-BD99-BDCD69AE3AFF}" destId="{00E0A7C7-E17C-4D9F-B2D3-09F68D5ECF0A}" srcOrd="0" destOrd="0" presId="urn:microsoft.com/office/officeart/2005/8/layout/cycle8"/>
    <dgm:cxn modelId="{2EAF6DA7-652E-4B99-A055-8CE4F117926A}" type="presOf" srcId="{138294AF-60DC-4421-8FB7-B6687B59C284}" destId="{E0597E15-FB20-4762-9383-007641B833B7}" srcOrd="1" destOrd="0" presId="urn:microsoft.com/office/officeart/2005/8/layout/cycle8"/>
    <dgm:cxn modelId="{192678C0-3FB3-45B0-BEE8-AF1D2C6C88CC}" type="presOf" srcId="{D008F823-FA69-4C1E-9EAB-41DFF4C5197F}" destId="{02D50921-2515-4B39-85B5-32564809A897}" srcOrd="0" destOrd="0" presId="urn:microsoft.com/office/officeart/2005/8/layout/cycle8"/>
    <dgm:cxn modelId="{20182BDF-7F6E-4F4B-BE51-0118A1040026}" srcId="{D008F823-FA69-4C1E-9EAB-41DFF4C5197F}" destId="{50ED5459-D6C5-4EE3-AEAE-CE9B497B550D}" srcOrd="4" destOrd="0" parTransId="{8DF61F3A-E519-4886-88E3-26BD82E7C009}" sibTransId="{86B2069E-FC11-4F50-9BB1-17DBCCF4CF74}"/>
    <dgm:cxn modelId="{D8F2ECE9-DAF4-47E8-A8D3-DE9330CE11D5}" srcId="{D008F823-FA69-4C1E-9EAB-41DFF4C5197F}" destId="{36180E64-71CE-4812-BE79-973DFD896E34}" srcOrd="2" destOrd="0" parTransId="{73B44E69-D8A7-4668-B12D-300655D34AC0}" sibTransId="{1DBE8242-D439-4CD8-90DC-56F9F31FB085}"/>
    <dgm:cxn modelId="{2844C0F0-F75F-4050-B346-60ECE434AFAE}" type="presOf" srcId="{B17C7479-A9BA-4CDA-BD99-BDCD69AE3AFF}" destId="{48764E71-9D7B-4521-8194-7064218C28DF}" srcOrd="1" destOrd="0" presId="urn:microsoft.com/office/officeart/2005/8/layout/cycle8"/>
    <dgm:cxn modelId="{B3523EF4-FE97-47E4-9B02-F3879A0B79C2}" srcId="{D008F823-FA69-4C1E-9EAB-41DFF4C5197F}" destId="{B17C7479-A9BA-4CDA-BD99-BDCD69AE3AFF}" srcOrd="1" destOrd="0" parTransId="{2C64A8AE-3514-4106-91DC-6D025980690A}" sibTransId="{2DF76EB6-E68D-4835-B4D3-B75674C6F998}"/>
    <dgm:cxn modelId="{23AA870B-AD4A-404B-86DA-82C30CDF7879}" type="presParOf" srcId="{02D50921-2515-4B39-85B5-32564809A897}" destId="{E3041B48-F371-46C9-950E-92494C158AF1}" srcOrd="0" destOrd="0" presId="urn:microsoft.com/office/officeart/2005/8/layout/cycle8"/>
    <dgm:cxn modelId="{DE99C9F1-EEB4-496C-B2FF-497F3817F83D}" type="presParOf" srcId="{02D50921-2515-4B39-85B5-32564809A897}" destId="{D5364933-B3B5-4216-8196-42B078CDB16D}" srcOrd="1" destOrd="0" presId="urn:microsoft.com/office/officeart/2005/8/layout/cycle8"/>
    <dgm:cxn modelId="{3ED8634C-3612-4619-AF4C-B0CCBB4FD74D}" type="presParOf" srcId="{02D50921-2515-4B39-85B5-32564809A897}" destId="{B9038A3E-E058-4E49-81A7-7AC65A11C20A}" srcOrd="2" destOrd="0" presId="urn:microsoft.com/office/officeart/2005/8/layout/cycle8"/>
    <dgm:cxn modelId="{EE3C954B-9B8A-4BA6-A358-210330112FAE}" type="presParOf" srcId="{02D50921-2515-4B39-85B5-32564809A897}" destId="{7DC7DECC-9D59-4007-824C-C7CFD0373D9F}" srcOrd="3" destOrd="0" presId="urn:microsoft.com/office/officeart/2005/8/layout/cycle8"/>
    <dgm:cxn modelId="{CEF58983-79E3-411F-9D0F-56C98FD594D3}" type="presParOf" srcId="{02D50921-2515-4B39-85B5-32564809A897}" destId="{00E0A7C7-E17C-4D9F-B2D3-09F68D5ECF0A}" srcOrd="4" destOrd="0" presId="urn:microsoft.com/office/officeart/2005/8/layout/cycle8"/>
    <dgm:cxn modelId="{4BF11F29-A5D0-414E-B883-4DC7E9EA71A4}" type="presParOf" srcId="{02D50921-2515-4B39-85B5-32564809A897}" destId="{1D3A69B6-F669-4BB4-9711-F560D1051039}" srcOrd="5" destOrd="0" presId="urn:microsoft.com/office/officeart/2005/8/layout/cycle8"/>
    <dgm:cxn modelId="{172A921E-27AE-4E11-8210-79B5617A8A42}" type="presParOf" srcId="{02D50921-2515-4B39-85B5-32564809A897}" destId="{A70FAACB-1E38-4389-895F-9DE937742CB0}" srcOrd="6" destOrd="0" presId="urn:microsoft.com/office/officeart/2005/8/layout/cycle8"/>
    <dgm:cxn modelId="{7C82D2DB-545D-4F2A-8394-F1BA9CA99F90}" type="presParOf" srcId="{02D50921-2515-4B39-85B5-32564809A897}" destId="{48764E71-9D7B-4521-8194-7064218C28DF}" srcOrd="7" destOrd="0" presId="urn:microsoft.com/office/officeart/2005/8/layout/cycle8"/>
    <dgm:cxn modelId="{EF9C6D97-F8EB-4766-AF48-2BEA77C86AAC}" type="presParOf" srcId="{02D50921-2515-4B39-85B5-32564809A897}" destId="{5739D7E5-1525-47BE-B3D7-1CECA1633D09}" srcOrd="8" destOrd="0" presId="urn:microsoft.com/office/officeart/2005/8/layout/cycle8"/>
    <dgm:cxn modelId="{F819E378-838C-4EA5-9356-64D39E3BFD11}" type="presParOf" srcId="{02D50921-2515-4B39-85B5-32564809A897}" destId="{282E2183-BC76-4ACD-8F6C-68017DC52E89}" srcOrd="9" destOrd="0" presId="urn:microsoft.com/office/officeart/2005/8/layout/cycle8"/>
    <dgm:cxn modelId="{E197258B-4FC4-4CC3-9519-68377FC1A9D6}" type="presParOf" srcId="{02D50921-2515-4B39-85B5-32564809A897}" destId="{ABAC0FE6-E258-49CB-8F1B-11A787429817}" srcOrd="10" destOrd="0" presId="urn:microsoft.com/office/officeart/2005/8/layout/cycle8"/>
    <dgm:cxn modelId="{3C0C3D44-303A-429E-914D-2EC9CC9069EE}" type="presParOf" srcId="{02D50921-2515-4B39-85B5-32564809A897}" destId="{DB5E2111-C50B-433B-BAC4-59C99A05045A}" srcOrd="11" destOrd="0" presId="urn:microsoft.com/office/officeart/2005/8/layout/cycle8"/>
    <dgm:cxn modelId="{C270BF4A-3E95-4FDA-89A6-F83551277588}" type="presParOf" srcId="{02D50921-2515-4B39-85B5-32564809A897}" destId="{D0D472DC-AD0D-4BF6-A398-B200F0B8F15F}" srcOrd="12" destOrd="0" presId="urn:microsoft.com/office/officeart/2005/8/layout/cycle8"/>
    <dgm:cxn modelId="{125DB08E-3DCA-4888-AC84-619795655EED}" type="presParOf" srcId="{02D50921-2515-4B39-85B5-32564809A897}" destId="{82DD5815-0542-4832-86CA-1B6397361DBD}" srcOrd="13" destOrd="0" presId="urn:microsoft.com/office/officeart/2005/8/layout/cycle8"/>
    <dgm:cxn modelId="{23123C3E-4741-44B7-93B1-D76E1E56E41E}" type="presParOf" srcId="{02D50921-2515-4B39-85B5-32564809A897}" destId="{9825843F-1CC7-4921-BFBB-720A0E7527FC}" srcOrd="14" destOrd="0" presId="urn:microsoft.com/office/officeart/2005/8/layout/cycle8"/>
    <dgm:cxn modelId="{0C8349A9-6494-472A-B338-E53904E8C9CF}" type="presParOf" srcId="{02D50921-2515-4B39-85B5-32564809A897}" destId="{CAAE0E0E-06EF-4820-A70B-E1DBA81343F2}" srcOrd="15" destOrd="0" presId="urn:microsoft.com/office/officeart/2005/8/layout/cycle8"/>
    <dgm:cxn modelId="{4C0AE9FC-3FE6-4701-9FEC-E7029F45D8B6}" type="presParOf" srcId="{02D50921-2515-4B39-85B5-32564809A897}" destId="{11918F18-A33C-403F-BA64-B136DA747DBD}" srcOrd="16" destOrd="0" presId="urn:microsoft.com/office/officeart/2005/8/layout/cycle8"/>
    <dgm:cxn modelId="{FBEBBA1D-4018-418F-9034-1B53008A6CD8}" type="presParOf" srcId="{02D50921-2515-4B39-85B5-32564809A897}" destId="{1DE75CAE-F05B-4074-BA21-85D59D6A6004}" srcOrd="17" destOrd="0" presId="urn:microsoft.com/office/officeart/2005/8/layout/cycle8"/>
    <dgm:cxn modelId="{44D71ADB-B496-4EA3-B6EA-A97FC33D577C}" type="presParOf" srcId="{02D50921-2515-4B39-85B5-32564809A897}" destId="{633C9EF9-0D24-4659-8BBA-5F19159A243A}" srcOrd="18" destOrd="0" presId="urn:microsoft.com/office/officeart/2005/8/layout/cycle8"/>
    <dgm:cxn modelId="{1FCE7F34-8E43-449A-AE0E-5C972BDE9792}" type="presParOf" srcId="{02D50921-2515-4B39-85B5-32564809A897}" destId="{3FACFEC0-FDDF-420C-8FA6-939F42F3F6DA}" srcOrd="19" destOrd="0" presId="urn:microsoft.com/office/officeart/2005/8/layout/cycle8"/>
    <dgm:cxn modelId="{B788E3F2-7B5B-40BF-8610-F1B53D2E6176}" type="presParOf" srcId="{02D50921-2515-4B39-85B5-32564809A897}" destId="{A8017CA4-4E1E-4BBD-AFAC-499DDF86F94B}" srcOrd="20" destOrd="0" presId="urn:microsoft.com/office/officeart/2005/8/layout/cycle8"/>
    <dgm:cxn modelId="{F1AC97C9-3786-495F-86D4-2068D64F5C43}" type="presParOf" srcId="{02D50921-2515-4B39-85B5-32564809A897}" destId="{80952D87-1478-4B4B-A98C-FCF19942D2D3}" srcOrd="21" destOrd="0" presId="urn:microsoft.com/office/officeart/2005/8/layout/cycle8"/>
    <dgm:cxn modelId="{6B772FAA-16F0-4DE3-89D3-560ED54FB072}" type="presParOf" srcId="{02D50921-2515-4B39-85B5-32564809A897}" destId="{177B5274-46D7-4C2B-BE29-6DE411842C01}" srcOrd="22" destOrd="0" presId="urn:microsoft.com/office/officeart/2005/8/layout/cycle8"/>
    <dgm:cxn modelId="{C5C8E0FA-0C89-4EA5-BA37-5CFCC439C423}" type="presParOf" srcId="{02D50921-2515-4B39-85B5-32564809A897}" destId="{E0597E15-FB20-4762-9383-007641B833B7}" srcOrd="23" destOrd="0" presId="urn:microsoft.com/office/officeart/2005/8/layout/cycle8"/>
    <dgm:cxn modelId="{4A07AFD4-B648-44E1-B986-4CD325603E2B}" type="presParOf" srcId="{02D50921-2515-4B39-85B5-32564809A897}" destId="{041B9E91-26D3-40E2-A48A-B5FEDF0C1387}" srcOrd="24" destOrd="0" presId="urn:microsoft.com/office/officeart/2005/8/layout/cycle8"/>
    <dgm:cxn modelId="{3BA662DF-E713-4327-9900-18D011E2A040}" type="presParOf" srcId="{02D50921-2515-4B39-85B5-32564809A897}" destId="{760479DE-F0C5-499E-914E-E790D4D1E1AE}" srcOrd="25" destOrd="0" presId="urn:microsoft.com/office/officeart/2005/8/layout/cycle8"/>
    <dgm:cxn modelId="{462FF3B5-70E9-4208-B5B1-6DB27CCE5251}" type="presParOf" srcId="{02D50921-2515-4B39-85B5-32564809A897}" destId="{EFF9A642-8013-460B-96F6-1D5F7EB2D484}" srcOrd="26" destOrd="0" presId="urn:microsoft.com/office/officeart/2005/8/layout/cycle8"/>
    <dgm:cxn modelId="{59CEEA57-9F4E-481E-88A7-D7CE2D47F1B6}" type="presParOf" srcId="{02D50921-2515-4B39-85B5-32564809A897}" destId="{9DE09F87-02AE-4C53-B2E8-279A613DAD4A}" srcOrd="27" destOrd="0" presId="urn:microsoft.com/office/officeart/2005/8/layout/cycle8"/>
    <dgm:cxn modelId="{FAAA0C77-4208-41AF-8A11-0DCE1D80D060}" type="presParOf" srcId="{02D50921-2515-4B39-85B5-32564809A897}" destId="{B565C98D-A50E-4863-A8AD-B520E6729B1B}" srcOrd="28" destOrd="0" presId="urn:microsoft.com/office/officeart/2005/8/layout/cycle8"/>
    <dgm:cxn modelId="{0172BF2E-7AE6-4CFD-8480-9315540876E3}" type="presParOf" srcId="{02D50921-2515-4B39-85B5-32564809A897}" destId="{EC983E61-8C91-49FF-A476-CC5A87BF79B9}" srcOrd="29" destOrd="0" presId="urn:microsoft.com/office/officeart/2005/8/layout/cycle8"/>
    <dgm:cxn modelId="{71AF3BF5-4B71-4F43-84F9-F113FAA2B367}" type="presParOf" srcId="{02D50921-2515-4B39-85B5-32564809A897}" destId="{91A299C3-8650-4BC8-84DB-EFE433B785BC}" srcOrd="30" destOrd="0" presId="urn:microsoft.com/office/officeart/2005/8/layout/cycle8"/>
    <dgm:cxn modelId="{A1B0FF0B-772C-419B-97E3-B69E76C8DD9F}" type="presParOf" srcId="{02D50921-2515-4B39-85B5-32564809A897}" destId="{1913FC96-25BC-460A-8A16-625AB9070E0C}" srcOrd="31" destOrd="0" presId="urn:microsoft.com/office/officeart/2005/8/layout/cycle8"/>
    <dgm:cxn modelId="{A16F9DCC-90E8-4CBE-B1A3-CCDA22D4B1E4}" type="presParOf" srcId="{02D50921-2515-4B39-85B5-32564809A897}" destId="{8643E49B-2B50-4D42-9BAA-5FE4CDC7CE37}" srcOrd="32" destOrd="0" presId="urn:microsoft.com/office/officeart/2005/8/layout/cycle8"/>
    <dgm:cxn modelId="{BFF04F15-2B3F-4E4F-BDCF-8420F28DDFA6}" type="presParOf" srcId="{02D50921-2515-4B39-85B5-32564809A897}" destId="{1B0DDAE1-33F4-4521-9E82-E4DC55D8DB19}" srcOrd="33" destOrd="0" presId="urn:microsoft.com/office/officeart/2005/8/layout/cycle8"/>
    <dgm:cxn modelId="{F9ED6E44-7668-460B-840D-4F99F0DAF8BA}" type="presParOf" srcId="{02D50921-2515-4B39-85B5-32564809A897}" destId="{B0082F95-0E6D-40BF-ACE3-69F65A153C2E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41B48-F371-46C9-950E-92494C158AF1}">
      <dsp:nvSpPr>
        <dsp:cNvPr id="0" name=""/>
        <dsp:cNvSpPr/>
      </dsp:nvSpPr>
      <dsp:spPr>
        <a:xfrm>
          <a:off x="1635784" y="357617"/>
          <a:ext cx="4924573" cy="4924573"/>
        </a:xfrm>
        <a:prstGeom prst="pie">
          <a:avLst>
            <a:gd name="adj1" fmla="val 16200000"/>
            <a:gd name="adj2" fmla="val 19285716"/>
          </a:avLst>
        </a:prstGeom>
        <a:solidFill>
          <a:srgbClr val="1685BC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CA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Focus on implementation</a:t>
          </a:r>
          <a:endParaRPr lang="de-DE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394655" y="952268"/>
        <a:ext cx="829095" cy="663276"/>
      </dsp:txXfrm>
    </dsp:sp>
    <dsp:sp modelId="{00E0A7C7-E17C-4D9F-B2D3-09F68D5ECF0A}">
      <dsp:nvSpPr>
        <dsp:cNvPr id="0" name=""/>
        <dsp:cNvSpPr/>
      </dsp:nvSpPr>
      <dsp:spPr>
        <a:xfrm>
          <a:off x="1699100" y="436762"/>
          <a:ext cx="4924573" cy="4924573"/>
        </a:xfrm>
        <a:prstGeom prst="pie">
          <a:avLst>
            <a:gd name="adj1" fmla="val 19285716"/>
            <a:gd name="adj2" fmla="val 771428"/>
          </a:avLst>
        </a:prstGeom>
        <a:solidFill>
          <a:srgbClr val="1685BC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CA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Focus on rights</a:t>
          </a:r>
          <a:endParaRPr lang="de-DE" sz="16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241174" y="2342118"/>
        <a:ext cx="953459" cy="580366"/>
      </dsp:txXfrm>
    </dsp:sp>
    <dsp:sp modelId="{5739D7E5-1525-47BE-B3D7-1CECA1633D09}">
      <dsp:nvSpPr>
        <dsp:cNvPr id="0" name=""/>
        <dsp:cNvSpPr/>
      </dsp:nvSpPr>
      <dsp:spPr>
        <a:xfrm>
          <a:off x="1676236" y="536426"/>
          <a:ext cx="4924573" cy="4924573"/>
        </a:xfrm>
        <a:prstGeom prst="pie">
          <a:avLst>
            <a:gd name="adj1" fmla="val 771428"/>
            <a:gd name="adj2" fmla="val 3857143"/>
          </a:avLst>
        </a:prstGeom>
        <a:solidFill>
          <a:srgbClr val="1685BC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CA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Disability inclusive develop-</a:t>
          </a:r>
          <a:r>
            <a:rPr lang="en-CA" sz="1600" b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ment</a:t>
          </a:r>
          <a:endParaRPr lang="de-DE" sz="16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010227" y="3586140"/>
        <a:ext cx="829095" cy="642549"/>
      </dsp:txXfrm>
    </dsp:sp>
    <dsp:sp modelId="{D0D472DC-AD0D-4BF6-A398-B200F0B8F15F}">
      <dsp:nvSpPr>
        <dsp:cNvPr id="0" name=""/>
        <dsp:cNvSpPr/>
      </dsp:nvSpPr>
      <dsp:spPr>
        <a:xfrm>
          <a:off x="1584780" y="580396"/>
          <a:ext cx="4924573" cy="4924573"/>
        </a:xfrm>
        <a:prstGeom prst="pie">
          <a:avLst>
            <a:gd name="adj1" fmla="val 3857226"/>
            <a:gd name="adj2" fmla="val 6942858"/>
          </a:avLst>
        </a:prstGeom>
        <a:solidFill>
          <a:srgbClr val="1685BC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CA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National Owner-ship</a:t>
          </a:r>
          <a:endParaRPr lang="de-DE" sz="16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42882" y="4569902"/>
        <a:ext cx="808368" cy="580366"/>
      </dsp:txXfrm>
    </dsp:sp>
    <dsp:sp modelId="{11918F18-A33C-403F-BA64-B136DA747DBD}">
      <dsp:nvSpPr>
        <dsp:cNvPr id="0" name=""/>
        <dsp:cNvSpPr/>
      </dsp:nvSpPr>
      <dsp:spPr>
        <a:xfrm>
          <a:off x="1493323" y="536426"/>
          <a:ext cx="4924573" cy="4924573"/>
        </a:xfrm>
        <a:prstGeom prst="pie">
          <a:avLst>
            <a:gd name="adj1" fmla="val 6942858"/>
            <a:gd name="adj2" fmla="val 10028574"/>
          </a:avLst>
        </a:prstGeom>
        <a:solidFill>
          <a:srgbClr val="1685BC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de-DE" sz="1600" b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Bridging</a:t>
          </a:r>
          <a:r>
            <a:rPr lang="de-DE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1600" b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the</a:t>
          </a:r>
          <a:r>
            <a:rPr lang="de-DE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1600" b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gap</a:t>
          </a:r>
          <a:endParaRPr lang="de-DE" sz="16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254811" y="3586140"/>
        <a:ext cx="829095" cy="642549"/>
      </dsp:txXfrm>
    </dsp:sp>
    <dsp:sp modelId="{A8017CA4-4E1E-4BBD-AFAC-499DDF86F94B}">
      <dsp:nvSpPr>
        <dsp:cNvPr id="0" name=""/>
        <dsp:cNvSpPr/>
      </dsp:nvSpPr>
      <dsp:spPr>
        <a:xfrm>
          <a:off x="1470459" y="436762"/>
          <a:ext cx="4924573" cy="4924573"/>
        </a:xfrm>
        <a:prstGeom prst="pie">
          <a:avLst>
            <a:gd name="adj1" fmla="val 10028574"/>
            <a:gd name="adj2" fmla="val 13114284"/>
          </a:avLst>
        </a:prstGeom>
        <a:solidFill>
          <a:srgbClr val="1685BC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de-DE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Focus on </a:t>
          </a:r>
          <a:r>
            <a:rPr lang="de-DE" sz="1600" b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data</a:t>
          </a:r>
          <a:r>
            <a:rPr lang="de-DE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and </a:t>
          </a:r>
          <a:r>
            <a:rPr lang="de-DE" sz="1600" b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evidence</a:t>
          </a:r>
          <a:endParaRPr lang="de-DE" sz="16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899499" y="2342118"/>
        <a:ext cx="953459" cy="580366"/>
      </dsp:txXfrm>
    </dsp:sp>
    <dsp:sp modelId="{041B9E91-26D3-40E2-A48A-B5FEDF0C1387}">
      <dsp:nvSpPr>
        <dsp:cNvPr id="0" name=""/>
        <dsp:cNvSpPr/>
      </dsp:nvSpPr>
      <dsp:spPr>
        <a:xfrm>
          <a:off x="1533775" y="357617"/>
          <a:ext cx="4924573" cy="4924573"/>
        </a:xfrm>
        <a:prstGeom prst="pie">
          <a:avLst>
            <a:gd name="adj1" fmla="val 13114284"/>
            <a:gd name="adj2" fmla="val 16200000"/>
          </a:avLst>
        </a:prstGeom>
        <a:solidFill>
          <a:srgbClr val="1685BC">
            <a:lumMod val="75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Nothing </a:t>
          </a:r>
          <a:r>
            <a:rPr lang="de-DE" sz="1600" b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about</a:t>
          </a:r>
          <a:r>
            <a:rPr lang="de-DE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1600" b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us</a:t>
          </a:r>
          <a:r>
            <a:rPr lang="de-DE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1600" b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without</a:t>
          </a:r>
          <a:r>
            <a:rPr lang="de-DE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de-DE" sz="1600" b="1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us</a:t>
          </a:r>
          <a:endParaRPr lang="de-DE" sz="16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870382" y="952268"/>
        <a:ext cx="829095" cy="663276"/>
      </dsp:txXfrm>
    </dsp:sp>
    <dsp:sp modelId="{B565C98D-A50E-4863-A8AD-B520E6729B1B}">
      <dsp:nvSpPr>
        <dsp:cNvPr id="0" name=""/>
        <dsp:cNvSpPr/>
      </dsp:nvSpPr>
      <dsp:spPr>
        <a:xfrm>
          <a:off x="1330684" y="52763"/>
          <a:ext cx="5534283" cy="5534283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rgbClr val="1685B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83E61-8C91-49FF-A476-CC5A87BF79B9}">
      <dsp:nvSpPr>
        <dsp:cNvPr id="0" name=""/>
        <dsp:cNvSpPr/>
      </dsp:nvSpPr>
      <dsp:spPr>
        <a:xfrm>
          <a:off x="1394398" y="132258"/>
          <a:ext cx="5534283" cy="5534283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rgbClr val="1685B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299C3-8650-4BC8-84DB-EFE433B785BC}">
      <dsp:nvSpPr>
        <dsp:cNvPr id="0" name=""/>
        <dsp:cNvSpPr/>
      </dsp:nvSpPr>
      <dsp:spPr>
        <a:xfrm>
          <a:off x="1371453" y="231691"/>
          <a:ext cx="5534283" cy="5534283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rgbClr val="1685B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3FC96-25BC-460A-8A16-625AB9070E0C}">
      <dsp:nvSpPr>
        <dsp:cNvPr id="0" name=""/>
        <dsp:cNvSpPr/>
      </dsp:nvSpPr>
      <dsp:spPr>
        <a:xfrm>
          <a:off x="1279925" y="275413"/>
          <a:ext cx="5534283" cy="5534283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rgbClr val="1685B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3E49B-2B50-4D42-9BAA-5FE4CDC7CE37}">
      <dsp:nvSpPr>
        <dsp:cNvPr id="0" name=""/>
        <dsp:cNvSpPr/>
      </dsp:nvSpPr>
      <dsp:spPr>
        <a:xfrm>
          <a:off x="1188397" y="231691"/>
          <a:ext cx="5534283" cy="5534283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rgbClr val="1685B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DDAE1-33F4-4521-9E82-E4DC55D8DB19}">
      <dsp:nvSpPr>
        <dsp:cNvPr id="0" name=""/>
        <dsp:cNvSpPr/>
      </dsp:nvSpPr>
      <dsp:spPr>
        <a:xfrm>
          <a:off x="1165452" y="132258"/>
          <a:ext cx="5534283" cy="5534283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rgbClr val="1685B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82F95-0E6D-40BF-ACE3-69F65A153C2E}">
      <dsp:nvSpPr>
        <dsp:cNvPr id="0" name=""/>
        <dsp:cNvSpPr/>
      </dsp:nvSpPr>
      <dsp:spPr>
        <a:xfrm>
          <a:off x="1229166" y="52763"/>
          <a:ext cx="5534283" cy="5534283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rgbClr val="1685BC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Global Disability Summit 2025</a:t>
            </a:r>
          </a:p>
          <a:p>
            <a:r>
              <a:rPr lang="en-US" dirty="0"/>
              <a:t>Keynote speeches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b="1" dirty="0"/>
              <a:t>Hans-Peter Baur</a:t>
            </a:r>
            <a:r>
              <a:rPr lang="en-US" sz="1200" dirty="0"/>
              <a:t>, German Federal Ministry for Economic Cooperation and Development (BMZ), Germany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b="1" dirty="0"/>
              <a:t>HRH Prince Mired Al-Hussein</a:t>
            </a:r>
            <a:r>
              <a:rPr lang="en-US" sz="1200" dirty="0"/>
              <a:t>, Higher Council for the Rights of Persons with Disabilities, Jordan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b="1" dirty="0"/>
              <a:t>José Viera</a:t>
            </a:r>
            <a:r>
              <a:rPr lang="en-US" sz="1200" dirty="0"/>
              <a:t>, International Disability Alliance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/>
              </a:rPr>
              <a:t>22 February, 11:20-12:20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 and Mission </a:t>
            </a:r>
          </a:p>
          <a:p>
            <a:r>
              <a:rPr lang="en-US" dirty="0"/>
              <a:t>Raise global attention on disability inclusive development and humanitarian action everywhere and for everyone </a:t>
            </a:r>
          </a:p>
          <a:p>
            <a:r>
              <a:rPr lang="en-US" dirty="0"/>
              <a:t>Build ownership and capacity of OPDs, especially in the Global South </a:t>
            </a:r>
          </a:p>
          <a:p>
            <a:r>
              <a:rPr lang="en-US" dirty="0"/>
              <a:t>Provide global, regional, and national stakeholders a platform to </a:t>
            </a:r>
            <a:r>
              <a:rPr lang="en-US" dirty="0" err="1"/>
              <a:t>mobilise</a:t>
            </a:r>
            <a:r>
              <a:rPr lang="en-US" dirty="0"/>
              <a:t> innovative, impactful, and far-reaching commitments </a:t>
            </a:r>
          </a:p>
          <a:p>
            <a:r>
              <a:rPr lang="en-US" dirty="0"/>
              <a:t>Showcase good practices and evidence from across the world to inspire change on disability inclusive development and humanitarian action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3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The Summit in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The </a:t>
            </a:r>
            <a:r>
              <a:rPr lang="de-DE" dirty="0" err="1"/>
              <a:t>upcoming</a:t>
            </a:r>
            <a:r>
              <a:rPr lang="de-DE" dirty="0"/>
              <a:t> Global Disability Summit GDS will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on </a:t>
            </a:r>
            <a:r>
              <a:rPr lang="de-DE" b="1" dirty="0"/>
              <a:t>2-3. April 2025 </a:t>
            </a:r>
            <a:r>
              <a:rPr lang="de-DE" dirty="0"/>
              <a:t>in Berlin, Germany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41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/>
              <a:t>What</a:t>
            </a:r>
            <a:r>
              <a:rPr lang="de-DE" b="1" dirty="0"/>
              <a:t> </a:t>
            </a:r>
            <a:r>
              <a:rPr lang="de-DE" b="1" dirty="0" err="1"/>
              <a:t>is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vision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GDS 2025?</a:t>
            </a:r>
          </a:p>
          <a:p>
            <a:pPr marL="0" indent="0">
              <a:buNone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Objectives: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spc="-2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objective of the next Summit will be to build and expand the momentum of the previous two GDS, by </a:t>
            </a:r>
            <a:r>
              <a:rPr lang="en-CA" sz="1200" b="1" spc="-2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amplifying its impact in advancing the rights and inclusion of all persons with disabilities through international cooperation</a:t>
            </a:r>
            <a:r>
              <a:rPr lang="en-CA" sz="1200" spc="-2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spc="-2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do this, several tracks will be explored among the co-hosts to determine the most </a:t>
            </a:r>
            <a:r>
              <a:rPr lang="en-CA" sz="1200" b="1" spc="-2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cutting-edge and innovative approach for the GDS 2025</a:t>
            </a:r>
            <a:r>
              <a:rPr lang="en-CA" sz="1200" spc="-2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building on and going beyond commitments.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spc="-2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/>
            <a:endParaRPr lang="de-DE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To do this, several key messages have been identified by the co-hosts to determine the most cutting-edge and innovative approach for the GDS 2025: </a:t>
            </a:r>
            <a:endParaRPr lang="de-DE" sz="12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Seven Key-Messages </a:t>
            </a:r>
            <a:r>
              <a:rPr lang="de-DE" sz="12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de-DE" sz="12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GDS 2025 </a:t>
            </a:r>
            <a:r>
              <a:rPr lang="de-DE" sz="12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de-DE" sz="12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sz="12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Nothing about us without 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sz="12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Focus on implementation</a:t>
            </a:r>
            <a:endParaRPr lang="de-DE" sz="1200" b="1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sz="12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Focus on rights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sz="12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National Ownership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sz="12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Disability inclusive development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sz="12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Bridging the gap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sz="12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Focus on Data and Evidence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43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Panel Discussion</a:t>
            </a:r>
            <a:endParaRPr lang="en-GB" dirty="0"/>
          </a:p>
          <a:p>
            <a:endParaRPr lang="en-GB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b="1" dirty="0"/>
              <a:t>Rafael Teck</a:t>
            </a:r>
            <a:r>
              <a:rPr lang="en-US" sz="1200" dirty="0"/>
              <a:t>, German Federal Ministry for Economic Cooperation and Development (BMZ), Germany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b="1" dirty="0"/>
              <a:t>Ghadeer </a:t>
            </a:r>
            <a:r>
              <a:rPr lang="en-US" sz="1200" b="1" dirty="0" err="1"/>
              <a:t>Alhares</a:t>
            </a:r>
            <a:r>
              <a:rPr lang="en-US" sz="1200" dirty="0"/>
              <a:t>, Higher Council for the Rights of Persons with Disabilities, Jordan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200" b="1" dirty="0"/>
              <a:t>José Viera</a:t>
            </a:r>
            <a:r>
              <a:rPr lang="en-US" sz="1200" dirty="0"/>
              <a:t>, International Disability Alliance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19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4A5B7-3009-3078-DA1C-A775027F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3010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#ZeroCon24</a:t>
            </a:r>
            <a:endParaRPr lang="en-GB" sz="3600" b="1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14/02/2024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14/02/2024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D991-9ADE-8892-D016-6590D6AF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14/02/2024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14/02/2024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14/02/2024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14/02/2024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14/02/2024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14/02/2024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14/02/2024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14/02/2024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14/02/2024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4750"/>
            <a:ext cx="9144000" cy="1434024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595959"/>
                </a:solidFill>
              </a:rPr>
              <a:t>The Global Disability Summit 2025</a:t>
            </a:r>
            <a:br>
              <a:rPr lang="en-US" b="1" dirty="0">
                <a:solidFill>
                  <a:srgbClr val="595959"/>
                </a:solidFill>
              </a:rPr>
            </a:br>
            <a:r>
              <a:rPr lang="en-US" sz="4000" b="1" dirty="0">
                <a:solidFill>
                  <a:srgbClr val="595959"/>
                </a:solidFill>
              </a:rPr>
              <a:t>Keynote speeches</a:t>
            </a:r>
            <a:r>
              <a:rPr lang="en-US" sz="3200" b="1" dirty="0">
                <a:solidFill>
                  <a:srgbClr val="595959"/>
                </a:solidFill>
              </a:rPr>
              <a:t> </a:t>
            </a:r>
            <a:endParaRPr lang="en-GB" sz="4800" b="1" dirty="0">
              <a:solidFill>
                <a:srgbClr val="595959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306855"/>
            <a:ext cx="9031111" cy="270141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95959"/>
                </a:solidFill>
              </a:rPr>
              <a:t>Hans-Peter Baur</a:t>
            </a:r>
            <a:r>
              <a:rPr lang="en-US" sz="2800" dirty="0">
                <a:solidFill>
                  <a:srgbClr val="595959"/>
                </a:solidFill>
              </a:rPr>
              <a:t>, German Federal Ministry for Economic Cooperation and Development (BMZ), Germany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95959"/>
                </a:solidFill>
              </a:rPr>
              <a:t>HRH Prince Mired Al-Hussein</a:t>
            </a:r>
            <a:r>
              <a:rPr lang="en-US" sz="2800" dirty="0">
                <a:solidFill>
                  <a:srgbClr val="595959"/>
                </a:solidFill>
              </a:rPr>
              <a:t>, Higher Council for the Rights of Persons with Disabilities, Jordan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95959"/>
                </a:solidFill>
              </a:rPr>
              <a:t>José Viera</a:t>
            </a:r>
            <a:r>
              <a:rPr lang="en-US" sz="2800" dirty="0">
                <a:solidFill>
                  <a:srgbClr val="595959"/>
                </a:solidFill>
              </a:rPr>
              <a:t>, International Disability Alliance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595959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3903248" y="5692088"/>
            <a:ext cx="4385503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rial"/>
              </a:rPr>
              <a:t>22 February, 11:20-12:20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B4AAB-13CC-0101-7D17-6ABAF035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1</a:t>
            </a:fld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C3189C-A27B-0890-7B7A-A968EFA05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23" y="109168"/>
            <a:ext cx="2390976" cy="141558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CC48A23-7002-A77C-B9FF-20B1EDB31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68" t="17540" r="7987" b="17951"/>
          <a:stretch/>
        </p:blipFill>
        <p:spPr bwMode="auto">
          <a:xfrm>
            <a:off x="8098085" y="929107"/>
            <a:ext cx="1151890" cy="449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A2B3FE0-1C35-D357-38E1-2BCC54F59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435395" y="997052"/>
            <a:ext cx="673100" cy="33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53C723E-C880-E178-0F08-D604327F3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073195" y="849732"/>
            <a:ext cx="956310" cy="69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95959"/>
                </a:solidFill>
              </a:rPr>
              <a:t>Goal and Mission </a:t>
            </a:r>
            <a:endParaRPr lang="en-GB" b="1" dirty="0">
              <a:solidFill>
                <a:srgbClr val="59595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BED0F-B7D1-D1EC-C777-64C40195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518"/>
            <a:ext cx="10515600" cy="268307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595959"/>
                </a:solidFill>
              </a:rPr>
              <a:t>Raise global attention on disability inclusive development and humanitarian action everywhere and for everyone </a:t>
            </a:r>
          </a:p>
          <a:p>
            <a:r>
              <a:rPr lang="en-US" dirty="0">
                <a:solidFill>
                  <a:srgbClr val="595959"/>
                </a:solidFill>
              </a:rPr>
              <a:t>Build ownership and capacity of OPDs, especially in the Global South </a:t>
            </a:r>
          </a:p>
          <a:p>
            <a:r>
              <a:rPr lang="en-US" dirty="0">
                <a:solidFill>
                  <a:srgbClr val="595959"/>
                </a:solidFill>
              </a:rPr>
              <a:t>Provide global, regional, and national stakeholders a platform to </a:t>
            </a:r>
            <a:r>
              <a:rPr lang="en-US" dirty="0" err="1">
                <a:solidFill>
                  <a:srgbClr val="595959"/>
                </a:solidFill>
              </a:rPr>
              <a:t>mobilise</a:t>
            </a:r>
            <a:r>
              <a:rPr lang="en-US" dirty="0">
                <a:solidFill>
                  <a:srgbClr val="595959"/>
                </a:solidFill>
              </a:rPr>
              <a:t> innovative, impactful, and far-reaching commitments </a:t>
            </a:r>
          </a:p>
          <a:p>
            <a:r>
              <a:rPr lang="en-US" dirty="0">
                <a:solidFill>
                  <a:srgbClr val="595959"/>
                </a:solidFill>
              </a:rPr>
              <a:t>Showcase good practices and evidence from across the world to inspire change on disability inclusive development and humanitarian action</a:t>
            </a:r>
          </a:p>
        </p:txBody>
      </p:sp>
      <p:grpSp>
        <p:nvGrpSpPr>
          <p:cNvPr id="4" name="Groupe 5" descr="Time frame of GDS: first GDS 2018 with the UK, Kenya, IDA; then GDS 2022 with Norway, Ghana, IDA; finally, GDS 2025 with Germany, Jordan, IDA.">
            <a:extLst>
              <a:ext uri="{FF2B5EF4-FFF2-40B4-BE49-F238E27FC236}">
                <a16:creationId xmlns:a16="http://schemas.microsoft.com/office/drawing/2014/main" id="{A1C05995-A6F8-D0D2-AA7E-7C2688B5CA47}"/>
              </a:ext>
            </a:extLst>
          </p:cNvPr>
          <p:cNvGrpSpPr/>
          <p:nvPr/>
        </p:nvGrpSpPr>
        <p:grpSpPr>
          <a:xfrm>
            <a:off x="486833" y="4342876"/>
            <a:ext cx="11218333" cy="2013474"/>
            <a:chOff x="641349" y="4448286"/>
            <a:chExt cx="11296651" cy="2013474"/>
          </a:xfrm>
        </p:grpSpPr>
        <p:sp>
          <p:nvSpPr>
            <p:cNvPr id="7" name="Rectangle : coins arrondis 28" descr="This a time frame of all GDS summits (2018, 2022, 2025) and who were the permanent and country co-hosts:&#10;&#10;- GDS 2018: UK, Kenya, IDA&#10;- GDS 2022: Norway, Ghana, IDA&#10;- GDS 2025: Germany, Jordan, IDA">
              <a:extLst>
                <a:ext uri="{FF2B5EF4-FFF2-40B4-BE49-F238E27FC236}">
                  <a16:creationId xmlns:a16="http://schemas.microsoft.com/office/drawing/2014/main" id="{C9C81809-7B11-7979-2DB2-9A7AE2105539}"/>
                </a:ext>
              </a:extLst>
            </p:cNvPr>
            <p:cNvSpPr/>
            <p:nvPr/>
          </p:nvSpPr>
          <p:spPr>
            <a:xfrm>
              <a:off x="641349" y="4448286"/>
              <a:ext cx="11296651" cy="2013474"/>
            </a:xfrm>
            <a:prstGeom prst="roundRect">
              <a:avLst/>
            </a:prstGeom>
            <a:solidFill>
              <a:srgbClr val="F2F2F2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cxnSp>
          <p:nvCxnSpPr>
            <p:cNvPr id="8" name="Connecteur droit avec flèche 16">
              <a:extLst>
                <a:ext uri="{FF2B5EF4-FFF2-40B4-BE49-F238E27FC236}">
                  <a16:creationId xmlns:a16="http://schemas.microsoft.com/office/drawing/2014/main" id="{FEB2F023-7CDC-7803-B14E-B17936037B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1042661" y="4683774"/>
              <a:ext cx="10106677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dash"/>
              <a:headEnd type="none"/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e 29">
              <a:extLst>
                <a:ext uri="{FF2B5EF4-FFF2-40B4-BE49-F238E27FC236}">
                  <a16:creationId xmlns:a16="http://schemas.microsoft.com/office/drawing/2014/main" id="{A3DFA501-9BB2-EF6D-070D-3235F4AE8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511104" y="4626172"/>
              <a:ext cx="1152000" cy="643897"/>
              <a:chOff x="1511104" y="4626172"/>
              <a:chExt cx="1152000" cy="643897"/>
            </a:xfrm>
          </p:grpSpPr>
          <p:sp>
            <p:nvSpPr>
              <p:cNvPr id="39" name="Rectangle : coins arrondis 21" descr="GDS 2018">
                <a:extLst>
                  <a:ext uri="{FF2B5EF4-FFF2-40B4-BE49-F238E27FC236}">
                    <a16:creationId xmlns:a16="http://schemas.microsoft.com/office/drawing/2014/main" id="{459530C3-ED3D-6A19-96A0-3201A9080BE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11104" y="4958875"/>
                <a:ext cx="1152000" cy="311194"/>
              </a:xfrm>
              <a:prstGeom prst="roundRect">
                <a:avLst/>
              </a:prstGeom>
              <a:solidFill>
                <a:srgbClr val="C5CCF9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1226AA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GDS 2018</a:t>
                </a:r>
              </a:p>
            </p:txBody>
          </p:sp>
          <p:sp>
            <p:nvSpPr>
              <p:cNvPr id="40" name="Ellipse 24">
                <a:extLst>
                  <a:ext uri="{FF2B5EF4-FFF2-40B4-BE49-F238E27FC236}">
                    <a16:creationId xmlns:a16="http://schemas.microsoft.com/office/drawing/2014/main" id="{B8BF079C-1FA6-974F-9619-05CCFD5AB1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16761" y="4626172"/>
                <a:ext cx="147320" cy="14732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1226A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41" name="Connecteur droit 27">
                <a:extLst>
                  <a:ext uri="{FF2B5EF4-FFF2-40B4-BE49-F238E27FC236}">
                    <a16:creationId xmlns:a16="http://schemas.microsoft.com/office/drawing/2014/main" id="{7F0DB0E1-B676-1DFB-9211-96F43E4C323C}"/>
                  </a:ext>
                </a:extLst>
              </p:cNvPr>
              <p:cNvCxnSpPr>
                <a:stCxn id="40" idx="4"/>
                <a:endCxn id="39" idx="0"/>
              </p:cNvCxnSpPr>
              <p:nvPr/>
            </p:nvCxnSpPr>
            <p:spPr>
              <a:xfrm flipH="1">
                <a:off x="2087104" y="4773492"/>
                <a:ext cx="3317" cy="1853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e 30">
              <a:extLst>
                <a:ext uri="{FF2B5EF4-FFF2-40B4-BE49-F238E27FC236}">
                  <a16:creationId xmlns:a16="http://schemas.microsoft.com/office/drawing/2014/main" id="{AF2B90BE-3400-90E3-0123-CE271E646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516683" y="4626172"/>
              <a:ext cx="1152000" cy="643897"/>
              <a:chOff x="1511104" y="4626172"/>
              <a:chExt cx="1152000" cy="643897"/>
            </a:xfrm>
          </p:grpSpPr>
          <p:sp>
            <p:nvSpPr>
              <p:cNvPr id="36" name="Rectangle : coins arrondis 31">
                <a:extLst>
                  <a:ext uri="{FF2B5EF4-FFF2-40B4-BE49-F238E27FC236}">
                    <a16:creationId xmlns:a16="http://schemas.microsoft.com/office/drawing/2014/main" id="{4B4148C6-5020-7655-8F1B-EC087684E53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11104" y="4958875"/>
                <a:ext cx="1152000" cy="311194"/>
              </a:xfrm>
              <a:prstGeom prst="roundRect">
                <a:avLst/>
              </a:prstGeom>
              <a:solidFill>
                <a:srgbClr val="C5CCF9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1226AA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GDS 2022</a:t>
                </a:r>
              </a:p>
            </p:txBody>
          </p:sp>
          <p:sp>
            <p:nvSpPr>
              <p:cNvPr id="37" name="Ellipse 32">
                <a:extLst>
                  <a:ext uri="{FF2B5EF4-FFF2-40B4-BE49-F238E27FC236}">
                    <a16:creationId xmlns:a16="http://schemas.microsoft.com/office/drawing/2014/main" id="{C97D43BA-E9BA-9791-F63C-F35E6469B2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16761" y="4626172"/>
                <a:ext cx="147320" cy="14732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1226A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38" name="Connecteur droit 33">
                <a:extLst>
                  <a:ext uri="{FF2B5EF4-FFF2-40B4-BE49-F238E27FC236}">
                    <a16:creationId xmlns:a16="http://schemas.microsoft.com/office/drawing/2014/main" id="{27ABF850-A6A0-A45B-D7C6-2BFC5F5BBD33}"/>
                  </a:ext>
                </a:extLst>
              </p:cNvPr>
              <p:cNvCxnSpPr>
                <a:stCxn id="37" idx="4"/>
                <a:endCxn id="36" idx="0"/>
              </p:cNvCxnSpPr>
              <p:nvPr/>
            </p:nvCxnSpPr>
            <p:spPr>
              <a:xfrm flipH="1">
                <a:off x="2087104" y="4773492"/>
                <a:ext cx="3317" cy="1853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e 34">
              <a:extLst>
                <a:ext uri="{FF2B5EF4-FFF2-40B4-BE49-F238E27FC236}">
                  <a16:creationId xmlns:a16="http://schemas.microsoft.com/office/drawing/2014/main" id="{D8E3F0A8-A5FA-5F29-950E-3795D2C725E8}"/>
                </a:ext>
              </a:extLst>
            </p:cNvPr>
            <p:cNvGrpSpPr/>
            <p:nvPr/>
          </p:nvGrpSpPr>
          <p:grpSpPr>
            <a:xfrm>
              <a:off x="9522262" y="4626172"/>
              <a:ext cx="1152000" cy="643897"/>
              <a:chOff x="1511104" y="4626172"/>
              <a:chExt cx="1152000" cy="643897"/>
            </a:xfrm>
          </p:grpSpPr>
          <p:sp>
            <p:nvSpPr>
              <p:cNvPr id="33" name="Rectangle : coins arrondis 35">
                <a:extLst>
                  <a:ext uri="{FF2B5EF4-FFF2-40B4-BE49-F238E27FC236}">
                    <a16:creationId xmlns:a16="http://schemas.microsoft.com/office/drawing/2014/main" id="{DE77A6AF-C215-1ADA-E54C-6F05B1936E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11104" y="4958875"/>
                <a:ext cx="1152000" cy="311194"/>
              </a:xfrm>
              <a:prstGeom prst="roundRect">
                <a:avLst/>
              </a:prstGeom>
              <a:solidFill>
                <a:srgbClr val="C5CCF9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1226AA"/>
                    </a:solidFill>
                    <a:effectLst/>
                    <a:uLnTx/>
                    <a:uFillTx/>
                    <a:latin typeface="Segoe UI"/>
                    <a:ea typeface="+mn-ea"/>
                    <a:cs typeface="+mn-cs"/>
                  </a:rPr>
                  <a:t>GDS 2025</a:t>
                </a:r>
              </a:p>
            </p:txBody>
          </p:sp>
          <p:sp>
            <p:nvSpPr>
              <p:cNvPr id="34" name="Ellipse 36">
                <a:extLst>
                  <a:ext uri="{FF2B5EF4-FFF2-40B4-BE49-F238E27FC236}">
                    <a16:creationId xmlns:a16="http://schemas.microsoft.com/office/drawing/2014/main" id="{9890E026-2BEB-2B90-7125-D653BB5407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16761" y="4626172"/>
                <a:ext cx="147320" cy="14732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1226AA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cxnSp>
            <p:nvCxnSpPr>
              <p:cNvPr id="35" name="Connecteur droit 37">
                <a:extLst>
                  <a:ext uri="{FF2B5EF4-FFF2-40B4-BE49-F238E27FC236}">
                    <a16:creationId xmlns:a16="http://schemas.microsoft.com/office/drawing/2014/main" id="{7D30A025-6470-2FF7-384D-8089A1C54BBF}"/>
                  </a:ext>
                </a:extLst>
              </p:cNvPr>
              <p:cNvCxnSpPr>
                <a:stCxn id="34" idx="4"/>
                <a:endCxn id="33" idx="0"/>
              </p:cNvCxnSpPr>
              <p:nvPr/>
            </p:nvCxnSpPr>
            <p:spPr>
              <a:xfrm flipH="1">
                <a:off x="2087104" y="4773492"/>
                <a:ext cx="3317" cy="1853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e 47">
              <a:extLst>
                <a:ext uri="{FF2B5EF4-FFF2-40B4-BE49-F238E27FC236}">
                  <a16:creationId xmlns:a16="http://schemas.microsoft.com/office/drawing/2014/main" id="{89C1A85E-0FA0-F5A3-A927-520B4E270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1271806" y="5390735"/>
              <a:ext cx="356400" cy="983278"/>
              <a:chOff x="1271806" y="5391014"/>
              <a:chExt cx="356400" cy="983278"/>
            </a:xfrm>
          </p:grpSpPr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B0D5180D-CD52-D820-FCB2-9C013AFE05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73691" y="5725289"/>
                <a:ext cx="352631" cy="352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4">
                <a:extLst>
                  <a:ext uri="{FF2B5EF4-FFF2-40B4-BE49-F238E27FC236}">
                    <a16:creationId xmlns:a16="http://schemas.microsoft.com/office/drawing/2014/main" id="{8B129556-2774-8BF4-1B9C-B0DDCC2746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1806" y="5391014"/>
                <a:ext cx="356400" cy="356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">
                <a:extLst>
                  <a:ext uri="{FF2B5EF4-FFF2-40B4-BE49-F238E27FC236}">
                    <a16:creationId xmlns:a16="http://schemas.microsoft.com/office/drawing/2014/main" id="{E8714B69-6FBD-15EA-8CBC-911FE14FC8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80" t="18053" r="56694" b="21868"/>
              <a:stretch/>
            </p:blipFill>
            <p:spPr>
              <a:xfrm>
                <a:off x="1278495" y="6058812"/>
                <a:ext cx="343023" cy="315480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Groupe 48">
              <a:extLst>
                <a:ext uri="{FF2B5EF4-FFF2-40B4-BE49-F238E27FC236}">
                  <a16:creationId xmlns:a16="http://schemas.microsoft.com/office/drawing/2014/main" id="{7C7A1A92-38DB-4210-966E-C79DEF427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5307613" y="5390735"/>
              <a:ext cx="352631" cy="979509"/>
              <a:chOff x="5307613" y="5394783"/>
              <a:chExt cx="352631" cy="979509"/>
            </a:xfrm>
          </p:grpSpPr>
          <p:pic>
            <p:nvPicPr>
              <p:cNvPr id="27" name="Picture 10">
                <a:extLst>
                  <a:ext uri="{FF2B5EF4-FFF2-40B4-BE49-F238E27FC236}">
                    <a16:creationId xmlns:a16="http://schemas.microsoft.com/office/drawing/2014/main" id="{6A8E797A-A4F9-B0B5-C66B-741E7B7936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307613" y="5394783"/>
                <a:ext cx="352631" cy="352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2">
                <a:extLst>
                  <a:ext uri="{FF2B5EF4-FFF2-40B4-BE49-F238E27FC236}">
                    <a16:creationId xmlns:a16="http://schemas.microsoft.com/office/drawing/2014/main" id="{19E2F38A-FB0F-863D-5EB0-F8557B62EA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307613" y="5725289"/>
                <a:ext cx="352631" cy="352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">
                <a:extLst>
                  <a:ext uri="{FF2B5EF4-FFF2-40B4-BE49-F238E27FC236}">
                    <a16:creationId xmlns:a16="http://schemas.microsoft.com/office/drawing/2014/main" id="{18CE0C3A-4EE9-54B9-2EC2-AADC03F72B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80" t="18053" r="56694" b="21868"/>
              <a:stretch/>
            </p:blipFill>
            <p:spPr>
              <a:xfrm>
                <a:off x="5312417" y="6058812"/>
                <a:ext cx="343023" cy="315480"/>
              </a:xfrm>
              <a:prstGeom prst="rect">
                <a:avLst/>
              </a:prstGeom>
              <a:noFill/>
            </p:spPr>
          </p:pic>
        </p:grpSp>
        <p:grpSp>
          <p:nvGrpSpPr>
            <p:cNvPr id="14" name="Groupe 49">
              <a:extLst>
                <a:ext uri="{FF2B5EF4-FFF2-40B4-BE49-F238E27FC236}">
                  <a16:creationId xmlns:a16="http://schemas.microsoft.com/office/drawing/2014/main" id="{E0232D1A-7B76-74D2-8BE0-23D217B24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9360815" y="5390735"/>
              <a:ext cx="352631" cy="983557"/>
              <a:chOff x="9360815" y="5390735"/>
              <a:chExt cx="352631" cy="983557"/>
            </a:xfrm>
          </p:grpSpPr>
          <p:pic>
            <p:nvPicPr>
              <p:cNvPr id="24" name="Picture 6">
                <a:extLst>
                  <a:ext uri="{FF2B5EF4-FFF2-40B4-BE49-F238E27FC236}">
                    <a16:creationId xmlns:a16="http://schemas.microsoft.com/office/drawing/2014/main" id="{F6EA5881-085E-713C-1283-C9C1DC75AF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360815" y="5390735"/>
                <a:ext cx="352631" cy="352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8">
                <a:extLst>
                  <a:ext uri="{FF2B5EF4-FFF2-40B4-BE49-F238E27FC236}">
                    <a16:creationId xmlns:a16="http://schemas.microsoft.com/office/drawing/2014/main" id="{7ACE5BD2-F79B-AC53-3A46-5BDC4A5D72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360815" y="5725289"/>
                <a:ext cx="352631" cy="352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3" descr="Logo of IDA">
                <a:extLst>
                  <a:ext uri="{FF2B5EF4-FFF2-40B4-BE49-F238E27FC236}">
                    <a16:creationId xmlns:a16="http://schemas.microsoft.com/office/drawing/2014/main" id="{154B611B-33F5-1BCC-F607-93A70D60C9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80" t="18053" r="56694" b="21868"/>
              <a:stretch/>
            </p:blipFill>
            <p:spPr>
              <a:xfrm>
                <a:off x="9365619" y="6058812"/>
                <a:ext cx="343023" cy="315480"/>
              </a:xfrm>
              <a:prstGeom prst="rect">
                <a:avLst/>
              </a:prstGeom>
              <a:noFill/>
            </p:spPr>
          </p:pic>
        </p:grpSp>
        <p:sp>
          <p:nvSpPr>
            <p:cNvPr id="15" name="ZoneTexte 50">
              <a:extLst>
                <a:ext uri="{FF2B5EF4-FFF2-40B4-BE49-F238E27FC236}">
                  <a16:creationId xmlns:a16="http://schemas.microsoft.com/office/drawing/2014/main" id="{78925A16-7DE8-3A31-9F64-BC2D9007CE08}"/>
                </a:ext>
              </a:extLst>
            </p:cNvPr>
            <p:cNvSpPr txBox="1"/>
            <p:nvPr/>
          </p:nvSpPr>
          <p:spPr>
            <a:xfrm>
              <a:off x="1628206" y="5413612"/>
              <a:ext cx="14816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United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Kingdom</a:t>
              </a:r>
            </a:p>
          </p:txBody>
        </p:sp>
        <p:sp>
          <p:nvSpPr>
            <p:cNvPr id="16" name="ZoneTexte 51">
              <a:extLst>
                <a:ext uri="{FF2B5EF4-FFF2-40B4-BE49-F238E27FC236}">
                  <a16:creationId xmlns:a16="http://schemas.microsoft.com/office/drawing/2014/main" id="{071A8D6D-CA5B-3D29-BB33-FDCFD1D02A75}"/>
                </a:ext>
              </a:extLst>
            </p:cNvPr>
            <p:cNvSpPr txBox="1"/>
            <p:nvPr/>
          </p:nvSpPr>
          <p:spPr>
            <a:xfrm>
              <a:off x="1628206" y="5747219"/>
              <a:ext cx="6599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Kenya</a:t>
              </a:r>
            </a:p>
          </p:txBody>
        </p:sp>
        <p:sp>
          <p:nvSpPr>
            <p:cNvPr id="17" name="ZoneTexte 52">
              <a:extLst>
                <a:ext uri="{FF2B5EF4-FFF2-40B4-BE49-F238E27FC236}">
                  <a16:creationId xmlns:a16="http://schemas.microsoft.com/office/drawing/2014/main" id="{6996734E-1E64-64C0-6ABF-9E0454A59FBE}"/>
                </a:ext>
              </a:extLst>
            </p:cNvPr>
            <p:cNvSpPr txBox="1"/>
            <p:nvPr/>
          </p:nvSpPr>
          <p:spPr>
            <a:xfrm>
              <a:off x="1628206" y="6080826"/>
              <a:ext cx="4719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IDA</a:t>
              </a:r>
            </a:p>
          </p:txBody>
        </p:sp>
        <p:sp>
          <p:nvSpPr>
            <p:cNvPr id="18" name="ZoneTexte 53">
              <a:extLst>
                <a:ext uri="{FF2B5EF4-FFF2-40B4-BE49-F238E27FC236}">
                  <a16:creationId xmlns:a16="http://schemas.microsoft.com/office/drawing/2014/main" id="{9F02F31C-ABD0-2E43-78E0-E12B09DCDC22}"/>
                </a:ext>
              </a:extLst>
            </p:cNvPr>
            <p:cNvSpPr txBox="1"/>
            <p:nvPr/>
          </p:nvSpPr>
          <p:spPr>
            <a:xfrm>
              <a:off x="5658041" y="5413612"/>
              <a:ext cx="8025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Norway</a:t>
              </a:r>
            </a:p>
          </p:txBody>
        </p:sp>
        <p:sp>
          <p:nvSpPr>
            <p:cNvPr id="19" name="ZoneTexte 54">
              <a:extLst>
                <a:ext uri="{FF2B5EF4-FFF2-40B4-BE49-F238E27FC236}">
                  <a16:creationId xmlns:a16="http://schemas.microsoft.com/office/drawing/2014/main" id="{CD2D7998-ABF1-2C54-FEA6-FE8D8D336146}"/>
                </a:ext>
              </a:extLst>
            </p:cNvPr>
            <p:cNvSpPr txBox="1"/>
            <p:nvPr/>
          </p:nvSpPr>
          <p:spPr>
            <a:xfrm>
              <a:off x="5658041" y="5747219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Ghana</a:t>
              </a:r>
            </a:p>
          </p:txBody>
        </p:sp>
        <p:sp>
          <p:nvSpPr>
            <p:cNvPr id="20" name="ZoneTexte 55">
              <a:extLst>
                <a:ext uri="{FF2B5EF4-FFF2-40B4-BE49-F238E27FC236}">
                  <a16:creationId xmlns:a16="http://schemas.microsoft.com/office/drawing/2014/main" id="{E6E72A33-527F-B0AD-68FC-25D6566E517A}"/>
                </a:ext>
              </a:extLst>
            </p:cNvPr>
            <p:cNvSpPr txBox="1"/>
            <p:nvPr/>
          </p:nvSpPr>
          <p:spPr>
            <a:xfrm>
              <a:off x="5658041" y="6080826"/>
              <a:ext cx="4719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IDA</a:t>
              </a:r>
            </a:p>
          </p:txBody>
        </p:sp>
        <p:sp>
          <p:nvSpPr>
            <p:cNvPr id="21" name="ZoneTexte 56">
              <a:extLst>
                <a:ext uri="{FF2B5EF4-FFF2-40B4-BE49-F238E27FC236}">
                  <a16:creationId xmlns:a16="http://schemas.microsoft.com/office/drawing/2014/main" id="{F9DA54B9-1CED-B33B-B60D-53FD4384CE30}"/>
                </a:ext>
              </a:extLst>
            </p:cNvPr>
            <p:cNvSpPr txBox="1"/>
            <p:nvPr/>
          </p:nvSpPr>
          <p:spPr>
            <a:xfrm>
              <a:off x="9720242" y="5413612"/>
              <a:ext cx="897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Germany</a:t>
              </a:r>
            </a:p>
          </p:txBody>
        </p:sp>
        <p:sp>
          <p:nvSpPr>
            <p:cNvPr id="22" name="ZoneTexte 57">
              <a:extLst>
                <a:ext uri="{FF2B5EF4-FFF2-40B4-BE49-F238E27FC236}">
                  <a16:creationId xmlns:a16="http://schemas.microsoft.com/office/drawing/2014/main" id="{D2F43348-3FAB-0CE2-F3B3-3555DD316327}"/>
                </a:ext>
              </a:extLst>
            </p:cNvPr>
            <p:cNvSpPr txBox="1"/>
            <p:nvPr/>
          </p:nvSpPr>
          <p:spPr>
            <a:xfrm>
              <a:off x="9720242" y="5747219"/>
              <a:ext cx="712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Jordan</a:t>
              </a:r>
            </a:p>
          </p:txBody>
        </p:sp>
        <p:sp>
          <p:nvSpPr>
            <p:cNvPr id="23" name="ZoneTexte 58">
              <a:extLst>
                <a:ext uri="{FF2B5EF4-FFF2-40B4-BE49-F238E27FC236}">
                  <a16:creationId xmlns:a16="http://schemas.microsoft.com/office/drawing/2014/main" id="{BB1B92FF-5A3B-9AE7-573B-46FC9F20523C}"/>
                </a:ext>
              </a:extLst>
            </p:cNvPr>
            <p:cNvSpPr txBox="1"/>
            <p:nvPr/>
          </p:nvSpPr>
          <p:spPr>
            <a:xfrm>
              <a:off x="9720242" y="6080826"/>
              <a:ext cx="4719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IDA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23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595959"/>
                </a:solidFill>
              </a:rPr>
              <a:t>The Summit in 2025</a:t>
            </a:r>
            <a:endParaRPr lang="en-GB" b="1" dirty="0">
              <a:solidFill>
                <a:srgbClr val="59595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BED0F-B7D1-D1EC-C777-64C40195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518"/>
            <a:ext cx="6428874" cy="3861226"/>
          </a:xfrm>
        </p:spPr>
        <p:txBody>
          <a:bodyPr/>
          <a:lstStyle/>
          <a:p>
            <a:r>
              <a:rPr lang="de-DE" dirty="0">
                <a:solidFill>
                  <a:srgbClr val="595959"/>
                </a:solidFill>
              </a:rPr>
              <a:t>The </a:t>
            </a:r>
            <a:r>
              <a:rPr lang="de-DE" dirty="0" err="1">
                <a:solidFill>
                  <a:srgbClr val="595959"/>
                </a:solidFill>
              </a:rPr>
              <a:t>upcoming</a:t>
            </a:r>
            <a:r>
              <a:rPr lang="de-DE" dirty="0">
                <a:solidFill>
                  <a:srgbClr val="595959"/>
                </a:solidFill>
              </a:rPr>
              <a:t> Global Disability Summit GDS will </a:t>
            </a:r>
            <a:r>
              <a:rPr lang="de-DE" dirty="0" err="1">
                <a:solidFill>
                  <a:srgbClr val="595959"/>
                </a:solidFill>
              </a:rPr>
              <a:t>take</a:t>
            </a:r>
            <a:r>
              <a:rPr lang="de-DE" dirty="0">
                <a:solidFill>
                  <a:srgbClr val="595959"/>
                </a:solidFill>
              </a:rPr>
              <a:t> </a:t>
            </a:r>
            <a:r>
              <a:rPr lang="de-DE" dirty="0" err="1">
                <a:solidFill>
                  <a:srgbClr val="595959"/>
                </a:solidFill>
              </a:rPr>
              <a:t>place</a:t>
            </a:r>
            <a:r>
              <a:rPr lang="de-DE" dirty="0">
                <a:solidFill>
                  <a:srgbClr val="595959"/>
                </a:solidFill>
              </a:rPr>
              <a:t> on </a:t>
            </a:r>
            <a:r>
              <a:rPr lang="de-DE" b="1" dirty="0">
                <a:solidFill>
                  <a:srgbClr val="595959"/>
                </a:solidFill>
              </a:rPr>
              <a:t>2-3. April 2025 </a:t>
            </a:r>
            <a:r>
              <a:rPr lang="de-DE" dirty="0">
                <a:solidFill>
                  <a:srgbClr val="595959"/>
                </a:solidFill>
              </a:rPr>
              <a:t>in Berlin, Germany</a:t>
            </a:r>
          </a:p>
          <a:p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4" name="Grafik 3" descr="Picture of the three Co-hosts, left to right: Yannis Vardakastanis (President IDA), Jochen Flasbarth (State Secretary in the Federal Ministry for Economic Cooperation and Development) and HRH Prince Mired Al-Hussein (Jordan)">
            <a:extLst>
              <a:ext uri="{FF2B5EF4-FFF2-40B4-BE49-F238E27FC236}">
                <a16:creationId xmlns:a16="http://schemas.microsoft.com/office/drawing/2014/main" id="{B11AE673-3D36-A603-F66A-D6738EBD40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" b="34839"/>
          <a:stretch/>
        </p:blipFill>
        <p:spPr>
          <a:xfrm>
            <a:off x="0" y="3696983"/>
            <a:ext cx="4209375" cy="2091880"/>
          </a:xfrm>
          <a:prstGeom prst="rect">
            <a:avLst/>
          </a:prstGeom>
        </p:spPr>
      </p:pic>
      <p:pic>
        <p:nvPicPr>
          <p:cNvPr id="8" name="Grafik 7" descr="Picture of the venue in Berlin: outside view of brown building.">
            <a:extLst>
              <a:ext uri="{FF2B5EF4-FFF2-40B4-BE49-F238E27FC236}">
                <a16:creationId xmlns:a16="http://schemas.microsoft.com/office/drawing/2014/main" id="{3E6E559C-C6C2-9C42-B26F-B779C3AF14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7" r="1" b="6222"/>
          <a:stretch/>
        </p:blipFill>
        <p:spPr>
          <a:xfrm>
            <a:off x="4125059" y="3696983"/>
            <a:ext cx="3941882" cy="2091879"/>
          </a:xfrm>
          <a:prstGeom prst="rect">
            <a:avLst/>
          </a:prstGeom>
        </p:spPr>
      </p:pic>
      <p:pic>
        <p:nvPicPr>
          <p:cNvPr id="7" name="Grafik 6" descr="Picture of the team from Jordan, Germany and IDA for the GDS25 during the first co-host meeting in Amman, Jordan.">
            <a:extLst>
              <a:ext uri="{FF2B5EF4-FFF2-40B4-BE49-F238E27FC236}">
                <a16:creationId xmlns:a16="http://schemas.microsoft.com/office/drawing/2014/main" id="{BAF0F59B-36AC-24BA-3C2A-2A541AF61A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4" b="538"/>
          <a:stretch/>
        </p:blipFill>
        <p:spPr>
          <a:xfrm>
            <a:off x="7982627" y="3696982"/>
            <a:ext cx="4209373" cy="209187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77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B858-7758-0A52-B774-34A6669B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solidFill>
                  <a:srgbClr val="595959"/>
                </a:solidFill>
              </a:rPr>
              <a:t>What</a:t>
            </a:r>
            <a:r>
              <a:rPr lang="de-DE" b="1" dirty="0">
                <a:solidFill>
                  <a:srgbClr val="595959"/>
                </a:solidFill>
              </a:rPr>
              <a:t> </a:t>
            </a:r>
            <a:r>
              <a:rPr lang="de-DE" b="1" dirty="0" err="1">
                <a:solidFill>
                  <a:srgbClr val="595959"/>
                </a:solidFill>
              </a:rPr>
              <a:t>is</a:t>
            </a:r>
            <a:r>
              <a:rPr lang="de-DE" b="1" dirty="0">
                <a:solidFill>
                  <a:srgbClr val="595959"/>
                </a:solidFill>
              </a:rPr>
              <a:t> </a:t>
            </a:r>
            <a:r>
              <a:rPr lang="de-DE" b="1" dirty="0" err="1">
                <a:solidFill>
                  <a:srgbClr val="595959"/>
                </a:solidFill>
              </a:rPr>
              <a:t>the</a:t>
            </a:r>
            <a:r>
              <a:rPr lang="de-DE" b="1" dirty="0">
                <a:solidFill>
                  <a:srgbClr val="595959"/>
                </a:solidFill>
              </a:rPr>
              <a:t> </a:t>
            </a:r>
            <a:r>
              <a:rPr lang="de-DE" b="1" dirty="0" err="1">
                <a:solidFill>
                  <a:srgbClr val="595959"/>
                </a:solidFill>
              </a:rPr>
              <a:t>vision</a:t>
            </a:r>
            <a:r>
              <a:rPr lang="de-DE" b="1" dirty="0">
                <a:solidFill>
                  <a:srgbClr val="595959"/>
                </a:solidFill>
              </a:rPr>
              <a:t> </a:t>
            </a:r>
            <a:r>
              <a:rPr lang="de-DE" b="1" dirty="0" err="1">
                <a:solidFill>
                  <a:srgbClr val="595959"/>
                </a:solidFill>
              </a:rPr>
              <a:t>for</a:t>
            </a:r>
            <a:r>
              <a:rPr lang="de-DE" b="1" dirty="0">
                <a:solidFill>
                  <a:srgbClr val="595959"/>
                </a:solidFill>
              </a:rPr>
              <a:t> GDS 2025?</a:t>
            </a:r>
            <a:endParaRPr lang="en-GB" b="1" dirty="0">
              <a:solidFill>
                <a:srgbClr val="59595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BED0F-B7D1-D1EC-C777-64C401955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518"/>
            <a:ext cx="5257800" cy="386122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595959"/>
                </a:solidFill>
                <a:cs typeface="Arial" panose="020B0604020202020204" pitchFamily="34" charset="0"/>
              </a:rPr>
              <a:t>Objectives: </a:t>
            </a:r>
          </a:p>
          <a:p>
            <a:r>
              <a:rPr lang="en-US" sz="2800" dirty="0">
                <a:solidFill>
                  <a:srgbClr val="595959"/>
                </a:solidFill>
                <a:cs typeface="Arial" panose="020B0604020202020204" pitchFamily="34" charset="0"/>
              </a:rPr>
              <a:t>Build and expand the momentum of the previous two GDS</a:t>
            </a:r>
          </a:p>
          <a:p>
            <a:r>
              <a:rPr lang="en-US" sz="2800" dirty="0">
                <a:solidFill>
                  <a:srgbClr val="595959"/>
                </a:solidFill>
                <a:cs typeface="Arial" panose="020B0604020202020204" pitchFamily="34" charset="0"/>
              </a:rPr>
              <a:t>Amplify the GDS impact in advancing the rights and inclusion of all persons with disabilities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7" name="Inhaltsplatzhalter 6" descr="The Seven Key-Messages of GDS 2025 are: &#10;Nothing about us without us&#10;Focus on implementation&#10;Focus on rights&#10;National Ownership&#10;Disability inclusive development&#10;Bridging the gap&#10;Focus on Data and Evidence&#10;">
            <a:extLst>
              <a:ext uri="{FF2B5EF4-FFF2-40B4-BE49-F238E27FC236}">
                <a16:creationId xmlns:a16="http://schemas.microsoft.com/office/drawing/2014/main" id="{5990E2DE-D2AE-CC29-0350-B5E556A751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354351"/>
              </p:ext>
            </p:extLst>
          </p:nvPr>
        </p:nvGraphicFramePr>
        <p:xfrm>
          <a:off x="4662311" y="1178023"/>
          <a:ext cx="8094134" cy="586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091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3188"/>
            <a:ext cx="9144000" cy="143402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595959"/>
                </a:solidFill>
              </a:rPr>
              <a:t>Panel Discussion</a:t>
            </a:r>
            <a:endParaRPr lang="en-GB" sz="4800" b="1" dirty="0">
              <a:solidFill>
                <a:srgbClr val="595959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56387"/>
            <a:ext cx="9144000" cy="270141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95959"/>
                </a:solidFill>
              </a:rPr>
              <a:t>Rafael Teck</a:t>
            </a:r>
            <a:r>
              <a:rPr lang="en-US" sz="2800" dirty="0">
                <a:solidFill>
                  <a:srgbClr val="595959"/>
                </a:solidFill>
              </a:rPr>
              <a:t>, German Federal Ministry for Economic Cooperation and Development (BMZ), Germany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95959"/>
                </a:solidFill>
              </a:rPr>
              <a:t>Ghadeer </a:t>
            </a:r>
            <a:r>
              <a:rPr lang="en-US" sz="2800" b="1" dirty="0" err="1">
                <a:solidFill>
                  <a:srgbClr val="595959"/>
                </a:solidFill>
              </a:rPr>
              <a:t>Alhares</a:t>
            </a:r>
            <a:r>
              <a:rPr lang="en-US" sz="2800" dirty="0">
                <a:solidFill>
                  <a:srgbClr val="595959"/>
                </a:solidFill>
              </a:rPr>
              <a:t>, Higher Council for the Rights of Persons with Disabilities, Jordan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595959"/>
                </a:solidFill>
              </a:rPr>
              <a:t>José Viera</a:t>
            </a:r>
            <a:r>
              <a:rPr lang="en-US" sz="2800" dirty="0">
                <a:solidFill>
                  <a:srgbClr val="595959"/>
                </a:solidFill>
              </a:rPr>
              <a:t>, International Disability Alliance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3903248" y="5692088"/>
            <a:ext cx="4385503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rial"/>
              </a:rPr>
              <a:t>22 </a:t>
            </a:r>
            <a:r>
              <a:rPr lang="en-US" sz="2400" b="1" dirty="0">
                <a:solidFill>
                  <a:srgbClr val="595959"/>
                </a:solidFill>
                <a:latin typeface="Arial"/>
              </a:rPr>
              <a:t>February</a:t>
            </a:r>
            <a:r>
              <a:rPr lang="en-US" sz="2400" b="1" dirty="0">
                <a:latin typeface="Arial"/>
              </a:rPr>
              <a:t>, 11:20-12:20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B4AAB-13CC-0101-7D17-6ABAF035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982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587</Words>
  <Application>Microsoft Macintosh PowerPoint</Application>
  <PresentationFormat>Widescreen</PresentationFormat>
  <Paragraphs>89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The Global Disability Summit 2025 Keynote speeches </vt:lpstr>
      <vt:lpstr>Goal and Mission </vt:lpstr>
      <vt:lpstr>The Summit in 2025</vt:lpstr>
      <vt:lpstr>What is the vision for GDS 2025?</vt:lpstr>
      <vt:lpstr>Panel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Robin Tim Weis</cp:lastModifiedBy>
  <cp:revision>20</cp:revision>
  <dcterms:created xsi:type="dcterms:W3CDTF">2022-12-05T13:52:15Z</dcterms:created>
  <dcterms:modified xsi:type="dcterms:W3CDTF">2024-02-14T22:38:16Z</dcterms:modified>
</cp:coreProperties>
</file>