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1098" r:id="rId6"/>
    <p:sldId id="256" r:id="rId7"/>
    <p:sldId id="1483" r:id="rId8"/>
    <p:sldId id="257" r:id="rId9"/>
    <p:sldId id="322" r:id="rId10"/>
    <p:sldId id="320" r:id="rId11"/>
    <p:sldId id="323" r:id="rId12"/>
    <p:sldId id="324" r:id="rId13"/>
    <p:sldId id="326" r:id="rId14"/>
    <p:sldId id="333" r:id="rId15"/>
    <p:sldId id="328" r:id="rId16"/>
    <p:sldId id="329" r:id="rId17"/>
    <p:sldId id="330" r:id="rId18"/>
    <p:sldId id="332" r:id="rId19"/>
    <p:sldId id="334" r:id="rId20"/>
    <p:sldId id="1553" r:id="rId21"/>
    <p:sldId id="1543" r:id="rId22"/>
    <p:sldId id="1555" r:id="rId23"/>
    <p:sldId id="1557" r:id="rId24"/>
    <p:sldId id="1558" r:id="rId25"/>
    <p:sldId id="1554" r:id="rId26"/>
  </p:sldIdLst>
  <p:sldSz cx="12192000" cy="6858000"/>
  <p:notesSz cx="6889750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0" userDrawn="1">
          <p15:clr>
            <a:srgbClr val="A4A3A4"/>
          </p15:clr>
        </p15:guide>
        <p15:guide id="2" pos="39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66FF33"/>
    <a:srgbClr val="C32D3C"/>
    <a:srgbClr val="F0962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09" autoAdjust="0"/>
    <p:restoredTop sz="81492" autoAdjust="0"/>
  </p:normalViewPr>
  <p:slideViewPr>
    <p:cSldViewPr>
      <p:cViewPr varScale="1">
        <p:scale>
          <a:sx n="86" d="100"/>
          <a:sy n="86" d="100"/>
        </p:scale>
        <p:origin x="258" y="96"/>
      </p:cViewPr>
      <p:guideLst>
        <p:guide orient="horz" pos="2430"/>
        <p:guide pos="3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2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5B16B-183B-4249-A916-4CC22953B29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AE8C273-D58D-43E9-9CFD-801115E3E41C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r>
            <a:rPr lang="de-DE" sz="4000" b="1" dirty="0">
              <a:solidFill>
                <a:schemeClr val="bg1"/>
              </a:solidFill>
            </a:rPr>
            <a:t>Zwischenfolie (40pt)</a:t>
          </a:r>
          <a:endParaRPr lang="de-AT" sz="4000" dirty="0">
            <a:solidFill>
              <a:schemeClr val="bg1"/>
            </a:solidFill>
          </a:endParaRPr>
        </a:p>
      </dgm:t>
    </dgm:pt>
    <dgm:pt modelId="{490FCF13-F551-4FCA-A0F0-70852765B4A5}" type="sibTrans" cxnId="{7E950401-0727-47A3-AB07-888F3DD5764F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32DE58FF-6A69-4A2C-B749-C5A398F87C39}" type="parTrans" cxnId="{7E950401-0727-47A3-AB07-888F3DD5764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FBC5DF39-4696-4AE9-BB75-7F5A9C94727B}" type="pres">
      <dgm:prSet presAssocID="{0F05B16B-183B-4249-A916-4CC22953B298}" presName="diagram" presStyleCnt="0">
        <dgm:presLayoutVars>
          <dgm:dir/>
          <dgm:resizeHandles val="exact"/>
        </dgm:presLayoutVars>
      </dgm:prSet>
      <dgm:spPr/>
    </dgm:pt>
    <dgm:pt modelId="{BB54DB38-5EC0-4A10-B993-E19F1B96BFB6}" type="pres">
      <dgm:prSet presAssocID="{6AE8C273-D58D-43E9-9CFD-801115E3E41C}" presName="node" presStyleLbl="node1" presStyleIdx="0" presStyleCnt="1" custScaleY="45835" custLinFactNeighborX="-9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E950401-0727-47A3-AB07-888F3DD5764F}" srcId="{0F05B16B-183B-4249-A916-4CC22953B298}" destId="{6AE8C273-D58D-43E9-9CFD-801115E3E41C}" srcOrd="0" destOrd="0" parTransId="{32DE58FF-6A69-4A2C-B749-C5A398F87C39}" sibTransId="{490FCF13-F551-4FCA-A0F0-70852765B4A5}"/>
    <dgm:cxn modelId="{0F2A7616-7029-449F-9A7D-7678FEE12CCB}" type="presOf" srcId="{6AE8C273-D58D-43E9-9CFD-801115E3E41C}" destId="{BB54DB38-5EC0-4A10-B993-E19F1B96BFB6}" srcOrd="0" destOrd="0" presId="urn:microsoft.com/office/officeart/2005/8/layout/default#1"/>
    <dgm:cxn modelId="{04DC01DE-58AE-4912-95B7-FD95E0262A04}" type="presOf" srcId="{0F05B16B-183B-4249-A916-4CC22953B298}" destId="{FBC5DF39-4696-4AE9-BB75-7F5A9C94727B}" srcOrd="0" destOrd="0" presId="urn:microsoft.com/office/officeart/2005/8/layout/default#1"/>
    <dgm:cxn modelId="{3E4D0012-A04B-4FD9-A259-C329179A3C43}" type="presParOf" srcId="{FBC5DF39-4696-4AE9-BB75-7F5A9C94727B}" destId="{BB54DB38-5EC0-4A10-B993-E19F1B96BFB6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B16B-183B-4249-A916-4CC22953B29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AE8C273-D58D-43E9-9CFD-801115E3E41C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32DE58FF-6A69-4A2C-B749-C5A398F87C39}" type="parTrans" cxnId="{7E950401-0727-47A3-AB07-888F3DD5764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490FCF13-F551-4FCA-A0F0-70852765B4A5}" type="sibTrans" cxnId="{7E950401-0727-47A3-AB07-888F3DD5764F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2873AA3E-7D8E-4AE7-8A87-2043F913BD78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8E5CFBB8-6C94-4CE7-8E95-E1A1BE654703}" type="parTrans" cxnId="{7A78156D-58A2-4AE3-BDB7-8FE73FF7F374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44D7501A-800F-4332-B8A5-954EDE92B278}" type="sibTrans" cxnId="{7A78156D-58A2-4AE3-BDB7-8FE73FF7F374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93942BB0-6826-4803-80FC-4E761E0C85FE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A70D7A64-27C5-4DE0-A127-9EE608C3D3F3}" type="parTrans" cxnId="{95683514-2E03-458C-880A-43AC9CD1D36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9D49EA22-6FA9-4CA0-AB40-967E755949F1}" type="sibTrans" cxnId="{95683514-2E03-458C-880A-43AC9CD1D363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A026F670-35B0-49A1-9C34-ECEB247745B6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997610AD-EE69-4B17-99C9-6755CDFE449B}" type="sibTrans" cxnId="{410D0B17-7426-4B3D-8869-758C4583E06F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D271E15B-0A68-4254-9845-B0AD818BB512}" type="parTrans" cxnId="{410D0B17-7426-4B3D-8869-758C4583E06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FBC5DF39-4696-4AE9-BB75-7F5A9C94727B}" type="pres">
      <dgm:prSet presAssocID="{0F05B16B-183B-4249-A916-4CC22953B298}" presName="diagram" presStyleCnt="0">
        <dgm:presLayoutVars>
          <dgm:dir/>
          <dgm:resizeHandles val="exact"/>
        </dgm:presLayoutVars>
      </dgm:prSet>
      <dgm:spPr/>
    </dgm:pt>
    <dgm:pt modelId="{BB54DB38-5EC0-4A10-B993-E19F1B96BFB6}" type="pres">
      <dgm:prSet presAssocID="{6AE8C273-D58D-43E9-9CFD-801115E3E41C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95F73E35-5CDE-47A3-9D08-D24215652FDF}" type="pres">
      <dgm:prSet presAssocID="{490FCF13-F551-4FCA-A0F0-70852765B4A5}" presName="sibTrans" presStyleCnt="0"/>
      <dgm:spPr/>
    </dgm:pt>
    <dgm:pt modelId="{5856EBE1-075D-4001-B4BD-EB1CC98F3638}" type="pres">
      <dgm:prSet presAssocID="{2873AA3E-7D8E-4AE7-8A87-2043F913BD78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16D24048-2EB3-484F-BC13-B2B4850F039A}" type="pres">
      <dgm:prSet presAssocID="{44D7501A-800F-4332-B8A5-954EDE92B278}" presName="sibTrans" presStyleCnt="0"/>
      <dgm:spPr/>
    </dgm:pt>
    <dgm:pt modelId="{0EC207FA-6D17-44B7-98DA-A02E25A3309D}" type="pres">
      <dgm:prSet presAssocID="{93942BB0-6826-4803-80FC-4E761E0C85FE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04C652C4-2625-4C32-A6EA-1A054A9193C6}" type="pres">
      <dgm:prSet presAssocID="{9D49EA22-6FA9-4CA0-AB40-967E755949F1}" presName="sibTrans" presStyleCnt="0"/>
      <dgm:spPr/>
    </dgm:pt>
    <dgm:pt modelId="{F8152C09-C5EB-40E4-A20B-F33F679FD071}" type="pres">
      <dgm:prSet presAssocID="{A026F670-35B0-49A1-9C34-ECEB247745B6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E950401-0727-47A3-AB07-888F3DD5764F}" srcId="{0F05B16B-183B-4249-A916-4CC22953B298}" destId="{6AE8C273-D58D-43E9-9CFD-801115E3E41C}" srcOrd="0" destOrd="0" parTransId="{32DE58FF-6A69-4A2C-B749-C5A398F87C39}" sibTransId="{490FCF13-F551-4FCA-A0F0-70852765B4A5}"/>
    <dgm:cxn modelId="{95683514-2E03-458C-880A-43AC9CD1D363}" srcId="{0F05B16B-183B-4249-A916-4CC22953B298}" destId="{93942BB0-6826-4803-80FC-4E761E0C85FE}" srcOrd="2" destOrd="0" parTransId="{A70D7A64-27C5-4DE0-A127-9EE608C3D3F3}" sibTransId="{9D49EA22-6FA9-4CA0-AB40-967E755949F1}"/>
    <dgm:cxn modelId="{410D0B17-7426-4B3D-8869-758C4583E06F}" srcId="{0F05B16B-183B-4249-A916-4CC22953B298}" destId="{A026F670-35B0-49A1-9C34-ECEB247745B6}" srcOrd="3" destOrd="0" parTransId="{D271E15B-0A68-4254-9845-B0AD818BB512}" sibTransId="{997610AD-EE69-4B17-99C9-6755CDFE449B}"/>
    <dgm:cxn modelId="{76BC2639-D3DB-4F48-B2DE-2FE39F296A55}" type="presOf" srcId="{2873AA3E-7D8E-4AE7-8A87-2043F913BD78}" destId="{5856EBE1-075D-4001-B4BD-EB1CC98F3638}" srcOrd="0" destOrd="0" presId="urn:microsoft.com/office/officeart/2005/8/layout/default#2"/>
    <dgm:cxn modelId="{7A78156D-58A2-4AE3-BDB7-8FE73FF7F374}" srcId="{0F05B16B-183B-4249-A916-4CC22953B298}" destId="{2873AA3E-7D8E-4AE7-8A87-2043F913BD78}" srcOrd="1" destOrd="0" parTransId="{8E5CFBB8-6C94-4CE7-8E95-E1A1BE654703}" sibTransId="{44D7501A-800F-4332-B8A5-954EDE92B278}"/>
    <dgm:cxn modelId="{2CC27D8C-FC4A-4B4C-80A0-AD1CF796E8F2}" type="presOf" srcId="{93942BB0-6826-4803-80FC-4E761E0C85FE}" destId="{0EC207FA-6D17-44B7-98DA-A02E25A3309D}" srcOrd="0" destOrd="0" presId="urn:microsoft.com/office/officeart/2005/8/layout/default#2"/>
    <dgm:cxn modelId="{3ED9B3A3-D640-4C40-93A6-DEA0EFF79C07}" type="presOf" srcId="{6AE8C273-D58D-43E9-9CFD-801115E3E41C}" destId="{BB54DB38-5EC0-4A10-B993-E19F1B96BFB6}" srcOrd="0" destOrd="0" presId="urn:microsoft.com/office/officeart/2005/8/layout/default#2"/>
    <dgm:cxn modelId="{0D5D10A6-FFD6-46C4-8624-A82775D212D8}" type="presOf" srcId="{A026F670-35B0-49A1-9C34-ECEB247745B6}" destId="{F8152C09-C5EB-40E4-A20B-F33F679FD071}" srcOrd="0" destOrd="0" presId="urn:microsoft.com/office/officeart/2005/8/layout/default#2"/>
    <dgm:cxn modelId="{F1AB8EB6-C658-4706-9AC7-C0A01CB42DB6}" type="presOf" srcId="{0F05B16B-183B-4249-A916-4CC22953B298}" destId="{FBC5DF39-4696-4AE9-BB75-7F5A9C94727B}" srcOrd="0" destOrd="0" presId="urn:microsoft.com/office/officeart/2005/8/layout/default#2"/>
    <dgm:cxn modelId="{C6498F4B-8C8E-441D-867C-1D941F31E5ED}" type="presParOf" srcId="{FBC5DF39-4696-4AE9-BB75-7F5A9C94727B}" destId="{BB54DB38-5EC0-4A10-B993-E19F1B96BFB6}" srcOrd="0" destOrd="0" presId="urn:microsoft.com/office/officeart/2005/8/layout/default#2"/>
    <dgm:cxn modelId="{93C955F3-D1E5-4B2D-A420-8A2EACB406C7}" type="presParOf" srcId="{FBC5DF39-4696-4AE9-BB75-7F5A9C94727B}" destId="{95F73E35-5CDE-47A3-9D08-D24215652FDF}" srcOrd="1" destOrd="0" presId="urn:microsoft.com/office/officeart/2005/8/layout/default#2"/>
    <dgm:cxn modelId="{381F3575-653B-40C0-8EE5-8F225E33ACE6}" type="presParOf" srcId="{FBC5DF39-4696-4AE9-BB75-7F5A9C94727B}" destId="{5856EBE1-075D-4001-B4BD-EB1CC98F3638}" srcOrd="2" destOrd="0" presId="urn:microsoft.com/office/officeart/2005/8/layout/default#2"/>
    <dgm:cxn modelId="{0C456119-80BA-47E7-9D5D-73001E09F885}" type="presParOf" srcId="{FBC5DF39-4696-4AE9-BB75-7F5A9C94727B}" destId="{16D24048-2EB3-484F-BC13-B2B4850F039A}" srcOrd="3" destOrd="0" presId="urn:microsoft.com/office/officeart/2005/8/layout/default#2"/>
    <dgm:cxn modelId="{CA77939E-3091-436E-8F1B-6E0245E97460}" type="presParOf" srcId="{FBC5DF39-4696-4AE9-BB75-7F5A9C94727B}" destId="{0EC207FA-6D17-44B7-98DA-A02E25A3309D}" srcOrd="4" destOrd="0" presId="urn:microsoft.com/office/officeart/2005/8/layout/default#2"/>
    <dgm:cxn modelId="{8345506D-2F99-48E6-8D7C-302BF93617EA}" type="presParOf" srcId="{FBC5DF39-4696-4AE9-BB75-7F5A9C94727B}" destId="{04C652C4-2625-4C32-A6EA-1A054A9193C6}" srcOrd="5" destOrd="0" presId="urn:microsoft.com/office/officeart/2005/8/layout/default#2"/>
    <dgm:cxn modelId="{8FA9C628-13A6-4F4F-BA74-9DFE3991EDA1}" type="presParOf" srcId="{FBC5DF39-4696-4AE9-BB75-7F5A9C94727B}" destId="{F8152C09-C5EB-40E4-A20B-F33F679FD07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5B16B-183B-4249-A916-4CC22953B29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AE8C273-D58D-43E9-9CFD-801115E3E41C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32DE58FF-6A69-4A2C-B749-C5A398F87C39}" type="parTrans" cxnId="{7E950401-0727-47A3-AB07-888F3DD5764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490FCF13-F551-4FCA-A0F0-70852765B4A5}" type="sibTrans" cxnId="{7E950401-0727-47A3-AB07-888F3DD5764F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2873AA3E-7D8E-4AE7-8A87-2043F913BD78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8E5CFBB8-6C94-4CE7-8E95-E1A1BE654703}" type="parTrans" cxnId="{7A78156D-58A2-4AE3-BDB7-8FE73FF7F374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44D7501A-800F-4332-B8A5-954EDE92B278}" type="sibTrans" cxnId="{7A78156D-58A2-4AE3-BDB7-8FE73FF7F374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93942BB0-6826-4803-80FC-4E761E0C85FE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A70D7A64-27C5-4DE0-A127-9EE608C3D3F3}" type="parTrans" cxnId="{95683514-2E03-458C-880A-43AC9CD1D36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9D49EA22-6FA9-4CA0-AB40-967E755949F1}" type="sibTrans" cxnId="{95683514-2E03-458C-880A-43AC9CD1D363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A026F670-35B0-49A1-9C34-ECEB247745B6}">
      <dgm:prSet phldrT="[Text]" phldr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09628"/>
        </a:solidFill>
        <a:ln>
          <a:noFill/>
        </a:ln>
        <a:effectLst/>
      </dgm:spPr>
      <dgm:t>
        <a:bodyPr/>
        <a:lstStyle/>
        <a:p>
          <a:endParaRPr lang="de-AT" dirty="0">
            <a:solidFill>
              <a:schemeClr val="bg1"/>
            </a:solidFill>
          </a:endParaRPr>
        </a:p>
      </dgm:t>
    </dgm:pt>
    <dgm:pt modelId="{997610AD-EE69-4B17-99C9-6755CDFE449B}" type="sibTrans" cxnId="{410D0B17-7426-4B3D-8869-758C4583E06F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D271E15B-0A68-4254-9845-B0AD818BB512}" type="parTrans" cxnId="{410D0B17-7426-4B3D-8869-758C4583E06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60AF6A0E-C160-4AC5-95D4-4AE7E7260F26}" type="pres">
      <dgm:prSet presAssocID="{0F05B16B-183B-4249-A916-4CC22953B298}" presName="cycle" presStyleCnt="0">
        <dgm:presLayoutVars>
          <dgm:dir/>
          <dgm:resizeHandles val="exact"/>
        </dgm:presLayoutVars>
      </dgm:prSet>
      <dgm:spPr/>
    </dgm:pt>
    <dgm:pt modelId="{2EA2654A-70AB-47DE-80B3-B8F5AFB7126E}" type="pres">
      <dgm:prSet presAssocID="{6AE8C273-D58D-43E9-9CFD-801115E3E41C}" presName="node" presStyleLbl="node1" presStyleIdx="0" presStyleCnt="4">
        <dgm:presLayoutVars>
          <dgm:bulletEnabled val="1"/>
        </dgm:presLayoutVars>
      </dgm:prSet>
      <dgm:spPr/>
    </dgm:pt>
    <dgm:pt modelId="{96BEA280-27A7-4497-89BD-DEE7C484AE5E}" type="pres">
      <dgm:prSet presAssocID="{6AE8C273-D58D-43E9-9CFD-801115E3E41C}" presName="spNode" presStyleCnt="0"/>
      <dgm:spPr/>
    </dgm:pt>
    <dgm:pt modelId="{39F87321-D800-4C05-81BA-34A29D846695}" type="pres">
      <dgm:prSet presAssocID="{490FCF13-F551-4FCA-A0F0-70852765B4A5}" presName="sibTrans" presStyleLbl="sibTrans1D1" presStyleIdx="0" presStyleCnt="4"/>
      <dgm:spPr/>
    </dgm:pt>
    <dgm:pt modelId="{7360E7A5-4508-4877-B621-8CA7D12416F9}" type="pres">
      <dgm:prSet presAssocID="{2873AA3E-7D8E-4AE7-8A87-2043F913BD78}" presName="node" presStyleLbl="node1" presStyleIdx="1" presStyleCnt="4">
        <dgm:presLayoutVars>
          <dgm:bulletEnabled val="1"/>
        </dgm:presLayoutVars>
      </dgm:prSet>
      <dgm:spPr/>
    </dgm:pt>
    <dgm:pt modelId="{B00600C5-E791-4FDA-8A40-79BDA7F4CFD6}" type="pres">
      <dgm:prSet presAssocID="{2873AA3E-7D8E-4AE7-8A87-2043F913BD78}" presName="spNode" presStyleCnt="0"/>
      <dgm:spPr/>
    </dgm:pt>
    <dgm:pt modelId="{DC1DEBA5-0187-4AB2-A4DB-E4CFFF8F509D}" type="pres">
      <dgm:prSet presAssocID="{44D7501A-800F-4332-B8A5-954EDE92B278}" presName="sibTrans" presStyleLbl="sibTrans1D1" presStyleIdx="1" presStyleCnt="4"/>
      <dgm:spPr/>
    </dgm:pt>
    <dgm:pt modelId="{75D89E53-E00B-473B-90F7-8BD6B78C73D6}" type="pres">
      <dgm:prSet presAssocID="{93942BB0-6826-4803-80FC-4E761E0C85FE}" presName="node" presStyleLbl="node1" presStyleIdx="2" presStyleCnt="4">
        <dgm:presLayoutVars>
          <dgm:bulletEnabled val="1"/>
        </dgm:presLayoutVars>
      </dgm:prSet>
      <dgm:spPr/>
    </dgm:pt>
    <dgm:pt modelId="{83C2CCCF-9481-41CF-BC64-294006D9303A}" type="pres">
      <dgm:prSet presAssocID="{93942BB0-6826-4803-80FC-4E761E0C85FE}" presName="spNode" presStyleCnt="0"/>
      <dgm:spPr/>
    </dgm:pt>
    <dgm:pt modelId="{A18B9223-190B-4BCE-8739-2BB08242E93D}" type="pres">
      <dgm:prSet presAssocID="{9D49EA22-6FA9-4CA0-AB40-967E755949F1}" presName="sibTrans" presStyleLbl="sibTrans1D1" presStyleIdx="2" presStyleCnt="4"/>
      <dgm:spPr/>
    </dgm:pt>
    <dgm:pt modelId="{2BE668C5-F65B-441B-A083-31A620A41BDA}" type="pres">
      <dgm:prSet presAssocID="{A026F670-35B0-49A1-9C34-ECEB247745B6}" presName="node" presStyleLbl="node1" presStyleIdx="3" presStyleCnt="4">
        <dgm:presLayoutVars>
          <dgm:bulletEnabled val="1"/>
        </dgm:presLayoutVars>
      </dgm:prSet>
      <dgm:spPr/>
    </dgm:pt>
    <dgm:pt modelId="{CA19ADE0-5378-4B8D-884E-0FDDDB026619}" type="pres">
      <dgm:prSet presAssocID="{A026F670-35B0-49A1-9C34-ECEB247745B6}" presName="spNode" presStyleCnt="0"/>
      <dgm:spPr/>
    </dgm:pt>
    <dgm:pt modelId="{4916C1F6-812E-4159-B9D0-CA80942C31B5}" type="pres">
      <dgm:prSet presAssocID="{997610AD-EE69-4B17-99C9-6755CDFE449B}" presName="sibTrans" presStyleLbl="sibTrans1D1" presStyleIdx="3" presStyleCnt="4"/>
      <dgm:spPr/>
    </dgm:pt>
  </dgm:ptLst>
  <dgm:cxnLst>
    <dgm:cxn modelId="{7E950401-0727-47A3-AB07-888F3DD5764F}" srcId="{0F05B16B-183B-4249-A916-4CC22953B298}" destId="{6AE8C273-D58D-43E9-9CFD-801115E3E41C}" srcOrd="0" destOrd="0" parTransId="{32DE58FF-6A69-4A2C-B749-C5A398F87C39}" sibTransId="{490FCF13-F551-4FCA-A0F0-70852765B4A5}"/>
    <dgm:cxn modelId="{95683514-2E03-458C-880A-43AC9CD1D363}" srcId="{0F05B16B-183B-4249-A916-4CC22953B298}" destId="{93942BB0-6826-4803-80FC-4E761E0C85FE}" srcOrd="2" destOrd="0" parTransId="{A70D7A64-27C5-4DE0-A127-9EE608C3D3F3}" sibTransId="{9D49EA22-6FA9-4CA0-AB40-967E755949F1}"/>
    <dgm:cxn modelId="{410D0B17-7426-4B3D-8869-758C4583E06F}" srcId="{0F05B16B-183B-4249-A916-4CC22953B298}" destId="{A026F670-35B0-49A1-9C34-ECEB247745B6}" srcOrd="3" destOrd="0" parTransId="{D271E15B-0A68-4254-9845-B0AD818BB512}" sibTransId="{997610AD-EE69-4B17-99C9-6755CDFE449B}"/>
    <dgm:cxn modelId="{41881A34-4CAA-453D-B13D-1A796DE7F480}" type="presOf" srcId="{6AE8C273-D58D-43E9-9CFD-801115E3E41C}" destId="{2EA2654A-70AB-47DE-80B3-B8F5AFB7126E}" srcOrd="0" destOrd="0" presId="urn:microsoft.com/office/officeart/2005/8/layout/cycle5"/>
    <dgm:cxn modelId="{2321F837-EA04-4BB0-AA8E-96209AAA69F2}" type="presOf" srcId="{2873AA3E-7D8E-4AE7-8A87-2043F913BD78}" destId="{7360E7A5-4508-4877-B621-8CA7D12416F9}" srcOrd="0" destOrd="0" presId="urn:microsoft.com/office/officeart/2005/8/layout/cycle5"/>
    <dgm:cxn modelId="{A2E44F3A-A3E2-40B3-A187-5FDBE387B00C}" type="presOf" srcId="{490FCF13-F551-4FCA-A0F0-70852765B4A5}" destId="{39F87321-D800-4C05-81BA-34A29D846695}" srcOrd="0" destOrd="0" presId="urn:microsoft.com/office/officeart/2005/8/layout/cycle5"/>
    <dgm:cxn modelId="{B9DFF86B-0C1A-437E-9D31-5DD33C219811}" type="presOf" srcId="{9D49EA22-6FA9-4CA0-AB40-967E755949F1}" destId="{A18B9223-190B-4BCE-8739-2BB08242E93D}" srcOrd="0" destOrd="0" presId="urn:microsoft.com/office/officeart/2005/8/layout/cycle5"/>
    <dgm:cxn modelId="{7A78156D-58A2-4AE3-BDB7-8FE73FF7F374}" srcId="{0F05B16B-183B-4249-A916-4CC22953B298}" destId="{2873AA3E-7D8E-4AE7-8A87-2043F913BD78}" srcOrd="1" destOrd="0" parTransId="{8E5CFBB8-6C94-4CE7-8E95-E1A1BE654703}" sibTransId="{44D7501A-800F-4332-B8A5-954EDE92B278}"/>
    <dgm:cxn modelId="{55BD7E55-AEC8-47F1-BCF0-F3009AD5169C}" type="presOf" srcId="{997610AD-EE69-4B17-99C9-6755CDFE449B}" destId="{4916C1F6-812E-4159-B9D0-CA80942C31B5}" srcOrd="0" destOrd="0" presId="urn:microsoft.com/office/officeart/2005/8/layout/cycle5"/>
    <dgm:cxn modelId="{11B03176-BF37-4D81-AB3B-25A58A60DA64}" type="presOf" srcId="{93942BB0-6826-4803-80FC-4E761E0C85FE}" destId="{75D89E53-E00B-473B-90F7-8BD6B78C73D6}" srcOrd="0" destOrd="0" presId="urn:microsoft.com/office/officeart/2005/8/layout/cycle5"/>
    <dgm:cxn modelId="{61DC6E80-8959-46E1-8435-20C6BACBC04B}" type="presOf" srcId="{0F05B16B-183B-4249-A916-4CC22953B298}" destId="{60AF6A0E-C160-4AC5-95D4-4AE7E7260F26}" srcOrd="0" destOrd="0" presId="urn:microsoft.com/office/officeart/2005/8/layout/cycle5"/>
    <dgm:cxn modelId="{CE230483-8B3C-4EAA-B413-EECF8D150F79}" type="presOf" srcId="{A026F670-35B0-49A1-9C34-ECEB247745B6}" destId="{2BE668C5-F65B-441B-A083-31A620A41BDA}" srcOrd="0" destOrd="0" presId="urn:microsoft.com/office/officeart/2005/8/layout/cycle5"/>
    <dgm:cxn modelId="{2486ECD8-E727-49C2-A6BC-23BE4BB97047}" type="presOf" srcId="{44D7501A-800F-4332-B8A5-954EDE92B278}" destId="{DC1DEBA5-0187-4AB2-A4DB-E4CFFF8F509D}" srcOrd="0" destOrd="0" presId="urn:microsoft.com/office/officeart/2005/8/layout/cycle5"/>
    <dgm:cxn modelId="{C39F1F3B-2285-463D-9A80-5CD7E50111C8}" type="presParOf" srcId="{60AF6A0E-C160-4AC5-95D4-4AE7E7260F26}" destId="{2EA2654A-70AB-47DE-80B3-B8F5AFB7126E}" srcOrd="0" destOrd="0" presId="urn:microsoft.com/office/officeart/2005/8/layout/cycle5"/>
    <dgm:cxn modelId="{EEC5C37B-A54F-495D-B509-86EBAC418405}" type="presParOf" srcId="{60AF6A0E-C160-4AC5-95D4-4AE7E7260F26}" destId="{96BEA280-27A7-4497-89BD-DEE7C484AE5E}" srcOrd="1" destOrd="0" presId="urn:microsoft.com/office/officeart/2005/8/layout/cycle5"/>
    <dgm:cxn modelId="{9ED0BD2B-245B-4525-B396-E404A190A4DB}" type="presParOf" srcId="{60AF6A0E-C160-4AC5-95D4-4AE7E7260F26}" destId="{39F87321-D800-4C05-81BA-34A29D846695}" srcOrd="2" destOrd="0" presId="urn:microsoft.com/office/officeart/2005/8/layout/cycle5"/>
    <dgm:cxn modelId="{084CC40A-E428-43D7-80C3-F195D53427B6}" type="presParOf" srcId="{60AF6A0E-C160-4AC5-95D4-4AE7E7260F26}" destId="{7360E7A5-4508-4877-B621-8CA7D12416F9}" srcOrd="3" destOrd="0" presId="urn:microsoft.com/office/officeart/2005/8/layout/cycle5"/>
    <dgm:cxn modelId="{E393DBA9-E992-4D34-BD19-70624F51092C}" type="presParOf" srcId="{60AF6A0E-C160-4AC5-95D4-4AE7E7260F26}" destId="{B00600C5-E791-4FDA-8A40-79BDA7F4CFD6}" srcOrd="4" destOrd="0" presId="urn:microsoft.com/office/officeart/2005/8/layout/cycle5"/>
    <dgm:cxn modelId="{A8A9B614-1CEF-4535-BAC0-5241AAA9C655}" type="presParOf" srcId="{60AF6A0E-C160-4AC5-95D4-4AE7E7260F26}" destId="{DC1DEBA5-0187-4AB2-A4DB-E4CFFF8F509D}" srcOrd="5" destOrd="0" presId="urn:microsoft.com/office/officeart/2005/8/layout/cycle5"/>
    <dgm:cxn modelId="{28F486AE-508B-4AF5-8B3C-BBB428B6BDFB}" type="presParOf" srcId="{60AF6A0E-C160-4AC5-95D4-4AE7E7260F26}" destId="{75D89E53-E00B-473B-90F7-8BD6B78C73D6}" srcOrd="6" destOrd="0" presId="urn:microsoft.com/office/officeart/2005/8/layout/cycle5"/>
    <dgm:cxn modelId="{9F3DDB6F-C499-4D91-B601-494B9782F3C9}" type="presParOf" srcId="{60AF6A0E-C160-4AC5-95D4-4AE7E7260F26}" destId="{83C2CCCF-9481-41CF-BC64-294006D9303A}" srcOrd="7" destOrd="0" presId="urn:microsoft.com/office/officeart/2005/8/layout/cycle5"/>
    <dgm:cxn modelId="{E4006985-4BC6-475A-BB78-248FDDFA2673}" type="presParOf" srcId="{60AF6A0E-C160-4AC5-95D4-4AE7E7260F26}" destId="{A18B9223-190B-4BCE-8739-2BB08242E93D}" srcOrd="8" destOrd="0" presId="urn:microsoft.com/office/officeart/2005/8/layout/cycle5"/>
    <dgm:cxn modelId="{ABC49E4F-3565-41FB-B500-B0CFA174B5B6}" type="presParOf" srcId="{60AF6A0E-C160-4AC5-95D4-4AE7E7260F26}" destId="{2BE668C5-F65B-441B-A083-31A620A41BDA}" srcOrd="9" destOrd="0" presId="urn:microsoft.com/office/officeart/2005/8/layout/cycle5"/>
    <dgm:cxn modelId="{4E3FB7DE-65A8-4C9D-80D2-F69E385E6FB7}" type="presParOf" srcId="{60AF6A0E-C160-4AC5-95D4-4AE7E7260F26}" destId="{CA19ADE0-5378-4B8D-884E-0FDDDB026619}" srcOrd="10" destOrd="0" presId="urn:microsoft.com/office/officeart/2005/8/layout/cycle5"/>
    <dgm:cxn modelId="{E6152CE9-D6D6-4BC9-B4EF-E7833F60E759}" type="presParOf" srcId="{60AF6A0E-C160-4AC5-95D4-4AE7E7260F26}" destId="{4916C1F6-812E-4159-B9D0-CA80942C31B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05B16B-183B-4249-A916-4CC22953B298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AE8C273-D58D-43E9-9CFD-801115E3E41C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8040"/>
        </a:solidFill>
        <a:ln>
          <a:solidFill>
            <a:srgbClr val="008040"/>
          </a:solidFill>
        </a:ln>
        <a:effectLst/>
      </dgm:spPr>
      <dgm:t>
        <a:bodyPr/>
        <a:lstStyle/>
        <a:p>
          <a:r>
            <a:rPr lang="de-AT" sz="4000">
              <a:solidFill>
                <a:schemeClr val="bg1"/>
              </a:solidFill>
            </a:rPr>
            <a:t>Bitte mitmachen:</a:t>
          </a:r>
          <a:endParaRPr lang="de-AT" sz="4000" dirty="0">
            <a:solidFill>
              <a:schemeClr val="bg1"/>
            </a:solidFill>
          </a:endParaRPr>
        </a:p>
      </dgm:t>
    </dgm:pt>
    <dgm:pt modelId="{490FCF13-F551-4FCA-A0F0-70852765B4A5}" type="sibTrans" cxnId="{7E950401-0727-47A3-AB07-888F3DD5764F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32DE58FF-6A69-4A2C-B749-C5A398F87C39}" type="parTrans" cxnId="{7E950401-0727-47A3-AB07-888F3DD5764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AT"/>
        </a:p>
      </dgm:t>
    </dgm:pt>
    <dgm:pt modelId="{FBC5DF39-4696-4AE9-BB75-7F5A9C94727B}" type="pres">
      <dgm:prSet presAssocID="{0F05B16B-183B-4249-A916-4CC22953B298}" presName="diagram" presStyleCnt="0">
        <dgm:presLayoutVars>
          <dgm:dir/>
          <dgm:resizeHandles val="exact"/>
        </dgm:presLayoutVars>
      </dgm:prSet>
      <dgm:spPr/>
    </dgm:pt>
    <dgm:pt modelId="{BB54DB38-5EC0-4A10-B993-E19F1B96BFB6}" type="pres">
      <dgm:prSet presAssocID="{6AE8C273-D58D-43E9-9CFD-801115E3E41C}" presName="node" presStyleLbl="node1" presStyleIdx="0" presStyleCnt="1" custScaleY="45835" custLinFactNeighborX="-9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E950401-0727-47A3-AB07-888F3DD5764F}" srcId="{0F05B16B-183B-4249-A916-4CC22953B298}" destId="{6AE8C273-D58D-43E9-9CFD-801115E3E41C}" srcOrd="0" destOrd="0" parTransId="{32DE58FF-6A69-4A2C-B749-C5A398F87C39}" sibTransId="{490FCF13-F551-4FCA-A0F0-70852765B4A5}"/>
    <dgm:cxn modelId="{DAC06F08-19BE-43A9-8560-7D25B6400FBA}" type="presOf" srcId="{6AE8C273-D58D-43E9-9CFD-801115E3E41C}" destId="{BB54DB38-5EC0-4A10-B993-E19F1B96BFB6}" srcOrd="0" destOrd="0" presId="urn:microsoft.com/office/officeart/2005/8/layout/default#3"/>
    <dgm:cxn modelId="{931B45A4-3CA7-4086-A4B8-46F43A4C4B00}" type="presOf" srcId="{0F05B16B-183B-4249-A916-4CC22953B298}" destId="{FBC5DF39-4696-4AE9-BB75-7F5A9C94727B}" srcOrd="0" destOrd="0" presId="urn:microsoft.com/office/officeart/2005/8/layout/default#3"/>
    <dgm:cxn modelId="{E36EFEAB-63D6-497A-BF50-EDD931C12F97}" type="presParOf" srcId="{FBC5DF39-4696-4AE9-BB75-7F5A9C94727B}" destId="{BB54DB38-5EC0-4A10-B993-E19F1B96BFB6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DB38-5EC0-4A10-B993-E19F1B96BFB6}">
      <dsp:nvSpPr>
        <dsp:cNvPr id="0" name=""/>
        <dsp:cNvSpPr/>
      </dsp:nvSpPr>
      <dsp:spPr>
        <a:xfrm>
          <a:off x="0" y="312671"/>
          <a:ext cx="10177131" cy="2798812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b="1" kern="1200" dirty="0">
              <a:solidFill>
                <a:schemeClr val="bg1"/>
              </a:solidFill>
            </a:rPr>
            <a:t>Zwischenfolie (40pt)</a:t>
          </a:r>
          <a:endParaRPr lang="de-AT" sz="4000" kern="1200" dirty="0">
            <a:solidFill>
              <a:schemeClr val="bg1"/>
            </a:solidFill>
          </a:endParaRPr>
        </a:p>
      </dsp:txBody>
      <dsp:txXfrm>
        <a:off x="136627" y="449298"/>
        <a:ext cx="9903877" cy="2525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DB38-5EC0-4A10-B993-E19F1B96BFB6}">
      <dsp:nvSpPr>
        <dsp:cNvPr id="0" name=""/>
        <dsp:cNvSpPr/>
      </dsp:nvSpPr>
      <dsp:spPr>
        <a:xfrm>
          <a:off x="660922" y="1505"/>
          <a:ext cx="2631649" cy="1578989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500" kern="1200" dirty="0">
            <a:solidFill>
              <a:schemeClr val="bg1"/>
            </a:solidFill>
          </a:endParaRPr>
        </a:p>
      </dsp:txBody>
      <dsp:txXfrm>
        <a:off x="738002" y="78585"/>
        <a:ext cx="2477489" cy="1424829"/>
      </dsp:txXfrm>
    </dsp:sp>
    <dsp:sp modelId="{5856EBE1-075D-4001-B4BD-EB1CC98F3638}">
      <dsp:nvSpPr>
        <dsp:cNvPr id="0" name=""/>
        <dsp:cNvSpPr/>
      </dsp:nvSpPr>
      <dsp:spPr>
        <a:xfrm>
          <a:off x="3555736" y="1505"/>
          <a:ext cx="2631649" cy="1578989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500" kern="1200" dirty="0">
            <a:solidFill>
              <a:schemeClr val="bg1"/>
            </a:solidFill>
          </a:endParaRPr>
        </a:p>
      </dsp:txBody>
      <dsp:txXfrm>
        <a:off x="3632816" y="78585"/>
        <a:ext cx="2477489" cy="1424829"/>
      </dsp:txXfrm>
    </dsp:sp>
    <dsp:sp modelId="{0EC207FA-6D17-44B7-98DA-A02E25A3309D}">
      <dsp:nvSpPr>
        <dsp:cNvPr id="0" name=""/>
        <dsp:cNvSpPr/>
      </dsp:nvSpPr>
      <dsp:spPr>
        <a:xfrm>
          <a:off x="660922" y="1843659"/>
          <a:ext cx="2631649" cy="1578989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500" kern="1200" dirty="0">
            <a:solidFill>
              <a:schemeClr val="bg1"/>
            </a:solidFill>
          </a:endParaRPr>
        </a:p>
      </dsp:txBody>
      <dsp:txXfrm>
        <a:off x="738002" y="1920739"/>
        <a:ext cx="2477489" cy="1424829"/>
      </dsp:txXfrm>
    </dsp:sp>
    <dsp:sp modelId="{F8152C09-C5EB-40E4-A20B-F33F679FD071}">
      <dsp:nvSpPr>
        <dsp:cNvPr id="0" name=""/>
        <dsp:cNvSpPr/>
      </dsp:nvSpPr>
      <dsp:spPr>
        <a:xfrm>
          <a:off x="3555736" y="1843659"/>
          <a:ext cx="2631649" cy="1578989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500" kern="1200" dirty="0">
            <a:solidFill>
              <a:schemeClr val="bg1"/>
            </a:solidFill>
          </a:endParaRPr>
        </a:p>
      </dsp:txBody>
      <dsp:txXfrm>
        <a:off x="3632816" y="1920739"/>
        <a:ext cx="2477489" cy="1424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2654A-70AB-47DE-80B3-B8F5AFB7126E}">
      <dsp:nvSpPr>
        <dsp:cNvPr id="0" name=""/>
        <dsp:cNvSpPr/>
      </dsp:nvSpPr>
      <dsp:spPr>
        <a:xfrm>
          <a:off x="2812220" y="222"/>
          <a:ext cx="1223867" cy="795514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000" kern="1200" dirty="0">
            <a:solidFill>
              <a:schemeClr val="bg1"/>
            </a:solidFill>
          </a:endParaRPr>
        </a:p>
      </dsp:txBody>
      <dsp:txXfrm>
        <a:off x="2851054" y="39056"/>
        <a:ext cx="1146199" cy="717846"/>
      </dsp:txXfrm>
    </dsp:sp>
    <dsp:sp modelId="{39F87321-D800-4C05-81BA-34A29D846695}">
      <dsp:nvSpPr>
        <dsp:cNvPr id="0" name=""/>
        <dsp:cNvSpPr/>
      </dsp:nvSpPr>
      <dsp:spPr>
        <a:xfrm>
          <a:off x="2110056" y="397979"/>
          <a:ext cx="2628196" cy="2628196"/>
        </a:xfrm>
        <a:custGeom>
          <a:avLst/>
          <a:gdLst/>
          <a:ahLst/>
          <a:cxnLst/>
          <a:rect l="0" t="0" r="0" b="0"/>
          <a:pathLst>
            <a:path>
              <a:moveTo>
                <a:pt x="2094925" y="257138"/>
              </a:moveTo>
              <a:arcTo wR="1314098" hR="1314098" stAng="18387305" swAng="1633464"/>
            </a:path>
          </a:pathLst>
        </a:custGeom>
        <a:noFill/>
        <a:ln w="9525" cap="flat" cmpd="sng" algn="ctr">
          <a:solidFill>
            <a:schemeClr val="bg1">
              <a:lumMod val="8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E7A5-4508-4877-B621-8CA7D12416F9}">
      <dsp:nvSpPr>
        <dsp:cNvPr id="0" name=""/>
        <dsp:cNvSpPr/>
      </dsp:nvSpPr>
      <dsp:spPr>
        <a:xfrm>
          <a:off x="4126318" y="1314320"/>
          <a:ext cx="1223867" cy="795514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000" kern="1200" dirty="0">
            <a:solidFill>
              <a:schemeClr val="bg1"/>
            </a:solidFill>
          </a:endParaRPr>
        </a:p>
      </dsp:txBody>
      <dsp:txXfrm>
        <a:off x="4165152" y="1353154"/>
        <a:ext cx="1146199" cy="717846"/>
      </dsp:txXfrm>
    </dsp:sp>
    <dsp:sp modelId="{DC1DEBA5-0187-4AB2-A4DB-E4CFFF8F509D}">
      <dsp:nvSpPr>
        <dsp:cNvPr id="0" name=""/>
        <dsp:cNvSpPr/>
      </dsp:nvSpPr>
      <dsp:spPr>
        <a:xfrm>
          <a:off x="2110056" y="397979"/>
          <a:ext cx="2628196" cy="2628196"/>
        </a:xfrm>
        <a:custGeom>
          <a:avLst/>
          <a:gdLst/>
          <a:ahLst/>
          <a:cxnLst/>
          <a:rect l="0" t="0" r="0" b="0"/>
          <a:pathLst>
            <a:path>
              <a:moveTo>
                <a:pt x="2491961" y="1896759"/>
              </a:moveTo>
              <a:arcTo wR="1314098" hR="1314098" stAng="1579231" swAng="1633464"/>
            </a:path>
          </a:pathLst>
        </a:custGeom>
        <a:noFill/>
        <a:ln w="9525" cap="flat" cmpd="sng" algn="ctr">
          <a:solidFill>
            <a:schemeClr val="bg1">
              <a:lumMod val="8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89E53-E00B-473B-90F7-8BD6B78C73D6}">
      <dsp:nvSpPr>
        <dsp:cNvPr id="0" name=""/>
        <dsp:cNvSpPr/>
      </dsp:nvSpPr>
      <dsp:spPr>
        <a:xfrm>
          <a:off x="2812220" y="2628418"/>
          <a:ext cx="1223867" cy="795514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000" kern="1200" dirty="0">
            <a:solidFill>
              <a:schemeClr val="bg1"/>
            </a:solidFill>
          </a:endParaRPr>
        </a:p>
      </dsp:txBody>
      <dsp:txXfrm>
        <a:off x="2851054" y="2667252"/>
        <a:ext cx="1146199" cy="717846"/>
      </dsp:txXfrm>
    </dsp:sp>
    <dsp:sp modelId="{A18B9223-190B-4BCE-8739-2BB08242E93D}">
      <dsp:nvSpPr>
        <dsp:cNvPr id="0" name=""/>
        <dsp:cNvSpPr/>
      </dsp:nvSpPr>
      <dsp:spPr>
        <a:xfrm>
          <a:off x="2110056" y="397979"/>
          <a:ext cx="2628196" cy="2628196"/>
        </a:xfrm>
        <a:custGeom>
          <a:avLst/>
          <a:gdLst/>
          <a:ahLst/>
          <a:cxnLst/>
          <a:rect l="0" t="0" r="0" b="0"/>
          <a:pathLst>
            <a:path>
              <a:moveTo>
                <a:pt x="533271" y="2371057"/>
              </a:moveTo>
              <a:arcTo wR="1314098" hR="1314098" stAng="7587305" swAng="1633464"/>
            </a:path>
          </a:pathLst>
        </a:custGeom>
        <a:noFill/>
        <a:ln w="9525" cap="flat" cmpd="sng" algn="ctr">
          <a:solidFill>
            <a:schemeClr val="bg1">
              <a:lumMod val="8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68C5-F65B-441B-A083-31A620A41BDA}">
      <dsp:nvSpPr>
        <dsp:cNvPr id="0" name=""/>
        <dsp:cNvSpPr/>
      </dsp:nvSpPr>
      <dsp:spPr>
        <a:xfrm>
          <a:off x="1498122" y="1314320"/>
          <a:ext cx="1223867" cy="795514"/>
        </a:xfrm>
        <a:prstGeom prst="roundRect">
          <a:avLst/>
        </a:prstGeom>
        <a:solidFill>
          <a:srgbClr val="F09628"/>
        </a:solidFill>
        <a:ln w="381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000" kern="1200" dirty="0">
            <a:solidFill>
              <a:schemeClr val="bg1"/>
            </a:solidFill>
          </a:endParaRPr>
        </a:p>
      </dsp:txBody>
      <dsp:txXfrm>
        <a:off x="1536956" y="1353154"/>
        <a:ext cx="1146199" cy="717846"/>
      </dsp:txXfrm>
    </dsp:sp>
    <dsp:sp modelId="{4916C1F6-812E-4159-B9D0-CA80942C31B5}">
      <dsp:nvSpPr>
        <dsp:cNvPr id="0" name=""/>
        <dsp:cNvSpPr/>
      </dsp:nvSpPr>
      <dsp:spPr>
        <a:xfrm>
          <a:off x="2110056" y="397979"/>
          <a:ext cx="2628196" cy="2628196"/>
        </a:xfrm>
        <a:custGeom>
          <a:avLst/>
          <a:gdLst/>
          <a:ahLst/>
          <a:cxnLst/>
          <a:rect l="0" t="0" r="0" b="0"/>
          <a:pathLst>
            <a:path>
              <a:moveTo>
                <a:pt x="136235" y="731437"/>
              </a:moveTo>
              <a:arcTo wR="1314098" hR="1314098" stAng="12379231" swAng="1633464"/>
            </a:path>
          </a:pathLst>
        </a:custGeom>
        <a:noFill/>
        <a:ln w="9525" cap="flat" cmpd="sng" algn="ctr">
          <a:solidFill>
            <a:schemeClr val="bg1">
              <a:lumMod val="8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DB38-5EC0-4A10-B993-E19F1B96BFB6}">
      <dsp:nvSpPr>
        <dsp:cNvPr id="0" name=""/>
        <dsp:cNvSpPr/>
      </dsp:nvSpPr>
      <dsp:spPr>
        <a:xfrm>
          <a:off x="0" y="662522"/>
          <a:ext cx="7632848" cy="2099109"/>
        </a:xfrm>
        <a:prstGeom prst="roundRect">
          <a:avLst/>
        </a:prstGeom>
        <a:solidFill>
          <a:srgbClr val="008040"/>
        </a:solidFill>
        <a:ln w="38100" cap="flat" cmpd="sng" algn="ctr">
          <a:solidFill>
            <a:srgbClr val="008040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000" kern="1200">
              <a:solidFill>
                <a:schemeClr val="bg1"/>
              </a:solidFill>
            </a:rPr>
            <a:t>Bitte mitmachen:</a:t>
          </a:r>
          <a:endParaRPr lang="de-AT" sz="4000" kern="1200" dirty="0">
            <a:solidFill>
              <a:schemeClr val="bg1"/>
            </a:solidFill>
          </a:endParaRPr>
        </a:p>
      </dsp:txBody>
      <dsp:txXfrm>
        <a:off x="102470" y="764992"/>
        <a:ext cx="7427908" cy="1894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7D82F4A-A27D-477C-95CE-F98C41116BAA}" type="datetime1">
              <a:rPr lang="de-DE"/>
              <a:pPr/>
              <a:t>18.02.2025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A48992E-D936-446D-90E2-7ABAD074EA5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41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1.1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72 1 7832 0 0,'0'0'705'0'0,"-1"1"-577"0"0,-11 12-116 0 0,10-11 17 0 0,0 0-1 0 0,0 1 0 0 0,0-1 1 0 0,0 1-1 0 0,0-1 0 0 0,-4 9 1017 0 0,-2 3 1751 0 0,3-4-1951 0 0,0 1 1 0 0,1-1 0 0 0,-6 19-1 0 0,8-17-525 0 0,0-5-150 0 0,1 1 1 0 0,-1 0-1 0 0,2 0 1 0 0,-1 0-1 0 0,1 0 1 0 0,1 8-1 0 0,1 6 201 0 0,2 0 0 0 0,12 41-1 0 0,-8-32-138 0 0,-1 1-1 0 0,5 50 0 0 0,2 14 59 0 0,15 83-114 0 0,7 90-163 0 0,-26-196-1230 0 0,-3-46-668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6.85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7832 0 0,'2'3'6120'0'0,"20"27"-3569"0"0,-21-28-2495 0 0,-1-1-1 0 0,1 0 0 0 0,0 0 0 0 0,0 0 0 0 0,-1 1 0 0 0,1-1 1 0 0,0 0-1 0 0,0 0 0 0 0,0 0 0 0 0,0 0 0 0 0,0 0 0 0 0,0-1 1 0 0,1 1-1 0 0,-1 0 0 0 0,0 0 0 0 0,0-1 0 0 0,0 1 0 0 0,2 0 0 0 0,0 0 432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7.4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 49 11952 0 0,'0'0'1193'0'0,"-1"3"-988"0"0,-2 5 124 0 0,1-1 0 0 0,0 1 0 0 0,0 0 0 0 0,1-1 0 0 0,-1 12 0 0 0,1 44 1229 0 0,1-40-1273 0 0,1-10-47 0 0,0 0 0 0 0,1-1-1 0 0,0 0 1 0 0,8 23 0 0 0,2 15 156 0 0,-6-18-68 0 0,1-1 1 0 0,1 0-1 0 0,24 57 0 0 0,-28-80-238 0 0,-1 1 0 0 0,3 15 0 0 0,-4-16-37 0 0,0-1-1 0 0,0 1 1 0 0,0-1 0 0 0,1 0 0 0 0,4 7-1 0 0,-2-6 9 0 0,-1 0 0 0 0,0 0 0 0 0,0 0 0 0 0,0 1 0 0 0,-1-1-1 0 0,-1 1 1 0 0,4 14 0 0 0,-4-15 1 0 0,1 0 0 0 0,0-1 0 0 0,0 1 1 0 0,1-1-1 0 0,0 1 0 0 0,0-1 0 0 0,8 9 0 0 0,4 9 900 0 0,-17-30-921 0 0,0-1 0 0 0,1 0 0 0 0,0 1 0 0 0,0-1 0 0 0,1-9 0 0 0,-1 11-28 0 0,1 0 0 0 0,-1 0-1 0 0,0 0 1 0 0,0 0 0 0 0,0 0 0 0 0,-1 0-1 0 0,1 0 1 0 0,-1 0 0 0 0,0 0-1 0 0,0 0 1 0 0,0 0 0 0 0,-3-5 0 0 0,1 4-10 0 0,0 1-1 0 0,1-1 1 0 0,-1 0 0 0 0,1 1 0 0 0,0-1 0 0 0,1 0 0 0 0,-1 0 0 0 0,1-1 0 0 0,0 1 0 0 0,0 0-1 0 0,0-8 1 0 0,1 6-26 0 0,-1 1-1 0 0,0 0 0 0 0,0 0 0 0 0,-1-1 1 0 0,-3-10-1 0 0,2 11-12 0 0,1 0-1 0 0,0 0 1 0 0,1-1 0 0 0,-1 1 0 0 0,0-14-1 0 0,2-55-417 0 0,0 73 446 0 0,0 0-1 0 0,1 0 0 0 0,-1 0 0 0 0,1 0 1 0 0,-1 0-1 0 0,1 0 0 0 0,0 1 0 0 0,-1-1 1 0 0,3-2-1 0 0,-3 2 5 0 0,1 1-1 0 0,0-1 1 0 0,0 0 0 0 0,-1 1-1 0 0,1-1 1 0 0,-1 0 0 0 0,1 1 0 0 0,-1-5-1 0 0,-1-8-17 0 0,1 12 19 0 0,0-1 0 0 0,0 0-1 0 0,0 0 1 0 0,0 1 0 0 0,0-1 0 0 0,0 0 0 0 0,1 0 0 0 0,-1 1-1 0 0,3-6 1 0 0,2-6 6 0 0,-1-1-1 0 0,5-26 0 0 0,3-11-11 0 0,-4 13-38 0 0,-7 32 41 0 0,0 0 1 0 0,0 0 0 0 0,1 0 0 0 0,0 0 0 0 0,1 0 0 0 0,-1 0 0 0 0,1 0-1 0 0,4-6 1 0 0,5-7-4 0 0,-9 13 3 0 0,1 0 1 0 0,0 1-1 0 0,0-1 1 0 0,1 1-1 0 0,0 0 0 0 0,0 0 1 0 0,9-7-1 0 0,-5 8 9 0 0,-1 0-1 0 0,19-7 0 0 0,0 0 119 0 0,-22 10-115 0 0,0 0 0 0 0,1 1-1 0 0,-1 0 1 0 0,0 0-1 0 0,0 0 1 0 0,1 1 0 0 0,-1 0-1 0 0,0 0 1 0 0,1 0 0 0 0,-1 1-1 0 0,0-1 1 0 0,1 1-1 0 0,6 2 1 0 0,-10-2-20 0 0,0-1 0 0 0,-1 1-1 0 0,1-1 1 0 0,-1 1 0 0 0,1-1 0 0 0,-1 1-1 0 0,1 0 1 0 0,-1 0 0 0 0,1 0 0 0 0,1 2-1 0 0,4 1-8 0 0,0-1 15 0 0,-1 1-1 0 0,0-1 1 0 0,9 8-1 0 0,-14-10 8 0 0,1 0 0 0 0,-1 1 0 0 0,0-1 0 0 0,1 1 0 0 0,-1-1 0 0 0,0 1 0 0 0,0-1 0 0 0,0 1 0 0 0,0 0 0 0 0,0-1 0 0 0,-1 1 0 0 0,1 0 0 0 0,0 0 0 0 0,-1 0 0 0 0,1-1 0 0 0,-1 1 0 0 0,0 0 0 0 0,1 3 0 0 0,-1 2 3 0 0,-1-5 0 0 0,1 0 0 0 0,0 0 0 0 0,0 1 0 0 0,0-1 0 0 0,1 0 0 0 0,-1 1 0 0 0,0-1 0 0 0,1 0 0 0 0,0 0 0 0 0,-1 0 0 0 0,1 1 0 0 0,0-1 0 0 0,0 0 0 0 0,0 0 0 0 0,1 0 0 0 0,2 3 0 0 0,5 8 0 0 0,-3-7 0 0 0,-2 0 0 0 0,1 1 0 0 0,-1 0 0 0 0,0-1 0 0 0,4 10 0 0 0,-1 17 0 0 0,-5-25 0 0 0,0 0 0 0 0,0 0 0 0 0,4 9 0 0 0,28 50-1 0 0,1 0 18 0 0,22 73 191 0 0,-43-108-115 0 0,18 66 0 0 0,-31-94-87 0 0,25 68 55 0 0,-1-3 2 0 0,-10-32-1337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8.0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0 382 9072 0 0,'2'2'413'0'0,"11"15"66"0"0,-9-11-424 0 0,0 0 0 0 0,0-1 1 0 0,6 6-1 0 0,43 36 3525 0 0,-50-44-3438 0 0,0-1 1 0 0,0 0-1 0 0,0 0 0 0 0,0 0 1 0 0,1 0-1 0 0,-1 0 0 0 0,1-1 1 0 0,5 2-1 0 0,-3 0 964 0 0,44 37 452 0 0,-46-39-1271 0 0,39 14 179 0 0,-25-7-199 0 0,9 4-22 0 0,-16-7-168 0 0,24 7 0 0 0,-27-10-74 0 0,1-1 1 0 0,0 0 0 0 0,16 0-1 0 0,-22 0-1 0 0,0-1 0 0 0,0 0 0 0 0,0 0 0 0 0,0 0-1 0 0,0 0 1 0 0,0-1 0 0 0,0 1 0 0 0,0-1 0 0 0,0 0-1 0 0,0 0 1 0 0,5-2 0 0 0,4-2 30 0 0,-3 1-12 0 0,1 0-1 0 0,15-8 1 0 0,-22 10-13 0 0,-1 1 0 0 0,1-1 0 0 0,-1 0 0 0 0,1 0 0 0 0,-1 0 0 0 0,0 0 0 0 0,0-1-1 0 0,1 1 1 0 0,-2-1 0 0 0,1 1 0 0 0,0-1 0 0 0,2-5 0 0 0,12-24 111 0 0,1-5 37 0 0,-16 34-145 0 0,0 1-1 0 0,-1-1 1 0 0,1 0 0 0 0,-1 0 0 0 0,1 0 0 0 0,-1 0 0 0 0,0 0-1 0 0,0 0 1 0 0,-1 0 0 0 0,1 0 0 0 0,-1-4 0 0 0,-4-5 2 0 0,4 10-7 0 0,0 0-1 0 0,1 0 0 0 0,-1 0 0 0 0,0 0 1 0 0,1 0-1 0 0,-1 0 0 0 0,1 0 1 0 0,-1 0-1 0 0,1-1 0 0 0,0 1 1 0 0,0 0-1 0 0,0 0 0 0 0,0 0 0 0 0,1-1 1 0 0,-1-1-1 0 0,4-6 7 0 0,-3 8-7 0 0,0 0 0 0 0,0 0 1 0 0,0 0-1 0 0,0 0 0 0 0,-1 0 1 0 0,1 0-1 0 0,-1 0 0 0 0,1 0 1 0 0,-1 0-1 0 0,0 0 0 0 0,0 0 1 0 0,0 0-1 0 0,0-1 0 0 0,0 1 1 0 0,-1-3-1 0 0,-3-5 8 0 0,2 7-6 0 0,1 0 0 0 0,0 1 0 0 0,0-1 0 0 0,0 0 0 0 0,1 1 0 0 0,-1-1 1 0 0,1 0-1 0 0,-1-5 0 0 0,1 4 6 0 0,0 1 0 0 0,0-1-1 0 0,0 0 1 0 0,-1 0 0 0 0,1 0 0 0 0,-1 1 0 0 0,0-1 0 0 0,0 0 0 0 0,-1 1 0 0 0,1-1 0 0 0,-1 1 0 0 0,1-1 0 0 0,-1 1 0 0 0,0 0 0 0 0,-1-1-1 0 0,-3-3 1 0 0,-4-3 30 0 0,8 9-33 0 0,0-1-1 0 0,0 0 0 0 0,0 0 1 0 0,0 0-1 0 0,1 0 1 0 0,-1 0-1 0 0,1 0 0 0 0,-2-3 1 0 0,-2-5 0 0 0,4 6-9 0 0,0 1 0 0 0,-1-1 1 0 0,1 1-1 0 0,-1 0 0 0 0,0 0 0 0 0,0 0 0 0 0,-2-3 0 0 0,-21-26-35 0 0,15 17 121 0 0,-1 0 1 0 0,-24-23-1 0 0,25 29-6 0 0,-1 1 0 0 0,0 0 0 0 0,-1 1 0 0 0,1 0 0 0 0,-16-7 0 0 0,24 14-67 0 0,0-1 0 0 0,0 1-1 0 0,0 0 1 0 0,0-1 0 0 0,1 1-1 0 0,-1 1 1 0 0,0-1 0 0 0,0 0 0 0 0,0 1-1 0 0,0-1 1 0 0,0 1 0 0 0,0 0-1 0 0,1 0 1 0 0,-1 0 0 0 0,-3 2-1 0 0,-4 1 41 0 0,6-3-43 0 0,0 1 0 0 0,0 0 0 0 0,0 0 0 0 0,0 0 0 0 0,1 0 0 0 0,-1 0 0 0 0,1 1 0 0 0,-1-1 0 0 0,1 1 0 0 0,0 0 0 0 0,0 0 0 0 0,0 0-1 0 0,-4 7 1 0 0,2 0-15 0 0,-1 0 1 0 0,2 0-1 0 0,-7 18 0 0 0,-3 9 13 0 0,10-26 11 0 0,0 0 1 0 0,1 0-1 0 0,0 0 0 0 0,0 1 0 0 0,1 0 0 0 0,0 13 0 0 0,0-5 58 0 0,0-10-15 0 0,0 1-1 0 0,-1-1 1 0 0,-4 12 0 0 0,3-13-19 0 0,2 0-1 0 0,-1 0 1 0 0,1-1 0 0 0,-1 13 0 0 0,-5 100 97 0 0,-1-41 54 0 0,9-73-151 0 0,0 1 1 0 0,1 0 0 0 0,0 0 0 0 0,0-1 0 0 0,0 1-1 0 0,5 13 1 0 0,-3-11 21 0 0,0 0 0 0 0,1 16 0 0 0,-3-17-29 0 0,-1-1 0 0 0,1 1 0 0 0,0 0 0 0 0,1-1 1 0 0,0 1-1 0 0,1-1 0 0 0,-1 0 0 0 0,2 1 0 0 0,-1-1 0 0 0,9 13 0 0 0,8 14 104 0 0,-14-24-85 0 0,0 0 0 0 0,16 20-1 0 0,-7-14-2 0 0,2-1 0 0 0,0 0 0 0 0,0-2 0 0 0,39 25 0 0 0,-21-18 58 0 0,71 30 0 0 0,-94-46-162 0 0,0-1 0 0 0,0-1 0 0 0,0 0-1 0 0,0-1 1 0 0,15 1 0 0 0,60-2-1252 0 0,-48-1 265 0 0,6-3-4270 0 0,-1-8-1629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8.5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15 6912 0 0,'-6'-14'8242'0'0,"7"17"-7534"0"0,5 59 715 0 0,2-1-702 0 0,-6-40-462 0 0,0 0 0 0 0,9 30 0 0 0,-9-44-202 0 0,32 116 808 0 0,13 193 1038 0 0,-40-249-1540 0 0,30 231 339 0 0,-14-41-274 0 0,-8-117-200 0 0,-8-83-115 0 0,7 26 340 0 0,-12-69-236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8.9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218 1 8928 0 0,'0'0'808'0'0,"2"3"-664"0"0,0 2-122 0 0,-1-1-1 0 0,0 1 1 0 0,0-1 0 0 0,0 1 0 0 0,0-1 0 0 0,-1 1 0 0 0,0 0 0 0 0,0 6 0 0 0,-7 41 1741 0 0,4-38-780 0 0,-1 30 0 0 0,3-28-537 0 0,-1 0-1 0 0,0-1 1 0 0,-9 28 0 0 0,4-14 78 0 0,4-18-255 0 0,0-1 1 0 0,-1-1 0 0 0,-1 1-1 0 0,1-1 1 0 0,-13 18-1 0 0,2-1 167 0 0,-19 39 287 0 0,5-23-518 0 0,24-33-160 0 0,-1 0-1 0 0,-12 13 0 0 0,15-19-38 0 0,1 0-2 0 0,-9 19 9 0 0,3-10 30 0 0,-3 2-33 0 0,8-9-10 0 0,-2 20 0 0 0,4-20 0 0 0,-1 9 0 0 0,2 0 0 0 0,0 0 0 0 0,1 0 0 0 0,4 26-1 0 0,-2-12-10 0 0,0-16-4 0 0,-1 1 0 0 0,1-1 1 0 0,8 18-1 0 0,-2-2 25 0 0,-7-22 8 0 0,0-1 0 0 0,1 0 0 0 0,-1 0 1 0 0,1 0-1 0 0,0 0 0 0 0,1-1 0 0 0,5 7 0 0 0,11 17 273 0 0,-6-7-118 0 0,1-1 0 0 0,1 0 0 0 0,0-2 0 0 0,36 32 0 0 0,-38-37-119 0 0,76 72 98 0 0,-55-56-141 0 0,11 10-12 0 0,-3 2-475 0 0,54 40 0 0 0,-64-56-642 0 0,-1-4-68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9.5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8 336 8752 0 0,'0'0'673'0'0,"-1"-7"-410"0"0,-1-1 321 0 0,1 0 0 0 0,0 0-1 0 0,-1-10 1 0 0,2 14-316 0 0,0 0 1 0 0,0 0-1 0 0,0 1 0 0 0,1-1 0 0 0,-1 0 0 0 0,1 0 0 0 0,0 1 1 0 0,0-1-1 0 0,3-6 0 0 0,3-7 593 0 0,-6 13-694 0 0,0 0 0 0 0,0 1 1 0 0,0 0-1 0 0,1-1 0 0 0,2-3 0 0 0,6-9 64 0 0,2-1-13 0 0,24-31 1 0 0,-20 31-181 0 0,1 0 1 0 0,0 2-1 0 0,20-15 1 0 0,-30 25-38 0 0,0 0-1 0 0,0 1 1 0 0,1 0 0 0 0,0 0-1 0 0,-1 1 1 0 0,1 0 0 0 0,0 0 0 0 0,1 1-1 0 0,-1 0 1 0 0,0 0 0 0 0,17-1-1 0 0,-8 3 16 0 0,-9 0-12 0 0,0-1 1 0 0,-1 1-1 0 0,1 1 1 0 0,0-1-1 0 0,0 1 0 0 0,0 1 1 0 0,0 0-1 0 0,-1 0 1 0 0,1 0-1 0 0,8 4 0 0 0,74 56 71 0 0,-83-56-64 0 0,-1 0 0 0 0,1 0-1 0 0,-1 1 1 0 0,8 13 0 0 0,2 0-12 0 0,-8-9 31 0 0,0-1 0 0 0,-1 2 0 0 0,0-1 0 0 0,-1 1 0 0 0,7 19-1 0 0,17 64 218 0 0,-25-76-227 0 0,0-1 40 0 0,0 1 1 0 0,-1 0 0 0 0,-2 0-1 0 0,0 0 1 0 0,0 0-1 0 0,-2 0 1 0 0,-1 0 0 0 0,-5 37-1 0 0,1-29 72 0 0,2-7 55 0 0,-1 0 1 0 0,-1-1 0 0 0,-1 1-1 0 0,-1-1 1 0 0,-17 36-1 0 0,15-40 30 0 0,-1-1 0 0 0,0 0 0 0 0,-18 19 0 0 0,22-27-106 0 0,0 0 0 0 0,-1-1 0 0 0,1 1-1 0 0,-1-1 1 0 0,0-1 0 0 0,-1 1 0 0 0,1-1 0 0 0,-1 0 0 0 0,-8 2-1 0 0,-3 1 105 0 0,9-4-31 0 0,1 0-1 0 0,-15 3 1 0 0,21-5-137 0 0,-1-1 0 0 0,1 0 1 0 0,-1 0-1 0 0,1 0 0 0 0,-1 0 0 0 0,1-1 1 0 0,-1 1-1 0 0,1-1 0 0 0,0 0 0 0 0,-7-2 1 0 0,-3-3 59 0 0,-1 0 0 0 0,1-2 1 0 0,1 1-1 0 0,-1-2 1 0 0,1 1-1 0 0,1-2 0 0 0,0 1 1 0 0,0-2-1 0 0,1 1 0 0 0,0-2 1 0 0,1 1-1 0 0,0-1 0 0 0,1-1 1 0 0,-8-15-1 0 0,4 8-107 0 0,7 13-3 0 0,1-1 1 0 0,0 1 0 0 0,0-1 0 0 0,-5-15-1 0 0,-10-33-137 0 0,8-3-145 0 0,9 51-36 0 0,1 1 1 0 0,0-1-1 0 0,0 1 1 0 0,0-1-1 0 0,1 0 0 0 0,0 1 1 0 0,0-1-1 0 0,1 0 1 0 0,0 1-1 0 0,3-10 0 0 0,4-16-4916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0.0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0 196 14224 0 0,'0'0'1290'0'0,"1"3"-1062"0"0,6 16-153 0 0,8 35 0 0 0,-10-33 451 0 0,12 34 1 0 0,23 46 1143 0 0,-13-27-990 0 0,0-3 192 0 0,-17-46-284 0 0,8 28 0 0 0,-16-45-388 0 0,1 1 0 0 0,0-1 0 0 0,1 0 0 0 0,7 12 1491 0 0,-11-22-1615 0 0,-1-9-34 0 0,0 1 0 0 0,-1 0 0 0 0,0 0 0 0 0,-3-11 1 0 0,-6-31 33 0 0,10 46-60 0 0,-1-1-1 0 0,1 0 1 0 0,-6-10 0 0 0,5 11-18 0 0,0 0 0 0 0,0-1 0 0 0,0 0 0 0 0,-1-9 0 0 0,1-107-451 0 0,3 72 162 0 0,-1 46 267 0 0,1 1-1 0 0,-1 0 1 0 0,1-1-1 0 0,0 1 1 0 0,1 0 0 0 0,-1-1-1 0 0,1 1 1 0 0,3-6-1 0 0,4-12-54 0 0,-6 11 19 0 0,2 1 1 0 0,-1 0-1 0 0,1 0 0 0 0,13-18 0 0 0,1-4 15 0 0,-4 7 30 0 0,1 1-1 0 0,32-35 0 0 0,-39 47-1 0 0,-1 4 11 0 0,0 1 0 0 0,0-1 1 0 0,0 1-1 0 0,1 0 0 0 0,0 1 0 0 0,1 0 0 0 0,-1 1 0 0 0,14-6 0 0 0,-21 10 1 0 0,-1 1 1 0 0,1-1-1 0 0,0 1 0 0 0,0 0 1 0 0,0-1-1 0 0,0 1 0 0 0,0 0 1 0 0,0 0-1 0 0,-1 0 0 0 0,1 0 1 0 0,0 1-1 0 0,0-1 0 0 0,0 0 1 0 0,0 1-1 0 0,0-1 0 0 0,3 3 1 0 0,26 15-53 0 0,-23-13 36 0 0,-5-3 14 0 0,0 1 0 0 0,0-1 0 0 0,0 1 0 0 0,0 0 0 0 0,-1-1 0 0 0,1 1 0 0 0,-1 1 0 0 0,0-1 0 0 0,1 0 1 0 0,1 5-1 0 0,12 16-24 0 0,-7-12 12 0 0,-1 0-1 0 0,0 1 1 0 0,8 19 0 0 0,17 46-26 0 0,-20-45 28 0 0,19 54 17 0 0,-16-39 0 0 0,19 63 0 0 0,-10-28 0 0 0,-6-11 0 0 0,-11-42 0 0 0,18 48 0 0 0,-4-17-730 0 0,-21-59 624 0 0,-1 1 1 0 0,1-1 0 0 0,0 0-1 0 0,0 1 1 0 0,1-1 0 0 0,-1 0-1 0 0,2 3 1 0 0,17 14-786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0.6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412 514 10280 0 0,'-2'-2'465'0'0,"1"-1"-406"0"0,0 1-1 0 0,0 0 1 0 0,1-1-1 0 0,-1 1 1 0 0,0-1-1 0 0,1 1 1 0 0,0-1-1 0 0,-1 1 1 0 0,1-1-1 0 0,1-4 1 0 0,-4-21-56 0 0,-12-73 1853 0 0,9 59-1057 0 0,5 29-395 0 0,-6-26-1 0 0,0 15-66 0 0,3 5-35 0 0,-1 1 1 0 0,-9-21-1 0 0,3 15-62 0 0,7 14-76 0 0,0 0-1 0 0,-1 0 1 0 0,0 1-1 0 0,0-1 1 0 0,-1 1 0 0 0,-7-8-1 0 0,-2-2 344 0 0,13 17-449 0 0,1 0 1 0 0,-1 0-1 0 0,1 0 0 0 0,-1 0 1 0 0,1 0-1 0 0,-1 0 1 0 0,0 0-1 0 0,0 1 0 0 0,0-1 1 0 0,0 1-1 0 0,0-1 0 0 0,0 1 1 0 0,-1 0-1 0 0,1 0 0 0 0,0 0 1 0 0,-1 0-1 0 0,1 0 0 0 0,-1 0 1 0 0,1 1-1 0 0,-4-1 0 0 0,-44-5 1158 0 0,47 5-1186 0 0,1 1 0 0 0,0-1 0 0 0,-1 1 0 0 0,1 0 0 0 0,0-1 0 0 0,-1 1 0 0 0,1 1 0 0 0,0-1 0 0 0,-1 0 0 0 0,1 0 0 0 0,0 1 0 0 0,0-1 0 0 0,-1 1 0 0 0,1 0 0 0 0,0 0 0 0 0,0 0 0 0 0,0 0 0 0 0,0 0 0 0 0,-3 2 0 0 0,-14 8 115 0 0,14-9-136 0 0,1 0 1 0 0,0 0 0 0 0,0 1 0 0 0,0 0-1 0 0,0 0 1 0 0,0 0 0 0 0,0 0 0 0 0,-5 7-1 0 0,-32 56 56 0 0,38-61-66 0 0,0 3 1 0 0,-1 0 0 0 0,2 0 0 0 0,-1 0 0 0 0,1 0 0 0 0,0 1-1 0 0,1-1 1 0 0,-1 12 0 0 0,-1 4-15 0 0,0-4-11 0 0,2 0-1 0 0,2 28 1 0 0,0-8 25 0 0,6 47 1 0 0,-4-61 0 0 0,8 56 14 0 0,1 7 135 0 0,-4-38-56 0 0,-4-35-41 0 0,7 24 0 0 0,1 4 46 0 0,-6-18-40 0 0,26 109 233 0 0,-9-43-202 0 0,8 30-1 0 0,7-16 16 0 0,38 123 208 0 0,-64-193-220 0 0,31 60 0 0 0,-33-74-36 0 0,-8-17-67 0 0,1 0 0 0 0,-1-1-1 0 0,1 1 1 0 0,0-1 0 0 0,5 6-1 0 0,-6-8-56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1.06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29 16527 0 0,'0'0'4479'0'0,"2"0"-4327"0"0,56-5-105 0 0,-20 0-1218 0 0,-4-1-3702 0 0,-2-6-1640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1.6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0 449 3680 0 0,'3'3'2008'0'0,"8"12"155"0"0,0-1 1 0 0,17 15-1 0 0,-25-25-1958 0 0,1-1 0 0 0,-1 1 1 0 0,0 0-1 0 0,3 6 0 0 0,-4-7-108 0 0,0 0 1 0 0,0 0 0 0 0,0 0-1 0 0,0-1 1 0 0,1 1 0 0 0,-1 0-1 0 0,1-1 1 0 0,-1 0 0 0 0,1 1-1 0 0,0-1 1 0 0,4 2 0 0 0,30 17 454 0 0,-32-18-502 0 0,-1-1 0 0 0,0 0 0 0 0,1 0 1 0 0,-1 0-1 0 0,1 0 0 0 0,-1-1 1 0 0,8 1-1 0 0,7 3 34 0 0,-1 1-8 0 0,-10-3-33 0 0,0 0 0 0 0,0-1 0 0 0,1 0 0 0 0,-1 0 0 0 0,1 0 0 0 0,-1-1 0 0 0,1-1 0 0 0,0 1 0 0 0,10-2 0 0 0,5 1 99 0 0,-22 1-119 0 0,1-1 0 0 0,0 0 1 0 0,-1 1-1 0 0,1-1 0 0 0,0 0 0 0 0,0-1 0 0 0,-1 1 0 0 0,1 0 0 0 0,0-1 0 0 0,-1 0 0 0 0,1 1 0 0 0,-1-1 0 0 0,1 0 0 0 0,-1 0 0 0 0,5-3 0 0 0,3-2 39 0 0,-4 3-1 0 0,-1 0 1 0 0,1-1-1 0 0,-1 0 0 0 0,0 0 1 0 0,0 0-1 0 0,0-1 1 0 0,0 1-1 0 0,-1-1 1 0 0,1 0-1 0 0,-1 0 1 0 0,5-10-1 0 0,-5 7-6 0 0,0-1 0 0 0,0 1 0 0 0,-1-1 0 0 0,0 0 0 0 0,-1 0 0 0 0,0 0-1 0 0,0 0 1 0 0,-1-1 0 0 0,0 1 0 0 0,-1-10 0 0 0,-3-24 50 0 0,2 18-43 0 0,-8-45 0 0 0,-2 25 16 0 0,-16-45-1 0 0,20 72-12 0 0,-1 0 1 0 0,-1 0 0 0 0,0 1 0 0 0,-1 1 0 0 0,-14-19 0 0 0,20 31-9 0 0,1-1 0 0 0,-1 1 0 0 0,0 0 1 0 0,0 1-1 0 0,0-1 0 0 0,-1 1 0 0 0,1-1 0 0 0,-1 1 1 0 0,0 1-1 0 0,0-1 0 0 0,0 1 0 0 0,0 0 0 0 0,0 0 1 0 0,0 0-1 0 0,-1 0 0 0 0,1 1 0 0 0,0 0 0 0 0,-1 0 0 0 0,0 1 1 0 0,1 0-1 0 0,-1 0 0 0 0,1 0 0 0 0,-1 0 0 0 0,1 1 1 0 0,-1 0-1 0 0,1 0 0 0 0,0 1 0 0 0,-1-1 0 0 0,1 1 1 0 0,0 0-1 0 0,0 0 0 0 0,0 1 0 0 0,0 0 0 0 0,0 0 1 0 0,1 0-1 0 0,-1 0 0 0 0,1 1 0 0 0,-6 6 0 0 0,5-6-53 0 0,1 0-1 0 0,1 0 0 0 0,-1 1 1 0 0,1-1-1 0 0,-1 1 0 0 0,1 0 1 0 0,0 0-1 0 0,1 0 0 0 0,-1 1 1 0 0,1-1-1 0 0,0 0 0 0 0,1 1 1 0 0,-3 10-1 0 0,3 22-52 0 0,0-16 7 0 0,-6 39 0 0 0,6-50 30 0 0,-1-1 0 0 0,2 1-1 0 0,0-1 1 0 0,1 18 0 0 0,0-17 4 0 0,0 0 0 0 0,-1 0 0 0 0,-3 20-1 0 0,2-24 10 0 0,-3 15 16 0 0,0-1-1 0 0,2 1 1 0 0,0 0 0 0 0,3 32-1 0 0,2-35 33 0 0,0 0-1 0 0,2-1 0 0 0,9 26 1 0 0,-2-5 49 0 0,-5-19-71 0 0,1-1-1 0 0,1 0 0 0 0,0 0 0 0 0,1-1 1 0 0,1 0-1 0 0,1-1 0 0 0,1 0 0 0 0,0-1 1 0 0,1 0-1 0 0,0-1 0 0 0,2-1 0 0 0,0 0 1 0 0,0-1-1 0 0,1-1 0 0 0,32 17 0 0 0,-27-17 10 0 0,-6-3-19 0 0,0-1 0 0 0,1 0 0 0 0,0-1 0 0 0,33 8-1 0 0,-2-7 3 0 0,24 6 76 0 0,-39-10-40 0 0,-24-3-31 0 0,0 1 0 0 0,14 3-1 0 0,-12-2-12 0 0,23 6 44 0 0,-24-7-53 0 0,0 0 0 0 0,0 1 0 0 0,1 0 0 0 0,12 7 0 0 0,-18-8-2 0 0,0 1 0 0 0,-1-1 0 0 0,1 1 0 0 0,-1 1 0 0 0,0-1 0 0 0,0 0 0 0 0,0 1 0 0 0,0 0 0 0 0,4 6 0 0 0,9 8 0 0 0,56 41 0 0 0,-29-25 0 0 0,-40-32 5 0 0,0 4-8 0 0,6 11 65 0 0,-9-15 257 0 0,0-3-288 0 0,0 0 1 0 0,0 1-1 0 0,0-1 1 0 0,-1 0-1 0 0,1 0 1 0 0,0 0-1 0 0,-1 0 1 0 0,1-1-1 0 0,-1 1 0 0 0,1 0 1 0 0,0-2-1 0 0,-6-7 467 0 0,1 5-378 0 0,-4-11 151 0 0,-1-1 1 0 0,-1 1 0 0 0,-22-26-1 0 0,24 32-257 0 0,1-1 0 0 0,1 1 0 0 0,-1-1 0 0 0,2-1 0 0 0,-8-19 0 0 0,7 15 4 0 0,-1 1-1 0 0,-10-16 0 0 0,15 26-17 0 0,-1 0 0 0 0,1 0 0 0 0,0 0 0 0 0,0 0 0 0 0,1 0 0 0 0,0 0 0 0 0,0-1 0 0 0,0 1 0 0 0,0-6 0 0 0,1-51 0 0 0,1 33 0 0 0,-1-8 0 0 0,2-102 0 0 0,0 106 0 0 0,2 0 0 0 0,10-40 0 0 0,-6 38-161 0 0,9-32-686 0 0,-15 59 703 0 0,1 1 1 0 0,0 0-1 0 0,0 0 1 0 0,0 0-1 0 0,1 1 1 0 0,7-10-1 0 0,10-5-971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1.6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1 197 7368 0 0,'1'-2'1516'0'0,"0"-2"-1297"0"0,0 1 0 0 0,0 0 0 0 0,1 0 0 0 0,-1-1 0 0 0,1 1 1 0 0,0 0-1 0 0,0 1 0 0 0,0-1 0 0 0,1 0 0 0 0,-1 1 0 0 0,1-1 0 0 0,-1 1 0 0 0,6-4 1 0 0,-7 5-172 0 0,-1 0 1 0 0,1 1 0 0 0,-1-1-1 0 0,0 1 1 0 0,1-1 0 0 0,-1 1-1 0 0,0-1 1 0 0,0 0-1 0 0,1 1 1 0 0,-1-1 0 0 0,0 0-1 0 0,0 1 1 0 0,0-1 0 0 0,0 0-1 0 0,0 1 1 0 0,0-1 0 0 0,0 0-1 0 0,0 0 1 0 0,0-1 107 0 0,2-2-89 0 0,0 1 0 0 0,0 0 0 0 0,0 0 0 0 0,0-1 0 0 0,1 1 0 0 0,-1 1 1 0 0,1-1-1 0 0,0 0 0 0 0,-1 1 0 0 0,1-1 0 0 0,0 1 0 0 0,1 0 0 0 0,-1 0 0 0 0,5-2 1 0 0,0-1 58 0 0,12-5 65 0 0,0 0 0 0 0,0 1 0 0 0,1 1 0 0 0,1 1 0 0 0,43-8 1 0 0,-41 10-117 0 0,-1 0-7 0 0,0 0 0 0 0,0 2-1 0 0,26 0 1 0 0,55-3 218 0 0,-43 5-137 0 0,68 3 64 0 0,-121-1-201 0 0,-1 1-1 0 0,1-1 0 0 0,-1 2 1 0 0,10 3-1 0 0,-9-3 1 0 0,0 0 1 0 0,0-1-1 0 0,11 2 1 0 0,-4-2-4 0 0,-11-2-7 0 0,0 0 0 0 0,0 0-1 0 0,0 1 1 0 0,0 0 0 0 0,0 0-1 0 0,0 0 1 0 0,7 3 0 0 0,24 15 60 0 0,-1 3 0 0 0,31 25 0 0 0,-51-37-50 0 0,9 7 27 0 0,0 2-1 0 0,-2 1 0 0 0,0 0 1 0 0,35 45-1 0 0,-50-55-23 0 0,1 0 1 0 0,-2 0-1 0 0,5 11 0 0 0,9 17 31 0 0,-12-27-37 0 0,-1 1 0 0 0,0 0 1 0 0,-1 0-1 0 0,0 1 0 0 0,-1-1 1 0 0,-1 1-1 0 0,4 19 0 0 0,-6-7 17 0 0,-2 0-1 0 0,-3 37 0 0 0,2-46-29 0 0,2-6 37 0 0,0 0-1 0 0,0 0 1 0 0,1 0-1 0 0,1 0 1 0 0,-1 0-1 0 0,5 11 1 0 0,-3-9 58 0 0,0 0 0 0 0,-1-1 0 0 0,1 23 0 0 0,-4-11 11 0 0,-1-1-1 0 0,-1 1 0 0 0,0 0 1 0 0,-2-1-1 0 0,-11 33 0 0 0,-53 104 875 0 0,58-137-688 0 0,-22 29 0 0 0,2-3 88 0 0,8-12 22 0 0,-1-1-1 0 0,-55 60 0 0 0,49-63-129 0 0,15-15-160 0 0,0-1-1 0 0,-2 0 1 0 0,0-1 0 0 0,-24 16 0 0 0,23-19-57 0 0,-68 37 209 0 0,76-44-220 0 0,0-1-1 0 0,0 0 0 0 0,-1 0 0 0 0,0-2 0 0 0,0 1 0 0 0,-20 1 0 0 0,15-3-6 0 0,0-1-1 0 0,0-1 0 0 0,0 0 0 0 0,0-1 0 0 0,-24-6 1 0 0,16 1 4 0 0,0 0 0 0 0,0-1 0 0 0,-40-20 0 0 0,-10-17 61 0 0,66 40-189 0 0,1 0 0 0 0,-1-1 0 0 0,1 0 0 0 0,1 0 0 0 0,-1-1 0 0 0,1 0 0 0 0,-6-9 0 0 0,11 14-213 0 0,1-10-1626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2.3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1 372 7832 0 0,'0'3'1786'0'0,"2"8"-1022"0"0,0 0-1 0 0,1 1 1 0 0,0-2-1 0 0,10 22 1 0 0,-9-25-609 0 0,0 0 0 0 0,0-1 1 0 0,1 1-1 0 0,6 6 1 0 0,12 16 207 0 0,-4 7-236 0 0,-10-19-123 0 0,17 25 1 0 0,-4-10 1 0 0,36 45-18 0 0,-49-67 30 0 0,-1-1 0 0 0,2 1 0 0 0,-1-2-1 0 0,1 1 1 0 0,13 7 0 0 0,-19-14-2 0 0,0 0 1 0 0,0 0 0 0 0,0 0-1 0 0,0 0 1 0 0,0-1-1 0 0,0 0 1 0 0,1 0-1 0 0,7 1 1 0 0,-10-2-6 0 0,0 1-1 0 0,-1-1 1 0 0,1 0-1 0 0,0-1 1 0 0,0 1-1 0 0,0 0 1 0 0,0 0-1 0 0,0-1 1 0 0,-1 1 0 0 0,1-1-1 0 0,0 0 1 0 0,0 1-1 0 0,-1-1 1 0 0,1 0-1 0 0,0 0 1 0 0,-1 0-1 0 0,1 0 1 0 0,-1 0-1 0 0,1-1 1 0 0,1-1 0 0 0,7-9 78 0 0,-8 10-56 0 0,1-1 1 0 0,0-1 0 0 0,-1 1-1 0 0,0 0 1 0 0,0-1 0 0 0,0 1-1 0 0,0-1 1 0 0,2-6 0 0 0,2-13 163 0 0,3-30 0 0 0,-2 9-71 0 0,-3 17-42 0 0,-2 0 0 0 0,-1-45 0 0 0,-2 37-66 0 0,0-4 28 0 0,-3 0-1 0 0,-9-43 1 0 0,10 62-37 0 0,-3-4 57 0 0,0 1-1 0 0,-1 0 1 0 0,-19-40 0 0 0,18 49 61 0 0,0 1 0 0 0,0-1-1 0 0,-2 2 1 0 0,-17-20-1 0 0,19 23 44 0 0,3 3-37 0 0,0 1-1 0 0,-1 0 1 0 0,0 0 0 0 0,0 1 0 0 0,0 0-1 0 0,-11-6 1 0 0,14 8-58 0 0,0 1 1 0 0,0-1-1 0 0,-1 1 1 0 0,1 0-1 0 0,-1 0 1 0 0,1 0-1 0 0,-1 0 1 0 0,1 1-1 0 0,-1-1 1 0 0,1 1-1 0 0,-1 0 1 0 0,1 0-1 0 0,-1 0 1 0 0,0 0-1 0 0,1 1 1 0 0,-4 1-1 0 0,-4 1 28 0 0,1 2 0 0 0,-11 5 0 0 0,18-8-88 0 0,-1 0 0 0 0,1 0 0 0 0,0 0 0 0 0,0 0 0 0 0,0 1 0 0 0,1 0 0 0 0,-1-1 0 0 0,0 1 0 0 0,-3 6 0 0 0,-1 3-8 0 0,-3 5-5 0 0,0 0-1 0 0,1 1 1 0 0,1 0-1 0 0,-7 22 0 0 0,5 1-1 0 0,2 0 0 0 0,-3 61 0 0 0,10 13 21 0 0,1-67 32 0 0,2-15 47 0 0,10 54 1 0 0,-4-36 48 0 0,-5-30-85 0 0,1 0-1 0 0,2-1 0 0 0,0 0 1 0 0,1 0-1 0 0,13 27 0 0 0,-11-28-53 0 0,1-1 0 0 0,0 0 0 0 0,2-1 0 0 0,0 0-1 0 0,1-1 1 0 0,1 0 0 0 0,0-1 0 0 0,1-1 0 0 0,0 0 0 0 0,25 16-1 0 0,-25-21 3 0 0,0 0 0 0 0,0-1 0 0 0,1-1 0 0 0,0 0 0 0 0,1-1 0 0 0,17 3 0 0 0,-24-7-132 0 0,1-1 0 0 0,-1 0-1 0 0,1 0 1 0 0,-1-2 0 0 0,1 1-1 0 0,-1-1 1 0 0,0 0 0 0 0,1-1-1 0 0,-1-1 1 0 0,0 1 0 0 0,0-2-1 0 0,0 1 1 0 0,0-1 0 0 0,-1-1-1 0 0,18-11 1 0 0,-1-2-1479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2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14 104 15464 0 0,'0'3'705'0'0,"0"1"-582"0"0,-1-1 1 0 0,1 0 0 0 0,-1 1-1 0 0,1-1 1 0 0,-1 0-1 0 0,-2 5 1 0 0,1-4-110 0 0,1 0 1 0 0,0 0-1 0 0,0 1 1 0 0,0-1-1 0 0,0 0 1 0 0,0 8-1 0 0,7 107 466 0 0,-5-97-274 0 0,1 0-1 0 0,6 25 1 0 0,-4-26-44 0 0,-1 0 1 0 0,1 26-1 0 0,-3-39-97 0 0,0 1 0 0 0,1-1-1 0 0,0 1 1 0 0,0-1 0 0 0,1 0-1 0 0,0 1 1 0 0,0-1-1 0 0,1-1 1 0 0,0 1 0 0 0,7 9-1 0 0,-6-8 58 0 0,0-1-1 0 0,0 2 0 0 0,-1-1 1 0 0,0 0-1 0 0,0 1 0 0 0,4 18 0 0 0,-8-26-78 0 0,1 1 0 0 0,0-1-1 0 0,0 1 1 0 0,0-1-1 0 0,0 1 1 0 0,0-1 0 0 0,0 0-1 0 0,1 0 1 0 0,-1 1 0 0 0,1-1-1 0 0,2 2 1 0 0,23 20 403 0 0,-18-17 716 0 0,-9-7-1139 0 0,1 0-1 0 0,0 0 1 0 0,0-1 0 0 0,0 1-1 0 0,-1 0 1 0 0,1-1-1 0 0,0 1 1 0 0,-1-1-1 0 0,1 1 1 0 0,0-1-1 0 0,-1 1 1 0 0,2-2 0 0 0,-1 1 18 0 0,1 0 87 0 0,0-1-7 0 0,0 0-116 0 0,-1 0-1 0 0,1 0 0 0 0,0-1 1 0 0,-1 1-1 0 0,0 0 0 0 0,1-1 1 0 0,-1 1-1 0 0,0-1 0 0 0,0 1 1 0 0,-1-1-1 0 0,1 0 1 0 0,0 1-1 0 0,-1-1 0 0 0,0 0 1 0 0,1 1-1 0 0,-1-1 0 0 0,0 0 1 0 0,0 0-1 0 0,-1 1 0 0 0,1-1 1 0 0,-1 0-1 0 0,1 1 0 0 0,-1-1 1 0 0,0 0-1 0 0,0 1 1 0 0,0-1-1 0 0,0 1 0 0 0,0 0 1 0 0,-3-4-1 0 0,-1-3 15 0 0,2 5 5 0 0,1 0 1 0 0,-1 0 0 0 0,1 0-1 0 0,0 0 1 0 0,-2-7 0 0 0,1 2 20 0 0,-1 0 0 0 0,0 0 1 0 0,-5-8-1 0 0,5 10-66 0 0,0 0 1 0 0,0 0-1 0 0,1 0 1 0 0,0-1-1 0 0,1 1 1 0 0,-3-12-1 0 0,3-1-61 0 0,1 11 26 0 0,0 1 0 0 0,-3-14-1 0 0,3 16 28 0 0,-1 0 1 0 0,1 0-1 0 0,0 0 0 0 0,1 0 0 0 0,0 0 0 0 0,0 0 0 0 0,0 0 0 0 0,1 0 0 0 0,-1 0 1 0 0,2 0-1 0 0,-1 0 0 0 0,1 0 0 0 0,2-7 0 0 0,1 1-28 0 0,1 1-1 0 0,0 0 1 0 0,0 0 0 0 0,1 0 0 0 0,10-10-1 0 0,-9 7 58 0 0,3-5 1 0 0,10-11-12 0 0,-15 20-8 0 0,-1 0 1 0 0,8-22 0 0 0,-8 18 19 0 0,0 5 4 0 0,0 0-1 0 0,0 0 1 0 0,1 0 0 0 0,0 1-1 0 0,0 0 1 0 0,1 0-1 0 0,0 0 1 0 0,0 1-1 0 0,1 0 1 0 0,0 0 0 0 0,0 1-1 0 0,1 0 1 0 0,11-5-1 0 0,-17 9-16 0 0,0 1 0 0 0,0-1 0 0 0,0 1 0 0 0,0 0 0 0 0,0 0 0 0 0,1 0 0 0 0,-1 1 0 0 0,0-1-1 0 0,1 1 1 0 0,-1 0 0 0 0,0 0 0 0 0,1 0 0 0 0,-1 0 0 0 0,7 2 0 0 0,-5-1-5 0 0,0 1 1 0 0,-1 0-1 0 0,1 0 0 0 0,0 0 1 0 0,-1 0-1 0 0,1 1 1 0 0,-1 0-1 0 0,0 0 0 0 0,4 3 1 0 0,1 3 3 0 0,-1-1 1 0 0,0 1-1 0 0,-1 0 0 0 0,0 1 1 0 0,0-1-1 0 0,-1 2 1 0 0,10 19-1 0 0,53 166-45 0 0,-63-178 52 0 0,12 49 6 0 0,7 18 0 0 0,-17-60 3 0 0,-1 1 0 0 0,7 47-1 0 0,-9-44 32 0 0,14 48-1 0 0,-13-60-7 0 0,-1 0-1 0 0,0 0 1 0 0,-1 0-1 0 0,2 27 1 0 0,-6-42-229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3.4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0 310 8752 0 0,'0'0'673'0'0,"0"-3"-437"0"0,0-15 1309 0 0,1 0 1 0 0,5-30-1 0 0,-4 34-793 0 0,-1 10-610 0 0,-1 1 1 0 0,0 0-1 0 0,1 0 1 0 0,0 0-1 0 0,0 1 1 0 0,0-1-1 0 0,1-3 1 0 0,6-9 421 0 0,1 1 1 0 0,0 0-1 0 0,1 0 1 0 0,1 1-1 0 0,18-18 0 0 0,-12 13-307 0 0,-13 14-218 0 0,-1 0-1 0 0,1 0 1 0 0,0 1 0 0 0,0 0 0 0 0,0 0 0 0 0,7-5-1 0 0,0 3-30 0 0,-1 0 0 0 0,2 0-1 0 0,-1 1 1 0 0,0 0 0 0 0,1 1-1 0 0,0 0 1 0 0,0 1-1 0 0,0 1 1 0 0,0 0 0 0 0,17 0-1 0 0,-22 1-12 0 0,8 0-9 0 0,-1 0-1 0 0,1 1 1 0 0,25 5 0 0 0,-17-3 69 0 0,-16-2-52 0 0,-1 0 0 0 0,0 0 0 0 0,10 3-1 0 0,0 7 9 0 0,5 8 43 0 0,-19-14-57 0 0,-1 0 5 0 0,0-2-2 0 0,0 0 0 0 0,0 0 0 0 0,-1 0 0 0 0,1 0 0 0 0,-1 0 0 0 0,0 0 0 0 0,0 0 0 0 0,0 0 0 0 0,0 0 0 0 0,-2 4 0 0 0,1 15 0 0 0,0-14 0 0 0,1 0 0 0 0,-2 0 0 0 0,1 0 0 0 0,-1-1 0 0 0,0 1 0 0 0,0 0 0 0 0,-1-1 0 0 0,0 0 0 0 0,-1 1 0 0 0,-6 9 0 0 0,4-4 0 0 0,1 0 0 0 0,0 0 0 0 0,1 1 0 0 0,-3 17 0 0 0,-5 18 0 0 0,-15 30 1 0 0,-29 103 13 0 0,33-81 73 0 0,6-20 86 0 0,4-15 90 0 0,9-51-160 0 0,1 1 0 0 0,1 0 0 0 0,0 0 0 0 0,0 0-1 0 0,2 0 1 0 0,0 0 0 0 0,1 0 0 0 0,3 19 0 0 0,0-12 70 0 0,-2-8-69 0 0,0 0 1 0 0,2 0-1 0 0,-1 0 1 0 0,2 0-1 0 0,0-1 1 0 0,9 18-1 0 0,22 28 204 0 0,-32-52-298 0 0,0-1 0 0 0,0 0 0 0 0,1 0 0 0 0,0-1-1 0 0,0 0 1 0 0,1 1 0 0 0,0-2 0 0 0,0 1 0 0 0,10 7-1 0 0,6 5 24 0 0,-9-5 49 0 0,-11-10-46 0 0,1 0 0 0 0,0 0 0 0 0,0-1 0 0 0,0 1 0 0 0,0-1 0 0 0,0 0 0 0 0,0 1-1 0 0,1-1 1 0 0,4 1 0 0 0,6 3 43 0 0,0-1-1 0 0,0-1 1 0 0,0 0-1 0 0,1-1 1 0 0,-1-1-1 0 0,19 1 1 0 0,-1-2-68 0 0,-21 0-18 0 0,0 0 0 0 0,19-3 0 0 0,-12 0-31 0 0,-1 0-138 0 0,27-7 1 0 0,-37 7-22 0 0,-1 0-1 0 0,1-1 1 0 0,0 0 0 0 0,-1 0-1 0 0,0-1 1 0 0,0 1 0 0 0,7-6-1 0 0,13-14-1514 0 0,0 1-3429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3.7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16927 0 0,'0'0'1536'0'0,"0"3"-1262"0"0,0 10-152 0 0,2-7 972 0 0,2-3-977 0 0,-1 0 1 0 0,1-1-1 0 0,0 1 1 0 0,0-1-1 0 0,0 0 0 0 0,0 0 1 0 0,0 0-1 0 0,1 0 1 0 0,-1-1-1 0 0,0 0 1 0 0,1 0-1 0 0,-1 0 1 0 0,1 0-1 0 0,-1-1 1 0 0,8 1-1 0 0,8-2 18 0 0,1 0-1 0 0,25-6 1 0 0,-7 1-68 0 0,-28 5-74 0 0,-5 1-19 0 0,-1-1 0 0 0,0 1-1 0 0,0-1 1 0 0,10-4 0 0 0,15-5-998 0 0,0 8-382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5.72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1689 208 6448 0 0,'-2'-2'498'0'0,"-23"-25"-321"0"0,21 22 8 0 0,0 0 1 0 0,0 0-1 0 0,-1 1 1 0 0,1-1-1 0 0,-1 1 1 0 0,-9-6-1 0 0,-10-4 1594 0 0,6 3-871 0 0,-1 1 0 0 0,0 0 0 0 0,0 1 0 0 0,0 1 0 0 0,-36-9 0 0 0,-67-11 1121 0 0,28 14-224 0 0,-153-5 0 0 0,218 19-1646 0 0,-2 0 82 0 0,0 0 1 0 0,-41 7-1 0 0,23 2-42 0 0,1 2 0 0 0,-67 23 0 0 0,91-24-151 0 0,1 0 0 0 0,1 1 0 0 0,0 2 0 0 0,-23 16 0 0 0,-8 7 19 0 0,38-27-57 0 0,0 1-1 0 0,1 0 0 0 0,1 1 0 0 0,-1 0 1 0 0,2 1-1 0 0,-16 18 0 0 0,-7 15 2 0 0,19-27-10 0 0,1 1-1 0 0,1 1 0 0 0,1 0 0 0 0,1 1 0 0 0,-12 29 0 0 0,-51 119-12 0 0,62-137-3 0 0,-1 1 0 0 0,2 0 0 0 0,-9 40 0 0 0,15-41 13 0 0,-27 159-62 0 0,28-151 40 0 0,2-1 0 0 0,5 75 0 0 0,2-82-6 0 0,2-1 1 0 0,18 54 0 0 0,-6-24-21 0 0,-11-35 27 0 0,2-1 0 0 0,1 0 0 0 0,26 45 0 0 0,50 64-44 0 0,-45-74 58 0 0,-12-17-21 0 0,59 66 0 0 0,-67-86 19 0 0,2-1 1 0 0,0-1-1 0 0,2-1 1 0 0,28 18-1 0 0,1-7-14 0 0,1-2 0 0 0,109 39 0 0 0,-140-60 25 0 0,0-2 0 0 0,33 5 0 0 0,-4-1 0 0 0,23 3-21 0 0,0-3 0 0 0,131-1-1 0 0,-3-17 22 0 0,-108 3 0 0 0,14-3 0 0 0,-37-3 5 0 0,71-21 0 0 0,-107 22 22 0 0,-1-3 0 0 0,-1-1 0 0 0,62-33 0 0 0,-61 25 13 0 0,-1 0 0 0 0,0-3 1 0 0,-2 0-1 0 0,-1-2 1 0 0,-1-2-1 0 0,46-54 0 0 0,-44 40 8 0 0,-2-1 0 0 0,-1-2-1 0 0,-3-1 1 0 0,-1-1 0 0 0,-3-1-1 0 0,-2-1 1 0 0,28-100 0 0 0,-40 104 28 0 0,4-56 0 0 0,-12 87-53 0 0,-1 0 0 0 0,-1 0 0 0 0,0 0 0 0 0,-1-1 0 0 0,-7-25 0 0 0,-29-70 145 0 0,27 82-128 0 0,0-4 32 0 0,-2 1 0 0 0,-2 1 0 0 0,-27-46 0 0 0,-109-143 320 0 0,124 183-270 0 0,-57-60 0 0 0,60 72-78 0 0,3 4 3 0 0,-1 1 0 0 0,-2 1-1 0 0,-41-25 1 0 0,48 32-42 0 0,-18-9 47 0 0,-1 2 0 0 0,-49-19 0 0 0,82 37-48 0 0,-20-8 13 0 0,-1 1-1 0 0,0 1 1 0 0,-32-5-1 0 0,-75-4-277 0 0,56 8-548 0 0,20 2-630 0 0,-5 3-4252 0 0,0-2-1574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6.1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1 12320 0 0,'-23'5'7438'0'0,"23"-2"-7363"0"0,0 6-50 0 0,0-7-126 0 0,4 1-639 0 0,14 7-284 0 0,-1 0-58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6.4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 0 9216 0 0,'0'0'896'0'0,"-9"6"-800"0"0,-13 13 4576 0 0,22 1-2985 0 0,8-6-1143 0 0,-8 5 320 0 0,14-5-864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6.9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1 169 4608 0 0,'2'4'5329'0'0,"11"15"-4235"0"0,15 27 0 0 0,-28-44-1033 0 0,1-1 0 0 0,-1 0 0 0 0,1 0 0 0 0,-1 0 0 0 0,1 0-1 0 0,-1 0 1 0 0,1-1 0 0 0,0 1 0 0 0,0 0 0 0 0,-1 0 0 0 0,1 0 0 0 0,1 0 0 0 0,3 5 110 0 0,1 2 183 0 0,0 0 0 0 0,0-1 0 0 0,13 14 0 0 0,5 3 690 0 0,-21-20-960 0 0,0 0-1 0 0,1 0 1 0 0,0-1 0 0 0,7 7-1 0 0,0-3 31 0 0,1 0 0 0 0,-1-1 0 0 0,1-1 0 0 0,0 0 0 0 0,1 0-1 0 0,12 2 1 0 0,77 12 274 0 0,-69-14-276 0 0,-19-4-5 0 0,-1 0 0 0 0,25-1 0 0 0,-13-1 4 0 0,-5 0 49 0 0,0 0-1 0 0,25-7 0 0 0,-13 3 83 0 0,-19 3-134 0 0,0-1 0 0 0,-1-1 0 0 0,1 0 0 0 0,0 0 0 0 0,-1-1-1 0 0,0-1 1 0 0,19-12 0 0 0,-22 10-18 0 0,-1 0-1 0 0,-1 0 1 0 0,0-1-1 0 0,0 0 1 0 0,-1-1-1 0 0,10-18 1 0 0,-8 14 32 0 0,0 1-1 0 0,1-1 1 0 0,12-13-1 0 0,-15 21-69 0 0,-1-1-1 0 0,0 0 1 0 0,7-14-1 0 0,-7 11-20 0 0,1 0 0 0 0,8-10 0 0 0,14-6 36 0 0,-6-13-46 0 0,-20 31 22 0 0,-2 3-36 0 0,1-17-32 0 0,0 20-44 0 0,-1-1-1 0 0,1 0 1 0 0,-1 1-1 0 0,0-1 1 0 0,0 1-1 0 0,0-1 1 0 0,0 0-1 0 0,-1-3 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57.4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15 243 5984 0 0,'-3'2'6536'0'0,"-8"10"-4312"0"0,11-11-2164 0 0,-1-1 1 0 0,1 1-1 0 0,0 0 1 0 0,0 0-1 0 0,0 0 1 0 0,0 0 0 0 0,0 0-1 0 0,0 0 1 0 0,1 0-1 0 0,-1 0 1 0 0,0 0 0 0 0,1 1-1 0 0,-1-1 22 0 0,2 6 53 0 0,0-1 0 0 0,0 0 0 0 0,1 0 0 0 0,0 0 0 0 0,0-1 0 0 0,1 1 0 0 0,-1-1 0 0 0,1 0 0 0 0,0 0 0 0 0,0 0 0 0 0,1 0 0 0 0,8 6-1 0 0,33 37 777 0 0,-26-25-617 0 0,-15-17-188 0 0,0 0 1 0 0,0 0 0 0 0,11 9-1 0 0,3 0 175 0 0,29 33 0 0 0,-35-34-149 0 0,1 0 0 0 0,0 0-1 0 0,29 19 1 0 0,-5-5 61 0 0,-27-19-121 0 0,23 15-1 0 0,-6-7 30 0 0,-20-11-34 0 0,0 0 0 0 0,1-1 0 0 0,15 6-1 0 0,-3-4 36 0 0,-16-7-87 0 0,1 0 1 0 0,-1 0-1 0 0,1 0 1 0 0,-1 0 0 0 0,1-1-1 0 0,8-2 1 0 0,8-1 53 0 0,-12 2-6 0 0,-1-1 0 0 0,1 1 1 0 0,-1-2-1 0 0,1 1 0 0 0,-1-1 0 0 0,0-1 0 0 0,0 0 0 0 0,13-10 0 0 0,-7 6-25 0 0,-5 1 8 0 0,0 0 1 0 0,0-1 0 0 0,-1 0 0 0 0,0-1 0 0 0,-1 0 0 0 0,11-16-1 0 0,-18 26-44 0 0,2-6 24 0 0,0-1 1 0 0,0 1-1 0 0,0 0 0 0 0,-1-1 0 0 0,0 1 1 0 0,0-1-1 0 0,0 0 0 0 0,-1 1 0 0 0,0-1 1 0 0,-1 0-1 0 0,1-8 0 0 0,-1 3 38 0 0,2 0-1 0 0,3-16 0 0 0,3-8 125 0 0,5-53-1 0 0,-5 26-79 0 0,-5 30-62 0 0,-2 23-26 0 0,-1-1 0 0 0,5-16 1 0 0,24-65-219 0 0,-28 89-19 0 0,0 0 0 0 0,1 0 0 0 0,-1 0-1 0 0,1 0 1 0 0,0 1 0 0 0,0-1 0 0 0,2-3 0 0 0,5-5-614 0 0,6-16-729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2.1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10592 0 0,'0'0'3400'0'0,"1"4"-2808"0"0,17 35 629 0 0,-11-24-735 0 0,0 0-1 0 0,6 21 1 0 0,32 119 1187 0 0,-30-76-1226 0 0,-7-34-247 0 0,-3-20-75 0 0,1 4 27 0 0,12 38 0 0 0,-13-52-128 0 0,-2 0-1 0 0,3 17 1 0 0,4 14 28 0 0,-1-4 26 0 0,-8-33-56 0 0,1 1-1 0 0,0 0 1 0 0,5 10-1 0 0,-6-17-190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2.5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 14 15344 0 0,'0'0'680'0'0,"-8"-6"143"0"0,-6-2-663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3.2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1 277 9416 0 0,'0'0'706'0'0,"3"4"-482"0"0,18 26-178 0 0,-14-23 168 0 0,0 0-1 0 0,0 0 1 0 0,1-1 0 0 0,0 0 0 0 0,0-1 0 0 0,15 8 0 0 0,-19-11-126 0 0,0 0 56 0 0,0-1 1 0 0,0 1-1 0 0,0 0 1 0 0,-1 0-1 0 0,8 6 1 0 0,-9-6 275 0 0,1-1-313 0 0,0-1 0 0 0,-1 1 1 0 0,1-1-1 0 0,0 0 0 0 0,0 0 1 0 0,0 0-1 0 0,0 0 1 0 0,3-1-1 0 0,4 0 59 0 0,279 1 2073 0 0,-280 0-2229 0 0,26 0 29 0 0,38-4-1 0 0,-41-3 55 0 0,-26 5-79 0 0,-2 0-6 0 0,-1 1-1 0 0,0-1 1 0 0,1 0 0 0 0,-1 0 0 0 0,0 0 0 0 0,0 0 0 0 0,5-6 0 0 0,7-4 19 0 0,-8 7-7 0 0,-1-1-1 0 0,1-1 0 0 0,-1 1 1 0 0,-1-1-1 0 0,1 0 0 0 0,-1 0 1 0 0,0 0-1 0 0,-1-1 0 0 0,6-12 1 0 0,3-5 37 0 0,-12 25-54 0 0,-1-1-1 0 0,0 1 1 0 0,1-1 0 0 0,-1 1-1 0 0,0-1 1 0 0,0 1 0 0 0,0-1-1 0 0,1 1 1 0 0,-1-1-1 0 0,0 0 1 0 0,0 1 0 0 0,0-1-1 0 0,0 1 1 0 0,0-1 0 0 0,0 0-1 0 0,0 1 1 0 0,0-1-1 0 0,0 1 1 0 0,0-1 0 0 0,-1 0-1 0 0,1-1 7 0 0,0 0 124 0 0,-2-12 27 0 0,-1 1-87 0 0,2 8-14 0 0,0 0-1 0 0,-1 1 1 0 0,1-1-1 0 0,-1 0 1 0 0,0 1-1 0 0,0-1 0 0 0,-1 1 1 0 0,1 0-1 0 0,-7-7 1 0 0,2-1 25 0 0,2 4-78 0 0,-2 1 36 0 0,0 1 0 0 0,-1 0-1 0 0,0 1 1 0 0,0-1 0 0 0,0 2-1 0 0,-10-5 1 0 0,-26-16 200 0 0,37 19-180 0 0,0 1-1 0 0,0 0 1 0 0,-1 1 0 0 0,0-1 0 0 0,0 1-1 0 0,0 1 1 0 0,0 0 0 0 0,-1 0 0 0 0,1 0 0 0 0,-1 1-1 0 0,0 0 1 0 0,0 1 0 0 0,0 0 0 0 0,-16 1-1 0 0,11-1 90 0 0,8 1-113 0 0,-1 0-1 0 0,0 0 1 0 0,1 0 0 0 0,-1 1 0 0 0,1 0-1 0 0,-13 4 1 0 0,-35 9 254 0 0,52-13-280 0 0,-11 5 181 0 0,-23 13-1 0 0,32-17-185 0 0,1 1 0 0 0,-1-1-1 0 0,1 1 1 0 0,0 0 0 0 0,0 0-1 0 0,0 0 1 0 0,0 0 0 0 0,0 0-1 0 0,1 1 1 0 0,-1-1 0 0 0,-2 7-1 0 0,-5 10-5 0 0,-12 20 0 0 0,0-1-63 0 0,1-8 49 0 0,16-25 14 0 0,1 1-1 0 0,0-1 0 0 0,0 1 0 0 0,0 0 0 0 0,1 0 0 0 0,-4 10 0 0 0,3-2-3 0 0,-2 0-1 0 0,-13 26 1 0 0,9-18-40 0 0,7-16 40 0 0,0 1 0 0 0,1 0 1 0 0,-2 11-1 0 0,-6 17 3 0 0,8-29 0 0 0,1-1 0 0 0,-1 1 0 0 0,1-1 0 0 0,0 1 0 0 0,1 10 0 0 0,-2 9 0 0 0,-1-6 0 0 0,7 1 0 0 0,10 31 132 0 0,-9-27 34 0 0,15 38 0 0 0,40 63 633 0 0,-57-121-785 0 0,1 1-7 0 0,17 17 51 0 0,-1 4 51 0 0,-16-23-93 0 0,-1-1 0 0 0,1 0 1 0 0,0 0-1 0 0,0 0 0 0 0,0 0 0 0 0,0-1 1 0 0,0 0-1 0 0,1 0 0 0 0,-1 0 0 0 0,1 0 0 0 0,8 2 1 0 0,25-1 24 0 0,50 7 88 0 0,-75-9-128 0 0,1 0 0 0 0,0 0-1 0 0,-1-2 1 0 0,1 0 0 0 0,18-3-1 0 0,-17 2 7 0 0,-6 1 1 0 0,0 1 0 0 0,0 0 0 0 0,0 1 0 0 0,12 2 0 0 0,18 0 5 0 0,-13-3 15 0 0,30-6-1 0 0,2-1-332 0 0,-17 6-991 0 0,-1-4-422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4.7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736 251 6448 0 0,'0'0'498'0'0,"-1"-3"-327"0"0,-10-21-83 0 0,10 19 264 0 0,-1 1 1 0 0,0-1-1 0 0,0 1 0 0 0,0 0 1 0 0,0 0-1 0 0,-1 0 1 0 0,0 0-1 0 0,1 0 1 0 0,-6-5-1 0 0,-68-51 3656 0 0,69 55-3732 0 0,1-1 0 0 0,-11-10 0 0 0,11 11-135 0 0,0 1 0 0 0,1 0 0 0 0,-1 0 0 0 0,-1 1 0 0 0,1 0 0 0 0,0 0-1 0 0,-10-3 1 0 0,-1-1 118 0 0,9 4-72 0 0,-22-11 580 0 0,-36-9-1 0 0,58 20-668 0 0,-1 1-1 0 0,1 0 0 0 0,-1 1 1 0 0,1 0-1 0 0,-1 0 0 0 0,1 1 1 0 0,-1 0-1 0 0,0 0 0 0 0,-12 3 1 0 0,-33 16 296 0 0,40-14-367 0 0,0 2-1 0 0,0 0 0 0 0,0 0 1 0 0,1 1-1 0 0,0 1 0 0 0,-17 15 0 0 0,18-14-33 0 0,-1 2 0 0 0,2-1 0 0 0,0 2 0 0 0,0-1 0 0 0,1 1 0 0 0,1 1 0 0 0,0 0-1 0 0,-9 21 1 0 0,9-16 7 0 0,5-13 0 0 0,1 0 0 0 0,0 0 0 0 0,0 0 0 0 0,1 1 0 0 0,0-1 0 0 0,0 1 0 0 0,1 0 0 0 0,-2 10 0 0 0,3-7 0 0 0,-1-1 0 0 0,-4 19 0 0 0,3-21 0 0 0,1-1 0 0 0,0 1 0 0 0,0-1 0 0 0,1 1 0 0 0,0 0 0 0 0,0-1 0 0 0,1 9 0 0 0,2 29 9 0 0,-3-36 2 0 0,0 1-1 0 0,0 0 1 0 0,1-1-1 0 0,1 0 1 0 0,2 12-1 0 0,-1-12-10 0 0,0 0 0 0 0,-1 0 0 0 0,0 0 0 0 0,-1 0 0 0 0,1 1 0 0 0,-2-1 0 0 0,1 9 0 0 0,0-6 0 0 0,0-1 0 0 0,1 0 0 0 0,0 0 0 0 0,1 0 0 0 0,0-1 0 0 0,6 14 0 0 0,1 1 0 0 0,-6-11 0 0 0,2-1 0 0 0,0 0 0 0 0,0 0 0 0 0,1 0 0 0 0,13 16 0 0 0,46 44 0 0 0,-31-36 0 0 0,-24-25 1 0 0,0-1 0 0 0,1 0 0 0 0,0-1 0 0 0,1 0 0 0 0,0-1 0 0 0,0-1 0 0 0,1 0-1 0 0,0-1 1 0 0,0 0 0 0 0,0-1 0 0 0,25 6 0 0 0,-29-10 24 0 0,0 0 0 0 0,0 0-1 0 0,21-2 1 0 0,-9 0 4 0 0,-15 1-16 0 0,-1-1 1 0 0,0 0-1 0 0,11-3 1 0 0,0 1-4 0 0,-9 1 2 0 0,-1 0 1 0 0,1-1-1 0 0,-1 0 1 0 0,0 0-1 0 0,0 0 0 0 0,0-1 1 0 0,-1 0-1 0 0,1-1 0 0 0,-1 1 1 0 0,9-9-1 0 0,-8 6 8 0 0,0 0 0 0 0,0 0 0 0 0,-1-1-1 0 0,0 0 1 0 0,0 0 0 0 0,-1 0 0 0 0,0-1 0 0 0,0 0 0 0 0,-1 0 0 0 0,0 0-1 0 0,4-16 1 0 0,0-9 70 0 0,8-68 0 0 0,-14 84-68 0 0,1-14-16 0 0,-3-42 1 0 0,-1 35-7 0 0,0 26-17 0 0,0 0-1 0 0,-1 0 0 0 0,-3-13 0 0 0,2 15-35 0 0,1-1 1 0 0,-1-22-1 0 0,2 18 30 0 0,-4-1-25 0 0,-3 3 36 0 0,1 8 0 0 0,3 3-36 0 0,-5-6 23 0 0,9 9 24 0 0,0 0 0 0 0,0 0 1 0 0,0 0-1 0 0,0 0 0 0 0,0 0 0 0 0,0 0 0 0 0,0 0 1 0 0,0 0-1 0 0,0 1 0 0 0,0-1 0 0 0,0 0 0 0 0,0 0 1 0 0,0 0-1 0 0,0 0 0 0 0,0 0 0 0 0,0 0 0 0 0,0 0 0 0 0,0 0 1 0 0,0 0-1 0 0,0 0 0 0 0,0 0 0 0 0,0 0 0 0 0,-1 1 1 0 0,1-1-1 0 0,0 0 0 0 0,0 0 0 0 0,0 0 0 0 0,0 0 1 0 0,0 0-1 0 0,0 0 0 0 0,0 0 0 0 0,0 0 0 0 0,0 0 1 0 0,0 0-1 0 0,0 0 0 0 0,-1 0 0 0 0,1 0 0 0 0,0 0 1 0 0,0 0-1 0 0,0 0 0 0 0,0 0 0 0 0,0 0 0 0 0,0 0 0 0 0,0 0 1 0 0,0 0-1 0 0,0 0 0 0 0,0 0 0 0 0,0 0 0 0 0,-1 0 1 0 0,1 0-1 0 0,0 0 0 0 0,0 0 0 0 0,0 0 0 0 0,0 0 1 0 0,0-1-1 0 0,0 1 0 0 0,0 0 0 0 0,0 0 0 0 0,0 0 1 0 0,0 0-1 0 0,0 0 0 0 0,0 0 0 0 0,0 0 0 0 0,0 0 0 0 0,-1 0 1 0 0,0 4-10 0 0,-2 1 1 0 0,1 0-1 0 0,0 1 0 0 0,0-1 1 0 0,1 0-1 0 0,-1 1 0 0 0,0 6 0 0 0,2-4 6 0 0,2 7 10 0 0,3 14-61 0 0,-2 1 44 0 0,-3-21-2 0 0,1 0 0 0 0,0 0-1 0 0,4 18 1 0 0,-1-13 9 0 0,-1 0 0 0 0,2 21 1 0 0,-3-17 3 0 0,6 24 0 0 0,18 75-30 0 0,-17-67 13 0 0,24 70 0 0 0,7 23 17 0 0,-12-40 0 0 0,15 45 14 0 0,-35-122 21 0 0,2 2 2 0 0,-2-1 0 0 0,5 32 0 0 0,10 53 87 0 0,-13-66-55 0 0,9 71 0 0 0,-17-85-25 0 0,0-15 2 0 0,0-1 0 0 0,-2 0-1 0 0,0 1 1 0 0,-1-1 0 0 0,-3 18-1 0 0,1-19 40 0 0,0-1 38 0 0,0 0-1 0 0,0 0 1 0 0,-1 0 0 0 0,-1 0 0 0 0,-11 21 0 0 0,14-31-91 0 0,-6 10 201 0 0,-14 18 1 0 0,18-27-158 0 0,0 0 1 0 0,-1-1 0 0 0,1 0 0 0 0,-1 1 0 0 0,0-2-1 0 0,0 1 1 0 0,-6 3 0 0 0,2-1 49 0 0,-1-1 0 0 0,0 0 0 0 0,0 0 1 0 0,0-1-1 0 0,0-1 0 0 0,0 1 0 0 0,-1-2 0 0 0,0 1 1 0 0,0-1-1 0 0,-17 0 0 0 0,12-2-51 0 0,-9 1 95 0 0,0-2 0 0 0,-45-7 0 0 0,23 3 9 0 0,32 4-98 0 0,-27-6 1 0 0,-27-13 64 0 0,45 13-123 0 0,-1-1 0 0 0,-37-17 0 0 0,32 11-20 0 0,16 8-20 0 0,1 0 0 0 0,0-1 0 0 0,0-1 0 0 0,1 0 0 0 0,0-1 0 0 0,0 0 0 0 0,-16-18 0 0 0,14 11-23 0 0,1 0 0 0 0,1 0 0 0 0,0-1 0 0 0,-16-34 0 0 0,17 25-1042 0 0,2-1 0 0 0,1 0-1 0 0,-8-44 1 0 0,14 37-4226 0 0,2 0-1414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5.39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14 182 11400 0 0,'0'0'1032'0'0,"-2"3"-758"0"0,-10 14 2006 0 0,15-15-1925 0 0,-2 0-307 0 0,1 1 1 0 0,0-1-1 0 0,-1 1 0 0 0,0-1 1 0 0,1 1-1 0 0,-1 0 0 0 0,0 0 1 0 0,0-1-1 0 0,0 5 0 0 0,6 14 196 0 0,-5-14-144 0 0,0 0 1 0 0,-1 0 0 0 0,1 0 0 0 0,-1 1 0 0 0,0 9 0 0 0,4 26 311 0 0,9-1-76 0 0,-8-28-143 0 0,5 23 0 0 0,-9-28-113 0 0,1 0 0 0 0,0 0-1 0 0,0-1 1 0 0,7 12-1 0 0,8 21 243 0 0,-9-17-144 0 0,-3-6 101 0 0,15 32 0 0 0,-14-36-119 0 0,0 1 0 0 0,-1-1 0 0 0,0 1 0 0 0,-2 0 0 0 0,6 26 0 0 0,-9-36-113 0 0,-1-1 0 0 0,2 1-1 0 0,-1-1 1 0 0,0 1 0 0 0,1-1-1 0 0,0 0 1 0 0,0 1 0 0 0,0-1-1 0 0,1 0 1 0 0,-1 0 0 0 0,9 8 1839 0 0,-12-26-1648 0 0,-2 7-210 0 0,0 0 0 0 0,0 1 1 0 0,-1-1-1 0 0,-7-10 1 0 0,5 9-4 0 0,1 0 1 0 0,-6-13-1 0 0,9 16-20 0 0,-1 0-1 0 0,1 0 1 0 0,-1 1 0 0 0,-4-5-1 0 0,4 5 3 0 0,1 1-1 0 0,-1-1 1 0 0,1 0-1 0 0,-1 0 1 0 0,1 0-1 0 0,1 0 0 0 0,-4-8 1 0 0,2 1 3 0 0,-1 1 0 0 0,-8-17 0 0 0,8 19-7 0 0,0 1 1 0 0,1-1-1 0 0,0-1 0 0 0,0 1 1 0 0,1 0-1 0 0,-2-10 0 0 0,2 1-3 0 0,1-1 0 0 0,1 1 0 0 0,1 0 0 0 0,0-1 0 0 0,5-22 0 0 0,-5 34 0 0 0,0 0 0 0 0,0 0 0 0 0,-1 0 0 0 0,0-8 0 0 0,0 8 0 0 0,0 1 0 0 0,1 0 0 0 0,-1-1 0 0 0,1 1 0 0 0,2-9 0 0 0,5-9 0 0 0,-3 8 0 0 0,6-27 0 0 0,-8 32-10 0 0,1 0-1 0 0,0 0 0 0 0,0 1 1 0 0,1 0-1 0 0,12-17 0 0 0,-16 25 11 0 0,2-3 0 0 0,0 0 1 0 0,1 1-1 0 0,-1-1 0 0 0,1 1 0 0 0,5-4 0 0 0,9-8-13 0 0,56-47-47 0 0,-48 44 60 0 0,-21 15 0 0 0,-1 1 0 0 0,1-1 0 0 0,-1-1 0 0 0,6-4 0 0 0,-7 5-9 0 0,0 1 0 0 0,0-1 0 0 0,0 1 0 0 0,0 0 0 0 0,0 0-1 0 0,1 0 1 0 0,-1 0 0 0 0,1 0 0 0 0,0 1 0 0 0,-1 0 0 0 0,8-2 0 0 0,1 1-512 0 0,-1 1 1 0 0,21 1 0 0 0,-19 0-360 0 0,8 0-954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6.1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45 0 4144 0 0,'0'0'319'0'0,"-1"3"102"0"0,-7 19 1964 0 0,-7 15 4580 0 0,11-26-6358 0 0,0 1 0 0 0,1 0-1 0 0,0-1 1 0 0,0 1-1 0 0,0 20 1 0 0,3 51 161 0 0,15 117 0 0 0,-13-185-581 0 0,1 1 1 0 0,0-1-1 0 0,10 25 0 0 0,-7-21-25 0 0,-5-15-100 0 0,1 0-1 0 0,-1 0 1 0 0,1 0 0 0 0,0 0 0 0 0,0 0 0 0 0,0 0 0 0 0,5 6-1 0 0,9 18 135 0 0,-10-16-62 0 0,14 19 0 0 0,-6-14 64 0 0,17 17-1 0 0,18 16 187 0 0,-43-44-392 0 0,0-2 1 0 0,0 1-1 0 0,1-1 0 0 0,0 0 0 0 0,12 6 1 0 0,10 5 16 0 0,-21-11 31 0 0,0 0 0 0 0,0 0 0 0 0,0 0 1 0 0,14 3-1 0 0,-16-6-28 0 0,19 8 5 0 0,-19-6-28 0 0,0-1 1 0 0,0 0-1 0 0,0 0 1 0 0,0-1 0 0 0,0 0-1 0 0,0 0 1 0 0,10 0-1 0 0,2-1 11 0 0,35-7 0 0 0,-18 1 11 0 0,60-10 96 0 0,-86 16-106 0 0,-1-1 1 0 0,0-1 0 0 0,0 0 0 0 0,0 0 0 0 0,8-3-1 0 0,8-2-1 0 0,-19 7 0 0 0,-1-1 0 0 0,0 0 0 0 0,1-1 0 0 0,-1 1 0 0 0,0-1 0 0 0,5-3 0 0 0,-6 4 10 0 0,-1 0-1 0 0,0-1 0 0 0,0 1 0 0 0,1-1 0 0 0,-1 0 1 0 0,-1 0-1 0 0,1 0 0 0 0,0 0 0 0 0,0 0 0 0 0,1-2 1 0 0,5-8 11 0 0,1-1 69 0 0,12-24 1 0 0,-18 32-71 0 0,-1-1 0 0 0,0 1 0 0 0,0 0 0 0 0,-1-1 0 0 0,0 0 0 0 0,0 1 0 0 0,0-1 0 0 0,0-8 0 0 0,-1-174 244 0 0,0 178-254 0 0,-1 1 1 0 0,-1-1-1 0 0,0 1 0 0 0,0-1 0 0 0,-1 1 0 0 0,-4-11 1 0 0,-5-19 68 0 0,11 37-75 0 0,1 0 0 0 0,-1 0-1 0 0,1-1 1 0 0,-1 1 0 0 0,0 0 0 0 0,0 0 0 0 0,0 0 0 0 0,0 1-1 0 0,0-1 1 0 0,0 0 0 0 0,-1 0 0 0 0,1 0 0 0 0,0 1 0 0 0,-1-1-1 0 0,0 1 1 0 0,1-1 0 0 0,-1 1 0 0 0,0 0 0 0 0,0 0-1 0 0,0-1 1 0 0,0 1 0 0 0,-2 0 0 0 0,0-3 9 0 0,0 1-1 0 0,0 0 1 0 0,1-1 0 0 0,-1 0 0 0 0,1 0-1 0 0,-6-8 1 0 0,7 8-7 0 0,-1-1-1 0 0,0 1 1 0 0,-1 1-1 0 0,1-1 1 0 0,-1 0-1 0 0,-7-5 1 0 0,9 7-2 0 0,0 1 1 0 0,0-1-1 0 0,0 0 1 0 0,1 0-1 0 0,-1 0 0 0 0,1 0 1 0 0,-1 0-1 0 0,1 0 1 0 0,0 0-1 0 0,0 0 0 0 0,-2-3 1 0 0,-8-14-5 0 0,-16-8-72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9:37:46.5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 1 9672 0 0,'-31'33'9885'0'0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558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4192" y="0"/>
            <a:ext cx="2985558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2475"/>
            <a:ext cx="6680200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634" y="4760398"/>
            <a:ext cx="5052484" cy="45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0793"/>
            <a:ext cx="2985558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4192" y="9520793"/>
            <a:ext cx="2985558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33725F7-323B-42C9-9CD9-402FC1B36B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204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12" charset="-128"/>
        <a:cs typeface="ヒラギノ角ゴ Pro W3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12" charset="-128"/>
        <a:cs typeface="ヒラギノ角ゴ Pro W3" pitchFamily="-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12" charset="-128"/>
        <a:cs typeface="ヒラギノ角ゴ Pro W3" pitchFamily="-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12" charset="-128"/>
        <a:cs typeface="ヒラギノ角ゴ Pro W3" pitchFamily="-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12" charset="-128"/>
        <a:cs typeface="ヒラギノ角ゴ Pro W3" pitchFamily="-1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con25.zeroproject.org/participants/2800751" TargetMode="External"/><Relationship Id="rId7" Type="http://schemas.openxmlformats.org/officeDocument/2006/relationships/hyperlink" Target="https://zerocon25.zeroproject.org/participants/281728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erocon25.zeroproject.org/participants/2798490" TargetMode="External"/><Relationship Id="rId5" Type="http://schemas.openxmlformats.org/officeDocument/2006/relationships/hyperlink" Target="https://zerocon25.zeroproject.org/participants/2812488" TargetMode="External"/><Relationship Id="rId4" Type="http://schemas.openxmlformats.org/officeDocument/2006/relationships/hyperlink" Target="https://zerocon25.zeroproject.org/participants/281281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>
                <a:hlinkClick r:id="rId3"/>
              </a:rPr>
              <a:t>Petra Plicka</a:t>
            </a:r>
            <a:endParaRPr lang="de-AT" dirty="0"/>
          </a:p>
          <a:p>
            <a:r>
              <a:rPr lang="de-AT" dirty="0"/>
              <a:t>Easy Language Expert, </a:t>
            </a:r>
            <a:r>
              <a:rPr lang="de-AT" dirty="0" err="1"/>
              <a:t>Graphic</a:t>
            </a:r>
            <a:r>
              <a:rPr lang="de-AT" dirty="0"/>
              <a:t> </a:t>
            </a:r>
            <a:r>
              <a:rPr lang="de-AT" dirty="0" err="1"/>
              <a:t>Facilitator</a:t>
            </a:r>
            <a:endParaRPr lang="de-AT" dirty="0"/>
          </a:p>
          <a:p>
            <a:r>
              <a:rPr lang="de-AT" dirty="0">
                <a:hlinkClick r:id="rId4"/>
              </a:rPr>
              <a:t>Laura Davis</a:t>
            </a:r>
            <a:endParaRPr lang="de-AT" dirty="0"/>
          </a:p>
          <a:p>
            <a:r>
              <a:rPr lang="de-AT" dirty="0"/>
              <a:t>CEO</a:t>
            </a:r>
          </a:p>
          <a:p>
            <a:r>
              <a:rPr lang="de-AT" dirty="0"/>
              <a:t>BASE (British </a:t>
            </a:r>
            <a:r>
              <a:rPr lang="de-AT" dirty="0" err="1"/>
              <a:t>Association</a:t>
            </a:r>
            <a:r>
              <a:rPr lang="de-AT" dirty="0"/>
              <a:t> for </a:t>
            </a:r>
            <a:r>
              <a:rPr lang="de-AT" dirty="0" err="1"/>
              <a:t>Supported</a:t>
            </a:r>
            <a:r>
              <a:rPr lang="de-AT" dirty="0"/>
              <a:t> </a:t>
            </a:r>
            <a:r>
              <a:rPr lang="de-AT" dirty="0" err="1"/>
              <a:t>Employment</a:t>
            </a:r>
            <a:r>
              <a:rPr lang="de-AT" dirty="0"/>
              <a:t>)</a:t>
            </a:r>
          </a:p>
          <a:p>
            <a:r>
              <a:rPr lang="de-AT" dirty="0" err="1"/>
              <a:t>SG</a:t>
            </a:r>
            <a:r>
              <a:rPr lang="de-AT" dirty="0" err="1">
                <a:hlinkClick r:id="rId5"/>
              </a:rPr>
              <a:t>Sven</a:t>
            </a:r>
            <a:r>
              <a:rPr lang="de-AT" dirty="0">
                <a:hlinkClick r:id="rId5"/>
              </a:rPr>
              <a:t> Gräbner</a:t>
            </a:r>
            <a:endParaRPr lang="de-AT" dirty="0"/>
          </a:p>
          <a:p>
            <a:r>
              <a:rPr lang="de-AT" dirty="0"/>
              <a:t>Bildungsfachkraft (Education </a:t>
            </a:r>
            <a:r>
              <a:rPr lang="de-AT" dirty="0" err="1"/>
              <a:t>Specialist</a:t>
            </a:r>
            <a:r>
              <a:rPr lang="de-AT" dirty="0"/>
              <a:t>)</a:t>
            </a:r>
          </a:p>
          <a:p>
            <a:r>
              <a:rPr lang="de-AT" dirty="0"/>
              <a:t>University </a:t>
            </a:r>
            <a:r>
              <a:rPr lang="de-AT" dirty="0" err="1"/>
              <a:t>of</a:t>
            </a:r>
            <a:r>
              <a:rPr lang="de-AT" dirty="0"/>
              <a:t> Applied Sciences Magdeburg-Stendal, Kompetenzzentrum Inklusive Bildung Sachsen-Anhalt</a:t>
            </a:r>
          </a:p>
          <a:p>
            <a:r>
              <a:rPr lang="de-AT" dirty="0" err="1"/>
              <a:t>FH</a:t>
            </a:r>
            <a:r>
              <a:rPr lang="de-AT" dirty="0" err="1">
                <a:hlinkClick r:id="rId6"/>
              </a:rPr>
              <a:t>Fiene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Herkula</a:t>
            </a:r>
            <a:endParaRPr lang="de-AT" dirty="0"/>
          </a:p>
          <a:p>
            <a:r>
              <a:rPr lang="de-AT" dirty="0"/>
              <a:t>Bildungsfachkraft (Education </a:t>
            </a:r>
            <a:r>
              <a:rPr lang="de-AT" dirty="0" err="1"/>
              <a:t>Specialist</a:t>
            </a:r>
            <a:r>
              <a:rPr lang="de-AT" dirty="0"/>
              <a:t>)</a:t>
            </a:r>
          </a:p>
          <a:p>
            <a:r>
              <a:rPr lang="de-AT" dirty="0"/>
              <a:t>University </a:t>
            </a:r>
            <a:r>
              <a:rPr lang="de-AT" dirty="0" err="1"/>
              <a:t>of</a:t>
            </a:r>
            <a:r>
              <a:rPr lang="de-AT" dirty="0"/>
              <a:t> Applied Sciences Magdeburg-Stendal, Kompetenzzentrum Inklusive Bildung Sachsen-Anhalt</a:t>
            </a:r>
          </a:p>
          <a:p>
            <a:r>
              <a:rPr lang="de-AT" dirty="0" err="1"/>
              <a:t>NS</a:t>
            </a:r>
            <a:r>
              <a:rPr lang="de-AT" dirty="0" err="1">
                <a:hlinkClick r:id="rId7"/>
              </a:rPr>
              <a:t>Nora</a:t>
            </a:r>
            <a:r>
              <a:rPr lang="de-AT" dirty="0">
                <a:hlinkClick r:id="rId7"/>
              </a:rPr>
              <a:t> Steinacher</a:t>
            </a:r>
            <a:endParaRPr lang="de-AT" dirty="0"/>
          </a:p>
          <a:p>
            <a:r>
              <a:rPr lang="de-AT" dirty="0"/>
              <a:t>Bibliotheksmitarbeiterin</a:t>
            </a:r>
          </a:p>
          <a:p>
            <a:r>
              <a:rPr lang="de-AT" dirty="0" err="1"/>
              <a:t>arbas</a:t>
            </a:r>
            <a:r>
              <a:rPr lang="de-AT" dirty="0"/>
              <a:t> Tirol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725F7-323B-42C9-9CD9-402FC1B36BD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98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725F7-323B-42C9-9CD9-402FC1B36BD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725F7-323B-42C9-9CD9-402FC1B36BD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96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WEIL: </a:t>
            </a:r>
            <a:r>
              <a:rPr lang="de-DE" b="1" dirty="0">
                <a:sym typeface="Wingdings" pitchFamily="2" charset="2"/>
              </a:rPr>
              <a:t> Hintergrund Art 19</a:t>
            </a:r>
          </a:p>
          <a:p>
            <a:endParaRPr lang="de-DE" dirty="0"/>
          </a:p>
          <a:p>
            <a:r>
              <a:rPr lang="de-DE" sz="1200" b="0" dirty="0"/>
              <a:t>Menschen mit Behinderungen müssen über ihr Leben selbst entscheiden können. </a:t>
            </a:r>
          </a:p>
          <a:p>
            <a:r>
              <a:rPr lang="de-DE" sz="1200" b="0" dirty="0"/>
              <a:t>Menschen mit Behinderungen müssen in einer inklusiven Gesellschaft leben können.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725F7-323B-42C9-9CD9-402FC1B36BD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5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 für folgende Inhalte: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BMSGPK</a:t>
            </a:r>
            <a:r>
              <a:rPr lang="de-DE" sz="1200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(2019). UN-Behindertenrechtskonvention: Übereinkommen über die Rechte von Menschen mit Behinderung. Druckerei des Sozialministeriums. https://</a:t>
            </a:r>
            <a:r>
              <a:rPr lang="de-DE" sz="1200" kern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broschuerenservice.sozialministerium.at</a:t>
            </a:r>
            <a:r>
              <a:rPr lang="de-DE" sz="1200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/Home/</a:t>
            </a:r>
            <a:r>
              <a:rPr lang="de-DE" sz="1200" kern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Download?publicationId</a:t>
            </a:r>
            <a:r>
              <a:rPr lang="de-DE" sz="1200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=214. </a:t>
            </a:r>
            <a:endParaRPr lang="de-AT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725F7-323B-42C9-9CD9-402FC1B36BD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8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800" dirty="0">
              <a:effectLst/>
              <a:latin typeface="CIDFont+F1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725F7-323B-42C9-9CD9-402FC1B36BD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1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99018" y="449264"/>
            <a:ext cx="10983383" cy="769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Zahlenseite – 1 Zahl (32pt)</a:t>
            </a:r>
          </a:p>
        </p:txBody>
      </p:sp>
      <p:sp>
        <p:nvSpPr>
          <p:cNvPr id="9" name="Rectangle 7"/>
          <p:cNvSpPr txBox="1">
            <a:spLocks noChangeArrowheads="1"/>
          </p:cNvSpPr>
          <p:nvPr userDrawn="1"/>
        </p:nvSpPr>
        <p:spPr>
          <a:xfrm>
            <a:off x="0" y="2060850"/>
            <a:ext cx="12192000" cy="2376263"/>
          </a:xfrm>
          <a:prstGeom prst="rect">
            <a:avLst/>
          </a:prstGeom>
          <a:effectLst/>
        </p:spPr>
        <p:txBody>
          <a:bodyPr/>
          <a:lstStyle>
            <a:lvl1pPr marL="188913" indent="-188913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51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12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18000" dirty="0">
                <a:solidFill>
                  <a:srgbClr val="F0962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12.345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679510" y="4725145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2400" dirty="0">
                <a:solidFill>
                  <a:srgbClr val="000000"/>
                </a:solidFill>
              </a:rPr>
              <a:t>Text zu Zahl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599018" y="449264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AT" dirty="0"/>
              <a:t>Zahlenseite – 3 Zahlen (32pt)</a:t>
            </a:r>
            <a:endParaRPr lang="de-DE" dirty="0"/>
          </a:p>
        </p:txBody>
      </p:sp>
      <p:sp>
        <p:nvSpPr>
          <p:cNvPr id="9" name="Rectangle 7"/>
          <p:cNvSpPr txBox="1">
            <a:spLocks noChangeArrowheads="1"/>
          </p:cNvSpPr>
          <p:nvPr userDrawn="1"/>
        </p:nvSpPr>
        <p:spPr bwMode="auto">
          <a:xfrm>
            <a:off x="624417" y="2709863"/>
            <a:ext cx="364701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sz="22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941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5000"/>
              <a:defRPr/>
            </a:pPr>
            <a:r>
              <a:rPr lang="de-DE" sz="7200" b="1" dirty="0">
                <a:solidFill>
                  <a:srgbClr val="F09628"/>
                </a:solidFill>
              </a:rPr>
              <a:t>1234</a:t>
            </a:r>
          </a:p>
        </p:txBody>
      </p:sp>
      <p:sp>
        <p:nvSpPr>
          <p:cNvPr id="10" name="Rectangle 7"/>
          <p:cNvSpPr txBox="1">
            <a:spLocks noChangeArrowheads="1"/>
          </p:cNvSpPr>
          <p:nvPr userDrawn="1"/>
        </p:nvSpPr>
        <p:spPr bwMode="auto">
          <a:xfrm>
            <a:off x="632884" y="3933825"/>
            <a:ext cx="363854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4368801" y="2709863"/>
            <a:ext cx="364701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8913" indent="-188913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51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12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7200" dirty="0">
                <a:solidFill>
                  <a:srgbClr val="F09628"/>
                </a:solidFill>
              </a:rPr>
              <a:t>1234</a:t>
            </a:r>
          </a:p>
        </p:txBody>
      </p:sp>
      <p:sp>
        <p:nvSpPr>
          <p:cNvPr id="12" name="Rectangle 7"/>
          <p:cNvSpPr txBox="1">
            <a:spLocks noChangeArrowheads="1"/>
          </p:cNvSpPr>
          <p:nvPr userDrawn="1"/>
        </p:nvSpPr>
        <p:spPr bwMode="auto">
          <a:xfrm>
            <a:off x="4377267" y="3933825"/>
            <a:ext cx="363855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  <p:sp>
        <p:nvSpPr>
          <p:cNvPr id="13" name="Rectangle 7"/>
          <p:cNvSpPr txBox="1">
            <a:spLocks noChangeArrowheads="1"/>
          </p:cNvSpPr>
          <p:nvPr userDrawn="1"/>
        </p:nvSpPr>
        <p:spPr bwMode="auto">
          <a:xfrm>
            <a:off x="8111067" y="2709863"/>
            <a:ext cx="36491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8913" indent="-188913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51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12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7200" dirty="0">
                <a:solidFill>
                  <a:srgbClr val="F09628"/>
                </a:solidFill>
              </a:rPr>
              <a:t>1234</a:t>
            </a:r>
          </a:p>
        </p:txBody>
      </p:sp>
      <p:sp>
        <p:nvSpPr>
          <p:cNvPr id="14" name="Rectangle 7"/>
          <p:cNvSpPr txBox="1">
            <a:spLocks noChangeArrowheads="1"/>
          </p:cNvSpPr>
          <p:nvPr userDrawn="1"/>
        </p:nvSpPr>
        <p:spPr bwMode="auto">
          <a:xfrm>
            <a:off x="8121651" y="3933825"/>
            <a:ext cx="363854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 bwMode="auto">
          <a:xfrm>
            <a:off x="599018" y="449264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Rectangle 7"/>
          <p:cNvSpPr txBox="1">
            <a:spLocks noChangeArrowheads="1"/>
          </p:cNvSpPr>
          <p:nvPr userDrawn="1"/>
        </p:nvSpPr>
        <p:spPr bwMode="auto">
          <a:xfrm>
            <a:off x="1678517" y="1702395"/>
            <a:ext cx="36491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sz="22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941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5000"/>
              <a:defRPr/>
            </a:pPr>
            <a:r>
              <a:rPr lang="de-DE" sz="7200" b="1" dirty="0">
                <a:solidFill>
                  <a:srgbClr val="F09628"/>
                </a:solidFill>
              </a:rPr>
              <a:t>XXXX</a:t>
            </a:r>
          </a:p>
        </p:txBody>
      </p:sp>
      <p:sp>
        <p:nvSpPr>
          <p:cNvPr id="17" name="Rectangle 7"/>
          <p:cNvSpPr txBox="1">
            <a:spLocks noChangeArrowheads="1"/>
          </p:cNvSpPr>
          <p:nvPr userDrawn="1"/>
        </p:nvSpPr>
        <p:spPr bwMode="auto">
          <a:xfrm>
            <a:off x="1689101" y="2926358"/>
            <a:ext cx="363855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  <p:sp>
        <p:nvSpPr>
          <p:cNvPr id="18" name="Rectangle 7"/>
          <p:cNvSpPr txBox="1">
            <a:spLocks noChangeArrowheads="1"/>
          </p:cNvSpPr>
          <p:nvPr userDrawn="1"/>
        </p:nvSpPr>
        <p:spPr bwMode="auto">
          <a:xfrm>
            <a:off x="6959600" y="1700808"/>
            <a:ext cx="36491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8913" indent="-188913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51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12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7200" dirty="0">
                <a:solidFill>
                  <a:srgbClr val="F09628"/>
                </a:solidFill>
              </a:rPr>
              <a:t>XXXX</a:t>
            </a:r>
          </a:p>
        </p:txBody>
      </p:sp>
      <p:sp>
        <p:nvSpPr>
          <p:cNvPr id="19" name="Rectangle 7"/>
          <p:cNvSpPr txBox="1">
            <a:spLocks noChangeArrowheads="1"/>
          </p:cNvSpPr>
          <p:nvPr userDrawn="1"/>
        </p:nvSpPr>
        <p:spPr bwMode="auto">
          <a:xfrm>
            <a:off x="6970184" y="2924770"/>
            <a:ext cx="363854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  <p:sp>
        <p:nvSpPr>
          <p:cNvPr id="20" name="Rectangle 7"/>
          <p:cNvSpPr txBox="1">
            <a:spLocks noChangeArrowheads="1"/>
          </p:cNvSpPr>
          <p:nvPr userDrawn="1"/>
        </p:nvSpPr>
        <p:spPr bwMode="auto">
          <a:xfrm>
            <a:off x="1678517" y="3790280"/>
            <a:ext cx="36491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8913" indent="-188913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51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12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7200">
                <a:solidFill>
                  <a:srgbClr val="F09628"/>
                </a:solidFill>
              </a:rPr>
              <a:t>XXXX</a:t>
            </a:r>
            <a:endParaRPr lang="de-DE" sz="7200" dirty="0">
              <a:solidFill>
                <a:srgbClr val="F09628"/>
              </a:solidFill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 userDrawn="1"/>
        </p:nvSpPr>
        <p:spPr bwMode="auto">
          <a:xfrm>
            <a:off x="1689101" y="5014243"/>
            <a:ext cx="363855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  <p:sp>
        <p:nvSpPr>
          <p:cNvPr id="22" name="Rectangle 7"/>
          <p:cNvSpPr txBox="1">
            <a:spLocks noChangeArrowheads="1"/>
          </p:cNvSpPr>
          <p:nvPr userDrawn="1"/>
        </p:nvSpPr>
        <p:spPr bwMode="auto">
          <a:xfrm>
            <a:off x="6959600" y="3790280"/>
            <a:ext cx="36491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8913" indent="-188913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51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12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06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8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50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213" indent="-1127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  <a:defRPr/>
            </a:pPr>
            <a:r>
              <a:rPr lang="de-DE" sz="7200" dirty="0">
                <a:solidFill>
                  <a:srgbClr val="F09628"/>
                </a:solidFill>
              </a:rPr>
              <a:t>XXXX</a:t>
            </a:r>
          </a:p>
        </p:txBody>
      </p:sp>
      <p:sp>
        <p:nvSpPr>
          <p:cNvPr id="23" name="Rectangle 7"/>
          <p:cNvSpPr txBox="1">
            <a:spLocks noChangeArrowheads="1"/>
          </p:cNvSpPr>
          <p:nvPr userDrawn="1"/>
        </p:nvSpPr>
        <p:spPr bwMode="auto">
          <a:xfrm>
            <a:off x="6970184" y="5014243"/>
            <a:ext cx="363854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85000"/>
              <a:buFont typeface="Times" pitchFamily="-84" charset="0"/>
              <a:buNone/>
            </a:pPr>
            <a:r>
              <a:rPr lang="de-DE" sz="1800" dirty="0"/>
              <a:t>Text zu Zahlen 18pt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4" name="Bild 2" descr="pflege_betreuung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77" y="1432297"/>
            <a:ext cx="1929343" cy="1636664"/>
          </a:xfrm>
          <a:prstGeom prst="rect">
            <a:avLst/>
          </a:prstGeom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536874" y="3212975"/>
            <a:ext cx="363854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</a:pPr>
            <a:r>
              <a:rPr lang="de-DE" sz="1800" dirty="0"/>
              <a:t>Pflege- und Betreuungsbedarf</a:t>
            </a:r>
          </a:p>
        </p:txBody>
      </p:sp>
      <p:pic>
        <p:nvPicPr>
          <p:cNvPr id="6" name="Bild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86" y="1432298"/>
            <a:ext cx="1929343" cy="1636662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 userDrawn="1"/>
        </p:nvSpPr>
        <p:spPr bwMode="auto">
          <a:xfrm>
            <a:off x="4473675" y="3212975"/>
            <a:ext cx="363854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</a:pPr>
            <a:r>
              <a:rPr lang="de-DE" sz="1800" dirty="0"/>
              <a:t>Behinderung</a:t>
            </a:r>
          </a:p>
        </p:txBody>
      </p:sp>
      <p:pic>
        <p:nvPicPr>
          <p:cNvPr id="10" name="Bild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191" y="1432299"/>
            <a:ext cx="1929343" cy="1636662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8122080" y="3212976"/>
            <a:ext cx="363854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</a:pPr>
            <a:r>
              <a:rPr lang="de-DE" sz="1800" dirty="0"/>
              <a:t>ohne Wohnung oder Obdach</a:t>
            </a:r>
          </a:p>
        </p:txBody>
      </p:sp>
      <p:pic>
        <p:nvPicPr>
          <p:cNvPr id="12" name="Bild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493" y="3952578"/>
            <a:ext cx="1929343" cy="1636662"/>
          </a:xfrm>
          <a:prstGeom prst="rect">
            <a:avLst/>
          </a:prstGeom>
        </p:spPr>
      </p:pic>
      <p:sp>
        <p:nvSpPr>
          <p:cNvPr id="13" name="Rectangle 7"/>
          <p:cNvSpPr txBox="1">
            <a:spLocks noChangeArrowheads="1"/>
          </p:cNvSpPr>
          <p:nvPr userDrawn="1"/>
        </p:nvSpPr>
        <p:spPr bwMode="auto">
          <a:xfrm>
            <a:off x="527382" y="5733255"/>
            <a:ext cx="363854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</a:pPr>
            <a:r>
              <a:rPr lang="de-DE" sz="1800" dirty="0"/>
              <a:t>Schuldenproblematik</a:t>
            </a:r>
          </a:p>
        </p:txBody>
      </p:sp>
      <p:pic>
        <p:nvPicPr>
          <p:cNvPr id="14" name="Bild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295" y="3952578"/>
            <a:ext cx="1929341" cy="1636662"/>
          </a:xfrm>
          <a:prstGeom prst="rect">
            <a:avLst/>
          </a:prstGeom>
        </p:spPr>
      </p:pic>
      <p:sp>
        <p:nvSpPr>
          <p:cNvPr id="15" name="Rectangle 7"/>
          <p:cNvSpPr txBox="1">
            <a:spLocks noChangeArrowheads="1"/>
          </p:cNvSpPr>
          <p:nvPr userDrawn="1"/>
        </p:nvSpPr>
        <p:spPr bwMode="auto">
          <a:xfrm>
            <a:off x="4464183" y="5733255"/>
            <a:ext cx="363854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85000"/>
              <a:buFont typeface="Times" charset="0"/>
              <a:buNone/>
            </a:pPr>
            <a:r>
              <a:rPr lang="de-DE" sz="1800" dirty="0"/>
              <a:t>Flüchtlinge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8" y="449264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AT" dirty="0"/>
              <a:t>Fonds Soziales Wien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77569C6-53FD-C54B-A9AE-960AB710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599018" y="1268414"/>
            <a:ext cx="10983383" cy="4675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3000"/>
              <a:t>Mastertextformat bearbeiten</a:t>
            </a:r>
          </a:p>
          <a:p>
            <a:pPr lvl="1"/>
            <a:r>
              <a:rPr lang="de-DE" sz="3000"/>
              <a:t>Zweite Ebene</a:t>
            </a:r>
          </a:p>
          <a:p>
            <a:pPr lvl="2"/>
            <a:r>
              <a:rPr lang="de-DE" sz="300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8" y="449264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AT" dirty="0"/>
              <a:t>Überschrift (32pt)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3911270-2C4A-E445-5ED4-068F4E4B5487}"/>
              </a:ext>
            </a:extLst>
          </p:cNvPr>
          <p:cNvSpPr/>
          <p:nvPr userDrawn="1"/>
        </p:nvSpPr>
        <p:spPr bwMode="auto">
          <a:xfrm>
            <a:off x="0" y="5517232"/>
            <a:ext cx="12192000" cy="1340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46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itel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599018" y="449264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AT" dirty="0"/>
              <a:t>Überschrift (32pt)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 userDrawn="1">
            <p:ph idx="4294967295"/>
          </p:nvPr>
        </p:nvSpPr>
        <p:spPr>
          <a:xfrm>
            <a:off x="599018" y="1268414"/>
            <a:ext cx="10983383" cy="46751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2200" b="0" baseline="0"/>
            </a:lvl1pPr>
            <a:lvl2pPr marL="379413" indent="0">
              <a:buNone/>
              <a:defRPr sz="1800" b="0" baseline="0"/>
            </a:lvl2pPr>
            <a:lvl3pPr marL="952500" indent="0">
              <a:buNone/>
              <a:defRPr b="0"/>
            </a:lvl3pPr>
            <a:lvl4pPr marL="1371600" indent="0">
              <a:buNone/>
              <a:defRPr b="0"/>
            </a:lvl4pPr>
            <a:lvl5pPr marL="1790700" indent="0">
              <a:buNone/>
              <a:defRPr b="0"/>
            </a:lvl5pPr>
          </a:lstStyle>
          <a:p>
            <a:pPr lvl="0">
              <a:defRPr/>
            </a:pPr>
            <a:r>
              <a:rPr lang="de-DE" sz="3000"/>
              <a:t>Mastertextformat bearbeiten</a:t>
            </a:r>
          </a:p>
          <a:p>
            <a:pPr lvl="1">
              <a:defRPr/>
            </a:pPr>
            <a:r>
              <a:rPr lang="de-DE" sz="3000"/>
              <a:t>Zweite Ebene</a:t>
            </a:r>
          </a:p>
          <a:p>
            <a:pPr lvl="2">
              <a:defRPr/>
            </a:pPr>
            <a:r>
              <a:rPr lang="de-DE" sz="3000"/>
              <a:t>Dritte Ebene</a:t>
            </a:r>
          </a:p>
          <a:p>
            <a:pPr lvl="3">
              <a:defRPr/>
            </a:pPr>
            <a:r>
              <a:rPr lang="de-DE" sz="3000"/>
              <a:t>Vierte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graphicFrame>
        <p:nvGraphicFramePr>
          <p:cNvPr id="6" name="Diagramm 5"/>
          <p:cNvGraphicFramePr/>
          <p:nvPr userDrawn="1"/>
        </p:nvGraphicFramePr>
        <p:xfrm>
          <a:off x="1007435" y="1589022"/>
          <a:ext cx="10177131" cy="34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 userDrawn="1">
            <p:ph type="title"/>
          </p:nvPr>
        </p:nvSpPr>
        <p:spPr>
          <a:xfrm>
            <a:off x="599018" y="449264"/>
            <a:ext cx="10983383" cy="7699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 userDrawn="1">
            <p:ph idx="1" hasCustomPrompt="1"/>
          </p:nvPr>
        </p:nvSpPr>
        <p:spPr bwMode="auto">
          <a:xfrm>
            <a:off x="599018" y="5445224"/>
            <a:ext cx="10983383" cy="5703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None/>
              <a:defRPr sz="1050"/>
            </a:lvl1pPr>
          </a:lstStyle>
          <a:p>
            <a:r>
              <a:rPr lang="de-AT" sz="2400" dirty="0"/>
              <a:t>Rahmen mit rechter Maustaste anwählen – Layout ändern</a:t>
            </a:r>
          </a:p>
        </p:txBody>
      </p:sp>
      <p:graphicFrame>
        <p:nvGraphicFramePr>
          <p:cNvPr id="10" name="Diagramm 9"/>
          <p:cNvGraphicFramePr/>
          <p:nvPr userDrawn="1"/>
        </p:nvGraphicFramePr>
        <p:xfrm>
          <a:off x="2735627" y="1741265"/>
          <a:ext cx="6848309" cy="34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 userDrawn="1">
            <p:ph type="title"/>
          </p:nvPr>
        </p:nvSpPr>
        <p:spPr>
          <a:xfrm>
            <a:off x="599018" y="449264"/>
            <a:ext cx="10983383" cy="7699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graphicFrame>
        <p:nvGraphicFramePr>
          <p:cNvPr id="9" name="Diagramm 8"/>
          <p:cNvGraphicFramePr/>
          <p:nvPr userDrawn="1"/>
        </p:nvGraphicFramePr>
        <p:xfrm>
          <a:off x="2735627" y="1741265"/>
          <a:ext cx="6848309" cy="34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599018" y="5445224"/>
            <a:ext cx="10983383" cy="5703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/>
            </a:lvl1pPr>
          </a:lstStyle>
          <a:p>
            <a:pPr lvl="0"/>
            <a:r>
              <a:rPr lang="de-DE" sz="2400"/>
              <a:t>Mastertextformat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599018" y="476673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AT" dirty="0"/>
              <a:t>Beispiel Fotoseite (32pt)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1458187"/>
            <a:ext cx="8256917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357194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Titel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5702" y="6357194"/>
            <a:ext cx="1020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3A1-857A-4359-BDD8-5F77BAE3A6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599018" y="449264"/>
            <a:ext cx="10983383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AT" dirty="0"/>
              <a:t>Beispiel Fotoseite (32pt)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599018" y="5445224"/>
            <a:ext cx="10983383" cy="5703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3000"/>
              <a:t>Mastertextformat bearbeiten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1412776"/>
            <a:ext cx="6624736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8" r:id="rId2"/>
    <p:sldLayoutId id="2147484179" r:id="rId3"/>
    <p:sldLayoutId id="214748417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68" r:id="rId14"/>
    <p:sldLayoutId id="2147484180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85750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12713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360613" indent="-112713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817813" indent="-112713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75013" indent="-112713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32213" indent="-112713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image" Target="../media/image29.png"/><Relationship Id="rId21" Type="http://schemas.openxmlformats.org/officeDocument/2006/relationships/image" Target="../media/image20.png"/><Relationship Id="rId34" Type="http://schemas.openxmlformats.org/officeDocument/2006/relationships/customXml" Target="../ink/ink11.xml"/><Relationship Id="rId42" Type="http://schemas.openxmlformats.org/officeDocument/2006/relationships/customXml" Target="../ink/ink15.xml"/><Relationship Id="rId47" Type="http://schemas.openxmlformats.org/officeDocument/2006/relationships/image" Target="../media/image33.png"/><Relationship Id="rId50" Type="http://schemas.openxmlformats.org/officeDocument/2006/relationships/customXml" Target="../ink/ink19.xml"/><Relationship Id="rId55" Type="http://schemas.openxmlformats.org/officeDocument/2006/relationships/image" Target="../media/image37.png"/><Relationship Id="rId63" Type="http://schemas.openxmlformats.org/officeDocument/2006/relationships/image" Target="../media/image41.png"/><Relationship Id="rId68" Type="http://schemas.openxmlformats.org/officeDocument/2006/relationships/customXml" Target="../ink/ink28.xml"/><Relationship Id="rId2" Type="http://schemas.openxmlformats.org/officeDocument/2006/relationships/image" Target="../media/image9.png"/><Relationship Id="rId16" Type="http://schemas.openxmlformats.org/officeDocument/2006/relationships/customXml" Target="../ink/ink2.xml"/><Relationship Id="rId29" Type="http://schemas.openxmlformats.org/officeDocument/2006/relationships/image" Target="../media/image24.png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image" Target="../media/image28.png"/><Relationship Id="rId40" Type="http://schemas.openxmlformats.org/officeDocument/2006/relationships/customXml" Target="../ink/ink14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8" Type="http://schemas.openxmlformats.org/officeDocument/2006/relationships/customXml" Target="../ink/ink23.xml"/><Relationship Id="rId66" Type="http://schemas.openxmlformats.org/officeDocument/2006/relationships/customXml" Target="../ink/ink27.xml"/><Relationship Id="rId61" Type="http://schemas.openxmlformats.org/officeDocument/2006/relationships/image" Target="../media/image40.png"/><Relationship Id="rId19" Type="http://schemas.openxmlformats.org/officeDocument/2006/relationships/image" Target="../media/image19.png"/><Relationship Id="rId22" Type="http://schemas.openxmlformats.org/officeDocument/2006/relationships/customXml" Target="../ink/ink5.xml"/><Relationship Id="rId27" Type="http://schemas.openxmlformats.org/officeDocument/2006/relationships/image" Target="../media/image23.png"/><Relationship Id="rId30" Type="http://schemas.openxmlformats.org/officeDocument/2006/relationships/customXml" Target="../ink/ink9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8.xml"/><Relationship Id="rId56" Type="http://schemas.openxmlformats.org/officeDocument/2006/relationships/customXml" Target="../ink/ink22.xml"/><Relationship Id="rId64" Type="http://schemas.openxmlformats.org/officeDocument/2006/relationships/customXml" Target="../ink/ink26.xml"/><Relationship Id="rId69" Type="http://schemas.openxmlformats.org/officeDocument/2006/relationships/image" Target="../media/image44.png"/><Relationship Id="rId51" Type="http://schemas.openxmlformats.org/officeDocument/2006/relationships/image" Target="../media/image35.png"/><Relationship Id="rId3" Type="http://schemas.openxmlformats.org/officeDocument/2006/relationships/customXml" Target="../ink/ink1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13.xml"/><Relationship Id="rId46" Type="http://schemas.openxmlformats.org/officeDocument/2006/relationships/customXml" Target="../ink/ink17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4.xml"/><Relationship Id="rId41" Type="http://schemas.openxmlformats.org/officeDocument/2006/relationships/image" Target="../media/image30.png"/><Relationship Id="rId54" Type="http://schemas.openxmlformats.org/officeDocument/2006/relationships/customXml" Target="../ink/ink21.xml"/><Relationship Id="rId62" Type="http://schemas.openxmlformats.org/officeDocument/2006/relationships/customXml" Target="../ink/ink25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31" Type="http://schemas.openxmlformats.org/officeDocument/2006/relationships/image" Target="../media/image25.png"/><Relationship Id="rId44" Type="http://schemas.openxmlformats.org/officeDocument/2006/relationships/customXml" Target="../ink/ink16.xml"/><Relationship Id="rId52" Type="http://schemas.openxmlformats.org/officeDocument/2006/relationships/customXml" Target="../ink/ink20.xml"/><Relationship Id="rId60" Type="http://schemas.openxmlformats.org/officeDocument/2006/relationships/customXml" Target="../ink/ink24.xml"/><Relationship Id="rId65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05F6344-0230-6D26-C5F7-C344BC0F9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56" y="2301379"/>
            <a:ext cx="9557042" cy="1728192"/>
          </a:xfrm>
          <a:prstGeom prst="rect">
            <a:avLst/>
          </a:prstGeom>
          <a:noFill/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258038D-B794-4D75-5FA9-5D01288951C7}"/>
              </a:ext>
            </a:extLst>
          </p:cNvPr>
          <p:cNvGrpSpPr/>
          <p:nvPr/>
        </p:nvGrpSpPr>
        <p:grpSpPr>
          <a:xfrm>
            <a:off x="4199254" y="4083211"/>
            <a:ext cx="1099440" cy="572400"/>
            <a:chOff x="4714470" y="5604210"/>
            <a:chExt cx="10994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E198E45-4229-896F-32D0-8A147260BF9C}"/>
                    </a:ext>
                  </a:extLst>
                </p14:cNvPr>
                <p14:cNvContentPartPr/>
                <p14:nvPr/>
              </p14:nvContentPartPr>
              <p14:xfrm>
                <a:off x="4911390" y="5662890"/>
                <a:ext cx="52920" cy="390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E198E45-4229-896F-32D0-8A147260BF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5750" y="5627250"/>
                  <a:ext cx="1245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541C7D0-DCF2-7DED-65CA-5381BD431143}"/>
                    </a:ext>
                  </a:extLst>
                </p14:cNvPr>
                <p14:cNvContentPartPr/>
                <p14:nvPr/>
              </p14:nvContentPartPr>
              <p14:xfrm>
                <a:off x="4714470" y="5604210"/>
                <a:ext cx="444600" cy="572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541C7D0-DCF2-7DED-65CA-5381BD4311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8830" y="5568570"/>
                  <a:ext cx="51624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89DF2FD-E9F0-A9E8-41DB-E6D34B28EE05}"/>
                    </a:ext>
                  </a:extLst>
                </p14:cNvPr>
                <p14:cNvContentPartPr/>
                <p14:nvPr/>
              </p14:nvContentPartPr>
              <p14:xfrm>
                <a:off x="5343390" y="5809410"/>
                <a:ext cx="68400" cy="255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89DF2FD-E9F0-A9E8-41DB-E6D34B28EE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07750" y="5773410"/>
                  <a:ext cx="140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632B81-E62E-BD57-B7A2-A3098AE8A33A}"/>
                    </a:ext>
                  </a:extLst>
                </p14:cNvPr>
                <p14:cNvContentPartPr/>
                <p14:nvPr/>
              </p14:nvContentPartPr>
              <p14:xfrm>
                <a:off x="5303430" y="5684130"/>
                <a:ext cx="8280" cy="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632B81-E62E-BD57-B7A2-A3098AE8A3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67430" y="5648130"/>
                  <a:ext cx="79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52B66F-6C75-0CDB-7F57-1C01BC2F677D}"/>
                    </a:ext>
                  </a:extLst>
                </p14:cNvPr>
                <p14:cNvContentPartPr/>
                <p14:nvPr/>
              </p14:nvContentPartPr>
              <p14:xfrm>
                <a:off x="5519790" y="5765850"/>
                <a:ext cx="294120" cy="339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52B66F-6C75-0CDB-7F57-1C01BC2F67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84150" y="5730210"/>
                  <a:ext cx="36576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26DEAFA-1350-C6D6-9E52-F9AC9C654D91}"/>
              </a:ext>
            </a:extLst>
          </p:cNvPr>
          <p:cNvGrpSpPr/>
          <p:nvPr/>
        </p:nvGrpSpPr>
        <p:grpSpPr>
          <a:xfrm>
            <a:off x="5929414" y="4018411"/>
            <a:ext cx="1654560" cy="970560"/>
            <a:chOff x="6444630" y="5539410"/>
            <a:chExt cx="1654560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5436487-D6F1-4E6A-C9FC-8273D1067700}"/>
                    </a:ext>
                  </a:extLst>
                </p14:cNvPr>
                <p14:cNvContentPartPr/>
                <p14:nvPr/>
              </p14:nvContentPartPr>
              <p14:xfrm>
                <a:off x="6444630" y="5736330"/>
                <a:ext cx="342360" cy="773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5436487-D6F1-4E6A-C9FC-8273D10677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8990" y="5700690"/>
                  <a:ext cx="41400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B48A24D-1701-64A2-82B7-77E39451F633}"/>
                    </a:ext>
                  </a:extLst>
                </p14:cNvPr>
                <p14:cNvContentPartPr/>
                <p14:nvPr/>
              </p14:nvContentPartPr>
              <p14:xfrm>
                <a:off x="6817950" y="5778090"/>
                <a:ext cx="168840" cy="290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B48A24D-1701-64A2-82B7-77E39451F6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81950" y="5742450"/>
                  <a:ext cx="240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7924C7E-2C02-05D3-6EE9-5D5425F0B99C}"/>
                    </a:ext>
                  </a:extLst>
                </p14:cNvPr>
                <p14:cNvContentPartPr/>
                <p14:nvPr/>
              </p14:nvContentPartPr>
              <p14:xfrm>
                <a:off x="7070670" y="5829570"/>
                <a:ext cx="293400" cy="30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7924C7E-2C02-05D3-6EE9-5D5425F0B9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35030" y="5793570"/>
                  <a:ext cx="365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B2C1B1-115E-2616-241F-5D8C8C891102}"/>
                    </a:ext>
                  </a:extLst>
                </p14:cNvPr>
                <p14:cNvContentPartPr/>
                <p14:nvPr/>
              </p14:nvContentPartPr>
              <p14:xfrm>
                <a:off x="7021350" y="5558490"/>
                <a:ext cx="11520" cy="12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B2C1B1-115E-2616-241F-5D8C8C8911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85710" y="5522850"/>
                  <a:ext cx="8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3E8641-D604-1C11-2E30-B3B5E492B030}"/>
                    </a:ext>
                  </a:extLst>
                </p14:cNvPr>
                <p14:cNvContentPartPr/>
                <p14:nvPr/>
              </p14:nvContentPartPr>
              <p14:xfrm>
                <a:off x="7088670" y="5539410"/>
                <a:ext cx="17280" cy="19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3E8641-D604-1C11-2E30-B3B5E492B0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53030" y="5503770"/>
                  <a:ext cx="8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119F24D-CE67-9681-AE5E-01DEB86DEFDC}"/>
                    </a:ext>
                  </a:extLst>
                </p14:cNvPr>
                <p14:cNvContentPartPr/>
                <p14:nvPr/>
              </p14:nvContentPartPr>
              <p14:xfrm>
                <a:off x="7485750" y="5872050"/>
                <a:ext cx="292680" cy="303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119F24D-CE67-9681-AE5E-01DEB86DEF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50110" y="5836410"/>
                  <a:ext cx="364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DA3FEEE-D8A7-2BC3-758D-23E3234B7D89}"/>
                    </a:ext>
                  </a:extLst>
                </p14:cNvPr>
                <p14:cNvContentPartPr/>
                <p14:nvPr/>
              </p14:nvContentPartPr>
              <p14:xfrm>
                <a:off x="7833150" y="5773410"/>
                <a:ext cx="266040" cy="386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DA3FEEE-D8A7-2BC3-758D-23E3234B7D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97150" y="5737410"/>
                  <a:ext cx="33768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0902D59-4F49-9B33-4500-DDFE2A33082F}"/>
              </a:ext>
            </a:extLst>
          </p:cNvPr>
          <p:cNvGrpSpPr/>
          <p:nvPr/>
        </p:nvGrpSpPr>
        <p:grpSpPr>
          <a:xfrm>
            <a:off x="8124334" y="4034251"/>
            <a:ext cx="2909880" cy="660960"/>
            <a:chOff x="8639550" y="5555250"/>
            <a:chExt cx="290988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409E3D4-69DA-EECB-13BA-E47C8ACB62E5}"/>
                    </a:ext>
                  </a:extLst>
                </p14:cNvPr>
                <p14:cNvContentPartPr/>
                <p14:nvPr/>
              </p14:nvContentPartPr>
              <p14:xfrm>
                <a:off x="8639550" y="5609610"/>
                <a:ext cx="78480" cy="569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409E3D4-69DA-EECB-13BA-E47C8ACB62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03550" y="5573970"/>
                  <a:ext cx="15012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137F262-D609-1FB4-9D0D-8C9C05CD08B0}"/>
                    </a:ext>
                  </a:extLst>
                </p14:cNvPr>
                <p14:cNvContentPartPr/>
                <p14:nvPr/>
              </p14:nvContentPartPr>
              <p14:xfrm>
                <a:off x="8747550" y="5693850"/>
                <a:ext cx="212040" cy="495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137F262-D609-1FB4-9D0D-8C9C05CD08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11910" y="5658210"/>
                  <a:ext cx="2836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7CF7403-B5E7-E714-1348-2E85160903FE}"/>
                    </a:ext>
                  </a:extLst>
                </p14:cNvPr>
                <p14:cNvContentPartPr/>
                <p14:nvPr/>
              </p14:nvContentPartPr>
              <p14:xfrm>
                <a:off x="9072990" y="5855130"/>
                <a:ext cx="231120" cy="316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7CF7403-B5E7-E714-1348-2E85160903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37350" y="5819130"/>
                  <a:ext cx="302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5060CEF-3912-5C9D-FD0B-D518AAE450F1}"/>
                    </a:ext>
                  </a:extLst>
                </p14:cNvPr>
                <p14:cNvContentPartPr/>
                <p14:nvPr/>
              </p14:nvContentPartPr>
              <p14:xfrm>
                <a:off x="9429030" y="5831370"/>
                <a:ext cx="296280" cy="316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5060CEF-3912-5C9D-FD0B-D518AAE450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3030" y="5795370"/>
                  <a:ext cx="3679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FAD2F5-A024-22F3-DD73-E298557DF39B}"/>
                    </a:ext>
                  </a:extLst>
                </p14:cNvPr>
                <p14:cNvContentPartPr/>
                <p14:nvPr/>
              </p14:nvContentPartPr>
              <p14:xfrm>
                <a:off x="9859590" y="5555250"/>
                <a:ext cx="148320" cy="607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FAD2F5-A024-22F3-DD73-E298557DF3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23590" y="5519250"/>
                  <a:ext cx="2199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DFA9A4-6877-084E-5670-A12985C17FEC}"/>
                    </a:ext>
                  </a:extLst>
                </p14:cNvPr>
                <p14:cNvContentPartPr/>
                <p14:nvPr/>
              </p14:nvContentPartPr>
              <p14:xfrm>
                <a:off x="9858150" y="5985810"/>
                <a:ext cx="59400" cy="10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DFA9A4-6877-084E-5670-A12985C17F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22510" y="5950170"/>
                  <a:ext cx="131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DC4F30E-F5A4-1F72-2454-21741EC3657E}"/>
                    </a:ext>
                  </a:extLst>
                </p14:cNvPr>
                <p14:cNvContentPartPr/>
                <p14:nvPr/>
              </p14:nvContentPartPr>
              <p14:xfrm>
                <a:off x="10127070" y="5730210"/>
                <a:ext cx="369360" cy="446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DC4F30E-F5A4-1F72-2454-21741EC365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91070" y="5694570"/>
                  <a:ext cx="4410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4A4DC6C-D3E0-728C-CD4C-9155EA7A98A6}"/>
                    </a:ext>
                  </a:extLst>
                </p14:cNvPr>
                <p14:cNvContentPartPr/>
                <p14:nvPr/>
              </p14:nvContentPartPr>
              <p14:xfrm>
                <a:off x="10650510" y="5757930"/>
                <a:ext cx="207000" cy="394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4A4DC6C-D3E0-728C-CD4C-9155EA7A98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14870" y="5722290"/>
                  <a:ext cx="2786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221C31-5B9D-1F35-6B85-D71D286CC72D}"/>
                    </a:ext>
                  </a:extLst>
                </p14:cNvPr>
                <p14:cNvContentPartPr/>
                <p14:nvPr/>
              </p14:nvContentPartPr>
              <p14:xfrm>
                <a:off x="10930590" y="5811210"/>
                <a:ext cx="250200" cy="300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221C31-5B9D-1F35-6B85-D71D286CC7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94590" y="5775570"/>
                  <a:ext cx="321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5EAD41-1C66-5295-D697-3588AAFF5ED7}"/>
                    </a:ext>
                  </a:extLst>
                </p14:cNvPr>
                <p14:cNvContentPartPr/>
                <p14:nvPr/>
              </p14:nvContentPartPr>
              <p14:xfrm>
                <a:off x="11239470" y="5720130"/>
                <a:ext cx="309960" cy="496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5EAD41-1C66-5295-D697-3588AAFF5E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03470" y="5684130"/>
                  <a:ext cx="3816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49AE853-FB9C-8EF6-FCF7-B5CEC8DC3891}"/>
                    </a:ext>
                  </a:extLst>
                </p14:cNvPr>
                <p14:cNvContentPartPr/>
                <p14:nvPr/>
              </p14:nvContentPartPr>
              <p14:xfrm>
                <a:off x="11315790" y="6022170"/>
                <a:ext cx="111600" cy="18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49AE853-FB9C-8EF6-FCF7-B5CEC8DC38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79790" y="5986170"/>
                  <a:ext cx="1832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03E8F39-1E2D-2AF0-A386-B42168BB2DD6}"/>
              </a:ext>
            </a:extLst>
          </p:cNvPr>
          <p:cNvGrpSpPr/>
          <p:nvPr/>
        </p:nvGrpSpPr>
        <p:grpSpPr>
          <a:xfrm>
            <a:off x="2866174" y="4160611"/>
            <a:ext cx="961200" cy="804240"/>
            <a:chOff x="3381390" y="5681610"/>
            <a:chExt cx="96120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381F0E0-D1EB-5DDA-9C2F-60CDA2B16B0F}"/>
                    </a:ext>
                  </a:extLst>
                </p14:cNvPr>
                <p14:cNvContentPartPr/>
                <p14:nvPr/>
              </p14:nvContentPartPr>
              <p14:xfrm>
                <a:off x="3381390" y="5681610"/>
                <a:ext cx="961200" cy="804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381F0E0-D1EB-5DDA-9C2F-60CDA2B16B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45390" y="5645970"/>
                  <a:ext cx="1032840" cy="87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6F08235-CF1B-5799-61A3-CE8494C727B0}"/>
                    </a:ext>
                  </a:extLst>
                </p14:cNvPr>
                <p14:cNvContentPartPr/>
                <p14:nvPr/>
              </p14:nvContentPartPr>
              <p14:xfrm>
                <a:off x="3674430" y="5956650"/>
                <a:ext cx="14400" cy="15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6F08235-CF1B-5799-61A3-CE8494C727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38430" y="5921010"/>
                  <a:ext cx="86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95D8CD-CAD0-0371-8E4A-0B44173DA3FE}"/>
                    </a:ext>
                  </a:extLst>
                </p14:cNvPr>
                <p14:cNvContentPartPr/>
                <p14:nvPr/>
              </p14:nvContentPartPr>
              <p14:xfrm>
                <a:off x="3942990" y="5894730"/>
                <a:ext cx="11520" cy="33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95D8CD-CAD0-0371-8E4A-0B44173DA3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07350" y="5858730"/>
                  <a:ext cx="83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3D33FD-4646-6D51-E3C4-D0EC8DA3A258}"/>
                    </a:ext>
                  </a:extLst>
                </p14:cNvPr>
                <p14:cNvContentPartPr/>
                <p14:nvPr/>
              </p14:nvContentPartPr>
              <p14:xfrm>
                <a:off x="3653190" y="6072570"/>
                <a:ext cx="329400" cy="15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3D33FD-4646-6D51-E3C4-D0EC8DA3A2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7550" y="6036570"/>
                  <a:ext cx="401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872A453-2455-588E-B98F-DD3786F79F0B}"/>
                    </a:ext>
                  </a:extLst>
                </p14:cNvPr>
                <p14:cNvContentPartPr/>
                <p14:nvPr/>
              </p14:nvContentPartPr>
              <p14:xfrm>
                <a:off x="3639150" y="6077250"/>
                <a:ext cx="315360" cy="25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872A453-2455-588E-B98F-DD3786F79F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03150" y="6041250"/>
                  <a:ext cx="38700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587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13F5E6-8D0D-4879-4ABD-0E607E2AF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AT"/>
              <a:t>Titel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E50266-092A-33D6-CCF3-54FA9EE85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37F3A1-857A-4359-BDD8-5F77BAE3A6A8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7" name="Inhaltsplatzhalter 6" descr="Das Bild zeigt die UNO City Wien">
            <a:extLst>
              <a:ext uri="{FF2B5EF4-FFF2-40B4-BE49-F238E27FC236}">
                <a16:creationId xmlns:a16="http://schemas.microsoft.com/office/drawing/2014/main" id="{C5249DC0-F7C3-FE16-9E0C-BDFD508F2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684" y="1268413"/>
            <a:ext cx="7015520" cy="467518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C460C21-7FFD-CBD5-3FA2-E6C579ED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sind also in der UNO City in Wien</a:t>
            </a:r>
          </a:p>
        </p:txBody>
      </p:sp>
    </p:spTree>
    <p:extLst>
      <p:ext uri="{BB962C8B-B14F-4D97-AF65-F5344CB8AC3E}">
        <p14:creationId xmlns:p14="http://schemas.microsoft.com/office/powerpoint/2010/main" val="73259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1AB078-7E2A-BA3D-291A-D544278DFD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68413"/>
            <a:ext cx="10983913" cy="46751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de-AT" sz="23900" dirty="0"/>
              <a:t>UN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D06B77-5112-1172-2A12-5D3EFF990A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9456" y="449263"/>
            <a:ext cx="9784457" cy="769937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Wer hat diese Abkürzung schon </a:t>
            </a:r>
            <a:br>
              <a:rPr lang="de-AT" dirty="0"/>
            </a:br>
            <a:r>
              <a:rPr lang="de-AT" dirty="0"/>
              <a:t>gesehen oder gehört?</a:t>
            </a:r>
          </a:p>
        </p:txBody>
      </p:sp>
    </p:spTree>
    <p:extLst>
      <p:ext uri="{BB962C8B-B14F-4D97-AF65-F5344CB8AC3E}">
        <p14:creationId xmlns:p14="http://schemas.microsoft.com/office/powerpoint/2010/main" val="31109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1AB078-7E2A-BA3D-291A-D544278DFD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68413"/>
            <a:ext cx="10983913" cy="46751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de-AT" sz="16600" dirty="0"/>
              <a:t>UN BRK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D06B77-5112-1172-2A12-5D3EFF990A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3592" y="4653136"/>
            <a:ext cx="9134797" cy="7699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AT" sz="2400" b="0" dirty="0"/>
              <a:t>Behinderten-Rechts-Konvention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B757A-468F-9E78-6035-1226582905A8}"/>
              </a:ext>
            </a:extLst>
          </p:cNvPr>
          <p:cNvSpPr txBox="1"/>
          <p:nvPr/>
        </p:nvSpPr>
        <p:spPr>
          <a:xfrm>
            <a:off x="479376" y="190028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United </a:t>
            </a:r>
            <a:r>
              <a:rPr lang="de-AT" dirty="0" err="1"/>
              <a:t>Nations</a:t>
            </a:r>
            <a:endParaRPr lang="de-AT" dirty="0"/>
          </a:p>
          <a:p>
            <a:r>
              <a:rPr lang="de-AT" dirty="0"/>
              <a:t>Vereinte Nationen</a:t>
            </a:r>
          </a:p>
        </p:txBody>
      </p:sp>
    </p:spTree>
    <p:extLst>
      <p:ext uri="{BB962C8B-B14F-4D97-AF65-F5344CB8AC3E}">
        <p14:creationId xmlns:p14="http://schemas.microsoft.com/office/powerpoint/2010/main" val="227782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2CA4FA3-DA40-BC58-CAF4-0A05E8C1A8A6}"/>
              </a:ext>
            </a:extLst>
          </p:cNvPr>
          <p:cNvSpPr/>
          <p:nvPr/>
        </p:nvSpPr>
        <p:spPr bwMode="auto">
          <a:xfrm>
            <a:off x="6384032" y="908720"/>
            <a:ext cx="33123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9875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  <a:p>
            <a:pPr marL="269875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Vertrag:</a:t>
            </a:r>
            <a:b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</a:br>
            <a:b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</a:b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  <a:p>
            <a:pPr marL="269875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Wir passen auf,</a:t>
            </a:r>
            <a:b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</a:br>
            <a: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dass Menschen mit Behinderungen ihre </a:t>
            </a:r>
            <a:b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</a:br>
            <a: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Menschen-Rechte </a:t>
            </a:r>
            <a:b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</a:br>
            <a:r>
              <a:rPr lang="de-AT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haben können.</a:t>
            </a: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pic>
        <p:nvPicPr>
          <p:cNvPr id="9" name="Grafik 8" descr="Feder mit einfarbiger Füllung">
            <a:extLst>
              <a:ext uri="{FF2B5EF4-FFF2-40B4-BE49-F238E27FC236}">
                <a16:creationId xmlns:a16="http://schemas.microsoft.com/office/drawing/2014/main" id="{5D9847CE-9560-CA05-52BD-6EA09DC9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1904" y="3429000"/>
            <a:ext cx="2016224" cy="20162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40E55E-F7C6-B04A-1E7C-5C608497C2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9" y="1599740"/>
            <a:ext cx="3718140" cy="34421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712F23D-E8AF-8281-D4B4-674D110B06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1052736"/>
            <a:ext cx="1252847" cy="1063041"/>
          </a:xfrm>
          <a:prstGeom prst="rect">
            <a:avLst/>
          </a:prstGeo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AD93293-E93B-CAC8-B49D-B452FEA2A94E}"/>
              </a:ext>
            </a:extLst>
          </p:cNvPr>
          <p:cNvSpPr/>
          <p:nvPr/>
        </p:nvSpPr>
        <p:spPr>
          <a:xfrm>
            <a:off x="241345" y="548680"/>
            <a:ext cx="3464961" cy="128550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UN-Behinderten-Rechts-Konvention</a:t>
            </a:r>
          </a:p>
        </p:txBody>
      </p:sp>
    </p:spTree>
    <p:extLst>
      <p:ext uri="{BB962C8B-B14F-4D97-AF65-F5344CB8AC3E}">
        <p14:creationId xmlns:p14="http://schemas.microsoft.com/office/powerpoint/2010/main" val="260733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D06B77-5112-1172-2A12-5D3EFF990A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9456" y="449263"/>
            <a:ext cx="9784457" cy="769937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Hat Österreich den Vertrag auch unterschrieben?</a:t>
            </a:r>
          </a:p>
        </p:txBody>
      </p:sp>
      <p:pic>
        <p:nvPicPr>
          <p:cNvPr id="2" name="Grafik 1" descr="Das Bild zeigt die Österreich Karte">
            <a:extLst>
              <a:ext uri="{FF2B5EF4-FFF2-40B4-BE49-F238E27FC236}">
                <a16:creationId xmlns:a16="http://schemas.microsoft.com/office/drawing/2014/main" id="{044E54F3-1D36-2372-246B-BFBAC56534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348880"/>
            <a:ext cx="6408712" cy="3604901"/>
          </a:xfrm>
          <a:prstGeom prst="rect">
            <a:avLst/>
          </a:prstGeom>
        </p:spPr>
      </p:pic>
      <p:pic>
        <p:nvPicPr>
          <p:cNvPr id="3" name="Grafik 2" descr="Feder mit einfarbiger Füllung">
            <a:extLst>
              <a:ext uri="{FF2B5EF4-FFF2-40B4-BE49-F238E27FC236}">
                <a16:creationId xmlns:a16="http://schemas.microsoft.com/office/drawing/2014/main" id="{197E6193-AA27-DA8C-5762-DD55775C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6443" y="2204864"/>
            <a:ext cx="1368152" cy="13681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6F5E8F2-15F0-77FC-30EE-67E826AFA10A}"/>
              </a:ext>
            </a:extLst>
          </p:cNvPr>
          <p:cNvSpPr txBox="1"/>
          <p:nvPr/>
        </p:nvSpPr>
        <p:spPr>
          <a:xfrm>
            <a:off x="7392144" y="177281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Ja.</a:t>
            </a:r>
            <a:br>
              <a:rPr lang="de-AT" dirty="0"/>
            </a:br>
            <a:r>
              <a:rPr lang="de-AT" dirty="0"/>
              <a:t>Österreich hat den Vertrag auch unterschrieben.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24AC63-0599-EDCF-D8E1-9F38DA9F74EF}"/>
              </a:ext>
            </a:extLst>
          </p:cNvPr>
          <p:cNvSpPr txBox="1"/>
          <p:nvPr/>
        </p:nvSpPr>
        <p:spPr>
          <a:xfrm>
            <a:off x="7364595" y="434208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 welchen Ländern sind Sie?</a:t>
            </a:r>
          </a:p>
          <a:p>
            <a:r>
              <a:rPr lang="de-DE" dirty="0"/>
              <a:t>Und haben diese Länder den Vertrag auch unterschrieben?</a:t>
            </a:r>
          </a:p>
        </p:txBody>
      </p:sp>
    </p:spTree>
    <p:extLst>
      <p:ext uri="{BB962C8B-B14F-4D97-AF65-F5344CB8AC3E}">
        <p14:creationId xmlns:p14="http://schemas.microsoft.com/office/powerpoint/2010/main" val="890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1AB078-7E2A-BA3D-291A-D544278DFD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5" y="571972"/>
            <a:ext cx="11392298" cy="481558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de-AT" sz="13800" dirty="0"/>
              <a:t>Inklusiver Arbeitsmarkt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D06B77-5112-1172-2A12-5D3EFF990A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9456" y="449263"/>
            <a:ext cx="9784457" cy="769937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Heute sprechen wir über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8726AA4F-68C8-E3EF-D8AD-17713487FE3D}"/>
              </a:ext>
            </a:extLst>
          </p:cNvPr>
          <p:cNvSpPr txBox="1">
            <a:spLocks/>
          </p:cNvSpPr>
          <p:nvPr/>
        </p:nvSpPr>
        <p:spPr>
          <a:xfrm>
            <a:off x="2207568" y="6049762"/>
            <a:ext cx="9784457" cy="7699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defRPr>
            </a:lvl9pPr>
          </a:lstStyle>
          <a:p>
            <a:pPr algn="r"/>
            <a:r>
              <a:rPr lang="de-AT" kern="0" dirty="0"/>
              <a:t>Aber was hat das mit der UNO zu tun?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CB7E01-E3E1-3726-0D3A-E2A6B1E804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786" y="4733753"/>
            <a:ext cx="1333239" cy="13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BE06066-4CEB-E466-E320-F4F5F9A86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AT"/>
              <a:t>Titel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8886A9-ACB8-BC46-CD3A-C283AD7BE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37F3A1-857A-4359-BDD8-5F77BAE3A6A8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5B6794-FA22-0C0F-5074-2AF9A69E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 und Leben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CDCBEC3-87AC-0E1E-ED9D-5CDC5B38654F}"/>
              </a:ext>
            </a:extLst>
          </p:cNvPr>
          <p:cNvSpPr/>
          <p:nvPr/>
        </p:nvSpPr>
        <p:spPr bwMode="auto">
          <a:xfrm>
            <a:off x="4278322" y="1429363"/>
            <a:ext cx="3624774" cy="11482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Recht auf Arbeit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12763B-FEED-5F01-577B-C0EF659ACFB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96100" y="4420783"/>
            <a:ext cx="4128829" cy="1152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 eaLnBrk="0" hangingPunct="0">
              <a:spcBef>
                <a:spcPct val="0"/>
              </a:spcBef>
              <a:buNone/>
            </a:pPr>
            <a:r>
              <a:rPr lang="de-DE" b="0" kern="1200" dirty="0">
                <a:latin typeface="Arial" pitchFamily="-112" charset="0"/>
                <a:ea typeface="ヒラギノ角ゴ Pro W3" pitchFamily="-112" charset="-128"/>
              </a:rPr>
              <a:t>Recht auf Auswahl und Unterstützung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1E9C72C-FD33-B98A-FF09-87F8FBB92260}"/>
              </a:ext>
            </a:extLst>
          </p:cNvPr>
          <p:cNvSpPr/>
          <p:nvPr/>
        </p:nvSpPr>
        <p:spPr bwMode="auto">
          <a:xfrm>
            <a:off x="4278322" y="2880400"/>
            <a:ext cx="3624774" cy="11482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Recht auf faire Bezahlung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C514A32-7BE7-1BCC-8E71-E5061AB76590}"/>
              </a:ext>
            </a:extLst>
          </p:cNvPr>
          <p:cNvSpPr/>
          <p:nvPr/>
        </p:nvSpPr>
        <p:spPr bwMode="auto">
          <a:xfrm>
            <a:off x="6090709" y="4424669"/>
            <a:ext cx="4128828" cy="11482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Recht den </a:t>
            </a:r>
            <a:r>
              <a:rPr lang="de-DE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Arbeitsort und Wohnort 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zu entscheiden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ACE8D72-A05E-5BD1-8A56-DAEB7487C947}"/>
              </a:ext>
            </a:extLst>
          </p:cNvPr>
          <p:cNvCxnSpPr/>
          <p:nvPr/>
        </p:nvCxnSpPr>
        <p:spPr bwMode="auto">
          <a:xfrm flipH="1">
            <a:off x="2922172" y="2276872"/>
            <a:ext cx="1104123" cy="1944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8A17186-B33C-8169-571C-0A0167EFC46D}"/>
              </a:ext>
            </a:extLst>
          </p:cNvPr>
          <p:cNvCxnSpPr>
            <a:cxnSpLocks/>
          </p:cNvCxnSpPr>
          <p:nvPr/>
        </p:nvCxnSpPr>
        <p:spPr bwMode="auto">
          <a:xfrm>
            <a:off x="8155123" y="2276872"/>
            <a:ext cx="1114705" cy="1944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5355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as Bild zeigt eine comicartige Zeichnung wo ein Mensch mit einer Beinprothese eine Beinprothese repariert. Darüber steht 'Artikel 27 - Arbeit'">
            <a:extLst>
              <a:ext uri="{FF2B5EF4-FFF2-40B4-BE49-F238E27FC236}">
                <a16:creationId xmlns:a16="http://schemas.microsoft.com/office/drawing/2014/main" id="{9C06D963-5F0A-AB52-FDBF-E70006B2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92" y="506932"/>
            <a:ext cx="5573216" cy="58441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67AD53-FC18-D6BB-EE88-1FC029D656F7}"/>
              </a:ext>
            </a:extLst>
          </p:cNvPr>
          <p:cNvSpPr txBox="1"/>
          <p:nvPr/>
        </p:nvSpPr>
        <p:spPr>
          <a:xfrm>
            <a:off x="7248128" y="6381328"/>
            <a:ext cx="6102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kern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BMSGPK</a:t>
            </a:r>
            <a:r>
              <a:rPr lang="de-DE" sz="1600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(2019). UN-Behindertenrechtskonvention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26302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1BD9DE-8355-9147-C787-1984E6EDE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64735E-8943-0B7A-A0A3-2C7020F36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02CBA1-1229-8612-B40F-DAC8870C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b="0" dirty="0"/>
              <a:t>Menschen haben ein </a:t>
            </a:r>
            <a:r>
              <a:rPr lang="de-DE" sz="3200" dirty="0"/>
              <a:t>Recht zu arbeiten</a:t>
            </a:r>
            <a:r>
              <a:rPr lang="de-DE" sz="3200" b="0" dirty="0"/>
              <a:t>. </a:t>
            </a:r>
          </a:p>
          <a:p>
            <a:pPr marL="0" indent="0">
              <a:buNone/>
            </a:pPr>
            <a:r>
              <a:rPr lang="de-DE" sz="3200" b="0" dirty="0"/>
              <a:t>Niemand darf Menschen mit Behinderungen bei der Arbeit diskriminieren.</a:t>
            </a:r>
          </a:p>
          <a:p>
            <a:pPr marL="0" indent="0">
              <a:buNone/>
            </a:pPr>
            <a:endParaRPr lang="de-DE" sz="3200" b="0" dirty="0"/>
          </a:p>
          <a:p>
            <a:pPr marL="0" indent="0">
              <a:buNone/>
            </a:pPr>
            <a:r>
              <a:rPr lang="de-DE" sz="3200" b="0" dirty="0"/>
              <a:t>Dafür muss der Arbeits-markt inklusiv sein. </a:t>
            </a:r>
          </a:p>
          <a:p>
            <a:pPr marL="0" indent="0">
              <a:buNone/>
            </a:pPr>
            <a:r>
              <a:rPr lang="de-DE" sz="3200" dirty="0"/>
              <a:t>Das bedeutet: </a:t>
            </a:r>
            <a:r>
              <a:rPr lang="de-DE" sz="3200" b="0" dirty="0"/>
              <a:t>Niemand darf Menschen wegen ihrer Behinderungen vom Arbeits-markt ausschließen.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E211E0-6DFE-8886-9BE3-27829838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</a:t>
            </a:r>
          </a:p>
        </p:txBody>
      </p:sp>
    </p:spTree>
    <p:extLst>
      <p:ext uri="{BB962C8B-B14F-4D97-AF65-F5344CB8AC3E}">
        <p14:creationId xmlns:p14="http://schemas.microsoft.com/office/powerpoint/2010/main" val="371032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859279D-5E52-61D3-63C6-D26F028A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AT"/>
              <a:t>Titel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72B259-E3F9-4BEA-8CA2-ADEF69899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37F3A1-857A-4359-BDD8-5F77BAE3A6A8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E3FEEE-4439-B22C-4233-8A13377A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Laura Davis</a:t>
            </a:r>
          </a:p>
          <a:p>
            <a:pPr marL="0" indent="0">
              <a:buNone/>
            </a:pPr>
            <a:r>
              <a:rPr lang="de-AT" b="0" dirty="0"/>
              <a:t>CEO - BASE (British </a:t>
            </a:r>
            <a:r>
              <a:rPr lang="de-AT" b="0" dirty="0" err="1"/>
              <a:t>Association</a:t>
            </a:r>
            <a:r>
              <a:rPr lang="de-AT" b="0" dirty="0"/>
              <a:t> for </a:t>
            </a:r>
            <a:r>
              <a:rPr lang="de-AT" b="0" dirty="0" err="1"/>
              <a:t>Supported</a:t>
            </a:r>
            <a:r>
              <a:rPr lang="de-AT" b="0" dirty="0"/>
              <a:t> </a:t>
            </a:r>
            <a:r>
              <a:rPr lang="de-AT" b="0" dirty="0" err="1"/>
              <a:t>Employment</a:t>
            </a:r>
            <a:r>
              <a:rPr lang="de-AT" b="0" dirty="0"/>
              <a:t>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Sven Gräbner und Fiene </a:t>
            </a:r>
            <a:r>
              <a:rPr lang="de-AT" dirty="0" err="1"/>
              <a:t>Herkula</a:t>
            </a:r>
            <a:endParaRPr lang="de-AT" dirty="0"/>
          </a:p>
          <a:p>
            <a:pPr marL="0" indent="0">
              <a:buNone/>
            </a:pPr>
            <a:r>
              <a:rPr lang="de-AT" b="0" dirty="0"/>
              <a:t>Bildungsfachkräfte (Education </a:t>
            </a:r>
            <a:r>
              <a:rPr lang="de-AT" b="0" dirty="0" err="1"/>
              <a:t>Specialist</a:t>
            </a:r>
            <a:r>
              <a:rPr lang="de-AT" b="0" dirty="0"/>
              <a:t>)</a:t>
            </a:r>
          </a:p>
          <a:p>
            <a:pPr marL="0" indent="0">
              <a:buNone/>
            </a:pPr>
            <a:r>
              <a:rPr lang="de-AT" b="0" dirty="0"/>
              <a:t>University </a:t>
            </a:r>
            <a:r>
              <a:rPr lang="de-AT" b="0" dirty="0" err="1"/>
              <a:t>of</a:t>
            </a:r>
            <a:r>
              <a:rPr lang="de-AT" b="0" dirty="0"/>
              <a:t> Applied Sciences Magdeburg-Stendal, Kompetenzzentrum Inklusive Bildung Sachsen-Anhalt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Nora Steinacher</a:t>
            </a:r>
          </a:p>
          <a:p>
            <a:pPr marL="0" indent="0">
              <a:buNone/>
            </a:pPr>
            <a:r>
              <a:rPr lang="de-AT" b="0" dirty="0"/>
              <a:t>Bibliotheksmitarbeiterin </a:t>
            </a:r>
          </a:p>
          <a:p>
            <a:pPr marL="0" indent="0">
              <a:buNone/>
            </a:pPr>
            <a:r>
              <a:rPr lang="de-AT" b="0" dirty="0" err="1"/>
              <a:t>arbas</a:t>
            </a:r>
            <a:r>
              <a:rPr lang="de-AT" b="0" dirty="0"/>
              <a:t> Tirol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AF0F34-6CC6-FD42-991E-74FFED58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Jetzt hören wir gute Beispiele</a:t>
            </a:r>
          </a:p>
        </p:txBody>
      </p:sp>
    </p:spTree>
    <p:extLst>
      <p:ext uri="{BB962C8B-B14F-4D97-AF65-F5344CB8AC3E}">
        <p14:creationId xmlns:p14="http://schemas.microsoft.com/office/powerpoint/2010/main" val="366135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5868" y="1319865"/>
            <a:ext cx="9073008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4000" dirty="0"/>
              <a:t>Selbst-Vertretungs-Forum zum Thema inklusiver Arbeitsmarkt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676A06-20FC-4620-49F6-1A7E802B07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68" y="288091"/>
            <a:ext cx="5112568" cy="924501"/>
          </a:xfrm>
          <a:prstGeom prst="rect">
            <a:avLst/>
          </a:prstGeom>
          <a:noFill/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69F5BB6C-B5D0-7C08-28A9-38B7F1CA7EF6}"/>
              </a:ext>
            </a:extLst>
          </p:cNvPr>
          <p:cNvSpPr/>
          <p:nvPr/>
        </p:nvSpPr>
        <p:spPr bwMode="auto">
          <a:xfrm>
            <a:off x="8400256" y="0"/>
            <a:ext cx="3672408" cy="2808312"/>
          </a:xfrm>
          <a:prstGeom prst="wedgeEllipseCallout">
            <a:avLst>
              <a:gd name="adj1" fmla="val -64920"/>
              <a:gd name="adj2" fmla="val -90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In German Language.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For Interpretation in English </a:t>
            </a:r>
            <a:r>
              <a:rPr kumimoji="0" lang="de-A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please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kumimoji="0" lang="de-A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choose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 Channel </a:t>
            </a:r>
            <a:r>
              <a:rPr kumimoji="0" lang="de-A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No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. xxx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9A66DC-5213-AC54-F556-80E1D2496569}"/>
              </a:ext>
            </a:extLst>
          </p:cNvPr>
          <p:cNvSpPr txBox="1"/>
          <p:nvPr/>
        </p:nvSpPr>
        <p:spPr>
          <a:xfrm>
            <a:off x="677795" y="2915585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Petra </a:t>
            </a:r>
            <a:r>
              <a:rPr lang="de-AT" sz="1200" dirty="0" err="1"/>
              <a:t>Plicka</a:t>
            </a:r>
            <a:r>
              <a:rPr lang="de-AT" sz="1200" dirty="0"/>
              <a:t> </a:t>
            </a:r>
          </a:p>
          <a:p>
            <a:r>
              <a:rPr lang="de-AT" sz="1200" dirty="0"/>
              <a:t>Easy Language Expert, </a:t>
            </a:r>
            <a:r>
              <a:rPr lang="de-AT" sz="1200" dirty="0" err="1"/>
              <a:t>Graphic</a:t>
            </a:r>
            <a:r>
              <a:rPr lang="de-AT" sz="1200" dirty="0"/>
              <a:t> </a:t>
            </a:r>
            <a:r>
              <a:rPr lang="de-AT" sz="1200" dirty="0" err="1"/>
              <a:t>Facilitator</a:t>
            </a:r>
            <a:endParaRPr lang="de-AT" sz="1200" dirty="0"/>
          </a:p>
          <a:p>
            <a:endParaRPr lang="de-AT" sz="1200" dirty="0"/>
          </a:p>
          <a:p>
            <a:r>
              <a:rPr lang="de-AT" sz="1200" dirty="0"/>
              <a:t>Laura Davis</a:t>
            </a:r>
          </a:p>
          <a:p>
            <a:r>
              <a:rPr lang="de-AT" sz="1200" dirty="0"/>
              <a:t>CEO - BASE (British </a:t>
            </a:r>
            <a:r>
              <a:rPr lang="de-AT" sz="1200" dirty="0" err="1"/>
              <a:t>Association</a:t>
            </a:r>
            <a:r>
              <a:rPr lang="de-AT" sz="1200" dirty="0"/>
              <a:t> for </a:t>
            </a:r>
            <a:r>
              <a:rPr lang="de-AT" sz="1200" dirty="0" err="1"/>
              <a:t>Supported</a:t>
            </a:r>
            <a:r>
              <a:rPr lang="de-AT" sz="1200" dirty="0"/>
              <a:t> </a:t>
            </a:r>
            <a:r>
              <a:rPr lang="de-AT" sz="1200" dirty="0" err="1"/>
              <a:t>Employment</a:t>
            </a:r>
            <a:r>
              <a:rPr lang="de-AT" sz="1200" dirty="0"/>
              <a:t>)</a:t>
            </a:r>
          </a:p>
          <a:p>
            <a:r>
              <a:rPr lang="de-AT" sz="1200" dirty="0"/>
              <a:t>SG</a:t>
            </a:r>
          </a:p>
          <a:p>
            <a:endParaRPr lang="de-AT" sz="1200" dirty="0"/>
          </a:p>
          <a:p>
            <a:r>
              <a:rPr lang="de-AT" sz="1200" dirty="0"/>
              <a:t>Sven Gräbner</a:t>
            </a:r>
          </a:p>
          <a:p>
            <a:r>
              <a:rPr lang="de-AT" sz="1200" dirty="0"/>
              <a:t>Bildungsfachkraft (Education </a:t>
            </a:r>
            <a:r>
              <a:rPr lang="de-AT" sz="1200" dirty="0" err="1"/>
              <a:t>Specialist</a:t>
            </a:r>
            <a:r>
              <a:rPr lang="de-AT" sz="1200" dirty="0"/>
              <a:t>)</a:t>
            </a:r>
          </a:p>
          <a:p>
            <a:r>
              <a:rPr lang="de-AT" sz="1200" dirty="0"/>
              <a:t>University </a:t>
            </a:r>
            <a:r>
              <a:rPr lang="de-AT" sz="1200" dirty="0" err="1"/>
              <a:t>of</a:t>
            </a:r>
            <a:r>
              <a:rPr lang="de-AT" sz="1200" dirty="0"/>
              <a:t> Applied Sciences Magdeburg-Stendal, Kompetenzzentrum Inklusive Bildung Sachsen-Anhalt</a:t>
            </a:r>
          </a:p>
          <a:p>
            <a:r>
              <a:rPr lang="de-AT" sz="1200" dirty="0"/>
              <a:t>FH</a:t>
            </a:r>
          </a:p>
          <a:p>
            <a:endParaRPr lang="de-AT" sz="1200" dirty="0"/>
          </a:p>
          <a:p>
            <a:r>
              <a:rPr lang="de-AT" sz="1200" dirty="0"/>
              <a:t>Fiene </a:t>
            </a:r>
            <a:r>
              <a:rPr lang="de-AT" sz="1200" dirty="0" err="1"/>
              <a:t>Herkula</a:t>
            </a:r>
            <a:endParaRPr lang="de-AT" sz="1200" dirty="0"/>
          </a:p>
          <a:p>
            <a:r>
              <a:rPr lang="de-AT" sz="1200" dirty="0"/>
              <a:t>Bildungsfachkraft (Education </a:t>
            </a:r>
            <a:r>
              <a:rPr lang="de-AT" sz="1200" dirty="0" err="1"/>
              <a:t>Specialist</a:t>
            </a:r>
            <a:r>
              <a:rPr lang="de-AT" sz="1200" dirty="0"/>
              <a:t>)</a:t>
            </a:r>
          </a:p>
          <a:p>
            <a:r>
              <a:rPr lang="de-AT" sz="1200" dirty="0"/>
              <a:t>University </a:t>
            </a:r>
            <a:r>
              <a:rPr lang="de-AT" sz="1200" dirty="0" err="1"/>
              <a:t>of</a:t>
            </a:r>
            <a:r>
              <a:rPr lang="de-AT" sz="1200" dirty="0"/>
              <a:t> Applied Sciences Magdeburg-Stendal, Kompetenzzentrum Inklusive Bildung Sachsen-Anhalt</a:t>
            </a:r>
          </a:p>
          <a:p>
            <a:r>
              <a:rPr lang="de-AT" sz="1200" dirty="0"/>
              <a:t>NS</a:t>
            </a:r>
          </a:p>
          <a:p>
            <a:endParaRPr lang="de-AT" sz="1200" dirty="0"/>
          </a:p>
          <a:p>
            <a:r>
              <a:rPr lang="de-AT" sz="1200" dirty="0"/>
              <a:t>Nora Steinacher</a:t>
            </a:r>
          </a:p>
          <a:p>
            <a:r>
              <a:rPr lang="de-AT" sz="1200" dirty="0"/>
              <a:t>Bibliotheksmitarbeiterin </a:t>
            </a:r>
          </a:p>
          <a:p>
            <a:r>
              <a:rPr lang="de-AT" sz="1200" dirty="0" err="1"/>
              <a:t>arbas</a:t>
            </a:r>
            <a:r>
              <a:rPr lang="de-AT" sz="1200" dirty="0"/>
              <a:t> Tirol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Handschrift, Schrift, Grafiken enthält.&#10;&#10;Automatisch generierte Beschreibung">
            <a:extLst>
              <a:ext uri="{FF2B5EF4-FFF2-40B4-BE49-F238E27FC236}">
                <a16:creationId xmlns:a16="http://schemas.microsoft.com/office/drawing/2014/main" id="{93C356B9-EEF7-87E2-E4AE-EDE08B31C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" r="1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08E12D5F-CB10-9F29-3A78-AB6403B4C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837F3A1-857A-4359-BDD8-5F77BAE3A6A8}" type="slidenum">
              <a:rPr lang="de-AT" smtClean="0"/>
              <a:pPr>
                <a:spcAft>
                  <a:spcPts val="600"/>
                </a:spcAft>
              </a:pPr>
              <a:t>20</a:t>
            </a:fld>
            <a:endParaRPr lang="de-AT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0223365-184B-9E52-F505-A96BD8185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de-AT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AF85C7-B5DB-3CC8-8B68-C6B79476F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479" y="620441"/>
            <a:ext cx="9557042" cy="1728192"/>
          </a:xfrm>
          <a:prstGeom prst="rect">
            <a:avLst/>
          </a:prstGeom>
          <a:noFill/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55E2B8-5B58-F931-227B-35E0DE8C3BAA}"/>
              </a:ext>
            </a:extLst>
          </p:cNvPr>
          <p:cNvSpPr/>
          <p:nvPr/>
        </p:nvSpPr>
        <p:spPr bwMode="auto">
          <a:xfrm>
            <a:off x="2783632" y="4005064"/>
            <a:ext cx="7416824" cy="1080120"/>
          </a:xfrm>
          <a:prstGeom prst="roundRect">
            <a:avLst/>
          </a:prstGeom>
          <a:solidFill>
            <a:srgbClr val="0080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Gute Beispiele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8F007B5-9DA9-6F84-BCA9-32446C839984}"/>
              </a:ext>
            </a:extLst>
          </p:cNvPr>
          <p:cNvSpPr/>
          <p:nvPr/>
        </p:nvSpPr>
        <p:spPr bwMode="auto">
          <a:xfrm>
            <a:off x="3647728" y="5229200"/>
            <a:ext cx="5760640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37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2FD642-C890-1F72-88B6-0E8170981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AT" dirty="0"/>
              <a:t>Titel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451E1-BAF2-C4BA-321E-95A45BAE1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37F3A1-857A-4359-BDD8-5F77BAE3A6A8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2ACDCC-F926-BF1F-6689-943E6CE5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AT" sz="4000" dirty="0">
                <a:solidFill>
                  <a:schemeClr val="bg1"/>
                </a:solidFill>
              </a:rPr>
              <a:t>Bitte mitmachen: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F5BC6B-EC06-39B2-D9A5-0E0DE470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Einladung zur gemeinsamen Diskussion! </a:t>
            </a:r>
          </a:p>
        </p:txBody>
      </p:sp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50CE8AD-0D1A-6D25-6A7B-DB6649B5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505453"/>
            <a:ext cx="5465235" cy="44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Inklusive">
            <a:extLst>
              <a:ext uri="{FF2B5EF4-FFF2-40B4-BE49-F238E27FC236}">
                <a16:creationId xmlns:a16="http://schemas.microsoft.com/office/drawing/2014/main" id="{1A3703AA-D856-3E97-71F0-667B4C3F0E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98952">
            <a:off x="4913503" y="3132532"/>
            <a:ext cx="7810992" cy="2819175"/>
          </a:xfrm>
          <a:prstGeom prst="rect">
            <a:avLst/>
          </a:prstGeom>
        </p:spPr>
      </p:pic>
      <p:pic>
        <p:nvPicPr>
          <p:cNvPr id="5" name="Grafik 4" descr="Das Bild zeigt 3 Häuser und davor eine Schrift mit 'Arbeitsmarkt'">
            <a:extLst>
              <a:ext uri="{FF2B5EF4-FFF2-40B4-BE49-F238E27FC236}">
                <a16:creationId xmlns:a16="http://schemas.microsoft.com/office/drawing/2014/main" id="{053EDA5B-BF95-F2B9-0031-9E154C77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54" b="40991"/>
          <a:stretch/>
        </p:blipFill>
        <p:spPr>
          <a:xfrm>
            <a:off x="529938" y="0"/>
            <a:ext cx="5530682" cy="45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0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title"/>
          </p:nvPr>
        </p:nvSpPr>
        <p:spPr bwMode="auto">
          <a:xfrm>
            <a:off x="191344" y="986061"/>
            <a:ext cx="11233248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dirty="0"/>
              <a:t>Darüber sprechen wir heute</a:t>
            </a:r>
            <a:endParaRPr lang="de-DE" dirty="0"/>
          </a:p>
        </p:txBody>
      </p:sp>
      <p:sp>
        <p:nvSpPr>
          <p:cNvPr id="11266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407368" y="1706141"/>
            <a:ext cx="11233248" cy="4675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3000" b="0" dirty="0"/>
              <a:t>Zur Erinnerung: in welchem Gebäude sind wir da?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000" b="0" dirty="0"/>
              <a:t>Was hat dieses Gebäude mit unseren Forderungen zu tun?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000" b="0" dirty="0"/>
              <a:t>Was ist inklusive Arbeit?</a:t>
            </a:r>
          </a:p>
          <a:p>
            <a:pPr marL="514350" indent="-514350">
              <a:buFont typeface="+mj-lt"/>
              <a:buAutoNum type="arabicPeriod"/>
            </a:pPr>
            <a:endParaRPr lang="de-AT" sz="2600" b="0" dirty="0"/>
          </a:p>
          <a:p>
            <a:pPr marL="476250" lvl="1" indent="0">
              <a:buNone/>
            </a:pPr>
            <a:endParaRPr lang="de-AT" sz="2600" dirty="0"/>
          </a:p>
          <a:p>
            <a:pPr marL="0" indent="0">
              <a:buNone/>
            </a:pPr>
            <a:r>
              <a:rPr lang="de-AT" sz="3000" dirty="0"/>
              <a:t>Danach hören wir gute Beispiele für inklusive Arbeit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236314655"/>
              </p:ext>
            </p:extLst>
          </p:nvPr>
        </p:nvGraphicFramePr>
        <p:xfrm>
          <a:off x="2279576" y="1589022"/>
          <a:ext cx="7632848" cy="34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47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13F5E6-8D0D-4879-4ABD-0E607E2AF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AT"/>
              <a:t>Titel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E50266-092A-33D6-CCF3-54FA9EE85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37F3A1-857A-4359-BDD8-5F77BAE3A6A8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7" name="Inhaltsplatzhalter 6" descr="Das Bild zeigt die UNO City Wien">
            <a:extLst>
              <a:ext uri="{FF2B5EF4-FFF2-40B4-BE49-F238E27FC236}">
                <a16:creationId xmlns:a16="http://schemas.microsoft.com/office/drawing/2014/main" id="{C5249DC0-F7C3-FE16-9E0C-BDFD508F2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684" y="1268413"/>
            <a:ext cx="7015520" cy="467518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C460C21-7FFD-CBD5-3FA2-E6C579ED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heißt das Gebäude, in dem wir heute sind?</a:t>
            </a:r>
          </a:p>
        </p:txBody>
      </p:sp>
    </p:spTree>
    <p:extLst>
      <p:ext uri="{BB962C8B-B14F-4D97-AF65-F5344CB8AC3E}">
        <p14:creationId xmlns:p14="http://schemas.microsoft.com/office/powerpoint/2010/main" val="414906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09F3B3-A156-C169-4E6F-BE4BE18C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37" y="1433980"/>
            <a:ext cx="10983383" cy="4675187"/>
          </a:xfrm>
        </p:spPr>
        <p:txBody>
          <a:bodyPr/>
          <a:lstStyle/>
          <a:p>
            <a:pPr marL="0" indent="0">
              <a:buNone/>
            </a:pPr>
            <a:r>
              <a:rPr lang="de-AT" sz="3200" b="0" dirty="0"/>
              <a:t>UNO ist eine Abkürzung für</a:t>
            </a:r>
          </a:p>
          <a:p>
            <a:pPr marL="0" indent="0">
              <a:buNone/>
            </a:pPr>
            <a:r>
              <a:rPr lang="de-AT" sz="3200" b="0" dirty="0"/>
              <a:t>United </a:t>
            </a:r>
            <a:r>
              <a:rPr lang="de-AT" sz="3200" b="0" dirty="0" err="1"/>
              <a:t>Nations</a:t>
            </a:r>
            <a:r>
              <a:rPr lang="de-AT" sz="3200" b="0" dirty="0"/>
              <a:t> </a:t>
            </a:r>
            <a:r>
              <a:rPr lang="de-AT" sz="3200" b="0" dirty="0" err="1"/>
              <a:t>Organization</a:t>
            </a:r>
            <a:r>
              <a:rPr lang="de-AT" sz="3200" b="0" dirty="0"/>
              <a:t> – auf Deutsch heißt das</a:t>
            </a:r>
          </a:p>
          <a:p>
            <a:pPr marL="0" indent="0">
              <a:buNone/>
            </a:pPr>
            <a:r>
              <a:rPr lang="de-AT" sz="3200" b="0" dirty="0"/>
              <a:t>Vereinte Nationen Organisation</a:t>
            </a:r>
          </a:p>
          <a:p>
            <a:pPr marL="0" indent="0">
              <a:buNone/>
            </a:pPr>
            <a:endParaRPr lang="de-AT" sz="3200" b="0" dirty="0"/>
          </a:p>
          <a:p>
            <a:pPr marL="0" indent="0">
              <a:buNone/>
            </a:pPr>
            <a:r>
              <a:rPr lang="de-AT" sz="3200" b="0" dirty="0"/>
              <a:t>Das bedeutet: </a:t>
            </a:r>
            <a:br>
              <a:rPr lang="de-AT" sz="3200" b="0" dirty="0"/>
            </a:br>
            <a:r>
              <a:rPr lang="de-AT" sz="3200" b="0" dirty="0"/>
              <a:t>Hier wird die Arbeit von den Vereinten Nationen organisiert.</a:t>
            </a:r>
          </a:p>
          <a:p>
            <a:pPr marL="0" indent="0">
              <a:buNone/>
            </a:pPr>
            <a:endParaRPr lang="de-AT" sz="3200" b="0" dirty="0"/>
          </a:p>
          <a:p>
            <a:pPr marL="0" indent="0">
              <a:buNone/>
            </a:pPr>
            <a:r>
              <a:rPr lang="de-AT" sz="3200" b="0" dirty="0"/>
              <a:t>Die Zentrale von der UNO ist in New York.</a:t>
            </a:r>
          </a:p>
          <a:p>
            <a:pPr marL="0" indent="0">
              <a:buNone/>
            </a:pPr>
            <a:endParaRPr lang="de-AT" sz="3200" b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00AA41F-839F-EE0D-9754-649125EF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Gebäude heißt UNO City</a:t>
            </a:r>
          </a:p>
        </p:txBody>
      </p:sp>
    </p:spTree>
    <p:extLst>
      <p:ext uri="{BB962C8B-B14F-4D97-AF65-F5344CB8AC3E}">
        <p14:creationId xmlns:p14="http://schemas.microsoft.com/office/powerpoint/2010/main" val="9327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Das Bild zeigt die Stadt New York mit der Freiheitsstatue und das Bild der UNO City in NY">
            <a:extLst>
              <a:ext uri="{FF2B5EF4-FFF2-40B4-BE49-F238E27FC236}">
                <a16:creationId xmlns:a16="http://schemas.microsoft.com/office/drawing/2014/main" id="{6D9ED213-76F6-9C25-763F-C8CAD55AB0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78" y="0"/>
            <a:ext cx="10295043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FFE3FBC-FEF9-3428-9148-0339194EFC5A}"/>
              </a:ext>
            </a:extLst>
          </p:cNvPr>
          <p:cNvSpPr txBox="1"/>
          <p:nvPr/>
        </p:nvSpPr>
        <p:spPr>
          <a:xfrm>
            <a:off x="1343472" y="404664"/>
            <a:ext cx="6101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AT" sz="2400" b="0" dirty="0"/>
              <a:t>Die Zentrale von der UNO ist in New York.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9B5CA1-CDE2-5350-0A4B-788EFF41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270993"/>
            <a:ext cx="4257636" cy="23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4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Das Bild zeigt den Globus mit einem Fokus auf die Stadt Wien">
            <a:extLst>
              <a:ext uri="{FF2B5EF4-FFF2-40B4-BE49-F238E27FC236}">
                <a16:creationId xmlns:a16="http://schemas.microsoft.com/office/drawing/2014/main" id="{D7526495-B92F-325A-8667-E968D621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3501008"/>
            <a:ext cx="5235700" cy="3073517"/>
          </a:xfrm>
          <a:prstGeom prst="rect">
            <a:avLst/>
          </a:prstGeom>
        </p:spPr>
      </p:pic>
      <p:pic>
        <p:nvPicPr>
          <p:cNvPr id="11" name="Grafik 10" descr="Das Bild zeigt den Globus mit einem Fokus auf die Stadt New York">
            <a:extLst>
              <a:ext uri="{FF2B5EF4-FFF2-40B4-BE49-F238E27FC236}">
                <a16:creationId xmlns:a16="http://schemas.microsoft.com/office/drawing/2014/main" id="{6EBD91E9-3C9C-4B27-3B88-0FF15094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728357"/>
            <a:ext cx="4906592" cy="28803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E2191CB-AC1B-7BD2-D1AE-58F58A930FA6}"/>
              </a:ext>
            </a:extLst>
          </p:cNvPr>
          <p:cNvSpPr txBox="1"/>
          <p:nvPr/>
        </p:nvSpPr>
        <p:spPr>
          <a:xfrm>
            <a:off x="479376" y="2606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New York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858093C-7031-E42E-5D2C-528345DA27DD}"/>
              </a:ext>
            </a:extLst>
          </p:cNvPr>
          <p:cNvSpPr txBox="1"/>
          <p:nvPr/>
        </p:nvSpPr>
        <p:spPr>
          <a:xfrm>
            <a:off x="6358076" y="303934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Wien</a:t>
            </a:r>
          </a:p>
        </p:txBody>
      </p:sp>
      <p:pic>
        <p:nvPicPr>
          <p:cNvPr id="3" name="Inhaltsplatzhalter 6" descr="Das Bild zeigt die UNO City in Wien">
            <a:extLst>
              <a:ext uri="{FF2B5EF4-FFF2-40B4-BE49-F238E27FC236}">
                <a16:creationId xmlns:a16="http://schemas.microsoft.com/office/drawing/2014/main" id="{1B2E321F-3F87-91CC-126B-2497F867B9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3471343"/>
            <a:ext cx="3261407" cy="21734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DF1F388-1A1C-F80C-E25C-FF8A897AF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728357"/>
            <a:ext cx="3531986" cy="19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1099"/>
      </p:ext>
    </p:extLst>
  </p:cSld>
  <p:clrMapOvr>
    <a:masterClrMapping/>
  </p:clrMapOvr>
</p:sld>
</file>

<file path=ppt/theme/theme1.xml><?xml version="1.0" encoding="utf-8"?>
<a:theme xmlns:a="http://schemas.openxmlformats.org/drawingml/2006/main" name="FSW_PowerPoint-Vorlage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ヒラギノ角ゴ Pro W3" pitchFamily="-112" charset="-128"/>
            <a:cs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ヒラギノ角ゴ Pro W3" pitchFamily="-112" charset="-128"/>
            <a:cs typeface="ヒラギノ角ゴ Pro W3" pitchFamily="-112" charset="-128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SW_PowerPoint-Vorlage.potx  -  Schreibgeschützt" id="{F5C53526-FAC5-478D-952F-654BC23DF79D}" vid="{541B2668-6BC7-473B-ACC8-8960168204C7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enbereich01 xmlns="152b0632-806e-423e-a3a4-dd7bf8435b6d">Präsentationen</Themenbereich01>
    <Zielgruppen xmlns="152b0632-806e-423e-a3a4-dd7bf8435b6d" xsi:nil="true"/>
    <Beschreibung xmlns="152b0632-806e-423e-a3a4-dd7bf8435b6d" xsi:nil="true"/>
    <Dokumentenart xmlns="152b0632-806e-423e-a3a4-dd7bf8435b6d" xsi:nil="true"/>
    <_dlc_DocId xmlns="73097b98-1f5d-40c8-9040-64994d6dd11a">FSWINTRANET-307-242</_dlc_DocId>
    <Sortierung xmlns="152b0632-806e-423e-a3a4-dd7bf8435b6d" xsi:nil="true"/>
    <Abteilung xmlns="152b0632-806e-423e-a3a4-dd7bf8435b6d" xsi:nil="true"/>
    <Nummer xmlns="152b0632-806e-423e-a3a4-dd7bf8435b6d" xsi:nil="true"/>
    <_dlc_DocIdUrl xmlns="73097b98-1f5d-40c8-9040-64994d6dd11a">
      <Url>http://intranet.intern.fsw.at/Service/Vorlagen_und_Schreibweisen/_layouts/DocIdRedir.aspx?ID=FSWINTRANET-307-242</Url>
      <Description>FSWINTRANET-307-242</Description>
    </_dlc_DocIdUrl>
    <TaxCatchAll xmlns="73097b98-1f5d-40c8-9040-64994d6dd11a"/>
    <TaxKeywordTaxHTField xmlns="73097b98-1f5d-40c8-9040-64994d6dd11a">
      <Terms xmlns="http://schemas.microsoft.com/office/infopath/2007/PartnerControls"/>
    </TaxKeywordTaxHTField>
    <Firma xmlns="152b0632-806e-423e-a3a4-dd7bf8435b6d">FSW</Firma>
    <Themenbereich02 xmlns="152b0632-806e-423e-a3a4-dd7bf8435b6d">Allgemeine Präsentationen</Themenbereich02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B9C14144A741489EF4024A937D8BED" ma:contentTypeVersion="12" ma:contentTypeDescription="Ein neues Dokument erstellen." ma:contentTypeScope="" ma:versionID="d49fe797dff26f0010f02345cc51f152">
  <xsd:schema xmlns:xsd="http://www.w3.org/2001/XMLSchema" xmlns:xs="http://www.w3.org/2001/XMLSchema" xmlns:p="http://schemas.microsoft.com/office/2006/metadata/properties" xmlns:ns2="73097b98-1f5d-40c8-9040-64994d6dd11a" xmlns:ns3="152b0632-806e-423e-a3a4-dd7bf8435b6d" targetNamespace="http://schemas.microsoft.com/office/2006/metadata/properties" ma:root="true" ma:fieldsID="e431e5a83b2cacd4186fbc423cfd9161" ns2:_="" ns3:_="">
    <xsd:import namespace="73097b98-1f5d-40c8-9040-64994d6dd11a"/>
    <xsd:import namespace="152b0632-806e-423e-a3a4-dd7bf8435b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Zielgruppen" minOccurs="0"/>
                <xsd:element ref="ns2:TaxKeywordTaxHTField" minOccurs="0"/>
                <xsd:element ref="ns2:TaxCatchAll" minOccurs="0"/>
                <xsd:element ref="ns3:Beschreibung" minOccurs="0"/>
                <xsd:element ref="ns3:Nummer" minOccurs="0"/>
                <xsd:element ref="ns3:Firma" minOccurs="0"/>
                <xsd:element ref="ns3:Sortierung" minOccurs="0"/>
                <xsd:element ref="ns3:Themenbereich01" minOccurs="0"/>
                <xsd:element ref="ns3:Themenbereich02" minOccurs="0"/>
                <xsd:element ref="ns3:Abteilung" minOccurs="0"/>
                <xsd:element ref="ns3:Dokumentena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7b98-1f5d-40c8-9040-64994d6dd11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3" nillable="true" ma:taxonomy="true" ma:internalName="TaxKeywordTaxHTField" ma:taxonomyFieldName="TaxKeyword" ma:displayName="Unternehmensstichwörter" ma:fieldId="{23f27201-bee3-471e-b2e7-b64fd8b7ca38}" ma:taxonomyMulti="true" ma:sspId="45a76b10-26a9-4ad2-b324-86a93c9e78f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ddd834c6-62be-40d7-bdec-2b7c47f42ef1}" ma:internalName="TaxCatchAll" ma:showField="CatchAllData" ma:web="73097b98-1f5d-40c8-9040-64994d6dd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b0632-806e-423e-a3a4-dd7bf8435b6d" elementFormDefault="qualified">
    <xsd:import namespace="http://schemas.microsoft.com/office/2006/documentManagement/types"/>
    <xsd:import namespace="http://schemas.microsoft.com/office/infopath/2007/PartnerControls"/>
    <xsd:element name="Zielgruppen" ma:index="11" nillable="true" ma:displayName="Zielgruppen" ma:internalName="Zielgruppen">
      <xsd:simpleType>
        <xsd:restriction base="dms:Unknown"/>
      </xsd:simpleType>
    </xsd:element>
    <xsd:element name="Beschreibung" ma:index="15" nillable="true" ma:displayName="Beschreibung" ma:description="Was ist der Inhalt des Dokumentes?" ma:internalName="Beschreibung">
      <xsd:simpleType>
        <xsd:restriction base="dms:Text">
          <xsd:maxLength value="255"/>
        </xsd:restriction>
      </xsd:simpleType>
    </xsd:element>
    <xsd:element name="Nummer" ma:index="16" nillable="true" ma:displayName="Nummer" ma:description="Welche interne Nummer hat das Dokument?" ma:internalName="Nummer">
      <xsd:simpleType>
        <xsd:restriction base="dms:Text">
          <xsd:maxLength value="255"/>
        </xsd:restriction>
      </xsd:simpleType>
    </xsd:element>
    <xsd:element name="Firma" ma:index="17" nillable="true" ma:displayName="Firma" ma:description="Zu welcher FSW-Firma gehört das Dokument?" ma:internalName="Firma">
      <xsd:simpleType>
        <xsd:restriction base="dms:Text">
          <xsd:maxLength value="255"/>
        </xsd:restriction>
      </xsd:simpleType>
    </xsd:element>
    <xsd:element name="Sortierung" ma:index="18" nillable="true" ma:displayName="Sortierung" ma:description="Hilfe bei Sortierungen, die nicht nach dem Namen erfolgen." ma:internalName="Sortierung" ma:percentage="FALSE">
      <xsd:simpleType>
        <xsd:restriction base="dms:Number">
          <xsd:maxInclusive value="999"/>
          <xsd:minInclusive value="0"/>
        </xsd:restriction>
      </xsd:simpleType>
    </xsd:element>
    <xsd:element name="Themenbereich01" ma:index="19" nillable="true" ma:displayName="Themenbereich01" ma:description="ZU welchem Themenbereich gehört das Dokument?" ma:internalName="Themenbereich01">
      <xsd:simpleType>
        <xsd:restriction base="dms:Text">
          <xsd:maxLength value="255"/>
        </xsd:restriction>
      </xsd:simpleType>
    </xsd:element>
    <xsd:element name="Themenbereich02" ma:index="20" nillable="true" ma:displayName="Themenbereich02" ma:description="zu welchem 2. Themenbereich gehört das Dokument?" ma:internalName="Themenbereich02">
      <xsd:simpleType>
        <xsd:restriction base="dms:Text">
          <xsd:maxLength value="255"/>
        </xsd:restriction>
      </xsd:simpleType>
    </xsd:element>
    <xsd:element name="Abteilung" ma:index="21" nillable="true" ma:displayName="Abteilung" ma:description="Zu welcher FSW-Organsationseinheit (Abteilung) gehört das Dokument?" ma:internalName="Abteilung">
      <xsd:simpleType>
        <xsd:restriction base="dms:Text">
          <xsd:maxLength value="255"/>
        </xsd:restriction>
      </xsd:simpleType>
    </xsd:element>
    <xsd:element name="Dokumentenart" ma:index="22" nillable="true" ma:displayName="Dokumentenart" ma:description="Um welche Art von Dokument handelt es sich? DA, Richtlinie, Vorlage,..." ma:internalName="Dokumentenar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C214A-58A0-49FC-BA3D-577EC1FC380C}">
  <ds:schemaRefs>
    <ds:schemaRef ds:uri="http://purl.org/dc/terms/"/>
    <ds:schemaRef ds:uri="152b0632-806e-423e-a3a4-dd7bf8435b6d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73097b98-1f5d-40c8-9040-64994d6dd11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4ED82E-0210-4D59-A0DD-CA419C87DBC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8FB8D71-4000-4A34-B881-515168D9C1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C78BE1A-6D42-47B3-8ABB-F6319FFC8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97b98-1f5d-40c8-9040-64994d6dd11a"/>
    <ds:schemaRef ds:uri="152b0632-806e-423e-a3a4-dd7bf8435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FSW_PowerPoint-Vorlage</Template>
  <TotalTime>0</TotalTime>
  <Words>547</Words>
  <Application>Microsoft Office PowerPoint</Application>
  <PresentationFormat>Breitbild</PresentationFormat>
  <Paragraphs>126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CIDFont+F1</vt:lpstr>
      <vt:lpstr>Times</vt:lpstr>
      <vt:lpstr>Wingdings</vt:lpstr>
      <vt:lpstr>FSW_PowerPoint-Vorlage</vt:lpstr>
      <vt:lpstr>PowerPoint-Präsentation</vt:lpstr>
      <vt:lpstr>Selbst-Vertretungs-Forum zum Thema inklusiver Arbeitsmarkt</vt:lpstr>
      <vt:lpstr>PowerPoint-Präsentation</vt:lpstr>
      <vt:lpstr>Darüber sprechen wir heute</vt:lpstr>
      <vt:lpstr>PowerPoint-Präsentation</vt:lpstr>
      <vt:lpstr>Wie heißt das Gebäude, in dem wir heute sind?</vt:lpstr>
      <vt:lpstr>Das Gebäude heißt UNO City</vt:lpstr>
      <vt:lpstr>PowerPoint-Präsentation</vt:lpstr>
      <vt:lpstr>PowerPoint-Präsentation</vt:lpstr>
      <vt:lpstr>Wir sind also in der UNO City in Wien</vt:lpstr>
      <vt:lpstr>Wer hat diese Abkürzung schon  gesehen oder gehört?</vt:lpstr>
      <vt:lpstr>Behinderten-Rechts-Konvention</vt:lpstr>
      <vt:lpstr>PowerPoint-Präsentation</vt:lpstr>
      <vt:lpstr>Hat Österreich den Vertrag auch unterschrieben?</vt:lpstr>
      <vt:lpstr>Heute sprechen wir über</vt:lpstr>
      <vt:lpstr>Arbeit und Leben</vt:lpstr>
      <vt:lpstr>PowerPoint-Präsentation</vt:lpstr>
      <vt:lpstr>Arbeit</vt:lpstr>
      <vt:lpstr>Jetzt hören wir gute Beispiele</vt:lpstr>
      <vt:lpstr>PowerPoint-Präsentation</vt:lpstr>
      <vt:lpstr>Einladung zur gemeinsamen Diskussion!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(40pt)</dc:title>
  <dc:creator>Kristina Soyka</dc:creator>
  <cp:keywords/>
  <cp:lastModifiedBy>Anna Königseder</cp:lastModifiedBy>
  <cp:revision>66</cp:revision>
  <cp:lastPrinted>2024-02-22T18:47:22Z</cp:lastPrinted>
  <dcterms:created xsi:type="dcterms:W3CDTF">2020-08-31T11:51:56Z</dcterms:created>
  <dcterms:modified xsi:type="dcterms:W3CDTF">2025-02-18T13:59:44Z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_dlc_DocIdItemGuid">
    <vt:lpwstr>a5652049-50de-4917-bfff-ea66f38cf96a</vt:lpwstr>
  </property>
  <property fmtid="{D5CDD505-2E9C-101B-9397-08002B2CF9AE}" pid="4" name="ContentTypeId">
    <vt:lpwstr>0x01010078B9C14144A741489EF4024A937D8BED</vt:lpwstr>
  </property>
</Properties>
</file>