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316" r:id="rId3"/>
    <p:sldId id="321" r:id="rId4"/>
    <p:sldId id="320" r:id="rId5"/>
    <p:sldId id="314"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BCFF"/>
    <a:srgbClr val="01B3CD"/>
    <a:srgbClr val="0B889A"/>
    <a:srgbClr val="069DB4"/>
    <a:srgbClr val="11D9A0"/>
    <a:srgbClr val="003399"/>
    <a:srgbClr val="192CB9"/>
    <a:srgbClr val="251EB4"/>
    <a:srgbClr val="000099"/>
    <a:srgbClr val="CCD5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46" autoAdjust="0"/>
    <p:restoredTop sz="96400" autoAdjust="0"/>
  </p:normalViewPr>
  <p:slideViewPr>
    <p:cSldViewPr snapToGrid="0">
      <p:cViewPr varScale="1">
        <p:scale>
          <a:sx n="117" d="100"/>
          <a:sy n="117" d="100"/>
        </p:scale>
        <p:origin x="176" y="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slide" Target="../slides/slide2.xml"/></Relationships>
</file>

<file path=ppt/diagrams/_rels/data2.xml.rels><?xml version="1.0" encoding="UTF-8" standalone="yes"?>
<Relationships xmlns="http://schemas.openxmlformats.org/package/2006/relationships"><Relationship Id="rId1" Type="http://schemas.openxmlformats.org/officeDocument/2006/relationships/slide" Target="../slides/slide3.xml"/></Relationships>
</file>

<file path=ppt/diagrams/_rels/data4.xml.rels><?xml version="1.0" encoding="UTF-8" standalone="yes"?>
<Relationships xmlns="http://schemas.openxmlformats.org/package/2006/relationships"><Relationship Id="rId1"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7FFB66-AE94-4A59-A609-E12BF4A4930D}"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GB"/>
        </a:p>
      </dgm:t>
    </dgm:pt>
    <dgm:pt modelId="{2D26BF40-7872-47CF-A719-94ABB6C1A178}">
      <dgm:prSet phldrT="[Text]"/>
      <dgm:spPr>
        <a:solidFill>
          <a:srgbClr val="01B3CD"/>
        </a:solidFill>
      </dgm:spPr>
      <dgm:t>
        <a:bodyPr/>
        <a:lstStyle/>
        <a:p>
          <a:endParaRPr lang="en-GB" b="1" dirty="0">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AI can help farmers optimize crop yields and manage resources more efficiently. By analyzing data on weather patterns, soil conditions, and crop health, AI can provide actionable insights to improve agricultural practices and increase productivity."/>
          </dgm14:cNvPr>
        </a:ext>
      </dgm:extLst>
    </dgm:pt>
    <dgm:pt modelId="{914AB0CC-4BBE-4543-AE98-3B24A64F89DB}" type="parTrans" cxnId="{EBCC848E-784A-4E0A-B451-94746EA6D1AA}">
      <dgm:prSet/>
      <dgm:spPr/>
      <dgm:t>
        <a:bodyPr/>
        <a:lstStyle/>
        <a:p>
          <a:endParaRPr lang="en-GB">
            <a:solidFill>
              <a:schemeClr val="bg1"/>
            </a:solidFill>
          </a:endParaRPr>
        </a:p>
      </dgm:t>
    </dgm:pt>
    <dgm:pt modelId="{866D4BC9-A667-4CBD-8632-C1238B9DF2B2}" type="sibTrans" cxnId="{EBCC848E-784A-4E0A-B451-94746EA6D1AA}">
      <dgm:prSet/>
      <dgm:spPr>
        <a:solidFill>
          <a:srgbClr val="01B3CD"/>
        </a:solidFill>
      </dgm:spPr>
      <dgm:t>
        <a:bodyPr/>
        <a:lstStyle/>
        <a:p>
          <a:endParaRPr lang="en-GB" dirty="0">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AI can support healthcare in regions with limited medical professionals. AI tools can assist in diagnosing diseases, recommending treatments, and managing patient data. "/>
          </dgm14:cNvPr>
        </a:ext>
      </dgm:extLst>
    </dgm:pt>
    <dgm:pt modelId="{14DF2810-36A9-4EAA-8DBA-4C7F9D7D3886}">
      <dgm:prSet phldrT="[Text]"/>
      <dgm:spPr>
        <a:solidFill>
          <a:srgbClr val="01B3CD"/>
        </a:solidFill>
      </dgm:spPr>
      <dgm:t>
        <a:bodyPr/>
        <a:lstStyle/>
        <a:p>
          <a:r>
            <a:rPr lang="en-GB" dirty="0">
              <a:solidFill>
                <a:schemeClr val="bg1"/>
              </a:solidFill>
            </a:rPr>
            <a:t> </a:t>
          </a:r>
        </a:p>
      </dgm:t>
      <dgm:extLst>
        <a:ext uri="{E40237B7-FDA0-4F09-8148-C483321AD2D9}">
          <dgm14:cNvPr xmlns:dgm14="http://schemas.microsoft.com/office/drawing/2010/diagram" id="0" name="">
            <a:hlinkClick xmlns:r="http://schemas.openxmlformats.org/officeDocument/2006/relationships" r:id="rId1" action="ppaction://hlinksldjump" tooltip="AI-powered tools can bridge critical gaps caused by teacher shortages. Intelligent tutoring systems and personalized learning platforms can provide students with tailored educational content, helping them achieve better academic outcomes. "/>
          </dgm14:cNvPr>
        </a:ext>
      </dgm:extLst>
    </dgm:pt>
    <dgm:pt modelId="{55D918EB-D0ED-4B72-96ED-1CC644072D3F}" type="parTrans" cxnId="{EB46C664-3A64-4995-BCCD-D90D237F06C0}">
      <dgm:prSet/>
      <dgm:spPr/>
      <dgm:t>
        <a:bodyPr/>
        <a:lstStyle/>
        <a:p>
          <a:endParaRPr lang="en-GB">
            <a:solidFill>
              <a:schemeClr val="bg1"/>
            </a:solidFill>
          </a:endParaRPr>
        </a:p>
      </dgm:t>
    </dgm:pt>
    <dgm:pt modelId="{6628785E-457A-4850-A118-BF0F1B9AC723}" type="sibTrans" cxnId="{EB46C664-3A64-4995-BCCD-D90D237F06C0}">
      <dgm:prSet/>
      <dgm:spPr>
        <a:solidFill>
          <a:srgbClr val="01B3CD"/>
        </a:solidFill>
      </dgm:spPr>
      <dgm:t>
        <a:bodyPr/>
        <a:lstStyle/>
        <a:p>
          <a:endParaRPr lang="en-GB">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Artificial intelligence (AI) plays a crucial role in enhancing the functionality and efficiency of smart grids. "/>
          </dgm14:cNvPr>
        </a:ext>
      </dgm:extLst>
    </dgm:pt>
    <dgm:pt modelId="{98801845-4EAD-4BB7-91FD-5A8E6A7EABD9}">
      <dgm:prSet phldrT="[Text]"/>
      <dgm:spPr>
        <a:solidFill>
          <a:srgbClr val="01B3CD"/>
        </a:solidFill>
      </dgm:spPr>
      <dgm:t>
        <a:bodyPr/>
        <a:lstStyle/>
        <a:p>
          <a:r>
            <a:rPr lang="en-GB" dirty="0">
              <a:solidFill>
                <a:schemeClr val="bg1"/>
              </a:solidFill>
            </a:rPr>
            <a:t> </a:t>
          </a:r>
        </a:p>
      </dgm:t>
      <dgm:extLst>
        <a:ext uri="{E40237B7-FDA0-4F09-8148-C483321AD2D9}">
          <dgm14:cNvPr xmlns:dgm14="http://schemas.microsoft.com/office/drawing/2010/diagram" id="0" name="">
            <a:hlinkClick xmlns:r="http://schemas.openxmlformats.org/officeDocument/2006/relationships" r:id="rId1" action="ppaction://hlinksldjump" tooltip="AI can extend banking services to remote areas, providing financial inclusion to underserved populations. This can help individuals and small businesses access financial resources and improve their economic stability."/>
          </dgm14:cNvPr>
        </a:ext>
      </dgm:extLst>
    </dgm:pt>
    <dgm:pt modelId="{E9795A7C-5F80-402E-A77C-A55A86A58D6C}" type="parTrans" cxnId="{7E5F78BE-BA10-4C06-90F9-C8081225411A}">
      <dgm:prSet/>
      <dgm:spPr/>
      <dgm:t>
        <a:bodyPr/>
        <a:lstStyle/>
        <a:p>
          <a:endParaRPr lang="en-GB">
            <a:solidFill>
              <a:schemeClr val="bg1"/>
            </a:solidFill>
          </a:endParaRPr>
        </a:p>
      </dgm:t>
    </dgm:pt>
    <dgm:pt modelId="{2AD1A492-6B6B-42E9-A35A-3EB41983EF1C}" type="sibTrans" cxnId="{7E5F78BE-BA10-4C06-90F9-C8081225411A}">
      <dgm:prSet/>
      <dgm:spPr>
        <a:solidFill>
          <a:srgbClr val="01B3CD"/>
        </a:solidFill>
      </dgm:spPr>
      <dgm:t>
        <a:bodyPr/>
        <a:lstStyle/>
        <a:p>
          <a:endParaRPr lang="en-GB">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AI can improve disaster forecasting and response. By analyzing data from various sources, AI can help predict natural disasters like floods and enable governments to prepare and respond more effectively."/>
          </dgm14:cNvPr>
        </a:ext>
      </dgm:extLst>
    </dgm:pt>
    <dgm:pt modelId="{F0CF57FB-1B00-4825-A7C8-65D76428F18C}">
      <dgm:prSet phldrT="[Text]"/>
      <dgm:spPr>
        <a:solidFill>
          <a:srgbClr val="01B3CD"/>
        </a:solidFill>
      </dgm:spPr>
      <dgm:t>
        <a:bodyPr/>
        <a:lstStyle/>
        <a:p>
          <a:endParaRPr lang="en-GB" dirty="0">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AI can streamline public services such as tax collection, social transfers, and extending banking services to remote areas. This can lead to more efficient governance and financial inclusion, empowering communities and improving access to essential service"/>
          </dgm14:cNvPr>
        </a:ext>
      </dgm:extLst>
    </dgm:pt>
    <dgm:pt modelId="{3DB8FEFA-F238-40EC-B697-7B42FF08A4D9}" type="parTrans" cxnId="{7699F2F3-5FE4-44DD-B9FE-2F013BEE4D57}">
      <dgm:prSet/>
      <dgm:spPr/>
      <dgm:t>
        <a:bodyPr/>
        <a:lstStyle/>
        <a:p>
          <a:endParaRPr lang="en-GB">
            <a:solidFill>
              <a:schemeClr val="bg1"/>
            </a:solidFill>
          </a:endParaRPr>
        </a:p>
      </dgm:t>
    </dgm:pt>
    <dgm:pt modelId="{461B6D27-9D94-4B87-B0BF-2EB44E713E68}" type="sibTrans" cxnId="{7699F2F3-5FE4-44DD-B9FE-2F013BEE4D57}">
      <dgm:prSet/>
      <dgm:spPr>
        <a:solidFill>
          <a:srgbClr val="01B3CD"/>
        </a:solidFill>
      </dgm:spPr>
      <dgm:t>
        <a:bodyPr/>
        <a:lstStyle/>
        <a:p>
          <a:endParaRPr lang="en-GB">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Predictive maintenance and quality control are enhanced through AI, reducing downtime and improving efficiency."/>
          </dgm14:cNvPr>
        </a:ext>
      </dgm:extLst>
    </dgm:pt>
    <dgm:pt modelId="{5A967CF4-4B89-40E1-AC50-3ADF03522718}" type="pres">
      <dgm:prSet presAssocID="{377FFB66-AE94-4A59-A609-E12BF4A4930D}" presName="Name0" presStyleCnt="0">
        <dgm:presLayoutVars>
          <dgm:chMax/>
          <dgm:chPref/>
          <dgm:dir/>
          <dgm:animLvl val="lvl"/>
        </dgm:presLayoutVars>
      </dgm:prSet>
      <dgm:spPr/>
    </dgm:pt>
    <dgm:pt modelId="{D9C19220-AF07-4B54-8D9C-CC0BB86E52EA}" type="pres">
      <dgm:prSet presAssocID="{2D26BF40-7872-47CF-A719-94ABB6C1A178}" presName="composite" presStyleCnt="0"/>
      <dgm:spPr/>
    </dgm:pt>
    <dgm:pt modelId="{0050ECBB-E043-4372-9712-6C6E08FCC065}" type="pres">
      <dgm:prSet presAssocID="{2D26BF40-7872-47CF-A719-94ABB6C1A178}" presName="Parent1" presStyleLbl="node1" presStyleIdx="0" presStyleCnt="8">
        <dgm:presLayoutVars>
          <dgm:chMax val="1"/>
          <dgm:chPref val="1"/>
          <dgm:bulletEnabled val="1"/>
        </dgm:presLayoutVars>
      </dgm:prSet>
      <dgm:spPr/>
    </dgm:pt>
    <dgm:pt modelId="{30BF7599-E8C6-44F1-A223-500EE469292D}" type="pres">
      <dgm:prSet presAssocID="{2D26BF40-7872-47CF-A719-94ABB6C1A178}" presName="Childtext1" presStyleLbl="revTx" presStyleIdx="0" presStyleCnt="4">
        <dgm:presLayoutVars>
          <dgm:chMax val="0"/>
          <dgm:chPref val="0"/>
          <dgm:bulletEnabled val="1"/>
        </dgm:presLayoutVars>
      </dgm:prSet>
      <dgm:spPr/>
    </dgm:pt>
    <dgm:pt modelId="{AA032B11-13FD-40D7-B038-24F1DF3D0C9A}" type="pres">
      <dgm:prSet presAssocID="{2D26BF40-7872-47CF-A719-94ABB6C1A178}" presName="BalanceSpacing" presStyleCnt="0"/>
      <dgm:spPr/>
    </dgm:pt>
    <dgm:pt modelId="{C1183093-36A7-467E-B56F-D2F7EF5F7DFC}" type="pres">
      <dgm:prSet presAssocID="{2D26BF40-7872-47CF-A719-94ABB6C1A178}" presName="BalanceSpacing1" presStyleCnt="0"/>
      <dgm:spPr/>
    </dgm:pt>
    <dgm:pt modelId="{A04E3B9E-F2D7-402F-AFE3-D1C3748567D4}" type="pres">
      <dgm:prSet presAssocID="{866D4BC9-A667-4CBD-8632-C1238B9DF2B2}" presName="Accent1Text" presStyleLbl="node1" presStyleIdx="1" presStyleCnt="8"/>
      <dgm:spPr/>
    </dgm:pt>
    <dgm:pt modelId="{7506B3E3-2E31-488F-B336-33C181528710}" type="pres">
      <dgm:prSet presAssocID="{866D4BC9-A667-4CBD-8632-C1238B9DF2B2}" presName="spaceBetweenRectangles" presStyleCnt="0"/>
      <dgm:spPr/>
    </dgm:pt>
    <dgm:pt modelId="{32318738-7B50-43BF-AAFA-ED0671CAAFED}" type="pres">
      <dgm:prSet presAssocID="{14DF2810-36A9-4EAA-8DBA-4C7F9D7D3886}" presName="composite" presStyleCnt="0"/>
      <dgm:spPr/>
    </dgm:pt>
    <dgm:pt modelId="{83549447-11EC-4C46-8190-1664C2D9C4D7}" type="pres">
      <dgm:prSet presAssocID="{14DF2810-36A9-4EAA-8DBA-4C7F9D7D3886}" presName="Parent1" presStyleLbl="node1" presStyleIdx="2" presStyleCnt="8">
        <dgm:presLayoutVars>
          <dgm:chMax val="1"/>
          <dgm:chPref val="1"/>
          <dgm:bulletEnabled val="1"/>
        </dgm:presLayoutVars>
      </dgm:prSet>
      <dgm:spPr/>
    </dgm:pt>
    <dgm:pt modelId="{155B6F1A-5CD9-418D-9A87-AA52E7928063}" type="pres">
      <dgm:prSet presAssocID="{14DF2810-36A9-4EAA-8DBA-4C7F9D7D3886}" presName="Childtext1" presStyleLbl="revTx" presStyleIdx="1" presStyleCnt="4">
        <dgm:presLayoutVars>
          <dgm:chMax val="0"/>
          <dgm:chPref val="0"/>
          <dgm:bulletEnabled val="1"/>
        </dgm:presLayoutVars>
      </dgm:prSet>
      <dgm:spPr/>
    </dgm:pt>
    <dgm:pt modelId="{8ADF1688-034B-4EA0-97C0-4C98A95E8CA8}" type="pres">
      <dgm:prSet presAssocID="{14DF2810-36A9-4EAA-8DBA-4C7F9D7D3886}" presName="BalanceSpacing" presStyleCnt="0"/>
      <dgm:spPr/>
    </dgm:pt>
    <dgm:pt modelId="{DC400B16-45F0-40A9-9D21-0C5FECA85236}" type="pres">
      <dgm:prSet presAssocID="{14DF2810-36A9-4EAA-8DBA-4C7F9D7D3886}" presName="BalanceSpacing1" presStyleCnt="0"/>
      <dgm:spPr/>
    </dgm:pt>
    <dgm:pt modelId="{86B32FEF-2356-403B-A557-F84EC2C2A539}" type="pres">
      <dgm:prSet presAssocID="{6628785E-457A-4850-A118-BF0F1B9AC723}" presName="Accent1Text" presStyleLbl="node1" presStyleIdx="3" presStyleCnt="8"/>
      <dgm:spPr/>
    </dgm:pt>
    <dgm:pt modelId="{AC9976CF-84E4-40A6-B484-76CF8A43BAAA}" type="pres">
      <dgm:prSet presAssocID="{6628785E-457A-4850-A118-BF0F1B9AC723}" presName="spaceBetweenRectangles" presStyleCnt="0"/>
      <dgm:spPr/>
    </dgm:pt>
    <dgm:pt modelId="{85EB96F5-837A-4026-8E7E-60D8F89AA557}" type="pres">
      <dgm:prSet presAssocID="{F0CF57FB-1B00-4825-A7C8-65D76428F18C}" presName="composite" presStyleCnt="0"/>
      <dgm:spPr/>
    </dgm:pt>
    <dgm:pt modelId="{08AEC513-8B24-4D54-9C66-DC497CDB4F30}" type="pres">
      <dgm:prSet presAssocID="{F0CF57FB-1B00-4825-A7C8-65D76428F18C}" presName="Parent1" presStyleLbl="node1" presStyleIdx="4" presStyleCnt="8">
        <dgm:presLayoutVars>
          <dgm:chMax val="1"/>
          <dgm:chPref val="1"/>
          <dgm:bulletEnabled val="1"/>
        </dgm:presLayoutVars>
      </dgm:prSet>
      <dgm:spPr/>
    </dgm:pt>
    <dgm:pt modelId="{380AC4CB-4E8D-402D-83D8-13A9D8499138}" type="pres">
      <dgm:prSet presAssocID="{F0CF57FB-1B00-4825-A7C8-65D76428F18C}" presName="Childtext1" presStyleLbl="revTx" presStyleIdx="2" presStyleCnt="4">
        <dgm:presLayoutVars>
          <dgm:chMax val="0"/>
          <dgm:chPref val="0"/>
          <dgm:bulletEnabled val="1"/>
        </dgm:presLayoutVars>
      </dgm:prSet>
      <dgm:spPr/>
    </dgm:pt>
    <dgm:pt modelId="{28D61CD5-312E-48EE-85D6-388C7A343B9A}" type="pres">
      <dgm:prSet presAssocID="{F0CF57FB-1B00-4825-A7C8-65D76428F18C}" presName="BalanceSpacing" presStyleCnt="0"/>
      <dgm:spPr/>
    </dgm:pt>
    <dgm:pt modelId="{8530997B-5FD5-4FA7-9A8A-A2540E04605A}" type="pres">
      <dgm:prSet presAssocID="{F0CF57FB-1B00-4825-A7C8-65D76428F18C}" presName="BalanceSpacing1" presStyleCnt="0"/>
      <dgm:spPr/>
    </dgm:pt>
    <dgm:pt modelId="{3B241A05-869F-4063-BF95-2D26911F2048}" type="pres">
      <dgm:prSet presAssocID="{461B6D27-9D94-4B87-B0BF-2EB44E713E68}" presName="Accent1Text" presStyleLbl="node1" presStyleIdx="5" presStyleCnt="8"/>
      <dgm:spPr/>
    </dgm:pt>
    <dgm:pt modelId="{1C756CF4-6FA1-4B14-AE4A-ED1B32A555A7}" type="pres">
      <dgm:prSet presAssocID="{461B6D27-9D94-4B87-B0BF-2EB44E713E68}" presName="spaceBetweenRectangles" presStyleCnt="0"/>
      <dgm:spPr/>
    </dgm:pt>
    <dgm:pt modelId="{EC968402-6B72-4B12-97DB-A975356FDE26}" type="pres">
      <dgm:prSet presAssocID="{98801845-4EAD-4BB7-91FD-5A8E6A7EABD9}" presName="composite" presStyleCnt="0"/>
      <dgm:spPr/>
    </dgm:pt>
    <dgm:pt modelId="{15DAE41B-6E8B-44CF-9233-336ED66C1C17}" type="pres">
      <dgm:prSet presAssocID="{98801845-4EAD-4BB7-91FD-5A8E6A7EABD9}" presName="Parent1" presStyleLbl="node1" presStyleIdx="6" presStyleCnt="8">
        <dgm:presLayoutVars>
          <dgm:chMax val="1"/>
          <dgm:chPref val="1"/>
          <dgm:bulletEnabled val="1"/>
        </dgm:presLayoutVars>
      </dgm:prSet>
      <dgm:spPr/>
    </dgm:pt>
    <dgm:pt modelId="{DC83672D-A93F-4DFF-B58B-9A14C6679BA8}" type="pres">
      <dgm:prSet presAssocID="{98801845-4EAD-4BB7-91FD-5A8E6A7EABD9}" presName="Childtext1" presStyleLbl="revTx" presStyleIdx="3" presStyleCnt="4">
        <dgm:presLayoutVars>
          <dgm:chMax val="0"/>
          <dgm:chPref val="0"/>
          <dgm:bulletEnabled val="1"/>
        </dgm:presLayoutVars>
      </dgm:prSet>
      <dgm:spPr/>
    </dgm:pt>
    <dgm:pt modelId="{DA89DEB7-9C57-4744-8F40-C0834F680C81}" type="pres">
      <dgm:prSet presAssocID="{98801845-4EAD-4BB7-91FD-5A8E6A7EABD9}" presName="BalanceSpacing" presStyleCnt="0"/>
      <dgm:spPr/>
    </dgm:pt>
    <dgm:pt modelId="{A28C1A30-0BFD-4EDF-B320-AD9E17681264}" type="pres">
      <dgm:prSet presAssocID="{98801845-4EAD-4BB7-91FD-5A8E6A7EABD9}" presName="BalanceSpacing1" presStyleCnt="0"/>
      <dgm:spPr/>
    </dgm:pt>
    <dgm:pt modelId="{B080C05F-FED4-45CC-8210-63B0F35F5DDF}" type="pres">
      <dgm:prSet presAssocID="{2AD1A492-6B6B-42E9-A35A-3EB41983EF1C}" presName="Accent1Text" presStyleLbl="node1" presStyleIdx="7" presStyleCnt="8"/>
      <dgm:spPr/>
    </dgm:pt>
  </dgm:ptLst>
  <dgm:cxnLst>
    <dgm:cxn modelId="{FBCD363B-D469-40D9-B6B7-DFE968F31939}" type="presOf" srcId="{98801845-4EAD-4BB7-91FD-5A8E6A7EABD9}" destId="{15DAE41B-6E8B-44CF-9233-336ED66C1C17}" srcOrd="0" destOrd="0" presId="urn:microsoft.com/office/officeart/2008/layout/AlternatingHexagons"/>
    <dgm:cxn modelId="{56A41249-A0B2-473F-B05B-08BC327975EB}" type="presOf" srcId="{F0CF57FB-1B00-4825-A7C8-65D76428F18C}" destId="{08AEC513-8B24-4D54-9C66-DC497CDB4F30}" srcOrd="0" destOrd="0" presId="urn:microsoft.com/office/officeart/2008/layout/AlternatingHexagons"/>
    <dgm:cxn modelId="{434EA74D-F655-417D-BEE6-5FCB259E4A14}" type="presOf" srcId="{6628785E-457A-4850-A118-BF0F1B9AC723}" destId="{86B32FEF-2356-403B-A557-F84EC2C2A539}" srcOrd="0" destOrd="0" presId="urn:microsoft.com/office/officeart/2008/layout/AlternatingHexagons"/>
    <dgm:cxn modelId="{EB46C664-3A64-4995-BCCD-D90D237F06C0}" srcId="{377FFB66-AE94-4A59-A609-E12BF4A4930D}" destId="{14DF2810-36A9-4EAA-8DBA-4C7F9D7D3886}" srcOrd="1" destOrd="0" parTransId="{55D918EB-D0ED-4B72-96ED-1CC644072D3F}" sibTransId="{6628785E-457A-4850-A118-BF0F1B9AC723}"/>
    <dgm:cxn modelId="{CF871F6F-871C-42FE-97BC-760637ADD4E3}" type="presOf" srcId="{2AD1A492-6B6B-42E9-A35A-3EB41983EF1C}" destId="{B080C05F-FED4-45CC-8210-63B0F35F5DDF}" srcOrd="0" destOrd="0" presId="urn:microsoft.com/office/officeart/2008/layout/AlternatingHexagons"/>
    <dgm:cxn modelId="{EBCC848E-784A-4E0A-B451-94746EA6D1AA}" srcId="{377FFB66-AE94-4A59-A609-E12BF4A4930D}" destId="{2D26BF40-7872-47CF-A719-94ABB6C1A178}" srcOrd="0" destOrd="0" parTransId="{914AB0CC-4BBE-4543-AE98-3B24A64F89DB}" sibTransId="{866D4BC9-A667-4CBD-8632-C1238B9DF2B2}"/>
    <dgm:cxn modelId="{B7EA5A93-96B0-4A5E-B4E1-C53A9AF36B36}" type="presOf" srcId="{461B6D27-9D94-4B87-B0BF-2EB44E713E68}" destId="{3B241A05-869F-4063-BF95-2D26911F2048}" srcOrd="0" destOrd="0" presId="urn:microsoft.com/office/officeart/2008/layout/AlternatingHexagons"/>
    <dgm:cxn modelId="{F040DB9C-697E-4D54-8706-226926452A76}" type="presOf" srcId="{866D4BC9-A667-4CBD-8632-C1238B9DF2B2}" destId="{A04E3B9E-F2D7-402F-AFE3-D1C3748567D4}" srcOrd="0" destOrd="0" presId="urn:microsoft.com/office/officeart/2008/layout/AlternatingHexagons"/>
    <dgm:cxn modelId="{7E5F78BE-BA10-4C06-90F9-C8081225411A}" srcId="{377FFB66-AE94-4A59-A609-E12BF4A4930D}" destId="{98801845-4EAD-4BB7-91FD-5A8E6A7EABD9}" srcOrd="3" destOrd="0" parTransId="{E9795A7C-5F80-402E-A77C-A55A86A58D6C}" sibTransId="{2AD1A492-6B6B-42E9-A35A-3EB41983EF1C}"/>
    <dgm:cxn modelId="{01209DCC-50A5-47CC-8B99-FD9B1E267D31}" type="presOf" srcId="{2D26BF40-7872-47CF-A719-94ABB6C1A178}" destId="{0050ECBB-E043-4372-9712-6C6E08FCC065}" srcOrd="0" destOrd="0" presId="urn:microsoft.com/office/officeart/2008/layout/AlternatingHexagons"/>
    <dgm:cxn modelId="{205835F3-203D-475E-9057-65AAE00755E5}" type="presOf" srcId="{14DF2810-36A9-4EAA-8DBA-4C7F9D7D3886}" destId="{83549447-11EC-4C46-8190-1664C2D9C4D7}" srcOrd="0" destOrd="0" presId="urn:microsoft.com/office/officeart/2008/layout/AlternatingHexagons"/>
    <dgm:cxn modelId="{7699F2F3-5FE4-44DD-B9FE-2F013BEE4D57}" srcId="{377FFB66-AE94-4A59-A609-E12BF4A4930D}" destId="{F0CF57FB-1B00-4825-A7C8-65D76428F18C}" srcOrd="2" destOrd="0" parTransId="{3DB8FEFA-F238-40EC-B697-7B42FF08A4D9}" sibTransId="{461B6D27-9D94-4B87-B0BF-2EB44E713E68}"/>
    <dgm:cxn modelId="{2D5895F6-08BD-4243-B21C-593C00EFF6EB}" type="presOf" srcId="{377FFB66-AE94-4A59-A609-E12BF4A4930D}" destId="{5A967CF4-4B89-40E1-AC50-3ADF03522718}" srcOrd="0" destOrd="0" presId="urn:microsoft.com/office/officeart/2008/layout/AlternatingHexagons"/>
    <dgm:cxn modelId="{9CAECA34-A0D9-48A4-BE92-497E21DAEFCF}" type="presParOf" srcId="{5A967CF4-4B89-40E1-AC50-3ADF03522718}" destId="{D9C19220-AF07-4B54-8D9C-CC0BB86E52EA}" srcOrd="0" destOrd="0" presId="urn:microsoft.com/office/officeart/2008/layout/AlternatingHexagons"/>
    <dgm:cxn modelId="{8A1D526A-8098-4494-93DE-8943A1198242}" type="presParOf" srcId="{D9C19220-AF07-4B54-8D9C-CC0BB86E52EA}" destId="{0050ECBB-E043-4372-9712-6C6E08FCC065}" srcOrd="0" destOrd="0" presId="urn:microsoft.com/office/officeart/2008/layout/AlternatingHexagons"/>
    <dgm:cxn modelId="{C62E518A-B85A-480F-8E6E-E23013ED4F06}" type="presParOf" srcId="{D9C19220-AF07-4B54-8D9C-CC0BB86E52EA}" destId="{30BF7599-E8C6-44F1-A223-500EE469292D}" srcOrd="1" destOrd="0" presId="urn:microsoft.com/office/officeart/2008/layout/AlternatingHexagons"/>
    <dgm:cxn modelId="{D6D79BFC-6F5F-4B4B-9009-13B0F0BEE986}" type="presParOf" srcId="{D9C19220-AF07-4B54-8D9C-CC0BB86E52EA}" destId="{AA032B11-13FD-40D7-B038-24F1DF3D0C9A}" srcOrd="2" destOrd="0" presId="urn:microsoft.com/office/officeart/2008/layout/AlternatingHexagons"/>
    <dgm:cxn modelId="{B9A67235-2277-4E86-9601-2842FB52B388}" type="presParOf" srcId="{D9C19220-AF07-4B54-8D9C-CC0BB86E52EA}" destId="{C1183093-36A7-467E-B56F-D2F7EF5F7DFC}" srcOrd="3" destOrd="0" presId="urn:microsoft.com/office/officeart/2008/layout/AlternatingHexagons"/>
    <dgm:cxn modelId="{41FBEE8D-07DA-4C2B-B338-E505475FA090}" type="presParOf" srcId="{D9C19220-AF07-4B54-8D9C-CC0BB86E52EA}" destId="{A04E3B9E-F2D7-402F-AFE3-D1C3748567D4}" srcOrd="4" destOrd="0" presId="urn:microsoft.com/office/officeart/2008/layout/AlternatingHexagons"/>
    <dgm:cxn modelId="{5C948693-D82C-47B9-B84B-AC67C4288018}" type="presParOf" srcId="{5A967CF4-4B89-40E1-AC50-3ADF03522718}" destId="{7506B3E3-2E31-488F-B336-33C181528710}" srcOrd="1" destOrd="0" presId="urn:microsoft.com/office/officeart/2008/layout/AlternatingHexagons"/>
    <dgm:cxn modelId="{CD3230B5-62BE-403D-97F2-9AA605DF1942}" type="presParOf" srcId="{5A967CF4-4B89-40E1-AC50-3ADF03522718}" destId="{32318738-7B50-43BF-AAFA-ED0671CAAFED}" srcOrd="2" destOrd="0" presId="urn:microsoft.com/office/officeart/2008/layout/AlternatingHexagons"/>
    <dgm:cxn modelId="{33EBE943-F041-408B-9528-8F3133920164}" type="presParOf" srcId="{32318738-7B50-43BF-AAFA-ED0671CAAFED}" destId="{83549447-11EC-4C46-8190-1664C2D9C4D7}" srcOrd="0" destOrd="0" presId="urn:microsoft.com/office/officeart/2008/layout/AlternatingHexagons"/>
    <dgm:cxn modelId="{201E8E06-A791-4E6D-869E-D1BC942936A9}" type="presParOf" srcId="{32318738-7B50-43BF-AAFA-ED0671CAAFED}" destId="{155B6F1A-5CD9-418D-9A87-AA52E7928063}" srcOrd="1" destOrd="0" presId="urn:microsoft.com/office/officeart/2008/layout/AlternatingHexagons"/>
    <dgm:cxn modelId="{DEC4DCED-70DC-4C19-A4B1-6E9BD0191867}" type="presParOf" srcId="{32318738-7B50-43BF-AAFA-ED0671CAAFED}" destId="{8ADF1688-034B-4EA0-97C0-4C98A95E8CA8}" srcOrd="2" destOrd="0" presId="urn:microsoft.com/office/officeart/2008/layout/AlternatingHexagons"/>
    <dgm:cxn modelId="{446373B5-7E33-4CFF-911F-0619C2FEB936}" type="presParOf" srcId="{32318738-7B50-43BF-AAFA-ED0671CAAFED}" destId="{DC400B16-45F0-40A9-9D21-0C5FECA85236}" srcOrd="3" destOrd="0" presId="urn:microsoft.com/office/officeart/2008/layout/AlternatingHexagons"/>
    <dgm:cxn modelId="{421702CA-B554-4AF1-B060-E04C8859272A}" type="presParOf" srcId="{32318738-7B50-43BF-AAFA-ED0671CAAFED}" destId="{86B32FEF-2356-403B-A557-F84EC2C2A539}" srcOrd="4" destOrd="0" presId="urn:microsoft.com/office/officeart/2008/layout/AlternatingHexagons"/>
    <dgm:cxn modelId="{2528D928-4B34-4EB6-A1C5-3A7A1168977C}" type="presParOf" srcId="{5A967CF4-4B89-40E1-AC50-3ADF03522718}" destId="{AC9976CF-84E4-40A6-B484-76CF8A43BAAA}" srcOrd="3" destOrd="0" presId="urn:microsoft.com/office/officeart/2008/layout/AlternatingHexagons"/>
    <dgm:cxn modelId="{CDBBF77C-BDFD-4079-973E-F6B152746B4D}" type="presParOf" srcId="{5A967CF4-4B89-40E1-AC50-3ADF03522718}" destId="{85EB96F5-837A-4026-8E7E-60D8F89AA557}" srcOrd="4" destOrd="0" presId="urn:microsoft.com/office/officeart/2008/layout/AlternatingHexagons"/>
    <dgm:cxn modelId="{EA6ADAA1-525B-443A-8B9F-998748A4295C}" type="presParOf" srcId="{85EB96F5-837A-4026-8E7E-60D8F89AA557}" destId="{08AEC513-8B24-4D54-9C66-DC497CDB4F30}" srcOrd="0" destOrd="0" presId="urn:microsoft.com/office/officeart/2008/layout/AlternatingHexagons"/>
    <dgm:cxn modelId="{7EE6CCE2-E815-445F-A558-5D413226CB5F}" type="presParOf" srcId="{85EB96F5-837A-4026-8E7E-60D8F89AA557}" destId="{380AC4CB-4E8D-402D-83D8-13A9D8499138}" srcOrd="1" destOrd="0" presId="urn:microsoft.com/office/officeart/2008/layout/AlternatingHexagons"/>
    <dgm:cxn modelId="{9EC6977F-3AC3-4D59-AD32-10272F376A06}" type="presParOf" srcId="{85EB96F5-837A-4026-8E7E-60D8F89AA557}" destId="{28D61CD5-312E-48EE-85D6-388C7A343B9A}" srcOrd="2" destOrd="0" presId="urn:microsoft.com/office/officeart/2008/layout/AlternatingHexagons"/>
    <dgm:cxn modelId="{E353B9DD-7424-4741-A2FD-FE1B1617CB47}" type="presParOf" srcId="{85EB96F5-837A-4026-8E7E-60D8F89AA557}" destId="{8530997B-5FD5-4FA7-9A8A-A2540E04605A}" srcOrd="3" destOrd="0" presId="urn:microsoft.com/office/officeart/2008/layout/AlternatingHexagons"/>
    <dgm:cxn modelId="{8E67E330-2EA1-46E8-8EBD-3F365AFEFDC3}" type="presParOf" srcId="{85EB96F5-837A-4026-8E7E-60D8F89AA557}" destId="{3B241A05-869F-4063-BF95-2D26911F2048}" srcOrd="4" destOrd="0" presId="urn:microsoft.com/office/officeart/2008/layout/AlternatingHexagons"/>
    <dgm:cxn modelId="{99AC6C91-021B-415F-B0ED-3B81E1276708}" type="presParOf" srcId="{5A967CF4-4B89-40E1-AC50-3ADF03522718}" destId="{1C756CF4-6FA1-4B14-AE4A-ED1B32A555A7}" srcOrd="5" destOrd="0" presId="urn:microsoft.com/office/officeart/2008/layout/AlternatingHexagons"/>
    <dgm:cxn modelId="{4C64AF88-739E-4D11-A5F0-2C214AACF0F9}" type="presParOf" srcId="{5A967CF4-4B89-40E1-AC50-3ADF03522718}" destId="{EC968402-6B72-4B12-97DB-A975356FDE26}" srcOrd="6" destOrd="0" presId="urn:microsoft.com/office/officeart/2008/layout/AlternatingHexagons"/>
    <dgm:cxn modelId="{4B679D48-8A54-4788-AB2A-307623009601}" type="presParOf" srcId="{EC968402-6B72-4B12-97DB-A975356FDE26}" destId="{15DAE41B-6E8B-44CF-9233-336ED66C1C17}" srcOrd="0" destOrd="0" presId="urn:microsoft.com/office/officeart/2008/layout/AlternatingHexagons"/>
    <dgm:cxn modelId="{980C8D4C-34D7-4C5D-87CE-FB64897A8362}" type="presParOf" srcId="{EC968402-6B72-4B12-97DB-A975356FDE26}" destId="{DC83672D-A93F-4DFF-B58B-9A14C6679BA8}" srcOrd="1" destOrd="0" presId="urn:microsoft.com/office/officeart/2008/layout/AlternatingHexagons"/>
    <dgm:cxn modelId="{301F6C7A-893C-40E1-B7FC-F79F38CE0353}" type="presParOf" srcId="{EC968402-6B72-4B12-97DB-A975356FDE26}" destId="{DA89DEB7-9C57-4744-8F40-C0834F680C81}" srcOrd="2" destOrd="0" presId="urn:microsoft.com/office/officeart/2008/layout/AlternatingHexagons"/>
    <dgm:cxn modelId="{42580EB0-1A8D-4DED-B4AB-7E9CA7BD3594}" type="presParOf" srcId="{EC968402-6B72-4B12-97DB-A975356FDE26}" destId="{A28C1A30-0BFD-4EDF-B320-AD9E17681264}" srcOrd="3" destOrd="0" presId="urn:microsoft.com/office/officeart/2008/layout/AlternatingHexagons"/>
    <dgm:cxn modelId="{95C616B7-0A07-4AF8-90D6-BB1877D02188}" type="presParOf" srcId="{EC968402-6B72-4B12-97DB-A975356FDE26}" destId="{B080C05F-FED4-45CC-8210-63B0F35F5DDF}"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7FFB66-AE94-4A59-A609-E12BF4A4930D}"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GB"/>
        </a:p>
      </dgm:t>
    </dgm:pt>
    <dgm:pt modelId="{2D26BF40-7872-47CF-A719-94ABB6C1A178}">
      <dgm:prSet phldrT="[Text]"/>
      <dgm:spPr>
        <a:solidFill>
          <a:srgbClr val="01BCFF"/>
        </a:solidFill>
      </dgm:spPr>
      <dgm:t>
        <a:bodyPr/>
        <a:lstStyle/>
        <a:p>
          <a:endParaRPr lang="en-GB" b="1" dirty="0">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Blockchain can track the journey of goods from production to consumption, ensuring transparency and authenticity. This is particularly useful in industries like agriculture, where it can help verify the origin and quality of products."/>
          </dgm14:cNvPr>
        </a:ext>
      </dgm:extLst>
    </dgm:pt>
    <dgm:pt modelId="{914AB0CC-4BBE-4543-AE98-3B24A64F89DB}" type="parTrans" cxnId="{EBCC848E-784A-4E0A-B451-94746EA6D1AA}">
      <dgm:prSet/>
      <dgm:spPr/>
      <dgm:t>
        <a:bodyPr/>
        <a:lstStyle/>
        <a:p>
          <a:endParaRPr lang="en-GB">
            <a:solidFill>
              <a:schemeClr val="bg1"/>
            </a:solidFill>
          </a:endParaRPr>
        </a:p>
      </dgm:t>
    </dgm:pt>
    <dgm:pt modelId="{866D4BC9-A667-4CBD-8632-C1238B9DF2B2}" type="sibTrans" cxnId="{EBCC848E-784A-4E0A-B451-94746EA6D1AA}">
      <dgm:prSet/>
      <dgm:spPr>
        <a:solidFill>
          <a:srgbClr val="01BCFF"/>
        </a:solidFill>
      </dgm:spPr>
      <dgm:t>
        <a:bodyPr/>
        <a:lstStyle/>
        <a:p>
          <a:endParaRPr lang="en-GB">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Blockchain can securely store and share medical records, ensuring patient privacy and improving healthcare delivery. "/>
          </dgm14:cNvPr>
        </a:ext>
      </dgm:extLst>
    </dgm:pt>
    <dgm:pt modelId="{14DF2810-36A9-4EAA-8DBA-4C7F9D7D3886}">
      <dgm:prSet phldrT="[Text]"/>
      <dgm:spPr>
        <a:solidFill>
          <a:srgbClr val="01BCFF"/>
        </a:solidFill>
      </dgm:spPr>
      <dgm:t>
        <a:bodyPr/>
        <a:lstStyle/>
        <a:p>
          <a:r>
            <a:rPr lang="en-GB" dirty="0">
              <a:solidFill>
                <a:schemeClr val="bg1"/>
              </a:solidFill>
            </a:rPr>
            <a:t> </a:t>
          </a:r>
        </a:p>
      </dgm:t>
      <dgm:extLst>
        <a:ext uri="{E40237B7-FDA0-4F09-8148-C483321AD2D9}">
          <dgm14:cNvPr xmlns:dgm14="http://schemas.microsoft.com/office/drawing/2010/diagram" id="0" name="">
            <a:hlinkClick xmlns:r="http://schemas.openxmlformats.org/officeDocument/2006/relationships" r:id="rId1" action="ppaction://hlinksldjump" tooltip="Blockchain can securely store and verify educational credentials, making it easier for individuals to prove their qualifications and access job opportunities."/>
          </dgm14:cNvPr>
        </a:ext>
      </dgm:extLst>
    </dgm:pt>
    <dgm:pt modelId="{55D918EB-D0ED-4B72-96ED-1CC644072D3F}" type="parTrans" cxnId="{EB46C664-3A64-4995-BCCD-D90D237F06C0}">
      <dgm:prSet/>
      <dgm:spPr/>
      <dgm:t>
        <a:bodyPr/>
        <a:lstStyle/>
        <a:p>
          <a:endParaRPr lang="en-GB">
            <a:solidFill>
              <a:schemeClr val="bg1"/>
            </a:solidFill>
          </a:endParaRPr>
        </a:p>
      </dgm:t>
    </dgm:pt>
    <dgm:pt modelId="{6628785E-457A-4850-A118-BF0F1B9AC723}" type="sibTrans" cxnId="{EB46C664-3A64-4995-BCCD-D90D237F06C0}">
      <dgm:prSet/>
      <dgm:spPr>
        <a:solidFill>
          <a:srgbClr val="01BCFF"/>
        </a:solidFill>
      </dgm:spPr>
      <dgm:t>
        <a:bodyPr/>
        <a:lstStyle/>
        <a:p>
          <a:endParaRPr lang="en-GB">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Blockchain can facilitate peer-to-peer energy trading, allowing consumers to buy and sell excess energy directly. This can promote the use of renewable energy sources and improve energy access in remote areas."/>
          </dgm14:cNvPr>
        </a:ext>
      </dgm:extLst>
    </dgm:pt>
    <dgm:pt modelId="{98801845-4EAD-4BB7-91FD-5A8E6A7EABD9}">
      <dgm:prSet phldrT="[Text]"/>
      <dgm:spPr>
        <a:solidFill>
          <a:srgbClr val="01BCFF"/>
        </a:solidFill>
      </dgm:spPr>
      <dgm:t>
        <a:bodyPr/>
        <a:lstStyle/>
        <a:p>
          <a:r>
            <a:rPr lang="en-GB" dirty="0">
              <a:solidFill>
                <a:schemeClr val="bg1"/>
              </a:solidFill>
            </a:rPr>
            <a:t> </a:t>
          </a:r>
        </a:p>
      </dgm:t>
      <dgm:extLst>
        <a:ext uri="{E40237B7-FDA0-4F09-8148-C483321AD2D9}">
          <dgm14:cNvPr xmlns:dgm14="http://schemas.microsoft.com/office/drawing/2010/diagram" id="0" name="">
            <a:hlinkClick xmlns:r="http://schemas.openxmlformats.org/officeDocument/2006/relationships" r:id="rId1" action="ppaction://hlinksldjump" tooltip="Blockchain enables secure and low-cost transactions, making it easier for people in remote areas to access financial services. This can help increase financial inclusion and provide opportunities for SBS and individuals to participate in the economy."/>
          </dgm14:cNvPr>
        </a:ext>
      </dgm:extLst>
    </dgm:pt>
    <dgm:pt modelId="{E9795A7C-5F80-402E-A77C-A55A86A58D6C}" type="parTrans" cxnId="{7E5F78BE-BA10-4C06-90F9-C8081225411A}">
      <dgm:prSet/>
      <dgm:spPr/>
      <dgm:t>
        <a:bodyPr/>
        <a:lstStyle/>
        <a:p>
          <a:endParaRPr lang="en-GB">
            <a:solidFill>
              <a:schemeClr val="bg1"/>
            </a:solidFill>
          </a:endParaRPr>
        </a:p>
      </dgm:t>
    </dgm:pt>
    <dgm:pt modelId="{2AD1A492-6B6B-42E9-A35A-3EB41983EF1C}" type="sibTrans" cxnId="{7E5F78BE-BA10-4C06-90F9-C8081225411A}">
      <dgm:prSet/>
      <dgm:spPr>
        <a:solidFill>
          <a:srgbClr val="01BCFF"/>
        </a:solidFill>
      </dgm:spPr>
      <dgm:t>
        <a:bodyPr/>
        <a:lstStyle/>
        <a:p>
          <a:endParaRPr lang="en-GB">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Blockchain technology can significantly enhance disaster management by improving transparency, efficiency, and coordination. Relief Supply Chain, Donor Transparency, Coordination Among Agencies, Smart Contracts for Aid Distribution, Fraud Prevention."/>
          </dgm14:cNvPr>
        </a:ext>
      </dgm:extLst>
    </dgm:pt>
    <dgm:pt modelId="{F0CF57FB-1B00-4825-A7C8-65D76428F18C}">
      <dgm:prSet phldrT="[Text]"/>
      <dgm:spPr>
        <a:solidFill>
          <a:srgbClr val="01BCFF"/>
        </a:solidFill>
      </dgm:spPr>
      <dgm:t>
        <a:bodyPr/>
        <a:lstStyle/>
        <a:p>
          <a:endParaRPr lang="en-GB" dirty="0">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Blockchain can be used in land and property helping reduce fraud, corruption, and disputes over land ownership. It can be used to create secure and transparent voting systems, reducing the risk of fraud and ensuring the integrity of elections."/>
          </dgm14:cNvPr>
        </a:ext>
      </dgm:extLst>
    </dgm:pt>
    <dgm:pt modelId="{3DB8FEFA-F238-40EC-B697-7B42FF08A4D9}" type="parTrans" cxnId="{7699F2F3-5FE4-44DD-B9FE-2F013BEE4D57}">
      <dgm:prSet/>
      <dgm:spPr/>
      <dgm:t>
        <a:bodyPr/>
        <a:lstStyle/>
        <a:p>
          <a:endParaRPr lang="en-GB">
            <a:solidFill>
              <a:schemeClr val="bg1"/>
            </a:solidFill>
          </a:endParaRPr>
        </a:p>
      </dgm:t>
    </dgm:pt>
    <dgm:pt modelId="{461B6D27-9D94-4B87-B0BF-2EB44E713E68}" type="sibTrans" cxnId="{7699F2F3-5FE4-44DD-B9FE-2F013BEE4D57}">
      <dgm:prSet/>
      <dgm:spPr>
        <a:solidFill>
          <a:srgbClr val="01BCFF"/>
        </a:solidFill>
      </dgm:spPr>
      <dgm:t>
        <a:bodyPr/>
        <a:lstStyle/>
        <a:p>
          <a:endParaRPr lang="en-GB">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Blockchain enables supply chain transparency, provenance verification, smart contracts, inventory management, quality control, maintenance and repairs."/>
          </dgm14:cNvPr>
        </a:ext>
      </dgm:extLst>
    </dgm:pt>
    <dgm:pt modelId="{5A967CF4-4B89-40E1-AC50-3ADF03522718}" type="pres">
      <dgm:prSet presAssocID="{377FFB66-AE94-4A59-A609-E12BF4A4930D}" presName="Name0" presStyleCnt="0">
        <dgm:presLayoutVars>
          <dgm:chMax/>
          <dgm:chPref/>
          <dgm:dir/>
          <dgm:animLvl val="lvl"/>
        </dgm:presLayoutVars>
      </dgm:prSet>
      <dgm:spPr/>
    </dgm:pt>
    <dgm:pt modelId="{D9C19220-AF07-4B54-8D9C-CC0BB86E52EA}" type="pres">
      <dgm:prSet presAssocID="{2D26BF40-7872-47CF-A719-94ABB6C1A178}" presName="composite" presStyleCnt="0"/>
      <dgm:spPr/>
    </dgm:pt>
    <dgm:pt modelId="{0050ECBB-E043-4372-9712-6C6E08FCC065}" type="pres">
      <dgm:prSet presAssocID="{2D26BF40-7872-47CF-A719-94ABB6C1A178}" presName="Parent1" presStyleLbl="node1" presStyleIdx="0" presStyleCnt="8">
        <dgm:presLayoutVars>
          <dgm:chMax val="1"/>
          <dgm:chPref val="1"/>
          <dgm:bulletEnabled val="1"/>
        </dgm:presLayoutVars>
      </dgm:prSet>
      <dgm:spPr/>
    </dgm:pt>
    <dgm:pt modelId="{30BF7599-E8C6-44F1-A223-500EE469292D}" type="pres">
      <dgm:prSet presAssocID="{2D26BF40-7872-47CF-A719-94ABB6C1A178}" presName="Childtext1" presStyleLbl="revTx" presStyleIdx="0" presStyleCnt="4">
        <dgm:presLayoutVars>
          <dgm:chMax val="0"/>
          <dgm:chPref val="0"/>
          <dgm:bulletEnabled val="1"/>
        </dgm:presLayoutVars>
      </dgm:prSet>
      <dgm:spPr/>
    </dgm:pt>
    <dgm:pt modelId="{AA032B11-13FD-40D7-B038-24F1DF3D0C9A}" type="pres">
      <dgm:prSet presAssocID="{2D26BF40-7872-47CF-A719-94ABB6C1A178}" presName="BalanceSpacing" presStyleCnt="0"/>
      <dgm:spPr/>
    </dgm:pt>
    <dgm:pt modelId="{C1183093-36A7-467E-B56F-D2F7EF5F7DFC}" type="pres">
      <dgm:prSet presAssocID="{2D26BF40-7872-47CF-A719-94ABB6C1A178}" presName="BalanceSpacing1" presStyleCnt="0"/>
      <dgm:spPr/>
    </dgm:pt>
    <dgm:pt modelId="{A04E3B9E-F2D7-402F-AFE3-D1C3748567D4}" type="pres">
      <dgm:prSet presAssocID="{866D4BC9-A667-4CBD-8632-C1238B9DF2B2}" presName="Accent1Text" presStyleLbl="node1" presStyleIdx="1" presStyleCnt="8"/>
      <dgm:spPr/>
    </dgm:pt>
    <dgm:pt modelId="{7506B3E3-2E31-488F-B336-33C181528710}" type="pres">
      <dgm:prSet presAssocID="{866D4BC9-A667-4CBD-8632-C1238B9DF2B2}" presName="spaceBetweenRectangles" presStyleCnt="0"/>
      <dgm:spPr/>
    </dgm:pt>
    <dgm:pt modelId="{32318738-7B50-43BF-AAFA-ED0671CAAFED}" type="pres">
      <dgm:prSet presAssocID="{14DF2810-36A9-4EAA-8DBA-4C7F9D7D3886}" presName="composite" presStyleCnt="0"/>
      <dgm:spPr/>
    </dgm:pt>
    <dgm:pt modelId="{83549447-11EC-4C46-8190-1664C2D9C4D7}" type="pres">
      <dgm:prSet presAssocID="{14DF2810-36A9-4EAA-8DBA-4C7F9D7D3886}" presName="Parent1" presStyleLbl="node1" presStyleIdx="2" presStyleCnt="8">
        <dgm:presLayoutVars>
          <dgm:chMax val="1"/>
          <dgm:chPref val="1"/>
          <dgm:bulletEnabled val="1"/>
        </dgm:presLayoutVars>
      </dgm:prSet>
      <dgm:spPr/>
    </dgm:pt>
    <dgm:pt modelId="{155B6F1A-5CD9-418D-9A87-AA52E7928063}" type="pres">
      <dgm:prSet presAssocID="{14DF2810-36A9-4EAA-8DBA-4C7F9D7D3886}" presName="Childtext1" presStyleLbl="revTx" presStyleIdx="1" presStyleCnt="4">
        <dgm:presLayoutVars>
          <dgm:chMax val="0"/>
          <dgm:chPref val="0"/>
          <dgm:bulletEnabled val="1"/>
        </dgm:presLayoutVars>
      </dgm:prSet>
      <dgm:spPr/>
    </dgm:pt>
    <dgm:pt modelId="{8ADF1688-034B-4EA0-97C0-4C98A95E8CA8}" type="pres">
      <dgm:prSet presAssocID="{14DF2810-36A9-4EAA-8DBA-4C7F9D7D3886}" presName="BalanceSpacing" presStyleCnt="0"/>
      <dgm:spPr/>
    </dgm:pt>
    <dgm:pt modelId="{DC400B16-45F0-40A9-9D21-0C5FECA85236}" type="pres">
      <dgm:prSet presAssocID="{14DF2810-36A9-4EAA-8DBA-4C7F9D7D3886}" presName="BalanceSpacing1" presStyleCnt="0"/>
      <dgm:spPr/>
    </dgm:pt>
    <dgm:pt modelId="{86B32FEF-2356-403B-A557-F84EC2C2A539}" type="pres">
      <dgm:prSet presAssocID="{6628785E-457A-4850-A118-BF0F1B9AC723}" presName="Accent1Text" presStyleLbl="node1" presStyleIdx="3" presStyleCnt="8"/>
      <dgm:spPr/>
    </dgm:pt>
    <dgm:pt modelId="{AC9976CF-84E4-40A6-B484-76CF8A43BAAA}" type="pres">
      <dgm:prSet presAssocID="{6628785E-457A-4850-A118-BF0F1B9AC723}" presName="spaceBetweenRectangles" presStyleCnt="0"/>
      <dgm:spPr/>
    </dgm:pt>
    <dgm:pt modelId="{85EB96F5-837A-4026-8E7E-60D8F89AA557}" type="pres">
      <dgm:prSet presAssocID="{F0CF57FB-1B00-4825-A7C8-65D76428F18C}" presName="composite" presStyleCnt="0"/>
      <dgm:spPr/>
    </dgm:pt>
    <dgm:pt modelId="{08AEC513-8B24-4D54-9C66-DC497CDB4F30}" type="pres">
      <dgm:prSet presAssocID="{F0CF57FB-1B00-4825-A7C8-65D76428F18C}" presName="Parent1" presStyleLbl="node1" presStyleIdx="4" presStyleCnt="8">
        <dgm:presLayoutVars>
          <dgm:chMax val="1"/>
          <dgm:chPref val="1"/>
          <dgm:bulletEnabled val="1"/>
        </dgm:presLayoutVars>
      </dgm:prSet>
      <dgm:spPr/>
    </dgm:pt>
    <dgm:pt modelId="{380AC4CB-4E8D-402D-83D8-13A9D8499138}" type="pres">
      <dgm:prSet presAssocID="{F0CF57FB-1B00-4825-A7C8-65D76428F18C}" presName="Childtext1" presStyleLbl="revTx" presStyleIdx="2" presStyleCnt="4">
        <dgm:presLayoutVars>
          <dgm:chMax val="0"/>
          <dgm:chPref val="0"/>
          <dgm:bulletEnabled val="1"/>
        </dgm:presLayoutVars>
      </dgm:prSet>
      <dgm:spPr/>
    </dgm:pt>
    <dgm:pt modelId="{28D61CD5-312E-48EE-85D6-388C7A343B9A}" type="pres">
      <dgm:prSet presAssocID="{F0CF57FB-1B00-4825-A7C8-65D76428F18C}" presName="BalanceSpacing" presStyleCnt="0"/>
      <dgm:spPr/>
    </dgm:pt>
    <dgm:pt modelId="{8530997B-5FD5-4FA7-9A8A-A2540E04605A}" type="pres">
      <dgm:prSet presAssocID="{F0CF57FB-1B00-4825-A7C8-65D76428F18C}" presName="BalanceSpacing1" presStyleCnt="0"/>
      <dgm:spPr/>
    </dgm:pt>
    <dgm:pt modelId="{3B241A05-869F-4063-BF95-2D26911F2048}" type="pres">
      <dgm:prSet presAssocID="{461B6D27-9D94-4B87-B0BF-2EB44E713E68}" presName="Accent1Text" presStyleLbl="node1" presStyleIdx="5" presStyleCnt="8"/>
      <dgm:spPr/>
    </dgm:pt>
    <dgm:pt modelId="{1C756CF4-6FA1-4B14-AE4A-ED1B32A555A7}" type="pres">
      <dgm:prSet presAssocID="{461B6D27-9D94-4B87-B0BF-2EB44E713E68}" presName="spaceBetweenRectangles" presStyleCnt="0"/>
      <dgm:spPr/>
    </dgm:pt>
    <dgm:pt modelId="{EC968402-6B72-4B12-97DB-A975356FDE26}" type="pres">
      <dgm:prSet presAssocID="{98801845-4EAD-4BB7-91FD-5A8E6A7EABD9}" presName="composite" presStyleCnt="0"/>
      <dgm:spPr/>
    </dgm:pt>
    <dgm:pt modelId="{15DAE41B-6E8B-44CF-9233-336ED66C1C17}" type="pres">
      <dgm:prSet presAssocID="{98801845-4EAD-4BB7-91FD-5A8E6A7EABD9}" presName="Parent1" presStyleLbl="node1" presStyleIdx="6" presStyleCnt="8">
        <dgm:presLayoutVars>
          <dgm:chMax val="1"/>
          <dgm:chPref val="1"/>
          <dgm:bulletEnabled val="1"/>
        </dgm:presLayoutVars>
      </dgm:prSet>
      <dgm:spPr/>
    </dgm:pt>
    <dgm:pt modelId="{DC83672D-A93F-4DFF-B58B-9A14C6679BA8}" type="pres">
      <dgm:prSet presAssocID="{98801845-4EAD-4BB7-91FD-5A8E6A7EABD9}" presName="Childtext1" presStyleLbl="revTx" presStyleIdx="3" presStyleCnt="4">
        <dgm:presLayoutVars>
          <dgm:chMax val="0"/>
          <dgm:chPref val="0"/>
          <dgm:bulletEnabled val="1"/>
        </dgm:presLayoutVars>
      </dgm:prSet>
      <dgm:spPr/>
    </dgm:pt>
    <dgm:pt modelId="{DA89DEB7-9C57-4744-8F40-C0834F680C81}" type="pres">
      <dgm:prSet presAssocID="{98801845-4EAD-4BB7-91FD-5A8E6A7EABD9}" presName="BalanceSpacing" presStyleCnt="0"/>
      <dgm:spPr/>
    </dgm:pt>
    <dgm:pt modelId="{A28C1A30-0BFD-4EDF-B320-AD9E17681264}" type="pres">
      <dgm:prSet presAssocID="{98801845-4EAD-4BB7-91FD-5A8E6A7EABD9}" presName="BalanceSpacing1" presStyleCnt="0"/>
      <dgm:spPr/>
    </dgm:pt>
    <dgm:pt modelId="{B080C05F-FED4-45CC-8210-63B0F35F5DDF}" type="pres">
      <dgm:prSet presAssocID="{2AD1A492-6B6B-42E9-A35A-3EB41983EF1C}" presName="Accent1Text" presStyleLbl="node1" presStyleIdx="7" presStyleCnt="8"/>
      <dgm:spPr/>
    </dgm:pt>
  </dgm:ptLst>
  <dgm:cxnLst>
    <dgm:cxn modelId="{FBCD363B-D469-40D9-B6B7-DFE968F31939}" type="presOf" srcId="{98801845-4EAD-4BB7-91FD-5A8E6A7EABD9}" destId="{15DAE41B-6E8B-44CF-9233-336ED66C1C17}" srcOrd="0" destOrd="0" presId="urn:microsoft.com/office/officeart/2008/layout/AlternatingHexagons"/>
    <dgm:cxn modelId="{56A41249-A0B2-473F-B05B-08BC327975EB}" type="presOf" srcId="{F0CF57FB-1B00-4825-A7C8-65D76428F18C}" destId="{08AEC513-8B24-4D54-9C66-DC497CDB4F30}" srcOrd="0" destOrd="0" presId="urn:microsoft.com/office/officeart/2008/layout/AlternatingHexagons"/>
    <dgm:cxn modelId="{434EA74D-F655-417D-BEE6-5FCB259E4A14}" type="presOf" srcId="{6628785E-457A-4850-A118-BF0F1B9AC723}" destId="{86B32FEF-2356-403B-A557-F84EC2C2A539}" srcOrd="0" destOrd="0" presId="urn:microsoft.com/office/officeart/2008/layout/AlternatingHexagons"/>
    <dgm:cxn modelId="{EB46C664-3A64-4995-BCCD-D90D237F06C0}" srcId="{377FFB66-AE94-4A59-A609-E12BF4A4930D}" destId="{14DF2810-36A9-4EAA-8DBA-4C7F9D7D3886}" srcOrd="1" destOrd="0" parTransId="{55D918EB-D0ED-4B72-96ED-1CC644072D3F}" sibTransId="{6628785E-457A-4850-A118-BF0F1B9AC723}"/>
    <dgm:cxn modelId="{CF871F6F-871C-42FE-97BC-760637ADD4E3}" type="presOf" srcId="{2AD1A492-6B6B-42E9-A35A-3EB41983EF1C}" destId="{B080C05F-FED4-45CC-8210-63B0F35F5DDF}" srcOrd="0" destOrd="0" presId="urn:microsoft.com/office/officeart/2008/layout/AlternatingHexagons"/>
    <dgm:cxn modelId="{EBCC848E-784A-4E0A-B451-94746EA6D1AA}" srcId="{377FFB66-AE94-4A59-A609-E12BF4A4930D}" destId="{2D26BF40-7872-47CF-A719-94ABB6C1A178}" srcOrd="0" destOrd="0" parTransId="{914AB0CC-4BBE-4543-AE98-3B24A64F89DB}" sibTransId="{866D4BC9-A667-4CBD-8632-C1238B9DF2B2}"/>
    <dgm:cxn modelId="{B7EA5A93-96B0-4A5E-B4E1-C53A9AF36B36}" type="presOf" srcId="{461B6D27-9D94-4B87-B0BF-2EB44E713E68}" destId="{3B241A05-869F-4063-BF95-2D26911F2048}" srcOrd="0" destOrd="0" presId="urn:microsoft.com/office/officeart/2008/layout/AlternatingHexagons"/>
    <dgm:cxn modelId="{F040DB9C-697E-4D54-8706-226926452A76}" type="presOf" srcId="{866D4BC9-A667-4CBD-8632-C1238B9DF2B2}" destId="{A04E3B9E-F2D7-402F-AFE3-D1C3748567D4}" srcOrd="0" destOrd="0" presId="urn:microsoft.com/office/officeart/2008/layout/AlternatingHexagons"/>
    <dgm:cxn modelId="{7E5F78BE-BA10-4C06-90F9-C8081225411A}" srcId="{377FFB66-AE94-4A59-A609-E12BF4A4930D}" destId="{98801845-4EAD-4BB7-91FD-5A8E6A7EABD9}" srcOrd="3" destOrd="0" parTransId="{E9795A7C-5F80-402E-A77C-A55A86A58D6C}" sibTransId="{2AD1A492-6B6B-42E9-A35A-3EB41983EF1C}"/>
    <dgm:cxn modelId="{01209DCC-50A5-47CC-8B99-FD9B1E267D31}" type="presOf" srcId="{2D26BF40-7872-47CF-A719-94ABB6C1A178}" destId="{0050ECBB-E043-4372-9712-6C6E08FCC065}" srcOrd="0" destOrd="0" presId="urn:microsoft.com/office/officeart/2008/layout/AlternatingHexagons"/>
    <dgm:cxn modelId="{205835F3-203D-475E-9057-65AAE00755E5}" type="presOf" srcId="{14DF2810-36A9-4EAA-8DBA-4C7F9D7D3886}" destId="{83549447-11EC-4C46-8190-1664C2D9C4D7}" srcOrd="0" destOrd="0" presId="urn:microsoft.com/office/officeart/2008/layout/AlternatingHexagons"/>
    <dgm:cxn modelId="{7699F2F3-5FE4-44DD-B9FE-2F013BEE4D57}" srcId="{377FFB66-AE94-4A59-A609-E12BF4A4930D}" destId="{F0CF57FB-1B00-4825-A7C8-65D76428F18C}" srcOrd="2" destOrd="0" parTransId="{3DB8FEFA-F238-40EC-B697-7B42FF08A4D9}" sibTransId="{461B6D27-9D94-4B87-B0BF-2EB44E713E68}"/>
    <dgm:cxn modelId="{2D5895F6-08BD-4243-B21C-593C00EFF6EB}" type="presOf" srcId="{377FFB66-AE94-4A59-A609-E12BF4A4930D}" destId="{5A967CF4-4B89-40E1-AC50-3ADF03522718}" srcOrd="0" destOrd="0" presId="urn:microsoft.com/office/officeart/2008/layout/AlternatingHexagons"/>
    <dgm:cxn modelId="{9CAECA34-A0D9-48A4-BE92-497E21DAEFCF}" type="presParOf" srcId="{5A967CF4-4B89-40E1-AC50-3ADF03522718}" destId="{D9C19220-AF07-4B54-8D9C-CC0BB86E52EA}" srcOrd="0" destOrd="0" presId="urn:microsoft.com/office/officeart/2008/layout/AlternatingHexagons"/>
    <dgm:cxn modelId="{8A1D526A-8098-4494-93DE-8943A1198242}" type="presParOf" srcId="{D9C19220-AF07-4B54-8D9C-CC0BB86E52EA}" destId="{0050ECBB-E043-4372-9712-6C6E08FCC065}" srcOrd="0" destOrd="0" presId="urn:microsoft.com/office/officeart/2008/layout/AlternatingHexagons"/>
    <dgm:cxn modelId="{C62E518A-B85A-480F-8E6E-E23013ED4F06}" type="presParOf" srcId="{D9C19220-AF07-4B54-8D9C-CC0BB86E52EA}" destId="{30BF7599-E8C6-44F1-A223-500EE469292D}" srcOrd="1" destOrd="0" presId="urn:microsoft.com/office/officeart/2008/layout/AlternatingHexagons"/>
    <dgm:cxn modelId="{D6D79BFC-6F5F-4B4B-9009-13B0F0BEE986}" type="presParOf" srcId="{D9C19220-AF07-4B54-8D9C-CC0BB86E52EA}" destId="{AA032B11-13FD-40D7-B038-24F1DF3D0C9A}" srcOrd="2" destOrd="0" presId="urn:microsoft.com/office/officeart/2008/layout/AlternatingHexagons"/>
    <dgm:cxn modelId="{B9A67235-2277-4E86-9601-2842FB52B388}" type="presParOf" srcId="{D9C19220-AF07-4B54-8D9C-CC0BB86E52EA}" destId="{C1183093-36A7-467E-B56F-D2F7EF5F7DFC}" srcOrd="3" destOrd="0" presId="urn:microsoft.com/office/officeart/2008/layout/AlternatingHexagons"/>
    <dgm:cxn modelId="{41FBEE8D-07DA-4C2B-B338-E505475FA090}" type="presParOf" srcId="{D9C19220-AF07-4B54-8D9C-CC0BB86E52EA}" destId="{A04E3B9E-F2D7-402F-AFE3-D1C3748567D4}" srcOrd="4" destOrd="0" presId="urn:microsoft.com/office/officeart/2008/layout/AlternatingHexagons"/>
    <dgm:cxn modelId="{5C948693-D82C-47B9-B84B-AC67C4288018}" type="presParOf" srcId="{5A967CF4-4B89-40E1-AC50-3ADF03522718}" destId="{7506B3E3-2E31-488F-B336-33C181528710}" srcOrd="1" destOrd="0" presId="urn:microsoft.com/office/officeart/2008/layout/AlternatingHexagons"/>
    <dgm:cxn modelId="{CD3230B5-62BE-403D-97F2-9AA605DF1942}" type="presParOf" srcId="{5A967CF4-4B89-40E1-AC50-3ADF03522718}" destId="{32318738-7B50-43BF-AAFA-ED0671CAAFED}" srcOrd="2" destOrd="0" presId="urn:microsoft.com/office/officeart/2008/layout/AlternatingHexagons"/>
    <dgm:cxn modelId="{33EBE943-F041-408B-9528-8F3133920164}" type="presParOf" srcId="{32318738-7B50-43BF-AAFA-ED0671CAAFED}" destId="{83549447-11EC-4C46-8190-1664C2D9C4D7}" srcOrd="0" destOrd="0" presId="urn:microsoft.com/office/officeart/2008/layout/AlternatingHexagons"/>
    <dgm:cxn modelId="{201E8E06-A791-4E6D-869E-D1BC942936A9}" type="presParOf" srcId="{32318738-7B50-43BF-AAFA-ED0671CAAFED}" destId="{155B6F1A-5CD9-418D-9A87-AA52E7928063}" srcOrd="1" destOrd="0" presId="urn:microsoft.com/office/officeart/2008/layout/AlternatingHexagons"/>
    <dgm:cxn modelId="{DEC4DCED-70DC-4C19-A4B1-6E9BD0191867}" type="presParOf" srcId="{32318738-7B50-43BF-AAFA-ED0671CAAFED}" destId="{8ADF1688-034B-4EA0-97C0-4C98A95E8CA8}" srcOrd="2" destOrd="0" presId="urn:microsoft.com/office/officeart/2008/layout/AlternatingHexagons"/>
    <dgm:cxn modelId="{446373B5-7E33-4CFF-911F-0619C2FEB936}" type="presParOf" srcId="{32318738-7B50-43BF-AAFA-ED0671CAAFED}" destId="{DC400B16-45F0-40A9-9D21-0C5FECA85236}" srcOrd="3" destOrd="0" presId="urn:microsoft.com/office/officeart/2008/layout/AlternatingHexagons"/>
    <dgm:cxn modelId="{421702CA-B554-4AF1-B060-E04C8859272A}" type="presParOf" srcId="{32318738-7B50-43BF-AAFA-ED0671CAAFED}" destId="{86B32FEF-2356-403B-A557-F84EC2C2A539}" srcOrd="4" destOrd="0" presId="urn:microsoft.com/office/officeart/2008/layout/AlternatingHexagons"/>
    <dgm:cxn modelId="{2528D928-4B34-4EB6-A1C5-3A7A1168977C}" type="presParOf" srcId="{5A967CF4-4B89-40E1-AC50-3ADF03522718}" destId="{AC9976CF-84E4-40A6-B484-76CF8A43BAAA}" srcOrd="3" destOrd="0" presId="urn:microsoft.com/office/officeart/2008/layout/AlternatingHexagons"/>
    <dgm:cxn modelId="{CDBBF77C-BDFD-4079-973E-F6B152746B4D}" type="presParOf" srcId="{5A967CF4-4B89-40E1-AC50-3ADF03522718}" destId="{85EB96F5-837A-4026-8E7E-60D8F89AA557}" srcOrd="4" destOrd="0" presId="urn:microsoft.com/office/officeart/2008/layout/AlternatingHexagons"/>
    <dgm:cxn modelId="{EA6ADAA1-525B-443A-8B9F-998748A4295C}" type="presParOf" srcId="{85EB96F5-837A-4026-8E7E-60D8F89AA557}" destId="{08AEC513-8B24-4D54-9C66-DC497CDB4F30}" srcOrd="0" destOrd="0" presId="urn:microsoft.com/office/officeart/2008/layout/AlternatingHexagons"/>
    <dgm:cxn modelId="{7EE6CCE2-E815-445F-A558-5D413226CB5F}" type="presParOf" srcId="{85EB96F5-837A-4026-8E7E-60D8F89AA557}" destId="{380AC4CB-4E8D-402D-83D8-13A9D8499138}" srcOrd="1" destOrd="0" presId="urn:microsoft.com/office/officeart/2008/layout/AlternatingHexagons"/>
    <dgm:cxn modelId="{9EC6977F-3AC3-4D59-AD32-10272F376A06}" type="presParOf" srcId="{85EB96F5-837A-4026-8E7E-60D8F89AA557}" destId="{28D61CD5-312E-48EE-85D6-388C7A343B9A}" srcOrd="2" destOrd="0" presId="urn:microsoft.com/office/officeart/2008/layout/AlternatingHexagons"/>
    <dgm:cxn modelId="{E353B9DD-7424-4741-A2FD-FE1B1617CB47}" type="presParOf" srcId="{85EB96F5-837A-4026-8E7E-60D8F89AA557}" destId="{8530997B-5FD5-4FA7-9A8A-A2540E04605A}" srcOrd="3" destOrd="0" presId="urn:microsoft.com/office/officeart/2008/layout/AlternatingHexagons"/>
    <dgm:cxn modelId="{8E67E330-2EA1-46E8-8EBD-3F365AFEFDC3}" type="presParOf" srcId="{85EB96F5-837A-4026-8E7E-60D8F89AA557}" destId="{3B241A05-869F-4063-BF95-2D26911F2048}" srcOrd="4" destOrd="0" presId="urn:microsoft.com/office/officeart/2008/layout/AlternatingHexagons"/>
    <dgm:cxn modelId="{99AC6C91-021B-415F-B0ED-3B81E1276708}" type="presParOf" srcId="{5A967CF4-4B89-40E1-AC50-3ADF03522718}" destId="{1C756CF4-6FA1-4B14-AE4A-ED1B32A555A7}" srcOrd="5" destOrd="0" presId="urn:microsoft.com/office/officeart/2008/layout/AlternatingHexagons"/>
    <dgm:cxn modelId="{4C64AF88-739E-4D11-A5F0-2C214AACF0F9}" type="presParOf" srcId="{5A967CF4-4B89-40E1-AC50-3ADF03522718}" destId="{EC968402-6B72-4B12-97DB-A975356FDE26}" srcOrd="6" destOrd="0" presId="urn:microsoft.com/office/officeart/2008/layout/AlternatingHexagons"/>
    <dgm:cxn modelId="{4B679D48-8A54-4788-AB2A-307623009601}" type="presParOf" srcId="{EC968402-6B72-4B12-97DB-A975356FDE26}" destId="{15DAE41B-6E8B-44CF-9233-336ED66C1C17}" srcOrd="0" destOrd="0" presId="urn:microsoft.com/office/officeart/2008/layout/AlternatingHexagons"/>
    <dgm:cxn modelId="{980C8D4C-34D7-4C5D-87CE-FB64897A8362}" type="presParOf" srcId="{EC968402-6B72-4B12-97DB-A975356FDE26}" destId="{DC83672D-A93F-4DFF-B58B-9A14C6679BA8}" srcOrd="1" destOrd="0" presId="urn:microsoft.com/office/officeart/2008/layout/AlternatingHexagons"/>
    <dgm:cxn modelId="{301F6C7A-893C-40E1-B7FC-F79F38CE0353}" type="presParOf" srcId="{EC968402-6B72-4B12-97DB-A975356FDE26}" destId="{DA89DEB7-9C57-4744-8F40-C0834F680C81}" srcOrd="2" destOrd="0" presId="urn:microsoft.com/office/officeart/2008/layout/AlternatingHexagons"/>
    <dgm:cxn modelId="{42580EB0-1A8D-4DED-B4AB-7E9CA7BD3594}" type="presParOf" srcId="{EC968402-6B72-4B12-97DB-A975356FDE26}" destId="{A28C1A30-0BFD-4EDF-B320-AD9E17681264}" srcOrd="3" destOrd="0" presId="urn:microsoft.com/office/officeart/2008/layout/AlternatingHexagons"/>
    <dgm:cxn modelId="{95C616B7-0A07-4AF8-90D6-BB1877D02188}" type="presParOf" srcId="{EC968402-6B72-4B12-97DB-A975356FDE26}" destId="{B080C05F-FED4-45CC-8210-63B0F35F5DDF}"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77FFB66-AE94-4A59-A609-E12BF4A4930D}"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GB"/>
        </a:p>
      </dgm:t>
    </dgm:pt>
    <dgm:pt modelId="{2D26BF40-7872-47CF-A719-94ABB6C1A178}">
      <dgm:prSet phldrT="[Text]"/>
      <dgm:spPr>
        <a:solidFill>
          <a:srgbClr val="01BCFF"/>
        </a:solidFill>
      </dgm:spPr>
      <dgm:t>
        <a:bodyPr/>
        <a:lstStyle/>
        <a:p>
          <a:endParaRPr lang="en-GB" b="1" dirty="0">
            <a:solidFill>
              <a:schemeClr val="bg1"/>
            </a:solidFill>
          </a:endParaRPr>
        </a:p>
      </dgm:t>
    </dgm:pt>
    <dgm:pt modelId="{914AB0CC-4BBE-4543-AE98-3B24A64F89DB}" type="parTrans" cxnId="{EBCC848E-784A-4E0A-B451-94746EA6D1AA}">
      <dgm:prSet/>
      <dgm:spPr/>
      <dgm:t>
        <a:bodyPr/>
        <a:lstStyle/>
        <a:p>
          <a:endParaRPr lang="en-GB">
            <a:solidFill>
              <a:schemeClr val="bg1"/>
            </a:solidFill>
          </a:endParaRPr>
        </a:p>
      </dgm:t>
    </dgm:pt>
    <dgm:pt modelId="{866D4BC9-A667-4CBD-8632-C1238B9DF2B2}" type="sibTrans" cxnId="{EBCC848E-784A-4E0A-B451-94746EA6D1AA}">
      <dgm:prSet/>
      <dgm:spPr>
        <a:solidFill>
          <a:srgbClr val="01BCFF"/>
        </a:solidFill>
      </dgm:spPr>
      <dgm:t>
        <a:bodyPr/>
        <a:lstStyle/>
        <a:p>
          <a:endParaRPr lang="en-GB">
            <a:solidFill>
              <a:schemeClr val="bg1"/>
            </a:solidFill>
          </a:endParaRPr>
        </a:p>
      </dgm:t>
    </dgm:pt>
    <dgm:pt modelId="{14DF2810-36A9-4EAA-8DBA-4C7F9D7D3886}">
      <dgm:prSet phldrT="[Text]"/>
      <dgm:spPr>
        <a:solidFill>
          <a:srgbClr val="01BCFF"/>
        </a:solidFill>
      </dgm:spPr>
      <dgm:t>
        <a:bodyPr/>
        <a:lstStyle/>
        <a:p>
          <a:r>
            <a:rPr lang="en-GB" dirty="0">
              <a:solidFill>
                <a:schemeClr val="bg1"/>
              </a:solidFill>
            </a:rPr>
            <a:t> </a:t>
          </a:r>
        </a:p>
      </dgm:t>
    </dgm:pt>
    <dgm:pt modelId="{55D918EB-D0ED-4B72-96ED-1CC644072D3F}" type="parTrans" cxnId="{EB46C664-3A64-4995-BCCD-D90D237F06C0}">
      <dgm:prSet/>
      <dgm:spPr/>
      <dgm:t>
        <a:bodyPr/>
        <a:lstStyle/>
        <a:p>
          <a:endParaRPr lang="en-GB">
            <a:solidFill>
              <a:schemeClr val="bg1"/>
            </a:solidFill>
          </a:endParaRPr>
        </a:p>
      </dgm:t>
    </dgm:pt>
    <dgm:pt modelId="{6628785E-457A-4850-A118-BF0F1B9AC723}" type="sibTrans" cxnId="{EB46C664-3A64-4995-BCCD-D90D237F06C0}">
      <dgm:prSet/>
      <dgm:spPr>
        <a:solidFill>
          <a:srgbClr val="01BCFF"/>
        </a:solidFill>
      </dgm:spPr>
      <dgm:t>
        <a:bodyPr/>
        <a:lstStyle/>
        <a:p>
          <a:endParaRPr lang="en-GB">
            <a:solidFill>
              <a:schemeClr val="bg1"/>
            </a:solidFill>
          </a:endParaRPr>
        </a:p>
      </dgm:t>
    </dgm:pt>
    <dgm:pt modelId="{98801845-4EAD-4BB7-91FD-5A8E6A7EABD9}">
      <dgm:prSet phldrT="[Text]"/>
      <dgm:spPr>
        <a:solidFill>
          <a:srgbClr val="01BCFF"/>
        </a:solidFill>
      </dgm:spPr>
      <dgm:t>
        <a:bodyPr/>
        <a:lstStyle/>
        <a:p>
          <a:r>
            <a:rPr lang="en-GB" dirty="0">
              <a:solidFill>
                <a:schemeClr val="bg1"/>
              </a:solidFill>
            </a:rPr>
            <a:t> </a:t>
          </a:r>
        </a:p>
      </dgm:t>
    </dgm:pt>
    <dgm:pt modelId="{E9795A7C-5F80-402E-A77C-A55A86A58D6C}" type="parTrans" cxnId="{7E5F78BE-BA10-4C06-90F9-C8081225411A}">
      <dgm:prSet/>
      <dgm:spPr/>
      <dgm:t>
        <a:bodyPr/>
        <a:lstStyle/>
        <a:p>
          <a:endParaRPr lang="en-GB">
            <a:solidFill>
              <a:schemeClr val="bg1"/>
            </a:solidFill>
          </a:endParaRPr>
        </a:p>
      </dgm:t>
    </dgm:pt>
    <dgm:pt modelId="{2AD1A492-6B6B-42E9-A35A-3EB41983EF1C}" type="sibTrans" cxnId="{7E5F78BE-BA10-4C06-90F9-C8081225411A}">
      <dgm:prSet/>
      <dgm:spPr>
        <a:solidFill>
          <a:srgbClr val="01BCFF"/>
        </a:solidFill>
      </dgm:spPr>
      <dgm:t>
        <a:bodyPr/>
        <a:lstStyle/>
        <a:p>
          <a:endParaRPr lang="en-GB">
            <a:solidFill>
              <a:schemeClr val="bg1"/>
            </a:solidFill>
          </a:endParaRPr>
        </a:p>
      </dgm:t>
    </dgm:pt>
    <dgm:pt modelId="{F0CF57FB-1B00-4825-A7C8-65D76428F18C}">
      <dgm:prSet phldrT="[Text]"/>
      <dgm:spPr>
        <a:solidFill>
          <a:srgbClr val="01BCFF"/>
        </a:solidFill>
      </dgm:spPr>
      <dgm:t>
        <a:bodyPr/>
        <a:lstStyle/>
        <a:p>
          <a:endParaRPr lang="en-GB" dirty="0">
            <a:solidFill>
              <a:schemeClr val="bg1"/>
            </a:solidFill>
          </a:endParaRPr>
        </a:p>
      </dgm:t>
    </dgm:pt>
    <dgm:pt modelId="{3DB8FEFA-F238-40EC-B697-7B42FF08A4D9}" type="parTrans" cxnId="{7699F2F3-5FE4-44DD-B9FE-2F013BEE4D57}">
      <dgm:prSet/>
      <dgm:spPr/>
      <dgm:t>
        <a:bodyPr/>
        <a:lstStyle/>
        <a:p>
          <a:endParaRPr lang="en-GB">
            <a:solidFill>
              <a:schemeClr val="bg1"/>
            </a:solidFill>
          </a:endParaRPr>
        </a:p>
      </dgm:t>
    </dgm:pt>
    <dgm:pt modelId="{461B6D27-9D94-4B87-B0BF-2EB44E713E68}" type="sibTrans" cxnId="{7699F2F3-5FE4-44DD-B9FE-2F013BEE4D57}">
      <dgm:prSet/>
      <dgm:spPr>
        <a:solidFill>
          <a:srgbClr val="01BCFF"/>
        </a:solidFill>
      </dgm:spPr>
      <dgm:t>
        <a:bodyPr/>
        <a:lstStyle/>
        <a:p>
          <a:endParaRPr lang="en-GB">
            <a:solidFill>
              <a:schemeClr val="bg1"/>
            </a:solidFill>
          </a:endParaRPr>
        </a:p>
      </dgm:t>
    </dgm:pt>
    <dgm:pt modelId="{5A967CF4-4B89-40E1-AC50-3ADF03522718}" type="pres">
      <dgm:prSet presAssocID="{377FFB66-AE94-4A59-A609-E12BF4A4930D}" presName="Name0" presStyleCnt="0">
        <dgm:presLayoutVars>
          <dgm:chMax/>
          <dgm:chPref/>
          <dgm:dir/>
          <dgm:animLvl val="lvl"/>
        </dgm:presLayoutVars>
      </dgm:prSet>
      <dgm:spPr/>
    </dgm:pt>
    <dgm:pt modelId="{D9C19220-AF07-4B54-8D9C-CC0BB86E52EA}" type="pres">
      <dgm:prSet presAssocID="{2D26BF40-7872-47CF-A719-94ABB6C1A178}" presName="composite" presStyleCnt="0"/>
      <dgm:spPr/>
    </dgm:pt>
    <dgm:pt modelId="{0050ECBB-E043-4372-9712-6C6E08FCC065}" type="pres">
      <dgm:prSet presAssocID="{2D26BF40-7872-47CF-A719-94ABB6C1A178}" presName="Parent1" presStyleLbl="node1" presStyleIdx="0" presStyleCnt="8">
        <dgm:presLayoutVars>
          <dgm:chMax val="1"/>
          <dgm:chPref val="1"/>
          <dgm:bulletEnabled val="1"/>
        </dgm:presLayoutVars>
      </dgm:prSet>
      <dgm:spPr/>
    </dgm:pt>
    <dgm:pt modelId="{30BF7599-E8C6-44F1-A223-500EE469292D}" type="pres">
      <dgm:prSet presAssocID="{2D26BF40-7872-47CF-A719-94ABB6C1A178}" presName="Childtext1" presStyleLbl="revTx" presStyleIdx="0" presStyleCnt="4">
        <dgm:presLayoutVars>
          <dgm:chMax val="0"/>
          <dgm:chPref val="0"/>
          <dgm:bulletEnabled val="1"/>
        </dgm:presLayoutVars>
      </dgm:prSet>
      <dgm:spPr/>
    </dgm:pt>
    <dgm:pt modelId="{AA032B11-13FD-40D7-B038-24F1DF3D0C9A}" type="pres">
      <dgm:prSet presAssocID="{2D26BF40-7872-47CF-A719-94ABB6C1A178}" presName="BalanceSpacing" presStyleCnt="0"/>
      <dgm:spPr/>
    </dgm:pt>
    <dgm:pt modelId="{C1183093-36A7-467E-B56F-D2F7EF5F7DFC}" type="pres">
      <dgm:prSet presAssocID="{2D26BF40-7872-47CF-A719-94ABB6C1A178}" presName="BalanceSpacing1" presStyleCnt="0"/>
      <dgm:spPr/>
    </dgm:pt>
    <dgm:pt modelId="{A04E3B9E-F2D7-402F-AFE3-D1C3748567D4}" type="pres">
      <dgm:prSet presAssocID="{866D4BC9-A667-4CBD-8632-C1238B9DF2B2}" presName="Accent1Text" presStyleLbl="node1" presStyleIdx="1" presStyleCnt="8"/>
      <dgm:spPr/>
    </dgm:pt>
    <dgm:pt modelId="{7506B3E3-2E31-488F-B336-33C181528710}" type="pres">
      <dgm:prSet presAssocID="{866D4BC9-A667-4CBD-8632-C1238B9DF2B2}" presName="spaceBetweenRectangles" presStyleCnt="0"/>
      <dgm:spPr/>
    </dgm:pt>
    <dgm:pt modelId="{32318738-7B50-43BF-AAFA-ED0671CAAFED}" type="pres">
      <dgm:prSet presAssocID="{14DF2810-36A9-4EAA-8DBA-4C7F9D7D3886}" presName="composite" presStyleCnt="0"/>
      <dgm:spPr/>
    </dgm:pt>
    <dgm:pt modelId="{83549447-11EC-4C46-8190-1664C2D9C4D7}" type="pres">
      <dgm:prSet presAssocID="{14DF2810-36A9-4EAA-8DBA-4C7F9D7D3886}" presName="Parent1" presStyleLbl="node1" presStyleIdx="2" presStyleCnt="8">
        <dgm:presLayoutVars>
          <dgm:chMax val="1"/>
          <dgm:chPref val="1"/>
          <dgm:bulletEnabled val="1"/>
        </dgm:presLayoutVars>
      </dgm:prSet>
      <dgm:spPr/>
    </dgm:pt>
    <dgm:pt modelId="{155B6F1A-5CD9-418D-9A87-AA52E7928063}" type="pres">
      <dgm:prSet presAssocID="{14DF2810-36A9-4EAA-8DBA-4C7F9D7D3886}" presName="Childtext1" presStyleLbl="revTx" presStyleIdx="1" presStyleCnt="4">
        <dgm:presLayoutVars>
          <dgm:chMax val="0"/>
          <dgm:chPref val="0"/>
          <dgm:bulletEnabled val="1"/>
        </dgm:presLayoutVars>
      </dgm:prSet>
      <dgm:spPr/>
    </dgm:pt>
    <dgm:pt modelId="{8ADF1688-034B-4EA0-97C0-4C98A95E8CA8}" type="pres">
      <dgm:prSet presAssocID="{14DF2810-36A9-4EAA-8DBA-4C7F9D7D3886}" presName="BalanceSpacing" presStyleCnt="0"/>
      <dgm:spPr/>
    </dgm:pt>
    <dgm:pt modelId="{DC400B16-45F0-40A9-9D21-0C5FECA85236}" type="pres">
      <dgm:prSet presAssocID="{14DF2810-36A9-4EAA-8DBA-4C7F9D7D3886}" presName="BalanceSpacing1" presStyleCnt="0"/>
      <dgm:spPr/>
    </dgm:pt>
    <dgm:pt modelId="{86B32FEF-2356-403B-A557-F84EC2C2A539}" type="pres">
      <dgm:prSet presAssocID="{6628785E-457A-4850-A118-BF0F1B9AC723}" presName="Accent1Text" presStyleLbl="node1" presStyleIdx="3" presStyleCnt="8"/>
      <dgm:spPr/>
    </dgm:pt>
    <dgm:pt modelId="{AC9976CF-84E4-40A6-B484-76CF8A43BAAA}" type="pres">
      <dgm:prSet presAssocID="{6628785E-457A-4850-A118-BF0F1B9AC723}" presName="spaceBetweenRectangles" presStyleCnt="0"/>
      <dgm:spPr/>
    </dgm:pt>
    <dgm:pt modelId="{85EB96F5-837A-4026-8E7E-60D8F89AA557}" type="pres">
      <dgm:prSet presAssocID="{F0CF57FB-1B00-4825-A7C8-65D76428F18C}" presName="composite" presStyleCnt="0"/>
      <dgm:spPr/>
    </dgm:pt>
    <dgm:pt modelId="{08AEC513-8B24-4D54-9C66-DC497CDB4F30}" type="pres">
      <dgm:prSet presAssocID="{F0CF57FB-1B00-4825-A7C8-65D76428F18C}" presName="Parent1" presStyleLbl="node1" presStyleIdx="4" presStyleCnt="8">
        <dgm:presLayoutVars>
          <dgm:chMax val="1"/>
          <dgm:chPref val="1"/>
          <dgm:bulletEnabled val="1"/>
        </dgm:presLayoutVars>
      </dgm:prSet>
      <dgm:spPr/>
    </dgm:pt>
    <dgm:pt modelId="{380AC4CB-4E8D-402D-83D8-13A9D8499138}" type="pres">
      <dgm:prSet presAssocID="{F0CF57FB-1B00-4825-A7C8-65D76428F18C}" presName="Childtext1" presStyleLbl="revTx" presStyleIdx="2" presStyleCnt="4">
        <dgm:presLayoutVars>
          <dgm:chMax val="0"/>
          <dgm:chPref val="0"/>
          <dgm:bulletEnabled val="1"/>
        </dgm:presLayoutVars>
      </dgm:prSet>
      <dgm:spPr/>
    </dgm:pt>
    <dgm:pt modelId="{28D61CD5-312E-48EE-85D6-388C7A343B9A}" type="pres">
      <dgm:prSet presAssocID="{F0CF57FB-1B00-4825-A7C8-65D76428F18C}" presName="BalanceSpacing" presStyleCnt="0"/>
      <dgm:spPr/>
    </dgm:pt>
    <dgm:pt modelId="{8530997B-5FD5-4FA7-9A8A-A2540E04605A}" type="pres">
      <dgm:prSet presAssocID="{F0CF57FB-1B00-4825-A7C8-65D76428F18C}" presName="BalanceSpacing1" presStyleCnt="0"/>
      <dgm:spPr/>
    </dgm:pt>
    <dgm:pt modelId="{3B241A05-869F-4063-BF95-2D26911F2048}" type="pres">
      <dgm:prSet presAssocID="{461B6D27-9D94-4B87-B0BF-2EB44E713E68}" presName="Accent1Text" presStyleLbl="node1" presStyleIdx="5" presStyleCnt="8"/>
      <dgm:spPr/>
    </dgm:pt>
    <dgm:pt modelId="{1C756CF4-6FA1-4B14-AE4A-ED1B32A555A7}" type="pres">
      <dgm:prSet presAssocID="{461B6D27-9D94-4B87-B0BF-2EB44E713E68}" presName="spaceBetweenRectangles" presStyleCnt="0"/>
      <dgm:spPr/>
    </dgm:pt>
    <dgm:pt modelId="{EC968402-6B72-4B12-97DB-A975356FDE26}" type="pres">
      <dgm:prSet presAssocID="{98801845-4EAD-4BB7-91FD-5A8E6A7EABD9}" presName="composite" presStyleCnt="0"/>
      <dgm:spPr/>
    </dgm:pt>
    <dgm:pt modelId="{15DAE41B-6E8B-44CF-9233-336ED66C1C17}" type="pres">
      <dgm:prSet presAssocID="{98801845-4EAD-4BB7-91FD-5A8E6A7EABD9}" presName="Parent1" presStyleLbl="node1" presStyleIdx="6" presStyleCnt="8">
        <dgm:presLayoutVars>
          <dgm:chMax val="1"/>
          <dgm:chPref val="1"/>
          <dgm:bulletEnabled val="1"/>
        </dgm:presLayoutVars>
      </dgm:prSet>
      <dgm:spPr/>
    </dgm:pt>
    <dgm:pt modelId="{DC83672D-A93F-4DFF-B58B-9A14C6679BA8}" type="pres">
      <dgm:prSet presAssocID="{98801845-4EAD-4BB7-91FD-5A8E6A7EABD9}" presName="Childtext1" presStyleLbl="revTx" presStyleIdx="3" presStyleCnt="4">
        <dgm:presLayoutVars>
          <dgm:chMax val="0"/>
          <dgm:chPref val="0"/>
          <dgm:bulletEnabled val="1"/>
        </dgm:presLayoutVars>
      </dgm:prSet>
      <dgm:spPr/>
    </dgm:pt>
    <dgm:pt modelId="{DA89DEB7-9C57-4744-8F40-C0834F680C81}" type="pres">
      <dgm:prSet presAssocID="{98801845-4EAD-4BB7-91FD-5A8E6A7EABD9}" presName="BalanceSpacing" presStyleCnt="0"/>
      <dgm:spPr/>
    </dgm:pt>
    <dgm:pt modelId="{A28C1A30-0BFD-4EDF-B320-AD9E17681264}" type="pres">
      <dgm:prSet presAssocID="{98801845-4EAD-4BB7-91FD-5A8E6A7EABD9}" presName="BalanceSpacing1" presStyleCnt="0"/>
      <dgm:spPr/>
    </dgm:pt>
    <dgm:pt modelId="{B080C05F-FED4-45CC-8210-63B0F35F5DDF}" type="pres">
      <dgm:prSet presAssocID="{2AD1A492-6B6B-42E9-A35A-3EB41983EF1C}" presName="Accent1Text" presStyleLbl="node1" presStyleIdx="7" presStyleCnt="8"/>
      <dgm:spPr/>
    </dgm:pt>
  </dgm:ptLst>
  <dgm:cxnLst>
    <dgm:cxn modelId="{FBCD363B-D469-40D9-B6B7-DFE968F31939}" type="presOf" srcId="{98801845-4EAD-4BB7-91FD-5A8E6A7EABD9}" destId="{15DAE41B-6E8B-44CF-9233-336ED66C1C17}" srcOrd="0" destOrd="0" presId="urn:microsoft.com/office/officeart/2008/layout/AlternatingHexagons"/>
    <dgm:cxn modelId="{56A41249-A0B2-473F-B05B-08BC327975EB}" type="presOf" srcId="{F0CF57FB-1B00-4825-A7C8-65D76428F18C}" destId="{08AEC513-8B24-4D54-9C66-DC497CDB4F30}" srcOrd="0" destOrd="0" presId="urn:microsoft.com/office/officeart/2008/layout/AlternatingHexagons"/>
    <dgm:cxn modelId="{434EA74D-F655-417D-BEE6-5FCB259E4A14}" type="presOf" srcId="{6628785E-457A-4850-A118-BF0F1B9AC723}" destId="{86B32FEF-2356-403B-A557-F84EC2C2A539}" srcOrd="0" destOrd="0" presId="urn:microsoft.com/office/officeart/2008/layout/AlternatingHexagons"/>
    <dgm:cxn modelId="{EB46C664-3A64-4995-BCCD-D90D237F06C0}" srcId="{377FFB66-AE94-4A59-A609-E12BF4A4930D}" destId="{14DF2810-36A9-4EAA-8DBA-4C7F9D7D3886}" srcOrd="1" destOrd="0" parTransId="{55D918EB-D0ED-4B72-96ED-1CC644072D3F}" sibTransId="{6628785E-457A-4850-A118-BF0F1B9AC723}"/>
    <dgm:cxn modelId="{CF871F6F-871C-42FE-97BC-760637ADD4E3}" type="presOf" srcId="{2AD1A492-6B6B-42E9-A35A-3EB41983EF1C}" destId="{B080C05F-FED4-45CC-8210-63B0F35F5DDF}" srcOrd="0" destOrd="0" presId="urn:microsoft.com/office/officeart/2008/layout/AlternatingHexagons"/>
    <dgm:cxn modelId="{EBCC848E-784A-4E0A-B451-94746EA6D1AA}" srcId="{377FFB66-AE94-4A59-A609-E12BF4A4930D}" destId="{2D26BF40-7872-47CF-A719-94ABB6C1A178}" srcOrd="0" destOrd="0" parTransId="{914AB0CC-4BBE-4543-AE98-3B24A64F89DB}" sibTransId="{866D4BC9-A667-4CBD-8632-C1238B9DF2B2}"/>
    <dgm:cxn modelId="{B7EA5A93-96B0-4A5E-B4E1-C53A9AF36B36}" type="presOf" srcId="{461B6D27-9D94-4B87-B0BF-2EB44E713E68}" destId="{3B241A05-869F-4063-BF95-2D26911F2048}" srcOrd="0" destOrd="0" presId="urn:microsoft.com/office/officeart/2008/layout/AlternatingHexagons"/>
    <dgm:cxn modelId="{F040DB9C-697E-4D54-8706-226926452A76}" type="presOf" srcId="{866D4BC9-A667-4CBD-8632-C1238B9DF2B2}" destId="{A04E3B9E-F2D7-402F-AFE3-D1C3748567D4}" srcOrd="0" destOrd="0" presId="urn:microsoft.com/office/officeart/2008/layout/AlternatingHexagons"/>
    <dgm:cxn modelId="{7E5F78BE-BA10-4C06-90F9-C8081225411A}" srcId="{377FFB66-AE94-4A59-A609-E12BF4A4930D}" destId="{98801845-4EAD-4BB7-91FD-5A8E6A7EABD9}" srcOrd="3" destOrd="0" parTransId="{E9795A7C-5F80-402E-A77C-A55A86A58D6C}" sibTransId="{2AD1A492-6B6B-42E9-A35A-3EB41983EF1C}"/>
    <dgm:cxn modelId="{01209DCC-50A5-47CC-8B99-FD9B1E267D31}" type="presOf" srcId="{2D26BF40-7872-47CF-A719-94ABB6C1A178}" destId="{0050ECBB-E043-4372-9712-6C6E08FCC065}" srcOrd="0" destOrd="0" presId="urn:microsoft.com/office/officeart/2008/layout/AlternatingHexagons"/>
    <dgm:cxn modelId="{205835F3-203D-475E-9057-65AAE00755E5}" type="presOf" srcId="{14DF2810-36A9-4EAA-8DBA-4C7F9D7D3886}" destId="{83549447-11EC-4C46-8190-1664C2D9C4D7}" srcOrd="0" destOrd="0" presId="urn:microsoft.com/office/officeart/2008/layout/AlternatingHexagons"/>
    <dgm:cxn modelId="{7699F2F3-5FE4-44DD-B9FE-2F013BEE4D57}" srcId="{377FFB66-AE94-4A59-A609-E12BF4A4930D}" destId="{F0CF57FB-1B00-4825-A7C8-65D76428F18C}" srcOrd="2" destOrd="0" parTransId="{3DB8FEFA-F238-40EC-B697-7B42FF08A4D9}" sibTransId="{461B6D27-9D94-4B87-B0BF-2EB44E713E68}"/>
    <dgm:cxn modelId="{2D5895F6-08BD-4243-B21C-593C00EFF6EB}" type="presOf" srcId="{377FFB66-AE94-4A59-A609-E12BF4A4930D}" destId="{5A967CF4-4B89-40E1-AC50-3ADF03522718}" srcOrd="0" destOrd="0" presId="urn:microsoft.com/office/officeart/2008/layout/AlternatingHexagons"/>
    <dgm:cxn modelId="{9CAECA34-A0D9-48A4-BE92-497E21DAEFCF}" type="presParOf" srcId="{5A967CF4-4B89-40E1-AC50-3ADF03522718}" destId="{D9C19220-AF07-4B54-8D9C-CC0BB86E52EA}" srcOrd="0" destOrd="0" presId="urn:microsoft.com/office/officeart/2008/layout/AlternatingHexagons"/>
    <dgm:cxn modelId="{8A1D526A-8098-4494-93DE-8943A1198242}" type="presParOf" srcId="{D9C19220-AF07-4B54-8D9C-CC0BB86E52EA}" destId="{0050ECBB-E043-4372-9712-6C6E08FCC065}" srcOrd="0" destOrd="0" presId="urn:microsoft.com/office/officeart/2008/layout/AlternatingHexagons"/>
    <dgm:cxn modelId="{C62E518A-B85A-480F-8E6E-E23013ED4F06}" type="presParOf" srcId="{D9C19220-AF07-4B54-8D9C-CC0BB86E52EA}" destId="{30BF7599-E8C6-44F1-A223-500EE469292D}" srcOrd="1" destOrd="0" presId="urn:microsoft.com/office/officeart/2008/layout/AlternatingHexagons"/>
    <dgm:cxn modelId="{D6D79BFC-6F5F-4B4B-9009-13B0F0BEE986}" type="presParOf" srcId="{D9C19220-AF07-4B54-8D9C-CC0BB86E52EA}" destId="{AA032B11-13FD-40D7-B038-24F1DF3D0C9A}" srcOrd="2" destOrd="0" presId="urn:microsoft.com/office/officeart/2008/layout/AlternatingHexagons"/>
    <dgm:cxn modelId="{B9A67235-2277-4E86-9601-2842FB52B388}" type="presParOf" srcId="{D9C19220-AF07-4B54-8D9C-CC0BB86E52EA}" destId="{C1183093-36A7-467E-B56F-D2F7EF5F7DFC}" srcOrd="3" destOrd="0" presId="urn:microsoft.com/office/officeart/2008/layout/AlternatingHexagons"/>
    <dgm:cxn modelId="{41FBEE8D-07DA-4C2B-B338-E505475FA090}" type="presParOf" srcId="{D9C19220-AF07-4B54-8D9C-CC0BB86E52EA}" destId="{A04E3B9E-F2D7-402F-AFE3-D1C3748567D4}" srcOrd="4" destOrd="0" presId="urn:microsoft.com/office/officeart/2008/layout/AlternatingHexagons"/>
    <dgm:cxn modelId="{5C948693-D82C-47B9-B84B-AC67C4288018}" type="presParOf" srcId="{5A967CF4-4B89-40E1-AC50-3ADF03522718}" destId="{7506B3E3-2E31-488F-B336-33C181528710}" srcOrd="1" destOrd="0" presId="urn:microsoft.com/office/officeart/2008/layout/AlternatingHexagons"/>
    <dgm:cxn modelId="{CD3230B5-62BE-403D-97F2-9AA605DF1942}" type="presParOf" srcId="{5A967CF4-4B89-40E1-AC50-3ADF03522718}" destId="{32318738-7B50-43BF-AAFA-ED0671CAAFED}" srcOrd="2" destOrd="0" presId="urn:microsoft.com/office/officeart/2008/layout/AlternatingHexagons"/>
    <dgm:cxn modelId="{33EBE943-F041-408B-9528-8F3133920164}" type="presParOf" srcId="{32318738-7B50-43BF-AAFA-ED0671CAAFED}" destId="{83549447-11EC-4C46-8190-1664C2D9C4D7}" srcOrd="0" destOrd="0" presId="urn:microsoft.com/office/officeart/2008/layout/AlternatingHexagons"/>
    <dgm:cxn modelId="{201E8E06-A791-4E6D-869E-D1BC942936A9}" type="presParOf" srcId="{32318738-7B50-43BF-AAFA-ED0671CAAFED}" destId="{155B6F1A-5CD9-418D-9A87-AA52E7928063}" srcOrd="1" destOrd="0" presId="urn:microsoft.com/office/officeart/2008/layout/AlternatingHexagons"/>
    <dgm:cxn modelId="{DEC4DCED-70DC-4C19-A4B1-6E9BD0191867}" type="presParOf" srcId="{32318738-7B50-43BF-AAFA-ED0671CAAFED}" destId="{8ADF1688-034B-4EA0-97C0-4C98A95E8CA8}" srcOrd="2" destOrd="0" presId="urn:microsoft.com/office/officeart/2008/layout/AlternatingHexagons"/>
    <dgm:cxn modelId="{446373B5-7E33-4CFF-911F-0619C2FEB936}" type="presParOf" srcId="{32318738-7B50-43BF-AAFA-ED0671CAAFED}" destId="{DC400B16-45F0-40A9-9D21-0C5FECA85236}" srcOrd="3" destOrd="0" presId="urn:microsoft.com/office/officeart/2008/layout/AlternatingHexagons"/>
    <dgm:cxn modelId="{421702CA-B554-4AF1-B060-E04C8859272A}" type="presParOf" srcId="{32318738-7B50-43BF-AAFA-ED0671CAAFED}" destId="{86B32FEF-2356-403B-A557-F84EC2C2A539}" srcOrd="4" destOrd="0" presId="urn:microsoft.com/office/officeart/2008/layout/AlternatingHexagons"/>
    <dgm:cxn modelId="{2528D928-4B34-4EB6-A1C5-3A7A1168977C}" type="presParOf" srcId="{5A967CF4-4B89-40E1-AC50-3ADF03522718}" destId="{AC9976CF-84E4-40A6-B484-76CF8A43BAAA}" srcOrd="3" destOrd="0" presId="urn:microsoft.com/office/officeart/2008/layout/AlternatingHexagons"/>
    <dgm:cxn modelId="{CDBBF77C-BDFD-4079-973E-F6B152746B4D}" type="presParOf" srcId="{5A967CF4-4B89-40E1-AC50-3ADF03522718}" destId="{85EB96F5-837A-4026-8E7E-60D8F89AA557}" srcOrd="4" destOrd="0" presId="urn:microsoft.com/office/officeart/2008/layout/AlternatingHexagons"/>
    <dgm:cxn modelId="{EA6ADAA1-525B-443A-8B9F-998748A4295C}" type="presParOf" srcId="{85EB96F5-837A-4026-8E7E-60D8F89AA557}" destId="{08AEC513-8B24-4D54-9C66-DC497CDB4F30}" srcOrd="0" destOrd="0" presId="urn:microsoft.com/office/officeart/2008/layout/AlternatingHexagons"/>
    <dgm:cxn modelId="{7EE6CCE2-E815-445F-A558-5D413226CB5F}" type="presParOf" srcId="{85EB96F5-837A-4026-8E7E-60D8F89AA557}" destId="{380AC4CB-4E8D-402D-83D8-13A9D8499138}" srcOrd="1" destOrd="0" presId="urn:microsoft.com/office/officeart/2008/layout/AlternatingHexagons"/>
    <dgm:cxn modelId="{9EC6977F-3AC3-4D59-AD32-10272F376A06}" type="presParOf" srcId="{85EB96F5-837A-4026-8E7E-60D8F89AA557}" destId="{28D61CD5-312E-48EE-85D6-388C7A343B9A}" srcOrd="2" destOrd="0" presId="urn:microsoft.com/office/officeart/2008/layout/AlternatingHexagons"/>
    <dgm:cxn modelId="{E353B9DD-7424-4741-A2FD-FE1B1617CB47}" type="presParOf" srcId="{85EB96F5-837A-4026-8E7E-60D8F89AA557}" destId="{8530997B-5FD5-4FA7-9A8A-A2540E04605A}" srcOrd="3" destOrd="0" presId="urn:microsoft.com/office/officeart/2008/layout/AlternatingHexagons"/>
    <dgm:cxn modelId="{8E67E330-2EA1-46E8-8EBD-3F365AFEFDC3}" type="presParOf" srcId="{85EB96F5-837A-4026-8E7E-60D8F89AA557}" destId="{3B241A05-869F-4063-BF95-2D26911F2048}" srcOrd="4" destOrd="0" presId="urn:microsoft.com/office/officeart/2008/layout/AlternatingHexagons"/>
    <dgm:cxn modelId="{99AC6C91-021B-415F-B0ED-3B81E1276708}" type="presParOf" srcId="{5A967CF4-4B89-40E1-AC50-3ADF03522718}" destId="{1C756CF4-6FA1-4B14-AE4A-ED1B32A555A7}" srcOrd="5" destOrd="0" presId="urn:microsoft.com/office/officeart/2008/layout/AlternatingHexagons"/>
    <dgm:cxn modelId="{4C64AF88-739E-4D11-A5F0-2C214AACF0F9}" type="presParOf" srcId="{5A967CF4-4B89-40E1-AC50-3ADF03522718}" destId="{EC968402-6B72-4B12-97DB-A975356FDE26}" srcOrd="6" destOrd="0" presId="urn:microsoft.com/office/officeart/2008/layout/AlternatingHexagons"/>
    <dgm:cxn modelId="{4B679D48-8A54-4788-AB2A-307623009601}" type="presParOf" srcId="{EC968402-6B72-4B12-97DB-A975356FDE26}" destId="{15DAE41B-6E8B-44CF-9233-336ED66C1C17}" srcOrd="0" destOrd="0" presId="urn:microsoft.com/office/officeart/2008/layout/AlternatingHexagons"/>
    <dgm:cxn modelId="{980C8D4C-34D7-4C5D-87CE-FB64897A8362}" type="presParOf" srcId="{EC968402-6B72-4B12-97DB-A975356FDE26}" destId="{DC83672D-A93F-4DFF-B58B-9A14C6679BA8}" srcOrd="1" destOrd="0" presId="urn:microsoft.com/office/officeart/2008/layout/AlternatingHexagons"/>
    <dgm:cxn modelId="{301F6C7A-893C-40E1-B7FC-F79F38CE0353}" type="presParOf" srcId="{EC968402-6B72-4B12-97DB-A975356FDE26}" destId="{DA89DEB7-9C57-4744-8F40-C0834F680C81}" srcOrd="2" destOrd="0" presId="urn:microsoft.com/office/officeart/2008/layout/AlternatingHexagons"/>
    <dgm:cxn modelId="{42580EB0-1A8D-4DED-B4AB-7E9CA7BD3594}" type="presParOf" srcId="{EC968402-6B72-4B12-97DB-A975356FDE26}" destId="{A28C1A30-0BFD-4EDF-B320-AD9E17681264}" srcOrd="3" destOrd="0" presId="urn:microsoft.com/office/officeart/2008/layout/AlternatingHexagons"/>
    <dgm:cxn modelId="{95C616B7-0A07-4AF8-90D6-BB1877D02188}" type="presParOf" srcId="{EC968402-6B72-4B12-97DB-A975356FDE26}" destId="{B080C05F-FED4-45CC-8210-63B0F35F5DDF}"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77FFB66-AE94-4A59-A609-E12BF4A4930D}"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GB"/>
        </a:p>
      </dgm:t>
    </dgm:pt>
    <dgm:pt modelId="{2D26BF40-7872-47CF-A719-94ABB6C1A178}">
      <dgm:prSet phldrT="[Text]"/>
      <dgm:spPr>
        <a:solidFill>
          <a:srgbClr val="01B3CD"/>
        </a:solidFill>
      </dgm:spPr>
      <dgm:t>
        <a:bodyPr/>
        <a:lstStyle/>
        <a:p>
          <a:endParaRPr lang="en-GB" b="1" dirty="0">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Supply Chain Transparency, Blockchain tracks the journey of agricultural products, ensuring transparency, while AI analyzes data to predict crop yields, optimize resource use, and improve farming practices."/>
          </dgm14:cNvPr>
        </a:ext>
      </dgm:extLst>
    </dgm:pt>
    <dgm:pt modelId="{914AB0CC-4BBE-4543-AE98-3B24A64F89DB}" type="parTrans" cxnId="{EBCC848E-784A-4E0A-B451-94746EA6D1AA}">
      <dgm:prSet/>
      <dgm:spPr/>
      <dgm:t>
        <a:bodyPr/>
        <a:lstStyle/>
        <a:p>
          <a:endParaRPr lang="en-GB">
            <a:solidFill>
              <a:schemeClr val="bg1"/>
            </a:solidFill>
          </a:endParaRPr>
        </a:p>
      </dgm:t>
    </dgm:pt>
    <dgm:pt modelId="{866D4BC9-A667-4CBD-8632-C1238B9DF2B2}" type="sibTrans" cxnId="{EBCC848E-784A-4E0A-B451-94746EA6D1AA}">
      <dgm:prSet/>
      <dgm:spPr>
        <a:solidFill>
          <a:srgbClr val="01B3CD"/>
        </a:solidFill>
      </dgm:spPr>
      <dgm:t>
        <a:bodyPr/>
        <a:lstStyle/>
        <a:p>
          <a:endParaRPr lang="en-GB">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Patient Data Management, BDLT ensures the secure storage of patient records, while AI analyzes this data to provide personalized treatment plans and predict patient outcomes."/>
          </dgm14:cNvPr>
        </a:ext>
      </dgm:extLst>
    </dgm:pt>
    <dgm:pt modelId="{14DF2810-36A9-4EAA-8DBA-4C7F9D7D3886}">
      <dgm:prSet phldrT="[Text]"/>
      <dgm:spPr>
        <a:solidFill>
          <a:srgbClr val="01B3CD"/>
        </a:solidFill>
      </dgm:spPr>
      <dgm:t>
        <a:bodyPr/>
        <a:lstStyle/>
        <a:p>
          <a:r>
            <a:rPr lang="en-GB" dirty="0">
              <a:solidFill>
                <a:schemeClr val="bg1"/>
              </a:solidFill>
            </a:rPr>
            <a:t> </a:t>
          </a:r>
        </a:p>
      </dgm:t>
      <dgm:extLst>
        <a:ext uri="{E40237B7-FDA0-4F09-8148-C483321AD2D9}">
          <dgm14:cNvPr xmlns:dgm14="http://schemas.microsoft.com/office/drawing/2010/diagram" id="0" name="">
            <a:hlinkClick xmlns:r="http://schemas.openxmlformats.org/officeDocument/2006/relationships" r:id="rId1" action="ppaction://hlinksldjump" tooltip="Access to Learning, AI-powered educational platforms can provide personalized learning in remote areas, with blockchain ensuring the security and authenticity of the educational content."/>
          </dgm14:cNvPr>
        </a:ext>
      </dgm:extLst>
    </dgm:pt>
    <dgm:pt modelId="{55D918EB-D0ED-4B72-96ED-1CC644072D3F}" type="parTrans" cxnId="{EB46C664-3A64-4995-BCCD-D90D237F06C0}">
      <dgm:prSet/>
      <dgm:spPr/>
      <dgm:t>
        <a:bodyPr/>
        <a:lstStyle/>
        <a:p>
          <a:endParaRPr lang="en-GB">
            <a:solidFill>
              <a:schemeClr val="bg1"/>
            </a:solidFill>
          </a:endParaRPr>
        </a:p>
      </dgm:t>
    </dgm:pt>
    <dgm:pt modelId="{6628785E-457A-4850-A118-BF0F1B9AC723}" type="sibTrans" cxnId="{EB46C664-3A64-4995-BCCD-D90D237F06C0}">
      <dgm:prSet/>
      <dgm:spPr>
        <a:solidFill>
          <a:srgbClr val="01B3CD"/>
        </a:solidFill>
      </dgm:spPr>
      <dgm:t>
        <a:bodyPr/>
        <a:lstStyle/>
        <a:p>
          <a:endParaRPr lang="en-GB">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AI optimizes energy consumption based on data stored on blockchain, promoting efficient and sustainable energy use."/>
          </dgm14:cNvPr>
        </a:ext>
      </dgm:extLst>
    </dgm:pt>
    <dgm:pt modelId="{98801845-4EAD-4BB7-91FD-5A8E6A7EABD9}">
      <dgm:prSet phldrT="[Text]"/>
      <dgm:spPr>
        <a:solidFill>
          <a:srgbClr val="01B3CD"/>
        </a:solidFill>
      </dgm:spPr>
      <dgm:t>
        <a:bodyPr/>
        <a:lstStyle/>
        <a:p>
          <a:r>
            <a:rPr lang="en-GB" dirty="0">
              <a:solidFill>
                <a:schemeClr val="bg1"/>
              </a:solidFill>
            </a:rPr>
            <a:t> </a:t>
          </a:r>
        </a:p>
      </dgm:t>
      <dgm:extLst>
        <a:ext uri="{E40237B7-FDA0-4F09-8148-C483321AD2D9}">
          <dgm14:cNvPr xmlns:dgm14="http://schemas.microsoft.com/office/drawing/2010/diagram" id="0" name="">
            <a:hlinkClick xmlns:r="http://schemas.openxmlformats.org/officeDocument/2006/relationships" r:id="rId1" action="ppaction://hlinksldjump" tooltip="Secure Transactions, Blockchain provides a secure platform for financial transactions, while AI analyzes transaction data to identify fraudulent activities and offer credit scoring for underserved populations."/>
          </dgm14:cNvPr>
        </a:ext>
      </dgm:extLst>
    </dgm:pt>
    <dgm:pt modelId="{E9795A7C-5F80-402E-A77C-A55A86A58D6C}" type="parTrans" cxnId="{7E5F78BE-BA10-4C06-90F9-C8081225411A}">
      <dgm:prSet/>
      <dgm:spPr/>
      <dgm:t>
        <a:bodyPr/>
        <a:lstStyle/>
        <a:p>
          <a:endParaRPr lang="en-GB">
            <a:solidFill>
              <a:schemeClr val="bg1"/>
            </a:solidFill>
          </a:endParaRPr>
        </a:p>
      </dgm:t>
    </dgm:pt>
    <dgm:pt modelId="{2AD1A492-6B6B-42E9-A35A-3EB41983EF1C}" type="sibTrans" cxnId="{7E5F78BE-BA10-4C06-90F9-C8081225411A}">
      <dgm:prSet/>
      <dgm:spPr>
        <a:solidFill>
          <a:srgbClr val="01B3CD"/>
        </a:solidFill>
      </dgm:spPr>
      <dgm:t>
        <a:bodyPr/>
        <a:lstStyle/>
        <a:p>
          <a:endParaRPr lang="en-GB">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Aid Distribution: Blockchain tracks the distribution of aid, ensuring it reaches the intended recipients, while AI analyzes data to optimize the allocation of resources and predict future needs."/>
          </dgm14:cNvPr>
        </a:ext>
      </dgm:extLst>
    </dgm:pt>
    <dgm:pt modelId="{F0CF57FB-1B00-4825-A7C8-65D76428F18C}">
      <dgm:prSet phldrT="[Text]"/>
      <dgm:spPr>
        <a:solidFill>
          <a:srgbClr val="01B3CD"/>
        </a:solidFill>
      </dgm:spPr>
      <dgm:t>
        <a:bodyPr/>
        <a:lstStyle/>
        <a:p>
          <a:endParaRPr lang="en-GB" dirty="0">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Public Service Delivery, AI can optimize the delivery of public services, such as healthcare and education, with blockchain ensuring the security and transparency of service transactions."/>
          </dgm14:cNvPr>
        </a:ext>
      </dgm:extLst>
    </dgm:pt>
    <dgm:pt modelId="{3DB8FEFA-F238-40EC-B697-7B42FF08A4D9}" type="parTrans" cxnId="{7699F2F3-5FE4-44DD-B9FE-2F013BEE4D57}">
      <dgm:prSet/>
      <dgm:spPr/>
      <dgm:t>
        <a:bodyPr/>
        <a:lstStyle/>
        <a:p>
          <a:endParaRPr lang="en-GB">
            <a:solidFill>
              <a:schemeClr val="bg1"/>
            </a:solidFill>
          </a:endParaRPr>
        </a:p>
      </dgm:t>
    </dgm:pt>
    <dgm:pt modelId="{461B6D27-9D94-4B87-B0BF-2EB44E713E68}" type="sibTrans" cxnId="{7699F2F3-5FE4-44DD-B9FE-2F013BEE4D57}">
      <dgm:prSet/>
      <dgm:spPr>
        <a:solidFill>
          <a:srgbClr val="01B3CD"/>
        </a:solidFill>
      </dgm:spPr>
      <dgm:t>
        <a:bodyPr/>
        <a:lstStyle/>
        <a:p>
          <a:endParaRPr lang="en-GB">
            <a:solidFill>
              <a:schemeClr val="bg1"/>
            </a:solidFill>
          </a:endParaRPr>
        </a:p>
      </dgm:t>
      <dgm:extLst>
        <a:ext uri="{E40237B7-FDA0-4F09-8148-C483321AD2D9}">
          <dgm14:cNvPr xmlns:dgm14="http://schemas.microsoft.com/office/drawing/2010/diagram" id="0" name="">
            <a:hlinkClick xmlns:r="http://schemas.openxmlformats.org/officeDocument/2006/relationships" r:id="rId1" action="ppaction://hlinksldjump" tooltip="Supply Chain Management, Quality Control and Assurance, Predictive Maintenance, Inventory Management, Fraud Prevention, Sustainable Manufacturing."/>
          </dgm14:cNvPr>
        </a:ext>
      </dgm:extLst>
    </dgm:pt>
    <dgm:pt modelId="{5A967CF4-4B89-40E1-AC50-3ADF03522718}" type="pres">
      <dgm:prSet presAssocID="{377FFB66-AE94-4A59-A609-E12BF4A4930D}" presName="Name0" presStyleCnt="0">
        <dgm:presLayoutVars>
          <dgm:chMax/>
          <dgm:chPref/>
          <dgm:dir/>
          <dgm:animLvl val="lvl"/>
        </dgm:presLayoutVars>
      </dgm:prSet>
      <dgm:spPr/>
    </dgm:pt>
    <dgm:pt modelId="{D9C19220-AF07-4B54-8D9C-CC0BB86E52EA}" type="pres">
      <dgm:prSet presAssocID="{2D26BF40-7872-47CF-A719-94ABB6C1A178}" presName="composite" presStyleCnt="0"/>
      <dgm:spPr/>
    </dgm:pt>
    <dgm:pt modelId="{0050ECBB-E043-4372-9712-6C6E08FCC065}" type="pres">
      <dgm:prSet presAssocID="{2D26BF40-7872-47CF-A719-94ABB6C1A178}" presName="Parent1" presStyleLbl="node1" presStyleIdx="0" presStyleCnt="8">
        <dgm:presLayoutVars>
          <dgm:chMax val="1"/>
          <dgm:chPref val="1"/>
          <dgm:bulletEnabled val="1"/>
        </dgm:presLayoutVars>
      </dgm:prSet>
      <dgm:spPr/>
    </dgm:pt>
    <dgm:pt modelId="{30BF7599-E8C6-44F1-A223-500EE469292D}" type="pres">
      <dgm:prSet presAssocID="{2D26BF40-7872-47CF-A719-94ABB6C1A178}" presName="Childtext1" presStyleLbl="revTx" presStyleIdx="0" presStyleCnt="4">
        <dgm:presLayoutVars>
          <dgm:chMax val="0"/>
          <dgm:chPref val="0"/>
          <dgm:bulletEnabled val="1"/>
        </dgm:presLayoutVars>
      </dgm:prSet>
      <dgm:spPr/>
    </dgm:pt>
    <dgm:pt modelId="{AA032B11-13FD-40D7-B038-24F1DF3D0C9A}" type="pres">
      <dgm:prSet presAssocID="{2D26BF40-7872-47CF-A719-94ABB6C1A178}" presName="BalanceSpacing" presStyleCnt="0"/>
      <dgm:spPr/>
    </dgm:pt>
    <dgm:pt modelId="{C1183093-36A7-467E-B56F-D2F7EF5F7DFC}" type="pres">
      <dgm:prSet presAssocID="{2D26BF40-7872-47CF-A719-94ABB6C1A178}" presName="BalanceSpacing1" presStyleCnt="0"/>
      <dgm:spPr/>
    </dgm:pt>
    <dgm:pt modelId="{A04E3B9E-F2D7-402F-AFE3-D1C3748567D4}" type="pres">
      <dgm:prSet presAssocID="{866D4BC9-A667-4CBD-8632-C1238B9DF2B2}" presName="Accent1Text" presStyleLbl="node1" presStyleIdx="1" presStyleCnt="8"/>
      <dgm:spPr/>
    </dgm:pt>
    <dgm:pt modelId="{7506B3E3-2E31-488F-B336-33C181528710}" type="pres">
      <dgm:prSet presAssocID="{866D4BC9-A667-4CBD-8632-C1238B9DF2B2}" presName="spaceBetweenRectangles" presStyleCnt="0"/>
      <dgm:spPr/>
    </dgm:pt>
    <dgm:pt modelId="{32318738-7B50-43BF-AAFA-ED0671CAAFED}" type="pres">
      <dgm:prSet presAssocID="{14DF2810-36A9-4EAA-8DBA-4C7F9D7D3886}" presName="composite" presStyleCnt="0"/>
      <dgm:spPr/>
    </dgm:pt>
    <dgm:pt modelId="{83549447-11EC-4C46-8190-1664C2D9C4D7}" type="pres">
      <dgm:prSet presAssocID="{14DF2810-36A9-4EAA-8DBA-4C7F9D7D3886}" presName="Parent1" presStyleLbl="node1" presStyleIdx="2" presStyleCnt="8">
        <dgm:presLayoutVars>
          <dgm:chMax val="1"/>
          <dgm:chPref val="1"/>
          <dgm:bulletEnabled val="1"/>
        </dgm:presLayoutVars>
      </dgm:prSet>
      <dgm:spPr/>
    </dgm:pt>
    <dgm:pt modelId="{155B6F1A-5CD9-418D-9A87-AA52E7928063}" type="pres">
      <dgm:prSet presAssocID="{14DF2810-36A9-4EAA-8DBA-4C7F9D7D3886}" presName="Childtext1" presStyleLbl="revTx" presStyleIdx="1" presStyleCnt="4">
        <dgm:presLayoutVars>
          <dgm:chMax val="0"/>
          <dgm:chPref val="0"/>
          <dgm:bulletEnabled val="1"/>
        </dgm:presLayoutVars>
      </dgm:prSet>
      <dgm:spPr/>
    </dgm:pt>
    <dgm:pt modelId="{8ADF1688-034B-4EA0-97C0-4C98A95E8CA8}" type="pres">
      <dgm:prSet presAssocID="{14DF2810-36A9-4EAA-8DBA-4C7F9D7D3886}" presName="BalanceSpacing" presStyleCnt="0"/>
      <dgm:spPr/>
    </dgm:pt>
    <dgm:pt modelId="{DC400B16-45F0-40A9-9D21-0C5FECA85236}" type="pres">
      <dgm:prSet presAssocID="{14DF2810-36A9-4EAA-8DBA-4C7F9D7D3886}" presName="BalanceSpacing1" presStyleCnt="0"/>
      <dgm:spPr/>
    </dgm:pt>
    <dgm:pt modelId="{86B32FEF-2356-403B-A557-F84EC2C2A539}" type="pres">
      <dgm:prSet presAssocID="{6628785E-457A-4850-A118-BF0F1B9AC723}" presName="Accent1Text" presStyleLbl="node1" presStyleIdx="3" presStyleCnt="8"/>
      <dgm:spPr/>
    </dgm:pt>
    <dgm:pt modelId="{AC9976CF-84E4-40A6-B484-76CF8A43BAAA}" type="pres">
      <dgm:prSet presAssocID="{6628785E-457A-4850-A118-BF0F1B9AC723}" presName="spaceBetweenRectangles" presStyleCnt="0"/>
      <dgm:spPr/>
    </dgm:pt>
    <dgm:pt modelId="{85EB96F5-837A-4026-8E7E-60D8F89AA557}" type="pres">
      <dgm:prSet presAssocID="{F0CF57FB-1B00-4825-A7C8-65D76428F18C}" presName="composite" presStyleCnt="0"/>
      <dgm:spPr/>
    </dgm:pt>
    <dgm:pt modelId="{08AEC513-8B24-4D54-9C66-DC497CDB4F30}" type="pres">
      <dgm:prSet presAssocID="{F0CF57FB-1B00-4825-A7C8-65D76428F18C}" presName="Parent1" presStyleLbl="node1" presStyleIdx="4" presStyleCnt="8">
        <dgm:presLayoutVars>
          <dgm:chMax val="1"/>
          <dgm:chPref val="1"/>
          <dgm:bulletEnabled val="1"/>
        </dgm:presLayoutVars>
      </dgm:prSet>
      <dgm:spPr/>
    </dgm:pt>
    <dgm:pt modelId="{380AC4CB-4E8D-402D-83D8-13A9D8499138}" type="pres">
      <dgm:prSet presAssocID="{F0CF57FB-1B00-4825-A7C8-65D76428F18C}" presName="Childtext1" presStyleLbl="revTx" presStyleIdx="2" presStyleCnt="4">
        <dgm:presLayoutVars>
          <dgm:chMax val="0"/>
          <dgm:chPref val="0"/>
          <dgm:bulletEnabled val="1"/>
        </dgm:presLayoutVars>
      </dgm:prSet>
      <dgm:spPr/>
    </dgm:pt>
    <dgm:pt modelId="{28D61CD5-312E-48EE-85D6-388C7A343B9A}" type="pres">
      <dgm:prSet presAssocID="{F0CF57FB-1B00-4825-A7C8-65D76428F18C}" presName="BalanceSpacing" presStyleCnt="0"/>
      <dgm:spPr/>
    </dgm:pt>
    <dgm:pt modelId="{8530997B-5FD5-4FA7-9A8A-A2540E04605A}" type="pres">
      <dgm:prSet presAssocID="{F0CF57FB-1B00-4825-A7C8-65D76428F18C}" presName="BalanceSpacing1" presStyleCnt="0"/>
      <dgm:spPr/>
    </dgm:pt>
    <dgm:pt modelId="{3B241A05-869F-4063-BF95-2D26911F2048}" type="pres">
      <dgm:prSet presAssocID="{461B6D27-9D94-4B87-B0BF-2EB44E713E68}" presName="Accent1Text" presStyleLbl="node1" presStyleIdx="5" presStyleCnt="8"/>
      <dgm:spPr/>
    </dgm:pt>
    <dgm:pt modelId="{1C756CF4-6FA1-4B14-AE4A-ED1B32A555A7}" type="pres">
      <dgm:prSet presAssocID="{461B6D27-9D94-4B87-B0BF-2EB44E713E68}" presName="spaceBetweenRectangles" presStyleCnt="0"/>
      <dgm:spPr/>
    </dgm:pt>
    <dgm:pt modelId="{EC968402-6B72-4B12-97DB-A975356FDE26}" type="pres">
      <dgm:prSet presAssocID="{98801845-4EAD-4BB7-91FD-5A8E6A7EABD9}" presName="composite" presStyleCnt="0"/>
      <dgm:spPr/>
    </dgm:pt>
    <dgm:pt modelId="{15DAE41B-6E8B-44CF-9233-336ED66C1C17}" type="pres">
      <dgm:prSet presAssocID="{98801845-4EAD-4BB7-91FD-5A8E6A7EABD9}" presName="Parent1" presStyleLbl="node1" presStyleIdx="6" presStyleCnt="8">
        <dgm:presLayoutVars>
          <dgm:chMax val="1"/>
          <dgm:chPref val="1"/>
          <dgm:bulletEnabled val="1"/>
        </dgm:presLayoutVars>
      </dgm:prSet>
      <dgm:spPr/>
    </dgm:pt>
    <dgm:pt modelId="{DC83672D-A93F-4DFF-B58B-9A14C6679BA8}" type="pres">
      <dgm:prSet presAssocID="{98801845-4EAD-4BB7-91FD-5A8E6A7EABD9}" presName="Childtext1" presStyleLbl="revTx" presStyleIdx="3" presStyleCnt="4">
        <dgm:presLayoutVars>
          <dgm:chMax val="0"/>
          <dgm:chPref val="0"/>
          <dgm:bulletEnabled val="1"/>
        </dgm:presLayoutVars>
      </dgm:prSet>
      <dgm:spPr/>
    </dgm:pt>
    <dgm:pt modelId="{DA89DEB7-9C57-4744-8F40-C0834F680C81}" type="pres">
      <dgm:prSet presAssocID="{98801845-4EAD-4BB7-91FD-5A8E6A7EABD9}" presName="BalanceSpacing" presStyleCnt="0"/>
      <dgm:spPr/>
    </dgm:pt>
    <dgm:pt modelId="{A28C1A30-0BFD-4EDF-B320-AD9E17681264}" type="pres">
      <dgm:prSet presAssocID="{98801845-4EAD-4BB7-91FD-5A8E6A7EABD9}" presName="BalanceSpacing1" presStyleCnt="0"/>
      <dgm:spPr/>
    </dgm:pt>
    <dgm:pt modelId="{B080C05F-FED4-45CC-8210-63B0F35F5DDF}" type="pres">
      <dgm:prSet presAssocID="{2AD1A492-6B6B-42E9-A35A-3EB41983EF1C}" presName="Accent1Text" presStyleLbl="node1" presStyleIdx="7" presStyleCnt="8"/>
      <dgm:spPr/>
    </dgm:pt>
  </dgm:ptLst>
  <dgm:cxnLst>
    <dgm:cxn modelId="{FBCD363B-D469-40D9-B6B7-DFE968F31939}" type="presOf" srcId="{98801845-4EAD-4BB7-91FD-5A8E6A7EABD9}" destId="{15DAE41B-6E8B-44CF-9233-336ED66C1C17}" srcOrd="0" destOrd="0" presId="urn:microsoft.com/office/officeart/2008/layout/AlternatingHexagons"/>
    <dgm:cxn modelId="{56A41249-A0B2-473F-B05B-08BC327975EB}" type="presOf" srcId="{F0CF57FB-1B00-4825-A7C8-65D76428F18C}" destId="{08AEC513-8B24-4D54-9C66-DC497CDB4F30}" srcOrd="0" destOrd="0" presId="urn:microsoft.com/office/officeart/2008/layout/AlternatingHexagons"/>
    <dgm:cxn modelId="{434EA74D-F655-417D-BEE6-5FCB259E4A14}" type="presOf" srcId="{6628785E-457A-4850-A118-BF0F1B9AC723}" destId="{86B32FEF-2356-403B-A557-F84EC2C2A539}" srcOrd="0" destOrd="0" presId="urn:microsoft.com/office/officeart/2008/layout/AlternatingHexagons"/>
    <dgm:cxn modelId="{EB46C664-3A64-4995-BCCD-D90D237F06C0}" srcId="{377FFB66-AE94-4A59-A609-E12BF4A4930D}" destId="{14DF2810-36A9-4EAA-8DBA-4C7F9D7D3886}" srcOrd="1" destOrd="0" parTransId="{55D918EB-D0ED-4B72-96ED-1CC644072D3F}" sibTransId="{6628785E-457A-4850-A118-BF0F1B9AC723}"/>
    <dgm:cxn modelId="{CF871F6F-871C-42FE-97BC-760637ADD4E3}" type="presOf" srcId="{2AD1A492-6B6B-42E9-A35A-3EB41983EF1C}" destId="{B080C05F-FED4-45CC-8210-63B0F35F5DDF}" srcOrd="0" destOrd="0" presId="urn:microsoft.com/office/officeart/2008/layout/AlternatingHexagons"/>
    <dgm:cxn modelId="{EBCC848E-784A-4E0A-B451-94746EA6D1AA}" srcId="{377FFB66-AE94-4A59-A609-E12BF4A4930D}" destId="{2D26BF40-7872-47CF-A719-94ABB6C1A178}" srcOrd="0" destOrd="0" parTransId="{914AB0CC-4BBE-4543-AE98-3B24A64F89DB}" sibTransId="{866D4BC9-A667-4CBD-8632-C1238B9DF2B2}"/>
    <dgm:cxn modelId="{B7EA5A93-96B0-4A5E-B4E1-C53A9AF36B36}" type="presOf" srcId="{461B6D27-9D94-4B87-B0BF-2EB44E713E68}" destId="{3B241A05-869F-4063-BF95-2D26911F2048}" srcOrd="0" destOrd="0" presId="urn:microsoft.com/office/officeart/2008/layout/AlternatingHexagons"/>
    <dgm:cxn modelId="{F040DB9C-697E-4D54-8706-226926452A76}" type="presOf" srcId="{866D4BC9-A667-4CBD-8632-C1238B9DF2B2}" destId="{A04E3B9E-F2D7-402F-AFE3-D1C3748567D4}" srcOrd="0" destOrd="0" presId="urn:microsoft.com/office/officeart/2008/layout/AlternatingHexagons"/>
    <dgm:cxn modelId="{7E5F78BE-BA10-4C06-90F9-C8081225411A}" srcId="{377FFB66-AE94-4A59-A609-E12BF4A4930D}" destId="{98801845-4EAD-4BB7-91FD-5A8E6A7EABD9}" srcOrd="3" destOrd="0" parTransId="{E9795A7C-5F80-402E-A77C-A55A86A58D6C}" sibTransId="{2AD1A492-6B6B-42E9-A35A-3EB41983EF1C}"/>
    <dgm:cxn modelId="{01209DCC-50A5-47CC-8B99-FD9B1E267D31}" type="presOf" srcId="{2D26BF40-7872-47CF-A719-94ABB6C1A178}" destId="{0050ECBB-E043-4372-9712-6C6E08FCC065}" srcOrd="0" destOrd="0" presId="urn:microsoft.com/office/officeart/2008/layout/AlternatingHexagons"/>
    <dgm:cxn modelId="{205835F3-203D-475E-9057-65AAE00755E5}" type="presOf" srcId="{14DF2810-36A9-4EAA-8DBA-4C7F9D7D3886}" destId="{83549447-11EC-4C46-8190-1664C2D9C4D7}" srcOrd="0" destOrd="0" presId="urn:microsoft.com/office/officeart/2008/layout/AlternatingHexagons"/>
    <dgm:cxn modelId="{7699F2F3-5FE4-44DD-B9FE-2F013BEE4D57}" srcId="{377FFB66-AE94-4A59-A609-E12BF4A4930D}" destId="{F0CF57FB-1B00-4825-A7C8-65D76428F18C}" srcOrd="2" destOrd="0" parTransId="{3DB8FEFA-F238-40EC-B697-7B42FF08A4D9}" sibTransId="{461B6D27-9D94-4B87-B0BF-2EB44E713E68}"/>
    <dgm:cxn modelId="{2D5895F6-08BD-4243-B21C-593C00EFF6EB}" type="presOf" srcId="{377FFB66-AE94-4A59-A609-E12BF4A4930D}" destId="{5A967CF4-4B89-40E1-AC50-3ADF03522718}" srcOrd="0" destOrd="0" presId="urn:microsoft.com/office/officeart/2008/layout/AlternatingHexagons"/>
    <dgm:cxn modelId="{9CAECA34-A0D9-48A4-BE92-497E21DAEFCF}" type="presParOf" srcId="{5A967CF4-4B89-40E1-AC50-3ADF03522718}" destId="{D9C19220-AF07-4B54-8D9C-CC0BB86E52EA}" srcOrd="0" destOrd="0" presId="urn:microsoft.com/office/officeart/2008/layout/AlternatingHexagons"/>
    <dgm:cxn modelId="{8A1D526A-8098-4494-93DE-8943A1198242}" type="presParOf" srcId="{D9C19220-AF07-4B54-8D9C-CC0BB86E52EA}" destId="{0050ECBB-E043-4372-9712-6C6E08FCC065}" srcOrd="0" destOrd="0" presId="urn:microsoft.com/office/officeart/2008/layout/AlternatingHexagons"/>
    <dgm:cxn modelId="{C62E518A-B85A-480F-8E6E-E23013ED4F06}" type="presParOf" srcId="{D9C19220-AF07-4B54-8D9C-CC0BB86E52EA}" destId="{30BF7599-E8C6-44F1-A223-500EE469292D}" srcOrd="1" destOrd="0" presId="urn:microsoft.com/office/officeart/2008/layout/AlternatingHexagons"/>
    <dgm:cxn modelId="{D6D79BFC-6F5F-4B4B-9009-13B0F0BEE986}" type="presParOf" srcId="{D9C19220-AF07-4B54-8D9C-CC0BB86E52EA}" destId="{AA032B11-13FD-40D7-B038-24F1DF3D0C9A}" srcOrd="2" destOrd="0" presId="urn:microsoft.com/office/officeart/2008/layout/AlternatingHexagons"/>
    <dgm:cxn modelId="{B9A67235-2277-4E86-9601-2842FB52B388}" type="presParOf" srcId="{D9C19220-AF07-4B54-8D9C-CC0BB86E52EA}" destId="{C1183093-36A7-467E-B56F-D2F7EF5F7DFC}" srcOrd="3" destOrd="0" presId="urn:microsoft.com/office/officeart/2008/layout/AlternatingHexagons"/>
    <dgm:cxn modelId="{41FBEE8D-07DA-4C2B-B338-E505475FA090}" type="presParOf" srcId="{D9C19220-AF07-4B54-8D9C-CC0BB86E52EA}" destId="{A04E3B9E-F2D7-402F-AFE3-D1C3748567D4}" srcOrd="4" destOrd="0" presId="urn:microsoft.com/office/officeart/2008/layout/AlternatingHexagons"/>
    <dgm:cxn modelId="{5C948693-D82C-47B9-B84B-AC67C4288018}" type="presParOf" srcId="{5A967CF4-4B89-40E1-AC50-3ADF03522718}" destId="{7506B3E3-2E31-488F-B336-33C181528710}" srcOrd="1" destOrd="0" presId="urn:microsoft.com/office/officeart/2008/layout/AlternatingHexagons"/>
    <dgm:cxn modelId="{CD3230B5-62BE-403D-97F2-9AA605DF1942}" type="presParOf" srcId="{5A967CF4-4B89-40E1-AC50-3ADF03522718}" destId="{32318738-7B50-43BF-AAFA-ED0671CAAFED}" srcOrd="2" destOrd="0" presId="urn:microsoft.com/office/officeart/2008/layout/AlternatingHexagons"/>
    <dgm:cxn modelId="{33EBE943-F041-408B-9528-8F3133920164}" type="presParOf" srcId="{32318738-7B50-43BF-AAFA-ED0671CAAFED}" destId="{83549447-11EC-4C46-8190-1664C2D9C4D7}" srcOrd="0" destOrd="0" presId="urn:microsoft.com/office/officeart/2008/layout/AlternatingHexagons"/>
    <dgm:cxn modelId="{201E8E06-A791-4E6D-869E-D1BC942936A9}" type="presParOf" srcId="{32318738-7B50-43BF-AAFA-ED0671CAAFED}" destId="{155B6F1A-5CD9-418D-9A87-AA52E7928063}" srcOrd="1" destOrd="0" presId="urn:microsoft.com/office/officeart/2008/layout/AlternatingHexagons"/>
    <dgm:cxn modelId="{DEC4DCED-70DC-4C19-A4B1-6E9BD0191867}" type="presParOf" srcId="{32318738-7B50-43BF-AAFA-ED0671CAAFED}" destId="{8ADF1688-034B-4EA0-97C0-4C98A95E8CA8}" srcOrd="2" destOrd="0" presId="urn:microsoft.com/office/officeart/2008/layout/AlternatingHexagons"/>
    <dgm:cxn modelId="{446373B5-7E33-4CFF-911F-0619C2FEB936}" type="presParOf" srcId="{32318738-7B50-43BF-AAFA-ED0671CAAFED}" destId="{DC400B16-45F0-40A9-9D21-0C5FECA85236}" srcOrd="3" destOrd="0" presId="urn:microsoft.com/office/officeart/2008/layout/AlternatingHexagons"/>
    <dgm:cxn modelId="{421702CA-B554-4AF1-B060-E04C8859272A}" type="presParOf" srcId="{32318738-7B50-43BF-AAFA-ED0671CAAFED}" destId="{86B32FEF-2356-403B-A557-F84EC2C2A539}" srcOrd="4" destOrd="0" presId="urn:microsoft.com/office/officeart/2008/layout/AlternatingHexagons"/>
    <dgm:cxn modelId="{2528D928-4B34-4EB6-A1C5-3A7A1168977C}" type="presParOf" srcId="{5A967CF4-4B89-40E1-AC50-3ADF03522718}" destId="{AC9976CF-84E4-40A6-B484-76CF8A43BAAA}" srcOrd="3" destOrd="0" presId="urn:microsoft.com/office/officeart/2008/layout/AlternatingHexagons"/>
    <dgm:cxn modelId="{CDBBF77C-BDFD-4079-973E-F6B152746B4D}" type="presParOf" srcId="{5A967CF4-4B89-40E1-AC50-3ADF03522718}" destId="{85EB96F5-837A-4026-8E7E-60D8F89AA557}" srcOrd="4" destOrd="0" presId="urn:microsoft.com/office/officeart/2008/layout/AlternatingHexagons"/>
    <dgm:cxn modelId="{EA6ADAA1-525B-443A-8B9F-998748A4295C}" type="presParOf" srcId="{85EB96F5-837A-4026-8E7E-60D8F89AA557}" destId="{08AEC513-8B24-4D54-9C66-DC497CDB4F30}" srcOrd="0" destOrd="0" presId="urn:microsoft.com/office/officeart/2008/layout/AlternatingHexagons"/>
    <dgm:cxn modelId="{7EE6CCE2-E815-445F-A558-5D413226CB5F}" type="presParOf" srcId="{85EB96F5-837A-4026-8E7E-60D8F89AA557}" destId="{380AC4CB-4E8D-402D-83D8-13A9D8499138}" srcOrd="1" destOrd="0" presId="urn:microsoft.com/office/officeart/2008/layout/AlternatingHexagons"/>
    <dgm:cxn modelId="{9EC6977F-3AC3-4D59-AD32-10272F376A06}" type="presParOf" srcId="{85EB96F5-837A-4026-8E7E-60D8F89AA557}" destId="{28D61CD5-312E-48EE-85D6-388C7A343B9A}" srcOrd="2" destOrd="0" presId="urn:microsoft.com/office/officeart/2008/layout/AlternatingHexagons"/>
    <dgm:cxn modelId="{E353B9DD-7424-4741-A2FD-FE1B1617CB47}" type="presParOf" srcId="{85EB96F5-837A-4026-8E7E-60D8F89AA557}" destId="{8530997B-5FD5-4FA7-9A8A-A2540E04605A}" srcOrd="3" destOrd="0" presId="urn:microsoft.com/office/officeart/2008/layout/AlternatingHexagons"/>
    <dgm:cxn modelId="{8E67E330-2EA1-46E8-8EBD-3F365AFEFDC3}" type="presParOf" srcId="{85EB96F5-837A-4026-8E7E-60D8F89AA557}" destId="{3B241A05-869F-4063-BF95-2D26911F2048}" srcOrd="4" destOrd="0" presId="urn:microsoft.com/office/officeart/2008/layout/AlternatingHexagons"/>
    <dgm:cxn modelId="{99AC6C91-021B-415F-B0ED-3B81E1276708}" type="presParOf" srcId="{5A967CF4-4B89-40E1-AC50-3ADF03522718}" destId="{1C756CF4-6FA1-4B14-AE4A-ED1B32A555A7}" srcOrd="5" destOrd="0" presId="urn:microsoft.com/office/officeart/2008/layout/AlternatingHexagons"/>
    <dgm:cxn modelId="{4C64AF88-739E-4D11-A5F0-2C214AACF0F9}" type="presParOf" srcId="{5A967CF4-4B89-40E1-AC50-3ADF03522718}" destId="{EC968402-6B72-4B12-97DB-A975356FDE26}" srcOrd="6" destOrd="0" presId="urn:microsoft.com/office/officeart/2008/layout/AlternatingHexagons"/>
    <dgm:cxn modelId="{4B679D48-8A54-4788-AB2A-307623009601}" type="presParOf" srcId="{EC968402-6B72-4B12-97DB-A975356FDE26}" destId="{15DAE41B-6E8B-44CF-9233-336ED66C1C17}" srcOrd="0" destOrd="0" presId="urn:microsoft.com/office/officeart/2008/layout/AlternatingHexagons"/>
    <dgm:cxn modelId="{980C8D4C-34D7-4C5D-87CE-FB64897A8362}" type="presParOf" srcId="{EC968402-6B72-4B12-97DB-A975356FDE26}" destId="{DC83672D-A93F-4DFF-B58B-9A14C6679BA8}" srcOrd="1" destOrd="0" presId="urn:microsoft.com/office/officeart/2008/layout/AlternatingHexagons"/>
    <dgm:cxn modelId="{301F6C7A-893C-40E1-B7FC-F79F38CE0353}" type="presParOf" srcId="{EC968402-6B72-4B12-97DB-A975356FDE26}" destId="{DA89DEB7-9C57-4744-8F40-C0834F680C81}" srcOrd="2" destOrd="0" presId="urn:microsoft.com/office/officeart/2008/layout/AlternatingHexagons"/>
    <dgm:cxn modelId="{42580EB0-1A8D-4DED-B4AB-7E9CA7BD3594}" type="presParOf" srcId="{EC968402-6B72-4B12-97DB-A975356FDE26}" destId="{A28C1A30-0BFD-4EDF-B320-AD9E17681264}" srcOrd="3" destOrd="0" presId="urn:microsoft.com/office/officeart/2008/layout/AlternatingHexagons"/>
    <dgm:cxn modelId="{95C616B7-0A07-4AF8-90D6-BB1877D02188}" type="presParOf" srcId="{EC968402-6B72-4B12-97DB-A975356FDE26}" destId="{B080C05F-FED4-45CC-8210-63B0F35F5DDF}" srcOrd="4" destOrd="0" presId="urn:microsoft.com/office/officeart/2008/layout/AlternatingHexagon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50ECBB-E043-4372-9712-6C6E08FCC065}">
      <dsp:nvSpPr>
        <dsp:cNvPr id="0" name=""/>
        <dsp:cNvSpPr/>
      </dsp:nvSpPr>
      <dsp:spPr>
        <a:xfrm rot="5400000">
          <a:off x="3640753" y="103023"/>
          <a:ext cx="1525763" cy="1327414"/>
        </a:xfrm>
        <a:prstGeom prst="hexagon">
          <a:avLst>
            <a:gd name="adj" fmla="val 25000"/>
            <a:gd name="vf" fmla="val 115470"/>
          </a:avLst>
        </a:prstGeom>
        <a:solidFill>
          <a:srgbClr val="01B3CD"/>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endParaRPr lang="en-GB" sz="4800" b="1" kern="1200" dirty="0">
            <a:solidFill>
              <a:schemeClr val="bg1"/>
            </a:solidFill>
          </a:endParaRPr>
        </a:p>
      </dsp:txBody>
      <dsp:txXfrm rot="-5400000">
        <a:off x="3946782" y="241614"/>
        <a:ext cx="913704" cy="1050233"/>
      </dsp:txXfrm>
    </dsp:sp>
    <dsp:sp modelId="{30BF7599-E8C6-44F1-A223-500EE469292D}">
      <dsp:nvSpPr>
        <dsp:cNvPr id="0" name=""/>
        <dsp:cNvSpPr/>
      </dsp:nvSpPr>
      <dsp:spPr>
        <a:xfrm>
          <a:off x="5107622" y="309001"/>
          <a:ext cx="1702752" cy="915458"/>
        </a:xfrm>
        <a:prstGeom prst="rect">
          <a:avLst/>
        </a:prstGeom>
        <a:noFill/>
        <a:ln>
          <a:noFill/>
        </a:ln>
        <a:effectLst/>
      </dsp:spPr>
      <dsp:style>
        <a:lnRef idx="0">
          <a:scrgbClr r="0" g="0" b="0"/>
        </a:lnRef>
        <a:fillRef idx="0">
          <a:scrgbClr r="0" g="0" b="0"/>
        </a:fillRef>
        <a:effectRef idx="0">
          <a:scrgbClr r="0" g="0" b="0"/>
        </a:effectRef>
        <a:fontRef idx="minor"/>
      </dsp:style>
    </dsp:sp>
    <dsp:sp modelId="{A04E3B9E-F2D7-402F-AFE3-D1C3748567D4}">
      <dsp:nvSpPr>
        <dsp:cNvPr id="0" name=""/>
        <dsp:cNvSpPr/>
      </dsp:nvSpPr>
      <dsp:spPr>
        <a:xfrm rot="5400000">
          <a:off x="2207145" y="103023"/>
          <a:ext cx="1525763" cy="1327414"/>
        </a:xfrm>
        <a:prstGeom prst="hexagon">
          <a:avLst>
            <a:gd name="adj" fmla="val 25000"/>
            <a:gd name="vf" fmla="val 115470"/>
          </a:avLst>
        </a:prstGeom>
        <a:solidFill>
          <a:srgbClr val="01B3CD"/>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dirty="0">
            <a:solidFill>
              <a:schemeClr val="bg1"/>
            </a:solidFill>
          </a:endParaRPr>
        </a:p>
      </dsp:txBody>
      <dsp:txXfrm rot="-5400000">
        <a:off x="2513174" y="241614"/>
        <a:ext cx="913704" cy="1050233"/>
      </dsp:txXfrm>
    </dsp:sp>
    <dsp:sp modelId="{83549447-11EC-4C46-8190-1664C2D9C4D7}">
      <dsp:nvSpPr>
        <dsp:cNvPr id="0" name=""/>
        <dsp:cNvSpPr/>
      </dsp:nvSpPr>
      <dsp:spPr>
        <a:xfrm rot="5400000">
          <a:off x="2921202" y="1398092"/>
          <a:ext cx="1525763" cy="1327414"/>
        </a:xfrm>
        <a:prstGeom prst="hexagon">
          <a:avLst>
            <a:gd name="adj" fmla="val 25000"/>
            <a:gd name="vf" fmla="val 115470"/>
          </a:avLst>
        </a:prstGeom>
        <a:solidFill>
          <a:srgbClr val="01B3CD"/>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GB" sz="4800" kern="1200" dirty="0">
              <a:solidFill>
                <a:schemeClr val="bg1"/>
              </a:solidFill>
            </a:rPr>
            <a:t> </a:t>
          </a:r>
        </a:p>
      </dsp:txBody>
      <dsp:txXfrm rot="-5400000">
        <a:off x="3227231" y="1536683"/>
        <a:ext cx="913704" cy="1050233"/>
      </dsp:txXfrm>
    </dsp:sp>
    <dsp:sp modelId="{155B6F1A-5CD9-418D-9A87-AA52E7928063}">
      <dsp:nvSpPr>
        <dsp:cNvPr id="0" name=""/>
        <dsp:cNvSpPr/>
      </dsp:nvSpPr>
      <dsp:spPr>
        <a:xfrm>
          <a:off x="1317625" y="1604070"/>
          <a:ext cx="1647825" cy="915458"/>
        </a:xfrm>
        <a:prstGeom prst="rect">
          <a:avLst/>
        </a:prstGeom>
        <a:noFill/>
        <a:ln>
          <a:noFill/>
        </a:ln>
        <a:effectLst/>
      </dsp:spPr>
      <dsp:style>
        <a:lnRef idx="0">
          <a:scrgbClr r="0" g="0" b="0"/>
        </a:lnRef>
        <a:fillRef idx="0">
          <a:scrgbClr r="0" g="0" b="0"/>
        </a:fillRef>
        <a:effectRef idx="0">
          <a:scrgbClr r="0" g="0" b="0"/>
        </a:effectRef>
        <a:fontRef idx="minor"/>
      </dsp:style>
    </dsp:sp>
    <dsp:sp modelId="{86B32FEF-2356-403B-A557-F84EC2C2A539}">
      <dsp:nvSpPr>
        <dsp:cNvPr id="0" name=""/>
        <dsp:cNvSpPr/>
      </dsp:nvSpPr>
      <dsp:spPr>
        <a:xfrm rot="5400000">
          <a:off x="4354810" y="1398092"/>
          <a:ext cx="1525763" cy="1327414"/>
        </a:xfrm>
        <a:prstGeom prst="hexagon">
          <a:avLst>
            <a:gd name="adj" fmla="val 25000"/>
            <a:gd name="vf" fmla="val 115470"/>
          </a:avLst>
        </a:prstGeom>
        <a:solidFill>
          <a:srgbClr val="01B3CD"/>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dsp:txBody>
      <dsp:txXfrm rot="-5400000">
        <a:off x="4660839" y="1536683"/>
        <a:ext cx="913704" cy="1050233"/>
      </dsp:txXfrm>
    </dsp:sp>
    <dsp:sp modelId="{08AEC513-8B24-4D54-9C66-DC497CDB4F30}">
      <dsp:nvSpPr>
        <dsp:cNvPr id="0" name=""/>
        <dsp:cNvSpPr/>
      </dsp:nvSpPr>
      <dsp:spPr>
        <a:xfrm rot="5400000">
          <a:off x="3640753" y="2693160"/>
          <a:ext cx="1525763" cy="1327414"/>
        </a:xfrm>
        <a:prstGeom prst="hexagon">
          <a:avLst>
            <a:gd name="adj" fmla="val 25000"/>
            <a:gd name="vf" fmla="val 115470"/>
          </a:avLst>
        </a:prstGeom>
        <a:solidFill>
          <a:srgbClr val="01B3CD"/>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endParaRPr lang="en-GB" sz="4800" kern="1200" dirty="0">
            <a:solidFill>
              <a:schemeClr val="bg1"/>
            </a:solidFill>
          </a:endParaRPr>
        </a:p>
      </dsp:txBody>
      <dsp:txXfrm rot="-5400000">
        <a:off x="3946782" y="2831751"/>
        <a:ext cx="913704" cy="1050233"/>
      </dsp:txXfrm>
    </dsp:sp>
    <dsp:sp modelId="{380AC4CB-4E8D-402D-83D8-13A9D8499138}">
      <dsp:nvSpPr>
        <dsp:cNvPr id="0" name=""/>
        <dsp:cNvSpPr/>
      </dsp:nvSpPr>
      <dsp:spPr>
        <a:xfrm>
          <a:off x="5107622" y="2899138"/>
          <a:ext cx="1702752" cy="915458"/>
        </a:xfrm>
        <a:prstGeom prst="rect">
          <a:avLst/>
        </a:prstGeom>
        <a:noFill/>
        <a:ln>
          <a:noFill/>
        </a:ln>
        <a:effectLst/>
      </dsp:spPr>
      <dsp:style>
        <a:lnRef idx="0">
          <a:scrgbClr r="0" g="0" b="0"/>
        </a:lnRef>
        <a:fillRef idx="0">
          <a:scrgbClr r="0" g="0" b="0"/>
        </a:fillRef>
        <a:effectRef idx="0">
          <a:scrgbClr r="0" g="0" b="0"/>
        </a:effectRef>
        <a:fontRef idx="minor"/>
      </dsp:style>
    </dsp:sp>
    <dsp:sp modelId="{3B241A05-869F-4063-BF95-2D26911F2048}">
      <dsp:nvSpPr>
        <dsp:cNvPr id="0" name=""/>
        <dsp:cNvSpPr/>
      </dsp:nvSpPr>
      <dsp:spPr>
        <a:xfrm rot="5400000">
          <a:off x="2207145" y="2693160"/>
          <a:ext cx="1525763" cy="1327414"/>
        </a:xfrm>
        <a:prstGeom prst="hexagon">
          <a:avLst>
            <a:gd name="adj" fmla="val 25000"/>
            <a:gd name="vf" fmla="val 115470"/>
          </a:avLst>
        </a:prstGeom>
        <a:solidFill>
          <a:srgbClr val="01B3CD"/>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dsp:txBody>
      <dsp:txXfrm rot="-5400000">
        <a:off x="2513174" y="2831751"/>
        <a:ext cx="913704" cy="1050233"/>
      </dsp:txXfrm>
    </dsp:sp>
    <dsp:sp modelId="{15DAE41B-6E8B-44CF-9233-336ED66C1C17}">
      <dsp:nvSpPr>
        <dsp:cNvPr id="0" name=""/>
        <dsp:cNvSpPr/>
      </dsp:nvSpPr>
      <dsp:spPr>
        <a:xfrm rot="5400000">
          <a:off x="2921202" y="3988228"/>
          <a:ext cx="1525763" cy="1327414"/>
        </a:xfrm>
        <a:prstGeom prst="hexagon">
          <a:avLst>
            <a:gd name="adj" fmla="val 25000"/>
            <a:gd name="vf" fmla="val 115470"/>
          </a:avLst>
        </a:prstGeom>
        <a:solidFill>
          <a:srgbClr val="01B3CD"/>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GB" sz="4800" kern="1200" dirty="0">
              <a:solidFill>
                <a:schemeClr val="bg1"/>
              </a:solidFill>
            </a:rPr>
            <a:t> </a:t>
          </a:r>
        </a:p>
      </dsp:txBody>
      <dsp:txXfrm rot="-5400000">
        <a:off x="3227231" y="4126819"/>
        <a:ext cx="913704" cy="1050233"/>
      </dsp:txXfrm>
    </dsp:sp>
    <dsp:sp modelId="{DC83672D-A93F-4DFF-B58B-9A14C6679BA8}">
      <dsp:nvSpPr>
        <dsp:cNvPr id="0" name=""/>
        <dsp:cNvSpPr/>
      </dsp:nvSpPr>
      <dsp:spPr>
        <a:xfrm>
          <a:off x="1317625" y="4194206"/>
          <a:ext cx="1647825" cy="915458"/>
        </a:xfrm>
        <a:prstGeom prst="rect">
          <a:avLst/>
        </a:prstGeom>
        <a:noFill/>
        <a:ln>
          <a:noFill/>
        </a:ln>
        <a:effectLst/>
      </dsp:spPr>
      <dsp:style>
        <a:lnRef idx="0">
          <a:scrgbClr r="0" g="0" b="0"/>
        </a:lnRef>
        <a:fillRef idx="0">
          <a:scrgbClr r="0" g="0" b="0"/>
        </a:fillRef>
        <a:effectRef idx="0">
          <a:scrgbClr r="0" g="0" b="0"/>
        </a:effectRef>
        <a:fontRef idx="minor"/>
      </dsp:style>
    </dsp:sp>
    <dsp:sp modelId="{B080C05F-FED4-45CC-8210-63B0F35F5DDF}">
      <dsp:nvSpPr>
        <dsp:cNvPr id="0" name=""/>
        <dsp:cNvSpPr/>
      </dsp:nvSpPr>
      <dsp:spPr>
        <a:xfrm rot="5400000">
          <a:off x="4354810" y="3988228"/>
          <a:ext cx="1525763" cy="1327414"/>
        </a:xfrm>
        <a:prstGeom prst="hexagon">
          <a:avLst>
            <a:gd name="adj" fmla="val 25000"/>
            <a:gd name="vf" fmla="val 115470"/>
          </a:avLst>
        </a:prstGeom>
        <a:solidFill>
          <a:srgbClr val="01B3CD"/>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dsp:txBody>
      <dsp:txXfrm rot="-5400000">
        <a:off x="4660839" y="4126819"/>
        <a:ext cx="913704" cy="10502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50ECBB-E043-4372-9712-6C6E08FCC065}">
      <dsp:nvSpPr>
        <dsp:cNvPr id="0" name=""/>
        <dsp:cNvSpPr/>
      </dsp:nvSpPr>
      <dsp:spPr>
        <a:xfrm rot="5400000">
          <a:off x="3640753" y="103023"/>
          <a:ext cx="1525763" cy="1327414"/>
        </a:xfrm>
        <a:prstGeom prst="hexagon">
          <a:avLst>
            <a:gd name="adj" fmla="val 25000"/>
            <a:gd name="vf" fmla="val 115470"/>
          </a:avLst>
        </a:prstGeom>
        <a:solidFill>
          <a:srgbClr val="01BCFF"/>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endParaRPr lang="en-GB" sz="4800" b="1" kern="1200" dirty="0">
            <a:solidFill>
              <a:schemeClr val="bg1"/>
            </a:solidFill>
          </a:endParaRPr>
        </a:p>
      </dsp:txBody>
      <dsp:txXfrm rot="-5400000">
        <a:off x="3946782" y="241614"/>
        <a:ext cx="913704" cy="1050233"/>
      </dsp:txXfrm>
    </dsp:sp>
    <dsp:sp modelId="{30BF7599-E8C6-44F1-A223-500EE469292D}">
      <dsp:nvSpPr>
        <dsp:cNvPr id="0" name=""/>
        <dsp:cNvSpPr/>
      </dsp:nvSpPr>
      <dsp:spPr>
        <a:xfrm>
          <a:off x="5107622" y="309001"/>
          <a:ext cx="1702752" cy="915458"/>
        </a:xfrm>
        <a:prstGeom prst="rect">
          <a:avLst/>
        </a:prstGeom>
        <a:noFill/>
        <a:ln>
          <a:noFill/>
        </a:ln>
        <a:effectLst/>
      </dsp:spPr>
      <dsp:style>
        <a:lnRef idx="0">
          <a:scrgbClr r="0" g="0" b="0"/>
        </a:lnRef>
        <a:fillRef idx="0">
          <a:scrgbClr r="0" g="0" b="0"/>
        </a:fillRef>
        <a:effectRef idx="0">
          <a:scrgbClr r="0" g="0" b="0"/>
        </a:effectRef>
        <a:fontRef idx="minor"/>
      </dsp:style>
    </dsp:sp>
    <dsp:sp modelId="{A04E3B9E-F2D7-402F-AFE3-D1C3748567D4}">
      <dsp:nvSpPr>
        <dsp:cNvPr id="0" name=""/>
        <dsp:cNvSpPr/>
      </dsp:nvSpPr>
      <dsp:spPr>
        <a:xfrm rot="5400000">
          <a:off x="2207145" y="103023"/>
          <a:ext cx="1525763" cy="1327414"/>
        </a:xfrm>
        <a:prstGeom prst="hexagon">
          <a:avLst>
            <a:gd name="adj" fmla="val 25000"/>
            <a:gd name="vf" fmla="val 115470"/>
          </a:avLst>
        </a:prstGeom>
        <a:solidFill>
          <a:srgbClr val="01BCFF"/>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dsp:txBody>
      <dsp:txXfrm rot="-5400000">
        <a:off x="2513174" y="241614"/>
        <a:ext cx="913704" cy="1050233"/>
      </dsp:txXfrm>
    </dsp:sp>
    <dsp:sp modelId="{83549447-11EC-4C46-8190-1664C2D9C4D7}">
      <dsp:nvSpPr>
        <dsp:cNvPr id="0" name=""/>
        <dsp:cNvSpPr/>
      </dsp:nvSpPr>
      <dsp:spPr>
        <a:xfrm rot="5400000">
          <a:off x="2921202" y="1398092"/>
          <a:ext cx="1525763" cy="1327414"/>
        </a:xfrm>
        <a:prstGeom prst="hexagon">
          <a:avLst>
            <a:gd name="adj" fmla="val 25000"/>
            <a:gd name="vf" fmla="val 115470"/>
          </a:avLst>
        </a:prstGeom>
        <a:solidFill>
          <a:srgbClr val="01BCFF"/>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GB" sz="4800" kern="1200" dirty="0">
              <a:solidFill>
                <a:schemeClr val="bg1"/>
              </a:solidFill>
            </a:rPr>
            <a:t> </a:t>
          </a:r>
        </a:p>
      </dsp:txBody>
      <dsp:txXfrm rot="-5400000">
        <a:off x="3227231" y="1536683"/>
        <a:ext cx="913704" cy="1050233"/>
      </dsp:txXfrm>
    </dsp:sp>
    <dsp:sp modelId="{155B6F1A-5CD9-418D-9A87-AA52E7928063}">
      <dsp:nvSpPr>
        <dsp:cNvPr id="0" name=""/>
        <dsp:cNvSpPr/>
      </dsp:nvSpPr>
      <dsp:spPr>
        <a:xfrm>
          <a:off x="1317625" y="1604070"/>
          <a:ext cx="1647825" cy="915458"/>
        </a:xfrm>
        <a:prstGeom prst="rect">
          <a:avLst/>
        </a:prstGeom>
        <a:noFill/>
        <a:ln>
          <a:noFill/>
        </a:ln>
        <a:effectLst/>
      </dsp:spPr>
      <dsp:style>
        <a:lnRef idx="0">
          <a:scrgbClr r="0" g="0" b="0"/>
        </a:lnRef>
        <a:fillRef idx="0">
          <a:scrgbClr r="0" g="0" b="0"/>
        </a:fillRef>
        <a:effectRef idx="0">
          <a:scrgbClr r="0" g="0" b="0"/>
        </a:effectRef>
        <a:fontRef idx="minor"/>
      </dsp:style>
    </dsp:sp>
    <dsp:sp modelId="{86B32FEF-2356-403B-A557-F84EC2C2A539}">
      <dsp:nvSpPr>
        <dsp:cNvPr id="0" name=""/>
        <dsp:cNvSpPr/>
      </dsp:nvSpPr>
      <dsp:spPr>
        <a:xfrm rot="5400000">
          <a:off x="4354810" y="1398092"/>
          <a:ext cx="1525763" cy="1327414"/>
        </a:xfrm>
        <a:prstGeom prst="hexagon">
          <a:avLst>
            <a:gd name="adj" fmla="val 25000"/>
            <a:gd name="vf" fmla="val 115470"/>
          </a:avLst>
        </a:prstGeom>
        <a:solidFill>
          <a:srgbClr val="01BCFF"/>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dsp:txBody>
      <dsp:txXfrm rot="-5400000">
        <a:off x="4660839" y="1536683"/>
        <a:ext cx="913704" cy="1050233"/>
      </dsp:txXfrm>
    </dsp:sp>
    <dsp:sp modelId="{08AEC513-8B24-4D54-9C66-DC497CDB4F30}">
      <dsp:nvSpPr>
        <dsp:cNvPr id="0" name=""/>
        <dsp:cNvSpPr/>
      </dsp:nvSpPr>
      <dsp:spPr>
        <a:xfrm rot="5400000">
          <a:off x="3640753" y="2693160"/>
          <a:ext cx="1525763" cy="1327414"/>
        </a:xfrm>
        <a:prstGeom prst="hexagon">
          <a:avLst>
            <a:gd name="adj" fmla="val 25000"/>
            <a:gd name="vf" fmla="val 115470"/>
          </a:avLst>
        </a:prstGeom>
        <a:solidFill>
          <a:srgbClr val="01BCFF"/>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endParaRPr lang="en-GB" sz="4800" kern="1200" dirty="0">
            <a:solidFill>
              <a:schemeClr val="bg1"/>
            </a:solidFill>
          </a:endParaRPr>
        </a:p>
      </dsp:txBody>
      <dsp:txXfrm rot="-5400000">
        <a:off x="3946782" y="2831751"/>
        <a:ext cx="913704" cy="1050233"/>
      </dsp:txXfrm>
    </dsp:sp>
    <dsp:sp modelId="{380AC4CB-4E8D-402D-83D8-13A9D8499138}">
      <dsp:nvSpPr>
        <dsp:cNvPr id="0" name=""/>
        <dsp:cNvSpPr/>
      </dsp:nvSpPr>
      <dsp:spPr>
        <a:xfrm>
          <a:off x="5107622" y="2899138"/>
          <a:ext cx="1702752" cy="915458"/>
        </a:xfrm>
        <a:prstGeom prst="rect">
          <a:avLst/>
        </a:prstGeom>
        <a:noFill/>
        <a:ln>
          <a:noFill/>
        </a:ln>
        <a:effectLst/>
      </dsp:spPr>
      <dsp:style>
        <a:lnRef idx="0">
          <a:scrgbClr r="0" g="0" b="0"/>
        </a:lnRef>
        <a:fillRef idx="0">
          <a:scrgbClr r="0" g="0" b="0"/>
        </a:fillRef>
        <a:effectRef idx="0">
          <a:scrgbClr r="0" g="0" b="0"/>
        </a:effectRef>
        <a:fontRef idx="minor"/>
      </dsp:style>
    </dsp:sp>
    <dsp:sp modelId="{3B241A05-869F-4063-BF95-2D26911F2048}">
      <dsp:nvSpPr>
        <dsp:cNvPr id="0" name=""/>
        <dsp:cNvSpPr/>
      </dsp:nvSpPr>
      <dsp:spPr>
        <a:xfrm rot="5400000">
          <a:off x="2207145" y="2693160"/>
          <a:ext cx="1525763" cy="1327414"/>
        </a:xfrm>
        <a:prstGeom prst="hexagon">
          <a:avLst>
            <a:gd name="adj" fmla="val 25000"/>
            <a:gd name="vf" fmla="val 115470"/>
          </a:avLst>
        </a:prstGeom>
        <a:solidFill>
          <a:srgbClr val="01BCFF"/>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dsp:txBody>
      <dsp:txXfrm rot="-5400000">
        <a:off x="2513174" y="2831751"/>
        <a:ext cx="913704" cy="1050233"/>
      </dsp:txXfrm>
    </dsp:sp>
    <dsp:sp modelId="{15DAE41B-6E8B-44CF-9233-336ED66C1C17}">
      <dsp:nvSpPr>
        <dsp:cNvPr id="0" name=""/>
        <dsp:cNvSpPr/>
      </dsp:nvSpPr>
      <dsp:spPr>
        <a:xfrm rot="5400000">
          <a:off x="2921202" y="3988228"/>
          <a:ext cx="1525763" cy="1327414"/>
        </a:xfrm>
        <a:prstGeom prst="hexagon">
          <a:avLst>
            <a:gd name="adj" fmla="val 25000"/>
            <a:gd name="vf" fmla="val 115470"/>
          </a:avLst>
        </a:prstGeom>
        <a:solidFill>
          <a:srgbClr val="01BCFF"/>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GB" sz="4800" kern="1200" dirty="0">
              <a:solidFill>
                <a:schemeClr val="bg1"/>
              </a:solidFill>
            </a:rPr>
            <a:t> </a:t>
          </a:r>
        </a:p>
      </dsp:txBody>
      <dsp:txXfrm rot="-5400000">
        <a:off x="3227231" y="4126819"/>
        <a:ext cx="913704" cy="1050233"/>
      </dsp:txXfrm>
    </dsp:sp>
    <dsp:sp modelId="{DC83672D-A93F-4DFF-B58B-9A14C6679BA8}">
      <dsp:nvSpPr>
        <dsp:cNvPr id="0" name=""/>
        <dsp:cNvSpPr/>
      </dsp:nvSpPr>
      <dsp:spPr>
        <a:xfrm>
          <a:off x="1317625" y="4194206"/>
          <a:ext cx="1647825" cy="915458"/>
        </a:xfrm>
        <a:prstGeom prst="rect">
          <a:avLst/>
        </a:prstGeom>
        <a:noFill/>
        <a:ln>
          <a:noFill/>
        </a:ln>
        <a:effectLst/>
      </dsp:spPr>
      <dsp:style>
        <a:lnRef idx="0">
          <a:scrgbClr r="0" g="0" b="0"/>
        </a:lnRef>
        <a:fillRef idx="0">
          <a:scrgbClr r="0" g="0" b="0"/>
        </a:fillRef>
        <a:effectRef idx="0">
          <a:scrgbClr r="0" g="0" b="0"/>
        </a:effectRef>
        <a:fontRef idx="minor"/>
      </dsp:style>
    </dsp:sp>
    <dsp:sp modelId="{B080C05F-FED4-45CC-8210-63B0F35F5DDF}">
      <dsp:nvSpPr>
        <dsp:cNvPr id="0" name=""/>
        <dsp:cNvSpPr/>
      </dsp:nvSpPr>
      <dsp:spPr>
        <a:xfrm rot="5400000">
          <a:off x="4354810" y="3988228"/>
          <a:ext cx="1525763" cy="1327414"/>
        </a:xfrm>
        <a:prstGeom prst="hexagon">
          <a:avLst>
            <a:gd name="adj" fmla="val 25000"/>
            <a:gd name="vf" fmla="val 115470"/>
          </a:avLst>
        </a:prstGeom>
        <a:solidFill>
          <a:srgbClr val="01BCFF"/>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dsp:txBody>
      <dsp:txXfrm rot="-5400000">
        <a:off x="4660839" y="4126819"/>
        <a:ext cx="913704" cy="10502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50ECBB-E043-4372-9712-6C6E08FCC065}">
      <dsp:nvSpPr>
        <dsp:cNvPr id="0" name=""/>
        <dsp:cNvSpPr/>
      </dsp:nvSpPr>
      <dsp:spPr>
        <a:xfrm rot="5400000">
          <a:off x="3640753" y="103023"/>
          <a:ext cx="1525763" cy="1327414"/>
        </a:xfrm>
        <a:prstGeom prst="hexagon">
          <a:avLst>
            <a:gd name="adj" fmla="val 25000"/>
            <a:gd name="vf" fmla="val 115470"/>
          </a:avLst>
        </a:prstGeom>
        <a:solidFill>
          <a:srgbClr val="01BCFF"/>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endParaRPr lang="en-GB" sz="4800" b="1" kern="1200" dirty="0">
            <a:solidFill>
              <a:schemeClr val="bg1"/>
            </a:solidFill>
          </a:endParaRPr>
        </a:p>
      </dsp:txBody>
      <dsp:txXfrm rot="-5400000">
        <a:off x="3946782" y="241614"/>
        <a:ext cx="913704" cy="1050233"/>
      </dsp:txXfrm>
    </dsp:sp>
    <dsp:sp modelId="{30BF7599-E8C6-44F1-A223-500EE469292D}">
      <dsp:nvSpPr>
        <dsp:cNvPr id="0" name=""/>
        <dsp:cNvSpPr/>
      </dsp:nvSpPr>
      <dsp:spPr>
        <a:xfrm>
          <a:off x="5107622" y="309001"/>
          <a:ext cx="1702752" cy="915458"/>
        </a:xfrm>
        <a:prstGeom prst="rect">
          <a:avLst/>
        </a:prstGeom>
        <a:noFill/>
        <a:ln>
          <a:noFill/>
        </a:ln>
        <a:effectLst/>
      </dsp:spPr>
      <dsp:style>
        <a:lnRef idx="0">
          <a:scrgbClr r="0" g="0" b="0"/>
        </a:lnRef>
        <a:fillRef idx="0">
          <a:scrgbClr r="0" g="0" b="0"/>
        </a:fillRef>
        <a:effectRef idx="0">
          <a:scrgbClr r="0" g="0" b="0"/>
        </a:effectRef>
        <a:fontRef idx="minor"/>
      </dsp:style>
    </dsp:sp>
    <dsp:sp modelId="{A04E3B9E-F2D7-402F-AFE3-D1C3748567D4}">
      <dsp:nvSpPr>
        <dsp:cNvPr id="0" name=""/>
        <dsp:cNvSpPr/>
      </dsp:nvSpPr>
      <dsp:spPr>
        <a:xfrm rot="5400000">
          <a:off x="2207145" y="103023"/>
          <a:ext cx="1525763" cy="1327414"/>
        </a:xfrm>
        <a:prstGeom prst="hexagon">
          <a:avLst>
            <a:gd name="adj" fmla="val 25000"/>
            <a:gd name="vf" fmla="val 115470"/>
          </a:avLst>
        </a:prstGeom>
        <a:solidFill>
          <a:srgbClr val="01BCFF"/>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dsp:txBody>
      <dsp:txXfrm rot="-5400000">
        <a:off x="2513174" y="241614"/>
        <a:ext cx="913704" cy="1050233"/>
      </dsp:txXfrm>
    </dsp:sp>
    <dsp:sp modelId="{83549447-11EC-4C46-8190-1664C2D9C4D7}">
      <dsp:nvSpPr>
        <dsp:cNvPr id="0" name=""/>
        <dsp:cNvSpPr/>
      </dsp:nvSpPr>
      <dsp:spPr>
        <a:xfrm rot="5400000">
          <a:off x="2921202" y="1398092"/>
          <a:ext cx="1525763" cy="1327414"/>
        </a:xfrm>
        <a:prstGeom prst="hexagon">
          <a:avLst>
            <a:gd name="adj" fmla="val 25000"/>
            <a:gd name="vf" fmla="val 115470"/>
          </a:avLst>
        </a:prstGeom>
        <a:solidFill>
          <a:srgbClr val="01BCFF"/>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GB" sz="4800" kern="1200" dirty="0">
              <a:solidFill>
                <a:schemeClr val="bg1"/>
              </a:solidFill>
            </a:rPr>
            <a:t> </a:t>
          </a:r>
        </a:p>
      </dsp:txBody>
      <dsp:txXfrm rot="-5400000">
        <a:off x="3227231" y="1536683"/>
        <a:ext cx="913704" cy="1050233"/>
      </dsp:txXfrm>
    </dsp:sp>
    <dsp:sp modelId="{155B6F1A-5CD9-418D-9A87-AA52E7928063}">
      <dsp:nvSpPr>
        <dsp:cNvPr id="0" name=""/>
        <dsp:cNvSpPr/>
      </dsp:nvSpPr>
      <dsp:spPr>
        <a:xfrm>
          <a:off x="1317625" y="1604070"/>
          <a:ext cx="1647825" cy="915458"/>
        </a:xfrm>
        <a:prstGeom prst="rect">
          <a:avLst/>
        </a:prstGeom>
        <a:noFill/>
        <a:ln>
          <a:noFill/>
        </a:ln>
        <a:effectLst/>
      </dsp:spPr>
      <dsp:style>
        <a:lnRef idx="0">
          <a:scrgbClr r="0" g="0" b="0"/>
        </a:lnRef>
        <a:fillRef idx="0">
          <a:scrgbClr r="0" g="0" b="0"/>
        </a:fillRef>
        <a:effectRef idx="0">
          <a:scrgbClr r="0" g="0" b="0"/>
        </a:effectRef>
        <a:fontRef idx="minor"/>
      </dsp:style>
    </dsp:sp>
    <dsp:sp modelId="{86B32FEF-2356-403B-A557-F84EC2C2A539}">
      <dsp:nvSpPr>
        <dsp:cNvPr id="0" name=""/>
        <dsp:cNvSpPr/>
      </dsp:nvSpPr>
      <dsp:spPr>
        <a:xfrm rot="5400000">
          <a:off x="4354810" y="1398092"/>
          <a:ext cx="1525763" cy="1327414"/>
        </a:xfrm>
        <a:prstGeom prst="hexagon">
          <a:avLst>
            <a:gd name="adj" fmla="val 25000"/>
            <a:gd name="vf" fmla="val 115470"/>
          </a:avLst>
        </a:prstGeom>
        <a:solidFill>
          <a:srgbClr val="01BCFF"/>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dsp:txBody>
      <dsp:txXfrm rot="-5400000">
        <a:off x="4660839" y="1536683"/>
        <a:ext cx="913704" cy="1050233"/>
      </dsp:txXfrm>
    </dsp:sp>
    <dsp:sp modelId="{08AEC513-8B24-4D54-9C66-DC497CDB4F30}">
      <dsp:nvSpPr>
        <dsp:cNvPr id="0" name=""/>
        <dsp:cNvSpPr/>
      </dsp:nvSpPr>
      <dsp:spPr>
        <a:xfrm rot="5400000">
          <a:off x="3640753" y="2693160"/>
          <a:ext cx="1525763" cy="1327414"/>
        </a:xfrm>
        <a:prstGeom prst="hexagon">
          <a:avLst>
            <a:gd name="adj" fmla="val 25000"/>
            <a:gd name="vf" fmla="val 115470"/>
          </a:avLst>
        </a:prstGeom>
        <a:solidFill>
          <a:srgbClr val="01BCFF"/>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endParaRPr lang="en-GB" sz="4800" kern="1200" dirty="0">
            <a:solidFill>
              <a:schemeClr val="bg1"/>
            </a:solidFill>
          </a:endParaRPr>
        </a:p>
      </dsp:txBody>
      <dsp:txXfrm rot="-5400000">
        <a:off x="3946782" y="2831751"/>
        <a:ext cx="913704" cy="1050233"/>
      </dsp:txXfrm>
    </dsp:sp>
    <dsp:sp modelId="{380AC4CB-4E8D-402D-83D8-13A9D8499138}">
      <dsp:nvSpPr>
        <dsp:cNvPr id="0" name=""/>
        <dsp:cNvSpPr/>
      </dsp:nvSpPr>
      <dsp:spPr>
        <a:xfrm>
          <a:off x="5107622" y="2899138"/>
          <a:ext cx="1702752" cy="915458"/>
        </a:xfrm>
        <a:prstGeom prst="rect">
          <a:avLst/>
        </a:prstGeom>
        <a:noFill/>
        <a:ln>
          <a:noFill/>
        </a:ln>
        <a:effectLst/>
      </dsp:spPr>
      <dsp:style>
        <a:lnRef idx="0">
          <a:scrgbClr r="0" g="0" b="0"/>
        </a:lnRef>
        <a:fillRef idx="0">
          <a:scrgbClr r="0" g="0" b="0"/>
        </a:fillRef>
        <a:effectRef idx="0">
          <a:scrgbClr r="0" g="0" b="0"/>
        </a:effectRef>
        <a:fontRef idx="minor"/>
      </dsp:style>
    </dsp:sp>
    <dsp:sp modelId="{3B241A05-869F-4063-BF95-2D26911F2048}">
      <dsp:nvSpPr>
        <dsp:cNvPr id="0" name=""/>
        <dsp:cNvSpPr/>
      </dsp:nvSpPr>
      <dsp:spPr>
        <a:xfrm rot="5400000">
          <a:off x="2207145" y="2693160"/>
          <a:ext cx="1525763" cy="1327414"/>
        </a:xfrm>
        <a:prstGeom prst="hexagon">
          <a:avLst>
            <a:gd name="adj" fmla="val 25000"/>
            <a:gd name="vf" fmla="val 115470"/>
          </a:avLst>
        </a:prstGeom>
        <a:solidFill>
          <a:srgbClr val="01BCFF"/>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dsp:txBody>
      <dsp:txXfrm rot="-5400000">
        <a:off x="2513174" y="2831751"/>
        <a:ext cx="913704" cy="1050233"/>
      </dsp:txXfrm>
    </dsp:sp>
    <dsp:sp modelId="{15DAE41B-6E8B-44CF-9233-336ED66C1C17}">
      <dsp:nvSpPr>
        <dsp:cNvPr id="0" name=""/>
        <dsp:cNvSpPr/>
      </dsp:nvSpPr>
      <dsp:spPr>
        <a:xfrm rot="5400000">
          <a:off x="2921202" y="3988228"/>
          <a:ext cx="1525763" cy="1327414"/>
        </a:xfrm>
        <a:prstGeom prst="hexagon">
          <a:avLst>
            <a:gd name="adj" fmla="val 25000"/>
            <a:gd name="vf" fmla="val 115470"/>
          </a:avLst>
        </a:prstGeom>
        <a:solidFill>
          <a:srgbClr val="01BCFF"/>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GB" sz="4800" kern="1200" dirty="0">
              <a:solidFill>
                <a:schemeClr val="bg1"/>
              </a:solidFill>
            </a:rPr>
            <a:t> </a:t>
          </a:r>
        </a:p>
      </dsp:txBody>
      <dsp:txXfrm rot="-5400000">
        <a:off x="3227231" y="4126819"/>
        <a:ext cx="913704" cy="1050233"/>
      </dsp:txXfrm>
    </dsp:sp>
    <dsp:sp modelId="{DC83672D-A93F-4DFF-B58B-9A14C6679BA8}">
      <dsp:nvSpPr>
        <dsp:cNvPr id="0" name=""/>
        <dsp:cNvSpPr/>
      </dsp:nvSpPr>
      <dsp:spPr>
        <a:xfrm>
          <a:off x="1317625" y="4194206"/>
          <a:ext cx="1647825" cy="915458"/>
        </a:xfrm>
        <a:prstGeom prst="rect">
          <a:avLst/>
        </a:prstGeom>
        <a:noFill/>
        <a:ln>
          <a:noFill/>
        </a:ln>
        <a:effectLst/>
      </dsp:spPr>
      <dsp:style>
        <a:lnRef idx="0">
          <a:scrgbClr r="0" g="0" b="0"/>
        </a:lnRef>
        <a:fillRef idx="0">
          <a:scrgbClr r="0" g="0" b="0"/>
        </a:fillRef>
        <a:effectRef idx="0">
          <a:scrgbClr r="0" g="0" b="0"/>
        </a:effectRef>
        <a:fontRef idx="minor"/>
      </dsp:style>
    </dsp:sp>
    <dsp:sp modelId="{B080C05F-FED4-45CC-8210-63B0F35F5DDF}">
      <dsp:nvSpPr>
        <dsp:cNvPr id="0" name=""/>
        <dsp:cNvSpPr/>
      </dsp:nvSpPr>
      <dsp:spPr>
        <a:xfrm rot="5400000">
          <a:off x="4354810" y="3988228"/>
          <a:ext cx="1525763" cy="1327414"/>
        </a:xfrm>
        <a:prstGeom prst="hexagon">
          <a:avLst>
            <a:gd name="adj" fmla="val 25000"/>
            <a:gd name="vf" fmla="val 115470"/>
          </a:avLst>
        </a:prstGeom>
        <a:solidFill>
          <a:srgbClr val="01BCFF"/>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dsp:txBody>
      <dsp:txXfrm rot="-5400000">
        <a:off x="4660839" y="4126819"/>
        <a:ext cx="913704" cy="105023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50ECBB-E043-4372-9712-6C6E08FCC065}">
      <dsp:nvSpPr>
        <dsp:cNvPr id="0" name=""/>
        <dsp:cNvSpPr/>
      </dsp:nvSpPr>
      <dsp:spPr>
        <a:xfrm rot="5400000">
          <a:off x="3640753" y="103023"/>
          <a:ext cx="1525763" cy="1327414"/>
        </a:xfrm>
        <a:prstGeom prst="hexagon">
          <a:avLst>
            <a:gd name="adj" fmla="val 25000"/>
            <a:gd name="vf" fmla="val 115470"/>
          </a:avLst>
        </a:prstGeom>
        <a:solidFill>
          <a:srgbClr val="01B3CD"/>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endParaRPr lang="en-GB" sz="4800" b="1" kern="1200" dirty="0">
            <a:solidFill>
              <a:schemeClr val="bg1"/>
            </a:solidFill>
          </a:endParaRPr>
        </a:p>
      </dsp:txBody>
      <dsp:txXfrm rot="-5400000">
        <a:off x="3946782" y="241614"/>
        <a:ext cx="913704" cy="1050233"/>
      </dsp:txXfrm>
    </dsp:sp>
    <dsp:sp modelId="{30BF7599-E8C6-44F1-A223-500EE469292D}">
      <dsp:nvSpPr>
        <dsp:cNvPr id="0" name=""/>
        <dsp:cNvSpPr/>
      </dsp:nvSpPr>
      <dsp:spPr>
        <a:xfrm>
          <a:off x="5107622" y="309001"/>
          <a:ext cx="1702752" cy="915458"/>
        </a:xfrm>
        <a:prstGeom prst="rect">
          <a:avLst/>
        </a:prstGeom>
        <a:noFill/>
        <a:ln>
          <a:noFill/>
        </a:ln>
        <a:effectLst/>
      </dsp:spPr>
      <dsp:style>
        <a:lnRef idx="0">
          <a:scrgbClr r="0" g="0" b="0"/>
        </a:lnRef>
        <a:fillRef idx="0">
          <a:scrgbClr r="0" g="0" b="0"/>
        </a:fillRef>
        <a:effectRef idx="0">
          <a:scrgbClr r="0" g="0" b="0"/>
        </a:effectRef>
        <a:fontRef idx="minor"/>
      </dsp:style>
    </dsp:sp>
    <dsp:sp modelId="{A04E3B9E-F2D7-402F-AFE3-D1C3748567D4}">
      <dsp:nvSpPr>
        <dsp:cNvPr id="0" name=""/>
        <dsp:cNvSpPr/>
      </dsp:nvSpPr>
      <dsp:spPr>
        <a:xfrm rot="5400000">
          <a:off x="2207145" y="103023"/>
          <a:ext cx="1525763" cy="1327414"/>
        </a:xfrm>
        <a:prstGeom prst="hexagon">
          <a:avLst>
            <a:gd name="adj" fmla="val 25000"/>
            <a:gd name="vf" fmla="val 115470"/>
          </a:avLst>
        </a:prstGeom>
        <a:solidFill>
          <a:srgbClr val="01B3CD"/>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dsp:txBody>
      <dsp:txXfrm rot="-5400000">
        <a:off x="2513174" y="241614"/>
        <a:ext cx="913704" cy="1050233"/>
      </dsp:txXfrm>
    </dsp:sp>
    <dsp:sp modelId="{83549447-11EC-4C46-8190-1664C2D9C4D7}">
      <dsp:nvSpPr>
        <dsp:cNvPr id="0" name=""/>
        <dsp:cNvSpPr/>
      </dsp:nvSpPr>
      <dsp:spPr>
        <a:xfrm rot="5400000">
          <a:off x="2921202" y="1398092"/>
          <a:ext cx="1525763" cy="1327414"/>
        </a:xfrm>
        <a:prstGeom prst="hexagon">
          <a:avLst>
            <a:gd name="adj" fmla="val 25000"/>
            <a:gd name="vf" fmla="val 115470"/>
          </a:avLst>
        </a:prstGeom>
        <a:solidFill>
          <a:srgbClr val="01B3CD"/>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GB" sz="4800" kern="1200" dirty="0">
              <a:solidFill>
                <a:schemeClr val="bg1"/>
              </a:solidFill>
            </a:rPr>
            <a:t> </a:t>
          </a:r>
        </a:p>
      </dsp:txBody>
      <dsp:txXfrm rot="-5400000">
        <a:off x="3227231" y="1536683"/>
        <a:ext cx="913704" cy="1050233"/>
      </dsp:txXfrm>
    </dsp:sp>
    <dsp:sp modelId="{155B6F1A-5CD9-418D-9A87-AA52E7928063}">
      <dsp:nvSpPr>
        <dsp:cNvPr id="0" name=""/>
        <dsp:cNvSpPr/>
      </dsp:nvSpPr>
      <dsp:spPr>
        <a:xfrm>
          <a:off x="1317625" y="1604070"/>
          <a:ext cx="1647825" cy="915458"/>
        </a:xfrm>
        <a:prstGeom prst="rect">
          <a:avLst/>
        </a:prstGeom>
        <a:noFill/>
        <a:ln>
          <a:noFill/>
        </a:ln>
        <a:effectLst/>
      </dsp:spPr>
      <dsp:style>
        <a:lnRef idx="0">
          <a:scrgbClr r="0" g="0" b="0"/>
        </a:lnRef>
        <a:fillRef idx="0">
          <a:scrgbClr r="0" g="0" b="0"/>
        </a:fillRef>
        <a:effectRef idx="0">
          <a:scrgbClr r="0" g="0" b="0"/>
        </a:effectRef>
        <a:fontRef idx="minor"/>
      </dsp:style>
    </dsp:sp>
    <dsp:sp modelId="{86B32FEF-2356-403B-A557-F84EC2C2A539}">
      <dsp:nvSpPr>
        <dsp:cNvPr id="0" name=""/>
        <dsp:cNvSpPr/>
      </dsp:nvSpPr>
      <dsp:spPr>
        <a:xfrm rot="5400000">
          <a:off x="4354810" y="1398092"/>
          <a:ext cx="1525763" cy="1327414"/>
        </a:xfrm>
        <a:prstGeom prst="hexagon">
          <a:avLst>
            <a:gd name="adj" fmla="val 25000"/>
            <a:gd name="vf" fmla="val 115470"/>
          </a:avLst>
        </a:prstGeom>
        <a:solidFill>
          <a:srgbClr val="01B3CD"/>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dsp:txBody>
      <dsp:txXfrm rot="-5400000">
        <a:off x="4660839" y="1536683"/>
        <a:ext cx="913704" cy="1050233"/>
      </dsp:txXfrm>
    </dsp:sp>
    <dsp:sp modelId="{08AEC513-8B24-4D54-9C66-DC497CDB4F30}">
      <dsp:nvSpPr>
        <dsp:cNvPr id="0" name=""/>
        <dsp:cNvSpPr/>
      </dsp:nvSpPr>
      <dsp:spPr>
        <a:xfrm rot="5400000">
          <a:off x="3640753" y="2693160"/>
          <a:ext cx="1525763" cy="1327414"/>
        </a:xfrm>
        <a:prstGeom prst="hexagon">
          <a:avLst>
            <a:gd name="adj" fmla="val 25000"/>
            <a:gd name="vf" fmla="val 115470"/>
          </a:avLst>
        </a:prstGeom>
        <a:solidFill>
          <a:srgbClr val="01B3CD"/>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endParaRPr lang="en-GB" sz="4800" kern="1200" dirty="0">
            <a:solidFill>
              <a:schemeClr val="bg1"/>
            </a:solidFill>
          </a:endParaRPr>
        </a:p>
      </dsp:txBody>
      <dsp:txXfrm rot="-5400000">
        <a:off x="3946782" y="2831751"/>
        <a:ext cx="913704" cy="1050233"/>
      </dsp:txXfrm>
    </dsp:sp>
    <dsp:sp modelId="{380AC4CB-4E8D-402D-83D8-13A9D8499138}">
      <dsp:nvSpPr>
        <dsp:cNvPr id="0" name=""/>
        <dsp:cNvSpPr/>
      </dsp:nvSpPr>
      <dsp:spPr>
        <a:xfrm>
          <a:off x="5107622" y="2899138"/>
          <a:ext cx="1702752" cy="915458"/>
        </a:xfrm>
        <a:prstGeom prst="rect">
          <a:avLst/>
        </a:prstGeom>
        <a:noFill/>
        <a:ln>
          <a:noFill/>
        </a:ln>
        <a:effectLst/>
      </dsp:spPr>
      <dsp:style>
        <a:lnRef idx="0">
          <a:scrgbClr r="0" g="0" b="0"/>
        </a:lnRef>
        <a:fillRef idx="0">
          <a:scrgbClr r="0" g="0" b="0"/>
        </a:fillRef>
        <a:effectRef idx="0">
          <a:scrgbClr r="0" g="0" b="0"/>
        </a:effectRef>
        <a:fontRef idx="minor"/>
      </dsp:style>
    </dsp:sp>
    <dsp:sp modelId="{3B241A05-869F-4063-BF95-2D26911F2048}">
      <dsp:nvSpPr>
        <dsp:cNvPr id="0" name=""/>
        <dsp:cNvSpPr/>
      </dsp:nvSpPr>
      <dsp:spPr>
        <a:xfrm rot="5400000">
          <a:off x="2207145" y="2693160"/>
          <a:ext cx="1525763" cy="1327414"/>
        </a:xfrm>
        <a:prstGeom prst="hexagon">
          <a:avLst>
            <a:gd name="adj" fmla="val 25000"/>
            <a:gd name="vf" fmla="val 115470"/>
          </a:avLst>
        </a:prstGeom>
        <a:solidFill>
          <a:srgbClr val="01B3CD"/>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dsp:txBody>
      <dsp:txXfrm rot="-5400000">
        <a:off x="2513174" y="2831751"/>
        <a:ext cx="913704" cy="1050233"/>
      </dsp:txXfrm>
    </dsp:sp>
    <dsp:sp modelId="{15DAE41B-6E8B-44CF-9233-336ED66C1C17}">
      <dsp:nvSpPr>
        <dsp:cNvPr id="0" name=""/>
        <dsp:cNvSpPr/>
      </dsp:nvSpPr>
      <dsp:spPr>
        <a:xfrm rot="5400000">
          <a:off x="2921202" y="3988228"/>
          <a:ext cx="1525763" cy="1327414"/>
        </a:xfrm>
        <a:prstGeom prst="hexagon">
          <a:avLst>
            <a:gd name="adj" fmla="val 25000"/>
            <a:gd name="vf" fmla="val 115470"/>
          </a:avLst>
        </a:prstGeom>
        <a:solidFill>
          <a:srgbClr val="01B3CD"/>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GB" sz="4800" kern="1200" dirty="0">
              <a:solidFill>
                <a:schemeClr val="bg1"/>
              </a:solidFill>
            </a:rPr>
            <a:t> </a:t>
          </a:r>
        </a:p>
      </dsp:txBody>
      <dsp:txXfrm rot="-5400000">
        <a:off x="3227231" y="4126819"/>
        <a:ext cx="913704" cy="1050233"/>
      </dsp:txXfrm>
    </dsp:sp>
    <dsp:sp modelId="{DC83672D-A93F-4DFF-B58B-9A14C6679BA8}">
      <dsp:nvSpPr>
        <dsp:cNvPr id="0" name=""/>
        <dsp:cNvSpPr/>
      </dsp:nvSpPr>
      <dsp:spPr>
        <a:xfrm>
          <a:off x="1317625" y="4194206"/>
          <a:ext cx="1647825" cy="915458"/>
        </a:xfrm>
        <a:prstGeom prst="rect">
          <a:avLst/>
        </a:prstGeom>
        <a:noFill/>
        <a:ln>
          <a:noFill/>
        </a:ln>
        <a:effectLst/>
      </dsp:spPr>
      <dsp:style>
        <a:lnRef idx="0">
          <a:scrgbClr r="0" g="0" b="0"/>
        </a:lnRef>
        <a:fillRef idx="0">
          <a:scrgbClr r="0" g="0" b="0"/>
        </a:fillRef>
        <a:effectRef idx="0">
          <a:scrgbClr r="0" g="0" b="0"/>
        </a:effectRef>
        <a:fontRef idx="minor"/>
      </dsp:style>
    </dsp:sp>
    <dsp:sp modelId="{B080C05F-FED4-45CC-8210-63B0F35F5DDF}">
      <dsp:nvSpPr>
        <dsp:cNvPr id="0" name=""/>
        <dsp:cNvSpPr/>
      </dsp:nvSpPr>
      <dsp:spPr>
        <a:xfrm rot="5400000">
          <a:off x="4354810" y="3988228"/>
          <a:ext cx="1525763" cy="1327414"/>
        </a:xfrm>
        <a:prstGeom prst="hexagon">
          <a:avLst>
            <a:gd name="adj" fmla="val 25000"/>
            <a:gd name="vf" fmla="val 115470"/>
          </a:avLst>
        </a:prstGeom>
        <a:solidFill>
          <a:srgbClr val="01B3CD"/>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dsp:txBody>
      <dsp:txXfrm rot="-5400000">
        <a:off x="4660839" y="4126819"/>
        <a:ext cx="913704" cy="1050233"/>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rgbClr val="01B3C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66682" y="761999"/>
            <a:ext cx="2925318" cy="5334001"/>
          </a:xfrm>
          <a:prstGeom prst="rect">
            <a:avLst/>
          </a:prstGeom>
          <a:solidFill>
            <a:schemeClr val="bg1">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bg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fld id="{7A338794-5CC5-4F36-B45D-45084E9B16D6}" type="datetimeFigureOut">
              <a:rPr lang="en-GB" smtClean="0"/>
              <a:t>09/12/2024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F14308-64B1-4679-A55E-8995EA52ED84}" type="slidenum">
              <a:rPr lang="en-GB" smtClean="0"/>
              <a:t>‹Nº›</a:t>
            </a:fld>
            <a:endParaRPr lang="en-GB"/>
          </a:p>
        </p:txBody>
      </p:sp>
    </p:spTree>
    <p:extLst>
      <p:ext uri="{BB962C8B-B14F-4D97-AF65-F5344CB8AC3E}">
        <p14:creationId xmlns:p14="http://schemas.microsoft.com/office/powerpoint/2010/main" val="3267433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338794-5CC5-4F36-B45D-45084E9B16D6}" type="datetimeFigureOut">
              <a:rPr lang="en-GB" smtClean="0"/>
              <a:t>09/12/2024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9F14308-64B1-4679-A55E-8995EA52ED84}" type="slidenum">
              <a:rPr lang="en-GB" smtClean="0"/>
              <a:t>‹Nº›</a:t>
            </a:fld>
            <a:endParaRPr lang="en-GB"/>
          </a:p>
        </p:txBody>
      </p:sp>
    </p:spTree>
    <p:extLst>
      <p:ext uri="{BB962C8B-B14F-4D97-AF65-F5344CB8AC3E}">
        <p14:creationId xmlns:p14="http://schemas.microsoft.com/office/powerpoint/2010/main" val="1087703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338794-5CC5-4F36-B45D-45084E9B16D6}" type="datetimeFigureOut">
              <a:rPr lang="en-GB" smtClean="0"/>
              <a:t>09/12/2024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9F14308-64B1-4679-A55E-8995EA52ED84}" type="slidenum">
              <a:rPr lang="en-GB" smtClean="0"/>
              <a:t>‹Nº›</a:t>
            </a:fld>
            <a:endParaRPr lang="en-GB"/>
          </a:p>
        </p:txBody>
      </p:sp>
    </p:spTree>
    <p:extLst>
      <p:ext uri="{BB962C8B-B14F-4D97-AF65-F5344CB8AC3E}">
        <p14:creationId xmlns:p14="http://schemas.microsoft.com/office/powerpoint/2010/main" val="3746233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338794-5CC5-4F36-B45D-45084E9B16D6}" type="datetimeFigureOut">
              <a:rPr lang="en-GB" smtClean="0"/>
              <a:t>09/12/2024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F14308-64B1-4679-A55E-8995EA52ED84}" type="slidenum">
              <a:rPr lang="en-GB" smtClean="0"/>
              <a:t>‹Nº›</a:t>
            </a:fld>
            <a:endParaRPr lang="en-GB"/>
          </a:p>
        </p:txBody>
      </p:sp>
    </p:spTree>
    <p:extLst>
      <p:ext uri="{BB962C8B-B14F-4D97-AF65-F5344CB8AC3E}">
        <p14:creationId xmlns:p14="http://schemas.microsoft.com/office/powerpoint/2010/main" val="3746894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338794-5CC5-4F36-B45D-45084E9B16D6}" type="datetimeFigureOut">
              <a:rPr lang="en-GB" smtClean="0"/>
              <a:t>09/12/2024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9F14308-64B1-4679-A55E-8995EA52ED84}" type="slidenum">
              <a:rPr lang="en-GB" smtClean="0"/>
              <a:t>‹Nº›</a:t>
            </a:fld>
            <a:endParaRPr lang="en-GB"/>
          </a:p>
        </p:txBody>
      </p:sp>
    </p:spTree>
    <p:extLst>
      <p:ext uri="{BB962C8B-B14F-4D97-AF65-F5344CB8AC3E}">
        <p14:creationId xmlns:p14="http://schemas.microsoft.com/office/powerpoint/2010/main" val="1518917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7A338794-5CC5-4F36-B45D-45084E9B16D6}" type="datetimeFigureOut">
              <a:rPr lang="en-GB" smtClean="0"/>
              <a:t>09/12/2024</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B9F14308-64B1-4679-A55E-8995EA52ED84}" type="slidenum">
              <a:rPr lang="en-GB" smtClean="0"/>
              <a:t>‹Nº›</a:t>
            </a:fld>
            <a:endParaRPr lang="en-GB"/>
          </a:p>
        </p:txBody>
      </p:sp>
    </p:spTree>
    <p:extLst>
      <p:ext uri="{BB962C8B-B14F-4D97-AF65-F5344CB8AC3E}">
        <p14:creationId xmlns:p14="http://schemas.microsoft.com/office/powerpoint/2010/main" val="115768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7A338794-5CC5-4F36-B45D-45084E9B16D6}" type="datetimeFigureOut">
              <a:rPr lang="en-GB" smtClean="0"/>
              <a:t>09/12/2024</a:t>
            </a:fld>
            <a:endParaRPr lang="en-GB"/>
          </a:p>
        </p:txBody>
      </p:sp>
      <p:sp>
        <p:nvSpPr>
          <p:cNvPr id="11" name="Footer Placeholder 10"/>
          <p:cNvSpPr>
            <a:spLocks noGrp="1"/>
          </p:cNvSpPr>
          <p:nvPr>
            <p:ph type="ftr" sz="quarter" idx="11"/>
          </p:nvPr>
        </p:nvSpPr>
        <p:spPr/>
        <p:txBody>
          <a:bodyPr/>
          <a:lstStyle/>
          <a:p>
            <a:endParaRPr lang="en-GB"/>
          </a:p>
        </p:txBody>
      </p:sp>
      <p:sp>
        <p:nvSpPr>
          <p:cNvPr id="12" name="Slide Number Placeholder 11"/>
          <p:cNvSpPr>
            <a:spLocks noGrp="1"/>
          </p:cNvSpPr>
          <p:nvPr>
            <p:ph type="sldNum" sz="quarter" idx="12"/>
          </p:nvPr>
        </p:nvSpPr>
        <p:spPr/>
        <p:txBody>
          <a:bodyPr/>
          <a:lstStyle/>
          <a:p>
            <a:fld id="{B9F14308-64B1-4679-A55E-8995EA52ED84}" type="slidenum">
              <a:rPr lang="en-GB" smtClean="0"/>
              <a:t>‹Nº›</a:t>
            </a:fld>
            <a:endParaRPr lang="en-GB"/>
          </a:p>
        </p:txBody>
      </p:sp>
    </p:spTree>
    <p:extLst>
      <p:ext uri="{BB962C8B-B14F-4D97-AF65-F5344CB8AC3E}">
        <p14:creationId xmlns:p14="http://schemas.microsoft.com/office/powerpoint/2010/main" val="26001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7A338794-5CC5-4F36-B45D-45084E9B16D6}" type="datetimeFigureOut">
              <a:rPr lang="en-GB" smtClean="0"/>
              <a:t>09/12/2024</a:t>
            </a:fld>
            <a:endParaRPr lang="en-GB"/>
          </a:p>
        </p:txBody>
      </p:sp>
      <p:sp>
        <p:nvSpPr>
          <p:cNvPr id="7" name="Footer Placeholder 6"/>
          <p:cNvSpPr>
            <a:spLocks noGrp="1"/>
          </p:cNvSpPr>
          <p:nvPr>
            <p:ph type="ftr" sz="quarter" idx="11"/>
          </p:nvPr>
        </p:nvSpPr>
        <p:spPr/>
        <p:txBody>
          <a:bodyPr/>
          <a:lstStyle/>
          <a:p>
            <a:endParaRPr lang="en-GB"/>
          </a:p>
        </p:txBody>
      </p:sp>
      <p:sp>
        <p:nvSpPr>
          <p:cNvPr id="8" name="Slide Number Placeholder 7"/>
          <p:cNvSpPr>
            <a:spLocks noGrp="1"/>
          </p:cNvSpPr>
          <p:nvPr>
            <p:ph type="sldNum" sz="quarter" idx="12"/>
          </p:nvPr>
        </p:nvSpPr>
        <p:spPr/>
        <p:txBody>
          <a:bodyPr/>
          <a:lstStyle/>
          <a:p>
            <a:fld id="{B9F14308-64B1-4679-A55E-8995EA52ED84}" type="slidenum">
              <a:rPr lang="en-GB" smtClean="0"/>
              <a:t>‹Nº›</a:t>
            </a:fld>
            <a:endParaRPr lang="en-GB"/>
          </a:p>
        </p:txBody>
      </p:sp>
    </p:spTree>
    <p:extLst>
      <p:ext uri="{BB962C8B-B14F-4D97-AF65-F5344CB8AC3E}">
        <p14:creationId xmlns:p14="http://schemas.microsoft.com/office/powerpoint/2010/main" val="1014826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A338794-5CC5-4F36-B45D-45084E9B16D6}" type="datetimeFigureOut">
              <a:rPr lang="en-GB" smtClean="0"/>
              <a:t>09/12/2024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9F14308-64B1-4679-A55E-8995EA52ED84}" type="slidenum">
              <a:rPr lang="en-GB" smtClean="0"/>
              <a:t>‹Nº›</a:t>
            </a:fld>
            <a:endParaRPr lang="en-GB"/>
          </a:p>
        </p:txBody>
      </p:sp>
    </p:spTree>
    <p:extLst>
      <p:ext uri="{BB962C8B-B14F-4D97-AF65-F5344CB8AC3E}">
        <p14:creationId xmlns:p14="http://schemas.microsoft.com/office/powerpoint/2010/main" val="36840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7A338794-5CC5-4F36-B45D-45084E9B16D6}" type="datetimeFigureOut">
              <a:rPr lang="en-GB" smtClean="0"/>
              <a:t>09/12/2024</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B9F14308-64B1-4679-A55E-8995EA52ED84}" type="slidenum">
              <a:rPr lang="en-GB" smtClean="0"/>
              <a:t>‹Nº›</a:t>
            </a:fld>
            <a:endParaRPr lang="en-GB"/>
          </a:p>
        </p:txBody>
      </p:sp>
    </p:spTree>
    <p:extLst>
      <p:ext uri="{BB962C8B-B14F-4D97-AF65-F5344CB8AC3E}">
        <p14:creationId xmlns:p14="http://schemas.microsoft.com/office/powerpoint/2010/main" val="2684933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7A338794-5CC5-4F36-B45D-45084E9B16D6}" type="datetimeFigureOut">
              <a:rPr lang="en-GB" smtClean="0"/>
              <a:t>09/12/2024</a:t>
            </a:fld>
            <a:endParaRPr lang="en-GB"/>
          </a:p>
        </p:txBody>
      </p:sp>
      <p:sp>
        <p:nvSpPr>
          <p:cNvPr id="9" name="Footer Placeholder 8"/>
          <p:cNvSpPr>
            <a:spLocks noGrp="1"/>
          </p:cNvSpPr>
          <p:nvPr>
            <p:ph type="ftr" sz="quarter" idx="11"/>
          </p:nvPr>
        </p:nvSpPr>
        <p:spPr>
          <a:xfrm>
            <a:off x="3499101" y="6356350"/>
            <a:ext cx="5911517" cy="365125"/>
          </a:xfrm>
        </p:spPr>
        <p:txBody>
          <a:bodyPr/>
          <a:lstStyle/>
          <a:p>
            <a:endParaRPr lang="en-GB"/>
          </a:p>
        </p:txBody>
      </p:sp>
      <p:sp>
        <p:nvSpPr>
          <p:cNvPr id="10" name="Slide Number Placeholder 9"/>
          <p:cNvSpPr>
            <a:spLocks noGrp="1"/>
          </p:cNvSpPr>
          <p:nvPr>
            <p:ph type="sldNum" sz="quarter" idx="12"/>
          </p:nvPr>
        </p:nvSpPr>
        <p:spPr/>
        <p:txBody>
          <a:bodyPr/>
          <a:lstStyle/>
          <a:p>
            <a:fld id="{B9F14308-64B1-4679-A55E-8995EA52ED84}" type="slidenum">
              <a:rPr lang="en-GB" smtClean="0"/>
              <a:t>‹Nº›</a:t>
            </a:fld>
            <a:endParaRPr lang="en-GB"/>
          </a:p>
        </p:txBody>
      </p:sp>
    </p:spTree>
    <p:extLst>
      <p:ext uri="{BB962C8B-B14F-4D97-AF65-F5344CB8AC3E}">
        <p14:creationId xmlns:p14="http://schemas.microsoft.com/office/powerpoint/2010/main" val="3808836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758952"/>
            <a:ext cx="3443590" cy="5330952"/>
          </a:xfrm>
          <a:prstGeom prst="rect">
            <a:avLst/>
          </a:prstGeom>
          <a:solidFill>
            <a:srgbClr val="01B3C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dirty="0"/>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7A338794-5CC5-4F36-B45D-45084E9B16D6}" type="datetimeFigureOut">
              <a:rPr lang="en-GB" smtClean="0"/>
              <a:t>09/12/2024</a:t>
            </a:fld>
            <a:endParaRPr lang="en-GB"/>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B9F14308-64B1-4679-A55E-8995EA52ED84}" type="slidenum">
              <a:rPr lang="en-GB" smtClean="0"/>
              <a:t>‹Nº›</a:t>
            </a:fld>
            <a:endParaRPr lang="en-GB"/>
          </a:p>
        </p:txBody>
      </p:sp>
    </p:spTree>
    <p:extLst>
      <p:ext uri="{BB962C8B-B14F-4D97-AF65-F5344CB8AC3E}">
        <p14:creationId xmlns:p14="http://schemas.microsoft.com/office/powerpoint/2010/main" val="358653398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3600" kern="1200" spc="-60" baseline="0">
          <a:solidFill>
            <a:schemeClr val="bg1"/>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slide" Target="slide2.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slide" Target="slide3.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12" Type="http://schemas.openxmlformats.org/officeDocument/2006/relationships/slide" Target="slide4.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50B22-FA63-4264-96E3-E9101204C6B0}"/>
              </a:ext>
            </a:extLst>
          </p:cNvPr>
          <p:cNvSpPr>
            <a:spLocks noGrp="1"/>
          </p:cNvSpPr>
          <p:nvPr>
            <p:ph type="ctrTitle"/>
          </p:nvPr>
        </p:nvSpPr>
        <p:spPr>
          <a:xfrm>
            <a:off x="468463" y="1801368"/>
            <a:ext cx="7944757" cy="3255264"/>
          </a:xfrm>
        </p:spPr>
        <p:txBody>
          <a:bodyPr>
            <a:normAutofit fontScale="90000"/>
          </a:bodyPr>
          <a:lstStyle/>
          <a:p>
            <a:r>
              <a:rPr lang="en-GB" sz="3400" b="1" dirty="0">
                <a:solidFill>
                  <a:schemeClr val="bg1"/>
                </a:solidFill>
                <a:latin typeface="Calibri" panose="020F0502020204030204" pitchFamily="34" charset="0"/>
                <a:ea typeface="Calibri" panose="020F0502020204030204" pitchFamily="34" charset="0"/>
                <a:cs typeface="Calibri" panose="020F0502020204030204" pitchFamily="34" charset="0"/>
              </a:rPr>
              <a:t>UNIDO AIM Global Forum</a:t>
            </a:r>
            <a:br>
              <a:rPr lang="en-GB" sz="3400" dirty="0">
                <a:solidFill>
                  <a:schemeClr val="bg1"/>
                </a:solidFill>
                <a:latin typeface="Calibri" panose="020F0502020204030204" pitchFamily="34" charset="0"/>
                <a:ea typeface="Calibri" panose="020F0502020204030204" pitchFamily="34" charset="0"/>
                <a:cs typeface="Calibri" panose="020F0502020204030204" pitchFamily="34" charset="0"/>
              </a:rPr>
            </a:br>
            <a:br>
              <a:rPr lang="en-GB" sz="3400" dirty="0">
                <a:solidFill>
                  <a:schemeClr val="bg1"/>
                </a:solidFill>
                <a:latin typeface="Calibri" panose="020F0502020204030204" pitchFamily="34" charset="0"/>
                <a:ea typeface="Calibri" panose="020F0502020204030204" pitchFamily="34" charset="0"/>
                <a:cs typeface="Calibri" panose="020F0502020204030204" pitchFamily="34" charset="0"/>
              </a:rPr>
            </a:br>
            <a:r>
              <a:rPr lang="en-GB" sz="3400" b="1" dirty="0">
                <a:solidFill>
                  <a:schemeClr val="bg1"/>
                </a:solidFill>
                <a:latin typeface="Calibri" panose="020F0502020204030204" pitchFamily="34" charset="0"/>
                <a:ea typeface="Calibri" panose="020F0502020204030204" pitchFamily="34" charset="0"/>
                <a:cs typeface="Calibri" panose="020F0502020204030204" pitchFamily="34" charset="0"/>
              </a:rPr>
              <a:t>Standardization to Support AI Innovation in Developing Countries</a:t>
            </a:r>
            <a:br>
              <a:rPr lang="en-GB" sz="3400" b="1" dirty="0">
                <a:solidFill>
                  <a:schemeClr val="bg1"/>
                </a:solidFill>
                <a:latin typeface="Calibri" panose="020F0502020204030204" pitchFamily="34" charset="0"/>
                <a:ea typeface="Calibri" panose="020F0502020204030204" pitchFamily="34" charset="0"/>
                <a:cs typeface="Calibri" panose="020F0502020204030204" pitchFamily="34" charset="0"/>
              </a:rPr>
            </a:br>
            <a:br>
              <a:rPr lang="en-GB" sz="2800" dirty="0">
                <a:solidFill>
                  <a:schemeClr val="bg1"/>
                </a:solidFill>
                <a:latin typeface="Calibri" panose="020F0502020204030204" pitchFamily="34" charset="0"/>
                <a:ea typeface="Calibri" panose="020F0502020204030204" pitchFamily="34" charset="0"/>
                <a:cs typeface="Calibri" panose="020F0502020204030204" pitchFamily="34" charset="0"/>
              </a:rPr>
            </a:br>
            <a:br>
              <a:rPr lang="en-GB" sz="1200" dirty="0">
                <a:solidFill>
                  <a:schemeClr val="bg1"/>
                </a:solidFill>
                <a:latin typeface="Calibri" panose="020F0502020204030204" pitchFamily="34" charset="0"/>
                <a:ea typeface="Calibri" panose="020F0502020204030204" pitchFamily="34" charset="0"/>
                <a:cs typeface="Calibri" panose="020F0502020204030204" pitchFamily="34" charset="0"/>
              </a:rPr>
            </a:br>
            <a:br>
              <a:rPr lang="en-GB" sz="2800" dirty="0">
                <a:solidFill>
                  <a:schemeClr val="bg1"/>
                </a:solidFill>
                <a:latin typeface="Calibri" panose="020F0502020204030204" pitchFamily="34" charset="0"/>
                <a:ea typeface="Calibri" panose="020F0502020204030204" pitchFamily="34" charset="0"/>
                <a:cs typeface="Calibri" panose="020F0502020204030204" pitchFamily="34" charset="0"/>
              </a:rPr>
            </a:br>
            <a:r>
              <a:rPr lang="en-GB" sz="2800" dirty="0">
                <a:solidFill>
                  <a:schemeClr val="bg1"/>
                </a:solidFill>
                <a:latin typeface="Calibri" panose="020F0502020204030204" pitchFamily="34" charset="0"/>
                <a:ea typeface="Calibri" panose="020F0502020204030204" pitchFamily="34" charset="0"/>
                <a:cs typeface="Calibri" panose="020F0502020204030204" pitchFamily="34" charset="0"/>
              </a:rPr>
              <a:t>José Costa</a:t>
            </a:r>
            <a:br>
              <a:rPr lang="en-GB" sz="2800" dirty="0">
                <a:solidFill>
                  <a:schemeClr val="bg1"/>
                </a:solidFill>
                <a:latin typeface="Calibri" panose="020F0502020204030204" pitchFamily="34" charset="0"/>
                <a:ea typeface="Calibri" panose="020F0502020204030204" pitchFamily="34" charset="0"/>
                <a:cs typeface="Calibri" panose="020F0502020204030204" pitchFamily="34" charset="0"/>
              </a:rPr>
            </a:br>
            <a:r>
              <a:rPr lang="en-GB" sz="2000" dirty="0">
                <a:solidFill>
                  <a:schemeClr val="bg1"/>
                </a:solidFill>
                <a:latin typeface="Calibri" panose="020F0502020204030204" pitchFamily="34" charset="0"/>
                <a:ea typeface="Calibri" panose="020F0502020204030204" pitchFamily="34" charset="0"/>
                <a:cs typeface="Calibri" panose="020F0502020204030204" pitchFamily="34" charset="0"/>
              </a:rPr>
              <a:t>Portuguese Delegate in ISO / IEC SC 42 – Artificial Intelligence</a:t>
            </a:r>
          </a:p>
        </p:txBody>
      </p:sp>
      <p:sp>
        <p:nvSpPr>
          <p:cNvPr id="4" name="Subtitle 2">
            <a:extLst>
              <a:ext uri="{FF2B5EF4-FFF2-40B4-BE49-F238E27FC236}">
                <a16:creationId xmlns:a16="http://schemas.microsoft.com/office/drawing/2014/main" id="{0F4BF9DF-2F0D-403F-8186-1CCA7145E357}"/>
              </a:ext>
            </a:extLst>
          </p:cNvPr>
          <p:cNvSpPr txBox="1">
            <a:spLocks/>
          </p:cNvSpPr>
          <p:nvPr/>
        </p:nvSpPr>
        <p:spPr>
          <a:xfrm>
            <a:off x="664406" y="4684143"/>
            <a:ext cx="6975114" cy="1175996"/>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200"/>
              </a:spcBef>
              <a:buClr>
                <a:schemeClr val="accent1"/>
              </a:buClr>
              <a:buFont typeface="Wingdings 2" pitchFamily="18" charset="2"/>
              <a:buNone/>
              <a:defRPr sz="2200" kern="1200" cap="none" spc="0" baseline="0">
                <a:solidFill>
                  <a:schemeClr val="accent1">
                    <a:lumMod val="20000"/>
                    <a:lumOff val="80000"/>
                  </a:schemeClr>
                </a:solidFill>
                <a:latin typeface="+mn-lt"/>
                <a:ea typeface="+mn-ea"/>
                <a:cs typeface="+mn-cs"/>
              </a:defRPr>
            </a:lvl1pPr>
            <a:lvl2pPr marL="4572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2pPr>
            <a:lvl3pPr marL="9144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3pPr>
            <a:lvl4pPr marL="1371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4pPr>
            <a:lvl5pPr marL="18288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5pPr>
            <a:lvl6pPr marL="22860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6pPr>
            <a:lvl7pPr marL="27432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7pPr>
            <a:lvl8pPr marL="32004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8pPr>
            <a:lvl9pPr marL="3657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9pPr>
          </a:lstStyle>
          <a:p>
            <a:pPr>
              <a:lnSpc>
                <a:spcPct val="100000"/>
              </a:lnSpc>
              <a:spcBef>
                <a:spcPts val="0"/>
              </a:spcBef>
            </a:pPr>
            <a:br>
              <a:rPr lang="pt-BR" sz="2000" dirty="0">
                <a:solidFill>
                  <a:schemeClr val="bg1"/>
                </a:solidFill>
                <a:latin typeface="Calibri" panose="020F0502020204030204" pitchFamily="34" charset="0"/>
                <a:ea typeface="Calibri" panose="020F0502020204030204" pitchFamily="34" charset="0"/>
                <a:cs typeface="Calibri" panose="020F0502020204030204" pitchFamily="34" charset="0"/>
              </a:rPr>
            </a:br>
            <a:r>
              <a:rPr lang="pt-BR" sz="2000" dirty="0">
                <a:solidFill>
                  <a:schemeClr val="bg1"/>
                </a:solidFill>
                <a:latin typeface="Calibri" panose="020F0502020204030204" pitchFamily="34" charset="0"/>
                <a:ea typeface="Calibri" panose="020F0502020204030204" pitchFamily="34" charset="0"/>
                <a:cs typeface="Calibri" panose="020F0502020204030204" pitchFamily="34" charset="0"/>
              </a:rPr>
              <a:t>09.Dec.2024</a:t>
            </a:r>
            <a:endParaRPr lang="en-GB"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18104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8BB48C-91A7-4605-6C49-49F765B7C42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B58BBF3-F636-D356-FA92-33ABE3186799}"/>
              </a:ext>
            </a:extLst>
          </p:cNvPr>
          <p:cNvSpPr txBox="1"/>
          <p:nvPr/>
        </p:nvSpPr>
        <p:spPr>
          <a:xfrm>
            <a:off x="0" y="0"/>
            <a:ext cx="12107008" cy="523220"/>
          </a:xfrm>
          <a:prstGeom prst="rect">
            <a:avLst/>
          </a:prstGeom>
          <a:noFill/>
        </p:spPr>
        <p:txBody>
          <a:bodyPr wrap="square" rtlCol="0">
            <a:spAutoFit/>
          </a:bodyPr>
          <a:lstStyle/>
          <a:p>
            <a:r>
              <a:rPr lang="en-GB" sz="2800" b="1" dirty="0">
                <a:solidFill>
                  <a:srgbClr val="01B3CD"/>
                </a:solidFill>
                <a:latin typeface="Calibri" panose="020F0502020204030204" pitchFamily="34" charset="0"/>
                <a:ea typeface="Calibri" panose="020F0502020204030204" pitchFamily="34" charset="0"/>
                <a:cs typeface="Calibri" panose="020F0502020204030204" pitchFamily="34" charset="0"/>
              </a:rPr>
              <a:t>UNIDO AIM Global Forum</a:t>
            </a:r>
          </a:p>
        </p:txBody>
      </p:sp>
      <p:sp>
        <p:nvSpPr>
          <p:cNvPr id="4" name="TextBox 3">
            <a:extLst>
              <a:ext uri="{FF2B5EF4-FFF2-40B4-BE49-F238E27FC236}">
                <a16:creationId xmlns:a16="http://schemas.microsoft.com/office/drawing/2014/main" id="{36A2B928-FC2F-2493-E3F8-B9401E3D4870}"/>
              </a:ext>
            </a:extLst>
          </p:cNvPr>
          <p:cNvSpPr txBox="1"/>
          <p:nvPr/>
        </p:nvSpPr>
        <p:spPr>
          <a:xfrm>
            <a:off x="0" y="523220"/>
            <a:ext cx="12107008" cy="461665"/>
          </a:xfrm>
          <a:prstGeom prst="rect">
            <a:avLst/>
          </a:prstGeom>
          <a:noFill/>
        </p:spPr>
        <p:txBody>
          <a:bodyPr wrap="square" rtlCol="0">
            <a:spAutoFit/>
          </a:bodyPr>
          <a:lstStyle/>
          <a:p>
            <a:r>
              <a:rPr lang="en-GB" sz="2400" b="1" dirty="0">
                <a:solidFill>
                  <a:srgbClr val="01B3CD"/>
                </a:solidFill>
                <a:latin typeface="Calibri" panose="020F0502020204030204" pitchFamily="34" charset="0"/>
                <a:ea typeface="Calibri" panose="020F0502020204030204" pitchFamily="34" charset="0"/>
                <a:cs typeface="Calibri" panose="020F0502020204030204" pitchFamily="34" charset="0"/>
              </a:rPr>
              <a:t>Standardization to Support AI Innovation in Developing Countries</a:t>
            </a:r>
            <a:endParaRPr lang="en-GB" sz="2400" dirty="0">
              <a:solidFill>
                <a:srgbClr val="01B3CD"/>
              </a:solidFill>
              <a:latin typeface="Calibri" panose="020F0502020204030204" pitchFamily="34" charset="0"/>
              <a:ea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A52A0BFA-9373-6EFD-8A80-5F72A849AA18}"/>
              </a:ext>
            </a:extLst>
          </p:cNvPr>
          <p:cNvSpPr txBox="1"/>
          <p:nvPr/>
        </p:nvSpPr>
        <p:spPr>
          <a:xfrm>
            <a:off x="549212" y="2991205"/>
            <a:ext cx="3472282" cy="1938992"/>
          </a:xfrm>
          <a:prstGeom prst="rect">
            <a:avLst/>
          </a:prstGeom>
          <a:noFill/>
        </p:spPr>
        <p:txBody>
          <a:bodyPr wrap="square">
            <a:spAutoFit/>
          </a:bodyPr>
          <a:lstStyle/>
          <a:p>
            <a:r>
              <a:rPr lang="en-GB" sz="2000" b="1" u="sng" dirty="0">
                <a:solidFill>
                  <a:srgbClr val="01B3CD"/>
                </a:solidFill>
                <a:latin typeface="Calibri" panose="020F0502020204030204" pitchFamily="34" charset="0"/>
                <a:ea typeface="Calibri" panose="020F0502020204030204" pitchFamily="34" charset="0"/>
                <a:cs typeface="Calibri" panose="020F0502020204030204" pitchFamily="34" charset="0"/>
              </a:rPr>
              <a:t>Artificial Intelligence </a:t>
            </a:r>
            <a:r>
              <a:rPr lang="en-GB" sz="2000" dirty="0">
                <a:solidFill>
                  <a:srgbClr val="01B3CD"/>
                </a:solidFill>
                <a:latin typeface="Calibri" panose="020F0502020204030204" pitchFamily="34" charset="0"/>
                <a:ea typeface="Calibri" panose="020F0502020204030204" pitchFamily="34" charset="0"/>
                <a:cs typeface="Calibri" panose="020F0502020204030204" pitchFamily="34" charset="0"/>
              </a:rPr>
              <a:t>(AI) has the potential to significantly impact developing countries by addressing various challenges and improving the quality of life</a:t>
            </a:r>
          </a:p>
        </p:txBody>
      </p:sp>
      <p:grpSp>
        <p:nvGrpSpPr>
          <p:cNvPr id="13" name="Group 12">
            <a:extLst>
              <a:ext uri="{FF2B5EF4-FFF2-40B4-BE49-F238E27FC236}">
                <a16:creationId xmlns:a16="http://schemas.microsoft.com/office/drawing/2014/main" id="{7F833530-7A1A-CE42-6B2F-9158BC25C209}"/>
              </a:ext>
            </a:extLst>
          </p:cNvPr>
          <p:cNvGrpSpPr/>
          <p:nvPr/>
        </p:nvGrpSpPr>
        <p:grpSpPr>
          <a:xfrm>
            <a:off x="2955731" y="1251367"/>
            <a:ext cx="8128000" cy="5418667"/>
            <a:chOff x="2974393" y="1251368"/>
            <a:chExt cx="8128000" cy="5418667"/>
          </a:xfrm>
        </p:grpSpPr>
        <p:graphicFrame>
          <p:nvGraphicFramePr>
            <p:cNvPr id="2" name="Diagram 1">
              <a:extLst>
                <a:ext uri="{FF2B5EF4-FFF2-40B4-BE49-F238E27FC236}">
                  <a16:creationId xmlns:a16="http://schemas.microsoft.com/office/drawing/2014/main" id="{56E2EB9A-8B5C-233B-7FB4-0E6E15D3E53F}"/>
                </a:ext>
              </a:extLst>
            </p:cNvPr>
            <p:cNvGraphicFramePr/>
            <p:nvPr>
              <p:extLst>
                <p:ext uri="{D42A27DB-BD31-4B8C-83A1-F6EECF244321}">
                  <p14:modId xmlns:p14="http://schemas.microsoft.com/office/powerpoint/2010/main" val="3581308833"/>
                </p:ext>
              </p:extLst>
            </p:nvPr>
          </p:nvGraphicFramePr>
          <p:xfrm>
            <a:off x="2974393" y="1251368"/>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1D65F446-B480-1C1C-D888-219F6E7D8E71}"/>
                </a:ext>
              </a:extLst>
            </p:cNvPr>
            <p:cNvSpPr txBox="1"/>
            <p:nvPr/>
          </p:nvSpPr>
          <p:spPr>
            <a:xfrm>
              <a:off x="5253135" y="1866122"/>
              <a:ext cx="1362269" cy="369332"/>
            </a:xfrm>
            <a:prstGeom prst="rect">
              <a:avLst/>
            </a:prstGeom>
            <a:noFill/>
          </p:spPr>
          <p:txBody>
            <a:bodyPr wrap="square" rtlCol="0">
              <a:spAutoFit/>
            </a:bodyPr>
            <a:lstStyle/>
            <a:p>
              <a:pPr algn="ctr"/>
              <a:r>
                <a:rPr lang="en-GB" b="1" dirty="0">
                  <a:solidFill>
                    <a:schemeClr val="bg1"/>
                  </a:solidFill>
                </a:rPr>
                <a:t>Healthcare</a:t>
              </a:r>
            </a:p>
          </p:txBody>
        </p:sp>
        <p:sp>
          <p:nvSpPr>
            <p:cNvPr id="6" name="TextBox 5">
              <a:extLst>
                <a:ext uri="{FF2B5EF4-FFF2-40B4-BE49-F238E27FC236}">
                  <a16:creationId xmlns:a16="http://schemas.microsoft.com/office/drawing/2014/main" id="{BFB08D45-5326-1AEC-3FB5-0ACDE68052CC}"/>
                </a:ext>
              </a:extLst>
            </p:cNvPr>
            <p:cNvSpPr txBox="1"/>
            <p:nvPr/>
          </p:nvSpPr>
          <p:spPr>
            <a:xfrm>
              <a:off x="6711820" y="1866122"/>
              <a:ext cx="1362269" cy="369332"/>
            </a:xfrm>
            <a:prstGeom prst="rect">
              <a:avLst/>
            </a:prstGeom>
            <a:noFill/>
          </p:spPr>
          <p:txBody>
            <a:bodyPr wrap="square" rtlCol="0">
              <a:spAutoFit/>
            </a:bodyPr>
            <a:lstStyle/>
            <a:p>
              <a:pPr algn="ctr"/>
              <a:r>
                <a:rPr lang="en-GB" b="1" dirty="0">
                  <a:solidFill>
                    <a:schemeClr val="bg1"/>
                  </a:solidFill>
                </a:rPr>
                <a:t>Agriculture</a:t>
              </a:r>
            </a:p>
          </p:txBody>
        </p:sp>
        <p:sp>
          <p:nvSpPr>
            <p:cNvPr id="7" name="TextBox 6">
              <a:extLst>
                <a:ext uri="{FF2B5EF4-FFF2-40B4-BE49-F238E27FC236}">
                  <a16:creationId xmlns:a16="http://schemas.microsoft.com/office/drawing/2014/main" id="{62D5EA9F-F28C-2F2F-9E4B-D002225A2B4C}"/>
                </a:ext>
              </a:extLst>
            </p:cNvPr>
            <p:cNvSpPr txBox="1"/>
            <p:nvPr/>
          </p:nvSpPr>
          <p:spPr>
            <a:xfrm>
              <a:off x="5993361" y="3156856"/>
              <a:ext cx="1362269" cy="369332"/>
            </a:xfrm>
            <a:prstGeom prst="rect">
              <a:avLst/>
            </a:prstGeom>
            <a:noFill/>
          </p:spPr>
          <p:txBody>
            <a:bodyPr wrap="square" rtlCol="0">
              <a:spAutoFit/>
            </a:bodyPr>
            <a:lstStyle/>
            <a:p>
              <a:pPr algn="ctr"/>
              <a:r>
                <a:rPr lang="en-GB" b="1" dirty="0">
                  <a:solidFill>
                    <a:schemeClr val="bg1"/>
                  </a:solidFill>
                </a:rPr>
                <a:t>Education</a:t>
              </a:r>
            </a:p>
          </p:txBody>
        </p:sp>
        <p:sp>
          <p:nvSpPr>
            <p:cNvPr id="8" name="TextBox 7">
              <a:extLst>
                <a:ext uri="{FF2B5EF4-FFF2-40B4-BE49-F238E27FC236}">
                  <a16:creationId xmlns:a16="http://schemas.microsoft.com/office/drawing/2014/main" id="{1CEBBD2D-18BF-A5F7-D8B0-3933BF776216}"/>
                </a:ext>
              </a:extLst>
            </p:cNvPr>
            <p:cNvSpPr txBox="1"/>
            <p:nvPr/>
          </p:nvSpPr>
          <p:spPr>
            <a:xfrm>
              <a:off x="7452050" y="3156856"/>
              <a:ext cx="1362269" cy="369332"/>
            </a:xfrm>
            <a:prstGeom prst="rect">
              <a:avLst/>
            </a:prstGeom>
            <a:noFill/>
          </p:spPr>
          <p:txBody>
            <a:bodyPr wrap="square" rtlCol="0">
              <a:spAutoFit/>
            </a:bodyPr>
            <a:lstStyle/>
            <a:p>
              <a:pPr algn="ctr"/>
              <a:r>
                <a:rPr lang="en-GB" b="1" dirty="0">
                  <a:solidFill>
                    <a:schemeClr val="bg1"/>
                  </a:solidFill>
                </a:rPr>
                <a:t>Energy</a:t>
              </a:r>
            </a:p>
          </p:txBody>
        </p:sp>
        <p:sp>
          <p:nvSpPr>
            <p:cNvPr id="9" name="TextBox 8">
              <a:extLst>
                <a:ext uri="{FF2B5EF4-FFF2-40B4-BE49-F238E27FC236}">
                  <a16:creationId xmlns:a16="http://schemas.microsoft.com/office/drawing/2014/main" id="{8E539E83-0278-5210-FF4D-0F16325204FE}"/>
                </a:ext>
              </a:extLst>
            </p:cNvPr>
            <p:cNvSpPr txBox="1"/>
            <p:nvPr/>
          </p:nvSpPr>
          <p:spPr>
            <a:xfrm>
              <a:off x="5253135" y="4341891"/>
              <a:ext cx="1362269" cy="646331"/>
            </a:xfrm>
            <a:prstGeom prst="rect">
              <a:avLst/>
            </a:prstGeom>
            <a:noFill/>
          </p:spPr>
          <p:txBody>
            <a:bodyPr wrap="square" rtlCol="0">
              <a:spAutoFit/>
            </a:bodyPr>
            <a:lstStyle/>
            <a:p>
              <a:pPr algn="ctr"/>
              <a:r>
                <a:rPr lang="en-GB" b="1" dirty="0">
                  <a:solidFill>
                    <a:schemeClr val="bg1"/>
                  </a:solidFill>
                </a:rPr>
                <a:t>Manufacturing</a:t>
              </a:r>
            </a:p>
          </p:txBody>
        </p:sp>
        <p:sp>
          <p:nvSpPr>
            <p:cNvPr id="10" name="TextBox 9">
              <a:extLst>
                <a:ext uri="{FF2B5EF4-FFF2-40B4-BE49-F238E27FC236}">
                  <a16:creationId xmlns:a16="http://schemas.microsoft.com/office/drawing/2014/main" id="{447AD761-C9E0-21DE-8D54-08C7264D73ED}"/>
                </a:ext>
              </a:extLst>
            </p:cNvPr>
            <p:cNvSpPr txBox="1"/>
            <p:nvPr/>
          </p:nvSpPr>
          <p:spPr>
            <a:xfrm>
              <a:off x="6674494" y="4351222"/>
              <a:ext cx="1362269" cy="646331"/>
            </a:xfrm>
            <a:prstGeom prst="rect">
              <a:avLst/>
            </a:prstGeom>
            <a:noFill/>
          </p:spPr>
          <p:txBody>
            <a:bodyPr wrap="square" rtlCol="0">
              <a:spAutoFit/>
            </a:bodyPr>
            <a:lstStyle/>
            <a:p>
              <a:pPr algn="ctr"/>
              <a:r>
                <a:rPr lang="en-GB" b="1" dirty="0">
                  <a:solidFill>
                    <a:schemeClr val="bg1"/>
                  </a:solidFill>
                </a:rPr>
                <a:t>Public Services</a:t>
              </a:r>
            </a:p>
          </p:txBody>
        </p:sp>
        <p:sp>
          <p:nvSpPr>
            <p:cNvPr id="11" name="TextBox 10">
              <a:extLst>
                <a:ext uri="{FF2B5EF4-FFF2-40B4-BE49-F238E27FC236}">
                  <a16:creationId xmlns:a16="http://schemas.microsoft.com/office/drawing/2014/main" id="{DA0EC440-3F89-43A8-37D2-E2B113196E24}"/>
                </a:ext>
              </a:extLst>
            </p:cNvPr>
            <p:cNvSpPr txBox="1"/>
            <p:nvPr/>
          </p:nvSpPr>
          <p:spPr>
            <a:xfrm>
              <a:off x="5993359" y="5606631"/>
              <a:ext cx="1362269" cy="646331"/>
            </a:xfrm>
            <a:prstGeom prst="rect">
              <a:avLst/>
            </a:prstGeom>
            <a:noFill/>
          </p:spPr>
          <p:txBody>
            <a:bodyPr wrap="square" rtlCol="0">
              <a:spAutoFit/>
            </a:bodyPr>
            <a:lstStyle/>
            <a:p>
              <a:pPr algn="ctr"/>
              <a:r>
                <a:rPr lang="en-GB" b="1" dirty="0">
                  <a:solidFill>
                    <a:schemeClr val="bg1"/>
                  </a:solidFill>
                </a:rPr>
                <a:t>Financial Inclusion</a:t>
              </a:r>
            </a:p>
          </p:txBody>
        </p:sp>
        <p:sp>
          <p:nvSpPr>
            <p:cNvPr id="12" name="TextBox 11">
              <a:extLst>
                <a:ext uri="{FF2B5EF4-FFF2-40B4-BE49-F238E27FC236}">
                  <a16:creationId xmlns:a16="http://schemas.microsoft.com/office/drawing/2014/main" id="{921EF98E-1D6F-F977-3A58-5C19E5E43F80}"/>
                </a:ext>
              </a:extLst>
            </p:cNvPr>
            <p:cNvSpPr txBox="1"/>
            <p:nvPr/>
          </p:nvSpPr>
          <p:spPr>
            <a:xfrm>
              <a:off x="7452049" y="5606632"/>
              <a:ext cx="1362269" cy="646331"/>
            </a:xfrm>
            <a:prstGeom prst="rect">
              <a:avLst/>
            </a:prstGeom>
            <a:noFill/>
          </p:spPr>
          <p:txBody>
            <a:bodyPr wrap="square" rtlCol="0">
              <a:spAutoFit/>
            </a:bodyPr>
            <a:lstStyle/>
            <a:p>
              <a:pPr algn="ctr"/>
              <a:r>
                <a:rPr lang="en-GB" b="1" dirty="0">
                  <a:solidFill>
                    <a:schemeClr val="bg1"/>
                  </a:solidFill>
                </a:rPr>
                <a:t>Disaster </a:t>
              </a:r>
              <a:r>
                <a:rPr lang="en-GB" b="1" dirty="0" err="1">
                  <a:solidFill>
                    <a:schemeClr val="bg1"/>
                  </a:solidFill>
                </a:rPr>
                <a:t>Mgmt</a:t>
              </a:r>
              <a:endParaRPr lang="en-GB" b="1" dirty="0">
                <a:solidFill>
                  <a:schemeClr val="bg1"/>
                </a:solidFill>
              </a:endParaRPr>
            </a:p>
          </p:txBody>
        </p:sp>
      </p:grpSp>
      <p:grpSp>
        <p:nvGrpSpPr>
          <p:cNvPr id="16" name="Group 15">
            <a:extLst>
              <a:ext uri="{FF2B5EF4-FFF2-40B4-BE49-F238E27FC236}">
                <a16:creationId xmlns:a16="http://schemas.microsoft.com/office/drawing/2014/main" id="{6CEDCBCC-5167-5DCD-7B7E-6E4E3A2F5FA9}"/>
              </a:ext>
            </a:extLst>
          </p:cNvPr>
          <p:cNvGrpSpPr/>
          <p:nvPr/>
        </p:nvGrpSpPr>
        <p:grpSpPr>
          <a:xfrm>
            <a:off x="8795656" y="5144271"/>
            <a:ext cx="1327414" cy="1525763"/>
            <a:chOff x="4453985" y="1298917"/>
            <a:chExt cx="1327414" cy="1525763"/>
          </a:xfrm>
        </p:grpSpPr>
        <p:sp>
          <p:nvSpPr>
            <p:cNvPr id="17" name="Hexagon 16">
              <a:hlinkClick r:id="rId7" action="ppaction://hlinksldjump" tooltip="AI systems can detect and respond to security threats more quickly and accurately than traditional methods."/>
              <a:extLst>
                <a:ext uri="{FF2B5EF4-FFF2-40B4-BE49-F238E27FC236}">
                  <a16:creationId xmlns:a16="http://schemas.microsoft.com/office/drawing/2014/main" id="{06D2764A-EFCD-5ED8-4054-B6807321CD28}"/>
                </a:ext>
              </a:extLst>
            </p:cNvPr>
            <p:cNvSpPr/>
            <p:nvPr/>
          </p:nvSpPr>
          <p:spPr>
            <a:xfrm rot="5400000">
              <a:off x="4354810" y="1398092"/>
              <a:ext cx="1525763" cy="1327414"/>
            </a:xfrm>
            <a:prstGeom prst="hexagon">
              <a:avLst>
                <a:gd name="adj" fmla="val 25000"/>
                <a:gd name="vf" fmla="val 115470"/>
              </a:avLst>
            </a:prstGeom>
            <a:solidFill>
              <a:srgbClr val="01B3CD"/>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GB"/>
            </a:p>
          </p:txBody>
        </p:sp>
        <p:sp>
          <p:nvSpPr>
            <p:cNvPr id="18" name="Hexagon 4">
              <a:extLst>
                <a:ext uri="{FF2B5EF4-FFF2-40B4-BE49-F238E27FC236}">
                  <a16:creationId xmlns:a16="http://schemas.microsoft.com/office/drawing/2014/main" id="{09C0C156-FE3F-3E68-A3B3-FD2B5AD57222}"/>
                </a:ext>
              </a:extLst>
            </p:cNvPr>
            <p:cNvSpPr txBox="1"/>
            <p:nvPr/>
          </p:nvSpPr>
          <p:spPr>
            <a:xfrm>
              <a:off x="4660839" y="1536683"/>
              <a:ext cx="913704" cy="105023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p:txBody>
        </p:sp>
      </p:grpSp>
      <p:sp>
        <p:nvSpPr>
          <p:cNvPr id="19" name="TextBox 18">
            <a:extLst>
              <a:ext uri="{FF2B5EF4-FFF2-40B4-BE49-F238E27FC236}">
                <a16:creationId xmlns:a16="http://schemas.microsoft.com/office/drawing/2014/main" id="{AEE68B32-78B4-2CEB-6BCE-06BFC29B554F}"/>
              </a:ext>
            </a:extLst>
          </p:cNvPr>
          <p:cNvSpPr txBox="1"/>
          <p:nvPr/>
        </p:nvSpPr>
        <p:spPr>
          <a:xfrm>
            <a:off x="8750359" y="5606630"/>
            <a:ext cx="1362269" cy="646331"/>
          </a:xfrm>
          <a:prstGeom prst="rect">
            <a:avLst/>
          </a:prstGeom>
          <a:noFill/>
        </p:spPr>
        <p:txBody>
          <a:bodyPr wrap="square" rtlCol="0">
            <a:spAutoFit/>
          </a:bodyPr>
          <a:lstStyle/>
          <a:p>
            <a:pPr algn="ctr"/>
            <a:r>
              <a:rPr lang="en-GB" b="1" dirty="0">
                <a:solidFill>
                  <a:schemeClr val="bg1"/>
                </a:solidFill>
              </a:rPr>
              <a:t>Cyber</a:t>
            </a:r>
          </a:p>
          <a:p>
            <a:pPr algn="ctr"/>
            <a:r>
              <a:rPr lang="en-GB" b="1" dirty="0">
                <a:solidFill>
                  <a:schemeClr val="bg1"/>
                </a:solidFill>
              </a:rPr>
              <a:t>Security</a:t>
            </a:r>
          </a:p>
        </p:txBody>
      </p:sp>
    </p:spTree>
    <p:extLst>
      <p:ext uri="{BB962C8B-B14F-4D97-AF65-F5344CB8AC3E}">
        <p14:creationId xmlns:p14="http://schemas.microsoft.com/office/powerpoint/2010/main" val="1072561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F54C5-0F1B-6401-2FFD-B9DC28DAA43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ADD677F-CA23-5AFA-9B2E-5A26DF8B0E1D}"/>
              </a:ext>
            </a:extLst>
          </p:cNvPr>
          <p:cNvSpPr txBox="1"/>
          <p:nvPr/>
        </p:nvSpPr>
        <p:spPr>
          <a:xfrm>
            <a:off x="0" y="0"/>
            <a:ext cx="12107008" cy="523220"/>
          </a:xfrm>
          <a:prstGeom prst="rect">
            <a:avLst/>
          </a:prstGeom>
          <a:noFill/>
        </p:spPr>
        <p:txBody>
          <a:bodyPr wrap="square" rtlCol="0">
            <a:spAutoFit/>
          </a:bodyPr>
          <a:lstStyle/>
          <a:p>
            <a:r>
              <a:rPr lang="en-GB" sz="2800" b="1" dirty="0">
                <a:solidFill>
                  <a:srgbClr val="01BCFF"/>
                </a:solidFill>
                <a:latin typeface="Calibri" panose="020F0502020204030204" pitchFamily="34" charset="0"/>
                <a:ea typeface="Calibri" panose="020F0502020204030204" pitchFamily="34" charset="0"/>
                <a:cs typeface="Calibri" panose="020F0502020204030204" pitchFamily="34" charset="0"/>
              </a:rPr>
              <a:t>UNIDO AIM Global Forum</a:t>
            </a:r>
          </a:p>
        </p:txBody>
      </p:sp>
      <p:sp>
        <p:nvSpPr>
          <p:cNvPr id="4" name="TextBox 3">
            <a:extLst>
              <a:ext uri="{FF2B5EF4-FFF2-40B4-BE49-F238E27FC236}">
                <a16:creationId xmlns:a16="http://schemas.microsoft.com/office/drawing/2014/main" id="{1155663F-A74F-D7DB-DD1B-14A739DE99E1}"/>
              </a:ext>
            </a:extLst>
          </p:cNvPr>
          <p:cNvSpPr txBox="1"/>
          <p:nvPr/>
        </p:nvSpPr>
        <p:spPr>
          <a:xfrm>
            <a:off x="0" y="523220"/>
            <a:ext cx="12107008" cy="461665"/>
          </a:xfrm>
          <a:prstGeom prst="rect">
            <a:avLst/>
          </a:prstGeom>
          <a:noFill/>
        </p:spPr>
        <p:txBody>
          <a:bodyPr wrap="square" rtlCol="0">
            <a:spAutoFit/>
          </a:bodyPr>
          <a:lstStyle/>
          <a:p>
            <a:r>
              <a:rPr lang="en-GB" sz="2400" b="1" dirty="0">
                <a:solidFill>
                  <a:srgbClr val="01BCFF"/>
                </a:solidFill>
                <a:latin typeface="Calibri" panose="020F0502020204030204" pitchFamily="34" charset="0"/>
                <a:ea typeface="Calibri" panose="020F0502020204030204" pitchFamily="34" charset="0"/>
                <a:cs typeface="Calibri" panose="020F0502020204030204" pitchFamily="34" charset="0"/>
              </a:rPr>
              <a:t>Standardization to Support AI Innovation in Developing Countries</a:t>
            </a:r>
            <a:endParaRPr lang="en-GB" sz="2400" dirty="0">
              <a:solidFill>
                <a:srgbClr val="01BCFF"/>
              </a:solidFill>
              <a:latin typeface="Calibri" panose="020F0502020204030204" pitchFamily="34" charset="0"/>
              <a:ea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F0CBA5C3-FD15-5571-C73A-8A8758099D49}"/>
              </a:ext>
            </a:extLst>
          </p:cNvPr>
          <p:cNvSpPr txBox="1"/>
          <p:nvPr/>
        </p:nvSpPr>
        <p:spPr>
          <a:xfrm>
            <a:off x="549212" y="2991205"/>
            <a:ext cx="3472282" cy="2246769"/>
          </a:xfrm>
          <a:prstGeom prst="rect">
            <a:avLst/>
          </a:prstGeom>
          <a:noFill/>
        </p:spPr>
        <p:txBody>
          <a:bodyPr wrap="square">
            <a:spAutoFit/>
          </a:bodyPr>
          <a:lstStyle/>
          <a:p>
            <a:r>
              <a:rPr lang="en-GB" sz="2000" b="1" u="sng" dirty="0">
                <a:solidFill>
                  <a:srgbClr val="01BCFF"/>
                </a:solidFill>
                <a:latin typeface="Calibri" panose="020F0502020204030204" pitchFamily="34" charset="0"/>
                <a:ea typeface="Calibri" panose="020F0502020204030204" pitchFamily="34" charset="0"/>
                <a:cs typeface="Calibri" panose="020F0502020204030204" pitchFamily="34" charset="0"/>
              </a:rPr>
              <a:t>Blockchain and Distributed Ledger Technologies</a:t>
            </a:r>
            <a:r>
              <a:rPr lang="en-GB" sz="2000" b="1" dirty="0">
                <a:solidFill>
                  <a:srgbClr val="01BCFF"/>
                </a:solidFill>
                <a:latin typeface="Calibri" panose="020F0502020204030204" pitchFamily="34" charset="0"/>
                <a:ea typeface="Calibri" panose="020F0502020204030204" pitchFamily="34" charset="0"/>
                <a:cs typeface="Calibri" panose="020F0502020204030204" pitchFamily="34" charset="0"/>
              </a:rPr>
              <a:t> </a:t>
            </a:r>
            <a:r>
              <a:rPr lang="en-GB" sz="2000" dirty="0">
                <a:solidFill>
                  <a:srgbClr val="01BCFF"/>
                </a:solidFill>
                <a:latin typeface="Calibri" panose="020F0502020204030204" pitchFamily="34" charset="0"/>
                <a:ea typeface="Calibri" panose="020F0502020204030204" pitchFamily="34" charset="0"/>
                <a:cs typeface="Calibri" panose="020F0502020204030204" pitchFamily="34" charset="0"/>
              </a:rPr>
              <a:t>(BDLT) have the potential to address various challenges in developing countries by providing secure, transparent, and efficient solutions</a:t>
            </a:r>
          </a:p>
        </p:txBody>
      </p:sp>
      <p:grpSp>
        <p:nvGrpSpPr>
          <p:cNvPr id="13" name="Group 12">
            <a:extLst>
              <a:ext uri="{FF2B5EF4-FFF2-40B4-BE49-F238E27FC236}">
                <a16:creationId xmlns:a16="http://schemas.microsoft.com/office/drawing/2014/main" id="{E243E878-EAB4-9CCC-839F-439A36090944}"/>
              </a:ext>
            </a:extLst>
          </p:cNvPr>
          <p:cNvGrpSpPr/>
          <p:nvPr/>
        </p:nvGrpSpPr>
        <p:grpSpPr>
          <a:xfrm>
            <a:off x="2955731" y="1251367"/>
            <a:ext cx="8128000" cy="5418667"/>
            <a:chOff x="2974393" y="1251368"/>
            <a:chExt cx="8128000" cy="5418667"/>
          </a:xfrm>
        </p:grpSpPr>
        <p:graphicFrame>
          <p:nvGraphicFramePr>
            <p:cNvPr id="2" name="Diagram 1">
              <a:extLst>
                <a:ext uri="{FF2B5EF4-FFF2-40B4-BE49-F238E27FC236}">
                  <a16:creationId xmlns:a16="http://schemas.microsoft.com/office/drawing/2014/main" id="{C81393D3-4CAF-9EC4-D284-BBC1C493D43B}"/>
                </a:ext>
              </a:extLst>
            </p:cNvPr>
            <p:cNvGraphicFramePr/>
            <p:nvPr>
              <p:extLst>
                <p:ext uri="{D42A27DB-BD31-4B8C-83A1-F6EECF244321}">
                  <p14:modId xmlns:p14="http://schemas.microsoft.com/office/powerpoint/2010/main" val="3601422572"/>
                </p:ext>
              </p:extLst>
            </p:nvPr>
          </p:nvGraphicFramePr>
          <p:xfrm>
            <a:off x="2974393" y="1251368"/>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5C2993C2-BD52-C6FE-8F71-3EC80FB4F496}"/>
                </a:ext>
              </a:extLst>
            </p:cNvPr>
            <p:cNvSpPr txBox="1"/>
            <p:nvPr/>
          </p:nvSpPr>
          <p:spPr>
            <a:xfrm>
              <a:off x="5253135" y="1866122"/>
              <a:ext cx="1362269" cy="369332"/>
            </a:xfrm>
            <a:prstGeom prst="rect">
              <a:avLst/>
            </a:prstGeom>
            <a:noFill/>
          </p:spPr>
          <p:txBody>
            <a:bodyPr wrap="square" rtlCol="0">
              <a:spAutoFit/>
            </a:bodyPr>
            <a:lstStyle/>
            <a:p>
              <a:pPr algn="ctr"/>
              <a:r>
                <a:rPr lang="en-GB" b="1" dirty="0">
                  <a:solidFill>
                    <a:schemeClr val="bg1"/>
                  </a:solidFill>
                </a:rPr>
                <a:t>Healthcare</a:t>
              </a:r>
            </a:p>
          </p:txBody>
        </p:sp>
        <p:sp>
          <p:nvSpPr>
            <p:cNvPr id="6" name="TextBox 5">
              <a:extLst>
                <a:ext uri="{FF2B5EF4-FFF2-40B4-BE49-F238E27FC236}">
                  <a16:creationId xmlns:a16="http://schemas.microsoft.com/office/drawing/2014/main" id="{50672D8B-EF72-51A2-8135-FDB5E3606F72}"/>
                </a:ext>
              </a:extLst>
            </p:cNvPr>
            <p:cNvSpPr txBox="1"/>
            <p:nvPr/>
          </p:nvSpPr>
          <p:spPr>
            <a:xfrm>
              <a:off x="6711820" y="1866122"/>
              <a:ext cx="1362269" cy="369332"/>
            </a:xfrm>
            <a:prstGeom prst="rect">
              <a:avLst/>
            </a:prstGeom>
            <a:noFill/>
          </p:spPr>
          <p:txBody>
            <a:bodyPr wrap="square" rtlCol="0">
              <a:spAutoFit/>
            </a:bodyPr>
            <a:lstStyle/>
            <a:p>
              <a:pPr algn="ctr"/>
              <a:r>
                <a:rPr lang="en-GB" b="1" dirty="0">
                  <a:solidFill>
                    <a:schemeClr val="bg1"/>
                  </a:solidFill>
                </a:rPr>
                <a:t>Agriculture</a:t>
              </a:r>
            </a:p>
          </p:txBody>
        </p:sp>
        <p:sp>
          <p:nvSpPr>
            <p:cNvPr id="7" name="TextBox 6">
              <a:extLst>
                <a:ext uri="{FF2B5EF4-FFF2-40B4-BE49-F238E27FC236}">
                  <a16:creationId xmlns:a16="http://schemas.microsoft.com/office/drawing/2014/main" id="{C76F1625-EEDE-ABBE-D80E-B77F5C667F78}"/>
                </a:ext>
              </a:extLst>
            </p:cNvPr>
            <p:cNvSpPr txBox="1"/>
            <p:nvPr/>
          </p:nvSpPr>
          <p:spPr>
            <a:xfrm>
              <a:off x="5993361" y="3156856"/>
              <a:ext cx="1362269" cy="369332"/>
            </a:xfrm>
            <a:prstGeom prst="rect">
              <a:avLst/>
            </a:prstGeom>
            <a:noFill/>
          </p:spPr>
          <p:txBody>
            <a:bodyPr wrap="square" rtlCol="0">
              <a:spAutoFit/>
            </a:bodyPr>
            <a:lstStyle/>
            <a:p>
              <a:pPr algn="ctr"/>
              <a:r>
                <a:rPr lang="en-GB" b="1" dirty="0">
                  <a:solidFill>
                    <a:schemeClr val="bg1"/>
                  </a:solidFill>
                </a:rPr>
                <a:t>Education</a:t>
              </a:r>
            </a:p>
          </p:txBody>
        </p:sp>
        <p:sp>
          <p:nvSpPr>
            <p:cNvPr id="8" name="TextBox 7">
              <a:extLst>
                <a:ext uri="{FF2B5EF4-FFF2-40B4-BE49-F238E27FC236}">
                  <a16:creationId xmlns:a16="http://schemas.microsoft.com/office/drawing/2014/main" id="{8884E114-048E-BA7A-614C-AFE609C5E8C8}"/>
                </a:ext>
              </a:extLst>
            </p:cNvPr>
            <p:cNvSpPr txBox="1"/>
            <p:nvPr/>
          </p:nvSpPr>
          <p:spPr>
            <a:xfrm>
              <a:off x="7452050" y="3156856"/>
              <a:ext cx="1362269" cy="369332"/>
            </a:xfrm>
            <a:prstGeom prst="rect">
              <a:avLst/>
            </a:prstGeom>
            <a:noFill/>
          </p:spPr>
          <p:txBody>
            <a:bodyPr wrap="square" rtlCol="0">
              <a:spAutoFit/>
            </a:bodyPr>
            <a:lstStyle/>
            <a:p>
              <a:pPr algn="ctr"/>
              <a:r>
                <a:rPr lang="en-GB" b="1" dirty="0">
                  <a:solidFill>
                    <a:schemeClr val="bg1"/>
                  </a:solidFill>
                </a:rPr>
                <a:t>Energy</a:t>
              </a:r>
            </a:p>
          </p:txBody>
        </p:sp>
        <p:sp>
          <p:nvSpPr>
            <p:cNvPr id="9" name="TextBox 8">
              <a:extLst>
                <a:ext uri="{FF2B5EF4-FFF2-40B4-BE49-F238E27FC236}">
                  <a16:creationId xmlns:a16="http://schemas.microsoft.com/office/drawing/2014/main" id="{12AAFDC9-A3E1-D198-4E01-083B89B67241}"/>
                </a:ext>
              </a:extLst>
            </p:cNvPr>
            <p:cNvSpPr txBox="1"/>
            <p:nvPr/>
          </p:nvSpPr>
          <p:spPr>
            <a:xfrm>
              <a:off x="5253135" y="4341891"/>
              <a:ext cx="1362269" cy="646331"/>
            </a:xfrm>
            <a:prstGeom prst="rect">
              <a:avLst/>
            </a:prstGeom>
            <a:noFill/>
          </p:spPr>
          <p:txBody>
            <a:bodyPr wrap="square" rtlCol="0">
              <a:spAutoFit/>
            </a:bodyPr>
            <a:lstStyle/>
            <a:p>
              <a:pPr algn="ctr"/>
              <a:r>
                <a:rPr lang="en-GB" b="1" dirty="0">
                  <a:solidFill>
                    <a:schemeClr val="bg1"/>
                  </a:solidFill>
                </a:rPr>
                <a:t>Manufacturing</a:t>
              </a:r>
            </a:p>
          </p:txBody>
        </p:sp>
        <p:sp>
          <p:nvSpPr>
            <p:cNvPr id="10" name="TextBox 9">
              <a:extLst>
                <a:ext uri="{FF2B5EF4-FFF2-40B4-BE49-F238E27FC236}">
                  <a16:creationId xmlns:a16="http://schemas.microsoft.com/office/drawing/2014/main" id="{91B22E0F-52FE-7BE4-B5FA-65EAECCF127B}"/>
                </a:ext>
              </a:extLst>
            </p:cNvPr>
            <p:cNvSpPr txBox="1"/>
            <p:nvPr/>
          </p:nvSpPr>
          <p:spPr>
            <a:xfrm>
              <a:off x="6674494" y="4351222"/>
              <a:ext cx="1362269" cy="646331"/>
            </a:xfrm>
            <a:prstGeom prst="rect">
              <a:avLst/>
            </a:prstGeom>
            <a:noFill/>
          </p:spPr>
          <p:txBody>
            <a:bodyPr wrap="square" rtlCol="0">
              <a:spAutoFit/>
            </a:bodyPr>
            <a:lstStyle/>
            <a:p>
              <a:pPr algn="ctr"/>
              <a:r>
                <a:rPr lang="en-GB" b="1" dirty="0">
                  <a:solidFill>
                    <a:schemeClr val="bg1"/>
                  </a:solidFill>
                </a:rPr>
                <a:t>Public Services</a:t>
              </a:r>
            </a:p>
          </p:txBody>
        </p:sp>
        <p:sp>
          <p:nvSpPr>
            <p:cNvPr id="11" name="TextBox 10">
              <a:extLst>
                <a:ext uri="{FF2B5EF4-FFF2-40B4-BE49-F238E27FC236}">
                  <a16:creationId xmlns:a16="http://schemas.microsoft.com/office/drawing/2014/main" id="{AE926B0F-F965-8CE6-FCF2-DD945E43FB1D}"/>
                </a:ext>
              </a:extLst>
            </p:cNvPr>
            <p:cNvSpPr txBox="1"/>
            <p:nvPr/>
          </p:nvSpPr>
          <p:spPr>
            <a:xfrm>
              <a:off x="5993359" y="5606631"/>
              <a:ext cx="1362269" cy="646331"/>
            </a:xfrm>
            <a:prstGeom prst="rect">
              <a:avLst/>
            </a:prstGeom>
            <a:noFill/>
          </p:spPr>
          <p:txBody>
            <a:bodyPr wrap="square" rtlCol="0">
              <a:spAutoFit/>
            </a:bodyPr>
            <a:lstStyle/>
            <a:p>
              <a:pPr algn="ctr"/>
              <a:r>
                <a:rPr lang="en-GB" b="1" dirty="0">
                  <a:solidFill>
                    <a:schemeClr val="bg1"/>
                  </a:solidFill>
                </a:rPr>
                <a:t>Financial Inclusion</a:t>
              </a:r>
            </a:p>
          </p:txBody>
        </p:sp>
        <p:sp>
          <p:nvSpPr>
            <p:cNvPr id="12" name="TextBox 11">
              <a:extLst>
                <a:ext uri="{FF2B5EF4-FFF2-40B4-BE49-F238E27FC236}">
                  <a16:creationId xmlns:a16="http://schemas.microsoft.com/office/drawing/2014/main" id="{CDD27AB2-3C42-185E-7FDA-0297B421FECC}"/>
                </a:ext>
              </a:extLst>
            </p:cNvPr>
            <p:cNvSpPr txBox="1"/>
            <p:nvPr/>
          </p:nvSpPr>
          <p:spPr>
            <a:xfrm>
              <a:off x="7452049" y="5606632"/>
              <a:ext cx="1362269" cy="646331"/>
            </a:xfrm>
            <a:prstGeom prst="rect">
              <a:avLst/>
            </a:prstGeom>
            <a:noFill/>
          </p:spPr>
          <p:txBody>
            <a:bodyPr wrap="square" rtlCol="0">
              <a:spAutoFit/>
            </a:bodyPr>
            <a:lstStyle/>
            <a:p>
              <a:pPr algn="ctr"/>
              <a:r>
                <a:rPr lang="en-GB" b="1" dirty="0">
                  <a:solidFill>
                    <a:schemeClr val="bg1"/>
                  </a:solidFill>
                </a:rPr>
                <a:t>Disaster </a:t>
              </a:r>
              <a:r>
                <a:rPr lang="en-GB" b="1" dirty="0" err="1">
                  <a:solidFill>
                    <a:schemeClr val="bg1"/>
                  </a:solidFill>
                </a:rPr>
                <a:t>Mgmt</a:t>
              </a:r>
              <a:endParaRPr lang="en-GB" b="1" dirty="0">
                <a:solidFill>
                  <a:schemeClr val="bg1"/>
                </a:solidFill>
              </a:endParaRPr>
            </a:p>
          </p:txBody>
        </p:sp>
      </p:grpSp>
      <p:grpSp>
        <p:nvGrpSpPr>
          <p:cNvPr id="18" name="Group 17">
            <a:extLst>
              <a:ext uri="{FF2B5EF4-FFF2-40B4-BE49-F238E27FC236}">
                <a16:creationId xmlns:a16="http://schemas.microsoft.com/office/drawing/2014/main" id="{4FB22ED2-F6E7-3E16-C055-5262E05C764F}"/>
              </a:ext>
            </a:extLst>
          </p:cNvPr>
          <p:cNvGrpSpPr/>
          <p:nvPr/>
        </p:nvGrpSpPr>
        <p:grpSpPr>
          <a:xfrm>
            <a:off x="8750359" y="5144271"/>
            <a:ext cx="1372711" cy="1525763"/>
            <a:chOff x="8750359" y="5144271"/>
            <a:chExt cx="1372711" cy="1525763"/>
          </a:xfrm>
        </p:grpSpPr>
        <p:grpSp>
          <p:nvGrpSpPr>
            <p:cNvPr id="14" name="Group 13">
              <a:extLst>
                <a:ext uri="{FF2B5EF4-FFF2-40B4-BE49-F238E27FC236}">
                  <a16:creationId xmlns:a16="http://schemas.microsoft.com/office/drawing/2014/main" id="{B51A4C4B-B136-EE4E-AFD7-2855B75343D6}"/>
                </a:ext>
              </a:extLst>
            </p:cNvPr>
            <p:cNvGrpSpPr/>
            <p:nvPr/>
          </p:nvGrpSpPr>
          <p:grpSpPr>
            <a:xfrm>
              <a:off x="8795656" y="5144271"/>
              <a:ext cx="1327414" cy="1525763"/>
              <a:chOff x="4453985" y="1298917"/>
              <a:chExt cx="1327414" cy="1525763"/>
            </a:xfrm>
            <a:solidFill>
              <a:srgbClr val="01BCFF"/>
            </a:solidFill>
          </p:grpSpPr>
          <p:sp>
            <p:nvSpPr>
              <p:cNvPr id="15" name="Hexagon 14">
                <a:hlinkClick r:id="rId7" action="ppaction://hlinksldjump" tooltip="BDLT offers several innovative applications in cybersecurity, leveraging its decentralized, transparent, and immutable nature to enhance data protection and security. Data Integrity and Immutability, Decentralized Storage, Identity Verification,IoTSecurity"/>
                <a:extLst>
                  <a:ext uri="{FF2B5EF4-FFF2-40B4-BE49-F238E27FC236}">
                    <a16:creationId xmlns:a16="http://schemas.microsoft.com/office/drawing/2014/main" id="{4859DDA4-5904-167E-0EB8-1D07E83DE7CF}"/>
                  </a:ext>
                </a:extLst>
              </p:cNvPr>
              <p:cNvSpPr/>
              <p:nvPr/>
            </p:nvSpPr>
            <p:spPr>
              <a:xfrm rot="5400000">
                <a:off x="4354810" y="1398092"/>
                <a:ext cx="1525763" cy="1327414"/>
              </a:xfrm>
              <a:prstGeom prst="hexagon">
                <a:avLst>
                  <a:gd name="adj" fmla="val 25000"/>
                  <a:gd name="vf" fmla="val 115470"/>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GB"/>
              </a:p>
            </p:txBody>
          </p:sp>
          <p:sp>
            <p:nvSpPr>
              <p:cNvPr id="16" name="Hexagon 4">
                <a:extLst>
                  <a:ext uri="{FF2B5EF4-FFF2-40B4-BE49-F238E27FC236}">
                    <a16:creationId xmlns:a16="http://schemas.microsoft.com/office/drawing/2014/main" id="{F943019B-1029-D40F-3343-BF4CEA0CC76A}"/>
                  </a:ext>
                </a:extLst>
              </p:cNvPr>
              <p:cNvSpPr txBox="1"/>
              <p:nvPr/>
            </p:nvSpPr>
            <p:spPr>
              <a:xfrm>
                <a:off x="4660839" y="1536683"/>
                <a:ext cx="913704" cy="105023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p:txBody>
          </p:sp>
        </p:grpSp>
        <p:sp>
          <p:nvSpPr>
            <p:cNvPr id="17" name="TextBox 16">
              <a:extLst>
                <a:ext uri="{FF2B5EF4-FFF2-40B4-BE49-F238E27FC236}">
                  <a16:creationId xmlns:a16="http://schemas.microsoft.com/office/drawing/2014/main" id="{A9A00D33-FE85-B006-6618-24E1B88F4A2B}"/>
                </a:ext>
              </a:extLst>
            </p:cNvPr>
            <p:cNvSpPr txBox="1"/>
            <p:nvPr/>
          </p:nvSpPr>
          <p:spPr>
            <a:xfrm>
              <a:off x="8750359" y="5606630"/>
              <a:ext cx="1362269" cy="646331"/>
            </a:xfrm>
            <a:prstGeom prst="rect">
              <a:avLst/>
            </a:prstGeom>
            <a:noFill/>
          </p:spPr>
          <p:txBody>
            <a:bodyPr wrap="square" rtlCol="0">
              <a:spAutoFit/>
            </a:bodyPr>
            <a:lstStyle/>
            <a:p>
              <a:pPr algn="ctr"/>
              <a:r>
                <a:rPr lang="en-GB" b="1" dirty="0">
                  <a:solidFill>
                    <a:schemeClr val="bg1"/>
                  </a:solidFill>
                </a:rPr>
                <a:t>Cyber</a:t>
              </a:r>
            </a:p>
            <a:p>
              <a:pPr algn="ctr"/>
              <a:r>
                <a:rPr lang="en-GB" b="1" dirty="0">
                  <a:solidFill>
                    <a:schemeClr val="bg1"/>
                  </a:solidFill>
                </a:rPr>
                <a:t>Security</a:t>
              </a:r>
            </a:p>
          </p:txBody>
        </p:sp>
      </p:grpSp>
    </p:spTree>
    <p:extLst>
      <p:ext uri="{BB962C8B-B14F-4D97-AF65-F5344CB8AC3E}">
        <p14:creationId xmlns:p14="http://schemas.microsoft.com/office/powerpoint/2010/main" val="3356952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72834-1E70-D0C7-A0FC-60EC48FDAC4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4CD9BAD-C217-B7FA-4D0C-57C953CC3A88}"/>
              </a:ext>
            </a:extLst>
          </p:cNvPr>
          <p:cNvSpPr txBox="1"/>
          <p:nvPr/>
        </p:nvSpPr>
        <p:spPr>
          <a:xfrm>
            <a:off x="0" y="0"/>
            <a:ext cx="12107008" cy="523220"/>
          </a:xfrm>
          <a:prstGeom prst="rect">
            <a:avLst/>
          </a:prstGeom>
          <a:noFill/>
        </p:spPr>
        <p:txBody>
          <a:bodyPr wrap="square" rtlCol="0">
            <a:spAutoFit/>
          </a:bodyPr>
          <a:lstStyle/>
          <a:p>
            <a:r>
              <a:rPr lang="en-GB" sz="2800" b="1" dirty="0">
                <a:solidFill>
                  <a:srgbClr val="01B3CD"/>
                </a:solidFill>
                <a:latin typeface="Calibri" panose="020F0502020204030204" pitchFamily="34" charset="0"/>
                <a:ea typeface="Calibri" panose="020F0502020204030204" pitchFamily="34" charset="0"/>
                <a:cs typeface="Calibri" panose="020F0502020204030204" pitchFamily="34" charset="0"/>
              </a:rPr>
              <a:t>UNIDO AIM Global Forum</a:t>
            </a:r>
          </a:p>
        </p:txBody>
      </p:sp>
      <p:sp>
        <p:nvSpPr>
          <p:cNvPr id="4" name="TextBox 3">
            <a:extLst>
              <a:ext uri="{FF2B5EF4-FFF2-40B4-BE49-F238E27FC236}">
                <a16:creationId xmlns:a16="http://schemas.microsoft.com/office/drawing/2014/main" id="{C914CA7A-55CF-4F4F-19C8-04F6B91F3854}"/>
              </a:ext>
            </a:extLst>
          </p:cNvPr>
          <p:cNvSpPr txBox="1"/>
          <p:nvPr/>
        </p:nvSpPr>
        <p:spPr>
          <a:xfrm>
            <a:off x="0" y="523220"/>
            <a:ext cx="12107008" cy="461665"/>
          </a:xfrm>
          <a:prstGeom prst="rect">
            <a:avLst/>
          </a:prstGeom>
          <a:noFill/>
        </p:spPr>
        <p:txBody>
          <a:bodyPr wrap="square" rtlCol="0">
            <a:spAutoFit/>
          </a:bodyPr>
          <a:lstStyle/>
          <a:p>
            <a:r>
              <a:rPr lang="en-GB" sz="2400" b="1" dirty="0">
                <a:solidFill>
                  <a:srgbClr val="01BCFF"/>
                </a:solidFill>
                <a:latin typeface="Calibri" panose="020F0502020204030204" pitchFamily="34" charset="0"/>
                <a:ea typeface="Calibri" panose="020F0502020204030204" pitchFamily="34" charset="0"/>
                <a:cs typeface="Calibri" panose="020F0502020204030204" pitchFamily="34" charset="0"/>
              </a:rPr>
              <a:t>Standardization to Support AI Innovation in Developing Countries</a:t>
            </a:r>
            <a:endParaRPr lang="en-GB" sz="2400" dirty="0">
              <a:solidFill>
                <a:srgbClr val="01BCFF"/>
              </a:solidFill>
              <a:latin typeface="Calibri" panose="020F0502020204030204" pitchFamily="34" charset="0"/>
              <a:ea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88E584A7-9482-5D28-C711-936EC3FAB3A7}"/>
              </a:ext>
            </a:extLst>
          </p:cNvPr>
          <p:cNvSpPr txBox="1"/>
          <p:nvPr/>
        </p:nvSpPr>
        <p:spPr>
          <a:xfrm>
            <a:off x="665332" y="2817813"/>
            <a:ext cx="3818545" cy="1323439"/>
          </a:xfrm>
          <a:prstGeom prst="rect">
            <a:avLst/>
          </a:prstGeom>
          <a:noFill/>
        </p:spPr>
        <p:txBody>
          <a:bodyPr wrap="square">
            <a:spAutoFit/>
          </a:bodyPr>
          <a:lstStyle/>
          <a:p>
            <a:r>
              <a:rPr lang="en-GB" sz="2000" dirty="0">
                <a:solidFill>
                  <a:srgbClr val="01BCFF"/>
                </a:solidFill>
                <a:latin typeface="Calibri" panose="020F0502020204030204" pitchFamily="34" charset="0"/>
                <a:ea typeface="Calibri" panose="020F0502020204030204" pitchFamily="34" charset="0"/>
                <a:cs typeface="Calibri" panose="020F0502020204030204" pitchFamily="34" charset="0"/>
              </a:rPr>
              <a:t>Combining </a:t>
            </a:r>
            <a:r>
              <a:rPr lang="en-GB" sz="2000" b="1" u="sng" dirty="0">
                <a:solidFill>
                  <a:srgbClr val="01BCFF"/>
                </a:solidFill>
                <a:latin typeface="Calibri" panose="020F0502020204030204" pitchFamily="34" charset="0"/>
                <a:ea typeface="Calibri" panose="020F0502020204030204" pitchFamily="34" charset="0"/>
                <a:cs typeface="Calibri" panose="020F0502020204030204" pitchFamily="34" charset="0"/>
              </a:rPr>
              <a:t>Artificial Intelligence (AI)</a:t>
            </a:r>
            <a:r>
              <a:rPr lang="en-GB" sz="2000" dirty="0">
                <a:solidFill>
                  <a:srgbClr val="01BCFF"/>
                </a:solidFill>
                <a:latin typeface="Calibri" panose="020F0502020204030204" pitchFamily="34" charset="0"/>
                <a:ea typeface="Calibri" panose="020F0502020204030204" pitchFamily="34" charset="0"/>
                <a:cs typeface="Calibri" panose="020F0502020204030204" pitchFamily="34" charset="0"/>
              </a:rPr>
              <a:t> and </a:t>
            </a:r>
            <a:r>
              <a:rPr lang="en-GB" sz="2000" b="1" u="sng" dirty="0">
                <a:solidFill>
                  <a:srgbClr val="01BCFF"/>
                </a:solidFill>
                <a:latin typeface="Calibri" panose="020F0502020204030204" pitchFamily="34" charset="0"/>
                <a:ea typeface="Calibri" panose="020F0502020204030204" pitchFamily="34" charset="0"/>
                <a:cs typeface="Calibri" panose="020F0502020204030204" pitchFamily="34" charset="0"/>
              </a:rPr>
              <a:t>BDLT</a:t>
            </a:r>
            <a:r>
              <a:rPr lang="en-GB" sz="2000" dirty="0">
                <a:solidFill>
                  <a:srgbClr val="01BCFF"/>
                </a:solidFill>
                <a:latin typeface="Calibri" panose="020F0502020204030204" pitchFamily="34" charset="0"/>
                <a:ea typeface="Calibri" panose="020F0502020204030204" pitchFamily="34" charset="0"/>
                <a:cs typeface="Calibri" panose="020F0502020204030204" pitchFamily="34" charset="0"/>
              </a:rPr>
              <a:t> can create </a:t>
            </a:r>
            <a:r>
              <a:rPr lang="en-GB" sz="2000" u="sng" dirty="0">
                <a:solidFill>
                  <a:srgbClr val="01BCFF"/>
                </a:solidFill>
                <a:latin typeface="Calibri" panose="020F0502020204030204" pitchFamily="34" charset="0"/>
                <a:ea typeface="Calibri" panose="020F0502020204030204" pitchFamily="34" charset="0"/>
                <a:cs typeface="Calibri" panose="020F0502020204030204" pitchFamily="34" charset="0"/>
              </a:rPr>
              <a:t>powerful solutions</a:t>
            </a:r>
            <a:r>
              <a:rPr lang="en-GB" sz="2000" dirty="0">
                <a:solidFill>
                  <a:srgbClr val="01BCFF"/>
                </a:solidFill>
                <a:latin typeface="Calibri" panose="020F0502020204030204" pitchFamily="34" charset="0"/>
                <a:ea typeface="Calibri" panose="020F0502020204030204" pitchFamily="34" charset="0"/>
                <a:cs typeface="Calibri" panose="020F0502020204030204" pitchFamily="34" charset="0"/>
              </a:rPr>
              <a:t> to address </a:t>
            </a:r>
            <a:r>
              <a:rPr lang="en-GB" sz="2000" u="sng" dirty="0">
                <a:solidFill>
                  <a:srgbClr val="01BCFF"/>
                </a:solidFill>
                <a:latin typeface="Calibri" panose="020F0502020204030204" pitchFamily="34" charset="0"/>
                <a:ea typeface="Calibri" panose="020F0502020204030204" pitchFamily="34" charset="0"/>
                <a:cs typeface="Calibri" panose="020F0502020204030204" pitchFamily="34" charset="0"/>
              </a:rPr>
              <a:t>various challenges</a:t>
            </a:r>
            <a:r>
              <a:rPr lang="en-GB" sz="2000" dirty="0">
                <a:solidFill>
                  <a:srgbClr val="01BCFF"/>
                </a:solidFill>
                <a:latin typeface="Calibri" panose="020F0502020204030204" pitchFamily="34" charset="0"/>
                <a:ea typeface="Calibri" panose="020F0502020204030204" pitchFamily="34" charset="0"/>
                <a:cs typeface="Calibri" panose="020F0502020204030204" pitchFamily="34" charset="0"/>
              </a:rPr>
              <a:t> in </a:t>
            </a:r>
            <a:r>
              <a:rPr lang="en-GB" sz="2000" u="sng" dirty="0">
                <a:solidFill>
                  <a:srgbClr val="01BCFF"/>
                </a:solidFill>
                <a:latin typeface="Calibri" panose="020F0502020204030204" pitchFamily="34" charset="0"/>
                <a:ea typeface="Calibri" panose="020F0502020204030204" pitchFamily="34" charset="0"/>
                <a:cs typeface="Calibri" panose="020F0502020204030204" pitchFamily="34" charset="0"/>
              </a:rPr>
              <a:t>developing countries</a:t>
            </a:r>
          </a:p>
        </p:txBody>
      </p:sp>
      <p:grpSp>
        <p:nvGrpSpPr>
          <p:cNvPr id="13" name="Group 12">
            <a:extLst>
              <a:ext uri="{FF2B5EF4-FFF2-40B4-BE49-F238E27FC236}">
                <a16:creationId xmlns:a16="http://schemas.microsoft.com/office/drawing/2014/main" id="{3B67E8FC-6F79-B214-CC04-D924DC3FF554}"/>
              </a:ext>
            </a:extLst>
          </p:cNvPr>
          <p:cNvGrpSpPr/>
          <p:nvPr/>
        </p:nvGrpSpPr>
        <p:grpSpPr>
          <a:xfrm>
            <a:off x="3021048" y="1204713"/>
            <a:ext cx="8128000" cy="5418667"/>
            <a:chOff x="2974393" y="1251368"/>
            <a:chExt cx="8128000" cy="5418667"/>
          </a:xfrm>
        </p:grpSpPr>
        <p:graphicFrame>
          <p:nvGraphicFramePr>
            <p:cNvPr id="2" name="Diagram 1">
              <a:extLst>
                <a:ext uri="{FF2B5EF4-FFF2-40B4-BE49-F238E27FC236}">
                  <a16:creationId xmlns:a16="http://schemas.microsoft.com/office/drawing/2014/main" id="{39906C72-A3E5-2BD5-D314-4CD9255D94B6}"/>
                </a:ext>
              </a:extLst>
            </p:cNvPr>
            <p:cNvGraphicFramePr/>
            <p:nvPr/>
          </p:nvGraphicFramePr>
          <p:xfrm>
            <a:off x="2974393" y="1251368"/>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0BE8C789-7A25-6999-F15F-3EF3645BD6FE}"/>
                </a:ext>
              </a:extLst>
            </p:cNvPr>
            <p:cNvSpPr txBox="1"/>
            <p:nvPr/>
          </p:nvSpPr>
          <p:spPr>
            <a:xfrm>
              <a:off x="5253135" y="1866122"/>
              <a:ext cx="1362269" cy="369332"/>
            </a:xfrm>
            <a:prstGeom prst="rect">
              <a:avLst/>
            </a:prstGeom>
            <a:noFill/>
          </p:spPr>
          <p:txBody>
            <a:bodyPr wrap="square" rtlCol="0">
              <a:spAutoFit/>
            </a:bodyPr>
            <a:lstStyle/>
            <a:p>
              <a:pPr algn="ctr"/>
              <a:r>
                <a:rPr lang="en-GB" b="1" dirty="0">
                  <a:solidFill>
                    <a:schemeClr val="bg1"/>
                  </a:solidFill>
                </a:rPr>
                <a:t>Healthcare</a:t>
              </a:r>
            </a:p>
          </p:txBody>
        </p:sp>
        <p:sp>
          <p:nvSpPr>
            <p:cNvPr id="6" name="TextBox 5">
              <a:extLst>
                <a:ext uri="{FF2B5EF4-FFF2-40B4-BE49-F238E27FC236}">
                  <a16:creationId xmlns:a16="http://schemas.microsoft.com/office/drawing/2014/main" id="{06545574-B108-651C-774B-C2DBE7F37AF1}"/>
                </a:ext>
              </a:extLst>
            </p:cNvPr>
            <p:cNvSpPr txBox="1"/>
            <p:nvPr/>
          </p:nvSpPr>
          <p:spPr>
            <a:xfrm>
              <a:off x="6711820" y="1866122"/>
              <a:ext cx="1362269" cy="369332"/>
            </a:xfrm>
            <a:prstGeom prst="rect">
              <a:avLst/>
            </a:prstGeom>
            <a:noFill/>
          </p:spPr>
          <p:txBody>
            <a:bodyPr wrap="square" rtlCol="0">
              <a:spAutoFit/>
            </a:bodyPr>
            <a:lstStyle/>
            <a:p>
              <a:pPr algn="ctr"/>
              <a:r>
                <a:rPr lang="en-GB" b="1" dirty="0">
                  <a:solidFill>
                    <a:schemeClr val="bg1"/>
                  </a:solidFill>
                </a:rPr>
                <a:t>Agriculture</a:t>
              </a:r>
            </a:p>
          </p:txBody>
        </p:sp>
        <p:sp>
          <p:nvSpPr>
            <p:cNvPr id="7" name="TextBox 6">
              <a:extLst>
                <a:ext uri="{FF2B5EF4-FFF2-40B4-BE49-F238E27FC236}">
                  <a16:creationId xmlns:a16="http://schemas.microsoft.com/office/drawing/2014/main" id="{94E4A17B-10BA-8764-FE0B-3CD050BE468E}"/>
                </a:ext>
              </a:extLst>
            </p:cNvPr>
            <p:cNvSpPr txBox="1"/>
            <p:nvPr/>
          </p:nvSpPr>
          <p:spPr>
            <a:xfrm>
              <a:off x="5993361" y="3156856"/>
              <a:ext cx="1362269" cy="369332"/>
            </a:xfrm>
            <a:prstGeom prst="rect">
              <a:avLst/>
            </a:prstGeom>
            <a:noFill/>
          </p:spPr>
          <p:txBody>
            <a:bodyPr wrap="square" rtlCol="0">
              <a:spAutoFit/>
            </a:bodyPr>
            <a:lstStyle/>
            <a:p>
              <a:pPr algn="ctr"/>
              <a:r>
                <a:rPr lang="en-GB" b="1" dirty="0">
                  <a:solidFill>
                    <a:schemeClr val="bg1"/>
                  </a:solidFill>
                </a:rPr>
                <a:t>Education</a:t>
              </a:r>
            </a:p>
          </p:txBody>
        </p:sp>
        <p:sp>
          <p:nvSpPr>
            <p:cNvPr id="8" name="TextBox 7">
              <a:extLst>
                <a:ext uri="{FF2B5EF4-FFF2-40B4-BE49-F238E27FC236}">
                  <a16:creationId xmlns:a16="http://schemas.microsoft.com/office/drawing/2014/main" id="{CF4A2302-01D8-F960-5645-FF644932DE96}"/>
                </a:ext>
              </a:extLst>
            </p:cNvPr>
            <p:cNvSpPr txBox="1"/>
            <p:nvPr/>
          </p:nvSpPr>
          <p:spPr>
            <a:xfrm>
              <a:off x="7452050" y="3156856"/>
              <a:ext cx="1362269" cy="369332"/>
            </a:xfrm>
            <a:prstGeom prst="rect">
              <a:avLst/>
            </a:prstGeom>
            <a:noFill/>
          </p:spPr>
          <p:txBody>
            <a:bodyPr wrap="square" rtlCol="0">
              <a:spAutoFit/>
            </a:bodyPr>
            <a:lstStyle/>
            <a:p>
              <a:pPr algn="ctr"/>
              <a:r>
                <a:rPr lang="en-GB" b="1" dirty="0">
                  <a:solidFill>
                    <a:schemeClr val="bg1"/>
                  </a:solidFill>
                </a:rPr>
                <a:t>Energy</a:t>
              </a:r>
            </a:p>
          </p:txBody>
        </p:sp>
        <p:sp>
          <p:nvSpPr>
            <p:cNvPr id="9" name="TextBox 8">
              <a:extLst>
                <a:ext uri="{FF2B5EF4-FFF2-40B4-BE49-F238E27FC236}">
                  <a16:creationId xmlns:a16="http://schemas.microsoft.com/office/drawing/2014/main" id="{9B5B5DDE-13BE-6A05-7FDB-ED1E56447E9C}"/>
                </a:ext>
              </a:extLst>
            </p:cNvPr>
            <p:cNvSpPr txBox="1"/>
            <p:nvPr/>
          </p:nvSpPr>
          <p:spPr>
            <a:xfrm>
              <a:off x="5253135" y="4341891"/>
              <a:ext cx="1362269" cy="646331"/>
            </a:xfrm>
            <a:prstGeom prst="rect">
              <a:avLst/>
            </a:prstGeom>
            <a:noFill/>
          </p:spPr>
          <p:txBody>
            <a:bodyPr wrap="square" rtlCol="0">
              <a:spAutoFit/>
            </a:bodyPr>
            <a:lstStyle/>
            <a:p>
              <a:pPr algn="ctr"/>
              <a:r>
                <a:rPr lang="en-GB" b="1" dirty="0">
                  <a:solidFill>
                    <a:schemeClr val="bg1"/>
                  </a:solidFill>
                </a:rPr>
                <a:t>Manufacturing</a:t>
              </a:r>
            </a:p>
          </p:txBody>
        </p:sp>
        <p:sp>
          <p:nvSpPr>
            <p:cNvPr id="10" name="TextBox 9">
              <a:extLst>
                <a:ext uri="{FF2B5EF4-FFF2-40B4-BE49-F238E27FC236}">
                  <a16:creationId xmlns:a16="http://schemas.microsoft.com/office/drawing/2014/main" id="{E693B76B-7102-5DA1-0094-40A4C13D0512}"/>
                </a:ext>
              </a:extLst>
            </p:cNvPr>
            <p:cNvSpPr txBox="1"/>
            <p:nvPr/>
          </p:nvSpPr>
          <p:spPr>
            <a:xfrm>
              <a:off x="6674494" y="4351222"/>
              <a:ext cx="1362269" cy="646331"/>
            </a:xfrm>
            <a:prstGeom prst="rect">
              <a:avLst/>
            </a:prstGeom>
            <a:noFill/>
          </p:spPr>
          <p:txBody>
            <a:bodyPr wrap="square" rtlCol="0">
              <a:spAutoFit/>
            </a:bodyPr>
            <a:lstStyle/>
            <a:p>
              <a:pPr algn="ctr"/>
              <a:r>
                <a:rPr lang="en-GB" b="1" dirty="0">
                  <a:solidFill>
                    <a:schemeClr val="bg1"/>
                  </a:solidFill>
                </a:rPr>
                <a:t>Public Services</a:t>
              </a:r>
            </a:p>
          </p:txBody>
        </p:sp>
        <p:sp>
          <p:nvSpPr>
            <p:cNvPr id="11" name="TextBox 10">
              <a:extLst>
                <a:ext uri="{FF2B5EF4-FFF2-40B4-BE49-F238E27FC236}">
                  <a16:creationId xmlns:a16="http://schemas.microsoft.com/office/drawing/2014/main" id="{9CE98A1A-2717-C89F-E28F-A3E841ACEDB5}"/>
                </a:ext>
              </a:extLst>
            </p:cNvPr>
            <p:cNvSpPr txBox="1"/>
            <p:nvPr/>
          </p:nvSpPr>
          <p:spPr>
            <a:xfrm>
              <a:off x="5993359" y="5606631"/>
              <a:ext cx="1362269" cy="646331"/>
            </a:xfrm>
            <a:prstGeom prst="rect">
              <a:avLst/>
            </a:prstGeom>
            <a:noFill/>
          </p:spPr>
          <p:txBody>
            <a:bodyPr wrap="square" rtlCol="0">
              <a:spAutoFit/>
            </a:bodyPr>
            <a:lstStyle/>
            <a:p>
              <a:pPr algn="ctr"/>
              <a:r>
                <a:rPr lang="en-GB" b="1" dirty="0">
                  <a:solidFill>
                    <a:schemeClr val="bg1"/>
                  </a:solidFill>
                </a:rPr>
                <a:t>Financial Inclusion</a:t>
              </a:r>
            </a:p>
          </p:txBody>
        </p:sp>
        <p:sp>
          <p:nvSpPr>
            <p:cNvPr id="12" name="TextBox 11">
              <a:extLst>
                <a:ext uri="{FF2B5EF4-FFF2-40B4-BE49-F238E27FC236}">
                  <a16:creationId xmlns:a16="http://schemas.microsoft.com/office/drawing/2014/main" id="{F2D1556E-ED12-634B-3018-18CC427E08B6}"/>
                </a:ext>
              </a:extLst>
            </p:cNvPr>
            <p:cNvSpPr txBox="1"/>
            <p:nvPr/>
          </p:nvSpPr>
          <p:spPr>
            <a:xfrm>
              <a:off x="7452049" y="5606632"/>
              <a:ext cx="1362269" cy="646331"/>
            </a:xfrm>
            <a:prstGeom prst="rect">
              <a:avLst/>
            </a:prstGeom>
            <a:noFill/>
          </p:spPr>
          <p:txBody>
            <a:bodyPr wrap="square" rtlCol="0">
              <a:spAutoFit/>
            </a:bodyPr>
            <a:lstStyle/>
            <a:p>
              <a:pPr algn="ctr"/>
              <a:r>
                <a:rPr lang="en-GB" b="1" dirty="0">
                  <a:solidFill>
                    <a:schemeClr val="bg1"/>
                  </a:solidFill>
                </a:rPr>
                <a:t>Disaster </a:t>
              </a:r>
              <a:r>
                <a:rPr lang="en-GB" b="1" dirty="0" err="1">
                  <a:solidFill>
                    <a:schemeClr val="bg1"/>
                  </a:solidFill>
                </a:rPr>
                <a:t>Mgmt</a:t>
              </a:r>
              <a:endParaRPr lang="en-GB" b="1" dirty="0">
                <a:solidFill>
                  <a:schemeClr val="bg1"/>
                </a:solidFill>
              </a:endParaRPr>
            </a:p>
          </p:txBody>
        </p:sp>
      </p:grpSp>
      <p:grpSp>
        <p:nvGrpSpPr>
          <p:cNvPr id="14" name="Group 13">
            <a:extLst>
              <a:ext uri="{FF2B5EF4-FFF2-40B4-BE49-F238E27FC236}">
                <a16:creationId xmlns:a16="http://schemas.microsoft.com/office/drawing/2014/main" id="{56A05EAA-22BF-38BA-215C-7BA350F781E5}"/>
              </a:ext>
            </a:extLst>
          </p:cNvPr>
          <p:cNvGrpSpPr/>
          <p:nvPr/>
        </p:nvGrpSpPr>
        <p:grpSpPr>
          <a:xfrm>
            <a:off x="2955732" y="1335343"/>
            <a:ext cx="8128000" cy="5418667"/>
            <a:chOff x="2955732" y="1335343"/>
            <a:chExt cx="8128000" cy="5418667"/>
          </a:xfrm>
        </p:grpSpPr>
        <p:graphicFrame>
          <p:nvGraphicFramePr>
            <p:cNvPr id="15" name="Diagram 14">
              <a:extLst>
                <a:ext uri="{FF2B5EF4-FFF2-40B4-BE49-F238E27FC236}">
                  <a16:creationId xmlns:a16="http://schemas.microsoft.com/office/drawing/2014/main" id="{34855C16-53D5-225E-4BB0-D6ACCB50B910}"/>
                </a:ext>
              </a:extLst>
            </p:cNvPr>
            <p:cNvGraphicFramePr/>
            <p:nvPr>
              <p:extLst>
                <p:ext uri="{D42A27DB-BD31-4B8C-83A1-F6EECF244321}">
                  <p14:modId xmlns:p14="http://schemas.microsoft.com/office/powerpoint/2010/main" val="1623200007"/>
                </p:ext>
              </p:extLst>
            </p:nvPr>
          </p:nvGraphicFramePr>
          <p:xfrm>
            <a:off x="2955732" y="1335343"/>
            <a:ext cx="8128000"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6" name="TextBox 15">
              <a:extLst>
                <a:ext uri="{FF2B5EF4-FFF2-40B4-BE49-F238E27FC236}">
                  <a16:creationId xmlns:a16="http://schemas.microsoft.com/office/drawing/2014/main" id="{BF47D31D-915F-BAE8-B624-09DDC7D4D778}"/>
                </a:ext>
              </a:extLst>
            </p:cNvPr>
            <p:cNvSpPr txBox="1"/>
            <p:nvPr/>
          </p:nvSpPr>
          <p:spPr>
            <a:xfrm>
              <a:off x="5253135" y="1866122"/>
              <a:ext cx="1362269" cy="369332"/>
            </a:xfrm>
            <a:prstGeom prst="rect">
              <a:avLst/>
            </a:prstGeom>
            <a:noFill/>
          </p:spPr>
          <p:txBody>
            <a:bodyPr wrap="square" rtlCol="0">
              <a:spAutoFit/>
            </a:bodyPr>
            <a:lstStyle/>
            <a:p>
              <a:pPr algn="ctr"/>
              <a:r>
                <a:rPr lang="en-GB" b="1" dirty="0">
                  <a:solidFill>
                    <a:schemeClr val="bg1"/>
                  </a:solidFill>
                </a:rPr>
                <a:t>Healthcare</a:t>
              </a:r>
            </a:p>
          </p:txBody>
        </p:sp>
        <p:sp>
          <p:nvSpPr>
            <p:cNvPr id="17" name="TextBox 16">
              <a:extLst>
                <a:ext uri="{FF2B5EF4-FFF2-40B4-BE49-F238E27FC236}">
                  <a16:creationId xmlns:a16="http://schemas.microsoft.com/office/drawing/2014/main" id="{2503C45A-0185-BF13-A07C-261754A12655}"/>
                </a:ext>
              </a:extLst>
            </p:cNvPr>
            <p:cNvSpPr txBox="1"/>
            <p:nvPr/>
          </p:nvSpPr>
          <p:spPr>
            <a:xfrm>
              <a:off x="6711820" y="1866122"/>
              <a:ext cx="1362269" cy="369332"/>
            </a:xfrm>
            <a:prstGeom prst="rect">
              <a:avLst/>
            </a:prstGeom>
            <a:noFill/>
          </p:spPr>
          <p:txBody>
            <a:bodyPr wrap="square" rtlCol="0">
              <a:spAutoFit/>
            </a:bodyPr>
            <a:lstStyle/>
            <a:p>
              <a:pPr algn="ctr"/>
              <a:r>
                <a:rPr lang="en-GB" b="1" dirty="0">
                  <a:solidFill>
                    <a:schemeClr val="bg1"/>
                  </a:solidFill>
                </a:rPr>
                <a:t>Agriculture</a:t>
              </a:r>
            </a:p>
          </p:txBody>
        </p:sp>
        <p:sp>
          <p:nvSpPr>
            <p:cNvPr id="18" name="TextBox 17">
              <a:extLst>
                <a:ext uri="{FF2B5EF4-FFF2-40B4-BE49-F238E27FC236}">
                  <a16:creationId xmlns:a16="http://schemas.microsoft.com/office/drawing/2014/main" id="{0B9F0CD7-A95D-396D-079F-E0202199F40C}"/>
                </a:ext>
              </a:extLst>
            </p:cNvPr>
            <p:cNvSpPr txBox="1"/>
            <p:nvPr/>
          </p:nvSpPr>
          <p:spPr>
            <a:xfrm>
              <a:off x="5993361" y="3156856"/>
              <a:ext cx="1362269" cy="369332"/>
            </a:xfrm>
            <a:prstGeom prst="rect">
              <a:avLst/>
            </a:prstGeom>
            <a:noFill/>
          </p:spPr>
          <p:txBody>
            <a:bodyPr wrap="square" rtlCol="0">
              <a:spAutoFit/>
            </a:bodyPr>
            <a:lstStyle/>
            <a:p>
              <a:pPr algn="ctr"/>
              <a:r>
                <a:rPr lang="en-GB" b="1" dirty="0">
                  <a:solidFill>
                    <a:schemeClr val="bg1"/>
                  </a:solidFill>
                </a:rPr>
                <a:t>Education</a:t>
              </a:r>
            </a:p>
          </p:txBody>
        </p:sp>
        <p:sp>
          <p:nvSpPr>
            <p:cNvPr id="19" name="TextBox 18">
              <a:extLst>
                <a:ext uri="{FF2B5EF4-FFF2-40B4-BE49-F238E27FC236}">
                  <a16:creationId xmlns:a16="http://schemas.microsoft.com/office/drawing/2014/main" id="{E3C20064-8E1F-7B2E-10EE-F37E23811D97}"/>
                </a:ext>
              </a:extLst>
            </p:cNvPr>
            <p:cNvSpPr txBox="1"/>
            <p:nvPr/>
          </p:nvSpPr>
          <p:spPr>
            <a:xfrm>
              <a:off x="7452050" y="3156856"/>
              <a:ext cx="1362269" cy="369332"/>
            </a:xfrm>
            <a:prstGeom prst="rect">
              <a:avLst/>
            </a:prstGeom>
            <a:noFill/>
          </p:spPr>
          <p:txBody>
            <a:bodyPr wrap="square" rtlCol="0">
              <a:spAutoFit/>
            </a:bodyPr>
            <a:lstStyle/>
            <a:p>
              <a:pPr algn="ctr"/>
              <a:r>
                <a:rPr lang="en-GB" b="1" dirty="0">
                  <a:solidFill>
                    <a:schemeClr val="bg1"/>
                  </a:solidFill>
                </a:rPr>
                <a:t>Energy</a:t>
              </a:r>
            </a:p>
          </p:txBody>
        </p:sp>
        <p:sp>
          <p:nvSpPr>
            <p:cNvPr id="20" name="TextBox 19">
              <a:extLst>
                <a:ext uri="{FF2B5EF4-FFF2-40B4-BE49-F238E27FC236}">
                  <a16:creationId xmlns:a16="http://schemas.microsoft.com/office/drawing/2014/main" id="{CD218F3D-A9F6-E3EA-2FA8-5A717A0BF571}"/>
                </a:ext>
              </a:extLst>
            </p:cNvPr>
            <p:cNvSpPr txBox="1"/>
            <p:nvPr/>
          </p:nvSpPr>
          <p:spPr>
            <a:xfrm>
              <a:off x="5253135" y="4341891"/>
              <a:ext cx="1362269" cy="646331"/>
            </a:xfrm>
            <a:prstGeom prst="rect">
              <a:avLst/>
            </a:prstGeom>
            <a:noFill/>
          </p:spPr>
          <p:txBody>
            <a:bodyPr wrap="square" rtlCol="0">
              <a:spAutoFit/>
            </a:bodyPr>
            <a:lstStyle/>
            <a:p>
              <a:pPr algn="ctr"/>
              <a:r>
                <a:rPr lang="en-GB" b="1" dirty="0">
                  <a:solidFill>
                    <a:schemeClr val="bg1"/>
                  </a:solidFill>
                </a:rPr>
                <a:t>Manufacturing</a:t>
              </a:r>
            </a:p>
          </p:txBody>
        </p:sp>
        <p:sp>
          <p:nvSpPr>
            <p:cNvPr id="21" name="TextBox 20">
              <a:extLst>
                <a:ext uri="{FF2B5EF4-FFF2-40B4-BE49-F238E27FC236}">
                  <a16:creationId xmlns:a16="http://schemas.microsoft.com/office/drawing/2014/main" id="{8A749697-1717-E770-B3AD-C71D7BF08033}"/>
                </a:ext>
              </a:extLst>
            </p:cNvPr>
            <p:cNvSpPr txBox="1"/>
            <p:nvPr/>
          </p:nvSpPr>
          <p:spPr>
            <a:xfrm>
              <a:off x="6674494" y="4351222"/>
              <a:ext cx="1362269" cy="646331"/>
            </a:xfrm>
            <a:prstGeom prst="rect">
              <a:avLst/>
            </a:prstGeom>
            <a:noFill/>
          </p:spPr>
          <p:txBody>
            <a:bodyPr wrap="square" rtlCol="0">
              <a:spAutoFit/>
            </a:bodyPr>
            <a:lstStyle/>
            <a:p>
              <a:pPr algn="ctr"/>
              <a:r>
                <a:rPr lang="en-GB" b="1" dirty="0">
                  <a:solidFill>
                    <a:schemeClr val="bg1"/>
                  </a:solidFill>
                </a:rPr>
                <a:t>Public Services</a:t>
              </a:r>
            </a:p>
          </p:txBody>
        </p:sp>
        <p:sp>
          <p:nvSpPr>
            <p:cNvPr id="23" name="TextBox 22">
              <a:extLst>
                <a:ext uri="{FF2B5EF4-FFF2-40B4-BE49-F238E27FC236}">
                  <a16:creationId xmlns:a16="http://schemas.microsoft.com/office/drawing/2014/main" id="{9148A9C5-5F12-AB94-E36F-D52E7C5A89BF}"/>
                </a:ext>
              </a:extLst>
            </p:cNvPr>
            <p:cNvSpPr txBox="1"/>
            <p:nvPr/>
          </p:nvSpPr>
          <p:spPr>
            <a:xfrm>
              <a:off x="5993359" y="5606631"/>
              <a:ext cx="1362269" cy="646331"/>
            </a:xfrm>
            <a:prstGeom prst="rect">
              <a:avLst/>
            </a:prstGeom>
            <a:noFill/>
          </p:spPr>
          <p:txBody>
            <a:bodyPr wrap="square" rtlCol="0">
              <a:spAutoFit/>
            </a:bodyPr>
            <a:lstStyle/>
            <a:p>
              <a:pPr algn="ctr"/>
              <a:r>
                <a:rPr lang="en-GB" b="1" dirty="0">
                  <a:solidFill>
                    <a:schemeClr val="bg1"/>
                  </a:solidFill>
                </a:rPr>
                <a:t>Financial Inclusion</a:t>
              </a:r>
            </a:p>
          </p:txBody>
        </p:sp>
        <p:sp>
          <p:nvSpPr>
            <p:cNvPr id="24" name="TextBox 23">
              <a:extLst>
                <a:ext uri="{FF2B5EF4-FFF2-40B4-BE49-F238E27FC236}">
                  <a16:creationId xmlns:a16="http://schemas.microsoft.com/office/drawing/2014/main" id="{F8FF1557-DF17-7320-6A55-F549FC81B3D2}"/>
                </a:ext>
              </a:extLst>
            </p:cNvPr>
            <p:cNvSpPr txBox="1"/>
            <p:nvPr/>
          </p:nvSpPr>
          <p:spPr>
            <a:xfrm>
              <a:off x="7452049" y="5606632"/>
              <a:ext cx="1362269" cy="646331"/>
            </a:xfrm>
            <a:prstGeom prst="rect">
              <a:avLst/>
            </a:prstGeom>
            <a:noFill/>
          </p:spPr>
          <p:txBody>
            <a:bodyPr wrap="square" rtlCol="0">
              <a:spAutoFit/>
            </a:bodyPr>
            <a:lstStyle/>
            <a:p>
              <a:pPr algn="ctr"/>
              <a:r>
                <a:rPr lang="en-GB" b="1" dirty="0">
                  <a:solidFill>
                    <a:schemeClr val="bg1"/>
                  </a:solidFill>
                </a:rPr>
                <a:t>Disaster </a:t>
              </a:r>
              <a:r>
                <a:rPr lang="en-GB" b="1" dirty="0" err="1">
                  <a:solidFill>
                    <a:schemeClr val="bg1"/>
                  </a:solidFill>
                </a:rPr>
                <a:t>Mgmt</a:t>
              </a:r>
              <a:endParaRPr lang="en-GB" b="1" dirty="0">
                <a:solidFill>
                  <a:schemeClr val="bg1"/>
                </a:solidFill>
              </a:endParaRPr>
            </a:p>
          </p:txBody>
        </p:sp>
      </p:grpSp>
      <p:grpSp>
        <p:nvGrpSpPr>
          <p:cNvPr id="28" name="Group 27">
            <a:extLst>
              <a:ext uri="{FF2B5EF4-FFF2-40B4-BE49-F238E27FC236}">
                <a16:creationId xmlns:a16="http://schemas.microsoft.com/office/drawing/2014/main" id="{4990FA2E-822A-9FF5-BA4F-A4AD96AED40D}"/>
              </a:ext>
            </a:extLst>
          </p:cNvPr>
          <p:cNvGrpSpPr/>
          <p:nvPr/>
        </p:nvGrpSpPr>
        <p:grpSpPr>
          <a:xfrm>
            <a:off x="8907628" y="5098683"/>
            <a:ext cx="1327414" cy="1525763"/>
            <a:chOff x="8795656" y="5144271"/>
            <a:chExt cx="1327414" cy="1525763"/>
          </a:xfrm>
          <a:solidFill>
            <a:srgbClr val="01BCFF"/>
          </a:solidFill>
        </p:grpSpPr>
        <p:grpSp>
          <p:nvGrpSpPr>
            <p:cNvPr id="29" name="Group 28">
              <a:extLst>
                <a:ext uri="{FF2B5EF4-FFF2-40B4-BE49-F238E27FC236}">
                  <a16:creationId xmlns:a16="http://schemas.microsoft.com/office/drawing/2014/main" id="{95DFDE77-655B-DDF2-CCD8-F27F8AFEABC4}"/>
                </a:ext>
              </a:extLst>
            </p:cNvPr>
            <p:cNvGrpSpPr/>
            <p:nvPr/>
          </p:nvGrpSpPr>
          <p:grpSpPr>
            <a:xfrm>
              <a:off x="8795656" y="5144271"/>
              <a:ext cx="1327414" cy="1525763"/>
              <a:chOff x="4453985" y="1298917"/>
              <a:chExt cx="1327414" cy="1525763"/>
            </a:xfrm>
            <a:grpFill/>
          </p:grpSpPr>
          <p:sp>
            <p:nvSpPr>
              <p:cNvPr id="31" name="Hexagon 30">
                <a:extLst>
                  <a:ext uri="{FF2B5EF4-FFF2-40B4-BE49-F238E27FC236}">
                    <a16:creationId xmlns:a16="http://schemas.microsoft.com/office/drawing/2014/main" id="{D028FC48-30AB-DA78-8C03-64BB347588F6}"/>
                  </a:ext>
                </a:extLst>
              </p:cNvPr>
              <p:cNvSpPr/>
              <p:nvPr/>
            </p:nvSpPr>
            <p:spPr>
              <a:xfrm rot="5400000">
                <a:off x="4354810" y="1398092"/>
                <a:ext cx="1525763" cy="1327414"/>
              </a:xfrm>
              <a:prstGeom prst="hexagon">
                <a:avLst>
                  <a:gd name="adj" fmla="val 25000"/>
                  <a:gd name="vf" fmla="val 115470"/>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GB"/>
              </a:p>
            </p:txBody>
          </p:sp>
          <p:sp>
            <p:nvSpPr>
              <p:cNvPr id="32" name="Hexagon 4">
                <a:extLst>
                  <a:ext uri="{FF2B5EF4-FFF2-40B4-BE49-F238E27FC236}">
                    <a16:creationId xmlns:a16="http://schemas.microsoft.com/office/drawing/2014/main" id="{3AB611D8-49AD-2F4A-0380-925B1331CB98}"/>
                  </a:ext>
                </a:extLst>
              </p:cNvPr>
              <p:cNvSpPr txBox="1"/>
              <p:nvPr/>
            </p:nvSpPr>
            <p:spPr>
              <a:xfrm>
                <a:off x="4660839" y="1536683"/>
                <a:ext cx="913704" cy="105023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p:txBody>
          </p:sp>
        </p:grpSp>
        <p:sp>
          <p:nvSpPr>
            <p:cNvPr id="30" name="TextBox 29">
              <a:extLst>
                <a:ext uri="{FF2B5EF4-FFF2-40B4-BE49-F238E27FC236}">
                  <a16:creationId xmlns:a16="http://schemas.microsoft.com/office/drawing/2014/main" id="{1020CBA1-0725-B28C-D66A-9A0C6E87B2FE}"/>
                </a:ext>
              </a:extLst>
            </p:cNvPr>
            <p:cNvSpPr txBox="1"/>
            <p:nvPr/>
          </p:nvSpPr>
          <p:spPr>
            <a:xfrm>
              <a:off x="8842310" y="5606630"/>
              <a:ext cx="1270318" cy="646331"/>
            </a:xfrm>
            <a:prstGeom prst="rect">
              <a:avLst/>
            </a:prstGeom>
            <a:grpFill/>
          </p:spPr>
          <p:txBody>
            <a:bodyPr wrap="square" rtlCol="0">
              <a:spAutoFit/>
            </a:bodyPr>
            <a:lstStyle/>
            <a:p>
              <a:pPr algn="ctr"/>
              <a:r>
                <a:rPr lang="en-GB" b="1" dirty="0">
                  <a:solidFill>
                    <a:schemeClr val="bg1"/>
                  </a:solidFill>
                </a:rPr>
                <a:t>Cyber</a:t>
              </a:r>
            </a:p>
            <a:p>
              <a:pPr algn="ctr"/>
              <a:r>
                <a:rPr lang="en-GB" b="1" dirty="0">
                  <a:solidFill>
                    <a:schemeClr val="bg1"/>
                  </a:solidFill>
                </a:rPr>
                <a:t>Security</a:t>
              </a:r>
            </a:p>
          </p:txBody>
        </p:sp>
      </p:grpSp>
      <p:grpSp>
        <p:nvGrpSpPr>
          <p:cNvPr id="33" name="Group 32">
            <a:extLst>
              <a:ext uri="{FF2B5EF4-FFF2-40B4-BE49-F238E27FC236}">
                <a16:creationId xmlns:a16="http://schemas.microsoft.com/office/drawing/2014/main" id="{9EFB48BA-A0DF-838B-C8C9-F79FF5CA37BD}"/>
              </a:ext>
            </a:extLst>
          </p:cNvPr>
          <p:cNvGrpSpPr/>
          <p:nvPr/>
        </p:nvGrpSpPr>
        <p:grpSpPr>
          <a:xfrm>
            <a:off x="8842311" y="5228247"/>
            <a:ext cx="1327414" cy="1525763"/>
            <a:chOff x="8795656" y="5144271"/>
            <a:chExt cx="1327414" cy="1525763"/>
          </a:xfrm>
          <a:solidFill>
            <a:srgbClr val="01B3CD"/>
          </a:solidFill>
        </p:grpSpPr>
        <p:grpSp>
          <p:nvGrpSpPr>
            <p:cNvPr id="34" name="Group 33">
              <a:extLst>
                <a:ext uri="{FF2B5EF4-FFF2-40B4-BE49-F238E27FC236}">
                  <a16:creationId xmlns:a16="http://schemas.microsoft.com/office/drawing/2014/main" id="{025EB3F9-4CEB-56E0-8F27-AA16F7411AFC}"/>
                </a:ext>
              </a:extLst>
            </p:cNvPr>
            <p:cNvGrpSpPr/>
            <p:nvPr/>
          </p:nvGrpSpPr>
          <p:grpSpPr>
            <a:xfrm>
              <a:off x="8795656" y="5144271"/>
              <a:ext cx="1327414" cy="1525763"/>
              <a:chOff x="4453985" y="1298917"/>
              <a:chExt cx="1327414" cy="1525763"/>
            </a:xfrm>
            <a:grpFill/>
          </p:grpSpPr>
          <p:sp>
            <p:nvSpPr>
              <p:cNvPr id="36" name="Hexagon 35">
                <a:hlinkClick r:id="rId12" action="ppaction://hlinksldjump" tooltip="Blockchain provides a secure infrastructure for AI systems, enhancing data integrity and protecting against cyber threats."/>
                <a:extLst>
                  <a:ext uri="{FF2B5EF4-FFF2-40B4-BE49-F238E27FC236}">
                    <a16:creationId xmlns:a16="http://schemas.microsoft.com/office/drawing/2014/main" id="{BD14790E-4CE8-8943-281A-F63D53E5F38C}"/>
                  </a:ext>
                </a:extLst>
              </p:cNvPr>
              <p:cNvSpPr/>
              <p:nvPr/>
            </p:nvSpPr>
            <p:spPr>
              <a:xfrm rot="5400000">
                <a:off x="4354810" y="1398092"/>
                <a:ext cx="1525763" cy="1327414"/>
              </a:xfrm>
              <a:prstGeom prst="hexagon">
                <a:avLst>
                  <a:gd name="adj" fmla="val 25000"/>
                  <a:gd name="vf" fmla="val 115470"/>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GB"/>
              </a:p>
            </p:txBody>
          </p:sp>
          <p:sp>
            <p:nvSpPr>
              <p:cNvPr id="37" name="Hexagon 4">
                <a:extLst>
                  <a:ext uri="{FF2B5EF4-FFF2-40B4-BE49-F238E27FC236}">
                    <a16:creationId xmlns:a16="http://schemas.microsoft.com/office/drawing/2014/main" id="{CAFE9876-B36C-7055-EE3D-4DF6B00FFE30}"/>
                  </a:ext>
                </a:extLst>
              </p:cNvPr>
              <p:cNvSpPr txBox="1"/>
              <p:nvPr/>
            </p:nvSpPr>
            <p:spPr>
              <a:xfrm>
                <a:off x="4660839" y="1536683"/>
                <a:ext cx="913704" cy="105023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GB" sz="3600" kern="1200">
                  <a:solidFill>
                    <a:schemeClr val="bg1"/>
                  </a:solidFill>
                </a:endParaRPr>
              </a:p>
            </p:txBody>
          </p:sp>
        </p:grpSp>
        <p:sp>
          <p:nvSpPr>
            <p:cNvPr id="35" name="TextBox 34">
              <a:extLst>
                <a:ext uri="{FF2B5EF4-FFF2-40B4-BE49-F238E27FC236}">
                  <a16:creationId xmlns:a16="http://schemas.microsoft.com/office/drawing/2014/main" id="{B4455CF2-53AD-EB63-6195-221C0191B0FD}"/>
                </a:ext>
              </a:extLst>
            </p:cNvPr>
            <p:cNvSpPr txBox="1"/>
            <p:nvPr/>
          </p:nvSpPr>
          <p:spPr>
            <a:xfrm>
              <a:off x="8842310" y="5606630"/>
              <a:ext cx="1270318" cy="646331"/>
            </a:xfrm>
            <a:prstGeom prst="rect">
              <a:avLst/>
            </a:prstGeom>
            <a:grpFill/>
          </p:spPr>
          <p:txBody>
            <a:bodyPr wrap="square" rtlCol="0">
              <a:spAutoFit/>
            </a:bodyPr>
            <a:lstStyle/>
            <a:p>
              <a:pPr algn="ctr"/>
              <a:r>
                <a:rPr lang="en-GB" b="1" dirty="0">
                  <a:solidFill>
                    <a:schemeClr val="bg1"/>
                  </a:solidFill>
                </a:rPr>
                <a:t>Cyber</a:t>
              </a:r>
            </a:p>
            <a:p>
              <a:pPr algn="ctr"/>
              <a:r>
                <a:rPr lang="en-GB" b="1" dirty="0">
                  <a:solidFill>
                    <a:schemeClr val="bg1"/>
                  </a:solidFill>
                </a:rPr>
                <a:t>Security</a:t>
              </a:r>
            </a:p>
          </p:txBody>
        </p:sp>
      </p:grpSp>
    </p:spTree>
    <p:extLst>
      <p:ext uri="{BB962C8B-B14F-4D97-AF65-F5344CB8AC3E}">
        <p14:creationId xmlns:p14="http://schemas.microsoft.com/office/powerpoint/2010/main" val="2098644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6E83D0-CC8F-8EE8-7A0B-FDDED8CD73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F4DC47-9254-B48C-A625-0C5AAFB58892}"/>
              </a:ext>
            </a:extLst>
          </p:cNvPr>
          <p:cNvSpPr>
            <a:spLocks noGrp="1"/>
          </p:cNvSpPr>
          <p:nvPr>
            <p:ph type="ctrTitle"/>
          </p:nvPr>
        </p:nvSpPr>
        <p:spPr>
          <a:xfrm>
            <a:off x="468463" y="1801368"/>
            <a:ext cx="7944757" cy="3255264"/>
          </a:xfrm>
        </p:spPr>
        <p:txBody>
          <a:bodyPr>
            <a:normAutofit fontScale="90000"/>
          </a:bodyPr>
          <a:lstStyle/>
          <a:p>
            <a:r>
              <a:rPr lang="en-GB" sz="3400" b="1" dirty="0">
                <a:solidFill>
                  <a:schemeClr val="bg1"/>
                </a:solidFill>
                <a:latin typeface="Calibri" panose="020F0502020204030204" pitchFamily="34" charset="0"/>
                <a:ea typeface="Calibri" panose="020F0502020204030204" pitchFamily="34" charset="0"/>
                <a:cs typeface="Calibri" panose="020F0502020204030204" pitchFamily="34" charset="0"/>
              </a:rPr>
              <a:t>UNIDO AIM Global Forum</a:t>
            </a:r>
            <a:br>
              <a:rPr lang="en-GB" sz="3400" dirty="0">
                <a:solidFill>
                  <a:schemeClr val="bg1"/>
                </a:solidFill>
                <a:latin typeface="Calibri" panose="020F0502020204030204" pitchFamily="34" charset="0"/>
                <a:ea typeface="Calibri" panose="020F0502020204030204" pitchFamily="34" charset="0"/>
                <a:cs typeface="Calibri" panose="020F0502020204030204" pitchFamily="34" charset="0"/>
              </a:rPr>
            </a:br>
            <a:br>
              <a:rPr lang="en-GB" sz="3400" dirty="0">
                <a:solidFill>
                  <a:schemeClr val="bg1"/>
                </a:solidFill>
                <a:latin typeface="Calibri" panose="020F0502020204030204" pitchFamily="34" charset="0"/>
                <a:ea typeface="Calibri" panose="020F0502020204030204" pitchFamily="34" charset="0"/>
                <a:cs typeface="Calibri" panose="020F0502020204030204" pitchFamily="34" charset="0"/>
              </a:rPr>
            </a:br>
            <a:r>
              <a:rPr lang="en-GB" sz="3400" b="1" dirty="0">
                <a:solidFill>
                  <a:schemeClr val="bg1"/>
                </a:solidFill>
                <a:latin typeface="Calibri" panose="020F0502020204030204" pitchFamily="34" charset="0"/>
                <a:ea typeface="Calibri" panose="020F0502020204030204" pitchFamily="34" charset="0"/>
                <a:cs typeface="Calibri" panose="020F0502020204030204" pitchFamily="34" charset="0"/>
              </a:rPr>
              <a:t>Standardization to Support AI Innovation in Developing Countries</a:t>
            </a:r>
            <a:br>
              <a:rPr lang="en-GB" sz="3400" b="1" dirty="0">
                <a:solidFill>
                  <a:schemeClr val="bg1"/>
                </a:solidFill>
                <a:latin typeface="Calibri" panose="020F0502020204030204" pitchFamily="34" charset="0"/>
                <a:ea typeface="Calibri" panose="020F0502020204030204" pitchFamily="34" charset="0"/>
                <a:cs typeface="Calibri" panose="020F0502020204030204" pitchFamily="34" charset="0"/>
              </a:rPr>
            </a:br>
            <a:br>
              <a:rPr lang="en-GB" sz="2800" dirty="0">
                <a:solidFill>
                  <a:schemeClr val="bg1"/>
                </a:solidFill>
                <a:latin typeface="Calibri" panose="020F0502020204030204" pitchFamily="34" charset="0"/>
                <a:ea typeface="Calibri" panose="020F0502020204030204" pitchFamily="34" charset="0"/>
                <a:cs typeface="Calibri" panose="020F0502020204030204" pitchFamily="34" charset="0"/>
              </a:rPr>
            </a:br>
            <a:br>
              <a:rPr lang="en-GB" sz="1200" dirty="0">
                <a:solidFill>
                  <a:schemeClr val="bg1"/>
                </a:solidFill>
                <a:latin typeface="Calibri" panose="020F0502020204030204" pitchFamily="34" charset="0"/>
                <a:ea typeface="Calibri" panose="020F0502020204030204" pitchFamily="34" charset="0"/>
                <a:cs typeface="Calibri" panose="020F0502020204030204" pitchFamily="34" charset="0"/>
              </a:rPr>
            </a:br>
            <a:br>
              <a:rPr lang="en-GB" sz="2800" dirty="0">
                <a:solidFill>
                  <a:schemeClr val="bg1"/>
                </a:solidFill>
                <a:latin typeface="Calibri" panose="020F0502020204030204" pitchFamily="34" charset="0"/>
                <a:ea typeface="Calibri" panose="020F0502020204030204" pitchFamily="34" charset="0"/>
                <a:cs typeface="Calibri" panose="020F0502020204030204" pitchFamily="34" charset="0"/>
              </a:rPr>
            </a:br>
            <a:r>
              <a:rPr lang="en-GB" sz="2800" dirty="0">
                <a:latin typeface="Calibri" panose="020F0502020204030204" pitchFamily="34" charset="0"/>
                <a:ea typeface="Calibri" panose="020F0502020204030204" pitchFamily="34" charset="0"/>
                <a:cs typeface="Calibri" panose="020F0502020204030204" pitchFamily="34" charset="0"/>
              </a:rPr>
              <a:t>Thank you</a:t>
            </a:r>
            <a:br>
              <a:rPr lang="en-GB" sz="2000" dirty="0">
                <a:solidFill>
                  <a:schemeClr val="bg1"/>
                </a:solidFill>
                <a:latin typeface="Calibri" panose="020F0502020204030204" pitchFamily="34" charset="0"/>
                <a:ea typeface="Calibri" panose="020F0502020204030204" pitchFamily="34" charset="0"/>
                <a:cs typeface="Calibri" panose="020F0502020204030204" pitchFamily="34" charset="0"/>
              </a:rPr>
            </a:br>
            <a:endParaRPr lang="en-GB"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Subtitle 2">
            <a:extLst>
              <a:ext uri="{FF2B5EF4-FFF2-40B4-BE49-F238E27FC236}">
                <a16:creationId xmlns:a16="http://schemas.microsoft.com/office/drawing/2014/main" id="{C290DAB4-2FA0-6EEB-6AF2-4B2FEAB18AAA}"/>
              </a:ext>
            </a:extLst>
          </p:cNvPr>
          <p:cNvSpPr txBox="1">
            <a:spLocks/>
          </p:cNvSpPr>
          <p:nvPr/>
        </p:nvSpPr>
        <p:spPr>
          <a:xfrm>
            <a:off x="664406" y="4684143"/>
            <a:ext cx="6975114" cy="1175996"/>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200"/>
              </a:spcBef>
              <a:buClr>
                <a:schemeClr val="accent1"/>
              </a:buClr>
              <a:buFont typeface="Wingdings 2" pitchFamily="18" charset="2"/>
              <a:buNone/>
              <a:defRPr sz="2200" kern="1200" cap="none" spc="0" baseline="0">
                <a:solidFill>
                  <a:schemeClr val="accent1">
                    <a:lumMod val="20000"/>
                    <a:lumOff val="80000"/>
                  </a:schemeClr>
                </a:solidFill>
                <a:latin typeface="+mn-lt"/>
                <a:ea typeface="+mn-ea"/>
                <a:cs typeface="+mn-cs"/>
              </a:defRPr>
            </a:lvl1pPr>
            <a:lvl2pPr marL="4572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2pPr>
            <a:lvl3pPr marL="9144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3pPr>
            <a:lvl4pPr marL="1371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4pPr>
            <a:lvl5pPr marL="18288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5pPr>
            <a:lvl6pPr marL="22860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6pPr>
            <a:lvl7pPr marL="27432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7pPr>
            <a:lvl8pPr marL="32004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8pPr>
            <a:lvl9pPr marL="3657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9pPr>
          </a:lstStyle>
          <a:p>
            <a:pPr>
              <a:lnSpc>
                <a:spcPct val="100000"/>
              </a:lnSpc>
              <a:spcBef>
                <a:spcPts val="0"/>
              </a:spcBef>
            </a:pPr>
            <a:br>
              <a:rPr lang="pt-BR" sz="2000" dirty="0">
                <a:solidFill>
                  <a:schemeClr val="bg1"/>
                </a:solidFill>
                <a:latin typeface="Calibri" panose="020F0502020204030204" pitchFamily="34" charset="0"/>
                <a:ea typeface="Calibri" panose="020F0502020204030204" pitchFamily="34" charset="0"/>
                <a:cs typeface="Calibri" panose="020F0502020204030204" pitchFamily="34" charset="0"/>
              </a:rPr>
            </a:br>
            <a:r>
              <a:rPr lang="pt-BR" sz="2000" dirty="0">
                <a:solidFill>
                  <a:schemeClr val="bg1"/>
                </a:solidFill>
                <a:latin typeface="Calibri" panose="020F0502020204030204" pitchFamily="34" charset="0"/>
                <a:ea typeface="Calibri" panose="020F0502020204030204" pitchFamily="34" charset="0"/>
                <a:cs typeface="Calibri" panose="020F0502020204030204" pitchFamily="34" charset="0"/>
              </a:rPr>
              <a:t>09.Dec.2024</a:t>
            </a:r>
            <a:endParaRPr lang="en-GB"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18699248"/>
      </p:ext>
    </p:extLst>
  </p:cSld>
  <p:clrMapOvr>
    <a:masterClrMapping/>
  </p:clrMapOvr>
</p:sld>
</file>

<file path=ppt/theme/theme1.xml><?xml version="1.0" encoding="utf-8"?>
<a:theme xmlns:a="http://schemas.openxmlformats.org/drawingml/2006/main" name="Frame">
  <a:themeElements>
    <a:clrScheme name="Custom 5">
      <a:dk1>
        <a:sysClr val="windowText" lastClr="000000"/>
      </a:dk1>
      <a:lt1>
        <a:sysClr val="window" lastClr="FFFFFF"/>
      </a:lt1>
      <a:dk2>
        <a:srgbClr val="373545"/>
      </a:dk2>
      <a:lt2>
        <a:srgbClr val="DCD8DC"/>
      </a:lt2>
      <a:accent1>
        <a:srgbClr val="990040"/>
      </a:accent1>
      <a:accent2>
        <a:srgbClr val="A80850"/>
      </a:accent2>
      <a:accent3>
        <a:srgbClr val="990033"/>
      </a:accent3>
      <a:accent4>
        <a:srgbClr val="6997AF"/>
      </a:accent4>
      <a:accent5>
        <a:srgbClr val="84ACB6"/>
      </a:accent5>
      <a:accent6>
        <a:srgbClr val="6F8183"/>
      </a:accent6>
      <a:hlink>
        <a:srgbClr val="EEECE1"/>
      </a:hlink>
      <a:folHlink>
        <a:srgbClr val="8C8C8C"/>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TM03457475[[fn=Frame]]</Template>
  <TotalTime>6237</TotalTime>
  <Words>230</Words>
  <Application>Microsoft Macintosh PowerPoint</Application>
  <PresentationFormat>Panorámica</PresentationFormat>
  <Paragraphs>61</Paragraphs>
  <Slides>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vt:i4>
      </vt:variant>
    </vt:vector>
  </HeadingPairs>
  <TitlesOfParts>
    <vt:vector size="9" baseType="lpstr">
      <vt:lpstr>Calibri</vt:lpstr>
      <vt:lpstr>Corbel</vt:lpstr>
      <vt:lpstr>Wingdings 2</vt:lpstr>
      <vt:lpstr>Frame</vt:lpstr>
      <vt:lpstr>UNIDO AIM Global Forum  Standardization to Support AI Innovation in Developing Countries    José Costa Portuguese Delegate in ISO / IEC SC 42 – Artificial Intelligence</vt:lpstr>
      <vt:lpstr>Presentación de PowerPoint</vt:lpstr>
      <vt:lpstr>Presentación de PowerPoint</vt:lpstr>
      <vt:lpstr>Presentación de PowerPoint</vt:lpstr>
      <vt:lpstr>UNIDO AIM Global Forum  Standardization to Support AI Innovation in Developing Countries    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Blockchain and Distributed Ledger Technologies Overview</dc:title>
  <dc:creator>ZAC</dc:creator>
  <cp:lastModifiedBy>Belen Suarez</cp:lastModifiedBy>
  <cp:revision>218</cp:revision>
  <dcterms:created xsi:type="dcterms:W3CDTF">2021-07-18T09:44:17Z</dcterms:created>
  <dcterms:modified xsi:type="dcterms:W3CDTF">2024-12-09T13:20:42Z</dcterms:modified>
</cp:coreProperties>
</file>