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KzQmf1TLhzQixHrD4baq5PPad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/>
    <p:restoredTop sz="94648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3347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ef4c6f335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1ef4c6f3358_0_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1ef4c6f3358_0_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b1dbb27e58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2b1dbb27e58_1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2b1dbb27e58_1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efacf548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g1efacf548e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1efacf548e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efacf548e7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g1efacf548e7_0_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g1efacf548e7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efacf548e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g1efacf548e7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g1efacf548e7_0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b16fdd97b1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g2b16fdd97b1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2b16fdd97b1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0" name="Google Shape;20;p13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3"/>
          <p:cNvSpPr txBox="1"/>
          <p:nvPr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rPr>
              <a:t>#ZeroCon24</a:t>
            </a:r>
            <a:endParaRPr sz="3600" b="1" i="0" u="none" strike="noStrike" cap="none">
              <a:solidFill>
                <a:srgbClr val="2B882E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body" idx="1"/>
          </p:nvPr>
        </p:nvSpPr>
        <p:spPr>
          <a:xfrm rot="5400000">
            <a:off x="4165387" y="-1534669"/>
            <a:ext cx="3861226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7" name="Google Shape;87;p22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4" name="Google Shape;94;p23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8" name="Google Shape;28;p14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5" name="Google Shape;35;p15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3" name="Google Shape;43;p16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3" name="Google Shape;53;p17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9" name="Google Shape;59;p18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4" name="Google Shape;64;p19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2" name="Google Shape;72;p20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0" name="Google Shape;80;p21" descr="Zero Project Plant: an icon showing a green seedling breaking through a circle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30714" y="155575"/>
            <a:ext cx="767583" cy="76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ctrTitle"/>
          </p:nvPr>
        </p:nvSpPr>
        <p:spPr>
          <a:xfrm>
            <a:off x="1523999" y="1507244"/>
            <a:ext cx="9144000" cy="14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Calibri"/>
              <a:buNone/>
            </a:pPr>
            <a:endParaRPr sz="7200">
              <a:solidFill>
                <a:srgbClr val="595959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Calibri"/>
              <a:buNone/>
            </a:pPr>
            <a:r>
              <a:rPr lang="en-US" sz="7200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Without Accessibility Art doesn’t exist</a:t>
            </a:r>
            <a:endParaRPr b="1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>
            <a:spLocks noGrp="1"/>
          </p:cNvSpPr>
          <p:nvPr>
            <p:ph type="subTitle" idx="1"/>
          </p:nvPr>
        </p:nvSpPr>
        <p:spPr>
          <a:xfrm>
            <a:off x="1524000" y="3035512"/>
            <a:ext cx="9144000" cy="270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1200" dirty="0">
              <a:solidFill>
                <a:srgbClr val="37415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</a:pPr>
            <a:r>
              <a:rPr lang="en-US" sz="28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Claudia Werneck / </a:t>
            </a:r>
            <a:r>
              <a:rPr lang="en-US" sz="28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Natália</a:t>
            </a:r>
            <a:r>
              <a:rPr lang="en-US" sz="28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en-US" sz="28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Simonete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28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School of People - Communication in Inclusion</a:t>
            </a:r>
            <a:endParaRPr sz="28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</a:pPr>
            <a:r>
              <a:rPr lang="en-US" sz="28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Brazil</a:t>
            </a:r>
            <a:endParaRPr sz="28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85714"/>
              </a:lnSpc>
              <a:spcBef>
                <a:spcPts val="300"/>
              </a:spcBef>
              <a:spcAft>
                <a:spcPts val="0"/>
              </a:spcAft>
              <a:buClr>
                <a:srgbClr val="595959"/>
              </a:buClr>
              <a:buSzPts val="2800"/>
              <a:buNone/>
            </a:pPr>
            <a:r>
              <a:rPr lang="en-US" sz="28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Inclusive programs in arts, dance, and music for the youth</a:t>
            </a:r>
            <a:endParaRPr sz="28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2839015" y="5692088"/>
            <a:ext cx="6513967" cy="846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February 22, 2024. 12:20 pm – 1:20 pm CET </a:t>
            </a:r>
            <a:endParaRPr sz="24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04" name="Google Shape;10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cs typeface="Arial"/>
              </a:rPr>
              <a:t>Play videos 1 &amp; 2</a:t>
            </a:r>
            <a:endParaRPr sz="2400" u="sng" dirty="0">
              <a:solidFill>
                <a:srgbClr val="595959"/>
              </a:solidFill>
              <a:latin typeface="Arial"/>
              <a:cs typeface="Arial"/>
            </a:endParaRPr>
          </a:p>
        </p:txBody>
      </p:sp>
      <p:sp>
        <p:nvSpPr>
          <p:cNvPr id="178" name="Google Shape;178;p6"/>
          <p:cNvSpPr txBox="1">
            <a:spLocks noGrp="1"/>
          </p:cNvSpPr>
          <p:nvPr>
            <p:ph type="body" idx="1"/>
          </p:nvPr>
        </p:nvSpPr>
        <p:spPr>
          <a:xfrm>
            <a:off x="838200" y="1376225"/>
            <a:ext cx="10356600" cy="5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600" u="sng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08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ef4c6f3358_0_35"/>
          <p:cNvSpPr txBox="1">
            <a:spLocks noGrp="1"/>
          </p:cNvSpPr>
          <p:nvPr>
            <p:ph type="title"/>
          </p:nvPr>
        </p:nvSpPr>
        <p:spPr>
          <a:xfrm>
            <a:off x="838325" y="387850"/>
            <a:ext cx="10947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rPr>
              <a:t>School of People - Communication in Inclusion</a:t>
            </a:r>
            <a:r>
              <a:rPr lang="en-US" sz="4177" b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177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ef4c6f3358_0_35"/>
          <p:cNvSpPr txBox="1">
            <a:spLocks noGrp="1"/>
          </p:cNvSpPr>
          <p:nvPr>
            <p:ph type="body" idx="1"/>
          </p:nvPr>
        </p:nvSpPr>
        <p:spPr>
          <a:xfrm>
            <a:off x="838325" y="1637375"/>
            <a:ext cx="10165200" cy="423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More 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than 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100 national and international acknowledgements, such as the Human Rights Award and the Cultural Merit Order, both from the Presidency of Brazil.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The most awarded </a:t>
            </a:r>
            <a:r>
              <a:rPr lang="en-US" sz="24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latin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America NGO by the Zero Project (five times).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2023 - Appointed by the Minister of Culture to join the National Commission for the Incentive of Culture.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2024 - Its accessible app VEM CA (“Come to Accessible Culture”) was included in the most important federal government program for people with disability: Living Without Limits II.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300" dirty="0">
              <a:solidFill>
                <a:srgbClr val="595959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</p:txBody>
      </p:sp>
      <p:sp>
        <p:nvSpPr>
          <p:cNvPr id="112" name="Google Shape;112;g1ef4c6f3358_0_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13" name="Google Shape;113;g1ef4c6f3358_0_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b1dbb27e58_1_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E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Without accessibility art doesn't exist. </a:t>
            </a:r>
            <a:r>
              <a:rPr lang="en-US" sz="6000" b="1">
                <a:solidFill>
                  <a:srgbClr val="2B882E"/>
                </a:solidFill>
              </a:rPr>
              <a:t> </a:t>
            </a:r>
            <a:endParaRPr sz="6000" b="1">
              <a:solidFill>
                <a:srgbClr val="2B882E"/>
              </a:solidFill>
            </a:endParaRPr>
          </a:p>
        </p:txBody>
      </p:sp>
      <p:sp>
        <p:nvSpPr>
          <p:cNvPr id="120" name="Google Shape;120;g2b1dbb27e58_1_2"/>
          <p:cNvSpPr txBox="1">
            <a:spLocks noGrp="1"/>
          </p:cNvSpPr>
          <p:nvPr>
            <p:ph type="body" idx="1"/>
          </p:nvPr>
        </p:nvSpPr>
        <p:spPr>
          <a:xfrm>
            <a:off x="1079825" y="1830400"/>
            <a:ext cx="8708700" cy="40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It is during the communication pr</a:t>
            </a:r>
            <a:r>
              <a:rPr lang="en-US" sz="2400" dirty="0">
                <a:solidFill>
                  <a:srgbClr val="59595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cess that the most severe forms of discrimination happen.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rgbClr val="595959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Not offering accessibility communication is also a form of social, economic and political control. </a:t>
            </a:r>
            <a:endParaRPr sz="2400" dirty="0">
              <a:solidFill>
                <a:srgbClr val="595959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That's why we're dedicated to producing accessible and free culture.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300" dirty="0">
              <a:solidFill>
                <a:srgbClr val="595959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just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</p:txBody>
      </p:sp>
      <p:sp>
        <p:nvSpPr>
          <p:cNvPr id="121" name="Google Shape;121;g2b1dbb27e58_1_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22" name="Google Shape;122;g2b1dbb27e58_1_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1) ETA - Accessible Theater Festival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 - </a:t>
            </a: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Online</a:t>
            </a:r>
            <a:endParaRPr sz="3400" b="1">
              <a:solidFill>
                <a:srgbClr val="2B882F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1"/>
          </p:nvPr>
        </p:nvSpPr>
        <p:spPr>
          <a:xfrm>
            <a:off x="838200" y="1690700"/>
            <a:ext cx="10724400" cy="41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 During the pandemic, people with disabilities faced unprecedented exclusion, resulting in </a:t>
            </a:r>
            <a:r>
              <a:rPr lang="en-US" sz="2400" dirty="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 new type of guardianship, which is difficult to denounce…</a:t>
            </a:r>
            <a:endParaRPr sz="2400" dirty="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Solution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 In 2020, the School of People launched a platform named Inclusive </a:t>
            </a:r>
            <a:r>
              <a:rPr lang="en-US" sz="24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Hyperconnection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, recognized by the UN, among the "400 Best Practices in the World."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u="sng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Outcome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 In 2023, the School of People hosted the first online “Accessible Theater Festival”, the ETA Festival, through Inclusive </a:t>
            </a:r>
            <a:r>
              <a:rPr lang="en-US" sz="24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Hyperconnection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. All activities were conducted online with sign language, closed caption, easy language, and audio descript</a:t>
            </a:r>
            <a:r>
              <a:rPr lang="en-US" sz="2400" dirty="0">
                <a:solidFill>
                  <a:srgbClr val="595959"/>
                </a:solidFill>
              </a:rPr>
              <a:t>ion.</a:t>
            </a: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400" u="sng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dirty="0">
                <a:solidFill>
                  <a:srgbClr val="595959"/>
                </a:solidFill>
              </a:rPr>
              <a:t>  </a:t>
            </a:r>
            <a:endParaRPr sz="2400" dirty="0">
              <a:solidFill>
                <a:srgbClr val="595959"/>
              </a:solidFill>
            </a:endParaRPr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400" dirty="0">
              <a:solidFill>
                <a:srgbClr val="595959"/>
              </a:solidFill>
            </a:endParaRPr>
          </a:p>
        </p:txBody>
      </p:sp>
      <p:sp>
        <p:nvSpPr>
          <p:cNvPr id="130" name="Google Shape;130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31" name="Google Shape;131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efacf548e7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1) ETA - Accessible Theater Festival 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- </a:t>
            </a: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Online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 </a:t>
            </a:r>
            <a:endParaRPr>
              <a:solidFill>
                <a:srgbClr val="2B882F"/>
              </a:solidFill>
              <a:highlight>
                <a:schemeClr val="lt1"/>
              </a:highlight>
            </a:endParaRPr>
          </a:p>
        </p:txBody>
      </p:sp>
      <p:sp>
        <p:nvSpPr>
          <p:cNvPr id="138" name="Google Shape;138;g1efacf548e7_0_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39" name="Google Shape;139;g1efacf548e7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40" name="Google Shape;140;g1efacf548e7_0_0"/>
          <p:cNvSpPr txBox="1">
            <a:spLocks noGrp="1"/>
          </p:cNvSpPr>
          <p:nvPr>
            <p:ph type="body" idx="1"/>
          </p:nvPr>
        </p:nvSpPr>
        <p:spPr>
          <a:xfrm>
            <a:off x="1011700" y="1376225"/>
            <a:ext cx="10400400" cy="5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spcBef>
                <a:spcPts val="15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The public call for participation was announced in 14 accessible formats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24 hours of accessible theater training online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More than 25,000 popular votes from all the five Brazilian regions through the VEM CA app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10,000 Euros distributed to the winning plays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 err="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Ebook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with the best plays in 07 accessible formats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Challenges and next steps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 We will produce the ETA Festival in the Amazon region, in-site, in 2024.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600" u="sng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efacf548e7_0_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 i="0" u="none" strike="noStrike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r>
              <a:rPr lang="en-US" sz="2700" b="1" i="0" u="none" strike="noStrike">
                <a:solidFill>
                  <a:srgbClr val="2B882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VEM CA – Accessible Culture App 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</a:t>
            </a:r>
            <a:endParaRPr>
              <a:solidFill>
                <a:srgbClr val="2B882F"/>
              </a:solidFill>
              <a:highlight>
                <a:schemeClr val="lt1"/>
              </a:highlight>
            </a:endParaRPr>
          </a:p>
        </p:txBody>
      </p:sp>
      <p:sp>
        <p:nvSpPr>
          <p:cNvPr id="147" name="Google Shape;147;g1efacf548e7_0_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48" name="Google Shape;148;g1efacf548e7_0_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149" name="Google Shape;149;g1efacf548e7_0_9"/>
          <p:cNvSpPr txBox="1">
            <a:spLocks noGrp="1"/>
          </p:cNvSpPr>
          <p:nvPr>
            <p:ph type="body" idx="1"/>
          </p:nvPr>
        </p:nvSpPr>
        <p:spPr>
          <a:xfrm>
            <a:off x="838200" y="1842425"/>
            <a:ext cx="10072200" cy="3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Problem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400" dirty="0">
                <a:solidFill>
                  <a:srgbClr val="59595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Although many cultural events with accessibility are offered in Brazil,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people with disabilities are still not able to participate because they do not know where and when these activities are happening. </a:t>
            </a:r>
            <a:endParaRPr sz="2400" dirty="0">
              <a:solidFill>
                <a:srgbClr val="595959"/>
              </a:solidFill>
              <a:highlight>
                <a:srgbClr val="4DAA5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endParaRPr sz="2400" dirty="0">
              <a:solidFill>
                <a:srgbClr val="595959"/>
              </a:solidFill>
              <a:highlight>
                <a:srgbClr val="4DAA5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Solution: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In 2019, we created an accessible app that connects cultural productions with at least one form of accessibility or affordability to audiences with disabilities.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Outcome: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Brazil's first fully accessible app, VEM CA, resulted in a campaign that was shown on TV, reaching an audience of 12 million people. </a:t>
            </a:r>
            <a:endParaRPr sz="17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endParaRPr sz="2400" dirty="0">
              <a:solidFill>
                <a:srgbClr val="595959"/>
              </a:solidFill>
              <a:highlight>
                <a:srgbClr val="FFFF00"/>
              </a:highlight>
            </a:endParaRPr>
          </a:p>
          <a:p>
            <a:pPr marL="228600" lvl="0" indent="-6413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400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efacf548e7_0_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2) VEM CA – Accessible Culture App 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</a:t>
            </a:r>
            <a:endParaRPr>
              <a:solidFill>
                <a:srgbClr val="2B882F"/>
              </a:solidFill>
              <a:highlight>
                <a:schemeClr val="lt1"/>
              </a:highlight>
            </a:endParaRPr>
          </a:p>
        </p:txBody>
      </p:sp>
      <p:sp>
        <p:nvSpPr>
          <p:cNvPr id="156" name="Google Shape;156;g1efacf548e7_0_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57" name="Google Shape;157;g1efacf548e7_0_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58" name="Google Shape;158;g1efacf548e7_0_18"/>
          <p:cNvSpPr txBox="1">
            <a:spLocks noGrp="1"/>
          </p:cNvSpPr>
          <p:nvPr>
            <p:ph type="body" idx="1"/>
          </p:nvPr>
        </p:nvSpPr>
        <p:spPr>
          <a:xfrm>
            <a:off x="838200" y="1376225"/>
            <a:ext cx="10356600" cy="5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06 awards - including the Zero Project Award in 2021 and the "400 Best Practices in The World" awarded by the UN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26,000 downloads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990 registered projects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330 monthly users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24 types of online and in-person events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Finalist of the World Summit Awards (WSA) 2023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600" u="sng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b16fdd97b1_0_6" descr="Michael Fembeck holds a cell phone showing the VEM CA app &#10;&#10;Isabella laughs while holding a cell phone with the VEM CA app&#10;"/>
          <p:cNvSpPr txBox="1">
            <a:spLocks noGrp="1"/>
          </p:cNvSpPr>
          <p:nvPr>
            <p:ph type="body" idx="1"/>
          </p:nvPr>
        </p:nvSpPr>
        <p:spPr>
          <a:xfrm>
            <a:off x="838200" y="1520825"/>
            <a:ext cx="106272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550" u="sng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9600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9523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2b16fdd97b1_0_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66" name="Google Shape;166;g2b16fdd97b1_0_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167" name="Google Shape;167;g2b16fdd97b1_0_6" descr="Michael Fembeck holds a cell phone showing the VEM CA app &#10;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905" y="1773112"/>
            <a:ext cx="6018570" cy="427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g2b16fdd97b1_0_6" descr="Isabella laughs while holding a cell phone with the VEM CA app&#10;"/>
          <p:cNvPicPr preferRelativeResize="0"/>
          <p:nvPr/>
        </p:nvPicPr>
        <p:blipFill rotWithShape="1">
          <a:blip r:embed="rId4">
            <a:alphaModFix/>
          </a:blip>
          <a:srcRect t="7783"/>
          <a:stretch/>
        </p:blipFill>
        <p:spPr>
          <a:xfrm>
            <a:off x="7460772" y="1773113"/>
            <a:ext cx="2564678" cy="42045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g2b16fdd97b1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2) VEM CA – Accessible Culture App 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</a:t>
            </a:r>
            <a:endParaRPr>
              <a:solidFill>
                <a:srgbClr val="2B882F"/>
              </a:solidFill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#ZeroCon24</a:t>
            </a:r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br>
              <a:rPr lang="en-US" sz="1800" b="0" i="0" u="none" strike="noStrike">
                <a:solidFill>
                  <a:srgbClr val="000000"/>
                </a:solidFill>
              </a:rPr>
            </a:br>
            <a:r>
              <a:rPr lang="en-US" sz="3400" b="1">
                <a:solidFill>
                  <a:srgbClr val="2B882F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2) VEM CA – Accessible Culture App </a:t>
            </a:r>
            <a:r>
              <a:rPr lang="en-US">
                <a:solidFill>
                  <a:srgbClr val="2B882F"/>
                </a:solidFill>
                <a:highlight>
                  <a:schemeClr val="lt1"/>
                </a:highlight>
              </a:rPr>
              <a:t> </a:t>
            </a:r>
            <a:endParaRPr>
              <a:solidFill>
                <a:srgbClr val="2B882F"/>
              </a:solidFill>
              <a:highlight>
                <a:schemeClr val="lt1"/>
              </a:highlight>
            </a:endParaRPr>
          </a:p>
        </p:txBody>
      </p:sp>
      <p:sp>
        <p:nvSpPr>
          <p:cNvPr id="178" name="Google Shape;178;p6"/>
          <p:cNvSpPr txBox="1">
            <a:spLocks noGrp="1"/>
          </p:cNvSpPr>
          <p:nvPr>
            <p:ph type="body" idx="1"/>
          </p:nvPr>
        </p:nvSpPr>
        <p:spPr>
          <a:xfrm>
            <a:off x="838200" y="1376225"/>
            <a:ext cx="10356600" cy="5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US" sz="2400" u="sng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Challenges and next steps</a:t>
            </a: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Maintaining the app constantly updated with new technologies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Marketing investment so that more people use the app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Enhancing the robustness and security of the app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Promoting technological integration with the platforms used by “Living Without Limits II” 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en-US" sz="2400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Expanding VEM CA to other Portuguese-speaking nations</a:t>
            </a: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595959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endParaRPr sz="2600" u="sng" dirty="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658</Words>
  <Application>Microsoft Office PowerPoint</Application>
  <PresentationFormat>Widescreen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Roboto</vt:lpstr>
      <vt:lpstr>Calibri</vt:lpstr>
      <vt:lpstr>Office Theme</vt:lpstr>
      <vt:lpstr> Without Accessibility Art doesn’t exist</vt:lpstr>
      <vt:lpstr> School of People - Communication in Inclusion </vt:lpstr>
      <vt:lpstr> Without accessibility art doesn't exist.  </vt:lpstr>
      <vt:lpstr>1) ETA - Accessible Theater Festival  - Online</vt:lpstr>
      <vt:lpstr> 1) ETA - Accessible Theater Festival - Online  </vt:lpstr>
      <vt:lpstr> 2) VEM CA – Accessible Culture App  </vt:lpstr>
      <vt:lpstr> 2) VEM CA – Accessible Culture App  </vt:lpstr>
      <vt:lpstr> 2) VEM CA – Accessible Culture App  </vt:lpstr>
      <vt:lpstr> 2) VEM CA – Accessible Culture App  </vt:lpstr>
      <vt:lpstr>Play videos 1 &amp;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Without Accessibility Art doesn’t exist</dc:title>
  <dc:creator>Katerina Stanton Balazs</dc:creator>
  <cp:lastModifiedBy>Maria Chiara Franco | Zeroproject</cp:lastModifiedBy>
  <cp:revision>2</cp:revision>
  <dcterms:created xsi:type="dcterms:W3CDTF">2022-12-05T13:52:15Z</dcterms:created>
  <dcterms:modified xsi:type="dcterms:W3CDTF">2024-02-20T09:58:04Z</dcterms:modified>
</cp:coreProperties>
</file>